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3.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4.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5.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6.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9" r:id="rId2"/>
    <p:sldMasterId id="2147483767" r:id="rId3"/>
    <p:sldMasterId id="2147483788" r:id="rId4"/>
    <p:sldMasterId id="2147483800" r:id="rId5"/>
    <p:sldMasterId id="2147483812" r:id="rId6"/>
    <p:sldMasterId id="2147483824" r:id="rId7"/>
  </p:sldMasterIdLst>
  <p:notesMasterIdLst>
    <p:notesMasterId r:id="rId46"/>
  </p:notesMasterIdLst>
  <p:sldIdLst>
    <p:sldId id="412" r:id="rId8"/>
    <p:sldId id="256" r:id="rId9"/>
    <p:sldId id="356" r:id="rId10"/>
    <p:sldId id="267" r:id="rId11"/>
    <p:sldId id="322" r:id="rId12"/>
    <p:sldId id="257" r:id="rId13"/>
    <p:sldId id="359" r:id="rId14"/>
    <p:sldId id="323" r:id="rId15"/>
    <p:sldId id="361" r:id="rId16"/>
    <p:sldId id="363" r:id="rId17"/>
    <p:sldId id="364" r:id="rId18"/>
    <p:sldId id="365" r:id="rId19"/>
    <p:sldId id="366" r:id="rId20"/>
    <p:sldId id="336" r:id="rId21"/>
    <p:sldId id="276" r:id="rId22"/>
    <p:sldId id="340" r:id="rId23"/>
    <p:sldId id="339" r:id="rId24"/>
    <p:sldId id="342" r:id="rId25"/>
    <p:sldId id="341" r:id="rId26"/>
    <p:sldId id="344" r:id="rId27"/>
    <p:sldId id="277" r:id="rId28"/>
    <p:sldId id="345" r:id="rId29"/>
    <p:sldId id="346" r:id="rId30"/>
    <p:sldId id="304" r:id="rId31"/>
    <p:sldId id="307" r:id="rId32"/>
    <p:sldId id="308" r:id="rId33"/>
    <p:sldId id="309" r:id="rId34"/>
    <p:sldId id="310" r:id="rId35"/>
    <p:sldId id="349" r:id="rId36"/>
    <p:sldId id="350" r:id="rId37"/>
    <p:sldId id="351" r:id="rId38"/>
    <p:sldId id="311" r:id="rId39"/>
    <p:sldId id="312" r:id="rId40"/>
    <p:sldId id="313" r:id="rId41"/>
    <p:sldId id="347" r:id="rId42"/>
    <p:sldId id="348" r:id="rId43"/>
    <p:sldId id="316" r:id="rId44"/>
    <p:sldId id="317" r:id="rId45"/>
  </p:sldIdLst>
  <p:sldSz cx="12192000" cy="6858000"/>
  <p:notesSz cx="6858000" cy="9144000"/>
  <p:embeddedFontLst>
    <p:embeddedFont>
      <p:font typeface="Quattrocento Sans" panose="020B0502050000020003" pitchFamily="34" charset="0"/>
      <p:regular r:id="rId47"/>
      <p:bold r:id="rId48"/>
      <p:italic r:id="rId49"/>
      <p:bold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82" roundtripDataSignature="AMtx7mh9IbY8ONsvEVRwUN6UjfxmBo1NR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tt178@gmail.com" initials="h" lastIdx="2" clrIdx="0">
    <p:extLst>
      <p:ext uri="{19B8F6BF-5375-455C-9EA6-DF929625EA0E}">
        <p15:presenceInfo xmlns:p15="http://schemas.microsoft.com/office/powerpoint/2012/main" userId="a7ce3356660eeed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21" autoAdjust="0"/>
    <p:restoredTop sz="94660"/>
  </p:normalViewPr>
  <p:slideViewPr>
    <p:cSldViewPr snapToGrid="0">
      <p:cViewPr varScale="1">
        <p:scale>
          <a:sx n="77" d="100"/>
          <a:sy n="77" d="100"/>
        </p:scale>
        <p:origin x="902" y="5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font" Target="fonts/font1.fntdata"/><Relationship Id="rId50" Type="http://schemas.openxmlformats.org/officeDocument/2006/relationships/font" Target="fonts/font4.fntdata"/><Relationship Id="rId8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83"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8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font" Target="fonts/font3.fntdata"/><Relationship Id="rId82" Type="http://customschemas.google.com/relationships/presentationmetadata" Target="metadata"/><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86"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font" Target="fonts/font2.fntdata"/><Relationship Id="rId8" Type="http://schemas.openxmlformats.org/officeDocument/2006/relationships/slide" Target="slides/slide1.xml"/><Relationship Id="rId85" Type="http://schemas.openxmlformats.org/officeDocument/2006/relationships/viewProps" Target="viewProps.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1"/>
        <p:cNvGrpSpPr/>
        <p:nvPr/>
      </p:nvGrpSpPr>
      <p:grpSpPr>
        <a:xfrm>
          <a:off x="0" y="0"/>
          <a:ext cx="0" cy="0"/>
          <a:chOff x="0" y="0"/>
          <a:chExt cx="0" cy="0"/>
        </a:xfrm>
      </p:grpSpPr>
      <p:sp>
        <p:nvSpPr>
          <p:cNvPr id="812" name="Google Shape;81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3" name="Google Shape;813;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b="0" i="0" u="none" strike="noStrike">
                <a:latin typeface="Quattrocento Sans"/>
                <a:ea typeface="Quattrocento Sans"/>
                <a:cs typeface="Quattrocento Sans"/>
                <a:sym typeface="Quattrocento Sans"/>
              </a:rPr>
              <a:t>https://www.facebook.com/baokefb</a:t>
            </a:r>
            <a:r>
              <a:rPr lang="en-US" b="0" i="0">
                <a:solidFill>
                  <a:srgbClr val="001A33"/>
                </a:solidFill>
                <a:latin typeface="Quattrocento Sans"/>
                <a:ea typeface="Quattrocento Sans"/>
                <a:cs typeface="Quattrocento Sans"/>
                <a:sym typeface="Quattrocento Sans"/>
              </a:rPr>
              <a:t> - fb Nguyễn Nhâm -</a:t>
            </a:r>
            <a:r>
              <a:rPr lang="en-US" b="0" i="0" u="sng">
                <a:latin typeface="Quattrocento Sans"/>
                <a:ea typeface="Quattrocento Sans"/>
                <a:cs typeface="Quattrocento Sans"/>
                <a:sym typeface="Quattrocento Sans"/>
              </a:rPr>
              <a:t>0981.713.891</a:t>
            </a:r>
            <a:r>
              <a:rPr lang="en-US" b="0" i="0">
                <a:solidFill>
                  <a:srgbClr val="001A33"/>
                </a:solidFill>
                <a:latin typeface="Quattrocento Sans"/>
                <a:ea typeface="Quattrocento Sans"/>
                <a:cs typeface="Quattrocento Sans"/>
                <a:sym typeface="Quattrocento Sans"/>
              </a:rPr>
              <a:t>(Zalo)</a:t>
            </a:r>
            <a:endParaRPr/>
          </a:p>
        </p:txBody>
      </p:sp>
      <p:sp>
        <p:nvSpPr>
          <p:cNvPr id="814" name="Google Shape;814;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2</a:t>
            </a:fld>
            <a:endParaRPr>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1"/>
        <p:cNvGrpSpPr/>
        <p:nvPr/>
      </p:nvGrpSpPr>
      <p:grpSpPr>
        <a:xfrm>
          <a:off x="0" y="0"/>
          <a:ext cx="0" cy="0"/>
          <a:chOff x="0" y="0"/>
          <a:chExt cx="0" cy="0"/>
        </a:xfrm>
      </p:grpSpPr>
      <p:sp>
        <p:nvSpPr>
          <p:cNvPr id="1212" name="Google Shape;1212;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3" name="Google Shape;1213;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214" name="Google Shape;1214;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8211894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6"/>
        <p:cNvGrpSpPr/>
        <p:nvPr/>
      </p:nvGrpSpPr>
      <p:grpSpPr>
        <a:xfrm>
          <a:off x="0" y="0"/>
          <a:ext cx="0" cy="0"/>
          <a:chOff x="0" y="0"/>
          <a:chExt cx="0" cy="0"/>
        </a:xfrm>
      </p:grpSpPr>
      <p:sp>
        <p:nvSpPr>
          <p:cNvPr id="1167" name="Google Shape;1167;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8" name="Google Shape;1168;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b="0" i="0" u="none" strike="noStrike">
                <a:latin typeface="Quattrocento Sans"/>
                <a:ea typeface="Quattrocento Sans"/>
                <a:cs typeface="Quattrocento Sans"/>
                <a:sym typeface="Quattrocento Sans"/>
              </a:rPr>
              <a:t>https://www.facebook.com/baokefb</a:t>
            </a:r>
            <a:r>
              <a:rPr lang="en-US" b="0" i="0">
                <a:solidFill>
                  <a:srgbClr val="001A33"/>
                </a:solidFill>
                <a:latin typeface="Quattrocento Sans"/>
                <a:ea typeface="Quattrocento Sans"/>
                <a:cs typeface="Quattrocento Sans"/>
                <a:sym typeface="Quattrocento Sans"/>
              </a:rPr>
              <a:t> - fb Nguyễn Nhâm -</a:t>
            </a:r>
            <a:r>
              <a:rPr lang="en-US" b="0" i="0" u="sng">
                <a:latin typeface="Quattrocento Sans"/>
                <a:ea typeface="Quattrocento Sans"/>
                <a:cs typeface="Quattrocento Sans"/>
                <a:sym typeface="Quattrocento Sans"/>
              </a:rPr>
              <a:t>0981.713.891</a:t>
            </a:r>
            <a:r>
              <a:rPr lang="en-US" b="0" i="0">
                <a:solidFill>
                  <a:srgbClr val="001A33"/>
                </a:solidFill>
                <a:latin typeface="Quattrocento Sans"/>
                <a:ea typeface="Quattrocento Sans"/>
                <a:cs typeface="Quattrocento Sans"/>
                <a:sym typeface="Quattrocento Sans"/>
              </a:rPr>
              <a:t>(Zalo)</a:t>
            </a:r>
            <a:endParaRPr/>
          </a:p>
        </p:txBody>
      </p:sp>
      <p:sp>
        <p:nvSpPr>
          <p:cNvPr id="1169" name="Google Shape;1169;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618426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6"/>
        <p:cNvGrpSpPr/>
        <p:nvPr/>
      </p:nvGrpSpPr>
      <p:grpSpPr>
        <a:xfrm>
          <a:off x="0" y="0"/>
          <a:ext cx="0" cy="0"/>
          <a:chOff x="0" y="0"/>
          <a:chExt cx="0" cy="0"/>
        </a:xfrm>
      </p:grpSpPr>
      <p:sp>
        <p:nvSpPr>
          <p:cNvPr id="1167" name="Google Shape;1167;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8" name="Google Shape;1168;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b="0" i="0" u="none" strike="noStrike">
                <a:latin typeface="Quattrocento Sans"/>
                <a:ea typeface="Quattrocento Sans"/>
                <a:cs typeface="Quattrocento Sans"/>
                <a:sym typeface="Quattrocento Sans"/>
              </a:rPr>
              <a:t>https://www.facebook.com/baokefb</a:t>
            </a:r>
            <a:r>
              <a:rPr lang="en-US" b="0" i="0">
                <a:solidFill>
                  <a:srgbClr val="001A33"/>
                </a:solidFill>
                <a:latin typeface="Quattrocento Sans"/>
                <a:ea typeface="Quattrocento Sans"/>
                <a:cs typeface="Quattrocento Sans"/>
                <a:sym typeface="Quattrocento Sans"/>
              </a:rPr>
              <a:t> - fb Nguyễn Nhâm -</a:t>
            </a:r>
            <a:r>
              <a:rPr lang="en-US" b="0" i="0" u="sng">
                <a:latin typeface="Quattrocento Sans"/>
                <a:ea typeface="Quattrocento Sans"/>
                <a:cs typeface="Quattrocento Sans"/>
                <a:sym typeface="Quattrocento Sans"/>
              </a:rPr>
              <a:t>0981.713.891</a:t>
            </a:r>
            <a:r>
              <a:rPr lang="en-US" b="0" i="0">
                <a:solidFill>
                  <a:srgbClr val="001A33"/>
                </a:solidFill>
                <a:latin typeface="Quattrocento Sans"/>
                <a:ea typeface="Quattrocento Sans"/>
                <a:cs typeface="Quattrocento Sans"/>
                <a:sym typeface="Quattrocento Sans"/>
              </a:rPr>
              <a:t>(Zalo)</a:t>
            </a:r>
            <a:endParaRPr/>
          </a:p>
        </p:txBody>
      </p:sp>
      <p:sp>
        <p:nvSpPr>
          <p:cNvPr id="1169" name="Google Shape;1169;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18</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2745238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6"/>
        <p:cNvGrpSpPr/>
        <p:nvPr/>
      </p:nvGrpSpPr>
      <p:grpSpPr>
        <a:xfrm>
          <a:off x="0" y="0"/>
          <a:ext cx="0" cy="0"/>
          <a:chOff x="0" y="0"/>
          <a:chExt cx="0" cy="0"/>
        </a:xfrm>
      </p:grpSpPr>
      <p:sp>
        <p:nvSpPr>
          <p:cNvPr id="1167" name="Google Shape;1167;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8" name="Google Shape;1168;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b="0" i="0" u="none" strike="noStrike">
                <a:latin typeface="Quattrocento Sans"/>
                <a:ea typeface="Quattrocento Sans"/>
                <a:cs typeface="Quattrocento Sans"/>
                <a:sym typeface="Quattrocento Sans"/>
              </a:rPr>
              <a:t>https://www.facebook.com/baokefb</a:t>
            </a:r>
            <a:r>
              <a:rPr lang="en-US" b="0" i="0">
                <a:solidFill>
                  <a:srgbClr val="001A33"/>
                </a:solidFill>
                <a:latin typeface="Quattrocento Sans"/>
                <a:ea typeface="Quattrocento Sans"/>
                <a:cs typeface="Quattrocento Sans"/>
                <a:sym typeface="Quattrocento Sans"/>
              </a:rPr>
              <a:t> - fb Nguyễn Nhâm -</a:t>
            </a:r>
            <a:r>
              <a:rPr lang="en-US" b="0" i="0" u="sng">
                <a:latin typeface="Quattrocento Sans"/>
                <a:ea typeface="Quattrocento Sans"/>
                <a:cs typeface="Quattrocento Sans"/>
                <a:sym typeface="Quattrocento Sans"/>
              </a:rPr>
              <a:t>0981.713.891</a:t>
            </a:r>
            <a:r>
              <a:rPr lang="en-US" b="0" i="0">
                <a:solidFill>
                  <a:srgbClr val="001A33"/>
                </a:solidFill>
                <a:latin typeface="Quattrocento Sans"/>
                <a:ea typeface="Quattrocento Sans"/>
                <a:cs typeface="Quattrocento Sans"/>
                <a:sym typeface="Quattrocento Sans"/>
              </a:rPr>
              <a:t>(Zalo)</a:t>
            </a:r>
            <a:endParaRPr/>
          </a:p>
        </p:txBody>
      </p:sp>
      <p:sp>
        <p:nvSpPr>
          <p:cNvPr id="1169" name="Google Shape;1169;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19</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8423399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6"/>
        <p:cNvGrpSpPr/>
        <p:nvPr/>
      </p:nvGrpSpPr>
      <p:grpSpPr>
        <a:xfrm>
          <a:off x="0" y="0"/>
          <a:ext cx="0" cy="0"/>
          <a:chOff x="0" y="0"/>
          <a:chExt cx="0" cy="0"/>
        </a:xfrm>
      </p:grpSpPr>
      <p:sp>
        <p:nvSpPr>
          <p:cNvPr id="1167" name="Google Shape;1167;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8" name="Google Shape;1168;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b="0" i="0" u="none" strike="noStrike">
                <a:latin typeface="Quattrocento Sans"/>
                <a:ea typeface="Quattrocento Sans"/>
                <a:cs typeface="Quattrocento Sans"/>
                <a:sym typeface="Quattrocento Sans"/>
              </a:rPr>
              <a:t>https://www.facebook.com/baokefb</a:t>
            </a:r>
            <a:r>
              <a:rPr lang="en-US" b="0" i="0">
                <a:solidFill>
                  <a:srgbClr val="001A33"/>
                </a:solidFill>
                <a:latin typeface="Quattrocento Sans"/>
                <a:ea typeface="Quattrocento Sans"/>
                <a:cs typeface="Quattrocento Sans"/>
                <a:sym typeface="Quattrocento Sans"/>
              </a:rPr>
              <a:t> - fb Nguyễn Nhâm -</a:t>
            </a:r>
            <a:r>
              <a:rPr lang="en-US" b="0" i="0" u="sng">
                <a:latin typeface="Quattrocento Sans"/>
                <a:ea typeface="Quattrocento Sans"/>
                <a:cs typeface="Quattrocento Sans"/>
                <a:sym typeface="Quattrocento Sans"/>
              </a:rPr>
              <a:t>0981.713.891</a:t>
            </a:r>
            <a:r>
              <a:rPr lang="en-US" b="0" i="0">
                <a:solidFill>
                  <a:srgbClr val="001A33"/>
                </a:solidFill>
                <a:latin typeface="Quattrocento Sans"/>
                <a:ea typeface="Quattrocento Sans"/>
                <a:cs typeface="Quattrocento Sans"/>
                <a:sym typeface="Quattrocento Sans"/>
              </a:rPr>
              <a:t>(Zalo)</a:t>
            </a:r>
            <a:endParaRPr/>
          </a:p>
        </p:txBody>
      </p:sp>
      <p:sp>
        <p:nvSpPr>
          <p:cNvPr id="1169" name="Google Shape;1169;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20</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3570515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3"/>
        <p:cNvGrpSpPr/>
        <p:nvPr/>
      </p:nvGrpSpPr>
      <p:grpSpPr>
        <a:xfrm>
          <a:off x="0" y="0"/>
          <a:ext cx="0" cy="0"/>
          <a:chOff x="0" y="0"/>
          <a:chExt cx="0" cy="0"/>
        </a:xfrm>
      </p:grpSpPr>
      <p:sp>
        <p:nvSpPr>
          <p:cNvPr id="1224" name="Google Shape;1224;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5" name="Google Shape;1225;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226" name="Google Shape;1226;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21</a:t>
            </a:fld>
            <a:endParaRPr>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6"/>
        <p:cNvGrpSpPr/>
        <p:nvPr/>
      </p:nvGrpSpPr>
      <p:grpSpPr>
        <a:xfrm>
          <a:off x="0" y="0"/>
          <a:ext cx="0" cy="0"/>
          <a:chOff x="0" y="0"/>
          <a:chExt cx="0" cy="0"/>
        </a:xfrm>
      </p:grpSpPr>
      <p:sp>
        <p:nvSpPr>
          <p:cNvPr id="1167" name="Google Shape;1167;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8" name="Google Shape;1168;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b="0" i="0" u="none" strike="noStrike">
                <a:latin typeface="Quattrocento Sans"/>
                <a:ea typeface="Quattrocento Sans"/>
                <a:cs typeface="Quattrocento Sans"/>
                <a:sym typeface="Quattrocento Sans"/>
              </a:rPr>
              <a:t>https://www.facebook.com/baokefb</a:t>
            </a:r>
            <a:r>
              <a:rPr lang="en-US" b="0" i="0">
                <a:solidFill>
                  <a:srgbClr val="001A33"/>
                </a:solidFill>
                <a:latin typeface="Quattrocento Sans"/>
                <a:ea typeface="Quattrocento Sans"/>
                <a:cs typeface="Quattrocento Sans"/>
                <a:sym typeface="Quattrocento Sans"/>
              </a:rPr>
              <a:t> - fb Nguyễn Nhâm -</a:t>
            </a:r>
            <a:r>
              <a:rPr lang="en-US" b="0" i="0" u="sng">
                <a:latin typeface="Quattrocento Sans"/>
                <a:ea typeface="Quattrocento Sans"/>
                <a:cs typeface="Quattrocento Sans"/>
                <a:sym typeface="Quattrocento Sans"/>
              </a:rPr>
              <a:t>0981.713.891</a:t>
            </a:r>
            <a:r>
              <a:rPr lang="en-US" b="0" i="0">
                <a:solidFill>
                  <a:srgbClr val="001A33"/>
                </a:solidFill>
                <a:latin typeface="Quattrocento Sans"/>
                <a:ea typeface="Quattrocento Sans"/>
                <a:cs typeface="Quattrocento Sans"/>
                <a:sym typeface="Quattrocento Sans"/>
              </a:rPr>
              <a:t>(Zalo)</a:t>
            </a:r>
            <a:endParaRPr/>
          </a:p>
        </p:txBody>
      </p:sp>
      <p:sp>
        <p:nvSpPr>
          <p:cNvPr id="1169" name="Google Shape;1169;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5260198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3"/>
        <p:cNvGrpSpPr/>
        <p:nvPr/>
      </p:nvGrpSpPr>
      <p:grpSpPr>
        <a:xfrm>
          <a:off x="0" y="0"/>
          <a:ext cx="0" cy="0"/>
          <a:chOff x="0" y="0"/>
          <a:chExt cx="0" cy="0"/>
        </a:xfrm>
      </p:grpSpPr>
      <p:sp>
        <p:nvSpPr>
          <p:cNvPr id="1224" name="Google Shape;1224;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5" name="Google Shape;1225;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226" name="Google Shape;1226;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6265683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1"/>
        <p:cNvGrpSpPr/>
        <p:nvPr/>
      </p:nvGrpSpPr>
      <p:grpSpPr>
        <a:xfrm>
          <a:off x="0" y="0"/>
          <a:ext cx="0" cy="0"/>
          <a:chOff x="0" y="0"/>
          <a:chExt cx="0" cy="0"/>
        </a:xfrm>
      </p:grpSpPr>
      <p:sp>
        <p:nvSpPr>
          <p:cNvPr id="1622" name="Google Shape;1622;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3" name="Google Shape;1623;p4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624" name="Google Shape;1624;p4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24</a:t>
            </a:fld>
            <a:endParaRPr>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3"/>
        <p:cNvGrpSpPr/>
        <p:nvPr/>
      </p:nvGrpSpPr>
      <p:grpSpPr>
        <a:xfrm>
          <a:off x="0" y="0"/>
          <a:ext cx="0" cy="0"/>
          <a:chOff x="0" y="0"/>
          <a:chExt cx="0" cy="0"/>
        </a:xfrm>
      </p:grpSpPr>
      <p:sp>
        <p:nvSpPr>
          <p:cNvPr id="1684" name="Google Shape;1684;p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5" name="Google Shape;1685;p5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b="0" i="0" u="none" strike="noStrike">
                <a:latin typeface="Quattrocento Sans"/>
                <a:ea typeface="Quattrocento Sans"/>
                <a:cs typeface="Quattrocento Sans"/>
                <a:sym typeface="Quattrocento Sans"/>
              </a:rPr>
              <a:t>https://www.facebook.com/baokefb</a:t>
            </a:r>
            <a:r>
              <a:rPr lang="en-US" b="0" i="0">
                <a:solidFill>
                  <a:srgbClr val="001A33"/>
                </a:solidFill>
                <a:latin typeface="Quattrocento Sans"/>
                <a:ea typeface="Quattrocento Sans"/>
                <a:cs typeface="Quattrocento Sans"/>
                <a:sym typeface="Quattrocento Sans"/>
              </a:rPr>
              <a:t> - fb Nguyễn Nhâm -</a:t>
            </a:r>
            <a:r>
              <a:rPr lang="en-US" b="0" i="0" u="sng">
                <a:latin typeface="Quattrocento Sans"/>
                <a:ea typeface="Quattrocento Sans"/>
                <a:cs typeface="Quattrocento Sans"/>
                <a:sym typeface="Quattrocento Sans"/>
              </a:rPr>
              <a:t>0981.713.891</a:t>
            </a:r>
            <a:r>
              <a:rPr lang="en-US" b="0" i="0">
                <a:solidFill>
                  <a:srgbClr val="001A33"/>
                </a:solidFill>
                <a:latin typeface="Quattrocento Sans"/>
                <a:ea typeface="Quattrocento Sans"/>
                <a:cs typeface="Quattrocento Sans"/>
                <a:sym typeface="Quattrocento Sans"/>
              </a:rPr>
              <a:t>(Zalo)</a:t>
            </a:r>
            <a:endParaRPr/>
          </a:p>
        </p:txBody>
      </p:sp>
      <p:sp>
        <p:nvSpPr>
          <p:cNvPr id="1686" name="Google Shape;1686;p5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7"/>
        <p:cNvGrpSpPr/>
        <p:nvPr/>
      </p:nvGrpSpPr>
      <p:grpSpPr>
        <a:xfrm>
          <a:off x="0" y="0"/>
          <a:ext cx="0" cy="0"/>
          <a:chOff x="0" y="0"/>
          <a:chExt cx="0" cy="0"/>
        </a:xfrm>
      </p:grpSpPr>
      <p:sp>
        <p:nvSpPr>
          <p:cNvPr id="858" name="Google Shape;85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9" name="Google Shape;859;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860" name="Google Shape;860;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3</a:t>
            </a:fld>
            <a:endParaRPr>
              <a:solidFill>
                <a:srgbClr val="000000"/>
              </a:solidFill>
            </a:endParaRPr>
          </a:p>
        </p:txBody>
      </p:sp>
    </p:spTree>
    <p:extLst>
      <p:ext uri="{BB962C8B-B14F-4D97-AF65-F5344CB8AC3E}">
        <p14:creationId xmlns:p14="http://schemas.microsoft.com/office/powerpoint/2010/main" val="39700645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4"/>
        <p:cNvGrpSpPr/>
        <p:nvPr/>
      </p:nvGrpSpPr>
      <p:grpSpPr>
        <a:xfrm>
          <a:off x="0" y="0"/>
          <a:ext cx="0" cy="0"/>
          <a:chOff x="0" y="0"/>
          <a:chExt cx="0" cy="0"/>
        </a:xfrm>
      </p:grpSpPr>
      <p:sp>
        <p:nvSpPr>
          <p:cNvPr id="1695" name="Google Shape;1695;p5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696" name="Google Shape;1696;p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4"/>
        <p:cNvGrpSpPr/>
        <p:nvPr/>
      </p:nvGrpSpPr>
      <p:grpSpPr>
        <a:xfrm>
          <a:off x="0" y="0"/>
          <a:ext cx="0" cy="0"/>
          <a:chOff x="0" y="0"/>
          <a:chExt cx="0" cy="0"/>
        </a:xfrm>
      </p:grpSpPr>
      <p:sp>
        <p:nvSpPr>
          <p:cNvPr id="1705" name="Google Shape;1705;p5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706" name="Google Shape;1706;p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4"/>
        <p:cNvGrpSpPr/>
        <p:nvPr/>
      </p:nvGrpSpPr>
      <p:grpSpPr>
        <a:xfrm>
          <a:off x="0" y="0"/>
          <a:ext cx="0" cy="0"/>
          <a:chOff x="0" y="0"/>
          <a:chExt cx="0" cy="0"/>
        </a:xfrm>
      </p:grpSpPr>
      <p:sp>
        <p:nvSpPr>
          <p:cNvPr id="1715" name="Google Shape;1715;p5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716" name="Google Shape;1716;p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4"/>
        <p:cNvGrpSpPr/>
        <p:nvPr/>
      </p:nvGrpSpPr>
      <p:grpSpPr>
        <a:xfrm>
          <a:off x="0" y="0"/>
          <a:ext cx="0" cy="0"/>
          <a:chOff x="0" y="0"/>
          <a:chExt cx="0" cy="0"/>
        </a:xfrm>
      </p:grpSpPr>
      <p:sp>
        <p:nvSpPr>
          <p:cNvPr id="1715" name="Google Shape;1715;p5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716" name="Google Shape;1716;p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400224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4"/>
        <p:cNvGrpSpPr/>
        <p:nvPr/>
      </p:nvGrpSpPr>
      <p:grpSpPr>
        <a:xfrm>
          <a:off x="0" y="0"/>
          <a:ext cx="0" cy="0"/>
          <a:chOff x="0" y="0"/>
          <a:chExt cx="0" cy="0"/>
        </a:xfrm>
      </p:grpSpPr>
      <p:sp>
        <p:nvSpPr>
          <p:cNvPr id="1715" name="Google Shape;1715;p5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716" name="Google Shape;1716;p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662520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4"/>
        <p:cNvGrpSpPr/>
        <p:nvPr/>
      </p:nvGrpSpPr>
      <p:grpSpPr>
        <a:xfrm>
          <a:off x="0" y="0"/>
          <a:ext cx="0" cy="0"/>
          <a:chOff x="0" y="0"/>
          <a:chExt cx="0" cy="0"/>
        </a:xfrm>
      </p:grpSpPr>
      <p:sp>
        <p:nvSpPr>
          <p:cNvPr id="1715" name="Google Shape;1715;p5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716" name="Google Shape;1716;p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367778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4"/>
        <p:cNvGrpSpPr/>
        <p:nvPr/>
      </p:nvGrpSpPr>
      <p:grpSpPr>
        <a:xfrm>
          <a:off x="0" y="0"/>
          <a:ext cx="0" cy="0"/>
          <a:chOff x="0" y="0"/>
          <a:chExt cx="0" cy="0"/>
        </a:xfrm>
      </p:grpSpPr>
      <p:sp>
        <p:nvSpPr>
          <p:cNvPr id="1725" name="Google Shape;1725;p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6" name="Google Shape;1726;p5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727" name="Google Shape;1727;p5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32</a:t>
            </a:fld>
            <a:endParaRPr>
              <a:solidFill>
                <a:srgbClr val="000000"/>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7"/>
        <p:cNvGrpSpPr/>
        <p:nvPr/>
      </p:nvGrpSpPr>
      <p:grpSpPr>
        <a:xfrm>
          <a:off x="0" y="0"/>
          <a:ext cx="0" cy="0"/>
          <a:chOff x="0" y="0"/>
          <a:chExt cx="0" cy="0"/>
        </a:xfrm>
      </p:grpSpPr>
      <p:sp>
        <p:nvSpPr>
          <p:cNvPr id="1748" name="Google Shape;1748;p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9" name="Google Shape;1749;p5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750" name="Google Shape;1750;p5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33</a:t>
            </a:fld>
            <a:endParaRPr>
              <a:solidFill>
                <a:srgbClr val="000000"/>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6"/>
        <p:cNvGrpSpPr/>
        <p:nvPr/>
      </p:nvGrpSpPr>
      <p:grpSpPr>
        <a:xfrm>
          <a:off x="0" y="0"/>
          <a:ext cx="0" cy="0"/>
          <a:chOff x="0" y="0"/>
          <a:chExt cx="0" cy="0"/>
        </a:xfrm>
      </p:grpSpPr>
      <p:sp>
        <p:nvSpPr>
          <p:cNvPr id="1767" name="Google Shape;1767;p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8" name="Google Shape;1768;p5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769" name="Google Shape;1769;p5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34</a:t>
            </a:fld>
            <a:endParaRPr>
              <a:solidFill>
                <a:srgbClr val="000000"/>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6"/>
        <p:cNvGrpSpPr/>
        <p:nvPr/>
      </p:nvGrpSpPr>
      <p:grpSpPr>
        <a:xfrm>
          <a:off x="0" y="0"/>
          <a:ext cx="0" cy="0"/>
          <a:chOff x="0" y="0"/>
          <a:chExt cx="0" cy="0"/>
        </a:xfrm>
      </p:grpSpPr>
      <p:sp>
        <p:nvSpPr>
          <p:cNvPr id="1767" name="Google Shape;1767;p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8" name="Google Shape;1768;p5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769" name="Google Shape;1769;p5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35</a:t>
            </a:fld>
            <a:endParaRPr>
              <a:solidFill>
                <a:srgbClr val="000000"/>
              </a:solidFill>
            </a:endParaRPr>
          </a:p>
        </p:txBody>
      </p:sp>
    </p:spTree>
    <p:extLst>
      <p:ext uri="{BB962C8B-B14F-4D97-AF65-F5344CB8AC3E}">
        <p14:creationId xmlns:p14="http://schemas.microsoft.com/office/powerpoint/2010/main" val="3169129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4"/>
        <p:cNvGrpSpPr/>
        <p:nvPr/>
      </p:nvGrpSpPr>
      <p:grpSpPr>
        <a:xfrm>
          <a:off x="0" y="0"/>
          <a:ext cx="0" cy="0"/>
          <a:chOff x="0" y="0"/>
          <a:chExt cx="0" cy="0"/>
        </a:xfrm>
      </p:grpSpPr>
      <p:sp>
        <p:nvSpPr>
          <p:cNvPr id="1045" name="Google Shape;1045;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6" name="Google Shape;1046;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b="0" i="0" u="none" strike="noStrike" dirty="0">
                <a:latin typeface="Quattrocento Sans"/>
                <a:ea typeface="Quattrocento Sans"/>
                <a:cs typeface="Quattrocento Sans"/>
                <a:sym typeface="Quattrocento Sans"/>
              </a:rPr>
              <a:t>https://www.facebook.com/baokefb</a:t>
            </a:r>
            <a:r>
              <a:rPr lang="en-US" b="0" i="0" dirty="0">
                <a:solidFill>
                  <a:srgbClr val="001A33"/>
                </a:solidFill>
                <a:latin typeface="Quattrocento Sans"/>
                <a:ea typeface="Quattrocento Sans"/>
                <a:cs typeface="Quattrocento Sans"/>
                <a:sym typeface="Quattrocento Sans"/>
              </a:rPr>
              <a:t> - fb </a:t>
            </a:r>
            <a:r>
              <a:rPr lang="en-US" b="0" i="0" dirty="0" err="1">
                <a:solidFill>
                  <a:srgbClr val="001A33"/>
                </a:solidFill>
                <a:latin typeface="Quattrocento Sans"/>
                <a:ea typeface="Quattrocento Sans"/>
                <a:cs typeface="Quattrocento Sans"/>
                <a:sym typeface="Quattrocento Sans"/>
              </a:rPr>
              <a:t>Nguyễn</a:t>
            </a:r>
            <a:r>
              <a:rPr lang="en-US" b="0" i="0" dirty="0">
                <a:solidFill>
                  <a:srgbClr val="001A33"/>
                </a:solidFill>
                <a:latin typeface="Quattrocento Sans"/>
                <a:ea typeface="Quattrocento Sans"/>
                <a:cs typeface="Quattrocento Sans"/>
                <a:sym typeface="Quattrocento Sans"/>
              </a:rPr>
              <a:t> </a:t>
            </a:r>
            <a:r>
              <a:rPr lang="en-US" b="0" i="0" dirty="0" err="1">
                <a:solidFill>
                  <a:srgbClr val="001A33"/>
                </a:solidFill>
                <a:latin typeface="Quattrocento Sans"/>
                <a:ea typeface="Quattrocento Sans"/>
                <a:cs typeface="Quattrocento Sans"/>
                <a:sym typeface="Quattrocento Sans"/>
              </a:rPr>
              <a:t>Nhâm</a:t>
            </a:r>
            <a:r>
              <a:rPr lang="en-US" b="0" i="0" dirty="0">
                <a:solidFill>
                  <a:srgbClr val="001A33"/>
                </a:solidFill>
                <a:latin typeface="Quattrocento Sans"/>
                <a:ea typeface="Quattrocento Sans"/>
                <a:cs typeface="Quattrocento Sans"/>
                <a:sym typeface="Quattrocento Sans"/>
              </a:rPr>
              <a:t> -</a:t>
            </a:r>
            <a:r>
              <a:rPr lang="en-US" b="0" i="0" u="sng" dirty="0">
                <a:latin typeface="Quattrocento Sans"/>
                <a:ea typeface="Quattrocento Sans"/>
                <a:cs typeface="Quattrocento Sans"/>
                <a:sym typeface="Quattrocento Sans"/>
              </a:rPr>
              <a:t>0981.713.891</a:t>
            </a:r>
            <a:r>
              <a:rPr lang="en-US" b="0" i="0" dirty="0">
                <a:solidFill>
                  <a:srgbClr val="001A33"/>
                </a:solidFill>
                <a:latin typeface="Quattrocento Sans"/>
                <a:ea typeface="Quattrocento Sans"/>
                <a:cs typeface="Quattrocento Sans"/>
                <a:sym typeface="Quattrocento Sans"/>
              </a:rPr>
              <a:t>(</a:t>
            </a:r>
            <a:r>
              <a:rPr lang="en-US" b="0" i="0" dirty="0" err="1">
                <a:solidFill>
                  <a:srgbClr val="001A33"/>
                </a:solidFill>
                <a:latin typeface="Quattrocento Sans"/>
                <a:ea typeface="Quattrocento Sans"/>
                <a:cs typeface="Quattrocento Sans"/>
                <a:sym typeface="Quattrocento Sans"/>
              </a:rPr>
              <a:t>Zalo</a:t>
            </a:r>
            <a:r>
              <a:rPr lang="en-US" b="0" i="0" dirty="0">
                <a:solidFill>
                  <a:srgbClr val="001A33"/>
                </a:solidFill>
                <a:latin typeface="Quattrocento Sans"/>
                <a:ea typeface="Quattrocento Sans"/>
                <a:cs typeface="Quattrocento Sans"/>
                <a:sym typeface="Quattrocento Sans"/>
              </a:rPr>
              <a:t>)</a:t>
            </a:r>
            <a:endParaRPr dirty="0"/>
          </a:p>
        </p:txBody>
      </p:sp>
      <p:sp>
        <p:nvSpPr>
          <p:cNvPr id="1047" name="Google Shape;1047;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4</a:t>
            </a:fld>
            <a:endParaRPr>
              <a:solidFill>
                <a:srgbClr val="000000"/>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6"/>
        <p:cNvGrpSpPr/>
        <p:nvPr/>
      </p:nvGrpSpPr>
      <p:grpSpPr>
        <a:xfrm>
          <a:off x="0" y="0"/>
          <a:ext cx="0" cy="0"/>
          <a:chOff x="0" y="0"/>
          <a:chExt cx="0" cy="0"/>
        </a:xfrm>
      </p:grpSpPr>
      <p:sp>
        <p:nvSpPr>
          <p:cNvPr id="1767" name="Google Shape;1767;p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8" name="Google Shape;1768;p5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769" name="Google Shape;1769;p5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36</a:t>
            </a:fld>
            <a:endParaRPr>
              <a:solidFill>
                <a:srgbClr val="000000"/>
              </a:solidFill>
            </a:endParaRPr>
          </a:p>
        </p:txBody>
      </p:sp>
    </p:spTree>
    <p:extLst>
      <p:ext uri="{BB962C8B-B14F-4D97-AF65-F5344CB8AC3E}">
        <p14:creationId xmlns:p14="http://schemas.microsoft.com/office/powerpoint/2010/main" val="37904877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9"/>
        <p:cNvGrpSpPr/>
        <p:nvPr/>
      </p:nvGrpSpPr>
      <p:grpSpPr>
        <a:xfrm>
          <a:off x="0" y="0"/>
          <a:ext cx="0" cy="0"/>
          <a:chOff x="0" y="0"/>
          <a:chExt cx="0" cy="0"/>
        </a:xfrm>
      </p:grpSpPr>
      <p:sp>
        <p:nvSpPr>
          <p:cNvPr id="1830" name="Google Shape;1830;p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1" name="Google Shape;1831;p6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832" name="Google Shape;1832;p6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37</a:t>
            </a:fld>
            <a:endParaRPr>
              <a:solidFill>
                <a:srgbClr val="000000"/>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6"/>
        <p:cNvGrpSpPr/>
        <p:nvPr/>
      </p:nvGrpSpPr>
      <p:grpSpPr>
        <a:xfrm>
          <a:off x="0" y="0"/>
          <a:ext cx="0" cy="0"/>
          <a:chOff x="0" y="0"/>
          <a:chExt cx="0" cy="0"/>
        </a:xfrm>
      </p:grpSpPr>
      <p:sp>
        <p:nvSpPr>
          <p:cNvPr id="1847" name="Google Shape;1847;p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8" name="Google Shape;1848;p6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1849" name="Google Shape;1849;p6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38</a:t>
            </a:fld>
            <a:endParaRPr>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6"/>
        <p:cNvGrpSpPr/>
        <p:nvPr/>
      </p:nvGrpSpPr>
      <p:grpSpPr>
        <a:xfrm>
          <a:off x="0" y="0"/>
          <a:ext cx="0" cy="0"/>
          <a:chOff x="0" y="0"/>
          <a:chExt cx="0" cy="0"/>
        </a:xfrm>
      </p:grpSpPr>
      <p:sp>
        <p:nvSpPr>
          <p:cNvPr id="1027" name="Google Shape;1027;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8" name="Google Shape;1028;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029" name="Google Shape;1029;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964483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4"/>
        <p:cNvGrpSpPr/>
        <p:nvPr/>
      </p:nvGrpSpPr>
      <p:grpSpPr>
        <a:xfrm>
          <a:off x="0" y="0"/>
          <a:ext cx="0" cy="0"/>
          <a:chOff x="0" y="0"/>
          <a:chExt cx="0" cy="0"/>
        </a:xfrm>
      </p:grpSpPr>
      <p:sp>
        <p:nvSpPr>
          <p:cNvPr id="835" name="Google Shape;83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6" name="Google Shape;83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837" name="Google Shape;83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8179364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7"/>
        <p:cNvGrpSpPr/>
        <p:nvPr/>
      </p:nvGrpSpPr>
      <p:grpSpPr>
        <a:xfrm>
          <a:off x="0" y="0"/>
          <a:ext cx="0" cy="0"/>
          <a:chOff x="0" y="0"/>
          <a:chExt cx="0" cy="0"/>
        </a:xfrm>
      </p:grpSpPr>
      <p:sp>
        <p:nvSpPr>
          <p:cNvPr id="1068" name="Google Shape;1068;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9" name="Google Shape;1069;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070" name="Google Shape;1070;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7</a:t>
            </a:fld>
            <a:endParaRPr>
              <a:solidFill>
                <a:srgbClr val="000000"/>
              </a:solidFill>
            </a:endParaRPr>
          </a:p>
        </p:txBody>
      </p:sp>
    </p:spTree>
    <p:extLst>
      <p:ext uri="{BB962C8B-B14F-4D97-AF65-F5344CB8AC3E}">
        <p14:creationId xmlns:p14="http://schemas.microsoft.com/office/powerpoint/2010/main" val="11789844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6"/>
        <p:cNvGrpSpPr/>
        <p:nvPr/>
      </p:nvGrpSpPr>
      <p:grpSpPr>
        <a:xfrm>
          <a:off x="0" y="0"/>
          <a:ext cx="0" cy="0"/>
          <a:chOff x="0" y="0"/>
          <a:chExt cx="0" cy="0"/>
        </a:xfrm>
      </p:grpSpPr>
      <p:sp>
        <p:nvSpPr>
          <p:cNvPr id="1027" name="Google Shape;1027;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8" name="Google Shape;1028;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lang="en-US" dirty="0"/>
          </a:p>
        </p:txBody>
      </p:sp>
      <p:sp>
        <p:nvSpPr>
          <p:cNvPr id="1029" name="Google Shape;1029;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981396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6"/>
        <p:cNvGrpSpPr/>
        <p:nvPr/>
      </p:nvGrpSpPr>
      <p:grpSpPr>
        <a:xfrm>
          <a:off x="0" y="0"/>
          <a:ext cx="0" cy="0"/>
          <a:chOff x="0" y="0"/>
          <a:chExt cx="0" cy="0"/>
        </a:xfrm>
      </p:grpSpPr>
      <p:sp>
        <p:nvSpPr>
          <p:cNvPr id="1167" name="Google Shape;1167;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8" name="Google Shape;1168;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b="0" i="0" u="none" strike="noStrike">
                <a:latin typeface="Quattrocento Sans"/>
                <a:ea typeface="Quattrocento Sans"/>
                <a:cs typeface="Quattrocento Sans"/>
                <a:sym typeface="Quattrocento Sans"/>
              </a:rPr>
              <a:t>https://www.facebook.com/baokefb</a:t>
            </a:r>
            <a:r>
              <a:rPr lang="en-US" b="0" i="0">
                <a:solidFill>
                  <a:srgbClr val="001A33"/>
                </a:solidFill>
                <a:latin typeface="Quattrocento Sans"/>
                <a:ea typeface="Quattrocento Sans"/>
                <a:cs typeface="Quattrocento Sans"/>
                <a:sym typeface="Quattrocento Sans"/>
              </a:rPr>
              <a:t> - fb Nguyễn Nhâm -</a:t>
            </a:r>
            <a:r>
              <a:rPr lang="en-US" b="0" i="0" u="sng">
                <a:latin typeface="Quattrocento Sans"/>
                <a:ea typeface="Quattrocento Sans"/>
                <a:cs typeface="Quattrocento Sans"/>
                <a:sym typeface="Quattrocento Sans"/>
              </a:rPr>
              <a:t>0981.713.891</a:t>
            </a:r>
            <a:r>
              <a:rPr lang="en-US" b="0" i="0">
                <a:solidFill>
                  <a:srgbClr val="001A33"/>
                </a:solidFill>
                <a:latin typeface="Quattrocento Sans"/>
                <a:ea typeface="Quattrocento Sans"/>
                <a:cs typeface="Quattrocento Sans"/>
                <a:sym typeface="Quattrocento Sans"/>
              </a:rPr>
              <a:t>(Zalo)</a:t>
            </a:r>
            <a:endParaRPr/>
          </a:p>
        </p:txBody>
      </p:sp>
      <p:sp>
        <p:nvSpPr>
          <p:cNvPr id="1169" name="Google Shape;1169;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14</a:t>
            </a:fld>
            <a:endParaRPr>
              <a:solidFill>
                <a:srgbClr val="000000"/>
              </a:solidFill>
            </a:endParaRPr>
          </a:p>
        </p:txBody>
      </p:sp>
    </p:spTree>
    <p:extLst>
      <p:ext uri="{BB962C8B-B14F-4D97-AF65-F5344CB8AC3E}">
        <p14:creationId xmlns:p14="http://schemas.microsoft.com/office/powerpoint/2010/main" val="10165083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1"/>
        <p:cNvGrpSpPr/>
        <p:nvPr/>
      </p:nvGrpSpPr>
      <p:grpSpPr>
        <a:xfrm>
          <a:off x="0" y="0"/>
          <a:ext cx="0" cy="0"/>
          <a:chOff x="0" y="0"/>
          <a:chExt cx="0" cy="0"/>
        </a:xfrm>
      </p:grpSpPr>
      <p:sp>
        <p:nvSpPr>
          <p:cNvPr id="1212" name="Google Shape;1212;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3" name="Google Shape;1213;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214" name="Google Shape;1214;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15</a:t>
            </a:fld>
            <a:endParaRPr>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标题幻灯片">
  <p:cSld name="标题幻灯片">
    <p:spTree>
      <p:nvGrpSpPr>
        <p:cNvPr id="1" name="Shape 12"/>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7_仅标题">
  <p:cSld name="7_仅标题">
    <p:spTree>
      <p:nvGrpSpPr>
        <p:cNvPr id="1" name="Shape 46"/>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orient="horz" pos="3113" userDrawn="1">
          <p15:clr>
            <a:srgbClr val="FBAE40"/>
          </p15:clr>
        </p15:guide>
        <p15:guide id="2" pos="5120" userDrawn="1">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92"/>
        <p:cNvGrpSpPr/>
        <p:nvPr/>
      </p:nvGrpSpPr>
      <p:grpSpPr>
        <a:xfrm>
          <a:off x="0" y="0"/>
          <a:ext cx="0" cy="0"/>
          <a:chOff x="0" y="0"/>
          <a:chExt cx="0" cy="0"/>
        </a:xfrm>
      </p:grpSpPr>
      <p:sp>
        <p:nvSpPr>
          <p:cNvPr id="793" name="Google Shape;793;p139"/>
          <p:cNvSpPr txBox="1">
            <a:spLocks noGrp="1"/>
          </p:cNvSpPr>
          <p:nvPr>
            <p:ph type="title"/>
          </p:nvPr>
        </p:nvSpPr>
        <p:spPr>
          <a:xfrm>
            <a:off x="2389717" y="4800601"/>
            <a:ext cx="7315200" cy="566738"/>
          </a:xfrm>
          <a:prstGeom prst="rect">
            <a:avLst/>
          </a:prstGeom>
          <a:noFill/>
          <a:ln>
            <a:noFill/>
          </a:ln>
        </p:spPr>
        <p:txBody>
          <a:bodyPr spcFirstLastPara="1" wrap="square" lIns="98450" tIns="49225" rIns="98450" bIns="49225" anchor="b" anchorCtr="0">
            <a:noAutofit/>
          </a:bodyPr>
          <a:lstStyle>
            <a:lvl1pPr lvl="0" algn="l">
              <a:spcBef>
                <a:spcPts val="0"/>
              </a:spcBef>
              <a:spcAft>
                <a:spcPts val="0"/>
              </a:spcAft>
              <a:buSzPts val="1400"/>
              <a:buNone/>
              <a:defRPr sz="22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94" name="Google Shape;794;p139"/>
          <p:cNvSpPr>
            <a:spLocks noGrp="1"/>
          </p:cNvSpPr>
          <p:nvPr>
            <p:ph type="pic" idx="2"/>
          </p:nvPr>
        </p:nvSpPr>
        <p:spPr>
          <a:xfrm>
            <a:off x="2389717" y="612776"/>
            <a:ext cx="7315200" cy="4114800"/>
          </a:xfrm>
          <a:prstGeom prst="rect">
            <a:avLst/>
          </a:prstGeom>
          <a:noFill/>
          <a:ln>
            <a:noFill/>
          </a:ln>
        </p:spPr>
      </p:sp>
      <p:sp>
        <p:nvSpPr>
          <p:cNvPr id="795" name="Google Shape;795;p139"/>
          <p:cNvSpPr txBox="1">
            <a:spLocks noGrp="1"/>
          </p:cNvSpPr>
          <p:nvPr>
            <p:ph type="body" idx="1"/>
          </p:nvPr>
        </p:nvSpPr>
        <p:spPr>
          <a:xfrm>
            <a:off x="2389717" y="5367392"/>
            <a:ext cx="7315200" cy="804863"/>
          </a:xfrm>
          <a:prstGeom prst="rect">
            <a:avLst/>
          </a:prstGeom>
          <a:noFill/>
          <a:ln>
            <a:noFill/>
          </a:ln>
        </p:spPr>
        <p:txBody>
          <a:bodyPr spcFirstLastPara="1" wrap="square" lIns="98450" tIns="49225" rIns="98450" bIns="49225" anchor="t" anchorCtr="0">
            <a:noAutofit/>
          </a:bodyPr>
          <a:lstStyle>
            <a:lvl1pPr marL="457200" lvl="0" indent="-228600" algn="l">
              <a:spcBef>
                <a:spcPts val="300"/>
              </a:spcBef>
              <a:spcAft>
                <a:spcPts val="0"/>
              </a:spcAft>
              <a:buClr>
                <a:schemeClr val="dk1"/>
              </a:buClr>
              <a:buSzPts val="1500"/>
              <a:buNone/>
              <a:defRPr sz="1500"/>
            </a:lvl1pPr>
            <a:lvl2pPr marL="914400" lvl="1" indent="-228600" algn="l">
              <a:spcBef>
                <a:spcPts val="260"/>
              </a:spcBef>
              <a:spcAft>
                <a:spcPts val="0"/>
              </a:spcAft>
              <a:buClr>
                <a:schemeClr val="dk1"/>
              </a:buClr>
              <a:buSzPts val="1300"/>
              <a:buNone/>
              <a:defRPr sz="1300"/>
            </a:lvl2pPr>
            <a:lvl3pPr marL="1371600" lvl="2" indent="-228600" algn="l">
              <a:spcBef>
                <a:spcPts val="220"/>
              </a:spcBef>
              <a:spcAft>
                <a:spcPts val="0"/>
              </a:spcAft>
              <a:buClr>
                <a:schemeClr val="dk1"/>
              </a:buClr>
              <a:buSzPts val="1100"/>
              <a:buNone/>
              <a:defRPr sz="1100"/>
            </a:lvl3pPr>
            <a:lvl4pPr marL="1828800" lvl="3" indent="-228600" algn="l">
              <a:spcBef>
                <a:spcPts val="200"/>
              </a:spcBef>
              <a:spcAft>
                <a:spcPts val="0"/>
              </a:spcAft>
              <a:buClr>
                <a:schemeClr val="dk1"/>
              </a:buClr>
              <a:buSzPts val="1000"/>
              <a:buNone/>
              <a:defRPr sz="1000"/>
            </a:lvl4pPr>
            <a:lvl5pPr marL="2286000" lvl="4" indent="-228600" algn="l">
              <a:spcBef>
                <a:spcPts val="200"/>
              </a:spcBef>
              <a:spcAft>
                <a:spcPts val="0"/>
              </a:spcAft>
              <a:buClr>
                <a:schemeClr val="dk1"/>
              </a:buClr>
              <a:buSzPts val="1000"/>
              <a:buNone/>
              <a:defRPr sz="1000"/>
            </a:lvl5pPr>
            <a:lvl6pPr marL="2743200" lvl="5" indent="-228600" algn="l">
              <a:spcBef>
                <a:spcPts val="200"/>
              </a:spcBef>
              <a:spcAft>
                <a:spcPts val="0"/>
              </a:spcAft>
              <a:buClr>
                <a:schemeClr val="dk1"/>
              </a:buClr>
              <a:buSzPts val="1000"/>
              <a:buNone/>
              <a:defRPr sz="1000"/>
            </a:lvl6pPr>
            <a:lvl7pPr marL="3200400" lvl="6" indent="-228600" algn="l">
              <a:spcBef>
                <a:spcPts val="200"/>
              </a:spcBef>
              <a:spcAft>
                <a:spcPts val="0"/>
              </a:spcAft>
              <a:buClr>
                <a:schemeClr val="dk1"/>
              </a:buClr>
              <a:buSzPts val="1000"/>
              <a:buNone/>
              <a:defRPr sz="1000"/>
            </a:lvl7pPr>
            <a:lvl8pPr marL="3657600" lvl="7" indent="-228600" algn="l">
              <a:spcBef>
                <a:spcPts val="200"/>
              </a:spcBef>
              <a:spcAft>
                <a:spcPts val="0"/>
              </a:spcAft>
              <a:buClr>
                <a:schemeClr val="dk1"/>
              </a:buClr>
              <a:buSzPts val="1000"/>
              <a:buNone/>
              <a:defRPr sz="1000"/>
            </a:lvl8pPr>
            <a:lvl9pPr marL="4114800" lvl="8" indent="-228600" algn="l">
              <a:spcBef>
                <a:spcPts val="200"/>
              </a:spcBef>
              <a:spcAft>
                <a:spcPts val="0"/>
              </a:spcAft>
              <a:buClr>
                <a:schemeClr val="dk1"/>
              </a:buClr>
              <a:buSzPts val="1000"/>
              <a:buNone/>
              <a:defRPr sz="1000"/>
            </a:lvl9pPr>
          </a:lstStyle>
          <a:p>
            <a:endParaRPr/>
          </a:p>
        </p:txBody>
      </p:sp>
      <p:sp>
        <p:nvSpPr>
          <p:cNvPr id="796" name="Google Shape;796;p139"/>
          <p:cNvSpPr txBox="1">
            <a:spLocks noGrp="1"/>
          </p:cNvSpPr>
          <p:nvPr>
            <p:ph type="dt" idx="10"/>
          </p:nvPr>
        </p:nvSpPr>
        <p:spPr>
          <a:xfrm>
            <a:off x="609600" y="6356403"/>
            <a:ext cx="2844800" cy="365125"/>
          </a:xfrm>
          <a:prstGeom prst="rect">
            <a:avLst/>
          </a:prstGeom>
          <a:noFill/>
          <a:ln>
            <a:noFill/>
          </a:ln>
        </p:spPr>
        <p:txBody>
          <a:bodyPr spcFirstLastPara="1" wrap="square" lIns="98450" tIns="49225" rIns="98450" bIns="49225"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7" name="Google Shape;797;p139"/>
          <p:cNvSpPr txBox="1">
            <a:spLocks noGrp="1"/>
          </p:cNvSpPr>
          <p:nvPr>
            <p:ph type="ftr" idx="11"/>
          </p:nvPr>
        </p:nvSpPr>
        <p:spPr>
          <a:xfrm>
            <a:off x="4165600" y="6356403"/>
            <a:ext cx="3860800" cy="365125"/>
          </a:xfrm>
          <a:prstGeom prst="rect">
            <a:avLst/>
          </a:prstGeom>
          <a:noFill/>
          <a:ln>
            <a:noFill/>
          </a:ln>
        </p:spPr>
        <p:txBody>
          <a:bodyPr spcFirstLastPara="1" wrap="square" lIns="98450" tIns="49225" rIns="98450" bIns="49225"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8" name="Google Shape;798;p139"/>
          <p:cNvSpPr txBox="1">
            <a:spLocks noGrp="1"/>
          </p:cNvSpPr>
          <p:nvPr>
            <p:ph type="sldNum" idx="12"/>
          </p:nvPr>
        </p:nvSpPr>
        <p:spPr>
          <a:xfrm>
            <a:off x="8737600" y="6356403"/>
            <a:ext cx="2844800" cy="365125"/>
          </a:xfrm>
          <a:prstGeom prst="rect">
            <a:avLst/>
          </a:prstGeom>
          <a:noFill/>
          <a:ln>
            <a:noFill/>
          </a:ln>
        </p:spPr>
        <p:txBody>
          <a:bodyPr spcFirstLastPara="1" wrap="square" lIns="98450" tIns="49225" rIns="98450" bIns="49225" anchor="ctr" anchorCtr="0">
            <a:noAutofit/>
          </a:bodyPr>
          <a:lstStyle>
            <a:lvl1pPr marL="0" marR="0" lvl="0" indent="0" algn="r">
              <a:spcBef>
                <a:spcPts val="0"/>
              </a:spcBef>
              <a:spcAft>
                <a:spcPts val="0"/>
              </a:spcAft>
              <a:buNone/>
              <a:defRPr sz="1300">
                <a:solidFill>
                  <a:srgbClr val="888888"/>
                </a:solidFill>
                <a:latin typeface="Arial"/>
                <a:ea typeface="Arial"/>
                <a:cs typeface="Arial"/>
                <a:sym typeface="Arial"/>
              </a:defRPr>
            </a:lvl1pPr>
            <a:lvl2pPr marL="0" marR="0" lvl="1" indent="0" algn="r">
              <a:spcBef>
                <a:spcPts val="0"/>
              </a:spcBef>
              <a:spcAft>
                <a:spcPts val="0"/>
              </a:spcAft>
              <a:buNone/>
              <a:defRPr sz="1300">
                <a:solidFill>
                  <a:srgbClr val="888888"/>
                </a:solidFill>
                <a:latin typeface="Arial"/>
                <a:ea typeface="Arial"/>
                <a:cs typeface="Arial"/>
                <a:sym typeface="Arial"/>
              </a:defRPr>
            </a:lvl2pPr>
            <a:lvl3pPr marL="0" marR="0" lvl="2" indent="0" algn="r">
              <a:spcBef>
                <a:spcPts val="0"/>
              </a:spcBef>
              <a:spcAft>
                <a:spcPts val="0"/>
              </a:spcAft>
              <a:buNone/>
              <a:defRPr sz="1300">
                <a:solidFill>
                  <a:srgbClr val="888888"/>
                </a:solidFill>
                <a:latin typeface="Arial"/>
                <a:ea typeface="Arial"/>
                <a:cs typeface="Arial"/>
                <a:sym typeface="Arial"/>
              </a:defRPr>
            </a:lvl3pPr>
            <a:lvl4pPr marL="0" marR="0" lvl="3" indent="0" algn="r">
              <a:spcBef>
                <a:spcPts val="0"/>
              </a:spcBef>
              <a:spcAft>
                <a:spcPts val="0"/>
              </a:spcAft>
              <a:buNone/>
              <a:defRPr sz="1300">
                <a:solidFill>
                  <a:srgbClr val="888888"/>
                </a:solidFill>
                <a:latin typeface="Arial"/>
                <a:ea typeface="Arial"/>
                <a:cs typeface="Arial"/>
                <a:sym typeface="Arial"/>
              </a:defRPr>
            </a:lvl4pPr>
            <a:lvl5pPr marL="0" marR="0" lvl="4" indent="0" algn="r">
              <a:spcBef>
                <a:spcPts val="0"/>
              </a:spcBef>
              <a:spcAft>
                <a:spcPts val="0"/>
              </a:spcAft>
              <a:buNone/>
              <a:defRPr sz="1300">
                <a:solidFill>
                  <a:srgbClr val="888888"/>
                </a:solidFill>
                <a:latin typeface="Arial"/>
                <a:ea typeface="Arial"/>
                <a:cs typeface="Arial"/>
                <a:sym typeface="Arial"/>
              </a:defRPr>
            </a:lvl5pPr>
            <a:lvl6pPr marL="0" marR="0" lvl="5" indent="0" algn="r">
              <a:spcBef>
                <a:spcPts val="0"/>
              </a:spcBef>
              <a:spcAft>
                <a:spcPts val="0"/>
              </a:spcAft>
              <a:buNone/>
              <a:defRPr sz="1300">
                <a:solidFill>
                  <a:srgbClr val="888888"/>
                </a:solidFill>
                <a:latin typeface="Arial"/>
                <a:ea typeface="Arial"/>
                <a:cs typeface="Arial"/>
                <a:sym typeface="Arial"/>
              </a:defRPr>
            </a:lvl6pPr>
            <a:lvl7pPr marL="0" marR="0" lvl="6" indent="0" algn="r">
              <a:spcBef>
                <a:spcPts val="0"/>
              </a:spcBef>
              <a:spcAft>
                <a:spcPts val="0"/>
              </a:spcAft>
              <a:buNone/>
              <a:defRPr sz="1300">
                <a:solidFill>
                  <a:srgbClr val="888888"/>
                </a:solidFill>
                <a:latin typeface="Arial"/>
                <a:ea typeface="Arial"/>
                <a:cs typeface="Arial"/>
                <a:sym typeface="Arial"/>
              </a:defRPr>
            </a:lvl7pPr>
            <a:lvl8pPr marL="0" marR="0" lvl="7" indent="0" algn="r">
              <a:spcBef>
                <a:spcPts val="0"/>
              </a:spcBef>
              <a:spcAft>
                <a:spcPts val="0"/>
              </a:spcAft>
              <a:buNone/>
              <a:defRPr sz="1300">
                <a:solidFill>
                  <a:srgbClr val="888888"/>
                </a:solidFill>
                <a:latin typeface="Arial"/>
                <a:ea typeface="Arial"/>
                <a:cs typeface="Arial"/>
                <a:sym typeface="Arial"/>
              </a:defRPr>
            </a:lvl8pPr>
            <a:lvl9pPr marL="0" marR="0" lvl="8" indent="0" algn="r">
              <a:spcBef>
                <a:spcPts val="0"/>
              </a:spcBef>
              <a:spcAft>
                <a:spcPts val="0"/>
              </a:spcAft>
              <a:buNone/>
              <a:defRPr sz="13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99"/>
        <p:cNvGrpSpPr/>
        <p:nvPr/>
      </p:nvGrpSpPr>
      <p:grpSpPr>
        <a:xfrm>
          <a:off x="0" y="0"/>
          <a:ext cx="0" cy="0"/>
          <a:chOff x="0" y="0"/>
          <a:chExt cx="0" cy="0"/>
        </a:xfrm>
      </p:grpSpPr>
      <p:sp>
        <p:nvSpPr>
          <p:cNvPr id="800" name="Google Shape;800;p140"/>
          <p:cNvSpPr txBox="1">
            <a:spLocks noGrp="1"/>
          </p:cNvSpPr>
          <p:nvPr>
            <p:ph type="title"/>
          </p:nvPr>
        </p:nvSpPr>
        <p:spPr>
          <a:xfrm>
            <a:off x="609600" y="274638"/>
            <a:ext cx="10972800" cy="1143000"/>
          </a:xfrm>
          <a:prstGeom prst="rect">
            <a:avLst/>
          </a:prstGeom>
          <a:noFill/>
          <a:ln>
            <a:noFill/>
          </a:ln>
        </p:spPr>
        <p:txBody>
          <a:bodyPr spcFirstLastPara="1" wrap="square" lIns="98450" tIns="49225" rIns="98450" bIns="492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01" name="Google Shape;801;p140"/>
          <p:cNvSpPr txBox="1">
            <a:spLocks noGrp="1"/>
          </p:cNvSpPr>
          <p:nvPr>
            <p:ph type="body" idx="1"/>
          </p:nvPr>
        </p:nvSpPr>
        <p:spPr>
          <a:xfrm rot="5400000">
            <a:off x="3833019" y="-1623213"/>
            <a:ext cx="4525963" cy="10972800"/>
          </a:xfrm>
          <a:prstGeom prst="rect">
            <a:avLst/>
          </a:prstGeom>
          <a:noFill/>
          <a:ln>
            <a:noFill/>
          </a:ln>
        </p:spPr>
        <p:txBody>
          <a:bodyPr spcFirstLastPara="1" wrap="square" lIns="98450" tIns="49225" rIns="98450" bIns="49225"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02" name="Google Shape;802;p140"/>
          <p:cNvSpPr txBox="1">
            <a:spLocks noGrp="1"/>
          </p:cNvSpPr>
          <p:nvPr>
            <p:ph type="dt" idx="10"/>
          </p:nvPr>
        </p:nvSpPr>
        <p:spPr>
          <a:xfrm>
            <a:off x="609600" y="6356403"/>
            <a:ext cx="2844800" cy="365125"/>
          </a:xfrm>
          <a:prstGeom prst="rect">
            <a:avLst/>
          </a:prstGeom>
          <a:noFill/>
          <a:ln>
            <a:noFill/>
          </a:ln>
        </p:spPr>
        <p:txBody>
          <a:bodyPr spcFirstLastPara="1" wrap="square" lIns="98450" tIns="49225" rIns="98450" bIns="49225"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3" name="Google Shape;803;p140"/>
          <p:cNvSpPr txBox="1">
            <a:spLocks noGrp="1"/>
          </p:cNvSpPr>
          <p:nvPr>
            <p:ph type="ftr" idx="11"/>
          </p:nvPr>
        </p:nvSpPr>
        <p:spPr>
          <a:xfrm>
            <a:off x="4165600" y="6356403"/>
            <a:ext cx="3860800" cy="365125"/>
          </a:xfrm>
          <a:prstGeom prst="rect">
            <a:avLst/>
          </a:prstGeom>
          <a:noFill/>
          <a:ln>
            <a:noFill/>
          </a:ln>
        </p:spPr>
        <p:txBody>
          <a:bodyPr spcFirstLastPara="1" wrap="square" lIns="98450" tIns="49225" rIns="98450" bIns="49225"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4" name="Google Shape;804;p140"/>
          <p:cNvSpPr txBox="1">
            <a:spLocks noGrp="1"/>
          </p:cNvSpPr>
          <p:nvPr>
            <p:ph type="sldNum" idx="12"/>
          </p:nvPr>
        </p:nvSpPr>
        <p:spPr>
          <a:xfrm>
            <a:off x="8737600" y="6356403"/>
            <a:ext cx="2844800" cy="365125"/>
          </a:xfrm>
          <a:prstGeom prst="rect">
            <a:avLst/>
          </a:prstGeom>
          <a:noFill/>
          <a:ln>
            <a:noFill/>
          </a:ln>
        </p:spPr>
        <p:txBody>
          <a:bodyPr spcFirstLastPara="1" wrap="square" lIns="98450" tIns="49225" rIns="98450" bIns="49225" anchor="ctr" anchorCtr="0">
            <a:noAutofit/>
          </a:bodyPr>
          <a:lstStyle>
            <a:lvl1pPr marL="0" marR="0" lvl="0" indent="0" algn="r">
              <a:spcBef>
                <a:spcPts val="0"/>
              </a:spcBef>
              <a:spcAft>
                <a:spcPts val="0"/>
              </a:spcAft>
              <a:buNone/>
              <a:defRPr sz="1300">
                <a:solidFill>
                  <a:srgbClr val="888888"/>
                </a:solidFill>
                <a:latin typeface="Arial"/>
                <a:ea typeface="Arial"/>
                <a:cs typeface="Arial"/>
                <a:sym typeface="Arial"/>
              </a:defRPr>
            </a:lvl1pPr>
            <a:lvl2pPr marL="0" marR="0" lvl="1" indent="0" algn="r">
              <a:spcBef>
                <a:spcPts val="0"/>
              </a:spcBef>
              <a:spcAft>
                <a:spcPts val="0"/>
              </a:spcAft>
              <a:buNone/>
              <a:defRPr sz="1300">
                <a:solidFill>
                  <a:srgbClr val="888888"/>
                </a:solidFill>
                <a:latin typeface="Arial"/>
                <a:ea typeface="Arial"/>
                <a:cs typeface="Arial"/>
                <a:sym typeface="Arial"/>
              </a:defRPr>
            </a:lvl2pPr>
            <a:lvl3pPr marL="0" marR="0" lvl="2" indent="0" algn="r">
              <a:spcBef>
                <a:spcPts val="0"/>
              </a:spcBef>
              <a:spcAft>
                <a:spcPts val="0"/>
              </a:spcAft>
              <a:buNone/>
              <a:defRPr sz="1300">
                <a:solidFill>
                  <a:srgbClr val="888888"/>
                </a:solidFill>
                <a:latin typeface="Arial"/>
                <a:ea typeface="Arial"/>
                <a:cs typeface="Arial"/>
                <a:sym typeface="Arial"/>
              </a:defRPr>
            </a:lvl3pPr>
            <a:lvl4pPr marL="0" marR="0" lvl="3" indent="0" algn="r">
              <a:spcBef>
                <a:spcPts val="0"/>
              </a:spcBef>
              <a:spcAft>
                <a:spcPts val="0"/>
              </a:spcAft>
              <a:buNone/>
              <a:defRPr sz="1300">
                <a:solidFill>
                  <a:srgbClr val="888888"/>
                </a:solidFill>
                <a:latin typeface="Arial"/>
                <a:ea typeface="Arial"/>
                <a:cs typeface="Arial"/>
                <a:sym typeface="Arial"/>
              </a:defRPr>
            </a:lvl4pPr>
            <a:lvl5pPr marL="0" marR="0" lvl="4" indent="0" algn="r">
              <a:spcBef>
                <a:spcPts val="0"/>
              </a:spcBef>
              <a:spcAft>
                <a:spcPts val="0"/>
              </a:spcAft>
              <a:buNone/>
              <a:defRPr sz="1300">
                <a:solidFill>
                  <a:srgbClr val="888888"/>
                </a:solidFill>
                <a:latin typeface="Arial"/>
                <a:ea typeface="Arial"/>
                <a:cs typeface="Arial"/>
                <a:sym typeface="Arial"/>
              </a:defRPr>
            </a:lvl5pPr>
            <a:lvl6pPr marL="0" marR="0" lvl="5" indent="0" algn="r">
              <a:spcBef>
                <a:spcPts val="0"/>
              </a:spcBef>
              <a:spcAft>
                <a:spcPts val="0"/>
              </a:spcAft>
              <a:buNone/>
              <a:defRPr sz="1300">
                <a:solidFill>
                  <a:srgbClr val="888888"/>
                </a:solidFill>
                <a:latin typeface="Arial"/>
                <a:ea typeface="Arial"/>
                <a:cs typeface="Arial"/>
                <a:sym typeface="Arial"/>
              </a:defRPr>
            </a:lvl6pPr>
            <a:lvl7pPr marL="0" marR="0" lvl="6" indent="0" algn="r">
              <a:spcBef>
                <a:spcPts val="0"/>
              </a:spcBef>
              <a:spcAft>
                <a:spcPts val="0"/>
              </a:spcAft>
              <a:buNone/>
              <a:defRPr sz="1300">
                <a:solidFill>
                  <a:srgbClr val="888888"/>
                </a:solidFill>
                <a:latin typeface="Arial"/>
                <a:ea typeface="Arial"/>
                <a:cs typeface="Arial"/>
                <a:sym typeface="Arial"/>
              </a:defRPr>
            </a:lvl7pPr>
            <a:lvl8pPr marL="0" marR="0" lvl="7" indent="0" algn="r">
              <a:spcBef>
                <a:spcPts val="0"/>
              </a:spcBef>
              <a:spcAft>
                <a:spcPts val="0"/>
              </a:spcAft>
              <a:buNone/>
              <a:defRPr sz="1300">
                <a:solidFill>
                  <a:srgbClr val="888888"/>
                </a:solidFill>
                <a:latin typeface="Arial"/>
                <a:ea typeface="Arial"/>
                <a:cs typeface="Arial"/>
                <a:sym typeface="Arial"/>
              </a:defRPr>
            </a:lvl8pPr>
            <a:lvl9pPr marL="0" marR="0" lvl="8" indent="0" algn="r">
              <a:spcBef>
                <a:spcPts val="0"/>
              </a:spcBef>
              <a:spcAft>
                <a:spcPts val="0"/>
              </a:spcAft>
              <a:buNone/>
              <a:defRPr sz="13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05"/>
        <p:cNvGrpSpPr/>
        <p:nvPr/>
      </p:nvGrpSpPr>
      <p:grpSpPr>
        <a:xfrm>
          <a:off x="0" y="0"/>
          <a:ext cx="0" cy="0"/>
          <a:chOff x="0" y="0"/>
          <a:chExt cx="0" cy="0"/>
        </a:xfrm>
      </p:grpSpPr>
      <p:sp>
        <p:nvSpPr>
          <p:cNvPr id="806" name="Google Shape;806;p141"/>
          <p:cNvSpPr txBox="1">
            <a:spLocks noGrp="1"/>
          </p:cNvSpPr>
          <p:nvPr>
            <p:ph type="title"/>
          </p:nvPr>
        </p:nvSpPr>
        <p:spPr>
          <a:xfrm rot="5400000">
            <a:off x="7285038" y="1828855"/>
            <a:ext cx="5851525" cy="2743200"/>
          </a:xfrm>
          <a:prstGeom prst="rect">
            <a:avLst/>
          </a:prstGeom>
          <a:noFill/>
          <a:ln>
            <a:noFill/>
          </a:ln>
        </p:spPr>
        <p:txBody>
          <a:bodyPr spcFirstLastPara="1" wrap="square" lIns="98450" tIns="49225" rIns="98450" bIns="492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07" name="Google Shape;807;p141"/>
          <p:cNvSpPr txBox="1">
            <a:spLocks noGrp="1"/>
          </p:cNvSpPr>
          <p:nvPr>
            <p:ph type="body" idx="1"/>
          </p:nvPr>
        </p:nvSpPr>
        <p:spPr>
          <a:xfrm rot="5400000">
            <a:off x="1697039" y="-812745"/>
            <a:ext cx="5851525" cy="8026400"/>
          </a:xfrm>
          <a:prstGeom prst="rect">
            <a:avLst/>
          </a:prstGeom>
          <a:noFill/>
          <a:ln>
            <a:noFill/>
          </a:ln>
        </p:spPr>
        <p:txBody>
          <a:bodyPr spcFirstLastPara="1" wrap="square" lIns="98450" tIns="49225" rIns="98450" bIns="49225"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08" name="Google Shape;808;p141"/>
          <p:cNvSpPr txBox="1">
            <a:spLocks noGrp="1"/>
          </p:cNvSpPr>
          <p:nvPr>
            <p:ph type="dt" idx="10"/>
          </p:nvPr>
        </p:nvSpPr>
        <p:spPr>
          <a:xfrm>
            <a:off x="609600" y="6356403"/>
            <a:ext cx="2844800" cy="365125"/>
          </a:xfrm>
          <a:prstGeom prst="rect">
            <a:avLst/>
          </a:prstGeom>
          <a:noFill/>
          <a:ln>
            <a:noFill/>
          </a:ln>
        </p:spPr>
        <p:txBody>
          <a:bodyPr spcFirstLastPara="1" wrap="square" lIns="98450" tIns="49225" rIns="98450" bIns="49225"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9" name="Google Shape;809;p141"/>
          <p:cNvSpPr txBox="1">
            <a:spLocks noGrp="1"/>
          </p:cNvSpPr>
          <p:nvPr>
            <p:ph type="ftr" idx="11"/>
          </p:nvPr>
        </p:nvSpPr>
        <p:spPr>
          <a:xfrm>
            <a:off x="4165600" y="6356403"/>
            <a:ext cx="3860800" cy="365125"/>
          </a:xfrm>
          <a:prstGeom prst="rect">
            <a:avLst/>
          </a:prstGeom>
          <a:noFill/>
          <a:ln>
            <a:noFill/>
          </a:ln>
        </p:spPr>
        <p:txBody>
          <a:bodyPr spcFirstLastPara="1" wrap="square" lIns="98450" tIns="49225" rIns="98450" bIns="49225"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0" name="Google Shape;810;p141"/>
          <p:cNvSpPr txBox="1">
            <a:spLocks noGrp="1"/>
          </p:cNvSpPr>
          <p:nvPr>
            <p:ph type="sldNum" idx="12"/>
          </p:nvPr>
        </p:nvSpPr>
        <p:spPr>
          <a:xfrm>
            <a:off x="8737600" y="6356403"/>
            <a:ext cx="2844800" cy="365125"/>
          </a:xfrm>
          <a:prstGeom prst="rect">
            <a:avLst/>
          </a:prstGeom>
          <a:noFill/>
          <a:ln>
            <a:noFill/>
          </a:ln>
        </p:spPr>
        <p:txBody>
          <a:bodyPr spcFirstLastPara="1" wrap="square" lIns="98450" tIns="49225" rIns="98450" bIns="49225" anchor="ctr" anchorCtr="0">
            <a:noAutofit/>
          </a:bodyPr>
          <a:lstStyle>
            <a:lvl1pPr marL="0" marR="0" lvl="0" indent="0" algn="r">
              <a:spcBef>
                <a:spcPts val="0"/>
              </a:spcBef>
              <a:spcAft>
                <a:spcPts val="0"/>
              </a:spcAft>
              <a:buNone/>
              <a:defRPr sz="1300">
                <a:solidFill>
                  <a:srgbClr val="888888"/>
                </a:solidFill>
                <a:latin typeface="Arial"/>
                <a:ea typeface="Arial"/>
                <a:cs typeface="Arial"/>
                <a:sym typeface="Arial"/>
              </a:defRPr>
            </a:lvl1pPr>
            <a:lvl2pPr marL="0" marR="0" lvl="1" indent="0" algn="r">
              <a:spcBef>
                <a:spcPts val="0"/>
              </a:spcBef>
              <a:spcAft>
                <a:spcPts val="0"/>
              </a:spcAft>
              <a:buNone/>
              <a:defRPr sz="1300">
                <a:solidFill>
                  <a:srgbClr val="888888"/>
                </a:solidFill>
                <a:latin typeface="Arial"/>
                <a:ea typeface="Arial"/>
                <a:cs typeface="Arial"/>
                <a:sym typeface="Arial"/>
              </a:defRPr>
            </a:lvl2pPr>
            <a:lvl3pPr marL="0" marR="0" lvl="2" indent="0" algn="r">
              <a:spcBef>
                <a:spcPts val="0"/>
              </a:spcBef>
              <a:spcAft>
                <a:spcPts val="0"/>
              </a:spcAft>
              <a:buNone/>
              <a:defRPr sz="1300">
                <a:solidFill>
                  <a:srgbClr val="888888"/>
                </a:solidFill>
                <a:latin typeface="Arial"/>
                <a:ea typeface="Arial"/>
                <a:cs typeface="Arial"/>
                <a:sym typeface="Arial"/>
              </a:defRPr>
            </a:lvl3pPr>
            <a:lvl4pPr marL="0" marR="0" lvl="3" indent="0" algn="r">
              <a:spcBef>
                <a:spcPts val="0"/>
              </a:spcBef>
              <a:spcAft>
                <a:spcPts val="0"/>
              </a:spcAft>
              <a:buNone/>
              <a:defRPr sz="1300">
                <a:solidFill>
                  <a:srgbClr val="888888"/>
                </a:solidFill>
                <a:latin typeface="Arial"/>
                <a:ea typeface="Arial"/>
                <a:cs typeface="Arial"/>
                <a:sym typeface="Arial"/>
              </a:defRPr>
            </a:lvl4pPr>
            <a:lvl5pPr marL="0" marR="0" lvl="4" indent="0" algn="r">
              <a:spcBef>
                <a:spcPts val="0"/>
              </a:spcBef>
              <a:spcAft>
                <a:spcPts val="0"/>
              </a:spcAft>
              <a:buNone/>
              <a:defRPr sz="1300">
                <a:solidFill>
                  <a:srgbClr val="888888"/>
                </a:solidFill>
                <a:latin typeface="Arial"/>
                <a:ea typeface="Arial"/>
                <a:cs typeface="Arial"/>
                <a:sym typeface="Arial"/>
              </a:defRPr>
            </a:lvl5pPr>
            <a:lvl6pPr marL="0" marR="0" lvl="5" indent="0" algn="r">
              <a:spcBef>
                <a:spcPts val="0"/>
              </a:spcBef>
              <a:spcAft>
                <a:spcPts val="0"/>
              </a:spcAft>
              <a:buNone/>
              <a:defRPr sz="1300">
                <a:solidFill>
                  <a:srgbClr val="888888"/>
                </a:solidFill>
                <a:latin typeface="Arial"/>
                <a:ea typeface="Arial"/>
                <a:cs typeface="Arial"/>
                <a:sym typeface="Arial"/>
              </a:defRPr>
            </a:lvl6pPr>
            <a:lvl7pPr marL="0" marR="0" lvl="6" indent="0" algn="r">
              <a:spcBef>
                <a:spcPts val="0"/>
              </a:spcBef>
              <a:spcAft>
                <a:spcPts val="0"/>
              </a:spcAft>
              <a:buNone/>
              <a:defRPr sz="1300">
                <a:solidFill>
                  <a:srgbClr val="888888"/>
                </a:solidFill>
                <a:latin typeface="Arial"/>
                <a:ea typeface="Arial"/>
                <a:cs typeface="Arial"/>
                <a:sym typeface="Arial"/>
              </a:defRPr>
            </a:lvl7pPr>
            <a:lvl8pPr marL="0" marR="0" lvl="7" indent="0" algn="r">
              <a:spcBef>
                <a:spcPts val="0"/>
              </a:spcBef>
              <a:spcAft>
                <a:spcPts val="0"/>
              </a:spcAft>
              <a:buNone/>
              <a:defRPr sz="1300">
                <a:solidFill>
                  <a:srgbClr val="888888"/>
                </a:solidFill>
                <a:latin typeface="Arial"/>
                <a:ea typeface="Arial"/>
                <a:cs typeface="Arial"/>
                <a:sym typeface="Arial"/>
              </a:defRPr>
            </a:lvl8pPr>
            <a:lvl9pPr marL="0" marR="0" lvl="8" indent="0" algn="r">
              <a:spcBef>
                <a:spcPts val="0"/>
              </a:spcBef>
              <a:spcAft>
                <a:spcPts val="0"/>
              </a:spcAft>
              <a:buNone/>
              <a:defRPr sz="13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5_仅标题">
  <p:cSld name="5_仅标题">
    <p:spTree>
      <p:nvGrpSpPr>
        <p:cNvPr id="1" name="Shape 47"/>
        <p:cNvGrpSpPr/>
        <p:nvPr/>
      </p:nvGrpSpPr>
      <p:grpSpPr>
        <a:xfrm>
          <a:off x="0" y="0"/>
          <a:ext cx="0" cy="0"/>
          <a:chOff x="0" y="0"/>
          <a:chExt cx="0" cy="0"/>
        </a:xfrm>
      </p:grpSpPr>
      <p:sp>
        <p:nvSpPr>
          <p:cNvPr id="48" name="Google Shape;48;p151"/>
          <p:cNvSpPr>
            <a:spLocks noGrp="1"/>
          </p:cNvSpPr>
          <p:nvPr>
            <p:ph type="pic" idx="2"/>
          </p:nvPr>
        </p:nvSpPr>
        <p:spPr>
          <a:xfrm>
            <a:off x="711564" y="4037715"/>
            <a:ext cx="1780863" cy="1780862"/>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49" name="Google Shape;49;p151"/>
          <p:cNvSpPr>
            <a:spLocks noGrp="1"/>
          </p:cNvSpPr>
          <p:nvPr>
            <p:ph type="pic" idx="3"/>
          </p:nvPr>
        </p:nvSpPr>
        <p:spPr>
          <a:xfrm>
            <a:off x="1023471" y="1243957"/>
            <a:ext cx="2330204" cy="2330204"/>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50" name="Google Shape;50;p151"/>
          <p:cNvSpPr>
            <a:spLocks noGrp="1"/>
          </p:cNvSpPr>
          <p:nvPr>
            <p:ph type="pic" idx="4"/>
          </p:nvPr>
        </p:nvSpPr>
        <p:spPr>
          <a:xfrm>
            <a:off x="8742110" y="1101656"/>
            <a:ext cx="2614807" cy="2614806"/>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51" name="Google Shape;51;p151"/>
          <p:cNvSpPr>
            <a:spLocks noGrp="1"/>
          </p:cNvSpPr>
          <p:nvPr>
            <p:ph type="pic" idx="5"/>
          </p:nvPr>
        </p:nvSpPr>
        <p:spPr>
          <a:xfrm>
            <a:off x="3188915" y="1243957"/>
            <a:ext cx="5207727" cy="5207725"/>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4_仅标题">
  <p:cSld name="4_仅标题">
    <p:spTree>
      <p:nvGrpSpPr>
        <p:cNvPr id="1" name="Shape 52"/>
        <p:cNvGrpSpPr/>
        <p:nvPr/>
      </p:nvGrpSpPr>
      <p:grpSpPr>
        <a:xfrm>
          <a:off x="0" y="0"/>
          <a:ext cx="0" cy="0"/>
          <a:chOff x="0" y="0"/>
          <a:chExt cx="0" cy="0"/>
        </a:xfrm>
      </p:grpSpPr>
      <p:sp>
        <p:nvSpPr>
          <p:cNvPr id="53" name="Google Shape;53;p152"/>
          <p:cNvSpPr>
            <a:spLocks noGrp="1"/>
          </p:cNvSpPr>
          <p:nvPr>
            <p:ph type="pic" idx="2"/>
          </p:nvPr>
        </p:nvSpPr>
        <p:spPr>
          <a:xfrm>
            <a:off x="7903935" y="1233204"/>
            <a:ext cx="3856684" cy="4441280"/>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54" name="Google Shape;54;p152"/>
          <p:cNvSpPr>
            <a:spLocks noGrp="1"/>
          </p:cNvSpPr>
          <p:nvPr>
            <p:ph type="pic" idx="3"/>
          </p:nvPr>
        </p:nvSpPr>
        <p:spPr>
          <a:xfrm>
            <a:off x="3943501" y="1543883"/>
            <a:ext cx="3960435" cy="4505720"/>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3_仅标题">
  <p:cSld name="3_仅标题">
    <p:spTree>
      <p:nvGrpSpPr>
        <p:cNvPr id="1" name="Shape 55"/>
        <p:cNvGrpSpPr/>
        <p:nvPr/>
      </p:nvGrpSpPr>
      <p:grpSpPr>
        <a:xfrm>
          <a:off x="0" y="0"/>
          <a:ext cx="0" cy="0"/>
          <a:chOff x="0" y="0"/>
          <a:chExt cx="0" cy="0"/>
        </a:xfrm>
      </p:grpSpPr>
      <p:sp>
        <p:nvSpPr>
          <p:cNvPr id="56" name="Google Shape;56;p153"/>
          <p:cNvSpPr>
            <a:spLocks noGrp="1"/>
          </p:cNvSpPr>
          <p:nvPr>
            <p:ph type="pic" idx="2"/>
          </p:nvPr>
        </p:nvSpPr>
        <p:spPr>
          <a:xfrm>
            <a:off x="4896581" y="1549400"/>
            <a:ext cx="5760647" cy="4650048"/>
          </a:xfrm>
          <a:prstGeom prst="rect">
            <a:avLst/>
          </a:prstGeom>
          <a:solidFill>
            <a:srgbClr val="FFC000"/>
          </a:solidFill>
          <a:ln w="1905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仅标题">
  <p:cSld name="2_仅标题">
    <p:spTree>
      <p:nvGrpSpPr>
        <p:cNvPr id="1" name="Shape 57"/>
        <p:cNvGrpSpPr/>
        <p:nvPr/>
      </p:nvGrpSpPr>
      <p:grpSpPr>
        <a:xfrm>
          <a:off x="0" y="0"/>
          <a:ext cx="0" cy="0"/>
          <a:chOff x="0" y="0"/>
          <a:chExt cx="0" cy="0"/>
        </a:xfrm>
      </p:grpSpPr>
      <p:sp>
        <p:nvSpPr>
          <p:cNvPr id="58" name="Google Shape;58;p154"/>
          <p:cNvSpPr>
            <a:spLocks noGrp="1"/>
          </p:cNvSpPr>
          <p:nvPr>
            <p:ph type="pic" idx="2"/>
          </p:nvPr>
        </p:nvSpPr>
        <p:spPr>
          <a:xfrm>
            <a:off x="5885540" y="2421213"/>
            <a:ext cx="3302144" cy="3302143"/>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59" name="Google Shape;59;p154"/>
          <p:cNvSpPr>
            <a:spLocks noGrp="1"/>
          </p:cNvSpPr>
          <p:nvPr>
            <p:ph type="pic" idx="3"/>
          </p:nvPr>
        </p:nvSpPr>
        <p:spPr>
          <a:xfrm>
            <a:off x="1682953" y="1317732"/>
            <a:ext cx="4087251" cy="5142594"/>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60" name="Google Shape;60;p154"/>
          <p:cNvSpPr>
            <a:spLocks noGrp="1"/>
          </p:cNvSpPr>
          <p:nvPr>
            <p:ph type="pic" idx="4"/>
          </p:nvPr>
        </p:nvSpPr>
        <p:spPr>
          <a:xfrm>
            <a:off x="8369544" y="931687"/>
            <a:ext cx="2733757" cy="2733757"/>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仅标题">
  <p:cSld name="1_仅标题">
    <p:spTree>
      <p:nvGrpSpPr>
        <p:cNvPr id="1" name="Shape 61"/>
        <p:cNvGrpSpPr/>
        <p:nvPr/>
      </p:nvGrpSpPr>
      <p:grpSpPr>
        <a:xfrm>
          <a:off x="0" y="0"/>
          <a:ext cx="0" cy="0"/>
          <a:chOff x="0" y="0"/>
          <a:chExt cx="0" cy="0"/>
        </a:xfrm>
      </p:grpSpPr>
      <p:sp>
        <p:nvSpPr>
          <p:cNvPr id="62" name="Google Shape;62;p155"/>
          <p:cNvSpPr>
            <a:spLocks noGrp="1"/>
          </p:cNvSpPr>
          <p:nvPr>
            <p:ph type="pic" idx="2"/>
          </p:nvPr>
        </p:nvSpPr>
        <p:spPr>
          <a:xfrm>
            <a:off x="7840474" y="3795499"/>
            <a:ext cx="3142457" cy="2193312"/>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63" name="Google Shape;63;p155"/>
          <p:cNvSpPr>
            <a:spLocks noGrp="1"/>
          </p:cNvSpPr>
          <p:nvPr>
            <p:ph type="pic" idx="3"/>
          </p:nvPr>
        </p:nvSpPr>
        <p:spPr>
          <a:xfrm>
            <a:off x="7840437" y="1465948"/>
            <a:ext cx="3142459" cy="2193312"/>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64" name="Google Shape;64;p155"/>
          <p:cNvSpPr>
            <a:spLocks noGrp="1"/>
          </p:cNvSpPr>
          <p:nvPr>
            <p:ph type="pic" idx="4"/>
          </p:nvPr>
        </p:nvSpPr>
        <p:spPr>
          <a:xfrm>
            <a:off x="1149351" y="1465953"/>
            <a:ext cx="6480108" cy="4522861"/>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4_空白">
  <p:cSld name="4_空白">
    <p:spTree>
      <p:nvGrpSpPr>
        <p:cNvPr id="1" name="Shape 65"/>
        <p:cNvGrpSpPr/>
        <p:nvPr/>
      </p:nvGrpSpPr>
      <p:grpSpPr>
        <a:xfrm>
          <a:off x="0" y="0"/>
          <a:ext cx="0" cy="0"/>
          <a:chOff x="0" y="0"/>
          <a:chExt cx="0" cy="0"/>
        </a:xfrm>
      </p:grpSpPr>
      <p:sp>
        <p:nvSpPr>
          <p:cNvPr id="66" name="Google Shape;66;p156"/>
          <p:cNvSpPr>
            <a:spLocks noGrp="1"/>
          </p:cNvSpPr>
          <p:nvPr>
            <p:ph type="pic" idx="2"/>
          </p:nvPr>
        </p:nvSpPr>
        <p:spPr>
          <a:xfrm>
            <a:off x="7292086" y="3068012"/>
            <a:ext cx="4112551" cy="2991295"/>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67" name="Google Shape;67;p156"/>
          <p:cNvSpPr>
            <a:spLocks noGrp="1"/>
          </p:cNvSpPr>
          <p:nvPr>
            <p:ph type="pic" idx="3"/>
          </p:nvPr>
        </p:nvSpPr>
        <p:spPr>
          <a:xfrm>
            <a:off x="4030001" y="2137169"/>
            <a:ext cx="4112551" cy="2991295"/>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68" name="Google Shape;68;p156"/>
          <p:cNvSpPr>
            <a:spLocks noGrp="1"/>
          </p:cNvSpPr>
          <p:nvPr>
            <p:ph type="pic" idx="4"/>
          </p:nvPr>
        </p:nvSpPr>
        <p:spPr>
          <a:xfrm>
            <a:off x="767914" y="1206418"/>
            <a:ext cx="4112551" cy="2991295"/>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3_空白">
  <p:cSld name="3_空白">
    <p:spTree>
      <p:nvGrpSpPr>
        <p:cNvPr id="1" name="Shape 69"/>
        <p:cNvGrpSpPr/>
        <p:nvPr/>
      </p:nvGrpSpPr>
      <p:grpSpPr>
        <a:xfrm>
          <a:off x="0" y="0"/>
          <a:ext cx="0" cy="0"/>
          <a:chOff x="0" y="0"/>
          <a:chExt cx="0" cy="0"/>
        </a:xfrm>
      </p:grpSpPr>
      <p:sp>
        <p:nvSpPr>
          <p:cNvPr id="70" name="Google Shape;70;p157"/>
          <p:cNvSpPr>
            <a:spLocks noGrp="1"/>
          </p:cNvSpPr>
          <p:nvPr>
            <p:ph type="pic" idx="2"/>
          </p:nvPr>
        </p:nvSpPr>
        <p:spPr>
          <a:xfrm>
            <a:off x="2827969" y="1157942"/>
            <a:ext cx="6536067" cy="4448630"/>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71" name="Google Shape;71;p157"/>
          <p:cNvSpPr>
            <a:spLocks noGrp="1"/>
          </p:cNvSpPr>
          <p:nvPr>
            <p:ph type="pic" idx="3"/>
          </p:nvPr>
        </p:nvSpPr>
        <p:spPr>
          <a:xfrm>
            <a:off x="8302377" y="3589523"/>
            <a:ext cx="2691371" cy="2691369"/>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72" name="Google Shape;72;p157"/>
          <p:cNvSpPr>
            <a:spLocks noGrp="1"/>
          </p:cNvSpPr>
          <p:nvPr>
            <p:ph type="pic" idx="4"/>
          </p:nvPr>
        </p:nvSpPr>
        <p:spPr>
          <a:xfrm>
            <a:off x="1198289" y="3382311"/>
            <a:ext cx="2733759" cy="2733757"/>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2_空白">
  <p:cSld name="2_空白">
    <p:spTree>
      <p:nvGrpSpPr>
        <p:cNvPr id="1" name="Shape 73"/>
        <p:cNvGrpSpPr/>
        <p:nvPr/>
      </p:nvGrpSpPr>
      <p:grpSpPr>
        <a:xfrm>
          <a:off x="0" y="0"/>
          <a:ext cx="0" cy="0"/>
          <a:chOff x="0" y="0"/>
          <a:chExt cx="0" cy="0"/>
        </a:xfrm>
      </p:grpSpPr>
      <p:sp>
        <p:nvSpPr>
          <p:cNvPr id="74" name="Google Shape;74;p158"/>
          <p:cNvSpPr>
            <a:spLocks noGrp="1"/>
          </p:cNvSpPr>
          <p:nvPr>
            <p:ph type="pic" idx="2"/>
          </p:nvPr>
        </p:nvSpPr>
        <p:spPr>
          <a:xfrm>
            <a:off x="6921287" y="1767877"/>
            <a:ext cx="4605084" cy="4655890"/>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75" name="Google Shape;75;p158"/>
          <p:cNvSpPr>
            <a:spLocks noGrp="1"/>
          </p:cNvSpPr>
          <p:nvPr>
            <p:ph type="pic" idx="3"/>
          </p:nvPr>
        </p:nvSpPr>
        <p:spPr>
          <a:xfrm>
            <a:off x="3793052" y="761109"/>
            <a:ext cx="4397413" cy="5188787"/>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76" name="Google Shape;76;p158"/>
          <p:cNvSpPr>
            <a:spLocks noGrp="1"/>
          </p:cNvSpPr>
          <p:nvPr>
            <p:ph type="pic" idx="4"/>
          </p:nvPr>
        </p:nvSpPr>
        <p:spPr>
          <a:xfrm>
            <a:off x="815970" y="1767878"/>
            <a:ext cx="3869039" cy="4421808"/>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空白" type="blank">
  <p:cSld name="BLANK">
    <p:spTree>
      <p:nvGrpSpPr>
        <p:cNvPr id="1" name="Shape 77"/>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3_仅标题">
  <p:cSld name="13_仅标题">
    <p:spTree>
      <p:nvGrpSpPr>
        <p:cNvPr id="1" name="Shape 17"/>
        <p:cNvGrpSpPr/>
        <p:nvPr/>
      </p:nvGrpSpPr>
      <p:grpSpPr>
        <a:xfrm>
          <a:off x="0" y="0"/>
          <a:ext cx="0" cy="0"/>
          <a:chOff x="0" y="0"/>
          <a:chExt cx="0" cy="0"/>
        </a:xfrm>
      </p:grpSpPr>
      <p:sp>
        <p:nvSpPr>
          <p:cNvPr id="18" name="Google Shape;18;p142"/>
          <p:cNvSpPr>
            <a:spLocks noGrp="1"/>
          </p:cNvSpPr>
          <p:nvPr>
            <p:ph type="pic" idx="2"/>
          </p:nvPr>
        </p:nvSpPr>
        <p:spPr>
          <a:xfrm>
            <a:off x="1352180" y="2705994"/>
            <a:ext cx="3778175" cy="3272872"/>
          </a:xfrm>
          <a:prstGeom prst="diamond">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19" name="Google Shape;19;p142"/>
          <p:cNvSpPr>
            <a:spLocks noGrp="1"/>
          </p:cNvSpPr>
          <p:nvPr>
            <p:ph type="pic" idx="3"/>
          </p:nvPr>
        </p:nvSpPr>
        <p:spPr>
          <a:xfrm>
            <a:off x="5686516" y="1615658"/>
            <a:ext cx="3778175" cy="3272872"/>
          </a:xfrm>
          <a:prstGeom prst="diamond">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3_仅标题">
  <p:cSld name="3_仅标题">
    <p:spTree>
      <p:nvGrpSpPr>
        <p:cNvPr id="1" name="Shape 81"/>
        <p:cNvGrpSpPr/>
        <p:nvPr/>
      </p:nvGrpSpPr>
      <p:grpSpPr>
        <a:xfrm>
          <a:off x="0" y="0"/>
          <a:ext cx="0" cy="0"/>
          <a:chOff x="0" y="0"/>
          <a:chExt cx="0" cy="0"/>
        </a:xfrm>
      </p:grpSpPr>
      <p:sp>
        <p:nvSpPr>
          <p:cNvPr id="82" name="Google Shape;82;p66"/>
          <p:cNvSpPr>
            <a:spLocks noGrp="1"/>
          </p:cNvSpPr>
          <p:nvPr>
            <p:ph type="pic" idx="2"/>
          </p:nvPr>
        </p:nvSpPr>
        <p:spPr>
          <a:xfrm>
            <a:off x="4896575" y="1549400"/>
            <a:ext cx="5760647" cy="4650048"/>
          </a:xfrm>
          <a:prstGeom prst="rect">
            <a:avLst/>
          </a:prstGeom>
          <a:solidFill>
            <a:srgbClr val="FFC000"/>
          </a:solidFill>
          <a:ln w="1905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2_仅标题">
  <p:cSld name="12_仅标题">
    <p:spTree>
      <p:nvGrpSpPr>
        <p:cNvPr id="1" name="Shape 83"/>
        <p:cNvGrpSpPr/>
        <p:nvPr/>
      </p:nvGrpSpPr>
      <p:grpSpPr>
        <a:xfrm>
          <a:off x="0" y="0"/>
          <a:ext cx="0" cy="0"/>
          <a:chOff x="0" y="0"/>
          <a:chExt cx="0" cy="0"/>
        </a:xfrm>
      </p:grpSpPr>
      <p:sp>
        <p:nvSpPr>
          <p:cNvPr id="84" name="Google Shape;84;p68"/>
          <p:cNvSpPr>
            <a:spLocks noGrp="1"/>
          </p:cNvSpPr>
          <p:nvPr>
            <p:ph type="pic" idx="2"/>
          </p:nvPr>
        </p:nvSpPr>
        <p:spPr>
          <a:xfrm>
            <a:off x="5928664" y="3247146"/>
            <a:ext cx="2614805" cy="2614806"/>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85" name="Google Shape;85;p68"/>
          <p:cNvSpPr>
            <a:spLocks noGrp="1"/>
          </p:cNvSpPr>
          <p:nvPr>
            <p:ph type="pic" idx="3"/>
          </p:nvPr>
        </p:nvSpPr>
        <p:spPr>
          <a:xfrm>
            <a:off x="8543498" y="1697044"/>
            <a:ext cx="2614807" cy="2614806"/>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86" name="Google Shape;86;p68"/>
          <p:cNvSpPr>
            <a:spLocks noGrp="1"/>
          </p:cNvSpPr>
          <p:nvPr>
            <p:ph type="pic" idx="4"/>
          </p:nvPr>
        </p:nvSpPr>
        <p:spPr>
          <a:xfrm>
            <a:off x="1170563" y="1569061"/>
            <a:ext cx="4475708" cy="4475708"/>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标题幻灯片">
  <p:cSld name="标题幻灯片">
    <p:spTree>
      <p:nvGrpSpPr>
        <p:cNvPr id="1" name="Shape 87"/>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3_仅标题">
  <p:cSld name="13_仅标题">
    <p:spTree>
      <p:nvGrpSpPr>
        <p:cNvPr id="1" name="Shape 88"/>
        <p:cNvGrpSpPr/>
        <p:nvPr/>
      </p:nvGrpSpPr>
      <p:grpSpPr>
        <a:xfrm>
          <a:off x="0" y="0"/>
          <a:ext cx="0" cy="0"/>
          <a:chOff x="0" y="0"/>
          <a:chExt cx="0" cy="0"/>
        </a:xfrm>
      </p:grpSpPr>
      <p:sp>
        <p:nvSpPr>
          <p:cNvPr id="89" name="Google Shape;89;p160"/>
          <p:cNvSpPr>
            <a:spLocks noGrp="1"/>
          </p:cNvSpPr>
          <p:nvPr>
            <p:ph type="pic" idx="2"/>
          </p:nvPr>
        </p:nvSpPr>
        <p:spPr>
          <a:xfrm>
            <a:off x="1352180" y="2705994"/>
            <a:ext cx="3778175" cy="3272872"/>
          </a:xfrm>
          <a:prstGeom prst="diamond">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90" name="Google Shape;90;p160"/>
          <p:cNvSpPr>
            <a:spLocks noGrp="1"/>
          </p:cNvSpPr>
          <p:nvPr>
            <p:ph type="pic" idx="3"/>
          </p:nvPr>
        </p:nvSpPr>
        <p:spPr>
          <a:xfrm>
            <a:off x="5686516" y="1615658"/>
            <a:ext cx="3778175" cy="3272872"/>
          </a:xfrm>
          <a:prstGeom prst="diamond">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仅标题">
  <p:cSld name="仅标题">
    <p:spTree>
      <p:nvGrpSpPr>
        <p:cNvPr id="1" name="Shape 91"/>
        <p:cNvGrpSpPr/>
        <p:nvPr/>
      </p:nvGrpSpPr>
      <p:grpSpPr>
        <a:xfrm>
          <a:off x="0" y="0"/>
          <a:ext cx="0" cy="0"/>
          <a:chOff x="0" y="0"/>
          <a:chExt cx="0" cy="0"/>
        </a:xfrm>
      </p:grpSpPr>
      <p:sp>
        <p:nvSpPr>
          <p:cNvPr id="92" name="Google Shape;92;p161"/>
          <p:cNvSpPr>
            <a:spLocks noGrp="1"/>
          </p:cNvSpPr>
          <p:nvPr>
            <p:ph type="pic" idx="2"/>
          </p:nvPr>
        </p:nvSpPr>
        <p:spPr>
          <a:xfrm>
            <a:off x="7358193" y="3557549"/>
            <a:ext cx="3513039" cy="2314711"/>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93" name="Google Shape;93;p161"/>
          <p:cNvSpPr>
            <a:spLocks noGrp="1"/>
          </p:cNvSpPr>
          <p:nvPr>
            <p:ph type="pic" idx="3"/>
          </p:nvPr>
        </p:nvSpPr>
        <p:spPr>
          <a:xfrm>
            <a:off x="1420004" y="1891186"/>
            <a:ext cx="5443440" cy="3586635"/>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6_仅标题">
  <p:cSld name="6_仅标题">
    <p:spTree>
      <p:nvGrpSpPr>
        <p:cNvPr id="1" name="Shape 94"/>
        <p:cNvGrpSpPr/>
        <p:nvPr/>
      </p:nvGrpSpPr>
      <p:grpSpPr>
        <a:xfrm>
          <a:off x="0" y="0"/>
          <a:ext cx="0" cy="0"/>
          <a:chOff x="0" y="0"/>
          <a:chExt cx="0" cy="0"/>
        </a:xfrm>
      </p:grpSpPr>
      <p:sp>
        <p:nvSpPr>
          <p:cNvPr id="95" name="Google Shape;95;p162"/>
          <p:cNvSpPr>
            <a:spLocks noGrp="1"/>
          </p:cNvSpPr>
          <p:nvPr>
            <p:ph type="pic" idx="2"/>
          </p:nvPr>
        </p:nvSpPr>
        <p:spPr>
          <a:xfrm>
            <a:off x="7403795" y="3929743"/>
            <a:ext cx="3864608" cy="2474546"/>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96" name="Google Shape;96;p162"/>
          <p:cNvSpPr>
            <a:spLocks noGrp="1"/>
          </p:cNvSpPr>
          <p:nvPr>
            <p:ph type="pic" idx="3"/>
          </p:nvPr>
        </p:nvSpPr>
        <p:spPr>
          <a:xfrm>
            <a:off x="1314777" y="1632814"/>
            <a:ext cx="6089049" cy="3898877"/>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11_仅标题">
  <p:cSld name="11_仅标题">
    <p:spTree>
      <p:nvGrpSpPr>
        <p:cNvPr id="1" name="Shape 97"/>
        <p:cNvGrpSpPr/>
        <p:nvPr/>
      </p:nvGrpSpPr>
      <p:grpSpPr>
        <a:xfrm>
          <a:off x="0" y="0"/>
          <a:ext cx="0" cy="0"/>
          <a:chOff x="0" y="0"/>
          <a:chExt cx="0" cy="0"/>
        </a:xfrm>
      </p:grpSpPr>
      <p:sp>
        <p:nvSpPr>
          <p:cNvPr id="98" name="Google Shape;98;p163"/>
          <p:cNvSpPr>
            <a:spLocks noGrp="1"/>
          </p:cNvSpPr>
          <p:nvPr>
            <p:ph type="pic" idx="2"/>
          </p:nvPr>
        </p:nvSpPr>
        <p:spPr>
          <a:xfrm>
            <a:off x="7840507" y="3479673"/>
            <a:ext cx="2952127" cy="3253015"/>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99" name="Google Shape;99;p163"/>
          <p:cNvSpPr>
            <a:spLocks noGrp="1"/>
          </p:cNvSpPr>
          <p:nvPr>
            <p:ph type="pic" idx="3"/>
          </p:nvPr>
        </p:nvSpPr>
        <p:spPr>
          <a:xfrm>
            <a:off x="8736974" y="931997"/>
            <a:ext cx="2615551" cy="3064520"/>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100" name="Google Shape;100;p163"/>
          <p:cNvSpPr>
            <a:spLocks noGrp="1"/>
          </p:cNvSpPr>
          <p:nvPr>
            <p:ph type="pic" idx="4"/>
          </p:nvPr>
        </p:nvSpPr>
        <p:spPr>
          <a:xfrm>
            <a:off x="4537180" y="1071398"/>
            <a:ext cx="3419413" cy="4034783"/>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101" name="Google Shape;101;p163"/>
          <p:cNvSpPr>
            <a:spLocks noGrp="1"/>
          </p:cNvSpPr>
          <p:nvPr>
            <p:ph type="pic" idx="5"/>
          </p:nvPr>
        </p:nvSpPr>
        <p:spPr>
          <a:xfrm>
            <a:off x="992601" y="1222013"/>
            <a:ext cx="3154403" cy="3884167"/>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10_仅标题">
  <p:cSld name="10_仅标题">
    <p:spTree>
      <p:nvGrpSpPr>
        <p:cNvPr id="1" name="Shape 102"/>
        <p:cNvGrpSpPr/>
        <p:nvPr/>
      </p:nvGrpSpPr>
      <p:grpSpPr>
        <a:xfrm>
          <a:off x="0" y="0"/>
          <a:ext cx="0" cy="0"/>
          <a:chOff x="0" y="0"/>
          <a:chExt cx="0" cy="0"/>
        </a:xfrm>
      </p:grpSpPr>
      <p:sp>
        <p:nvSpPr>
          <p:cNvPr id="103" name="Google Shape;103;p164"/>
          <p:cNvSpPr>
            <a:spLocks noGrp="1"/>
          </p:cNvSpPr>
          <p:nvPr>
            <p:ph type="pic" idx="2"/>
          </p:nvPr>
        </p:nvSpPr>
        <p:spPr>
          <a:xfrm>
            <a:off x="8506881" y="4056229"/>
            <a:ext cx="2930376" cy="1876348"/>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104" name="Google Shape;104;p164"/>
          <p:cNvSpPr>
            <a:spLocks noGrp="1"/>
          </p:cNvSpPr>
          <p:nvPr>
            <p:ph type="pic" idx="3"/>
          </p:nvPr>
        </p:nvSpPr>
        <p:spPr>
          <a:xfrm>
            <a:off x="8506881" y="1617829"/>
            <a:ext cx="2930376" cy="1876348"/>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105" name="Google Shape;105;p164"/>
          <p:cNvSpPr>
            <a:spLocks noGrp="1"/>
          </p:cNvSpPr>
          <p:nvPr>
            <p:ph type="pic" idx="4"/>
          </p:nvPr>
        </p:nvSpPr>
        <p:spPr>
          <a:xfrm>
            <a:off x="1129423" y="1308338"/>
            <a:ext cx="6927103" cy="4834845"/>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9_仅标题">
  <p:cSld name="9_仅标题">
    <p:spTree>
      <p:nvGrpSpPr>
        <p:cNvPr id="1" name="Shape 106"/>
        <p:cNvGrpSpPr/>
        <p:nvPr/>
      </p:nvGrpSpPr>
      <p:grpSpPr>
        <a:xfrm>
          <a:off x="0" y="0"/>
          <a:ext cx="0" cy="0"/>
          <a:chOff x="0" y="0"/>
          <a:chExt cx="0" cy="0"/>
        </a:xfrm>
      </p:grpSpPr>
      <p:sp>
        <p:nvSpPr>
          <p:cNvPr id="107" name="Google Shape;107;p165"/>
          <p:cNvSpPr>
            <a:spLocks noGrp="1"/>
          </p:cNvSpPr>
          <p:nvPr>
            <p:ph type="pic" idx="2"/>
          </p:nvPr>
        </p:nvSpPr>
        <p:spPr>
          <a:xfrm>
            <a:off x="2656548" y="1386801"/>
            <a:ext cx="6802704" cy="4947998"/>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自定义版式">
  <p:cSld name="自定义版式">
    <p:spTree>
      <p:nvGrpSpPr>
        <p:cNvPr id="1" name="Shape 108"/>
        <p:cNvGrpSpPr/>
        <p:nvPr/>
      </p:nvGrpSpPr>
      <p:grpSpPr>
        <a:xfrm>
          <a:off x="0" y="0"/>
          <a:ext cx="0" cy="0"/>
          <a:chOff x="0" y="0"/>
          <a:chExt cx="0" cy="0"/>
        </a:xfrm>
      </p:grpSpPr>
      <p:sp>
        <p:nvSpPr>
          <p:cNvPr id="109" name="Google Shape;109;p166"/>
          <p:cNvSpPr>
            <a:spLocks noGrp="1"/>
          </p:cNvSpPr>
          <p:nvPr>
            <p:ph type="pic" idx="2"/>
          </p:nvPr>
        </p:nvSpPr>
        <p:spPr>
          <a:xfrm>
            <a:off x="7709485" y="1604055"/>
            <a:ext cx="3730939" cy="3437206"/>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110" name="Google Shape;110;p166"/>
          <p:cNvSpPr>
            <a:spLocks noGrp="1"/>
          </p:cNvSpPr>
          <p:nvPr>
            <p:ph type="pic" idx="3"/>
          </p:nvPr>
        </p:nvSpPr>
        <p:spPr>
          <a:xfrm>
            <a:off x="1262093" y="1490362"/>
            <a:ext cx="5640913" cy="3927365"/>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仅标题">
  <p:cSld name="仅标题">
    <p:spTree>
      <p:nvGrpSpPr>
        <p:cNvPr id="1" name="Shape 20"/>
        <p:cNvGrpSpPr/>
        <p:nvPr/>
      </p:nvGrpSpPr>
      <p:grpSpPr>
        <a:xfrm>
          <a:off x="0" y="0"/>
          <a:ext cx="0" cy="0"/>
          <a:chOff x="0" y="0"/>
          <a:chExt cx="0" cy="0"/>
        </a:xfrm>
      </p:grpSpPr>
      <p:sp>
        <p:nvSpPr>
          <p:cNvPr id="21" name="Google Shape;21;p143"/>
          <p:cNvSpPr>
            <a:spLocks noGrp="1"/>
          </p:cNvSpPr>
          <p:nvPr>
            <p:ph type="pic" idx="2"/>
          </p:nvPr>
        </p:nvSpPr>
        <p:spPr>
          <a:xfrm>
            <a:off x="7358198" y="3557557"/>
            <a:ext cx="3513039" cy="2314711"/>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22" name="Google Shape;22;p143"/>
          <p:cNvSpPr>
            <a:spLocks noGrp="1"/>
          </p:cNvSpPr>
          <p:nvPr>
            <p:ph type="pic" idx="3"/>
          </p:nvPr>
        </p:nvSpPr>
        <p:spPr>
          <a:xfrm>
            <a:off x="1420004" y="1891186"/>
            <a:ext cx="5443440" cy="3586635"/>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8_仅标题">
  <p:cSld name="8_仅标题">
    <p:spTree>
      <p:nvGrpSpPr>
        <p:cNvPr id="1" name="Shape 111"/>
        <p:cNvGrpSpPr/>
        <p:nvPr/>
      </p:nvGrpSpPr>
      <p:grpSpPr>
        <a:xfrm>
          <a:off x="0" y="0"/>
          <a:ext cx="0" cy="0"/>
          <a:chOff x="0" y="0"/>
          <a:chExt cx="0" cy="0"/>
        </a:xfrm>
      </p:grpSpPr>
      <p:sp>
        <p:nvSpPr>
          <p:cNvPr id="112" name="Google Shape;112;p167"/>
          <p:cNvSpPr>
            <a:spLocks noGrp="1"/>
          </p:cNvSpPr>
          <p:nvPr>
            <p:ph type="pic" idx="2"/>
          </p:nvPr>
        </p:nvSpPr>
        <p:spPr>
          <a:xfrm>
            <a:off x="7952257" y="3954903"/>
            <a:ext cx="3316303" cy="2257169"/>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113" name="Google Shape;113;p167"/>
          <p:cNvSpPr>
            <a:spLocks noGrp="1"/>
          </p:cNvSpPr>
          <p:nvPr>
            <p:ph type="pic" idx="3"/>
          </p:nvPr>
        </p:nvSpPr>
        <p:spPr>
          <a:xfrm>
            <a:off x="1406315" y="3954903"/>
            <a:ext cx="3316303" cy="2257169"/>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114" name="Google Shape;114;p167"/>
          <p:cNvSpPr>
            <a:spLocks noGrp="1"/>
          </p:cNvSpPr>
          <p:nvPr>
            <p:ph type="pic" idx="4"/>
          </p:nvPr>
        </p:nvSpPr>
        <p:spPr>
          <a:xfrm>
            <a:off x="1406315" y="1197189"/>
            <a:ext cx="3316303" cy="2257169"/>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115" name="Google Shape;115;p167"/>
          <p:cNvSpPr>
            <a:spLocks noGrp="1"/>
          </p:cNvSpPr>
          <p:nvPr>
            <p:ph type="pic" idx="5"/>
          </p:nvPr>
        </p:nvSpPr>
        <p:spPr>
          <a:xfrm>
            <a:off x="7952257" y="1197189"/>
            <a:ext cx="3316303" cy="2257169"/>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116" name="Google Shape;116;p167"/>
          <p:cNvSpPr>
            <a:spLocks noGrp="1"/>
          </p:cNvSpPr>
          <p:nvPr>
            <p:ph type="pic" idx="6"/>
          </p:nvPr>
        </p:nvSpPr>
        <p:spPr>
          <a:xfrm>
            <a:off x="4679260" y="2576001"/>
            <a:ext cx="3316301" cy="2257169"/>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7_仅标题">
  <p:cSld name="7_仅标题">
    <p:spTree>
      <p:nvGrpSpPr>
        <p:cNvPr id="1" name="Shape 117"/>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orient="horz" pos="3113" userDrawn="1">
          <p15:clr>
            <a:srgbClr val="FBAE40"/>
          </p15:clr>
        </p15:guide>
        <p15:guide id="2" pos="5120"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5_仅标题">
  <p:cSld name="5_仅标题">
    <p:spTree>
      <p:nvGrpSpPr>
        <p:cNvPr id="1" name="Shape 118"/>
        <p:cNvGrpSpPr/>
        <p:nvPr/>
      </p:nvGrpSpPr>
      <p:grpSpPr>
        <a:xfrm>
          <a:off x="0" y="0"/>
          <a:ext cx="0" cy="0"/>
          <a:chOff x="0" y="0"/>
          <a:chExt cx="0" cy="0"/>
        </a:xfrm>
      </p:grpSpPr>
      <p:sp>
        <p:nvSpPr>
          <p:cNvPr id="119" name="Google Shape;119;p169"/>
          <p:cNvSpPr>
            <a:spLocks noGrp="1"/>
          </p:cNvSpPr>
          <p:nvPr>
            <p:ph type="pic" idx="2"/>
          </p:nvPr>
        </p:nvSpPr>
        <p:spPr>
          <a:xfrm>
            <a:off x="711564" y="4037715"/>
            <a:ext cx="1780863" cy="1780862"/>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120" name="Google Shape;120;p169"/>
          <p:cNvSpPr>
            <a:spLocks noGrp="1"/>
          </p:cNvSpPr>
          <p:nvPr>
            <p:ph type="pic" idx="3"/>
          </p:nvPr>
        </p:nvSpPr>
        <p:spPr>
          <a:xfrm>
            <a:off x="1023471" y="1243957"/>
            <a:ext cx="2330204" cy="2330204"/>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121" name="Google Shape;121;p169"/>
          <p:cNvSpPr>
            <a:spLocks noGrp="1"/>
          </p:cNvSpPr>
          <p:nvPr>
            <p:ph type="pic" idx="4"/>
          </p:nvPr>
        </p:nvSpPr>
        <p:spPr>
          <a:xfrm>
            <a:off x="8742105" y="1101656"/>
            <a:ext cx="2614807" cy="2614806"/>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122" name="Google Shape;122;p169"/>
          <p:cNvSpPr>
            <a:spLocks noGrp="1"/>
          </p:cNvSpPr>
          <p:nvPr>
            <p:ph type="pic" idx="5"/>
          </p:nvPr>
        </p:nvSpPr>
        <p:spPr>
          <a:xfrm>
            <a:off x="3188910" y="1243957"/>
            <a:ext cx="5207727" cy="5207725"/>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4_仅标题">
  <p:cSld name="4_仅标题">
    <p:spTree>
      <p:nvGrpSpPr>
        <p:cNvPr id="1" name="Shape 123"/>
        <p:cNvGrpSpPr/>
        <p:nvPr/>
      </p:nvGrpSpPr>
      <p:grpSpPr>
        <a:xfrm>
          <a:off x="0" y="0"/>
          <a:ext cx="0" cy="0"/>
          <a:chOff x="0" y="0"/>
          <a:chExt cx="0" cy="0"/>
        </a:xfrm>
      </p:grpSpPr>
      <p:sp>
        <p:nvSpPr>
          <p:cNvPr id="124" name="Google Shape;124;p170"/>
          <p:cNvSpPr>
            <a:spLocks noGrp="1"/>
          </p:cNvSpPr>
          <p:nvPr>
            <p:ph type="pic" idx="2"/>
          </p:nvPr>
        </p:nvSpPr>
        <p:spPr>
          <a:xfrm>
            <a:off x="7903935" y="1233204"/>
            <a:ext cx="3856684" cy="4441280"/>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125" name="Google Shape;125;p170"/>
          <p:cNvSpPr>
            <a:spLocks noGrp="1"/>
          </p:cNvSpPr>
          <p:nvPr>
            <p:ph type="pic" idx="3"/>
          </p:nvPr>
        </p:nvSpPr>
        <p:spPr>
          <a:xfrm>
            <a:off x="3943501" y="1543883"/>
            <a:ext cx="3960435" cy="4505720"/>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2_仅标题">
  <p:cSld name="2_仅标题">
    <p:spTree>
      <p:nvGrpSpPr>
        <p:cNvPr id="1" name="Shape 126"/>
        <p:cNvGrpSpPr/>
        <p:nvPr/>
      </p:nvGrpSpPr>
      <p:grpSpPr>
        <a:xfrm>
          <a:off x="0" y="0"/>
          <a:ext cx="0" cy="0"/>
          <a:chOff x="0" y="0"/>
          <a:chExt cx="0" cy="0"/>
        </a:xfrm>
      </p:grpSpPr>
      <p:sp>
        <p:nvSpPr>
          <p:cNvPr id="127" name="Google Shape;127;p171"/>
          <p:cNvSpPr>
            <a:spLocks noGrp="1"/>
          </p:cNvSpPr>
          <p:nvPr>
            <p:ph type="pic" idx="2"/>
          </p:nvPr>
        </p:nvSpPr>
        <p:spPr>
          <a:xfrm>
            <a:off x="5885540" y="2421213"/>
            <a:ext cx="3302144" cy="3302143"/>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128" name="Google Shape;128;p171"/>
          <p:cNvSpPr>
            <a:spLocks noGrp="1"/>
          </p:cNvSpPr>
          <p:nvPr>
            <p:ph type="pic" idx="3"/>
          </p:nvPr>
        </p:nvSpPr>
        <p:spPr>
          <a:xfrm>
            <a:off x="1682953" y="1317732"/>
            <a:ext cx="4087251" cy="5142594"/>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129" name="Google Shape;129;p171"/>
          <p:cNvSpPr>
            <a:spLocks noGrp="1"/>
          </p:cNvSpPr>
          <p:nvPr>
            <p:ph type="pic" idx="4"/>
          </p:nvPr>
        </p:nvSpPr>
        <p:spPr>
          <a:xfrm>
            <a:off x="8369544" y="931679"/>
            <a:ext cx="2733757" cy="2733757"/>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1_仅标题">
  <p:cSld name="1_仅标题">
    <p:spTree>
      <p:nvGrpSpPr>
        <p:cNvPr id="1" name="Shape 130"/>
        <p:cNvGrpSpPr/>
        <p:nvPr/>
      </p:nvGrpSpPr>
      <p:grpSpPr>
        <a:xfrm>
          <a:off x="0" y="0"/>
          <a:ext cx="0" cy="0"/>
          <a:chOff x="0" y="0"/>
          <a:chExt cx="0" cy="0"/>
        </a:xfrm>
      </p:grpSpPr>
      <p:sp>
        <p:nvSpPr>
          <p:cNvPr id="131" name="Google Shape;131;p172"/>
          <p:cNvSpPr>
            <a:spLocks noGrp="1"/>
          </p:cNvSpPr>
          <p:nvPr>
            <p:ph type="pic" idx="2"/>
          </p:nvPr>
        </p:nvSpPr>
        <p:spPr>
          <a:xfrm>
            <a:off x="7840469" y="3795499"/>
            <a:ext cx="3142457" cy="2193312"/>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132" name="Google Shape;132;p172"/>
          <p:cNvSpPr>
            <a:spLocks noGrp="1"/>
          </p:cNvSpPr>
          <p:nvPr>
            <p:ph type="pic" idx="3"/>
          </p:nvPr>
        </p:nvSpPr>
        <p:spPr>
          <a:xfrm>
            <a:off x="7840437" y="1465948"/>
            <a:ext cx="3142459" cy="2193312"/>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133" name="Google Shape;133;p172"/>
          <p:cNvSpPr>
            <a:spLocks noGrp="1"/>
          </p:cNvSpPr>
          <p:nvPr>
            <p:ph type="pic" idx="4"/>
          </p:nvPr>
        </p:nvSpPr>
        <p:spPr>
          <a:xfrm>
            <a:off x="1149351" y="1465953"/>
            <a:ext cx="6480108" cy="4522861"/>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4_空白">
  <p:cSld name="4_空白">
    <p:spTree>
      <p:nvGrpSpPr>
        <p:cNvPr id="1" name="Shape 134"/>
        <p:cNvGrpSpPr/>
        <p:nvPr/>
      </p:nvGrpSpPr>
      <p:grpSpPr>
        <a:xfrm>
          <a:off x="0" y="0"/>
          <a:ext cx="0" cy="0"/>
          <a:chOff x="0" y="0"/>
          <a:chExt cx="0" cy="0"/>
        </a:xfrm>
      </p:grpSpPr>
      <p:sp>
        <p:nvSpPr>
          <p:cNvPr id="135" name="Google Shape;135;p173"/>
          <p:cNvSpPr>
            <a:spLocks noGrp="1"/>
          </p:cNvSpPr>
          <p:nvPr>
            <p:ph type="pic" idx="2"/>
          </p:nvPr>
        </p:nvSpPr>
        <p:spPr>
          <a:xfrm>
            <a:off x="7292081" y="3068004"/>
            <a:ext cx="4112551" cy="2991295"/>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136" name="Google Shape;136;p173"/>
          <p:cNvSpPr>
            <a:spLocks noGrp="1"/>
          </p:cNvSpPr>
          <p:nvPr>
            <p:ph type="pic" idx="3"/>
          </p:nvPr>
        </p:nvSpPr>
        <p:spPr>
          <a:xfrm>
            <a:off x="4029995" y="2137169"/>
            <a:ext cx="4112551" cy="2991295"/>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137" name="Google Shape;137;p173"/>
          <p:cNvSpPr>
            <a:spLocks noGrp="1"/>
          </p:cNvSpPr>
          <p:nvPr>
            <p:ph type="pic" idx="4"/>
          </p:nvPr>
        </p:nvSpPr>
        <p:spPr>
          <a:xfrm>
            <a:off x="767909" y="1206410"/>
            <a:ext cx="4112551" cy="2991295"/>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3_空白">
  <p:cSld name="3_空白">
    <p:spTree>
      <p:nvGrpSpPr>
        <p:cNvPr id="1" name="Shape 138"/>
        <p:cNvGrpSpPr/>
        <p:nvPr/>
      </p:nvGrpSpPr>
      <p:grpSpPr>
        <a:xfrm>
          <a:off x="0" y="0"/>
          <a:ext cx="0" cy="0"/>
          <a:chOff x="0" y="0"/>
          <a:chExt cx="0" cy="0"/>
        </a:xfrm>
      </p:grpSpPr>
      <p:sp>
        <p:nvSpPr>
          <p:cNvPr id="139" name="Google Shape;139;p174"/>
          <p:cNvSpPr>
            <a:spLocks noGrp="1"/>
          </p:cNvSpPr>
          <p:nvPr>
            <p:ph type="pic" idx="2"/>
          </p:nvPr>
        </p:nvSpPr>
        <p:spPr>
          <a:xfrm>
            <a:off x="2827969" y="1157942"/>
            <a:ext cx="6536067" cy="4448630"/>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140" name="Google Shape;140;p174"/>
          <p:cNvSpPr>
            <a:spLocks noGrp="1"/>
          </p:cNvSpPr>
          <p:nvPr>
            <p:ph type="pic" idx="3"/>
          </p:nvPr>
        </p:nvSpPr>
        <p:spPr>
          <a:xfrm>
            <a:off x="8302377" y="3589515"/>
            <a:ext cx="2691371" cy="2691369"/>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141" name="Google Shape;141;p174"/>
          <p:cNvSpPr>
            <a:spLocks noGrp="1"/>
          </p:cNvSpPr>
          <p:nvPr>
            <p:ph type="pic" idx="4"/>
          </p:nvPr>
        </p:nvSpPr>
        <p:spPr>
          <a:xfrm>
            <a:off x="1198283" y="3382303"/>
            <a:ext cx="2733759" cy="2733757"/>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2_空白">
  <p:cSld name="2_空白">
    <p:spTree>
      <p:nvGrpSpPr>
        <p:cNvPr id="1" name="Shape 142"/>
        <p:cNvGrpSpPr/>
        <p:nvPr/>
      </p:nvGrpSpPr>
      <p:grpSpPr>
        <a:xfrm>
          <a:off x="0" y="0"/>
          <a:ext cx="0" cy="0"/>
          <a:chOff x="0" y="0"/>
          <a:chExt cx="0" cy="0"/>
        </a:xfrm>
      </p:grpSpPr>
      <p:sp>
        <p:nvSpPr>
          <p:cNvPr id="143" name="Google Shape;143;p175"/>
          <p:cNvSpPr>
            <a:spLocks noGrp="1"/>
          </p:cNvSpPr>
          <p:nvPr>
            <p:ph type="pic" idx="2"/>
          </p:nvPr>
        </p:nvSpPr>
        <p:spPr>
          <a:xfrm>
            <a:off x="6921287" y="1767877"/>
            <a:ext cx="4605084" cy="4655890"/>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144" name="Google Shape;144;p175"/>
          <p:cNvSpPr>
            <a:spLocks noGrp="1"/>
          </p:cNvSpPr>
          <p:nvPr>
            <p:ph type="pic" idx="3"/>
          </p:nvPr>
        </p:nvSpPr>
        <p:spPr>
          <a:xfrm>
            <a:off x="3793052" y="761101"/>
            <a:ext cx="4397413" cy="5188787"/>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145" name="Google Shape;145;p175"/>
          <p:cNvSpPr>
            <a:spLocks noGrp="1"/>
          </p:cNvSpPr>
          <p:nvPr>
            <p:ph type="pic" idx="4"/>
          </p:nvPr>
        </p:nvSpPr>
        <p:spPr>
          <a:xfrm>
            <a:off x="815965" y="1767878"/>
            <a:ext cx="3869039" cy="4421808"/>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3_仅标题">
  <p:cSld name="3_仅标题">
    <p:spTree>
      <p:nvGrpSpPr>
        <p:cNvPr id="1" name="Shape 445"/>
        <p:cNvGrpSpPr/>
        <p:nvPr/>
      </p:nvGrpSpPr>
      <p:grpSpPr>
        <a:xfrm>
          <a:off x="0" y="0"/>
          <a:ext cx="0" cy="0"/>
          <a:chOff x="0" y="0"/>
          <a:chExt cx="0" cy="0"/>
        </a:xfrm>
      </p:grpSpPr>
      <p:sp>
        <p:nvSpPr>
          <p:cNvPr id="446" name="Google Shape;446;p78"/>
          <p:cNvSpPr>
            <a:spLocks noGrp="1"/>
          </p:cNvSpPr>
          <p:nvPr>
            <p:ph type="pic" idx="2"/>
          </p:nvPr>
        </p:nvSpPr>
        <p:spPr>
          <a:xfrm>
            <a:off x="4896549" y="1549400"/>
            <a:ext cx="5760647" cy="4650048"/>
          </a:xfrm>
          <a:prstGeom prst="rect">
            <a:avLst/>
          </a:prstGeom>
          <a:solidFill>
            <a:srgbClr val="FFC000"/>
          </a:solidFill>
          <a:ln w="1905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6_仅标题">
  <p:cSld name="6_仅标题">
    <p:spTree>
      <p:nvGrpSpPr>
        <p:cNvPr id="1" name="Shape 23"/>
        <p:cNvGrpSpPr/>
        <p:nvPr/>
      </p:nvGrpSpPr>
      <p:grpSpPr>
        <a:xfrm>
          <a:off x="0" y="0"/>
          <a:ext cx="0" cy="0"/>
          <a:chOff x="0" y="0"/>
          <a:chExt cx="0" cy="0"/>
        </a:xfrm>
      </p:grpSpPr>
      <p:sp>
        <p:nvSpPr>
          <p:cNvPr id="24" name="Google Shape;24;p144"/>
          <p:cNvSpPr>
            <a:spLocks noGrp="1"/>
          </p:cNvSpPr>
          <p:nvPr>
            <p:ph type="pic" idx="2"/>
          </p:nvPr>
        </p:nvSpPr>
        <p:spPr>
          <a:xfrm>
            <a:off x="7403795" y="3929743"/>
            <a:ext cx="3864608" cy="2474546"/>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25" name="Google Shape;25;p144"/>
          <p:cNvSpPr>
            <a:spLocks noGrp="1"/>
          </p:cNvSpPr>
          <p:nvPr>
            <p:ph type="pic" idx="3"/>
          </p:nvPr>
        </p:nvSpPr>
        <p:spPr>
          <a:xfrm>
            <a:off x="1314782" y="1632814"/>
            <a:ext cx="6089049" cy="3898877"/>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标题幻灯片">
  <p:cSld name="标题幻灯片">
    <p:spTree>
      <p:nvGrpSpPr>
        <p:cNvPr id="1" name="Shape 447"/>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1_仅标题">
  <p:cSld name="1_仅标题">
    <p:spTree>
      <p:nvGrpSpPr>
        <p:cNvPr id="1" name="Shape 448"/>
        <p:cNvGrpSpPr/>
        <p:nvPr/>
      </p:nvGrpSpPr>
      <p:grpSpPr>
        <a:xfrm>
          <a:off x="0" y="0"/>
          <a:ext cx="0" cy="0"/>
          <a:chOff x="0" y="0"/>
          <a:chExt cx="0" cy="0"/>
        </a:xfrm>
      </p:grpSpPr>
      <p:sp>
        <p:nvSpPr>
          <p:cNvPr id="449" name="Google Shape;449;p89"/>
          <p:cNvSpPr>
            <a:spLocks noGrp="1"/>
          </p:cNvSpPr>
          <p:nvPr>
            <p:ph type="pic" idx="2"/>
          </p:nvPr>
        </p:nvSpPr>
        <p:spPr>
          <a:xfrm>
            <a:off x="7840442" y="3795499"/>
            <a:ext cx="3142457" cy="2193312"/>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450" name="Google Shape;450;p89"/>
          <p:cNvSpPr>
            <a:spLocks noGrp="1"/>
          </p:cNvSpPr>
          <p:nvPr>
            <p:ph type="pic" idx="3"/>
          </p:nvPr>
        </p:nvSpPr>
        <p:spPr>
          <a:xfrm>
            <a:off x="7840437" y="1465948"/>
            <a:ext cx="3142459" cy="2193312"/>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451" name="Google Shape;451;p89"/>
          <p:cNvSpPr>
            <a:spLocks noGrp="1"/>
          </p:cNvSpPr>
          <p:nvPr>
            <p:ph type="pic" idx="4"/>
          </p:nvPr>
        </p:nvSpPr>
        <p:spPr>
          <a:xfrm>
            <a:off x="1149351" y="1465953"/>
            <a:ext cx="6480108" cy="4522861"/>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13_仅标题">
  <p:cSld name="13_仅标题">
    <p:spTree>
      <p:nvGrpSpPr>
        <p:cNvPr id="1" name="Shape 452"/>
        <p:cNvGrpSpPr/>
        <p:nvPr/>
      </p:nvGrpSpPr>
      <p:grpSpPr>
        <a:xfrm>
          <a:off x="0" y="0"/>
          <a:ext cx="0" cy="0"/>
          <a:chOff x="0" y="0"/>
          <a:chExt cx="0" cy="0"/>
        </a:xfrm>
      </p:grpSpPr>
      <p:sp>
        <p:nvSpPr>
          <p:cNvPr id="453" name="Google Shape;453;p234"/>
          <p:cNvSpPr>
            <a:spLocks noGrp="1"/>
          </p:cNvSpPr>
          <p:nvPr>
            <p:ph type="pic" idx="2"/>
          </p:nvPr>
        </p:nvSpPr>
        <p:spPr>
          <a:xfrm>
            <a:off x="1352179" y="2705994"/>
            <a:ext cx="3778175" cy="3272872"/>
          </a:xfrm>
          <a:prstGeom prst="diamond">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454" name="Google Shape;454;p234"/>
          <p:cNvSpPr>
            <a:spLocks noGrp="1"/>
          </p:cNvSpPr>
          <p:nvPr>
            <p:ph type="pic" idx="3"/>
          </p:nvPr>
        </p:nvSpPr>
        <p:spPr>
          <a:xfrm>
            <a:off x="5686505" y="1615658"/>
            <a:ext cx="3778175" cy="3272872"/>
          </a:xfrm>
          <a:prstGeom prst="diamond">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仅标题">
  <p:cSld name="仅标题">
    <p:spTree>
      <p:nvGrpSpPr>
        <p:cNvPr id="1" name="Shape 455"/>
        <p:cNvGrpSpPr/>
        <p:nvPr/>
      </p:nvGrpSpPr>
      <p:grpSpPr>
        <a:xfrm>
          <a:off x="0" y="0"/>
          <a:ext cx="0" cy="0"/>
          <a:chOff x="0" y="0"/>
          <a:chExt cx="0" cy="0"/>
        </a:xfrm>
      </p:grpSpPr>
      <p:sp>
        <p:nvSpPr>
          <p:cNvPr id="456" name="Google Shape;456;p235"/>
          <p:cNvSpPr>
            <a:spLocks noGrp="1"/>
          </p:cNvSpPr>
          <p:nvPr>
            <p:ph type="pic" idx="2"/>
          </p:nvPr>
        </p:nvSpPr>
        <p:spPr>
          <a:xfrm>
            <a:off x="7358166" y="3557509"/>
            <a:ext cx="3513039" cy="2314711"/>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457" name="Google Shape;457;p235"/>
          <p:cNvSpPr>
            <a:spLocks noGrp="1"/>
          </p:cNvSpPr>
          <p:nvPr>
            <p:ph type="pic" idx="3"/>
          </p:nvPr>
        </p:nvSpPr>
        <p:spPr>
          <a:xfrm>
            <a:off x="1420004" y="1891186"/>
            <a:ext cx="5443440" cy="3586635"/>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6_仅标题">
  <p:cSld name="6_仅标题">
    <p:spTree>
      <p:nvGrpSpPr>
        <p:cNvPr id="1" name="Shape 458"/>
        <p:cNvGrpSpPr/>
        <p:nvPr/>
      </p:nvGrpSpPr>
      <p:grpSpPr>
        <a:xfrm>
          <a:off x="0" y="0"/>
          <a:ext cx="0" cy="0"/>
          <a:chOff x="0" y="0"/>
          <a:chExt cx="0" cy="0"/>
        </a:xfrm>
      </p:grpSpPr>
      <p:sp>
        <p:nvSpPr>
          <p:cNvPr id="459" name="Google Shape;459;p236"/>
          <p:cNvSpPr>
            <a:spLocks noGrp="1"/>
          </p:cNvSpPr>
          <p:nvPr>
            <p:ph type="pic" idx="2"/>
          </p:nvPr>
        </p:nvSpPr>
        <p:spPr>
          <a:xfrm>
            <a:off x="7403795" y="3929743"/>
            <a:ext cx="3864608" cy="2474546"/>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460" name="Google Shape;460;p236"/>
          <p:cNvSpPr>
            <a:spLocks noGrp="1"/>
          </p:cNvSpPr>
          <p:nvPr>
            <p:ph type="pic" idx="3"/>
          </p:nvPr>
        </p:nvSpPr>
        <p:spPr>
          <a:xfrm>
            <a:off x="1314750" y="1632814"/>
            <a:ext cx="6089049" cy="3898877"/>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12_仅标题">
  <p:cSld name="12_仅标题">
    <p:spTree>
      <p:nvGrpSpPr>
        <p:cNvPr id="1" name="Shape 461"/>
        <p:cNvGrpSpPr/>
        <p:nvPr/>
      </p:nvGrpSpPr>
      <p:grpSpPr>
        <a:xfrm>
          <a:off x="0" y="0"/>
          <a:ext cx="0" cy="0"/>
          <a:chOff x="0" y="0"/>
          <a:chExt cx="0" cy="0"/>
        </a:xfrm>
      </p:grpSpPr>
      <p:sp>
        <p:nvSpPr>
          <p:cNvPr id="462" name="Google Shape;462;p237"/>
          <p:cNvSpPr>
            <a:spLocks noGrp="1"/>
          </p:cNvSpPr>
          <p:nvPr>
            <p:ph type="pic" idx="2"/>
          </p:nvPr>
        </p:nvSpPr>
        <p:spPr>
          <a:xfrm>
            <a:off x="5928664" y="3247146"/>
            <a:ext cx="2614805" cy="2614806"/>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463" name="Google Shape;463;p237"/>
          <p:cNvSpPr>
            <a:spLocks noGrp="1"/>
          </p:cNvSpPr>
          <p:nvPr>
            <p:ph type="pic" idx="3"/>
          </p:nvPr>
        </p:nvSpPr>
        <p:spPr>
          <a:xfrm>
            <a:off x="8543471" y="1697044"/>
            <a:ext cx="2614807" cy="2614806"/>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464" name="Google Shape;464;p237"/>
          <p:cNvSpPr>
            <a:spLocks noGrp="1"/>
          </p:cNvSpPr>
          <p:nvPr>
            <p:ph type="pic" idx="4"/>
          </p:nvPr>
        </p:nvSpPr>
        <p:spPr>
          <a:xfrm>
            <a:off x="1170563" y="1569061"/>
            <a:ext cx="4475708" cy="4475708"/>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11_仅标题">
  <p:cSld name="11_仅标题">
    <p:spTree>
      <p:nvGrpSpPr>
        <p:cNvPr id="1" name="Shape 465"/>
        <p:cNvGrpSpPr/>
        <p:nvPr/>
      </p:nvGrpSpPr>
      <p:grpSpPr>
        <a:xfrm>
          <a:off x="0" y="0"/>
          <a:ext cx="0" cy="0"/>
          <a:chOff x="0" y="0"/>
          <a:chExt cx="0" cy="0"/>
        </a:xfrm>
      </p:grpSpPr>
      <p:sp>
        <p:nvSpPr>
          <p:cNvPr id="466" name="Google Shape;466;p238"/>
          <p:cNvSpPr>
            <a:spLocks noGrp="1"/>
          </p:cNvSpPr>
          <p:nvPr>
            <p:ph type="pic" idx="2"/>
          </p:nvPr>
        </p:nvSpPr>
        <p:spPr>
          <a:xfrm>
            <a:off x="7840481" y="3479633"/>
            <a:ext cx="2952127" cy="3253015"/>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467" name="Google Shape;467;p238"/>
          <p:cNvSpPr>
            <a:spLocks noGrp="1"/>
          </p:cNvSpPr>
          <p:nvPr>
            <p:ph type="pic" idx="3"/>
          </p:nvPr>
        </p:nvSpPr>
        <p:spPr>
          <a:xfrm>
            <a:off x="8736947" y="931997"/>
            <a:ext cx="2615551" cy="3064520"/>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468" name="Google Shape;468;p238"/>
          <p:cNvSpPr>
            <a:spLocks noGrp="1"/>
          </p:cNvSpPr>
          <p:nvPr>
            <p:ph type="pic" idx="4"/>
          </p:nvPr>
        </p:nvSpPr>
        <p:spPr>
          <a:xfrm>
            <a:off x="4537180" y="1071358"/>
            <a:ext cx="3419413" cy="4034783"/>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469" name="Google Shape;469;p238"/>
          <p:cNvSpPr>
            <a:spLocks noGrp="1"/>
          </p:cNvSpPr>
          <p:nvPr>
            <p:ph type="pic" idx="5"/>
          </p:nvPr>
        </p:nvSpPr>
        <p:spPr>
          <a:xfrm>
            <a:off x="992601" y="1221973"/>
            <a:ext cx="3154403" cy="3884167"/>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10_仅标题">
  <p:cSld name="10_仅标题">
    <p:spTree>
      <p:nvGrpSpPr>
        <p:cNvPr id="1" name="Shape 470"/>
        <p:cNvGrpSpPr/>
        <p:nvPr/>
      </p:nvGrpSpPr>
      <p:grpSpPr>
        <a:xfrm>
          <a:off x="0" y="0"/>
          <a:ext cx="0" cy="0"/>
          <a:chOff x="0" y="0"/>
          <a:chExt cx="0" cy="0"/>
        </a:xfrm>
      </p:grpSpPr>
      <p:sp>
        <p:nvSpPr>
          <p:cNvPr id="471" name="Google Shape;471;p239"/>
          <p:cNvSpPr>
            <a:spLocks noGrp="1"/>
          </p:cNvSpPr>
          <p:nvPr>
            <p:ph type="pic" idx="2"/>
          </p:nvPr>
        </p:nvSpPr>
        <p:spPr>
          <a:xfrm>
            <a:off x="8506881" y="4056229"/>
            <a:ext cx="2930376" cy="1876348"/>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472" name="Google Shape;472;p239"/>
          <p:cNvSpPr>
            <a:spLocks noGrp="1"/>
          </p:cNvSpPr>
          <p:nvPr>
            <p:ph type="pic" idx="3"/>
          </p:nvPr>
        </p:nvSpPr>
        <p:spPr>
          <a:xfrm>
            <a:off x="8506881" y="1617829"/>
            <a:ext cx="2930376" cy="1876348"/>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473" name="Google Shape;473;p239"/>
          <p:cNvSpPr>
            <a:spLocks noGrp="1"/>
          </p:cNvSpPr>
          <p:nvPr>
            <p:ph type="pic" idx="4"/>
          </p:nvPr>
        </p:nvSpPr>
        <p:spPr>
          <a:xfrm>
            <a:off x="1129397" y="1308338"/>
            <a:ext cx="6927103" cy="4834845"/>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9_仅标题">
  <p:cSld name="9_仅标题">
    <p:spTree>
      <p:nvGrpSpPr>
        <p:cNvPr id="1" name="Shape 474"/>
        <p:cNvGrpSpPr/>
        <p:nvPr/>
      </p:nvGrpSpPr>
      <p:grpSpPr>
        <a:xfrm>
          <a:off x="0" y="0"/>
          <a:ext cx="0" cy="0"/>
          <a:chOff x="0" y="0"/>
          <a:chExt cx="0" cy="0"/>
        </a:xfrm>
      </p:grpSpPr>
      <p:sp>
        <p:nvSpPr>
          <p:cNvPr id="475" name="Google Shape;475;p240"/>
          <p:cNvSpPr>
            <a:spLocks noGrp="1"/>
          </p:cNvSpPr>
          <p:nvPr>
            <p:ph type="pic" idx="2"/>
          </p:nvPr>
        </p:nvSpPr>
        <p:spPr>
          <a:xfrm>
            <a:off x="2656548" y="1386801"/>
            <a:ext cx="6802704" cy="4947998"/>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自定义版式">
  <p:cSld name="自定义版式">
    <p:spTree>
      <p:nvGrpSpPr>
        <p:cNvPr id="1" name="Shape 476"/>
        <p:cNvGrpSpPr/>
        <p:nvPr/>
      </p:nvGrpSpPr>
      <p:grpSpPr>
        <a:xfrm>
          <a:off x="0" y="0"/>
          <a:ext cx="0" cy="0"/>
          <a:chOff x="0" y="0"/>
          <a:chExt cx="0" cy="0"/>
        </a:xfrm>
      </p:grpSpPr>
      <p:sp>
        <p:nvSpPr>
          <p:cNvPr id="477" name="Google Shape;477;p241"/>
          <p:cNvSpPr>
            <a:spLocks noGrp="1"/>
          </p:cNvSpPr>
          <p:nvPr>
            <p:ph type="pic" idx="2"/>
          </p:nvPr>
        </p:nvSpPr>
        <p:spPr>
          <a:xfrm>
            <a:off x="7709485" y="1604055"/>
            <a:ext cx="3730939" cy="3437206"/>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478" name="Google Shape;478;p241"/>
          <p:cNvSpPr>
            <a:spLocks noGrp="1"/>
          </p:cNvSpPr>
          <p:nvPr>
            <p:ph type="pic" idx="3"/>
          </p:nvPr>
        </p:nvSpPr>
        <p:spPr>
          <a:xfrm>
            <a:off x="1262066" y="1490362"/>
            <a:ext cx="5640913" cy="3927365"/>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1_仅标题">
  <p:cSld name="11_仅标题">
    <p:spTree>
      <p:nvGrpSpPr>
        <p:cNvPr id="1" name="Shape 26"/>
        <p:cNvGrpSpPr/>
        <p:nvPr/>
      </p:nvGrpSpPr>
      <p:grpSpPr>
        <a:xfrm>
          <a:off x="0" y="0"/>
          <a:ext cx="0" cy="0"/>
          <a:chOff x="0" y="0"/>
          <a:chExt cx="0" cy="0"/>
        </a:xfrm>
      </p:grpSpPr>
      <p:sp>
        <p:nvSpPr>
          <p:cNvPr id="27" name="Google Shape;27;p145"/>
          <p:cNvSpPr>
            <a:spLocks noGrp="1"/>
          </p:cNvSpPr>
          <p:nvPr>
            <p:ph type="pic" idx="2"/>
          </p:nvPr>
        </p:nvSpPr>
        <p:spPr>
          <a:xfrm>
            <a:off x="7840513" y="3479681"/>
            <a:ext cx="2952127" cy="3253015"/>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28" name="Google Shape;28;p145"/>
          <p:cNvSpPr>
            <a:spLocks noGrp="1"/>
          </p:cNvSpPr>
          <p:nvPr>
            <p:ph type="pic" idx="3"/>
          </p:nvPr>
        </p:nvSpPr>
        <p:spPr>
          <a:xfrm>
            <a:off x="8736979" y="931997"/>
            <a:ext cx="2615551" cy="3064520"/>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29" name="Google Shape;29;p145"/>
          <p:cNvSpPr>
            <a:spLocks noGrp="1"/>
          </p:cNvSpPr>
          <p:nvPr>
            <p:ph type="pic" idx="4"/>
          </p:nvPr>
        </p:nvSpPr>
        <p:spPr>
          <a:xfrm>
            <a:off x="4537180" y="1071406"/>
            <a:ext cx="3419413" cy="4034783"/>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30" name="Google Shape;30;p145"/>
          <p:cNvSpPr>
            <a:spLocks noGrp="1"/>
          </p:cNvSpPr>
          <p:nvPr>
            <p:ph type="pic" idx="5"/>
          </p:nvPr>
        </p:nvSpPr>
        <p:spPr>
          <a:xfrm>
            <a:off x="992601" y="1222021"/>
            <a:ext cx="3154403" cy="3884167"/>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8_仅标题">
  <p:cSld name="8_仅标题">
    <p:spTree>
      <p:nvGrpSpPr>
        <p:cNvPr id="1" name="Shape 479"/>
        <p:cNvGrpSpPr/>
        <p:nvPr/>
      </p:nvGrpSpPr>
      <p:grpSpPr>
        <a:xfrm>
          <a:off x="0" y="0"/>
          <a:ext cx="0" cy="0"/>
          <a:chOff x="0" y="0"/>
          <a:chExt cx="0" cy="0"/>
        </a:xfrm>
      </p:grpSpPr>
      <p:sp>
        <p:nvSpPr>
          <p:cNvPr id="480" name="Google Shape;480;p242"/>
          <p:cNvSpPr>
            <a:spLocks noGrp="1"/>
          </p:cNvSpPr>
          <p:nvPr>
            <p:ph type="pic" idx="2"/>
          </p:nvPr>
        </p:nvSpPr>
        <p:spPr>
          <a:xfrm>
            <a:off x="7952230" y="3954863"/>
            <a:ext cx="3316303" cy="2257169"/>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481" name="Google Shape;481;p242"/>
          <p:cNvSpPr>
            <a:spLocks noGrp="1"/>
          </p:cNvSpPr>
          <p:nvPr>
            <p:ph type="pic" idx="3"/>
          </p:nvPr>
        </p:nvSpPr>
        <p:spPr>
          <a:xfrm>
            <a:off x="1406289" y="3954863"/>
            <a:ext cx="3316303" cy="2257169"/>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482" name="Google Shape;482;p242"/>
          <p:cNvSpPr>
            <a:spLocks noGrp="1"/>
          </p:cNvSpPr>
          <p:nvPr>
            <p:ph type="pic" idx="4"/>
          </p:nvPr>
        </p:nvSpPr>
        <p:spPr>
          <a:xfrm>
            <a:off x="1406289" y="1197149"/>
            <a:ext cx="3316303" cy="2257169"/>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483" name="Google Shape;483;p242"/>
          <p:cNvSpPr>
            <a:spLocks noGrp="1"/>
          </p:cNvSpPr>
          <p:nvPr>
            <p:ph type="pic" idx="5"/>
          </p:nvPr>
        </p:nvSpPr>
        <p:spPr>
          <a:xfrm>
            <a:off x="7952230" y="1197149"/>
            <a:ext cx="3316303" cy="2257169"/>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484" name="Google Shape;484;p242"/>
          <p:cNvSpPr>
            <a:spLocks noGrp="1"/>
          </p:cNvSpPr>
          <p:nvPr>
            <p:ph type="pic" idx="6"/>
          </p:nvPr>
        </p:nvSpPr>
        <p:spPr>
          <a:xfrm>
            <a:off x="4679260" y="2576001"/>
            <a:ext cx="3316301" cy="2257169"/>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7_仅标题">
  <p:cSld name="7_仅标题">
    <p:spTree>
      <p:nvGrpSpPr>
        <p:cNvPr id="1" name="Shape 485"/>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orient="horz" pos="3113" userDrawn="1">
          <p15:clr>
            <a:srgbClr val="FBAE40"/>
          </p15:clr>
        </p15:guide>
        <p15:guide id="2" pos="5120" userDrawn="1">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5_仅标题">
  <p:cSld name="5_仅标题">
    <p:spTree>
      <p:nvGrpSpPr>
        <p:cNvPr id="1" name="Shape 486"/>
        <p:cNvGrpSpPr/>
        <p:nvPr/>
      </p:nvGrpSpPr>
      <p:grpSpPr>
        <a:xfrm>
          <a:off x="0" y="0"/>
          <a:ext cx="0" cy="0"/>
          <a:chOff x="0" y="0"/>
          <a:chExt cx="0" cy="0"/>
        </a:xfrm>
      </p:grpSpPr>
      <p:sp>
        <p:nvSpPr>
          <p:cNvPr id="487" name="Google Shape;487;p244"/>
          <p:cNvSpPr>
            <a:spLocks noGrp="1"/>
          </p:cNvSpPr>
          <p:nvPr>
            <p:ph type="pic" idx="2"/>
          </p:nvPr>
        </p:nvSpPr>
        <p:spPr>
          <a:xfrm>
            <a:off x="711562" y="4037715"/>
            <a:ext cx="1780863" cy="1780862"/>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488" name="Google Shape;488;p244"/>
          <p:cNvSpPr>
            <a:spLocks noGrp="1"/>
          </p:cNvSpPr>
          <p:nvPr>
            <p:ph type="pic" idx="3"/>
          </p:nvPr>
        </p:nvSpPr>
        <p:spPr>
          <a:xfrm>
            <a:off x="1023471" y="1243957"/>
            <a:ext cx="2330204" cy="2330204"/>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489" name="Google Shape;489;p244"/>
          <p:cNvSpPr>
            <a:spLocks noGrp="1"/>
          </p:cNvSpPr>
          <p:nvPr>
            <p:ph type="pic" idx="4"/>
          </p:nvPr>
        </p:nvSpPr>
        <p:spPr>
          <a:xfrm>
            <a:off x="8742078" y="1101656"/>
            <a:ext cx="2614807" cy="2614806"/>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490" name="Google Shape;490;p244"/>
          <p:cNvSpPr>
            <a:spLocks noGrp="1"/>
          </p:cNvSpPr>
          <p:nvPr>
            <p:ph type="pic" idx="5"/>
          </p:nvPr>
        </p:nvSpPr>
        <p:spPr>
          <a:xfrm>
            <a:off x="3188883" y="1243957"/>
            <a:ext cx="5207727" cy="5207725"/>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4_仅标题">
  <p:cSld name="4_仅标题">
    <p:spTree>
      <p:nvGrpSpPr>
        <p:cNvPr id="1" name="Shape 491"/>
        <p:cNvGrpSpPr/>
        <p:nvPr/>
      </p:nvGrpSpPr>
      <p:grpSpPr>
        <a:xfrm>
          <a:off x="0" y="0"/>
          <a:ext cx="0" cy="0"/>
          <a:chOff x="0" y="0"/>
          <a:chExt cx="0" cy="0"/>
        </a:xfrm>
      </p:grpSpPr>
      <p:sp>
        <p:nvSpPr>
          <p:cNvPr id="492" name="Google Shape;492;p245"/>
          <p:cNvSpPr>
            <a:spLocks noGrp="1"/>
          </p:cNvSpPr>
          <p:nvPr>
            <p:ph type="pic" idx="2"/>
          </p:nvPr>
        </p:nvSpPr>
        <p:spPr>
          <a:xfrm>
            <a:off x="7903935" y="1233204"/>
            <a:ext cx="3856684" cy="4441280"/>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493" name="Google Shape;493;p245"/>
          <p:cNvSpPr>
            <a:spLocks noGrp="1"/>
          </p:cNvSpPr>
          <p:nvPr>
            <p:ph type="pic" idx="3"/>
          </p:nvPr>
        </p:nvSpPr>
        <p:spPr>
          <a:xfrm>
            <a:off x="3943501" y="1543883"/>
            <a:ext cx="3960435" cy="4505720"/>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2_仅标题">
  <p:cSld name="2_仅标题">
    <p:spTree>
      <p:nvGrpSpPr>
        <p:cNvPr id="1" name="Shape 494"/>
        <p:cNvGrpSpPr/>
        <p:nvPr/>
      </p:nvGrpSpPr>
      <p:grpSpPr>
        <a:xfrm>
          <a:off x="0" y="0"/>
          <a:ext cx="0" cy="0"/>
          <a:chOff x="0" y="0"/>
          <a:chExt cx="0" cy="0"/>
        </a:xfrm>
      </p:grpSpPr>
      <p:sp>
        <p:nvSpPr>
          <p:cNvPr id="495" name="Google Shape;495;p246"/>
          <p:cNvSpPr>
            <a:spLocks noGrp="1"/>
          </p:cNvSpPr>
          <p:nvPr>
            <p:ph type="pic" idx="2"/>
          </p:nvPr>
        </p:nvSpPr>
        <p:spPr>
          <a:xfrm>
            <a:off x="5885540" y="2421213"/>
            <a:ext cx="3302144" cy="3302143"/>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496" name="Google Shape;496;p246"/>
          <p:cNvSpPr>
            <a:spLocks noGrp="1"/>
          </p:cNvSpPr>
          <p:nvPr>
            <p:ph type="pic" idx="3"/>
          </p:nvPr>
        </p:nvSpPr>
        <p:spPr>
          <a:xfrm>
            <a:off x="1682953" y="1317732"/>
            <a:ext cx="4087251" cy="5142594"/>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497" name="Google Shape;497;p246"/>
          <p:cNvSpPr>
            <a:spLocks noGrp="1"/>
          </p:cNvSpPr>
          <p:nvPr>
            <p:ph type="pic" idx="4"/>
          </p:nvPr>
        </p:nvSpPr>
        <p:spPr>
          <a:xfrm>
            <a:off x="8369544" y="931639"/>
            <a:ext cx="2733757" cy="2733757"/>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4_空白">
  <p:cSld name="4_空白">
    <p:spTree>
      <p:nvGrpSpPr>
        <p:cNvPr id="1" name="Shape 498"/>
        <p:cNvGrpSpPr/>
        <p:nvPr/>
      </p:nvGrpSpPr>
      <p:grpSpPr>
        <a:xfrm>
          <a:off x="0" y="0"/>
          <a:ext cx="0" cy="0"/>
          <a:chOff x="0" y="0"/>
          <a:chExt cx="0" cy="0"/>
        </a:xfrm>
      </p:grpSpPr>
      <p:sp>
        <p:nvSpPr>
          <p:cNvPr id="499" name="Google Shape;499;p247"/>
          <p:cNvSpPr>
            <a:spLocks noGrp="1"/>
          </p:cNvSpPr>
          <p:nvPr>
            <p:ph type="pic" idx="2"/>
          </p:nvPr>
        </p:nvSpPr>
        <p:spPr>
          <a:xfrm>
            <a:off x="7292054" y="3067964"/>
            <a:ext cx="4112551" cy="2991295"/>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500" name="Google Shape;500;p247"/>
          <p:cNvSpPr>
            <a:spLocks noGrp="1"/>
          </p:cNvSpPr>
          <p:nvPr>
            <p:ph type="pic" idx="3"/>
          </p:nvPr>
        </p:nvSpPr>
        <p:spPr>
          <a:xfrm>
            <a:off x="4029969" y="2137167"/>
            <a:ext cx="4112551" cy="2991295"/>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501" name="Google Shape;501;p247"/>
          <p:cNvSpPr>
            <a:spLocks noGrp="1"/>
          </p:cNvSpPr>
          <p:nvPr>
            <p:ph type="pic" idx="4"/>
          </p:nvPr>
        </p:nvSpPr>
        <p:spPr>
          <a:xfrm>
            <a:off x="767882" y="1206370"/>
            <a:ext cx="4112551" cy="2991295"/>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3_空白">
  <p:cSld name="3_空白">
    <p:spTree>
      <p:nvGrpSpPr>
        <p:cNvPr id="1" name="Shape 502"/>
        <p:cNvGrpSpPr/>
        <p:nvPr/>
      </p:nvGrpSpPr>
      <p:grpSpPr>
        <a:xfrm>
          <a:off x="0" y="0"/>
          <a:ext cx="0" cy="0"/>
          <a:chOff x="0" y="0"/>
          <a:chExt cx="0" cy="0"/>
        </a:xfrm>
      </p:grpSpPr>
      <p:sp>
        <p:nvSpPr>
          <p:cNvPr id="503" name="Google Shape;503;p248"/>
          <p:cNvSpPr>
            <a:spLocks noGrp="1"/>
          </p:cNvSpPr>
          <p:nvPr>
            <p:ph type="pic" idx="2"/>
          </p:nvPr>
        </p:nvSpPr>
        <p:spPr>
          <a:xfrm>
            <a:off x="2827969" y="1157942"/>
            <a:ext cx="6536067" cy="4448630"/>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504" name="Google Shape;504;p248"/>
          <p:cNvSpPr>
            <a:spLocks noGrp="1"/>
          </p:cNvSpPr>
          <p:nvPr>
            <p:ph type="pic" idx="3"/>
          </p:nvPr>
        </p:nvSpPr>
        <p:spPr>
          <a:xfrm>
            <a:off x="8302377" y="3589475"/>
            <a:ext cx="2691371" cy="2691369"/>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505" name="Google Shape;505;p248"/>
          <p:cNvSpPr>
            <a:spLocks noGrp="1"/>
          </p:cNvSpPr>
          <p:nvPr>
            <p:ph type="pic" idx="4"/>
          </p:nvPr>
        </p:nvSpPr>
        <p:spPr>
          <a:xfrm>
            <a:off x="1198257" y="3382263"/>
            <a:ext cx="2733759" cy="2733757"/>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2_空白">
  <p:cSld name="2_空白">
    <p:spTree>
      <p:nvGrpSpPr>
        <p:cNvPr id="1" name="Shape 506"/>
        <p:cNvGrpSpPr/>
        <p:nvPr/>
      </p:nvGrpSpPr>
      <p:grpSpPr>
        <a:xfrm>
          <a:off x="0" y="0"/>
          <a:ext cx="0" cy="0"/>
          <a:chOff x="0" y="0"/>
          <a:chExt cx="0" cy="0"/>
        </a:xfrm>
      </p:grpSpPr>
      <p:sp>
        <p:nvSpPr>
          <p:cNvPr id="507" name="Google Shape;507;p249"/>
          <p:cNvSpPr>
            <a:spLocks noGrp="1"/>
          </p:cNvSpPr>
          <p:nvPr>
            <p:ph type="pic" idx="2"/>
          </p:nvPr>
        </p:nvSpPr>
        <p:spPr>
          <a:xfrm>
            <a:off x="6921287" y="1767877"/>
            <a:ext cx="4605084" cy="4655890"/>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508" name="Google Shape;508;p249"/>
          <p:cNvSpPr>
            <a:spLocks noGrp="1"/>
          </p:cNvSpPr>
          <p:nvPr>
            <p:ph type="pic" idx="3"/>
          </p:nvPr>
        </p:nvSpPr>
        <p:spPr>
          <a:xfrm>
            <a:off x="3793052" y="761061"/>
            <a:ext cx="4397413" cy="5188787"/>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509" name="Google Shape;509;p249"/>
          <p:cNvSpPr>
            <a:spLocks noGrp="1"/>
          </p:cNvSpPr>
          <p:nvPr>
            <p:ph type="pic" idx="4"/>
          </p:nvPr>
        </p:nvSpPr>
        <p:spPr>
          <a:xfrm>
            <a:off x="815938" y="1767878"/>
            <a:ext cx="3869039" cy="4421808"/>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空白" type="blank">
  <p:cSld name="BLANK">
    <p:spTree>
      <p:nvGrpSpPr>
        <p:cNvPr id="1" name="Shape 510"/>
        <p:cNvGrpSpPr/>
        <p:nvPr/>
      </p:nvGrpSpPr>
      <p:grpSpPr>
        <a:xfrm>
          <a:off x="0" y="0"/>
          <a:ext cx="0" cy="0"/>
          <a:chOff x="0" y="0"/>
          <a:chExt cx="0" cy="0"/>
        </a:xfrm>
      </p:grpSpPr>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17"/>
        <p:cNvGrpSpPr/>
        <p:nvPr/>
      </p:nvGrpSpPr>
      <p:grpSpPr>
        <a:xfrm>
          <a:off x="0" y="0"/>
          <a:ext cx="0" cy="0"/>
          <a:chOff x="0" y="0"/>
          <a:chExt cx="0" cy="0"/>
        </a:xfrm>
      </p:grpSpPr>
      <p:sp>
        <p:nvSpPr>
          <p:cNvPr id="518" name="Google Shape;518;p81"/>
          <p:cNvSpPr txBox="1">
            <a:spLocks noGrp="1"/>
          </p:cNvSpPr>
          <p:nvPr>
            <p:ph type="ctrTitle"/>
          </p:nvPr>
        </p:nvSpPr>
        <p:spPr>
          <a:xfrm>
            <a:off x="914403" y="2130481"/>
            <a:ext cx="10363200" cy="1470025"/>
          </a:xfrm>
          <a:prstGeom prst="rect">
            <a:avLst/>
          </a:prstGeom>
          <a:noFill/>
          <a:ln>
            <a:noFill/>
          </a:ln>
        </p:spPr>
        <p:txBody>
          <a:bodyPr spcFirstLastPara="1" wrap="square" lIns="98025" tIns="49000" rIns="98025" bIns="490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19" name="Google Shape;519;p81"/>
          <p:cNvSpPr txBox="1">
            <a:spLocks noGrp="1"/>
          </p:cNvSpPr>
          <p:nvPr>
            <p:ph type="subTitle" idx="1"/>
          </p:nvPr>
        </p:nvSpPr>
        <p:spPr>
          <a:xfrm>
            <a:off x="1828800" y="3886200"/>
            <a:ext cx="8534400" cy="1752600"/>
          </a:xfrm>
          <a:prstGeom prst="rect">
            <a:avLst/>
          </a:prstGeom>
          <a:noFill/>
          <a:ln>
            <a:noFill/>
          </a:ln>
        </p:spPr>
        <p:txBody>
          <a:bodyPr spcFirstLastPara="1" wrap="square" lIns="98025" tIns="49000" rIns="98025" bIns="49000" anchor="t" anchorCtr="0">
            <a:noAutofit/>
          </a:bodyPr>
          <a:lstStyle>
            <a:lvl1pPr lvl="0" algn="ctr">
              <a:spcBef>
                <a:spcPts val="700"/>
              </a:spcBef>
              <a:spcAft>
                <a:spcPts val="0"/>
              </a:spcAft>
              <a:buClr>
                <a:srgbClr val="888888"/>
              </a:buClr>
              <a:buSzPts val="3500"/>
              <a:buNone/>
              <a:defRPr>
                <a:solidFill>
                  <a:srgbClr val="888888"/>
                </a:solidFill>
              </a:defRPr>
            </a:lvl1pPr>
            <a:lvl2pPr lvl="1" algn="ctr">
              <a:spcBef>
                <a:spcPts val="600"/>
              </a:spcBef>
              <a:spcAft>
                <a:spcPts val="0"/>
              </a:spcAft>
              <a:buClr>
                <a:srgbClr val="888888"/>
              </a:buClr>
              <a:buSzPts val="3000"/>
              <a:buNone/>
              <a:defRPr>
                <a:solidFill>
                  <a:srgbClr val="888888"/>
                </a:solidFill>
              </a:defRPr>
            </a:lvl2pPr>
            <a:lvl3pPr lvl="2" algn="ctr">
              <a:spcBef>
                <a:spcPts val="520"/>
              </a:spcBef>
              <a:spcAft>
                <a:spcPts val="0"/>
              </a:spcAft>
              <a:buClr>
                <a:srgbClr val="888888"/>
              </a:buClr>
              <a:buSzPts val="2600"/>
              <a:buNone/>
              <a:defRPr>
                <a:solidFill>
                  <a:srgbClr val="888888"/>
                </a:solidFill>
              </a:defRPr>
            </a:lvl3pPr>
            <a:lvl4pPr lvl="3" algn="ctr">
              <a:spcBef>
                <a:spcPts val="440"/>
              </a:spcBef>
              <a:spcAft>
                <a:spcPts val="0"/>
              </a:spcAft>
              <a:buClr>
                <a:srgbClr val="888888"/>
              </a:buClr>
              <a:buSzPts val="2200"/>
              <a:buNone/>
              <a:defRPr>
                <a:solidFill>
                  <a:srgbClr val="888888"/>
                </a:solidFill>
              </a:defRPr>
            </a:lvl4pPr>
            <a:lvl5pPr lvl="4" algn="ctr">
              <a:spcBef>
                <a:spcPts val="440"/>
              </a:spcBef>
              <a:spcAft>
                <a:spcPts val="0"/>
              </a:spcAft>
              <a:buClr>
                <a:srgbClr val="888888"/>
              </a:buClr>
              <a:buSzPts val="2200"/>
              <a:buNone/>
              <a:defRPr>
                <a:solidFill>
                  <a:srgbClr val="888888"/>
                </a:solidFill>
              </a:defRPr>
            </a:lvl5pPr>
            <a:lvl6pPr lvl="5" algn="ctr">
              <a:spcBef>
                <a:spcPts val="440"/>
              </a:spcBef>
              <a:spcAft>
                <a:spcPts val="0"/>
              </a:spcAft>
              <a:buClr>
                <a:srgbClr val="888888"/>
              </a:buClr>
              <a:buSzPts val="2200"/>
              <a:buNone/>
              <a:defRPr>
                <a:solidFill>
                  <a:srgbClr val="888888"/>
                </a:solidFill>
              </a:defRPr>
            </a:lvl6pPr>
            <a:lvl7pPr lvl="6" algn="ctr">
              <a:spcBef>
                <a:spcPts val="440"/>
              </a:spcBef>
              <a:spcAft>
                <a:spcPts val="0"/>
              </a:spcAft>
              <a:buClr>
                <a:srgbClr val="888888"/>
              </a:buClr>
              <a:buSzPts val="2200"/>
              <a:buNone/>
              <a:defRPr>
                <a:solidFill>
                  <a:srgbClr val="888888"/>
                </a:solidFill>
              </a:defRPr>
            </a:lvl7pPr>
            <a:lvl8pPr lvl="7" algn="ctr">
              <a:spcBef>
                <a:spcPts val="440"/>
              </a:spcBef>
              <a:spcAft>
                <a:spcPts val="0"/>
              </a:spcAft>
              <a:buClr>
                <a:srgbClr val="888888"/>
              </a:buClr>
              <a:buSzPts val="2200"/>
              <a:buNone/>
              <a:defRPr>
                <a:solidFill>
                  <a:srgbClr val="888888"/>
                </a:solidFill>
              </a:defRPr>
            </a:lvl8pPr>
            <a:lvl9pPr lvl="8" algn="ctr">
              <a:spcBef>
                <a:spcPts val="440"/>
              </a:spcBef>
              <a:spcAft>
                <a:spcPts val="0"/>
              </a:spcAft>
              <a:buClr>
                <a:srgbClr val="888888"/>
              </a:buClr>
              <a:buSzPts val="2200"/>
              <a:buNone/>
              <a:defRPr>
                <a:solidFill>
                  <a:srgbClr val="888888"/>
                </a:solidFill>
              </a:defRPr>
            </a:lvl9pPr>
          </a:lstStyle>
          <a:p>
            <a:endParaRPr/>
          </a:p>
        </p:txBody>
      </p:sp>
      <p:sp>
        <p:nvSpPr>
          <p:cNvPr id="520" name="Google Shape;520;p81"/>
          <p:cNvSpPr txBox="1">
            <a:spLocks noGrp="1"/>
          </p:cNvSpPr>
          <p:nvPr>
            <p:ph type="dt" idx="10"/>
          </p:nvPr>
        </p:nvSpPr>
        <p:spPr>
          <a:xfrm>
            <a:off x="609600" y="6356403"/>
            <a:ext cx="2844800" cy="365125"/>
          </a:xfrm>
          <a:prstGeom prst="rect">
            <a:avLst/>
          </a:prstGeom>
          <a:noFill/>
          <a:ln>
            <a:noFill/>
          </a:ln>
        </p:spPr>
        <p:txBody>
          <a:bodyPr spcFirstLastPara="1" wrap="square" lIns="98025" tIns="49000" rIns="98025" bIns="49000"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1" name="Google Shape;521;p81"/>
          <p:cNvSpPr txBox="1">
            <a:spLocks noGrp="1"/>
          </p:cNvSpPr>
          <p:nvPr>
            <p:ph type="ftr" idx="11"/>
          </p:nvPr>
        </p:nvSpPr>
        <p:spPr>
          <a:xfrm>
            <a:off x="4165600" y="6356403"/>
            <a:ext cx="3860800" cy="365125"/>
          </a:xfrm>
          <a:prstGeom prst="rect">
            <a:avLst/>
          </a:prstGeom>
          <a:noFill/>
          <a:ln>
            <a:noFill/>
          </a:ln>
        </p:spPr>
        <p:txBody>
          <a:bodyPr spcFirstLastPara="1" wrap="square" lIns="98025" tIns="49000" rIns="98025" bIns="49000"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2" name="Google Shape;522;p81"/>
          <p:cNvSpPr txBox="1">
            <a:spLocks noGrp="1"/>
          </p:cNvSpPr>
          <p:nvPr>
            <p:ph type="sldNum" idx="12"/>
          </p:nvPr>
        </p:nvSpPr>
        <p:spPr>
          <a:xfrm>
            <a:off x="8737600" y="6356403"/>
            <a:ext cx="2844800" cy="365125"/>
          </a:xfrm>
          <a:prstGeom prst="rect">
            <a:avLst/>
          </a:prstGeom>
          <a:noFill/>
          <a:ln>
            <a:noFill/>
          </a:ln>
        </p:spPr>
        <p:txBody>
          <a:bodyPr spcFirstLastPara="1" wrap="square" lIns="98025" tIns="49000" rIns="98025" bIns="49000" anchor="ctr" anchorCtr="0">
            <a:noAutofit/>
          </a:bodyPr>
          <a:lstStyle>
            <a:lvl1pPr marL="0" marR="0" lvl="0" indent="0" algn="r">
              <a:spcBef>
                <a:spcPts val="0"/>
              </a:spcBef>
              <a:spcAft>
                <a:spcPts val="0"/>
              </a:spcAft>
              <a:buNone/>
              <a:defRPr sz="1300">
                <a:solidFill>
                  <a:srgbClr val="888888"/>
                </a:solidFill>
                <a:latin typeface="Arial"/>
                <a:ea typeface="Arial"/>
                <a:cs typeface="Arial"/>
                <a:sym typeface="Arial"/>
              </a:defRPr>
            </a:lvl1pPr>
            <a:lvl2pPr marL="0" marR="0" lvl="1" indent="0" algn="r">
              <a:spcBef>
                <a:spcPts val="0"/>
              </a:spcBef>
              <a:spcAft>
                <a:spcPts val="0"/>
              </a:spcAft>
              <a:buNone/>
              <a:defRPr sz="1300">
                <a:solidFill>
                  <a:srgbClr val="888888"/>
                </a:solidFill>
                <a:latin typeface="Arial"/>
                <a:ea typeface="Arial"/>
                <a:cs typeface="Arial"/>
                <a:sym typeface="Arial"/>
              </a:defRPr>
            </a:lvl2pPr>
            <a:lvl3pPr marL="0" marR="0" lvl="2" indent="0" algn="r">
              <a:spcBef>
                <a:spcPts val="0"/>
              </a:spcBef>
              <a:spcAft>
                <a:spcPts val="0"/>
              </a:spcAft>
              <a:buNone/>
              <a:defRPr sz="1300">
                <a:solidFill>
                  <a:srgbClr val="888888"/>
                </a:solidFill>
                <a:latin typeface="Arial"/>
                <a:ea typeface="Arial"/>
                <a:cs typeface="Arial"/>
                <a:sym typeface="Arial"/>
              </a:defRPr>
            </a:lvl3pPr>
            <a:lvl4pPr marL="0" marR="0" lvl="3" indent="0" algn="r">
              <a:spcBef>
                <a:spcPts val="0"/>
              </a:spcBef>
              <a:spcAft>
                <a:spcPts val="0"/>
              </a:spcAft>
              <a:buNone/>
              <a:defRPr sz="1300">
                <a:solidFill>
                  <a:srgbClr val="888888"/>
                </a:solidFill>
                <a:latin typeface="Arial"/>
                <a:ea typeface="Arial"/>
                <a:cs typeface="Arial"/>
                <a:sym typeface="Arial"/>
              </a:defRPr>
            </a:lvl4pPr>
            <a:lvl5pPr marL="0" marR="0" lvl="4" indent="0" algn="r">
              <a:spcBef>
                <a:spcPts val="0"/>
              </a:spcBef>
              <a:spcAft>
                <a:spcPts val="0"/>
              </a:spcAft>
              <a:buNone/>
              <a:defRPr sz="1300">
                <a:solidFill>
                  <a:srgbClr val="888888"/>
                </a:solidFill>
                <a:latin typeface="Arial"/>
                <a:ea typeface="Arial"/>
                <a:cs typeface="Arial"/>
                <a:sym typeface="Arial"/>
              </a:defRPr>
            </a:lvl5pPr>
            <a:lvl6pPr marL="0" marR="0" lvl="5" indent="0" algn="r">
              <a:spcBef>
                <a:spcPts val="0"/>
              </a:spcBef>
              <a:spcAft>
                <a:spcPts val="0"/>
              </a:spcAft>
              <a:buNone/>
              <a:defRPr sz="1300">
                <a:solidFill>
                  <a:srgbClr val="888888"/>
                </a:solidFill>
                <a:latin typeface="Arial"/>
                <a:ea typeface="Arial"/>
                <a:cs typeface="Arial"/>
                <a:sym typeface="Arial"/>
              </a:defRPr>
            </a:lvl6pPr>
            <a:lvl7pPr marL="0" marR="0" lvl="6" indent="0" algn="r">
              <a:spcBef>
                <a:spcPts val="0"/>
              </a:spcBef>
              <a:spcAft>
                <a:spcPts val="0"/>
              </a:spcAft>
              <a:buNone/>
              <a:defRPr sz="1300">
                <a:solidFill>
                  <a:srgbClr val="888888"/>
                </a:solidFill>
                <a:latin typeface="Arial"/>
                <a:ea typeface="Arial"/>
                <a:cs typeface="Arial"/>
                <a:sym typeface="Arial"/>
              </a:defRPr>
            </a:lvl7pPr>
            <a:lvl8pPr marL="0" marR="0" lvl="7" indent="0" algn="r">
              <a:spcBef>
                <a:spcPts val="0"/>
              </a:spcBef>
              <a:spcAft>
                <a:spcPts val="0"/>
              </a:spcAft>
              <a:buNone/>
              <a:defRPr sz="1300">
                <a:solidFill>
                  <a:srgbClr val="888888"/>
                </a:solidFill>
                <a:latin typeface="Arial"/>
                <a:ea typeface="Arial"/>
                <a:cs typeface="Arial"/>
                <a:sym typeface="Arial"/>
              </a:defRPr>
            </a:lvl8pPr>
            <a:lvl9pPr marL="0" marR="0" lvl="8" indent="0" algn="r">
              <a:spcBef>
                <a:spcPts val="0"/>
              </a:spcBef>
              <a:spcAft>
                <a:spcPts val="0"/>
              </a:spcAft>
              <a:buNone/>
              <a:defRPr sz="13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0_仅标题">
  <p:cSld name="10_仅标题">
    <p:spTree>
      <p:nvGrpSpPr>
        <p:cNvPr id="1" name="Shape 31"/>
        <p:cNvGrpSpPr/>
        <p:nvPr/>
      </p:nvGrpSpPr>
      <p:grpSpPr>
        <a:xfrm>
          <a:off x="0" y="0"/>
          <a:ext cx="0" cy="0"/>
          <a:chOff x="0" y="0"/>
          <a:chExt cx="0" cy="0"/>
        </a:xfrm>
      </p:grpSpPr>
      <p:sp>
        <p:nvSpPr>
          <p:cNvPr id="32" name="Google Shape;32;p146"/>
          <p:cNvSpPr>
            <a:spLocks noGrp="1"/>
          </p:cNvSpPr>
          <p:nvPr>
            <p:ph type="pic" idx="2"/>
          </p:nvPr>
        </p:nvSpPr>
        <p:spPr>
          <a:xfrm>
            <a:off x="8506881" y="4056229"/>
            <a:ext cx="2930376" cy="1876348"/>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33" name="Google Shape;33;p146"/>
          <p:cNvSpPr>
            <a:spLocks noGrp="1"/>
          </p:cNvSpPr>
          <p:nvPr>
            <p:ph type="pic" idx="3"/>
          </p:nvPr>
        </p:nvSpPr>
        <p:spPr>
          <a:xfrm>
            <a:off x="8506881" y="1617829"/>
            <a:ext cx="2930376" cy="1876348"/>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34" name="Google Shape;34;p146"/>
          <p:cNvSpPr>
            <a:spLocks noGrp="1"/>
          </p:cNvSpPr>
          <p:nvPr>
            <p:ph type="pic" idx="4"/>
          </p:nvPr>
        </p:nvSpPr>
        <p:spPr>
          <a:xfrm>
            <a:off x="1129429" y="1308338"/>
            <a:ext cx="6927103" cy="4834845"/>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23"/>
        <p:cNvGrpSpPr/>
        <p:nvPr/>
      </p:nvGrpSpPr>
      <p:grpSpPr>
        <a:xfrm>
          <a:off x="0" y="0"/>
          <a:ext cx="0" cy="0"/>
          <a:chOff x="0" y="0"/>
          <a:chExt cx="0" cy="0"/>
        </a:xfrm>
      </p:grpSpPr>
      <p:sp>
        <p:nvSpPr>
          <p:cNvPr id="524" name="Google Shape;524;p102"/>
          <p:cNvSpPr txBox="1">
            <a:spLocks noGrp="1"/>
          </p:cNvSpPr>
          <p:nvPr>
            <p:ph type="title"/>
          </p:nvPr>
        </p:nvSpPr>
        <p:spPr>
          <a:xfrm>
            <a:off x="609600" y="274638"/>
            <a:ext cx="10972800" cy="1143000"/>
          </a:xfrm>
          <a:prstGeom prst="rect">
            <a:avLst/>
          </a:prstGeom>
          <a:noFill/>
          <a:ln>
            <a:noFill/>
          </a:ln>
        </p:spPr>
        <p:txBody>
          <a:bodyPr spcFirstLastPara="1" wrap="square" lIns="98025" tIns="49000" rIns="98025" bIns="490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25" name="Google Shape;525;p102"/>
          <p:cNvSpPr txBox="1">
            <a:spLocks noGrp="1"/>
          </p:cNvSpPr>
          <p:nvPr>
            <p:ph type="body" idx="1"/>
          </p:nvPr>
        </p:nvSpPr>
        <p:spPr>
          <a:xfrm>
            <a:off x="609600" y="1600206"/>
            <a:ext cx="10972800" cy="4525963"/>
          </a:xfrm>
          <a:prstGeom prst="rect">
            <a:avLst/>
          </a:prstGeom>
          <a:noFill/>
          <a:ln>
            <a:noFill/>
          </a:ln>
        </p:spPr>
        <p:txBody>
          <a:bodyPr spcFirstLastPara="1" wrap="square" lIns="98025" tIns="49000" rIns="98025" bIns="490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26" name="Google Shape;526;p102"/>
          <p:cNvSpPr txBox="1">
            <a:spLocks noGrp="1"/>
          </p:cNvSpPr>
          <p:nvPr>
            <p:ph type="dt" idx="10"/>
          </p:nvPr>
        </p:nvSpPr>
        <p:spPr>
          <a:xfrm>
            <a:off x="609600" y="6356403"/>
            <a:ext cx="2844800" cy="365125"/>
          </a:xfrm>
          <a:prstGeom prst="rect">
            <a:avLst/>
          </a:prstGeom>
          <a:noFill/>
          <a:ln>
            <a:noFill/>
          </a:ln>
        </p:spPr>
        <p:txBody>
          <a:bodyPr spcFirstLastPara="1" wrap="square" lIns="98025" tIns="49000" rIns="98025" bIns="49000"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7" name="Google Shape;527;p102"/>
          <p:cNvSpPr txBox="1">
            <a:spLocks noGrp="1"/>
          </p:cNvSpPr>
          <p:nvPr>
            <p:ph type="ftr" idx="11"/>
          </p:nvPr>
        </p:nvSpPr>
        <p:spPr>
          <a:xfrm>
            <a:off x="4165600" y="6356403"/>
            <a:ext cx="3860800" cy="365125"/>
          </a:xfrm>
          <a:prstGeom prst="rect">
            <a:avLst/>
          </a:prstGeom>
          <a:noFill/>
          <a:ln>
            <a:noFill/>
          </a:ln>
        </p:spPr>
        <p:txBody>
          <a:bodyPr spcFirstLastPara="1" wrap="square" lIns="98025" tIns="49000" rIns="98025" bIns="49000"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8" name="Google Shape;528;p102"/>
          <p:cNvSpPr txBox="1">
            <a:spLocks noGrp="1"/>
          </p:cNvSpPr>
          <p:nvPr>
            <p:ph type="sldNum" idx="12"/>
          </p:nvPr>
        </p:nvSpPr>
        <p:spPr>
          <a:xfrm>
            <a:off x="8737600" y="6356403"/>
            <a:ext cx="2844800" cy="365125"/>
          </a:xfrm>
          <a:prstGeom prst="rect">
            <a:avLst/>
          </a:prstGeom>
          <a:noFill/>
          <a:ln>
            <a:noFill/>
          </a:ln>
        </p:spPr>
        <p:txBody>
          <a:bodyPr spcFirstLastPara="1" wrap="square" lIns="98025" tIns="49000" rIns="98025" bIns="49000" anchor="ctr" anchorCtr="0">
            <a:noAutofit/>
          </a:bodyPr>
          <a:lstStyle>
            <a:lvl1pPr marL="0" marR="0" lvl="0" indent="0" algn="r">
              <a:spcBef>
                <a:spcPts val="0"/>
              </a:spcBef>
              <a:spcAft>
                <a:spcPts val="0"/>
              </a:spcAft>
              <a:buNone/>
              <a:defRPr sz="1300">
                <a:solidFill>
                  <a:srgbClr val="888888"/>
                </a:solidFill>
                <a:latin typeface="Arial"/>
                <a:ea typeface="Arial"/>
                <a:cs typeface="Arial"/>
                <a:sym typeface="Arial"/>
              </a:defRPr>
            </a:lvl1pPr>
            <a:lvl2pPr marL="0" marR="0" lvl="1" indent="0" algn="r">
              <a:spcBef>
                <a:spcPts val="0"/>
              </a:spcBef>
              <a:spcAft>
                <a:spcPts val="0"/>
              </a:spcAft>
              <a:buNone/>
              <a:defRPr sz="1300">
                <a:solidFill>
                  <a:srgbClr val="888888"/>
                </a:solidFill>
                <a:latin typeface="Arial"/>
                <a:ea typeface="Arial"/>
                <a:cs typeface="Arial"/>
                <a:sym typeface="Arial"/>
              </a:defRPr>
            </a:lvl2pPr>
            <a:lvl3pPr marL="0" marR="0" lvl="2" indent="0" algn="r">
              <a:spcBef>
                <a:spcPts val="0"/>
              </a:spcBef>
              <a:spcAft>
                <a:spcPts val="0"/>
              </a:spcAft>
              <a:buNone/>
              <a:defRPr sz="1300">
                <a:solidFill>
                  <a:srgbClr val="888888"/>
                </a:solidFill>
                <a:latin typeface="Arial"/>
                <a:ea typeface="Arial"/>
                <a:cs typeface="Arial"/>
                <a:sym typeface="Arial"/>
              </a:defRPr>
            </a:lvl3pPr>
            <a:lvl4pPr marL="0" marR="0" lvl="3" indent="0" algn="r">
              <a:spcBef>
                <a:spcPts val="0"/>
              </a:spcBef>
              <a:spcAft>
                <a:spcPts val="0"/>
              </a:spcAft>
              <a:buNone/>
              <a:defRPr sz="1300">
                <a:solidFill>
                  <a:srgbClr val="888888"/>
                </a:solidFill>
                <a:latin typeface="Arial"/>
                <a:ea typeface="Arial"/>
                <a:cs typeface="Arial"/>
                <a:sym typeface="Arial"/>
              </a:defRPr>
            </a:lvl4pPr>
            <a:lvl5pPr marL="0" marR="0" lvl="4" indent="0" algn="r">
              <a:spcBef>
                <a:spcPts val="0"/>
              </a:spcBef>
              <a:spcAft>
                <a:spcPts val="0"/>
              </a:spcAft>
              <a:buNone/>
              <a:defRPr sz="1300">
                <a:solidFill>
                  <a:srgbClr val="888888"/>
                </a:solidFill>
                <a:latin typeface="Arial"/>
                <a:ea typeface="Arial"/>
                <a:cs typeface="Arial"/>
                <a:sym typeface="Arial"/>
              </a:defRPr>
            </a:lvl5pPr>
            <a:lvl6pPr marL="0" marR="0" lvl="5" indent="0" algn="r">
              <a:spcBef>
                <a:spcPts val="0"/>
              </a:spcBef>
              <a:spcAft>
                <a:spcPts val="0"/>
              </a:spcAft>
              <a:buNone/>
              <a:defRPr sz="1300">
                <a:solidFill>
                  <a:srgbClr val="888888"/>
                </a:solidFill>
                <a:latin typeface="Arial"/>
                <a:ea typeface="Arial"/>
                <a:cs typeface="Arial"/>
                <a:sym typeface="Arial"/>
              </a:defRPr>
            </a:lvl6pPr>
            <a:lvl7pPr marL="0" marR="0" lvl="6" indent="0" algn="r">
              <a:spcBef>
                <a:spcPts val="0"/>
              </a:spcBef>
              <a:spcAft>
                <a:spcPts val="0"/>
              </a:spcAft>
              <a:buNone/>
              <a:defRPr sz="1300">
                <a:solidFill>
                  <a:srgbClr val="888888"/>
                </a:solidFill>
                <a:latin typeface="Arial"/>
                <a:ea typeface="Arial"/>
                <a:cs typeface="Arial"/>
                <a:sym typeface="Arial"/>
              </a:defRPr>
            </a:lvl7pPr>
            <a:lvl8pPr marL="0" marR="0" lvl="7" indent="0" algn="r">
              <a:spcBef>
                <a:spcPts val="0"/>
              </a:spcBef>
              <a:spcAft>
                <a:spcPts val="0"/>
              </a:spcAft>
              <a:buNone/>
              <a:defRPr sz="1300">
                <a:solidFill>
                  <a:srgbClr val="888888"/>
                </a:solidFill>
                <a:latin typeface="Arial"/>
                <a:ea typeface="Arial"/>
                <a:cs typeface="Arial"/>
                <a:sym typeface="Arial"/>
              </a:defRPr>
            </a:lvl8pPr>
            <a:lvl9pPr marL="0" marR="0" lvl="8" indent="0" algn="r">
              <a:spcBef>
                <a:spcPts val="0"/>
              </a:spcBef>
              <a:spcAft>
                <a:spcPts val="0"/>
              </a:spcAft>
              <a:buNone/>
              <a:defRPr sz="13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29"/>
        <p:cNvGrpSpPr/>
        <p:nvPr/>
      </p:nvGrpSpPr>
      <p:grpSpPr>
        <a:xfrm>
          <a:off x="0" y="0"/>
          <a:ext cx="0" cy="0"/>
          <a:chOff x="0" y="0"/>
          <a:chExt cx="0" cy="0"/>
        </a:xfrm>
      </p:grpSpPr>
      <p:sp>
        <p:nvSpPr>
          <p:cNvPr id="530" name="Google Shape;530;p103"/>
          <p:cNvSpPr txBox="1">
            <a:spLocks noGrp="1"/>
          </p:cNvSpPr>
          <p:nvPr>
            <p:ph type="title"/>
          </p:nvPr>
        </p:nvSpPr>
        <p:spPr>
          <a:xfrm>
            <a:off x="963085" y="4406903"/>
            <a:ext cx="10363200" cy="1362074"/>
          </a:xfrm>
          <a:prstGeom prst="rect">
            <a:avLst/>
          </a:prstGeom>
          <a:noFill/>
          <a:ln>
            <a:noFill/>
          </a:ln>
        </p:spPr>
        <p:txBody>
          <a:bodyPr spcFirstLastPara="1" wrap="square" lIns="98025" tIns="49000" rIns="98025" bIns="49000" anchor="t" anchorCtr="0">
            <a:noAutofit/>
          </a:bodyPr>
          <a:lstStyle>
            <a:lvl1pPr lvl="0" algn="l">
              <a:spcBef>
                <a:spcPts val="0"/>
              </a:spcBef>
              <a:spcAft>
                <a:spcPts val="0"/>
              </a:spcAft>
              <a:buSzPts val="1400"/>
              <a:buNone/>
              <a:defRPr sz="43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31" name="Google Shape;531;p103"/>
          <p:cNvSpPr txBox="1">
            <a:spLocks noGrp="1"/>
          </p:cNvSpPr>
          <p:nvPr>
            <p:ph type="body" idx="1"/>
          </p:nvPr>
        </p:nvSpPr>
        <p:spPr>
          <a:xfrm>
            <a:off x="963085" y="2906722"/>
            <a:ext cx="10363200" cy="1500187"/>
          </a:xfrm>
          <a:prstGeom prst="rect">
            <a:avLst/>
          </a:prstGeom>
          <a:noFill/>
          <a:ln>
            <a:noFill/>
          </a:ln>
        </p:spPr>
        <p:txBody>
          <a:bodyPr spcFirstLastPara="1" wrap="square" lIns="98025" tIns="49000" rIns="98025" bIns="49000" anchor="b" anchorCtr="0">
            <a:noAutofit/>
          </a:bodyPr>
          <a:lstStyle>
            <a:lvl1pPr marL="457200" lvl="0" indent="-228600" algn="l">
              <a:spcBef>
                <a:spcPts val="440"/>
              </a:spcBef>
              <a:spcAft>
                <a:spcPts val="0"/>
              </a:spcAft>
              <a:buClr>
                <a:srgbClr val="888888"/>
              </a:buClr>
              <a:buSzPts val="2200"/>
              <a:buNone/>
              <a:defRPr sz="2200">
                <a:solidFill>
                  <a:srgbClr val="888888"/>
                </a:solidFill>
              </a:defRPr>
            </a:lvl1pPr>
            <a:lvl2pPr marL="914400" lvl="1" indent="-228600" algn="l">
              <a:spcBef>
                <a:spcPts val="400"/>
              </a:spcBef>
              <a:spcAft>
                <a:spcPts val="0"/>
              </a:spcAft>
              <a:buClr>
                <a:srgbClr val="888888"/>
              </a:buClr>
              <a:buSzPts val="2000"/>
              <a:buNone/>
              <a:defRPr sz="2000">
                <a:solidFill>
                  <a:srgbClr val="888888"/>
                </a:solidFill>
              </a:defRPr>
            </a:lvl2pPr>
            <a:lvl3pPr marL="1371600" lvl="2" indent="-228600" algn="l">
              <a:spcBef>
                <a:spcPts val="340"/>
              </a:spcBef>
              <a:spcAft>
                <a:spcPts val="0"/>
              </a:spcAft>
              <a:buClr>
                <a:srgbClr val="888888"/>
              </a:buClr>
              <a:buSzPts val="1700"/>
              <a:buNone/>
              <a:defRPr sz="1700">
                <a:solidFill>
                  <a:srgbClr val="888888"/>
                </a:solidFill>
              </a:defRPr>
            </a:lvl3pPr>
            <a:lvl4pPr marL="1828800" lvl="3" indent="-228600" algn="l">
              <a:spcBef>
                <a:spcPts val="300"/>
              </a:spcBef>
              <a:spcAft>
                <a:spcPts val="0"/>
              </a:spcAft>
              <a:buClr>
                <a:srgbClr val="888888"/>
              </a:buClr>
              <a:buSzPts val="1500"/>
              <a:buNone/>
              <a:defRPr sz="1500">
                <a:solidFill>
                  <a:srgbClr val="888888"/>
                </a:solidFill>
              </a:defRPr>
            </a:lvl4pPr>
            <a:lvl5pPr marL="2286000" lvl="4" indent="-228600" algn="l">
              <a:spcBef>
                <a:spcPts val="300"/>
              </a:spcBef>
              <a:spcAft>
                <a:spcPts val="0"/>
              </a:spcAft>
              <a:buClr>
                <a:srgbClr val="888888"/>
              </a:buClr>
              <a:buSzPts val="1500"/>
              <a:buNone/>
              <a:defRPr sz="1500">
                <a:solidFill>
                  <a:srgbClr val="888888"/>
                </a:solidFill>
              </a:defRPr>
            </a:lvl5pPr>
            <a:lvl6pPr marL="2743200" lvl="5" indent="-228600" algn="l">
              <a:spcBef>
                <a:spcPts val="300"/>
              </a:spcBef>
              <a:spcAft>
                <a:spcPts val="0"/>
              </a:spcAft>
              <a:buClr>
                <a:srgbClr val="888888"/>
              </a:buClr>
              <a:buSzPts val="1500"/>
              <a:buNone/>
              <a:defRPr sz="1500">
                <a:solidFill>
                  <a:srgbClr val="888888"/>
                </a:solidFill>
              </a:defRPr>
            </a:lvl6pPr>
            <a:lvl7pPr marL="3200400" lvl="6" indent="-228600" algn="l">
              <a:spcBef>
                <a:spcPts val="300"/>
              </a:spcBef>
              <a:spcAft>
                <a:spcPts val="0"/>
              </a:spcAft>
              <a:buClr>
                <a:srgbClr val="888888"/>
              </a:buClr>
              <a:buSzPts val="1500"/>
              <a:buNone/>
              <a:defRPr sz="1500">
                <a:solidFill>
                  <a:srgbClr val="888888"/>
                </a:solidFill>
              </a:defRPr>
            </a:lvl7pPr>
            <a:lvl8pPr marL="3657600" lvl="7" indent="-228600" algn="l">
              <a:spcBef>
                <a:spcPts val="300"/>
              </a:spcBef>
              <a:spcAft>
                <a:spcPts val="0"/>
              </a:spcAft>
              <a:buClr>
                <a:srgbClr val="888888"/>
              </a:buClr>
              <a:buSzPts val="1500"/>
              <a:buNone/>
              <a:defRPr sz="1500">
                <a:solidFill>
                  <a:srgbClr val="888888"/>
                </a:solidFill>
              </a:defRPr>
            </a:lvl8pPr>
            <a:lvl9pPr marL="4114800" lvl="8" indent="-228600" algn="l">
              <a:spcBef>
                <a:spcPts val="300"/>
              </a:spcBef>
              <a:spcAft>
                <a:spcPts val="0"/>
              </a:spcAft>
              <a:buClr>
                <a:srgbClr val="888888"/>
              </a:buClr>
              <a:buSzPts val="1500"/>
              <a:buNone/>
              <a:defRPr sz="1500">
                <a:solidFill>
                  <a:srgbClr val="888888"/>
                </a:solidFill>
              </a:defRPr>
            </a:lvl9pPr>
          </a:lstStyle>
          <a:p>
            <a:endParaRPr/>
          </a:p>
        </p:txBody>
      </p:sp>
      <p:sp>
        <p:nvSpPr>
          <p:cNvPr id="532" name="Google Shape;532;p103"/>
          <p:cNvSpPr txBox="1">
            <a:spLocks noGrp="1"/>
          </p:cNvSpPr>
          <p:nvPr>
            <p:ph type="dt" idx="10"/>
          </p:nvPr>
        </p:nvSpPr>
        <p:spPr>
          <a:xfrm>
            <a:off x="609600" y="6356403"/>
            <a:ext cx="2844800" cy="365125"/>
          </a:xfrm>
          <a:prstGeom prst="rect">
            <a:avLst/>
          </a:prstGeom>
          <a:noFill/>
          <a:ln>
            <a:noFill/>
          </a:ln>
        </p:spPr>
        <p:txBody>
          <a:bodyPr spcFirstLastPara="1" wrap="square" lIns="98025" tIns="49000" rIns="98025" bIns="49000"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3" name="Google Shape;533;p103"/>
          <p:cNvSpPr txBox="1">
            <a:spLocks noGrp="1"/>
          </p:cNvSpPr>
          <p:nvPr>
            <p:ph type="ftr" idx="11"/>
          </p:nvPr>
        </p:nvSpPr>
        <p:spPr>
          <a:xfrm>
            <a:off x="4165600" y="6356403"/>
            <a:ext cx="3860800" cy="365125"/>
          </a:xfrm>
          <a:prstGeom prst="rect">
            <a:avLst/>
          </a:prstGeom>
          <a:noFill/>
          <a:ln>
            <a:noFill/>
          </a:ln>
        </p:spPr>
        <p:txBody>
          <a:bodyPr spcFirstLastPara="1" wrap="square" lIns="98025" tIns="49000" rIns="98025" bIns="49000"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4" name="Google Shape;534;p103"/>
          <p:cNvSpPr txBox="1">
            <a:spLocks noGrp="1"/>
          </p:cNvSpPr>
          <p:nvPr>
            <p:ph type="sldNum" idx="12"/>
          </p:nvPr>
        </p:nvSpPr>
        <p:spPr>
          <a:xfrm>
            <a:off x="8737600" y="6356403"/>
            <a:ext cx="2844800" cy="365125"/>
          </a:xfrm>
          <a:prstGeom prst="rect">
            <a:avLst/>
          </a:prstGeom>
          <a:noFill/>
          <a:ln>
            <a:noFill/>
          </a:ln>
        </p:spPr>
        <p:txBody>
          <a:bodyPr spcFirstLastPara="1" wrap="square" lIns="98025" tIns="49000" rIns="98025" bIns="49000" anchor="ctr" anchorCtr="0">
            <a:noAutofit/>
          </a:bodyPr>
          <a:lstStyle>
            <a:lvl1pPr marL="0" marR="0" lvl="0" indent="0" algn="r">
              <a:spcBef>
                <a:spcPts val="0"/>
              </a:spcBef>
              <a:spcAft>
                <a:spcPts val="0"/>
              </a:spcAft>
              <a:buNone/>
              <a:defRPr sz="1300">
                <a:solidFill>
                  <a:srgbClr val="888888"/>
                </a:solidFill>
                <a:latin typeface="Arial"/>
                <a:ea typeface="Arial"/>
                <a:cs typeface="Arial"/>
                <a:sym typeface="Arial"/>
              </a:defRPr>
            </a:lvl1pPr>
            <a:lvl2pPr marL="0" marR="0" lvl="1" indent="0" algn="r">
              <a:spcBef>
                <a:spcPts val="0"/>
              </a:spcBef>
              <a:spcAft>
                <a:spcPts val="0"/>
              </a:spcAft>
              <a:buNone/>
              <a:defRPr sz="1300">
                <a:solidFill>
                  <a:srgbClr val="888888"/>
                </a:solidFill>
                <a:latin typeface="Arial"/>
                <a:ea typeface="Arial"/>
                <a:cs typeface="Arial"/>
                <a:sym typeface="Arial"/>
              </a:defRPr>
            </a:lvl2pPr>
            <a:lvl3pPr marL="0" marR="0" lvl="2" indent="0" algn="r">
              <a:spcBef>
                <a:spcPts val="0"/>
              </a:spcBef>
              <a:spcAft>
                <a:spcPts val="0"/>
              </a:spcAft>
              <a:buNone/>
              <a:defRPr sz="1300">
                <a:solidFill>
                  <a:srgbClr val="888888"/>
                </a:solidFill>
                <a:latin typeface="Arial"/>
                <a:ea typeface="Arial"/>
                <a:cs typeface="Arial"/>
                <a:sym typeface="Arial"/>
              </a:defRPr>
            </a:lvl3pPr>
            <a:lvl4pPr marL="0" marR="0" lvl="3" indent="0" algn="r">
              <a:spcBef>
                <a:spcPts val="0"/>
              </a:spcBef>
              <a:spcAft>
                <a:spcPts val="0"/>
              </a:spcAft>
              <a:buNone/>
              <a:defRPr sz="1300">
                <a:solidFill>
                  <a:srgbClr val="888888"/>
                </a:solidFill>
                <a:latin typeface="Arial"/>
                <a:ea typeface="Arial"/>
                <a:cs typeface="Arial"/>
                <a:sym typeface="Arial"/>
              </a:defRPr>
            </a:lvl4pPr>
            <a:lvl5pPr marL="0" marR="0" lvl="4" indent="0" algn="r">
              <a:spcBef>
                <a:spcPts val="0"/>
              </a:spcBef>
              <a:spcAft>
                <a:spcPts val="0"/>
              </a:spcAft>
              <a:buNone/>
              <a:defRPr sz="1300">
                <a:solidFill>
                  <a:srgbClr val="888888"/>
                </a:solidFill>
                <a:latin typeface="Arial"/>
                <a:ea typeface="Arial"/>
                <a:cs typeface="Arial"/>
                <a:sym typeface="Arial"/>
              </a:defRPr>
            </a:lvl5pPr>
            <a:lvl6pPr marL="0" marR="0" lvl="5" indent="0" algn="r">
              <a:spcBef>
                <a:spcPts val="0"/>
              </a:spcBef>
              <a:spcAft>
                <a:spcPts val="0"/>
              </a:spcAft>
              <a:buNone/>
              <a:defRPr sz="1300">
                <a:solidFill>
                  <a:srgbClr val="888888"/>
                </a:solidFill>
                <a:latin typeface="Arial"/>
                <a:ea typeface="Arial"/>
                <a:cs typeface="Arial"/>
                <a:sym typeface="Arial"/>
              </a:defRPr>
            </a:lvl6pPr>
            <a:lvl7pPr marL="0" marR="0" lvl="6" indent="0" algn="r">
              <a:spcBef>
                <a:spcPts val="0"/>
              </a:spcBef>
              <a:spcAft>
                <a:spcPts val="0"/>
              </a:spcAft>
              <a:buNone/>
              <a:defRPr sz="1300">
                <a:solidFill>
                  <a:srgbClr val="888888"/>
                </a:solidFill>
                <a:latin typeface="Arial"/>
                <a:ea typeface="Arial"/>
                <a:cs typeface="Arial"/>
                <a:sym typeface="Arial"/>
              </a:defRPr>
            </a:lvl7pPr>
            <a:lvl8pPr marL="0" marR="0" lvl="7" indent="0" algn="r">
              <a:spcBef>
                <a:spcPts val="0"/>
              </a:spcBef>
              <a:spcAft>
                <a:spcPts val="0"/>
              </a:spcAft>
              <a:buNone/>
              <a:defRPr sz="1300">
                <a:solidFill>
                  <a:srgbClr val="888888"/>
                </a:solidFill>
                <a:latin typeface="Arial"/>
                <a:ea typeface="Arial"/>
                <a:cs typeface="Arial"/>
                <a:sym typeface="Arial"/>
              </a:defRPr>
            </a:lvl8pPr>
            <a:lvl9pPr marL="0" marR="0" lvl="8" indent="0" algn="r">
              <a:spcBef>
                <a:spcPts val="0"/>
              </a:spcBef>
              <a:spcAft>
                <a:spcPts val="0"/>
              </a:spcAft>
              <a:buNone/>
              <a:defRPr sz="13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35"/>
        <p:cNvGrpSpPr/>
        <p:nvPr/>
      </p:nvGrpSpPr>
      <p:grpSpPr>
        <a:xfrm>
          <a:off x="0" y="0"/>
          <a:ext cx="0" cy="0"/>
          <a:chOff x="0" y="0"/>
          <a:chExt cx="0" cy="0"/>
        </a:xfrm>
      </p:grpSpPr>
      <p:sp>
        <p:nvSpPr>
          <p:cNvPr id="536" name="Google Shape;536;p104"/>
          <p:cNvSpPr txBox="1">
            <a:spLocks noGrp="1"/>
          </p:cNvSpPr>
          <p:nvPr>
            <p:ph type="title"/>
          </p:nvPr>
        </p:nvSpPr>
        <p:spPr>
          <a:xfrm>
            <a:off x="609600" y="274638"/>
            <a:ext cx="10972800" cy="1143000"/>
          </a:xfrm>
          <a:prstGeom prst="rect">
            <a:avLst/>
          </a:prstGeom>
          <a:noFill/>
          <a:ln>
            <a:noFill/>
          </a:ln>
        </p:spPr>
        <p:txBody>
          <a:bodyPr spcFirstLastPara="1" wrap="square" lIns="98025" tIns="49000" rIns="98025" bIns="490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37" name="Google Shape;537;p104"/>
          <p:cNvSpPr txBox="1">
            <a:spLocks noGrp="1"/>
          </p:cNvSpPr>
          <p:nvPr>
            <p:ph type="body" idx="1"/>
          </p:nvPr>
        </p:nvSpPr>
        <p:spPr>
          <a:xfrm>
            <a:off x="609600" y="1600202"/>
            <a:ext cx="5384800" cy="4525964"/>
          </a:xfrm>
          <a:prstGeom prst="rect">
            <a:avLst/>
          </a:prstGeom>
          <a:noFill/>
          <a:ln>
            <a:noFill/>
          </a:ln>
        </p:spPr>
        <p:txBody>
          <a:bodyPr spcFirstLastPara="1" wrap="square" lIns="98025" tIns="49000" rIns="98025" bIns="49000" anchor="t" anchorCtr="0">
            <a:noAutofit/>
          </a:bodyPr>
          <a:lstStyle>
            <a:lvl1pPr marL="457200" lvl="0" indent="-419100" algn="l">
              <a:spcBef>
                <a:spcPts val="600"/>
              </a:spcBef>
              <a:spcAft>
                <a:spcPts val="0"/>
              </a:spcAft>
              <a:buClr>
                <a:schemeClr val="dk1"/>
              </a:buClr>
              <a:buSzPts val="3000"/>
              <a:buChar char="•"/>
              <a:defRPr sz="3000"/>
            </a:lvl1pPr>
            <a:lvl2pPr marL="914400" lvl="1" indent="-393700" algn="l">
              <a:spcBef>
                <a:spcPts val="520"/>
              </a:spcBef>
              <a:spcAft>
                <a:spcPts val="0"/>
              </a:spcAft>
              <a:buClr>
                <a:schemeClr val="dk1"/>
              </a:buClr>
              <a:buSzPts val="2600"/>
              <a:buChar char="–"/>
              <a:defRPr sz="2600"/>
            </a:lvl2pPr>
            <a:lvl3pPr marL="1371600" lvl="2" indent="-368300" algn="l">
              <a:spcBef>
                <a:spcPts val="440"/>
              </a:spcBef>
              <a:spcAft>
                <a:spcPts val="0"/>
              </a:spcAft>
              <a:buClr>
                <a:schemeClr val="dk1"/>
              </a:buClr>
              <a:buSzPts val="2200"/>
              <a:buChar char="•"/>
              <a:defRPr sz="22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38" name="Google Shape;538;p104"/>
          <p:cNvSpPr txBox="1">
            <a:spLocks noGrp="1"/>
          </p:cNvSpPr>
          <p:nvPr>
            <p:ph type="body" idx="2"/>
          </p:nvPr>
        </p:nvSpPr>
        <p:spPr>
          <a:xfrm>
            <a:off x="6197600" y="1600202"/>
            <a:ext cx="5384800" cy="4525964"/>
          </a:xfrm>
          <a:prstGeom prst="rect">
            <a:avLst/>
          </a:prstGeom>
          <a:noFill/>
          <a:ln>
            <a:noFill/>
          </a:ln>
        </p:spPr>
        <p:txBody>
          <a:bodyPr spcFirstLastPara="1" wrap="square" lIns="98025" tIns="49000" rIns="98025" bIns="49000" anchor="t" anchorCtr="0">
            <a:noAutofit/>
          </a:bodyPr>
          <a:lstStyle>
            <a:lvl1pPr marL="457200" lvl="0" indent="-419100" algn="l">
              <a:spcBef>
                <a:spcPts val="600"/>
              </a:spcBef>
              <a:spcAft>
                <a:spcPts val="0"/>
              </a:spcAft>
              <a:buClr>
                <a:schemeClr val="dk1"/>
              </a:buClr>
              <a:buSzPts val="3000"/>
              <a:buChar char="•"/>
              <a:defRPr sz="3000"/>
            </a:lvl1pPr>
            <a:lvl2pPr marL="914400" lvl="1" indent="-393700" algn="l">
              <a:spcBef>
                <a:spcPts val="520"/>
              </a:spcBef>
              <a:spcAft>
                <a:spcPts val="0"/>
              </a:spcAft>
              <a:buClr>
                <a:schemeClr val="dk1"/>
              </a:buClr>
              <a:buSzPts val="2600"/>
              <a:buChar char="–"/>
              <a:defRPr sz="2600"/>
            </a:lvl2pPr>
            <a:lvl3pPr marL="1371600" lvl="2" indent="-368300" algn="l">
              <a:spcBef>
                <a:spcPts val="440"/>
              </a:spcBef>
              <a:spcAft>
                <a:spcPts val="0"/>
              </a:spcAft>
              <a:buClr>
                <a:schemeClr val="dk1"/>
              </a:buClr>
              <a:buSzPts val="2200"/>
              <a:buChar char="•"/>
              <a:defRPr sz="22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39" name="Google Shape;539;p104"/>
          <p:cNvSpPr txBox="1">
            <a:spLocks noGrp="1"/>
          </p:cNvSpPr>
          <p:nvPr>
            <p:ph type="dt" idx="10"/>
          </p:nvPr>
        </p:nvSpPr>
        <p:spPr>
          <a:xfrm>
            <a:off x="609600" y="6356403"/>
            <a:ext cx="2844800" cy="365125"/>
          </a:xfrm>
          <a:prstGeom prst="rect">
            <a:avLst/>
          </a:prstGeom>
          <a:noFill/>
          <a:ln>
            <a:noFill/>
          </a:ln>
        </p:spPr>
        <p:txBody>
          <a:bodyPr spcFirstLastPara="1" wrap="square" lIns="98025" tIns="49000" rIns="98025" bIns="49000"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0" name="Google Shape;540;p104"/>
          <p:cNvSpPr txBox="1">
            <a:spLocks noGrp="1"/>
          </p:cNvSpPr>
          <p:nvPr>
            <p:ph type="ftr" idx="11"/>
          </p:nvPr>
        </p:nvSpPr>
        <p:spPr>
          <a:xfrm>
            <a:off x="4165600" y="6356403"/>
            <a:ext cx="3860800" cy="365125"/>
          </a:xfrm>
          <a:prstGeom prst="rect">
            <a:avLst/>
          </a:prstGeom>
          <a:noFill/>
          <a:ln>
            <a:noFill/>
          </a:ln>
        </p:spPr>
        <p:txBody>
          <a:bodyPr spcFirstLastPara="1" wrap="square" lIns="98025" tIns="49000" rIns="98025" bIns="49000"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1" name="Google Shape;541;p104"/>
          <p:cNvSpPr txBox="1">
            <a:spLocks noGrp="1"/>
          </p:cNvSpPr>
          <p:nvPr>
            <p:ph type="sldNum" idx="12"/>
          </p:nvPr>
        </p:nvSpPr>
        <p:spPr>
          <a:xfrm>
            <a:off x="8737600" y="6356403"/>
            <a:ext cx="2844800" cy="365125"/>
          </a:xfrm>
          <a:prstGeom prst="rect">
            <a:avLst/>
          </a:prstGeom>
          <a:noFill/>
          <a:ln>
            <a:noFill/>
          </a:ln>
        </p:spPr>
        <p:txBody>
          <a:bodyPr spcFirstLastPara="1" wrap="square" lIns="98025" tIns="49000" rIns="98025" bIns="49000" anchor="ctr" anchorCtr="0">
            <a:noAutofit/>
          </a:bodyPr>
          <a:lstStyle>
            <a:lvl1pPr marL="0" marR="0" lvl="0" indent="0" algn="r">
              <a:spcBef>
                <a:spcPts val="0"/>
              </a:spcBef>
              <a:spcAft>
                <a:spcPts val="0"/>
              </a:spcAft>
              <a:buNone/>
              <a:defRPr sz="1300">
                <a:solidFill>
                  <a:srgbClr val="888888"/>
                </a:solidFill>
                <a:latin typeface="Arial"/>
                <a:ea typeface="Arial"/>
                <a:cs typeface="Arial"/>
                <a:sym typeface="Arial"/>
              </a:defRPr>
            </a:lvl1pPr>
            <a:lvl2pPr marL="0" marR="0" lvl="1" indent="0" algn="r">
              <a:spcBef>
                <a:spcPts val="0"/>
              </a:spcBef>
              <a:spcAft>
                <a:spcPts val="0"/>
              </a:spcAft>
              <a:buNone/>
              <a:defRPr sz="1300">
                <a:solidFill>
                  <a:srgbClr val="888888"/>
                </a:solidFill>
                <a:latin typeface="Arial"/>
                <a:ea typeface="Arial"/>
                <a:cs typeface="Arial"/>
                <a:sym typeface="Arial"/>
              </a:defRPr>
            </a:lvl2pPr>
            <a:lvl3pPr marL="0" marR="0" lvl="2" indent="0" algn="r">
              <a:spcBef>
                <a:spcPts val="0"/>
              </a:spcBef>
              <a:spcAft>
                <a:spcPts val="0"/>
              </a:spcAft>
              <a:buNone/>
              <a:defRPr sz="1300">
                <a:solidFill>
                  <a:srgbClr val="888888"/>
                </a:solidFill>
                <a:latin typeface="Arial"/>
                <a:ea typeface="Arial"/>
                <a:cs typeface="Arial"/>
                <a:sym typeface="Arial"/>
              </a:defRPr>
            </a:lvl3pPr>
            <a:lvl4pPr marL="0" marR="0" lvl="3" indent="0" algn="r">
              <a:spcBef>
                <a:spcPts val="0"/>
              </a:spcBef>
              <a:spcAft>
                <a:spcPts val="0"/>
              </a:spcAft>
              <a:buNone/>
              <a:defRPr sz="1300">
                <a:solidFill>
                  <a:srgbClr val="888888"/>
                </a:solidFill>
                <a:latin typeface="Arial"/>
                <a:ea typeface="Arial"/>
                <a:cs typeface="Arial"/>
                <a:sym typeface="Arial"/>
              </a:defRPr>
            </a:lvl4pPr>
            <a:lvl5pPr marL="0" marR="0" lvl="4" indent="0" algn="r">
              <a:spcBef>
                <a:spcPts val="0"/>
              </a:spcBef>
              <a:spcAft>
                <a:spcPts val="0"/>
              </a:spcAft>
              <a:buNone/>
              <a:defRPr sz="1300">
                <a:solidFill>
                  <a:srgbClr val="888888"/>
                </a:solidFill>
                <a:latin typeface="Arial"/>
                <a:ea typeface="Arial"/>
                <a:cs typeface="Arial"/>
                <a:sym typeface="Arial"/>
              </a:defRPr>
            </a:lvl5pPr>
            <a:lvl6pPr marL="0" marR="0" lvl="5" indent="0" algn="r">
              <a:spcBef>
                <a:spcPts val="0"/>
              </a:spcBef>
              <a:spcAft>
                <a:spcPts val="0"/>
              </a:spcAft>
              <a:buNone/>
              <a:defRPr sz="1300">
                <a:solidFill>
                  <a:srgbClr val="888888"/>
                </a:solidFill>
                <a:latin typeface="Arial"/>
                <a:ea typeface="Arial"/>
                <a:cs typeface="Arial"/>
                <a:sym typeface="Arial"/>
              </a:defRPr>
            </a:lvl6pPr>
            <a:lvl7pPr marL="0" marR="0" lvl="6" indent="0" algn="r">
              <a:spcBef>
                <a:spcPts val="0"/>
              </a:spcBef>
              <a:spcAft>
                <a:spcPts val="0"/>
              </a:spcAft>
              <a:buNone/>
              <a:defRPr sz="1300">
                <a:solidFill>
                  <a:srgbClr val="888888"/>
                </a:solidFill>
                <a:latin typeface="Arial"/>
                <a:ea typeface="Arial"/>
                <a:cs typeface="Arial"/>
                <a:sym typeface="Arial"/>
              </a:defRPr>
            </a:lvl7pPr>
            <a:lvl8pPr marL="0" marR="0" lvl="7" indent="0" algn="r">
              <a:spcBef>
                <a:spcPts val="0"/>
              </a:spcBef>
              <a:spcAft>
                <a:spcPts val="0"/>
              </a:spcAft>
              <a:buNone/>
              <a:defRPr sz="1300">
                <a:solidFill>
                  <a:srgbClr val="888888"/>
                </a:solidFill>
                <a:latin typeface="Arial"/>
                <a:ea typeface="Arial"/>
                <a:cs typeface="Arial"/>
                <a:sym typeface="Arial"/>
              </a:defRPr>
            </a:lvl8pPr>
            <a:lvl9pPr marL="0" marR="0" lvl="8" indent="0" algn="r">
              <a:spcBef>
                <a:spcPts val="0"/>
              </a:spcBef>
              <a:spcAft>
                <a:spcPts val="0"/>
              </a:spcAft>
              <a:buNone/>
              <a:defRPr sz="13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42"/>
        <p:cNvGrpSpPr/>
        <p:nvPr/>
      </p:nvGrpSpPr>
      <p:grpSpPr>
        <a:xfrm>
          <a:off x="0" y="0"/>
          <a:ext cx="0" cy="0"/>
          <a:chOff x="0" y="0"/>
          <a:chExt cx="0" cy="0"/>
        </a:xfrm>
      </p:grpSpPr>
      <p:sp>
        <p:nvSpPr>
          <p:cNvPr id="543" name="Google Shape;543;p105"/>
          <p:cNvSpPr txBox="1">
            <a:spLocks noGrp="1"/>
          </p:cNvSpPr>
          <p:nvPr>
            <p:ph type="title"/>
          </p:nvPr>
        </p:nvSpPr>
        <p:spPr>
          <a:xfrm>
            <a:off x="609600" y="274638"/>
            <a:ext cx="10972800" cy="1143000"/>
          </a:xfrm>
          <a:prstGeom prst="rect">
            <a:avLst/>
          </a:prstGeom>
          <a:noFill/>
          <a:ln>
            <a:noFill/>
          </a:ln>
        </p:spPr>
        <p:txBody>
          <a:bodyPr spcFirstLastPara="1" wrap="square" lIns="98025" tIns="49000" rIns="98025" bIns="490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44" name="Google Shape;544;p105"/>
          <p:cNvSpPr txBox="1">
            <a:spLocks noGrp="1"/>
          </p:cNvSpPr>
          <p:nvPr>
            <p:ph type="body" idx="1"/>
          </p:nvPr>
        </p:nvSpPr>
        <p:spPr>
          <a:xfrm>
            <a:off x="609600" y="1535147"/>
            <a:ext cx="5386917" cy="639763"/>
          </a:xfrm>
          <a:prstGeom prst="rect">
            <a:avLst/>
          </a:prstGeom>
          <a:noFill/>
          <a:ln>
            <a:noFill/>
          </a:ln>
        </p:spPr>
        <p:txBody>
          <a:bodyPr spcFirstLastPara="1" wrap="square" lIns="98025" tIns="49000" rIns="98025" bIns="49000" anchor="b" anchorCtr="0">
            <a:noAutofit/>
          </a:bodyPr>
          <a:lstStyle>
            <a:lvl1pPr marL="457200" lvl="0" indent="-228600" algn="l">
              <a:spcBef>
                <a:spcPts val="520"/>
              </a:spcBef>
              <a:spcAft>
                <a:spcPts val="0"/>
              </a:spcAft>
              <a:buClr>
                <a:schemeClr val="dk1"/>
              </a:buClr>
              <a:buSzPts val="2600"/>
              <a:buNone/>
              <a:defRPr sz="2600" b="1"/>
            </a:lvl1pPr>
            <a:lvl2pPr marL="914400" lvl="1" indent="-228600" algn="l">
              <a:spcBef>
                <a:spcPts val="440"/>
              </a:spcBef>
              <a:spcAft>
                <a:spcPts val="0"/>
              </a:spcAft>
              <a:buClr>
                <a:schemeClr val="dk1"/>
              </a:buClr>
              <a:buSzPts val="2200"/>
              <a:buNone/>
              <a:defRPr sz="2200" b="1"/>
            </a:lvl2pPr>
            <a:lvl3pPr marL="1371600" lvl="2" indent="-228600" algn="l">
              <a:spcBef>
                <a:spcPts val="400"/>
              </a:spcBef>
              <a:spcAft>
                <a:spcPts val="0"/>
              </a:spcAft>
              <a:buClr>
                <a:schemeClr val="dk1"/>
              </a:buClr>
              <a:buSzPts val="2000"/>
              <a:buNone/>
              <a:defRPr sz="2000" b="1"/>
            </a:lvl3pPr>
            <a:lvl4pPr marL="1828800" lvl="3" indent="-228600" algn="l">
              <a:spcBef>
                <a:spcPts val="340"/>
              </a:spcBef>
              <a:spcAft>
                <a:spcPts val="0"/>
              </a:spcAft>
              <a:buClr>
                <a:schemeClr val="dk1"/>
              </a:buClr>
              <a:buSzPts val="1700"/>
              <a:buNone/>
              <a:defRPr sz="1700" b="1"/>
            </a:lvl4pPr>
            <a:lvl5pPr marL="2286000" lvl="4" indent="-228600" algn="l">
              <a:spcBef>
                <a:spcPts val="340"/>
              </a:spcBef>
              <a:spcAft>
                <a:spcPts val="0"/>
              </a:spcAft>
              <a:buClr>
                <a:schemeClr val="dk1"/>
              </a:buClr>
              <a:buSzPts val="1700"/>
              <a:buNone/>
              <a:defRPr sz="1700" b="1"/>
            </a:lvl5pPr>
            <a:lvl6pPr marL="2743200" lvl="5" indent="-228600" algn="l">
              <a:spcBef>
                <a:spcPts val="340"/>
              </a:spcBef>
              <a:spcAft>
                <a:spcPts val="0"/>
              </a:spcAft>
              <a:buClr>
                <a:schemeClr val="dk1"/>
              </a:buClr>
              <a:buSzPts val="1700"/>
              <a:buNone/>
              <a:defRPr sz="1700" b="1"/>
            </a:lvl6pPr>
            <a:lvl7pPr marL="3200400" lvl="6" indent="-228600" algn="l">
              <a:spcBef>
                <a:spcPts val="340"/>
              </a:spcBef>
              <a:spcAft>
                <a:spcPts val="0"/>
              </a:spcAft>
              <a:buClr>
                <a:schemeClr val="dk1"/>
              </a:buClr>
              <a:buSzPts val="1700"/>
              <a:buNone/>
              <a:defRPr sz="1700" b="1"/>
            </a:lvl7pPr>
            <a:lvl8pPr marL="3657600" lvl="7" indent="-228600" algn="l">
              <a:spcBef>
                <a:spcPts val="340"/>
              </a:spcBef>
              <a:spcAft>
                <a:spcPts val="0"/>
              </a:spcAft>
              <a:buClr>
                <a:schemeClr val="dk1"/>
              </a:buClr>
              <a:buSzPts val="1700"/>
              <a:buNone/>
              <a:defRPr sz="1700" b="1"/>
            </a:lvl8pPr>
            <a:lvl9pPr marL="4114800" lvl="8" indent="-228600" algn="l">
              <a:spcBef>
                <a:spcPts val="340"/>
              </a:spcBef>
              <a:spcAft>
                <a:spcPts val="0"/>
              </a:spcAft>
              <a:buClr>
                <a:schemeClr val="dk1"/>
              </a:buClr>
              <a:buSzPts val="1700"/>
              <a:buNone/>
              <a:defRPr sz="1700" b="1"/>
            </a:lvl9pPr>
          </a:lstStyle>
          <a:p>
            <a:endParaRPr/>
          </a:p>
        </p:txBody>
      </p:sp>
      <p:sp>
        <p:nvSpPr>
          <p:cNvPr id="545" name="Google Shape;545;p105"/>
          <p:cNvSpPr txBox="1">
            <a:spLocks noGrp="1"/>
          </p:cNvSpPr>
          <p:nvPr>
            <p:ph type="body" idx="2"/>
          </p:nvPr>
        </p:nvSpPr>
        <p:spPr>
          <a:xfrm>
            <a:off x="609600" y="2174875"/>
            <a:ext cx="5386917" cy="3951288"/>
          </a:xfrm>
          <a:prstGeom prst="rect">
            <a:avLst/>
          </a:prstGeom>
          <a:noFill/>
          <a:ln>
            <a:noFill/>
          </a:ln>
        </p:spPr>
        <p:txBody>
          <a:bodyPr spcFirstLastPara="1" wrap="square" lIns="98025" tIns="49000" rIns="98025" bIns="49000" anchor="t" anchorCtr="0">
            <a:noAutofit/>
          </a:bodyPr>
          <a:lstStyle>
            <a:lvl1pPr marL="457200" lvl="0" indent="-393700" algn="l">
              <a:spcBef>
                <a:spcPts val="520"/>
              </a:spcBef>
              <a:spcAft>
                <a:spcPts val="0"/>
              </a:spcAft>
              <a:buClr>
                <a:schemeClr val="dk1"/>
              </a:buClr>
              <a:buSzPts val="2600"/>
              <a:buChar char="•"/>
              <a:defRPr sz="2600"/>
            </a:lvl1pPr>
            <a:lvl2pPr marL="914400" lvl="1" indent="-368300" algn="l">
              <a:spcBef>
                <a:spcPts val="440"/>
              </a:spcBef>
              <a:spcAft>
                <a:spcPts val="0"/>
              </a:spcAft>
              <a:buClr>
                <a:schemeClr val="dk1"/>
              </a:buClr>
              <a:buSzPts val="2200"/>
              <a:buChar char="–"/>
              <a:defRPr sz="2200"/>
            </a:lvl2pPr>
            <a:lvl3pPr marL="1371600" lvl="2" indent="-355600" algn="l">
              <a:spcBef>
                <a:spcPts val="400"/>
              </a:spcBef>
              <a:spcAft>
                <a:spcPts val="0"/>
              </a:spcAft>
              <a:buClr>
                <a:schemeClr val="dk1"/>
              </a:buClr>
              <a:buSzPts val="2000"/>
              <a:buChar char="•"/>
              <a:defRPr sz="2000"/>
            </a:lvl3pPr>
            <a:lvl4pPr marL="1828800" lvl="3" indent="-336550" algn="l">
              <a:spcBef>
                <a:spcPts val="340"/>
              </a:spcBef>
              <a:spcAft>
                <a:spcPts val="0"/>
              </a:spcAft>
              <a:buClr>
                <a:schemeClr val="dk1"/>
              </a:buClr>
              <a:buSzPts val="1700"/>
              <a:buChar char="–"/>
              <a:defRPr sz="1700"/>
            </a:lvl4pPr>
            <a:lvl5pPr marL="2286000" lvl="4" indent="-336550" algn="l">
              <a:spcBef>
                <a:spcPts val="340"/>
              </a:spcBef>
              <a:spcAft>
                <a:spcPts val="0"/>
              </a:spcAft>
              <a:buClr>
                <a:schemeClr val="dk1"/>
              </a:buClr>
              <a:buSzPts val="1700"/>
              <a:buChar char="»"/>
              <a:defRPr sz="1700"/>
            </a:lvl5pPr>
            <a:lvl6pPr marL="2743200" lvl="5" indent="-336550" algn="l">
              <a:spcBef>
                <a:spcPts val="340"/>
              </a:spcBef>
              <a:spcAft>
                <a:spcPts val="0"/>
              </a:spcAft>
              <a:buClr>
                <a:schemeClr val="dk1"/>
              </a:buClr>
              <a:buSzPts val="1700"/>
              <a:buChar char="•"/>
              <a:defRPr sz="1700"/>
            </a:lvl6pPr>
            <a:lvl7pPr marL="3200400" lvl="6" indent="-336550" algn="l">
              <a:spcBef>
                <a:spcPts val="340"/>
              </a:spcBef>
              <a:spcAft>
                <a:spcPts val="0"/>
              </a:spcAft>
              <a:buClr>
                <a:schemeClr val="dk1"/>
              </a:buClr>
              <a:buSzPts val="1700"/>
              <a:buChar char="•"/>
              <a:defRPr sz="1700"/>
            </a:lvl7pPr>
            <a:lvl8pPr marL="3657600" lvl="7" indent="-336550" algn="l">
              <a:spcBef>
                <a:spcPts val="340"/>
              </a:spcBef>
              <a:spcAft>
                <a:spcPts val="0"/>
              </a:spcAft>
              <a:buClr>
                <a:schemeClr val="dk1"/>
              </a:buClr>
              <a:buSzPts val="1700"/>
              <a:buChar char="•"/>
              <a:defRPr sz="1700"/>
            </a:lvl8pPr>
            <a:lvl9pPr marL="4114800" lvl="8" indent="-336550" algn="l">
              <a:spcBef>
                <a:spcPts val="340"/>
              </a:spcBef>
              <a:spcAft>
                <a:spcPts val="0"/>
              </a:spcAft>
              <a:buClr>
                <a:schemeClr val="dk1"/>
              </a:buClr>
              <a:buSzPts val="1700"/>
              <a:buChar char="•"/>
              <a:defRPr sz="1700"/>
            </a:lvl9pPr>
          </a:lstStyle>
          <a:p>
            <a:endParaRPr/>
          </a:p>
        </p:txBody>
      </p:sp>
      <p:sp>
        <p:nvSpPr>
          <p:cNvPr id="546" name="Google Shape;546;p105"/>
          <p:cNvSpPr txBox="1">
            <a:spLocks noGrp="1"/>
          </p:cNvSpPr>
          <p:nvPr>
            <p:ph type="body" idx="3"/>
          </p:nvPr>
        </p:nvSpPr>
        <p:spPr>
          <a:xfrm>
            <a:off x="6193405" y="1535147"/>
            <a:ext cx="5389033" cy="639763"/>
          </a:xfrm>
          <a:prstGeom prst="rect">
            <a:avLst/>
          </a:prstGeom>
          <a:noFill/>
          <a:ln>
            <a:noFill/>
          </a:ln>
        </p:spPr>
        <p:txBody>
          <a:bodyPr spcFirstLastPara="1" wrap="square" lIns="98025" tIns="49000" rIns="98025" bIns="49000" anchor="b" anchorCtr="0">
            <a:noAutofit/>
          </a:bodyPr>
          <a:lstStyle>
            <a:lvl1pPr marL="457200" lvl="0" indent="-228600" algn="l">
              <a:spcBef>
                <a:spcPts val="520"/>
              </a:spcBef>
              <a:spcAft>
                <a:spcPts val="0"/>
              </a:spcAft>
              <a:buClr>
                <a:schemeClr val="dk1"/>
              </a:buClr>
              <a:buSzPts val="2600"/>
              <a:buNone/>
              <a:defRPr sz="2600" b="1"/>
            </a:lvl1pPr>
            <a:lvl2pPr marL="914400" lvl="1" indent="-228600" algn="l">
              <a:spcBef>
                <a:spcPts val="440"/>
              </a:spcBef>
              <a:spcAft>
                <a:spcPts val="0"/>
              </a:spcAft>
              <a:buClr>
                <a:schemeClr val="dk1"/>
              </a:buClr>
              <a:buSzPts val="2200"/>
              <a:buNone/>
              <a:defRPr sz="2200" b="1"/>
            </a:lvl2pPr>
            <a:lvl3pPr marL="1371600" lvl="2" indent="-228600" algn="l">
              <a:spcBef>
                <a:spcPts val="400"/>
              </a:spcBef>
              <a:spcAft>
                <a:spcPts val="0"/>
              </a:spcAft>
              <a:buClr>
                <a:schemeClr val="dk1"/>
              </a:buClr>
              <a:buSzPts val="2000"/>
              <a:buNone/>
              <a:defRPr sz="2000" b="1"/>
            </a:lvl3pPr>
            <a:lvl4pPr marL="1828800" lvl="3" indent="-228600" algn="l">
              <a:spcBef>
                <a:spcPts val="340"/>
              </a:spcBef>
              <a:spcAft>
                <a:spcPts val="0"/>
              </a:spcAft>
              <a:buClr>
                <a:schemeClr val="dk1"/>
              </a:buClr>
              <a:buSzPts val="1700"/>
              <a:buNone/>
              <a:defRPr sz="1700" b="1"/>
            </a:lvl4pPr>
            <a:lvl5pPr marL="2286000" lvl="4" indent="-228600" algn="l">
              <a:spcBef>
                <a:spcPts val="340"/>
              </a:spcBef>
              <a:spcAft>
                <a:spcPts val="0"/>
              </a:spcAft>
              <a:buClr>
                <a:schemeClr val="dk1"/>
              </a:buClr>
              <a:buSzPts val="1700"/>
              <a:buNone/>
              <a:defRPr sz="1700" b="1"/>
            </a:lvl5pPr>
            <a:lvl6pPr marL="2743200" lvl="5" indent="-228600" algn="l">
              <a:spcBef>
                <a:spcPts val="340"/>
              </a:spcBef>
              <a:spcAft>
                <a:spcPts val="0"/>
              </a:spcAft>
              <a:buClr>
                <a:schemeClr val="dk1"/>
              </a:buClr>
              <a:buSzPts val="1700"/>
              <a:buNone/>
              <a:defRPr sz="1700" b="1"/>
            </a:lvl6pPr>
            <a:lvl7pPr marL="3200400" lvl="6" indent="-228600" algn="l">
              <a:spcBef>
                <a:spcPts val="340"/>
              </a:spcBef>
              <a:spcAft>
                <a:spcPts val="0"/>
              </a:spcAft>
              <a:buClr>
                <a:schemeClr val="dk1"/>
              </a:buClr>
              <a:buSzPts val="1700"/>
              <a:buNone/>
              <a:defRPr sz="1700" b="1"/>
            </a:lvl7pPr>
            <a:lvl8pPr marL="3657600" lvl="7" indent="-228600" algn="l">
              <a:spcBef>
                <a:spcPts val="340"/>
              </a:spcBef>
              <a:spcAft>
                <a:spcPts val="0"/>
              </a:spcAft>
              <a:buClr>
                <a:schemeClr val="dk1"/>
              </a:buClr>
              <a:buSzPts val="1700"/>
              <a:buNone/>
              <a:defRPr sz="1700" b="1"/>
            </a:lvl8pPr>
            <a:lvl9pPr marL="4114800" lvl="8" indent="-228600" algn="l">
              <a:spcBef>
                <a:spcPts val="340"/>
              </a:spcBef>
              <a:spcAft>
                <a:spcPts val="0"/>
              </a:spcAft>
              <a:buClr>
                <a:schemeClr val="dk1"/>
              </a:buClr>
              <a:buSzPts val="1700"/>
              <a:buNone/>
              <a:defRPr sz="1700" b="1"/>
            </a:lvl9pPr>
          </a:lstStyle>
          <a:p>
            <a:endParaRPr/>
          </a:p>
        </p:txBody>
      </p:sp>
      <p:sp>
        <p:nvSpPr>
          <p:cNvPr id="547" name="Google Shape;547;p105"/>
          <p:cNvSpPr txBox="1">
            <a:spLocks noGrp="1"/>
          </p:cNvSpPr>
          <p:nvPr>
            <p:ph type="body" idx="4"/>
          </p:nvPr>
        </p:nvSpPr>
        <p:spPr>
          <a:xfrm>
            <a:off x="6193405" y="2174875"/>
            <a:ext cx="5389033" cy="3951288"/>
          </a:xfrm>
          <a:prstGeom prst="rect">
            <a:avLst/>
          </a:prstGeom>
          <a:noFill/>
          <a:ln>
            <a:noFill/>
          </a:ln>
        </p:spPr>
        <p:txBody>
          <a:bodyPr spcFirstLastPara="1" wrap="square" lIns="98025" tIns="49000" rIns="98025" bIns="49000" anchor="t" anchorCtr="0">
            <a:noAutofit/>
          </a:bodyPr>
          <a:lstStyle>
            <a:lvl1pPr marL="457200" lvl="0" indent="-393700" algn="l">
              <a:spcBef>
                <a:spcPts val="520"/>
              </a:spcBef>
              <a:spcAft>
                <a:spcPts val="0"/>
              </a:spcAft>
              <a:buClr>
                <a:schemeClr val="dk1"/>
              </a:buClr>
              <a:buSzPts val="2600"/>
              <a:buChar char="•"/>
              <a:defRPr sz="2600"/>
            </a:lvl1pPr>
            <a:lvl2pPr marL="914400" lvl="1" indent="-368300" algn="l">
              <a:spcBef>
                <a:spcPts val="440"/>
              </a:spcBef>
              <a:spcAft>
                <a:spcPts val="0"/>
              </a:spcAft>
              <a:buClr>
                <a:schemeClr val="dk1"/>
              </a:buClr>
              <a:buSzPts val="2200"/>
              <a:buChar char="–"/>
              <a:defRPr sz="2200"/>
            </a:lvl2pPr>
            <a:lvl3pPr marL="1371600" lvl="2" indent="-355600" algn="l">
              <a:spcBef>
                <a:spcPts val="400"/>
              </a:spcBef>
              <a:spcAft>
                <a:spcPts val="0"/>
              </a:spcAft>
              <a:buClr>
                <a:schemeClr val="dk1"/>
              </a:buClr>
              <a:buSzPts val="2000"/>
              <a:buChar char="•"/>
              <a:defRPr sz="2000"/>
            </a:lvl3pPr>
            <a:lvl4pPr marL="1828800" lvl="3" indent="-336550" algn="l">
              <a:spcBef>
                <a:spcPts val="340"/>
              </a:spcBef>
              <a:spcAft>
                <a:spcPts val="0"/>
              </a:spcAft>
              <a:buClr>
                <a:schemeClr val="dk1"/>
              </a:buClr>
              <a:buSzPts val="1700"/>
              <a:buChar char="–"/>
              <a:defRPr sz="1700"/>
            </a:lvl4pPr>
            <a:lvl5pPr marL="2286000" lvl="4" indent="-336550" algn="l">
              <a:spcBef>
                <a:spcPts val="340"/>
              </a:spcBef>
              <a:spcAft>
                <a:spcPts val="0"/>
              </a:spcAft>
              <a:buClr>
                <a:schemeClr val="dk1"/>
              </a:buClr>
              <a:buSzPts val="1700"/>
              <a:buChar char="»"/>
              <a:defRPr sz="1700"/>
            </a:lvl5pPr>
            <a:lvl6pPr marL="2743200" lvl="5" indent="-336550" algn="l">
              <a:spcBef>
                <a:spcPts val="340"/>
              </a:spcBef>
              <a:spcAft>
                <a:spcPts val="0"/>
              </a:spcAft>
              <a:buClr>
                <a:schemeClr val="dk1"/>
              </a:buClr>
              <a:buSzPts val="1700"/>
              <a:buChar char="•"/>
              <a:defRPr sz="1700"/>
            </a:lvl6pPr>
            <a:lvl7pPr marL="3200400" lvl="6" indent="-336550" algn="l">
              <a:spcBef>
                <a:spcPts val="340"/>
              </a:spcBef>
              <a:spcAft>
                <a:spcPts val="0"/>
              </a:spcAft>
              <a:buClr>
                <a:schemeClr val="dk1"/>
              </a:buClr>
              <a:buSzPts val="1700"/>
              <a:buChar char="•"/>
              <a:defRPr sz="1700"/>
            </a:lvl7pPr>
            <a:lvl8pPr marL="3657600" lvl="7" indent="-336550" algn="l">
              <a:spcBef>
                <a:spcPts val="340"/>
              </a:spcBef>
              <a:spcAft>
                <a:spcPts val="0"/>
              </a:spcAft>
              <a:buClr>
                <a:schemeClr val="dk1"/>
              </a:buClr>
              <a:buSzPts val="1700"/>
              <a:buChar char="•"/>
              <a:defRPr sz="1700"/>
            </a:lvl8pPr>
            <a:lvl9pPr marL="4114800" lvl="8" indent="-336550" algn="l">
              <a:spcBef>
                <a:spcPts val="340"/>
              </a:spcBef>
              <a:spcAft>
                <a:spcPts val="0"/>
              </a:spcAft>
              <a:buClr>
                <a:schemeClr val="dk1"/>
              </a:buClr>
              <a:buSzPts val="1700"/>
              <a:buChar char="•"/>
              <a:defRPr sz="1700"/>
            </a:lvl9pPr>
          </a:lstStyle>
          <a:p>
            <a:endParaRPr/>
          </a:p>
        </p:txBody>
      </p:sp>
      <p:sp>
        <p:nvSpPr>
          <p:cNvPr id="548" name="Google Shape;548;p105"/>
          <p:cNvSpPr txBox="1">
            <a:spLocks noGrp="1"/>
          </p:cNvSpPr>
          <p:nvPr>
            <p:ph type="dt" idx="10"/>
          </p:nvPr>
        </p:nvSpPr>
        <p:spPr>
          <a:xfrm>
            <a:off x="609600" y="6356403"/>
            <a:ext cx="2844800" cy="365125"/>
          </a:xfrm>
          <a:prstGeom prst="rect">
            <a:avLst/>
          </a:prstGeom>
          <a:noFill/>
          <a:ln>
            <a:noFill/>
          </a:ln>
        </p:spPr>
        <p:txBody>
          <a:bodyPr spcFirstLastPara="1" wrap="square" lIns="98025" tIns="49000" rIns="98025" bIns="49000"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9" name="Google Shape;549;p105"/>
          <p:cNvSpPr txBox="1">
            <a:spLocks noGrp="1"/>
          </p:cNvSpPr>
          <p:nvPr>
            <p:ph type="ftr" idx="11"/>
          </p:nvPr>
        </p:nvSpPr>
        <p:spPr>
          <a:xfrm>
            <a:off x="4165600" y="6356403"/>
            <a:ext cx="3860800" cy="365125"/>
          </a:xfrm>
          <a:prstGeom prst="rect">
            <a:avLst/>
          </a:prstGeom>
          <a:noFill/>
          <a:ln>
            <a:noFill/>
          </a:ln>
        </p:spPr>
        <p:txBody>
          <a:bodyPr spcFirstLastPara="1" wrap="square" lIns="98025" tIns="49000" rIns="98025" bIns="49000"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0" name="Google Shape;550;p105"/>
          <p:cNvSpPr txBox="1">
            <a:spLocks noGrp="1"/>
          </p:cNvSpPr>
          <p:nvPr>
            <p:ph type="sldNum" idx="12"/>
          </p:nvPr>
        </p:nvSpPr>
        <p:spPr>
          <a:xfrm>
            <a:off x="8737600" y="6356403"/>
            <a:ext cx="2844800" cy="365125"/>
          </a:xfrm>
          <a:prstGeom prst="rect">
            <a:avLst/>
          </a:prstGeom>
          <a:noFill/>
          <a:ln>
            <a:noFill/>
          </a:ln>
        </p:spPr>
        <p:txBody>
          <a:bodyPr spcFirstLastPara="1" wrap="square" lIns="98025" tIns="49000" rIns="98025" bIns="49000" anchor="ctr" anchorCtr="0">
            <a:noAutofit/>
          </a:bodyPr>
          <a:lstStyle>
            <a:lvl1pPr marL="0" marR="0" lvl="0" indent="0" algn="r">
              <a:spcBef>
                <a:spcPts val="0"/>
              </a:spcBef>
              <a:spcAft>
                <a:spcPts val="0"/>
              </a:spcAft>
              <a:buNone/>
              <a:defRPr sz="1300">
                <a:solidFill>
                  <a:srgbClr val="888888"/>
                </a:solidFill>
                <a:latin typeface="Arial"/>
                <a:ea typeface="Arial"/>
                <a:cs typeface="Arial"/>
                <a:sym typeface="Arial"/>
              </a:defRPr>
            </a:lvl1pPr>
            <a:lvl2pPr marL="0" marR="0" lvl="1" indent="0" algn="r">
              <a:spcBef>
                <a:spcPts val="0"/>
              </a:spcBef>
              <a:spcAft>
                <a:spcPts val="0"/>
              </a:spcAft>
              <a:buNone/>
              <a:defRPr sz="1300">
                <a:solidFill>
                  <a:srgbClr val="888888"/>
                </a:solidFill>
                <a:latin typeface="Arial"/>
                <a:ea typeface="Arial"/>
                <a:cs typeface="Arial"/>
                <a:sym typeface="Arial"/>
              </a:defRPr>
            </a:lvl2pPr>
            <a:lvl3pPr marL="0" marR="0" lvl="2" indent="0" algn="r">
              <a:spcBef>
                <a:spcPts val="0"/>
              </a:spcBef>
              <a:spcAft>
                <a:spcPts val="0"/>
              </a:spcAft>
              <a:buNone/>
              <a:defRPr sz="1300">
                <a:solidFill>
                  <a:srgbClr val="888888"/>
                </a:solidFill>
                <a:latin typeface="Arial"/>
                <a:ea typeface="Arial"/>
                <a:cs typeface="Arial"/>
                <a:sym typeface="Arial"/>
              </a:defRPr>
            </a:lvl3pPr>
            <a:lvl4pPr marL="0" marR="0" lvl="3" indent="0" algn="r">
              <a:spcBef>
                <a:spcPts val="0"/>
              </a:spcBef>
              <a:spcAft>
                <a:spcPts val="0"/>
              </a:spcAft>
              <a:buNone/>
              <a:defRPr sz="1300">
                <a:solidFill>
                  <a:srgbClr val="888888"/>
                </a:solidFill>
                <a:latin typeface="Arial"/>
                <a:ea typeface="Arial"/>
                <a:cs typeface="Arial"/>
                <a:sym typeface="Arial"/>
              </a:defRPr>
            </a:lvl4pPr>
            <a:lvl5pPr marL="0" marR="0" lvl="4" indent="0" algn="r">
              <a:spcBef>
                <a:spcPts val="0"/>
              </a:spcBef>
              <a:spcAft>
                <a:spcPts val="0"/>
              </a:spcAft>
              <a:buNone/>
              <a:defRPr sz="1300">
                <a:solidFill>
                  <a:srgbClr val="888888"/>
                </a:solidFill>
                <a:latin typeface="Arial"/>
                <a:ea typeface="Arial"/>
                <a:cs typeface="Arial"/>
                <a:sym typeface="Arial"/>
              </a:defRPr>
            </a:lvl5pPr>
            <a:lvl6pPr marL="0" marR="0" lvl="5" indent="0" algn="r">
              <a:spcBef>
                <a:spcPts val="0"/>
              </a:spcBef>
              <a:spcAft>
                <a:spcPts val="0"/>
              </a:spcAft>
              <a:buNone/>
              <a:defRPr sz="1300">
                <a:solidFill>
                  <a:srgbClr val="888888"/>
                </a:solidFill>
                <a:latin typeface="Arial"/>
                <a:ea typeface="Arial"/>
                <a:cs typeface="Arial"/>
                <a:sym typeface="Arial"/>
              </a:defRPr>
            </a:lvl6pPr>
            <a:lvl7pPr marL="0" marR="0" lvl="6" indent="0" algn="r">
              <a:spcBef>
                <a:spcPts val="0"/>
              </a:spcBef>
              <a:spcAft>
                <a:spcPts val="0"/>
              </a:spcAft>
              <a:buNone/>
              <a:defRPr sz="1300">
                <a:solidFill>
                  <a:srgbClr val="888888"/>
                </a:solidFill>
                <a:latin typeface="Arial"/>
                <a:ea typeface="Arial"/>
                <a:cs typeface="Arial"/>
                <a:sym typeface="Arial"/>
              </a:defRPr>
            </a:lvl7pPr>
            <a:lvl8pPr marL="0" marR="0" lvl="7" indent="0" algn="r">
              <a:spcBef>
                <a:spcPts val="0"/>
              </a:spcBef>
              <a:spcAft>
                <a:spcPts val="0"/>
              </a:spcAft>
              <a:buNone/>
              <a:defRPr sz="1300">
                <a:solidFill>
                  <a:srgbClr val="888888"/>
                </a:solidFill>
                <a:latin typeface="Arial"/>
                <a:ea typeface="Arial"/>
                <a:cs typeface="Arial"/>
                <a:sym typeface="Arial"/>
              </a:defRPr>
            </a:lvl8pPr>
            <a:lvl9pPr marL="0" marR="0" lvl="8" indent="0" algn="r">
              <a:spcBef>
                <a:spcPts val="0"/>
              </a:spcBef>
              <a:spcAft>
                <a:spcPts val="0"/>
              </a:spcAft>
              <a:buNone/>
              <a:defRPr sz="13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1"/>
        <p:cNvGrpSpPr/>
        <p:nvPr/>
      </p:nvGrpSpPr>
      <p:grpSpPr>
        <a:xfrm>
          <a:off x="0" y="0"/>
          <a:ext cx="0" cy="0"/>
          <a:chOff x="0" y="0"/>
          <a:chExt cx="0" cy="0"/>
        </a:xfrm>
      </p:grpSpPr>
      <p:sp>
        <p:nvSpPr>
          <p:cNvPr id="552" name="Google Shape;552;p106"/>
          <p:cNvSpPr txBox="1">
            <a:spLocks noGrp="1"/>
          </p:cNvSpPr>
          <p:nvPr>
            <p:ph type="title"/>
          </p:nvPr>
        </p:nvSpPr>
        <p:spPr>
          <a:xfrm>
            <a:off x="609600" y="274638"/>
            <a:ext cx="10972800" cy="1143000"/>
          </a:xfrm>
          <a:prstGeom prst="rect">
            <a:avLst/>
          </a:prstGeom>
          <a:noFill/>
          <a:ln>
            <a:noFill/>
          </a:ln>
        </p:spPr>
        <p:txBody>
          <a:bodyPr spcFirstLastPara="1" wrap="square" lIns="98025" tIns="49000" rIns="98025" bIns="490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53" name="Google Shape;553;p106"/>
          <p:cNvSpPr txBox="1">
            <a:spLocks noGrp="1"/>
          </p:cNvSpPr>
          <p:nvPr>
            <p:ph type="dt" idx="10"/>
          </p:nvPr>
        </p:nvSpPr>
        <p:spPr>
          <a:xfrm>
            <a:off x="609600" y="6356403"/>
            <a:ext cx="2844800" cy="365125"/>
          </a:xfrm>
          <a:prstGeom prst="rect">
            <a:avLst/>
          </a:prstGeom>
          <a:noFill/>
          <a:ln>
            <a:noFill/>
          </a:ln>
        </p:spPr>
        <p:txBody>
          <a:bodyPr spcFirstLastPara="1" wrap="square" lIns="98025" tIns="49000" rIns="98025" bIns="49000"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4" name="Google Shape;554;p106"/>
          <p:cNvSpPr txBox="1">
            <a:spLocks noGrp="1"/>
          </p:cNvSpPr>
          <p:nvPr>
            <p:ph type="ftr" idx="11"/>
          </p:nvPr>
        </p:nvSpPr>
        <p:spPr>
          <a:xfrm>
            <a:off x="4165600" y="6356403"/>
            <a:ext cx="3860800" cy="365125"/>
          </a:xfrm>
          <a:prstGeom prst="rect">
            <a:avLst/>
          </a:prstGeom>
          <a:noFill/>
          <a:ln>
            <a:noFill/>
          </a:ln>
        </p:spPr>
        <p:txBody>
          <a:bodyPr spcFirstLastPara="1" wrap="square" lIns="98025" tIns="49000" rIns="98025" bIns="49000"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5" name="Google Shape;555;p106"/>
          <p:cNvSpPr txBox="1">
            <a:spLocks noGrp="1"/>
          </p:cNvSpPr>
          <p:nvPr>
            <p:ph type="sldNum" idx="12"/>
          </p:nvPr>
        </p:nvSpPr>
        <p:spPr>
          <a:xfrm>
            <a:off x="8737600" y="6356403"/>
            <a:ext cx="2844800" cy="365125"/>
          </a:xfrm>
          <a:prstGeom prst="rect">
            <a:avLst/>
          </a:prstGeom>
          <a:noFill/>
          <a:ln>
            <a:noFill/>
          </a:ln>
        </p:spPr>
        <p:txBody>
          <a:bodyPr spcFirstLastPara="1" wrap="square" lIns="98025" tIns="49000" rIns="98025" bIns="49000" anchor="ctr" anchorCtr="0">
            <a:noAutofit/>
          </a:bodyPr>
          <a:lstStyle>
            <a:lvl1pPr marL="0" marR="0" lvl="0" indent="0" algn="r">
              <a:spcBef>
                <a:spcPts val="0"/>
              </a:spcBef>
              <a:spcAft>
                <a:spcPts val="0"/>
              </a:spcAft>
              <a:buNone/>
              <a:defRPr sz="1300">
                <a:solidFill>
                  <a:srgbClr val="888888"/>
                </a:solidFill>
                <a:latin typeface="Arial"/>
                <a:ea typeface="Arial"/>
                <a:cs typeface="Arial"/>
                <a:sym typeface="Arial"/>
              </a:defRPr>
            </a:lvl1pPr>
            <a:lvl2pPr marL="0" marR="0" lvl="1" indent="0" algn="r">
              <a:spcBef>
                <a:spcPts val="0"/>
              </a:spcBef>
              <a:spcAft>
                <a:spcPts val="0"/>
              </a:spcAft>
              <a:buNone/>
              <a:defRPr sz="1300">
                <a:solidFill>
                  <a:srgbClr val="888888"/>
                </a:solidFill>
                <a:latin typeface="Arial"/>
                <a:ea typeface="Arial"/>
                <a:cs typeface="Arial"/>
                <a:sym typeface="Arial"/>
              </a:defRPr>
            </a:lvl2pPr>
            <a:lvl3pPr marL="0" marR="0" lvl="2" indent="0" algn="r">
              <a:spcBef>
                <a:spcPts val="0"/>
              </a:spcBef>
              <a:spcAft>
                <a:spcPts val="0"/>
              </a:spcAft>
              <a:buNone/>
              <a:defRPr sz="1300">
                <a:solidFill>
                  <a:srgbClr val="888888"/>
                </a:solidFill>
                <a:latin typeface="Arial"/>
                <a:ea typeface="Arial"/>
                <a:cs typeface="Arial"/>
                <a:sym typeface="Arial"/>
              </a:defRPr>
            </a:lvl3pPr>
            <a:lvl4pPr marL="0" marR="0" lvl="3" indent="0" algn="r">
              <a:spcBef>
                <a:spcPts val="0"/>
              </a:spcBef>
              <a:spcAft>
                <a:spcPts val="0"/>
              </a:spcAft>
              <a:buNone/>
              <a:defRPr sz="1300">
                <a:solidFill>
                  <a:srgbClr val="888888"/>
                </a:solidFill>
                <a:latin typeface="Arial"/>
                <a:ea typeface="Arial"/>
                <a:cs typeface="Arial"/>
                <a:sym typeface="Arial"/>
              </a:defRPr>
            </a:lvl4pPr>
            <a:lvl5pPr marL="0" marR="0" lvl="4" indent="0" algn="r">
              <a:spcBef>
                <a:spcPts val="0"/>
              </a:spcBef>
              <a:spcAft>
                <a:spcPts val="0"/>
              </a:spcAft>
              <a:buNone/>
              <a:defRPr sz="1300">
                <a:solidFill>
                  <a:srgbClr val="888888"/>
                </a:solidFill>
                <a:latin typeface="Arial"/>
                <a:ea typeface="Arial"/>
                <a:cs typeface="Arial"/>
                <a:sym typeface="Arial"/>
              </a:defRPr>
            </a:lvl5pPr>
            <a:lvl6pPr marL="0" marR="0" lvl="5" indent="0" algn="r">
              <a:spcBef>
                <a:spcPts val="0"/>
              </a:spcBef>
              <a:spcAft>
                <a:spcPts val="0"/>
              </a:spcAft>
              <a:buNone/>
              <a:defRPr sz="1300">
                <a:solidFill>
                  <a:srgbClr val="888888"/>
                </a:solidFill>
                <a:latin typeface="Arial"/>
                <a:ea typeface="Arial"/>
                <a:cs typeface="Arial"/>
                <a:sym typeface="Arial"/>
              </a:defRPr>
            </a:lvl6pPr>
            <a:lvl7pPr marL="0" marR="0" lvl="6" indent="0" algn="r">
              <a:spcBef>
                <a:spcPts val="0"/>
              </a:spcBef>
              <a:spcAft>
                <a:spcPts val="0"/>
              </a:spcAft>
              <a:buNone/>
              <a:defRPr sz="1300">
                <a:solidFill>
                  <a:srgbClr val="888888"/>
                </a:solidFill>
                <a:latin typeface="Arial"/>
                <a:ea typeface="Arial"/>
                <a:cs typeface="Arial"/>
                <a:sym typeface="Arial"/>
              </a:defRPr>
            </a:lvl7pPr>
            <a:lvl8pPr marL="0" marR="0" lvl="7" indent="0" algn="r">
              <a:spcBef>
                <a:spcPts val="0"/>
              </a:spcBef>
              <a:spcAft>
                <a:spcPts val="0"/>
              </a:spcAft>
              <a:buNone/>
              <a:defRPr sz="1300">
                <a:solidFill>
                  <a:srgbClr val="888888"/>
                </a:solidFill>
                <a:latin typeface="Arial"/>
                <a:ea typeface="Arial"/>
                <a:cs typeface="Arial"/>
                <a:sym typeface="Arial"/>
              </a:defRPr>
            </a:lvl8pPr>
            <a:lvl9pPr marL="0" marR="0" lvl="8" indent="0" algn="r">
              <a:spcBef>
                <a:spcPts val="0"/>
              </a:spcBef>
              <a:spcAft>
                <a:spcPts val="0"/>
              </a:spcAft>
              <a:buNone/>
              <a:defRPr sz="13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6"/>
        <p:cNvGrpSpPr/>
        <p:nvPr/>
      </p:nvGrpSpPr>
      <p:grpSpPr>
        <a:xfrm>
          <a:off x="0" y="0"/>
          <a:ext cx="0" cy="0"/>
          <a:chOff x="0" y="0"/>
          <a:chExt cx="0" cy="0"/>
        </a:xfrm>
      </p:grpSpPr>
      <p:sp>
        <p:nvSpPr>
          <p:cNvPr id="557" name="Google Shape;557;p107"/>
          <p:cNvSpPr txBox="1">
            <a:spLocks noGrp="1"/>
          </p:cNvSpPr>
          <p:nvPr>
            <p:ph type="dt" idx="10"/>
          </p:nvPr>
        </p:nvSpPr>
        <p:spPr>
          <a:xfrm>
            <a:off x="609600" y="6356403"/>
            <a:ext cx="2844800" cy="365125"/>
          </a:xfrm>
          <a:prstGeom prst="rect">
            <a:avLst/>
          </a:prstGeom>
          <a:noFill/>
          <a:ln>
            <a:noFill/>
          </a:ln>
        </p:spPr>
        <p:txBody>
          <a:bodyPr spcFirstLastPara="1" wrap="square" lIns="98025" tIns="49000" rIns="98025" bIns="49000"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8" name="Google Shape;558;p107"/>
          <p:cNvSpPr txBox="1">
            <a:spLocks noGrp="1"/>
          </p:cNvSpPr>
          <p:nvPr>
            <p:ph type="ftr" idx="11"/>
          </p:nvPr>
        </p:nvSpPr>
        <p:spPr>
          <a:xfrm>
            <a:off x="4165600" y="6356403"/>
            <a:ext cx="3860800" cy="365125"/>
          </a:xfrm>
          <a:prstGeom prst="rect">
            <a:avLst/>
          </a:prstGeom>
          <a:noFill/>
          <a:ln>
            <a:noFill/>
          </a:ln>
        </p:spPr>
        <p:txBody>
          <a:bodyPr spcFirstLastPara="1" wrap="square" lIns="98025" tIns="49000" rIns="98025" bIns="49000"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9" name="Google Shape;559;p107"/>
          <p:cNvSpPr txBox="1">
            <a:spLocks noGrp="1"/>
          </p:cNvSpPr>
          <p:nvPr>
            <p:ph type="sldNum" idx="12"/>
          </p:nvPr>
        </p:nvSpPr>
        <p:spPr>
          <a:xfrm>
            <a:off x="8737600" y="6356403"/>
            <a:ext cx="2844800" cy="365125"/>
          </a:xfrm>
          <a:prstGeom prst="rect">
            <a:avLst/>
          </a:prstGeom>
          <a:noFill/>
          <a:ln>
            <a:noFill/>
          </a:ln>
        </p:spPr>
        <p:txBody>
          <a:bodyPr spcFirstLastPara="1" wrap="square" lIns="98025" tIns="49000" rIns="98025" bIns="49000" anchor="ctr" anchorCtr="0">
            <a:noAutofit/>
          </a:bodyPr>
          <a:lstStyle>
            <a:lvl1pPr marL="0" marR="0" lvl="0" indent="0" algn="r">
              <a:spcBef>
                <a:spcPts val="0"/>
              </a:spcBef>
              <a:spcAft>
                <a:spcPts val="0"/>
              </a:spcAft>
              <a:buNone/>
              <a:defRPr sz="1300">
                <a:solidFill>
                  <a:srgbClr val="888888"/>
                </a:solidFill>
                <a:latin typeface="Arial"/>
                <a:ea typeface="Arial"/>
                <a:cs typeface="Arial"/>
                <a:sym typeface="Arial"/>
              </a:defRPr>
            </a:lvl1pPr>
            <a:lvl2pPr marL="0" marR="0" lvl="1" indent="0" algn="r">
              <a:spcBef>
                <a:spcPts val="0"/>
              </a:spcBef>
              <a:spcAft>
                <a:spcPts val="0"/>
              </a:spcAft>
              <a:buNone/>
              <a:defRPr sz="1300">
                <a:solidFill>
                  <a:srgbClr val="888888"/>
                </a:solidFill>
                <a:latin typeface="Arial"/>
                <a:ea typeface="Arial"/>
                <a:cs typeface="Arial"/>
                <a:sym typeface="Arial"/>
              </a:defRPr>
            </a:lvl2pPr>
            <a:lvl3pPr marL="0" marR="0" lvl="2" indent="0" algn="r">
              <a:spcBef>
                <a:spcPts val="0"/>
              </a:spcBef>
              <a:spcAft>
                <a:spcPts val="0"/>
              </a:spcAft>
              <a:buNone/>
              <a:defRPr sz="1300">
                <a:solidFill>
                  <a:srgbClr val="888888"/>
                </a:solidFill>
                <a:latin typeface="Arial"/>
                <a:ea typeface="Arial"/>
                <a:cs typeface="Arial"/>
                <a:sym typeface="Arial"/>
              </a:defRPr>
            </a:lvl3pPr>
            <a:lvl4pPr marL="0" marR="0" lvl="3" indent="0" algn="r">
              <a:spcBef>
                <a:spcPts val="0"/>
              </a:spcBef>
              <a:spcAft>
                <a:spcPts val="0"/>
              </a:spcAft>
              <a:buNone/>
              <a:defRPr sz="1300">
                <a:solidFill>
                  <a:srgbClr val="888888"/>
                </a:solidFill>
                <a:latin typeface="Arial"/>
                <a:ea typeface="Arial"/>
                <a:cs typeface="Arial"/>
                <a:sym typeface="Arial"/>
              </a:defRPr>
            </a:lvl4pPr>
            <a:lvl5pPr marL="0" marR="0" lvl="4" indent="0" algn="r">
              <a:spcBef>
                <a:spcPts val="0"/>
              </a:spcBef>
              <a:spcAft>
                <a:spcPts val="0"/>
              </a:spcAft>
              <a:buNone/>
              <a:defRPr sz="1300">
                <a:solidFill>
                  <a:srgbClr val="888888"/>
                </a:solidFill>
                <a:latin typeface="Arial"/>
                <a:ea typeface="Arial"/>
                <a:cs typeface="Arial"/>
                <a:sym typeface="Arial"/>
              </a:defRPr>
            </a:lvl5pPr>
            <a:lvl6pPr marL="0" marR="0" lvl="5" indent="0" algn="r">
              <a:spcBef>
                <a:spcPts val="0"/>
              </a:spcBef>
              <a:spcAft>
                <a:spcPts val="0"/>
              </a:spcAft>
              <a:buNone/>
              <a:defRPr sz="1300">
                <a:solidFill>
                  <a:srgbClr val="888888"/>
                </a:solidFill>
                <a:latin typeface="Arial"/>
                <a:ea typeface="Arial"/>
                <a:cs typeface="Arial"/>
                <a:sym typeface="Arial"/>
              </a:defRPr>
            </a:lvl6pPr>
            <a:lvl7pPr marL="0" marR="0" lvl="6" indent="0" algn="r">
              <a:spcBef>
                <a:spcPts val="0"/>
              </a:spcBef>
              <a:spcAft>
                <a:spcPts val="0"/>
              </a:spcAft>
              <a:buNone/>
              <a:defRPr sz="1300">
                <a:solidFill>
                  <a:srgbClr val="888888"/>
                </a:solidFill>
                <a:latin typeface="Arial"/>
                <a:ea typeface="Arial"/>
                <a:cs typeface="Arial"/>
                <a:sym typeface="Arial"/>
              </a:defRPr>
            </a:lvl7pPr>
            <a:lvl8pPr marL="0" marR="0" lvl="7" indent="0" algn="r">
              <a:spcBef>
                <a:spcPts val="0"/>
              </a:spcBef>
              <a:spcAft>
                <a:spcPts val="0"/>
              </a:spcAft>
              <a:buNone/>
              <a:defRPr sz="1300">
                <a:solidFill>
                  <a:srgbClr val="888888"/>
                </a:solidFill>
                <a:latin typeface="Arial"/>
                <a:ea typeface="Arial"/>
                <a:cs typeface="Arial"/>
                <a:sym typeface="Arial"/>
              </a:defRPr>
            </a:lvl8pPr>
            <a:lvl9pPr marL="0" marR="0" lvl="8" indent="0" algn="r">
              <a:spcBef>
                <a:spcPts val="0"/>
              </a:spcBef>
              <a:spcAft>
                <a:spcPts val="0"/>
              </a:spcAft>
              <a:buNone/>
              <a:defRPr sz="13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60"/>
        <p:cNvGrpSpPr/>
        <p:nvPr/>
      </p:nvGrpSpPr>
      <p:grpSpPr>
        <a:xfrm>
          <a:off x="0" y="0"/>
          <a:ext cx="0" cy="0"/>
          <a:chOff x="0" y="0"/>
          <a:chExt cx="0" cy="0"/>
        </a:xfrm>
      </p:grpSpPr>
      <p:sp>
        <p:nvSpPr>
          <p:cNvPr id="561" name="Google Shape;561;p108"/>
          <p:cNvSpPr txBox="1">
            <a:spLocks noGrp="1"/>
          </p:cNvSpPr>
          <p:nvPr>
            <p:ph type="title"/>
          </p:nvPr>
        </p:nvSpPr>
        <p:spPr>
          <a:xfrm>
            <a:off x="609603" y="273132"/>
            <a:ext cx="4011084" cy="1162051"/>
          </a:xfrm>
          <a:prstGeom prst="rect">
            <a:avLst/>
          </a:prstGeom>
          <a:noFill/>
          <a:ln>
            <a:noFill/>
          </a:ln>
        </p:spPr>
        <p:txBody>
          <a:bodyPr spcFirstLastPara="1" wrap="square" lIns="98025" tIns="49000" rIns="98025" bIns="49000" anchor="b" anchorCtr="0">
            <a:noAutofit/>
          </a:bodyPr>
          <a:lstStyle>
            <a:lvl1pPr lvl="0" algn="l">
              <a:spcBef>
                <a:spcPts val="0"/>
              </a:spcBef>
              <a:spcAft>
                <a:spcPts val="0"/>
              </a:spcAft>
              <a:buSzPts val="1400"/>
              <a:buNone/>
              <a:defRPr sz="22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62" name="Google Shape;562;p108"/>
          <p:cNvSpPr txBox="1">
            <a:spLocks noGrp="1"/>
          </p:cNvSpPr>
          <p:nvPr>
            <p:ph type="body" idx="1"/>
          </p:nvPr>
        </p:nvSpPr>
        <p:spPr>
          <a:xfrm>
            <a:off x="4766733" y="273135"/>
            <a:ext cx="6815667" cy="5853113"/>
          </a:xfrm>
          <a:prstGeom prst="rect">
            <a:avLst/>
          </a:prstGeom>
          <a:noFill/>
          <a:ln>
            <a:noFill/>
          </a:ln>
        </p:spPr>
        <p:txBody>
          <a:bodyPr spcFirstLastPara="1" wrap="square" lIns="98025" tIns="49000" rIns="98025" bIns="49000" anchor="t" anchorCtr="0">
            <a:noAutofit/>
          </a:bodyPr>
          <a:lstStyle>
            <a:lvl1pPr marL="457200" lvl="0" indent="-450850" algn="l">
              <a:spcBef>
                <a:spcPts val="700"/>
              </a:spcBef>
              <a:spcAft>
                <a:spcPts val="0"/>
              </a:spcAft>
              <a:buClr>
                <a:schemeClr val="dk1"/>
              </a:buClr>
              <a:buSzPts val="3500"/>
              <a:buChar char="•"/>
              <a:defRPr sz="3500"/>
            </a:lvl1pPr>
            <a:lvl2pPr marL="914400" lvl="1" indent="-419100" algn="l">
              <a:spcBef>
                <a:spcPts val="600"/>
              </a:spcBef>
              <a:spcAft>
                <a:spcPts val="0"/>
              </a:spcAft>
              <a:buClr>
                <a:schemeClr val="dk1"/>
              </a:buClr>
              <a:buSzPts val="3000"/>
              <a:buChar char="–"/>
              <a:defRPr sz="3000"/>
            </a:lvl2pPr>
            <a:lvl3pPr marL="1371600" lvl="2" indent="-393700" algn="l">
              <a:spcBef>
                <a:spcPts val="520"/>
              </a:spcBef>
              <a:spcAft>
                <a:spcPts val="0"/>
              </a:spcAft>
              <a:buClr>
                <a:schemeClr val="dk1"/>
              </a:buClr>
              <a:buSzPts val="2600"/>
              <a:buChar char="•"/>
              <a:defRPr sz="2600"/>
            </a:lvl3pPr>
            <a:lvl4pPr marL="1828800" lvl="3" indent="-368300" algn="l">
              <a:spcBef>
                <a:spcPts val="440"/>
              </a:spcBef>
              <a:spcAft>
                <a:spcPts val="0"/>
              </a:spcAft>
              <a:buClr>
                <a:schemeClr val="dk1"/>
              </a:buClr>
              <a:buSzPts val="2200"/>
              <a:buChar char="–"/>
              <a:defRPr sz="2200"/>
            </a:lvl4pPr>
            <a:lvl5pPr marL="2286000" lvl="4" indent="-368300" algn="l">
              <a:spcBef>
                <a:spcPts val="440"/>
              </a:spcBef>
              <a:spcAft>
                <a:spcPts val="0"/>
              </a:spcAft>
              <a:buClr>
                <a:schemeClr val="dk1"/>
              </a:buClr>
              <a:buSzPts val="2200"/>
              <a:buChar char="»"/>
              <a:defRPr sz="2200"/>
            </a:lvl5pPr>
            <a:lvl6pPr marL="2743200" lvl="5" indent="-368300" algn="l">
              <a:spcBef>
                <a:spcPts val="440"/>
              </a:spcBef>
              <a:spcAft>
                <a:spcPts val="0"/>
              </a:spcAft>
              <a:buClr>
                <a:schemeClr val="dk1"/>
              </a:buClr>
              <a:buSzPts val="2200"/>
              <a:buChar char="•"/>
              <a:defRPr sz="2200"/>
            </a:lvl6pPr>
            <a:lvl7pPr marL="3200400" lvl="6" indent="-368300" algn="l">
              <a:spcBef>
                <a:spcPts val="440"/>
              </a:spcBef>
              <a:spcAft>
                <a:spcPts val="0"/>
              </a:spcAft>
              <a:buClr>
                <a:schemeClr val="dk1"/>
              </a:buClr>
              <a:buSzPts val="2200"/>
              <a:buChar char="•"/>
              <a:defRPr sz="2200"/>
            </a:lvl7pPr>
            <a:lvl8pPr marL="3657600" lvl="7" indent="-368300" algn="l">
              <a:spcBef>
                <a:spcPts val="440"/>
              </a:spcBef>
              <a:spcAft>
                <a:spcPts val="0"/>
              </a:spcAft>
              <a:buClr>
                <a:schemeClr val="dk1"/>
              </a:buClr>
              <a:buSzPts val="2200"/>
              <a:buChar char="•"/>
              <a:defRPr sz="2200"/>
            </a:lvl8pPr>
            <a:lvl9pPr marL="4114800" lvl="8" indent="-368300" algn="l">
              <a:spcBef>
                <a:spcPts val="440"/>
              </a:spcBef>
              <a:spcAft>
                <a:spcPts val="0"/>
              </a:spcAft>
              <a:buClr>
                <a:schemeClr val="dk1"/>
              </a:buClr>
              <a:buSzPts val="2200"/>
              <a:buChar char="•"/>
              <a:defRPr sz="2200"/>
            </a:lvl9pPr>
          </a:lstStyle>
          <a:p>
            <a:endParaRPr/>
          </a:p>
        </p:txBody>
      </p:sp>
      <p:sp>
        <p:nvSpPr>
          <p:cNvPr id="563" name="Google Shape;563;p108"/>
          <p:cNvSpPr txBox="1">
            <a:spLocks noGrp="1"/>
          </p:cNvSpPr>
          <p:nvPr>
            <p:ph type="body" idx="2"/>
          </p:nvPr>
        </p:nvSpPr>
        <p:spPr>
          <a:xfrm>
            <a:off x="609603" y="1435133"/>
            <a:ext cx="4011084" cy="4691063"/>
          </a:xfrm>
          <a:prstGeom prst="rect">
            <a:avLst/>
          </a:prstGeom>
          <a:noFill/>
          <a:ln>
            <a:noFill/>
          </a:ln>
        </p:spPr>
        <p:txBody>
          <a:bodyPr spcFirstLastPara="1" wrap="square" lIns="98025" tIns="49000" rIns="98025" bIns="49000" anchor="t" anchorCtr="0">
            <a:noAutofit/>
          </a:bodyPr>
          <a:lstStyle>
            <a:lvl1pPr marL="457200" lvl="0" indent="-228600" algn="l">
              <a:spcBef>
                <a:spcPts val="300"/>
              </a:spcBef>
              <a:spcAft>
                <a:spcPts val="0"/>
              </a:spcAft>
              <a:buClr>
                <a:schemeClr val="dk1"/>
              </a:buClr>
              <a:buSzPts val="1500"/>
              <a:buNone/>
              <a:defRPr sz="1500"/>
            </a:lvl1pPr>
            <a:lvl2pPr marL="914400" lvl="1" indent="-228600" algn="l">
              <a:spcBef>
                <a:spcPts val="260"/>
              </a:spcBef>
              <a:spcAft>
                <a:spcPts val="0"/>
              </a:spcAft>
              <a:buClr>
                <a:schemeClr val="dk1"/>
              </a:buClr>
              <a:buSzPts val="1300"/>
              <a:buNone/>
              <a:defRPr sz="1300"/>
            </a:lvl2pPr>
            <a:lvl3pPr marL="1371600" lvl="2" indent="-228600" algn="l">
              <a:spcBef>
                <a:spcPts val="220"/>
              </a:spcBef>
              <a:spcAft>
                <a:spcPts val="0"/>
              </a:spcAft>
              <a:buClr>
                <a:schemeClr val="dk1"/>
              </a:buClr>
              <a:buSzPts val="1100"/>
              <a:buNone/>
              <a:defRPr sz="1100"/>
            </a:lvl3pPr>
            <a:lvl4pPr marL="1828800" lvl="3" indent="-228600" algn="l">
              <a:spcBef>
                <a:spcPts val="200"/>
              </a:spcBef>
              <a:spcAft>
                <a:spcPts val="0"/>
              </a:spcAft>
              <a:buClr>
                <a:schemeClr val="dk1"/>
              </a:buClr>
              <a:buSzPts val="1000"/>
              <a:buNone/>
              <a:defRPr sz="1000"/>
            </a:lvl4pPr>
            <a:lvl5pPr marL="2286000" lvl="4" indent="-228600" algn="l">
              <a:spcBef>
                <a:spcPts val="200"/>
              </a:spcBef>
              <a:spcAft>
                <a:spcPts val="0"/>
              </a:spcAft>
              <a:buClr>
                <a:schemeClr val="dk1"/>
              </a:buClr>
              <a:buSzPts val="1000"/>
              <a:buNone/>
              <a:defRPr sz="1000"/>
            </a:lvl5pPr>
            <a:lvl6pPr marL="2743200" lvl="5" indent="-228600" algn="l">
              <a:spcBef>
                <a:spcPts val="200"/>
              </a:spcBef>
              <a:spcAft>
                <a:spcPts val="0"/>
              </a:spcAft>
              <a:buClr>
                <a:schemeClr val="dk1"/>
              </a:buClr>
              <a:buSzPts val="1000"/>
              <a:buNone/>
              <a:defRPr sz="1000"/>
            </a:lvl6pPr>
            <a:lvl7pPr marL="3200400" lvl="6" indent="-228600" algn="l">
              <a:spcBef>
                <a:spcPts val="200"/>
              </a:spcBef>
              <a:spcAft>
                <a:spcPts val="0"/>
              </a:spcAft>
              <a:buClr>
                <a:schemeClr val="dk1"/>
              </a:buClr>
              <a:buSzPts val="1000"/>
              <a:buNone/>
              <a:defRPr sz="1000"/>
            </a:lvl7pPr>
            <a:lvl8pPr marL="3657600" lvl="7" indent="-228600" algn="l">
              <a:spcBef>
                <a:spcPts val="200"/>
              </a:spcBef>
              <a:spcAft>
                <a:spcPts val="0"/>
              </a:spcAft>
              <a:buClr>
                <a:schemeClr val="dk1"/>
              </a:buClr>
              <a:buSzPts val="1000"/>
              <a:buNone/>
              <a:defRPr sz="1000"/>
            </a:lvl8pPr>
            <a:lvl9pPr marL="4114800" lvl="8" indent="-228600" algn="l">
              <a:spcBef>
                <a:spcPts val="200"/>
              </a:spcBef>
              <a:spcAft>
                <a:spcPts val="0"/>
              </a:spcAft>
              <a:buClr>
                <a:schemeClr val="dk1"/>
              </a:buClr>
              <a:buSzPts val="1000"/>
              <a:buNone/>
              <a:defRPr sz="1000"/>
            </a:lvl9pPr>
          </a:lstStyle>
          <a:p>
            <a:endParaRPr/>
          </a:p>
        </p:txBody>
      </p:sp>
      <p:sp>
        <p:nvSpPr>
          <p:cNvPr id="564" name="Google Shape;564;p108"/>
          <p:cNvSpPr txBox="1">
            <a:spLocks noGrp="1"/>
          </p:cNvSpPr>
          <p:nvPr>
            <p:ph type="dt" idx="10"/>
          </p:nvPr>
        </p:nvSpPr>
        <p:spPr>
          <a:xfrm>
            <a:off x="609600" y="6356403"/>
            <a:ext cx="2844800" cy="365125"/>
          </a:xfrm>
          <a:prstGeom prst="rect">
            <a:avLst/>
          </a:prstGeom>
          <a:noFill/>
          <a:ln>
            <a:noFill/>
          </a:ln>
        </p:spPr>
        <p:txBody>
          <a:bodyPr spcFirstLastPara="1" wrap="square" lIns="98025" tIns="49000" rIns="98025" bIns="49000"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5" name="Google Shape;565;p108"/>
          <p:cNvSpPr txBox="1">
            <a:spLocks noGrp="1"/>
          </p:cNvSpPr>
          <p:nvPr>
            <p:ph type="ftr" idx="11"/>
          </p:nvPr>
        </p:nvSpPr>
        <p:spPr>
          <a:xfrm>
            <a:off x="4165600" y="6356403"/>
            <a:ext cx="3860800" cy="365125"/>
          </a:xfrm>
          <a:prstGeom prst="rect">
            <a:avLst/>
          </a:prstGeom>
          <a:noFill/>
          <a:ln>
            <a:noFill/>
          </a:ln>
        </p:spPr>
        <p:txBody>
          <a:bodyPr spcFirstLastPara="1" wrap="square" lIns="98025" tIns="49000" rIns="98025" bIns="49000"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6" name="Google Shape;566;p108"/>
          <p:cNvSpPr txBox="1">
            <a:spLocks noGrp="1"/>
          </p:cNvSpPr>
          <p:nvPr>
            <p:ph type="sldNum" idx="12"/>
          </p:nvPr>
        </p:nvSpPr>
        <p:spPr>
          <a:xfrm>
            <a:off x="8737600" y="6356403"/>
            <a:ext cx="2844800" cy="365125"/>
          </a:xfrm>
          <a:prstGeom prst="rect">
            <a:avLst/>
          </a:prstGeom>
          <a:noFill/>
          <a:ln>
            <a:noFill/>
          </a:ln>
        </p:spPr>
        <p:txBody>
          <a:bodyPr spcFirstLastPara="1" wrap="square" lIns="98025" tIns="49000" rIns="98025" bIns="49000" anchor="ctr" anchorCtr="0">
            <a:noAutofit/>
          </a:bodyPr>
          <a:lstStyle>
            <a:lvl1pPr marL="0" marR="0" lvl="0" indent="0" algn="r">
              <a:spcBef>
                <a:spcPts val="0"/>
              </a:spcBef>
              <a:spcAft>
                <a:spcPts val="0"/>
              </a:spcAft>
              <a:buNone/>
              <a:defRPr sz="1300">
                <a:solidFill>
                  <a:srgbClr val="888888"/>
                </a:solidFill>
                <a:latin typeface="Arial"/>
                <a:ea typeface="Arial"/>
                <a:cs typeface="Arial"/>
                <a:sym typeface="Arial"/>
              </a:defRPr>
            </a:lvl1pPr>
            <a:lvl2pPr marL="0" marR="0" lvl="1" indent="0" algn="r">
              <a:spcBef>
                <a:spcPts val="0"/>
              </a:spcBef>
              <a:spcAft>
                <a:spcPts val="0"/>
              </a:spcAft>
              <a:buNone/>
              <a:defRPr sz="1300">
                <a:solidFill>
                  <a:srgbClr val="888888"/>
                </a:solidFill>
                <a:latin typeface="Arial"/>
                <a:ea typeface="Arial"/>
                <a:cs typeface="Arial"/>
                <a:sym typeface="Arial"/>
              </a:defRPr>
            </a:lvl2pPr>
            <a:lvl3pPr marL="0" marR="0" lvl="2" indent="0" algn="r">
              <a:spcBef>
                <a:spcPts val="0"/>
              </a:spcBef>
              <a:spcAft>
                <a:spcPts val="0"/>
              </a:spcAft>
              <a:buNone/>
              <a:defRPr sz="1300">
                <a:solidFill>
                  <a:srgbClr val="888888"/>
                </a:solidFill>
                <a:latin typeface="Arial"/>
                <a:ea typeface="Arial"/>
                <a:cs typeface="Arial"/>
                <a:sym typeface="Arial"/>
              </a:defRPr>
            </a:lvl3pPr>
            <a:lvl4pPr marL="0" marR="0" lvl="3" indent="0" algn="r">
              <a:spcBef>
                <a:spcPts val="0"/>
              </a:spcBef>
              <a:spcAft>
                <a:spcPts val="0"/>
              </a:spcAft>
              <a:buNone/>
              <a:defRPr sz="1300">
                <a:solidFill>
                  <a:srgbClr val="888888"/>
                </a:solidFill>
                <a:latin typeface="Arial"/>
                <a:ea typeface="Arial"/>
                <a:cs typeface="Arial"/>
                <a:sym typeface="Arial"/>
              </a:defRPr>
            </a:lvl4pPr>
            <a:lvl5pPr marL="0" marR="0" lvl="4" indent="0" algn="r">
              <a:spcBef>
                <a:spcPts val="0"/>
              </a:spcBef>
              <a:spcAft>
                <a:spcPts val="0"/>
              </a:spcAft>
              <a:buNone/>
              <a:defRPr sz="1300">
                <a:solidFill>
                  <a:srgbClr val="888888"/>
                </a:solidFill>
                <a:latin typeface="Arial"/>
                <a:ea typeface="Arial"/>
                <a:cs typeface="Arial"/>
                <a:sym typeface="Arial"/>
              </a:defRPr>
            </a:lvl5pPr>
            <a:lvl6pPr marL="0" marR="0" lvl="5" indent="0" algn="r">
              <a:spcBef>
                <a:spcPts val="0"/>
              </a:spcBef>
              <a:spcAft>
                <a:spcPts val="0"/>
              </a:spcAft>
              <a:buNone/>
              <a:defRPr sz="1300">
                <a:solidFill>
                  <a:srgbClr val="888888"/>
                </a:solidFill>
                <a:latin typeface="Arial"/>
                <a:ea typeface="Arial"/>
                <a:cs typeface="Arial"/>
                <a:sym typeface="Arial"/>
              </a:defRPr>
            </a:lvl6pPr>
            <a:lvl7pPr marL="0" marR="0" lvl="6" indent="0" algn="r">
              <a:spcBef>
                <a:spcPts val="0"/>
              </a:spcBef>
              <a:spcAft>
                <a:spcPts val="0"/>
              </a:spcAft>
              <a:buNone/>
              <a:defRPr sz="1300">
                <a:solidFill>
                  <a:srgbClr val="888888"/>
                </a:solidFill>
                <a:latin typeface="Arial"/>
                <a:ea typeface="Arial"/>
                <a:cs typeface="Arial"/>
                <a:sym typeface="Arial"/>
              </a:defRPr>
            </a:lvl7pPr>
            <a:lvl8pPr marL="0" marR="0" lvl="7" indent="0" algn="r">
              <a:spcBef>
                <a:spcPts val="0"/>
              </a:spcBef>
              <a:spcAft>
                <a:spcPts val="0"/>
              </a:spcAft>
              <a:buNone/>
              <a:defRPr sz="1300">
                <a:solidFill>
                  <a:srgbClr val="888888"/>
                </a:solidFill>
                <a:latin typeface="Arial"/>
                <a:ea typeface="Arial"/>
                <a:cs typeface="Arial"/>
                <a:sym typeface="Arial"/>
              </a:defRPr>
            </a:lvl8pPr>
            <a:lvl9pPr marL="0" marR="0" lvl="8" indent="0" algn="r">
              <a:spcBef>
                <a:spcPts val="0"/>
              </a:spcBef>
              <a:spcAft>
                <a:spcPts val="0"/>
              </a:spcAft>
              <a:buNone/>
              <a:defRPr sz="13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67"/>
        <p:cNvGrpSpPr/>
        <p:nvPr/>
      </p:nvGrpSpPr>
      <p:grpSpPr>
        <a:xfrm>
          <a:off x="0" y="0"/>
          <a:ext cx="0" cy="0"/>
          <a:chOff x="0" y="0"/>
          <a:chExt cx="0" cy="0"/>
        </a:xfrm>
      </p:grpSpPr>
      <p:sp>
        <p:nvSpPr>
          <p:cNvPr id="568" name="Google Shape;568;p109"/>
          <p:cNvSpPr txBox="1">
            <a:spLocks noGrp="1"/>
          </p:cNvSpPr>
          <p:nvPr>
            <p:ph type="title"/>
          </p:nvPr>
        </p:nvSpPr>
        <p:spPr>
          <a:xfrm>
            <a:off x="2389717" y="4800601"/>
            <a:ext cx="7315200" cy="566738"/>
          </a:xfrm>
          <a:prstGeom prst="rect">
            <a:avLst/>
          </a:prstGeom>
          <a:noFill/>
          <a:ln>
            <a:noFill/>
          </a:ln>
        </p:spPr>
        <p:txBody>
          <a:bodyPr spcFirstLastPara="1" wrap="square" lIns="98025" tIns="49000" rIns="98025" bIns="49000" anchor="b" anchorCtr="0">
            <a:noAutofit/>
          </a:bodyPr>
          <a:lstStyle>
            <a:lvl1pPr lvl="0" algn="l">
              <a:spcBef>
                <a:spcPts val="0"/>
              </a:spcBef>
              <a:spcAft>
                <a:spcPts val="0"/>
              </a:spcAft>
              <a:buSzPts val="1400"/>
              <a:buNone/>
              <a:defRPr sz="22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69" name="Google Shape;569;p109"/>
          <p:cNvSpPr>
            <a:spLocks noGrp="1"/>
          </p:cNvSpPr>
          <p:nvPr>
            <p:ph type="pic" idx="2"/>
          </p:nvPr>
        </p:nvSpPr>
        <p:spPr>
          <a:xfrm>
            <a:off x="2389717" y="612777"/>
            <a:ext cx="7315200" cy="4114800"/>
          </a:xfrm>
          <a:prstGeom prst="rect">
            <a:avLst/>
          </a:prstGeom>
          <a:noFill/>
          <a:ln>
            <a:noFill/>
          </a:ln>
        </p:spPr>
      </p:sp>
      <p:sp>
        <p:nvSpPr>
          <p:cNvPr id="570" name="Google Shape;570;p109"/>
          <p:cNvSpPr txBox="1">
            <a:spLocks noGrp="1"/>
          </p:cNvSpPr>
          <p:nvPr>
            <p:ph type="body" idx="1"/>
          </p:nvPr>
        </p:nvSpPr>
        <p:spPr>
          <a:xfrm>
            <a:off x="2389717" y="5367422"/>
            <a:ext cx="7315200" cy="804863"/>
          </a:xfrm>
          <a:prstGeom prst="rect">
            <a:avLst/>
          </a:prstGeom>
          <a:noFill/>
          <a:ln>
            <a:noFill/>
          </a:ln>
        </p:spPr>
        <p:txBody>
          <a:bodyPr spcFirstLastPara="1" wrap="square" lIns="98025" tIns="49000" rIns="98025" bIns="49000" anchor="t" anchorCtr="0">
            <a:noAutofit/>
          </a:bodyPr>
          <a:lstStyle>
            <a:lvl1pPr marL="457200" lvl="0" indent="-228600" algn="l">
              <a:spcBef>
                <a:spcPts val="300"/>
              </a:spcBef>
              <a:spcAft>
                <a:spcPts val="0"/>
              </a:spcAft>
              <a:buClr>
                <a:schemeClr val="dk1"/>
              </a:buClr>
              <a:buSzPts val="1500"/>
              <a:buNone/>
              <a:defRPr sz="1500"/>
            </a:lvl1pPr>
            <a:lvl2pPr marL="914400" lvl="1" indent="-228600" algn="l">
              <a:spcBef>
                <a:spcPts val="260"/>
              </a:spcBef>
              <a:spcAft>
                <a:spcPts val="0"/>
              </a:spcAft>
              <a:buClr>
                <a:schemeClr val="dk1"/>
              </a:buClr>
              <a:buSzPts val="1300"/>
              <a:buNone/>
              <a:defRPr sz="1300"/>
            </a:lvl2pPr>
            <a:lvl3pPr marL="1371600" lvl="2" indent="-228600" algn="l">
              <a:spcBef>
                <a:spcPts val="220"/>
              </a:spcBef>
              <a:spcAft>
                <a:spcPts val="0"/>
              </a:spcAft>
              <a:buClr>
                <a:schemeClr val="dk1"/>
              </a:buClr>
              <a:buSzPts val="1100"/>
              <a:buNone/>
              <a:defRPr sz="1100"/>
            </a:lvl3pPr>
            <a:lvl4pPr marL="1828800" lvl="3" indent="-228600" algn="l">
              <a:spcBef>
                <a:spcPts val="200"/>
              </a:spcBef>
              <a:spcAft>
                <a:spcPts val="0"/>
              </a:spcAft>
              <a:buClr>
                <a:schemeClr val="dk1"/>
              </a:buClr>
              <a:buSzPts val="1000"/>
              <a:buNone/>
              <a:defRPr sz="1000"/>
            </a:lvl4pPr>
            <a:lvl5pPr marL="2286000" lvl="4" indent="-228600" algn="l">
              <a:spcBef>
                <a:spcPts val="200"/>
              </a:spcBef>
              <a:spcAft>
                <a:spcPts val="0"/>
              </a:spcAft>
              <a:buClr>
                <a:schemeClr val="dk1"/>
              </a:buClr>
              <a:buSzPts val="1000"/>
              <a:buNone/>
              <a:defRPr sz="1000"/>
            </a:lvl5pPr>
            <a:lvl6pPr marL="2743200" lvl="5" indent="-228600" algn="l">
              <a:spcBef>
                <a:spcPts val="200"/>
              </a:spcBef>
              <a:spcAft>
                <a:spcPts val="0"/>
              </a:spcAft>
              <a:buClr>
                <a:schemeClr val="dk1"/>
              </a:buClr>
              <a:buSzPts val="1000"/>
              <a:buNone/>
              <a:defRPr sz="1000"/>
            </a:lvl6pPr>
            <a:lvl7pPr marL="3200400" lvl="6" indent="-228600" algn="l">
              <a:spcBef>
                <a:spcPts val="200"/>
              </a:spcBef>
              <a:spcAft>
                <a:spcPts val="0"/>
              </a:spcAft>
              <a:buClr>
                <a:schemeClr val="dk1"/>
              </a:buClr>
              <a:buSzPts val="1000"/>
              <a:buNone/>
              <a:defRPr sz="1000"/>
            </a:lvl7pPr>
            <a:lvl8pPr marL="3657600" lvl="7" indent="-228600" algn="l">
              <a:spcBef>
                <a:spcPts val="200"/>
              </a:spcBef>
              <a:spcAft>
                <a:spcPts val="0"/>
              </a:spcAft>
              <a:buClr>
                <a:schemeClr val="dk1"/>
              </a:buClr>
              <a:buSzPts val="1000"/>
              <a:buNone/>
              <a:defRPr sz="1000"/>
            </a:lvl8pPr>
            <a:lvl9pPr marL="4114800" lvl="8" indent="-228600" algn="l">
              <a:spcBef>
                <a:spcPts val="200"/>
              </a:spcBef>
              <a:spcAft>
                <a:spcPts val="0"/>
              </a:spcAft>
              <a:buClr>
                <a:schemeClr val="dk1"/>
              </a:buClr>
              <a:buSzPts val="1000"/>
              <a:buNone/>
              <a:defRPr sz="1000"/>
            </a:lvl9pPr>
          </a:lstStyle>
          <a:p>
            <a:endParaRPr/>
          </a:p>
        </p:txBody>
      </p:sp>
      <p:sp>
        <p:nvSpPr>
          <p:cNvPr id="571" name="Google Shape;571;p109"/>
          <p:cNvSpPr txBox="1">
            <a:spLocks noGrp="1"/>
          </p:cNvSpPr>
          <p:nvPr>
            <p:ph type="dt" idx="10"/>
          </p:nvPr>
        </p:nvSpPr>
        <p:spPr>
          <a:xfrm>
            <a:off x="609600" y="6356403"/>
            <a:ext cx="2844800" cy="365125"/>
          </a:xfrm>
          <a:prstGeom prst="rect">
            <a:avLst/>
          </a:prstGeom>
          <a:noFill/>
          <a:ln>
            <a:noFill/>
          </a:ln>
        </p:spPr>
        <p:txBody>
          <a:bodyPr spcFirstLastPara="1" wrap="square" lIns="98025" tIns="49000" rIns="98025" bIns="49000"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2" name="Google Shape;572;p109"/>
          <p:cNvSpPr txBox="1">
            <a:spLocks noGrp="1"/>
          </p:cNvSpPr>
          <p:nvPr>
            <p:ph type="ftr" idx="11"/>
          </p:nvPr>
        </p:nvSpPr>
        <p:spPr>
          <a:xfrm>
            <a:off x="4165600" y="6356403"/>
            <a:ext cx="3860800" cy="365125"/>
          </a:xfrm>
          <a:prstGeom prst="rect">
            <a:avLst/>
          </a:prstGeom>
          <a:noFill/>
          <a:ln>
            <a:noFill/>
          </a:ln>
        </p:spPr>
        <p:txBody>
          <a:bodyPr spcFirstLastPara="1" wrap="square" lIns="98025" tIns="49000" rIns="98025" bIns="49000"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3" name="Google Shape;573;p109"/>
          <p:cNvSpPr txBox="1">
            <a:spLocks noGrp="1"/>
          </p:cNvSpPr>
          <p:nvPr>
            <p:ph type="sldNum" idx="12"/>
          </p:nvPr>
        </p:nvSpPr>
        <p:spPr>
          <a:xfrm>
            <a:off x="8737600" y="6356403"/>
            <a:ext cx="2844800" cy="365125"/>
          </a:xfrm>
          <a:prstGeom prst="rect">
            <a:avLst/>
          </a:prstGeom>
          <a:noFill/>
          <a:ln>
            <a:noFill/>
          </a:ln>
        </p:spPr>
        <p:txBody>
          <a:bodyPr spcFirstLastPara="1" wrap="square" lIns="98025" tIns="49000" rIns="98025" bIns="49000" anchor="ctr" anchorCtr="0">
            <a:noAutofit/>
          </a:bodyPr>
          <a:lstStyle>
            <a:lvl1pPr marL="0" marR="0" lvl="0" indent="0" algn="r">
              <a:spcBef>
                <a:spcPts val="0"/>
              </a:spcBef>
              <a:spcAft>
                <a:spcPts val="0"/>
              </a:spcAft>
              <a:buNone/>
              <a:defRPr sz="1300">
                <a:solidFill>
                  <a:srgbClr val="888888"/>
                </a:solidFill>
                <a:latin typeface="Arial"/>
                <a:ea typeface="Arial"/>
                <a:cs typeface="Arial"/>
                <a:sym typeface="Arial"/>
              </a:defRPr>
            </a:lvl1pPr>
            <a:lvl2pPr marL="0" marR="0" lvl="1" indent="0" algn="r">
              <a:spcBef>
                <a:spcPts val="0"/>
              </a:spcBef>
              <a:spcAft>
                <a:spcPts val="0"/>
              </a:spcAft>
              <a:buNone/>
              <a:defRPr sz="1300">
                <a:solidFill>
                  <a:srgbClr val="888888"/>
                </a:solidFill>
                <a:latin typeface="Arial"/>
                <a:ea typeface="Arial"/>
                <a:cs typeface="Arial"/>
                <a:sym typeface="Arial"/>
              </a:defRPr>
            </a:lvl2pPr>
            <a:lvl3pPr marL="0" marR="0" lvl="2" indent="0" algn="r">
              <a:spcBef>
                <a:spcPts val="0"/>
              </a:spcBef>
              <a:spcAft>
                <a:spcPts val="0"/>
              </a:spcAft>
              <a:buNone/>
              <a:defRPr sz="1300">
                <a:solidFill>
                  <a:srgbClr val="888888"/>
                </a:solidFill>
                <a:latin typeface="Arial"/>
                <a:ea typeface="Arial"/>
                <a:cs typeface="Arial"/>
                <a:sym typeface="Arial"/>
              </a:defRPr>
            </a:lvl3pPr>
            <a:lvl4pPr marL="0" marR="0" lvl="3" indent="0" algn="r">
              <a:spcBef>
                <a:spcPts val="0"/>
              </a:spcBef>
              <a:spcAft>
                <a:spcPts val="0"/>
              </a:spcAft>
              <a:buNone/>
              <a:defRPr sz="1300">
                <a:solidFill>
                  <a:srgbClr val="888888"/>
                </a:solidFill>
                <a:latin typeface="Arial"/>
                <a:ea typeface="Arial"/>
                <a:cs typeface="Arial"/>
                <a:sym typeface="Arial"/>
              </a:defRPr>
            </a:lvl4pPr>
            <a:lvl5pPr marL="0" marR="0" lvl="4" indent="0" algn="r">
              <a:spcBef>
                <a:spcPts val="0"/>
              </a:spcBef>
              <a:spcAft>
                <a:spcPts val="0"/>
              </a:spcAft>
              <a:buNone/>
              <a:defRPr sz="1300">
                <a:solidFill>
                  <a:srgbClr val="888888"/>
                </a:solidFill>
                <a:latin typeface="Arial"/>
                <a:ea typeface="Arial"/>
                <a:cs typeface="Arial"/>
                <a:sym typeface="Arial"/>
              </a:defRPr>
            </a:lvl5pPr>
            <a:lvl6pPr marL="0" marR="0" lvl="5" indent="0" algn="r">
              <a:spcBef>
                <a:spcPts val="0"/>
              </a:spcBef>
              <a:spcAft>
                <a:spcPts val="0"/>
              </a:spcAft>
              <a:buNone/>
              <a:defRPr sz="1300">
                <a:solidFill>
                  <a:srgbClr val="888888"/>
                </a:solidFill>
                <a:latin typeface="Arial"/>
                <a:ea typeface="Arial"/>
                <a:cs typeface="Arial"/>
                <a:sym typeface="Arial"/>
              </a:defRPr>
            </a:lvl6pPr>
            <a:lvl7pPr marL="0" marR="0" lvl="6" indent="0" algn="r">
              <a:spcBef>
                <a:spcPts val="0"/>
              </a:spcBef>
              <a:spcAft>
                <a:spcPts val="0"/>
              </a:spcAft>
              <a:buNone/>
              <a:defRPr sz="1300">
                <a:solidFill>
                  <a:srgbClr val="888888"/>
                </a:solidFill>
                <a:latin typeface="Arial"/>
                <a:ea typeface="Arial"/>
                <a:cs typeface="Arial"/>
                <a:sym typeface="Arial"/>
              </a:defRPr>
            </a:lvl7pPr>
            <a:lvl8pPr marL="0" marR="0" lvl="7" indent="0" algn="r">
              <a:spcBef>
                <a:spcPts val="0"/>
              </a:spcBef>
              <a:spcAft>
                <a:spcPts val="0"/>
              </a:spcAft>
              <a:buNone/>
              <a:defRPr sz="1300">
                <a:solidFill>
                  <a:srgbClr val="888888"/>
                </a:solidFill>
                <a:latin typeface="Arial"/>
                <a:ea typeface="Arial"/>
                <a:cs typeface="Arial"/>
                <a:sym typeface="Arial"/>
              </a:defRPr>
            </a:lvl8pPr>
            <a:lvl9pPr marL="0" marR="0" lvl="8" indent="0" algn="r">
              <a:spcBef>
                <a:spcPts val="0"/>
              </a:spcBef>
              <a:spcAft>
                <a:spcPts val="0"/>
              </a:spcAft>
              <a:buNone/>
              <a:defRPr sz="13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74"/>
        <p:cNvGrpSpPr/>
        <p:nvPr/>
      </p:nvGrpSpPr>
      <p:grpSpPr>
        <a:xfrm>
          <a:off x="0" y="0"/>
          <a:ext cx="0" cy="0"/>
          <a:chOff x="0" y="0"/>
          <a:chExt cx="0" cy="0"/>
        </a:xfrm>
      </p:grpSpPr>
      <p:sp>
        <p:nvSpPr>
          <p:cNvPr id="575" name="Google Shape;575;p110"/>
          <p:cNvSpPr txBox="1">
            <a:spLocks noGrp="1"/>
          </p:cNvSpPr>
          <p:nvPr>
            <p:ph type="title"/>
          </p:nvPr>
        </p:nvSpPr>
        <p:spPr>
          <a:xfrm>
            <a:off x="609600" y="274638"/>
            <a:ext cx="10972800" cy="1143000"/>
          </a:xfrm>
          <a:prstGeom prst="rect">
            <a:avLst/>
          </a:prstGeom>
          <a:noFill/>
          <a:ln>
            <a:noFill/>
          </a:ln>
        </p:spPr>
        <p:txBody>
          <a:bodyPr spcFirstLastPara="1" wrap="square" lIns="98025" tIns="49000" rIns="98025" bIns="490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76" name="Google Shape;576;p110"/>
          <p:cNvSpPr txBox="1">
            <a:spLocks noGrp="1"/>
          </p:cNvSpPr>
          <p:nvPr>
            <p:ph type="body" idx="1"/>
          </p:nvPr>
        </p:nvSpPr>
        <p:spPr>
          <a:xfrm rot="5400000">
            <a:off x="3833019" y="-1623213"/>
            <a:ext cx="4525963" cy="10972800"/>
          </a:xfrm>
          <a:prstGeom prst="rect">
            <a:avLst/>
          </a:prstGeom>
          <a:noFill/>
          <a:ln>
            <a:noFill/>
          </a:ln>
        </p:spPr>
        <p:txBody>
          <a:bodyPr spcFirstLastPara="1" wrap="square" lIns="98025" tIns="49000" rIns="98025" bIns="490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77" name="Google Shape;577;p110"/>
          <p:cNvSpPr txBox="1">
            <a:spLocks noGrp="1"/>
          </p:cNvSpPr>
          <p:nvPr>
            <p:ph type="dt" idx="10"/>
          </p:nvPr>
        </p:nvSpPr>
        <p:spPr>
          <a:xfrm>
            <a:off x="609600" y="6356403"/>
            <a:ext cx="2844800" cy="365125"/>
          </a:xfrm>
          <a:prstGeom prst="rect">
            <a:avLst/>
          </a:prstGeom>
          <a:noFill/>
          <a:ln>
            <a:noFill/>
          </a:ln>
        </p:spPr>
        <p:txBody>
          <a:bodyPr spcFirstLastPara="1" wrap="square" lIns="98025" tIns="49000" rIns="98025" bIns="49000"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8" name="Google Shape;578;p110"/>
          <p:cNvSpPr txBox="1">
            <a:spLocks noGrp="1"/>
          </p:cNvSpPr>
          <p:nvPr>
            <p:ph type="ftr" idx="11"/>
          </p:nvPr>
        </p:nvSpPr>
        <p:spPr>
          <a:xfrm>
            <a:off x="4165600" y="6356403"/>
            <a:ext cx="3860800" cy="365125"/>
          </a:xfrm>
          <a:prstGeom prst="rect">
            <a:avLst/>
          </a:prstGeom>
          <a:noFill/>
          <a:ln>
            <a:noFill/>
          </a:ln>
        </p:spPr>
        <p:txBody>
          <a:bodyPr spcFirstLastPara="1" wrap="square" lIns="98025" tIns="49000" rIns="98025" bIns="49000"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9" name="Google Shape;579;p110"/>
          <p:cNvSpPr txBox="1">
            <a:spLocks noGrp="1"/>
          </p:cNvSpPr>
          <p:nvPr>
            <p:ph type="sldNum" idx="12"/>
          </p:nvPr>
        </p:nvSpPr>
        <p:spPr>
          <a:xfrm>
            <a:off x="8737600" y="6356403"/>
            <a:ext cx="2844800" cy="365125"/>
          </a:xfrm>
          <a:prstGeom prst="rect">
            <a:avLst/>
          </a:prstGeom>
          <a:noFill/>
          <a:ln>
            <a:noFill/>
          </a:ln>
        </p:spPr>
        <p:txBody>
          <a:bodyPr spcFirstLastPara="1" wrap="square" lIns="98025" tIns="49000" rIns="98025" bIns="49000" anchor="ctr" anchorCtr="0">
            <a:noAutofit/>
          </a:bodyPr>
          <a:lstStyle>
            <a:lvl1pPr marL="0" marR="0" lvl="0" indent="0" algn="r">
              <a:spcBef>
                <a:spcPts val="0"/>
              </a:spcBef>
              <a:spcAft>
                <a:spcPts val="0"/>
              </a:spcAft>
              <a:buNone/>
              <a:defRPr sz="1300">
                <a:solidFill>
                  <a:srgbClr val="888888"/>
                </a:solidFill>
                <a:latin typeface="Arial"/>
                <a:ea typeface="Arial"/>
                <a:cs typeface="Arial"/>
                <a:sym typeface="Arial"/>
              </a:defRPr>
            </a:lvl1pPr>
            <a:lvl2pPr marL="0" marR="0" lvl="1" indent="0" algn="r">
              <a:spcBef>
                <a:spcPts val="0"/>
              </a:spcBef>
              <a:spcAft>
                <a:spcPts val="0"/>
              </a:spcAft>
              <a:buNone/>
              <a:defRPr sz="1300">
                <a:solidFill>
                  <a:srgbClr val="888888"/>
                </a:solidFill>
                <a:latin typeface="Arial"/>
                <a:ea typeface="Arial"/>
                <a:cs typeface="Arial"/>
                <a:sym typeface="Arial"/>
              </a:defRPr>
            </a:lvl2pPr>
            <a:lvl3pPr marL="0" marR="0" lvl="2" indent="0" algn="r">
              <a:spcBef>
                <a:spcPts val="0"/>
              </a:spcBef>
              <a:spcAft>
                <a:spcPts val="0"/>
              </a:spcAft>
              <a:buNone/>
              <a:defRPr sz="1300">
                <a:solidFill>
                  <a:srgbClr val="888888"/>
                </a:solidFill>
                <a:latin typeface="Arial"/>
                <a:ea typeface="Arial"/>
                <a:cs typeface="Arial"/>
                <a:sym typeface="Arial"/>
              </a:defRPr>
            </a:lvl3pPr>
            <a:lvl4pPr marL="0" marR="0" lvl="3" indent="0" algn="r">
              <a:spcBef>
                <a:spcPts val="0"/>
              </a:spcBef>
              <a:spcAft>
                <a:spcPts val="0"/>
              </a:spcAft>
              <a:buNone/>
              <a:defRPr sz="1300">
                <a:solidFill>
                  <a:srgbClr val="888888"/>
                </a:solidFill>
                <a:latin typeface="Arial"/>
                <a:ea typeface="Arial"/>
                <a:cs typeface="Arial"/>
                <a:sym typeface="Arial"/>
              </a:defRPr>
            </a:lvl4pPr>
            <a:lvl5pPr marL="0" marR="0" lvl="4" indent="0" algn="r">
              <a:spcBef>
                <a:spcPts val="0"/>
              </a:spcBef>
              <a:spcAft>
                <a:spcPts val="0"/>
              </a:spcAft>
              <a:buNone/>
              <a:defRPr sz="1300">
                <a:solidFill>
                  <a:srgbClr val="888888"/>
                </a:solidFill>
                <a:latin typeface="Arial"/>
                <a:ea typeface="Arial"/>
                <a:cs typeface="Arial"/>
                <a:sym typeface="Arial"/>
              </a:defRPr>
            </a:lvl5pPr>
            <a:lvl6pPr marL="0" marR="0" lvl="5" indent="0" algn="r">
              <a:spcBef>
                <a:spcPts val="0"/>
              </a:spcBef>
              <a:spcAft>
                <a:spcPts val="0"/>
              </a:spcAft>
              <a:buNone/>
              <a:defRPr sz="1300">
                <a:solidFill>
                  <a:srgbClr val="888888"/>
                </a:solidFill>
                <a:latin typeface="Arial"/>
                <a:ea typeface="Arial"/>
                <a:cs typeface="Arial"/>
                <a:sym typeface="Arial"/>
              </a:defRPr>
            </a:lvl6pPr>
            <a:lvl7pPr marL="0" marR="0" lvl="6" indent="0" algn="r">
              <a:spcBef>
                <a:spcPts val="0"/>
              </a:spcBef>
              <a:spcAft>
                <a:spcPts val="0"/>
              </a:spcAft>
              <a:buNone/>
              <a:defRPr sz="1300">
                <a:solidFill>
                  <a:srgbClr val="888888"/>
                </a:solidFill>
                <a:latin typeface="Arial"/>
                <a:ea typeface="Arial"/>
                <a:cs typeface="Arial"/>
                <a:sym typeface="Arial"/>
              </a:defRPr>
            </a:lvl7pPr>
            <a:lvl8pPr marL="0" marR="0" lvl="7" indent="0" algn="r">
              <a:spcBef>
                <a:spcPts val="0"/>
              </a:spcBef>
              <a:spcAft>
                <a:spcPts val="0"/>
              </a:spcAft>
              <a:buNone/>
              <a:defRPr sz="1300">
                <a:solidFill>
                  <a:srgbClr val="888888"/>
                </a:solidFill>
                <a:latin typeface="Arial"/>
                <a:ea typeface="Arial"/>
                <a:cs typeface="Arial"/>
                <a:sym typeface="Arial"/>
              </a:defRPr>
            </a:lvl8pPr>
            <a:lvl9pPr marL="0" marR="0" lvl="8" indent="0" algn="r">
              <a:spcBef>
                <a:spcPts val="0"/>
              </a:spcBef>
              <a:spcAft>
                <a:spcPts val="0"/>
              </a:spcAft>
              <a:buNone/>
              <a:defRPr sz="13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80"/>
        <p:cNvGrpSpPr/>
        <p:nvPr/>
      </p:nvGrpSpPr>
      <p:grpSpPr>
        <a:xfrm>
          <a:off x="0" y="0"/>
          <a:ext cx="0" cy="0"/>
          <a:chOff x="0" y="0"/>
          <a:chExt cx="0" cy="0"/>
        </a:xfrm>
      </p:grpSpPr>
      <p:sp>
        <p:nvSpPr>
          <p:cNvPr id="581" name="Google Shape;581;p111"/>
          <p:cNvSpPr txBox="1">
            <a:spLocks noGrp="1"/>
          </p:cNvSpPr>
          <p:nvPr>
            <p:ph type="title"/>
          </p:nvPr>
        </p:nvSpPr>
        <p:spPr>
          <a:xfrm rot="5400000">
            <a:off x="7285038" y="1828856"/>
            <a:ext cx="5851525" cy="2743200"/>
          </a:xfrm>
          <a:prstGeom prst="rect">
            <a:avLst/>
          </a:prstGeom>
          <a:noFill/>
          <a:ln>
            <a:noFill/>
          </a:ln>
        </p:spPr>
        <p:txBody>
          <a:bodyPr spcFirstLastPara="1" wrap="square" lIns="98025" tIns="49000" rIns="98025" bIns="490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82" name="Google Shape;582;p111"/>
          <p:cNvSpPr txBox="1">
            <a:spLocks noGrp="1"/>
          </p:cNvSpPr>
          <p:nvPr>
            <p:ph type="body" idx="1"/>
          </p:nvPr>
        </p:nvSpPr>
        <p:spPr>
          <a:xfrm rot="5400000">
            <a:off x="1697039" y="-812744"/>
            <a:ext cx="5851525" cy="8026400"/>
          </a:xfrm>
          <a:prstGeom prst="rect">
            <a:avLst/>
          </a:prstGeom>
          <a:noFill/>
          <a:ln>
            <a:noFill/>
          </a:ln>
        </p:spPr>
        <p:txBody>
          <a:bodyPr spcFirstLastPara="1" wrap="square" lIns="98025" tIns="49000" rIns="98025" bIns="490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83" name="Google Shape;583;p111"/>
          <p:cNvSpPr txBox="1">
            <a:spLocks noGrp="1"/>
          </p:cNvSpPr>
          <p:nvPr>
            <p:ph type="dt" idx="10"/>
          </p:nvPr>
        </p:nvSpPr>
        <p:spPr>
          <a:xfrm>
            <a:off x="609600" y="6356403"/>
            <a:ext cx="2844800" cy="365125"/>
          </a:xfrm>
          <a:prstGeom prst="rect">
            <a:avLst/>
          </a:prstGeom>
          <a:noFill/>
          <a:ln>
            <a:noFill/>
          </a:ln>
        </p:spPr>
        <p:txBody>
          <a:bodyPr spcFirstLastPara="1" wrap="square" lIns="98025" tIns="49000" rIns="98025" bIns="49000"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4" name="Google Shape;584;p111"/>
          <p:cNvSpPr txBox="1">
            <a:spLocks noGrp="1"/>
          </p:cNvSpPr>
          <p:nvPr>
            <p:ph type="ftr" idx="11"/>
          </p:nvPr>
        </p:nvSpPr>
        <p:spPr>
          <a:xfrm>
            <a:off x="4165600" y="6356403"/>
            <a:ext cx="3860800" cy="365125"/>
          </a:xfrm>
          <a:prstGeom prst="rect">
            <a:avLst/>
          </a:prstGeom>
          <a:noFill/>
          <a:ln>
            <a:noFill/>
          </a:ln>
        </p:spPr>
        <p:txBody>
          <a:bodyPr spcFirstLastPara="1" wrap="square" lIns="98025" tIns="49000" rIns="98025" bIns="49000"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5" name="Google Shape;585;p111"/>
          <p:cNvSpPr txBox="1">
            <a:spLocks noGrp="1"/>
          </p:cNvSpPr>
          <p:nvPr>
            <p:ph type="sldNum" idx="12"/>
          </p:nvPr>
        </p:nvSpPr>
        <p:spPr>
          <a:xfrm>
            <a:off x="8737600" y="6356403"/>
            <a:ext cx="2844800" cy="365125"/>
          </a:xfrm>
          <a:prstGeom prst="rect">
            <a:avLst/>
          </a:prstGeom>
          <a:noFill/>
          <a:ln>
            <a:noFill/>
          </a:ln>
        </p:spPr>
        <p:txBody>
          <a:bodyPr spcFirstLastPara="1" wrap="square" lIns="98025" tIns="49000" rIns="98025" bIns="49000" anchor="ctr" anchorCtr="0">
            <a:noAutofit/>
          </a:bodyPr>
          <a:lstStyle>
            <a:lvl1pPr marL="0" marR="0" lvl="0" indent="0" algn="r">
              <a:spcBef>
                <a:spcPts val="0"/>
              </a:spcBef>
              <a:spcAft>
                <a:spcPts val="0"/>
              </a:spcAft>
              <a:buNone/>
              <a:defRPr sz="1300">
                <a:solidFill>
                  <a:srgbClr val="888888"/>
                </a:solidFill>
                <a:latin typeface="Arial"/>
                <a:ea typeface="Arial"/>
                <a:cs typeface="Arial"/>
                <a:sym typeface="Arial"/>
              </a:defRPr>
            </a:lvl1pPr>
            <a:lvl2pPr marL="0" marR="0" lvl="1" indent="0" algn="r">
              <a:spcBef>
                <a:spcPts val="0"/>
              </a:spcBef>
              <a:spcAft>
                <a:spcPts val="0"/>
              </a:spcAft>
              <a:buNone/>
              <a:defRPr sz="1300">
                <a:solidFill>
                  <a:srgbClr val="888888"/>
                </a:solidFill>
                <a:latin typeface="Arial"/>
                <a:ea typeface="Arial"/>
                <a:cs typeface="Arial"/>
                <a:sym typeface="Arial"/>
              </a:defRPr>
            </a:lvl2pPr>
            <a:lvl3pPr marL="0" marR="0" lvl="2" indent="0" algn="r">
              <a:spcBef>
                <a:spcPts val="0"/>
              </a:spcBef>
              <a:spcAft>
                <a:spcPts val="0"/>
              </a:spcAft>
              <a:buNone/>
              <a:defRPr sz="1300">
                <a:solidFill>
                  <a:srgbClr val="888888"/>
                </a:solidFill>
                <a:latin typeface="Arial"/>
                <a:ea typeface="Arial"/>
                <a:cs typeface="Arial"/>
                <a:sym typeface="Arial"/>
              </a:defRPr>
            </a:lvl3pPr>
            <a:lvl4pPr marL="0" marR="0" lvl="3" indent="0" algn="r">
              <a:spcBef>
                <a:spcPts val="0"/>
              </a:spcBef>
              <a:spcAft>
                <a:spcPts val="0"/>
              </a:spcAft>
              <a:buNone/>
              <a:defRPr sz="1300">
                <a:solidFill>
                  <a:srgbClr val="888888"/>
                </a:solidFill>
                <a:latin typeface="Arial"/>
                <a:ea typeface="Arial"/>
                <a:cs typeface="Arial"/>
                <a:sym typeface="Arial"/>
              </a:defRPr>
            </a:lvl4pPr>
            <a:lvl5pPr marL="0" marR="0" lvl="4" indent="0" algn="r">
              <a:spcBef>
                <a:spcPts val="0"/>
              </a:spcBef>
              <a:spcAft>
                <a:spcPts val="0"/>
              </a:spcAft>
              <a:buNone/>
              <a:defRPr sz="1300">
                <a:solidFill>
                  <a:srgbClr val="888888"/>
                </a:solidFill>
                <a:latin typeface="Arial"/>
                <a:ea typeface="Arial"/>
                <a:cs typeface="Arial"/>
                <a:sym typeface="Arial"/>
              </a:defRPr>
            </a:lvl5pPr>
            <a:lvl6pPr marL="0" marR="0" lvl="5" indent="0" algn="r">
              <a:spcBef>
                <a:spcPts val="0"/>
              </a:spcBef>
              <a:spcAft>
                <a:spcPts val="0"/>
              </a:spcAft>
              <a:buNone/>
              <a:defRPr sz="1300">
                <a:solidFill>
                  <a:srgbClr val="888888"/>
                </a:solidFill>
                <a:latin typeface="Arial"/>
                <a:ea typeface="Arial"/>
                <a:cs typeface="Arial"/>
                <a:sym typeface="Arial"/>
              </a:defRPr>
            </a:lvl6pPr>
            <a:lvl7pPr marL="0" marR="0" lvl="6" indent="0" algn="r">
              <a:spcBef>
                <a:spcPts val="0"/>
              </a:spcBef>
              <a:spcAft>
                <a:spcPts val="0"/>
              </a:spcAft>
              <a:buNone/>
              <a:defRPr sz="1300">
                <a:solidFill>
                  <a:srgbClr val="888888"/>
                </a:solidFill>
                <a:latin typeface="Arial"/>
                <a:ea typeface="Arial"/>
                <a:cs typeface="Arial"/>
                <a:sym typeface="Arial"/>
              </a:defRPr>
            </a:lvl7pPr>
            <a:lvl8pPr marL="0" marR="0" lvl="7" indent="0" algn="r">
              <a:spcBef>
                <a:spcPts val="0"/>
              </a:spcBef>
              <a:spcAft>
                <a:spcPts val="0"/>
              </a:spcAft>
              <a:buNone/>
              <a:defRPr sz="1300">
                <a:solidFill>
                  <a:srgbClr val="888888"/>
                </a:solidFill>
                <a:latin typeface="Arial"/>
                <a:ea typeface="Arial"/>
                <a:cs typeface="Arial"/>
                <a:sym typeface="Arial"/>
              </a:defRPr>
            </a:lvl8pPr>
            <a:lvl9pPr marL="0" marR="0" lvl="8" indent="0" algn="r">
              <a:spcBef>
                <a:spcPts val="0"/>
              </a:spcBef>
              <a:spcAft>
                <a:spcPts val="0"/>
              </a:spcAft>
              <a:buNone/>
              <a:defRPr sz="13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9_仅标题">
  <p:cSld name="9_仅标题">
    <p:spTree>
      <p:nvGrpSpPr>
        <p:cNvPr id="1" name="Shape 35"/>
        <p:cNvGrpSpPr/>
        <p:nvPr/>
      </p:nvGrpSpPr>
      <p:grpSpPr>
        <a:xfrm>
          <a:off x="0" y="0"/>
          <a:ext cx="0" cy="0"/>
          <a:chOff x="0" y="0"/>
          <a:chExt cx="0" cy="0"/>
        </a:xfrm>
      </p:grpSpPr>
      <p:sp>
        <p:nvSpPr>
          <p:cNvPr id="36" name="Google Shape;36;p147"/>
          <p:cNvSpPr>
            <a:spLocks noGrp="1"/>
          </p:cNvSpPr>
          <p:nvPr>
            <p:ph type="pic" idx="2"/>
          </p:nvPr>
        </p:nvSpPr>
        <p:spPr>
          <a:xfrm>
            <a:off x="2656548" y="1386801"/>
            <a:ext cx="6802704" cy="4947998"/>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92"/>
        <p:cNvGrpSpPr/>
        <p:nvPr/>
      </p:nvGrpSpPr>
      <p:grpSpPr>
        <a:xfrm>
          <a:off x="0" y="0"/>
          <a:ext cx="0" cy="0"/>
          <a:chOff x="0" y="0"/>
          <a:chExt cx="0" cy="0"/>
        </a:xfrm>
      </p:grpSpPr>
      <p:sp>
        <p:nvSpPr>
          <p:cNvPr id="593" name="Google Shape;593;p83"/>
          <p:cNvSpPr txBox="1">
            <a:spLocks noGrp="1"/>
          </p:cNvSpPr>
          <p:nvPr>
            <p:ph type="ctrTitle"/>
          </p:nvPr>
        </p:nvSpPr>
        <p:spPr>
          <a:xfrm>
            <a:off x="914403" y="2130481"/>
            <a:ext cx="10363200" cy="1470025"/>
          </a:xfrm>
          <a:prstGeom prst="rect">
            <a:avLst/>
          </a:prstGeom>
          <a:noFill/>
          <a:ln>
            <a:noFill/>
          </a:ln>
        </p:spPr>
        <p:txBody>
          <a:bodyPr spcFirstLastPara="1" wrap="square" lIns="98150" tIns="49075" rIns="98150" bIns="4907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94" name="Google Shape;594;p83"/>
          <p:cNvSpPr txBox="1">
            <a:spLocks noGrp="1"/>
          </p:cNvSpPr>
          <p:nvPr>
            <p:ph type="subTitle" idx="1"/>
          </p:nvPr>
        </p:nvSpPr>
        <p:spPr>
          <a:xfrm>
            <a:off x="1828800" y="3886200"/>
            <a:ext cx="8534400" cy="1752600"/>
          </a:xfrm>
          <a:prstGeom prst="rect">
            <a:avLst/>
          </a:prstGeom>
          <a:noFill/>
          <a:ln>
            <a:noFill/>
          </a:ln>
        </p:spPr>
        <p:txBody>
          <a:bodyPr spcFirstLastPara="1" wrap="square" lIns="98150" tIns="49075" rIns="98150" bIns="49075" anchor="t" anchorCtr="0">
            <a:noAutofit/>
          </a:bodyPr>
          <a:lstStyle>
            <a:lvl1pPr lvl="0" algn="ctr">
              <a:spcBef>
                <a:spcPts val="700"/>
              </a:spcBef>
              <a:spcAft>
                <a:spcPts val="0"/>
              </a:spcAft>
              <a:buClr>
                <a:srgbClr val="888888"/>
              </a:buClr>
              <a:buSzPts val="3500"/>
              <a:buNone/>
              <a:defRPr>
                <a:solidFill>
                  <a:srgbClr val="888888"/>
                </a:solidFill>
              </a:defRPr>
            </a:lvl1pPr>
            <a:lvl2pPr lvl="1" algn="ctr">
              <a:spcBef>
                <a:spcPts val="600"/>
              </a:spcBef>
              <a:spcAft>
                <a:spcPts val="0"/>
              </a:spcAft>
              <a:buClr>
                <a:srgbClr val="888888"/>
              </a:buClr>
              <a:buSzPts val="3000"/>
              <a:buNone/>
              <a:defRPr>
                <a:solidFill>
                  <a:srgbClr val="888888"/>
                </a:solidFill>
              </a:defRPr>
            </a:lvl2pPr>
            <a:lvl3pPr lvl="2" algn="ctr">
              <a:spcBef>
                <a:spcPts val="520"/>
              </a:spcBef>
              <a:spcAft>
                <a:spcPts val="0"/>
              </a:spcAft>
              <a:buClr>
                <a:srgbClr val="888888"/>
              </a:buClr>
              <a:buSzPts val="2600"/>
              <a:buNone/>
              <a:defRPr>
                <a:solidFill>
                  <a:srgbClr val="888888"/>
                </a:solidFill>
              </a:defRPr>
            </a:lvl3pPr>
            <a:lvl4pPr lvl="3" algn="ctr">
              <a:spcBef>
                <a:spcPts val="440"/>
              </a:spcBef>
              <a:spcAft>
                <a:spcPts val="0"/>
              </a:spcAft>
              <a:buClr>
                <a:srgbClr val="888888"/>
              </a:buClr>
              <a:buSzPts val="2200"/>
              <a:buNone/>
              <a:defRPr>
                <a:solidFill>
                  <a:srgbClr val="888888"/>
                </a:solidFill>
              </a:defRPr>
            </a:lvl4pPr>
            <a:lvl5pPr lvl="4" algn="ctr">
              <a:spcBef>
                <a:spcPts val="440"/>
              </a:spcBef>
              <a:spcAft>
                <a:spcPts val="0"/>
              </a:spcAft>
              <a:buClr>
                <a:srgbClr val="888888"/>
              </a:buClr>
              <a:buSzPts val="2200"/>
              <a:buNone/>
              <a:defRPr>
                <a:solidFill>
                  <a:srgbClr val="888888"/>
                </a:solidFill>
              </a:defRPr>
            </a:lvl5pPr>
            <a:lvl6pPr lvl="5" algn="ctr">
              <a:spcBef>
                <a:spcPts val="440"/>
              </a:spcBef>
              <a:spcAft>
                <a:spcPts val="0"/>
              </a:spcAft>
              <a:buClr>
                <a:srgbClr val="888888"/>
              </a:buClr>
              <a:buSzPts val="2200"/>
              <a:buNone/>
              <a:defRPr>
                <a:solidFill>
                  <a:srgbClr val="888888"/>
                </a:solidFill>
              </a:defRPr>
            </a:lvl6pPr>
            <a:lvl7pPr lvl="6" algn="ctr">
              <a:spcBef>
                <a:spcPts val="440"/>
              </a:spcBef>
              <a:spcAft>
                <a:spcPts val="0"/>
              </a:spcAft>
              <a:buClr>
                <a:srgbClr val="888888"/>
              </a:buClr>
              <a:buSzPts val="2200"/>
              <a:buNone/>
              <a:defRPr>
                <a:solidFill>
                  <a:srgbClr val="888888"/>
                </a:solidFill>
              </a:defRPr>
            </a:lvl7pPr>
            <a:lvl8pPr lvl="7" algn="ctr">
              <a:spcBef>
                <a:spcPts val="440"/>
              </a:spcBef>
              <a:spcAft>
                <a:spcPts val="0"/>
              </a:spcAft>
              <a:buClr>
                <a:srgbClr val="888888"/>
              </a:buClr>
              <a:buSzPts val="2200"/>
              <a:buNone/>
              <a:defRPr>
                <a:solidFill>
                  <a:srgbClr val="888888"/>
                </a:solidFill>
              </a:defRPr>
            </a:lvl8pPr>
            <a:lvl9pPr lvl="8" algn="ctr">
              <a:spcBef>
                <a:spcPts val="440"/>
              </a:spcBef>
              <a:spcAft>
                <a:spcPts val="0"/>
              </a:spcAft>
              <a:buClr>
                <a:srgbClr val="888888"/>
              </a:buClr>
              <a:buSzPts val="2200"/>
              <a:buNone/>
              <a:defRPr>
                <a:solidFill>
                  <a:srgbClr val="888888"/>
                </a:solidFill>
              </a:defRPr>
            </a:lvl9pPr>
          </a:lstStyle>
          <a:p>
            <a:endParaRPr/>
          </a:p>
        </p:txBody>
      </p:sp>
      <p:sp>
        <p:nvSpPr>
          <p:cNvPr id="595" name="Google Shape;595;p83"/>
          <p:cNvSpPr txBox="1">
            <a:spLocks noGrp="1"/>
          </p:cNvSpPr>
          <p:nvPr>
            <p:ph type="dt" idx="10"/>
          </p:nvPr>
        </p:nvSpPr>
        <p:spPr>
          <a:xfrm>
            <a:off x="609600" y="6356403"/>
            <a:ext cx="2844800" cy="365125"/>
          </a:xfrm>
          <a:prstGeom prst="rect">
            <a:avLst/>
          </a:prstGeom>
          <a:noFill/>
          <a:ln>
            <a:noFill/>
          </a:ln>
        </p:spPr>
        <p:txBody>
          <a:bodyPr spcFirstLastPara="1" wrap="square" lIns="98150" tIns="49075" rIns="98150" bIns="49075"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6" name="Google Shape;596;p83"/>
          <p:cNvSpPr txBox="1">
            <a:spLocks noGrp="1"/>
          </p:cNvSpPr>
          <p:nvPr>
            <p:ph type="ftr" idx="11"/>
          </p:nvPr>
        </p:nvSpPr>
        <p:spPr>
          <a:xfrm>
            <a:off x="4165600" y="6356403"/>
            <a:ext cx="3860800" cy="365125"/>
          </a:xfrm>
          <a:prstGeom prst="rect">
            <a:avLst/>
          </a:prstGeom>
          <a:noFill/>
          <a:ln>
            <a:noFill/>
          </a:ln>
        </p:spPr>
        <p:txBody>
          <a:bodyPr spcFirstLastPara="1" wrap="square" lIns="98150" tIns="49075" rIns="98150" bIns="49075"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7" name="Google Shape;597;p83"/>
          <p:cNvSpPr txBox="1">
            <a:spLocks noGrp="1"/>
          </p:cNvSpPr>
          <p:nvPr>
            <p:ph type="sldNum" idx="12"/>
          </p:nvPr>
        </p:nvSpPr>
        <p:spPr>
          <a:xfrm>
            <a:off x="8737600" y="6356403"/>
            <a:ext cx="2844800" cy="365125"/>
          </a:xfrm>
          <a:prstGeom prst="rect">
            <a:avLst/>
          </a:prstGeom>
          <a:noFill/>
          <a:ln>
            <a:noFill/>
          </a:ln>
        </p:spPr>
        <p:txBody>
          <a:bodyPr spcFirstLastPara="1" wrap="square" lIns="98150" tIns="49075" rIns="98150" bIns="49075" anchor="ctr" anchorCtr="0">
            <a:noAutofit/>
          </a:bodyPr>
          <a:lstStyle>
            <a:lvl1pPr marL="0" marR="0" lvl="0" indent="0" algn="r">
              <a:spcBef>
                <a:spcPts val="0"/>
              </a:spcBef>
              <a:spcAft>
                <a:spcPts val="0"/>
              </a:spcAft>
              <a:buNone/>
              <a:defRPr sz="1300">
                <a:solidFill>
                  <a:srgbClr val="888888"/>
                </a:solidFill>
                <a:latin typeface="Arial"/>
                <a:ea typeface="Arial"/>
                <a:cs typeface="Arial"/>
                <a:sym typeface="Arial"/>
              </a:defRPr>
            </a:lvl1pPr>
            <a:lvl2pPr marL="0" marR="0" lvl="1" indent="0" algn="r">
              <a:spcBef>
                <a:spcPts val="0"/>
              </a:spcBef>
              <a:spcAft>
                <a:spcPts val="0"/>
              </a:spcAft>
              <a:buNone/>
              <a:defRPr sz="1300">
                <a:solidFill>
                  <a:srgbClr val="888888"/>
                </a:solidFill>
                <a:latin typeface="Arial"/>
                <a:ea typeface="Arial"/>
                <a:cs typeface="Arial"/>
                <a:sym typeface="Arial"/>
              </a:defRPr>
            </a:lvl2pPr>
            <a:lvl3pPr marL="0" marR="0" lvl="2" indent="0" algn="r">
              <a:spcBef>
                <a:spcPts val="0"/>
              </a:spcBef>
              <a:spcAft>
                <a:spcPts val="0"/>
              </a:spcAft>
              <a:buNone/>
              <a:defRPr sz="1300">
                <a:solidFill>
                  <a:srgbClr val="888888"/>
                </a:solidFill>
                <a:latin typeface="Arial"/>
                <a:ea typeface="Arial"/>
                <a:cs typeface="Arial"/>
                <a:sym typeface="Arial"/>
              </a:defRPr>
            </a:lvl3pPr>
            <a:lvl4pPr marL="0" marR="0" lvl="3" indent="0" algn="r">
              <a:spcBef>
                <a:spcPts val="0"/>
              </a:spcBef>
              <a:spcAft>
                <a:spcPts val="0"/>
              </a:spcAft>
              <a:buNone/>
              <a:defRPr sz="1300">
                <a:solidFill>
                  <a:srgbClr val="888888"/>
                </a:solidFill>
                <a:latin typeface="Arial"/>
                <a:ea typeface="Arial"/>
                <a:cs typeface="Arial"/>
                <a:sym typeface="Arial"/>
              </a:defRPr>
            </a:lvl4pPr>
            <a:lvl5pPr marL="0" marR="0" lvl="4" indent="0" algn="r">
              <a:spcBef>
                <a:spcPts val="0"/>
              </a:spcBef>
              <a:spcAft>
                <a:spcPts val="0"/>
              </a:spcAft>
              <a:buNone/>
              <a:defRPr sz="1300">
                <a:solidFill>
                  <a:srgbClr val="888888"/>
                </a:solidFill>
                <a:latin typeface="Arial"/>
                <a:ea typeface="Arial"/>
                <a:cs typeface="Arial"/>
                <a:sym typeface="Arial"/>
              </a:defRPr>
            </a:lvl5pPr>
            <a:lvl6pPr marL="0" marR="0" lvl="5" indent="0" algn="r">
              <a:spcBef>
                <a:spcPts val="0"/>
              </a:spcBef>
              <a:spcAft>
                <a:spcPts val="0"/>
              </a:spcAft>
              <a:buNone/>
              <a:defRPr sz="1300">
                <a:solidFill>
                  <a:srgbClr val="888888"/>
                </a:solidFill>
                <a:latin typeface="Arial"/>
                <a:ea typeface="Arial"/>
                <a:cs typeface="Arial"/>
                <a:sym typeface="Arial"/>
              </a:defRPr>
            </a:lvl6pPr>
            <a:lvl7pPr marL="0" marR="0" lvl="6" indent="0" algn="r">
              <a:spcBef>
                <a:spcPts val="0"/>
              </a:spcBef>
              <a:spcAft>
                <a:spcPts val="0"/>
              </a:spcAft>
              <a:buNone/>
              <a:defRPr sz="1300">
                <a:solidFill>
                  <a:srgbClr val="888888"/>
                </a:solidFill>
                <a:latin typeface="Arial"/>
                <a:ea typeface="Arial"/>
                <a:cs typeface="Arial"/>
                <a:sym typeface="Arial"/>
              </a:defRPr>
            </a:lvl7pPr>
            <a:lvl8pPr marL="0" marR="0" lvl="7" indent="0" algn="r">
              <a:spcBef>
                <a:spcPts val="0"/>
              </a:spcBef>
              <a:spcAft>
                <a:spcPts val="0"/>
              </a:spcAft>
              <a:buNone/>
              <a:defRPr sz="1300">
                <a:solidFill>
                  <a:srgbClr val="888888"/>
                </a:solidFill>
                <a:latin typeface="Arial"/>
                <a:ea typeface="Arial"/>
                <a:cs typeface="Arial"/>
                <a:sym typeface="Arial"/>
              </a:defRPr>
            </a:lvl8pPr>
            <a:lvl9pPr marL="0" marR="0" lvl="8" indent="0" algn="r">
              <a:spcBef>
                <a:spcPts val="0"/>
              </a:spcBef>
              <a:spcAft>
                <a:spcPts val="0"/>
              </a:spcAft>
              <a:buNone/>
              <a:defRPr sz="13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98"/>
        <p:cNvGrpSpPr/>
        <p:nvPr/>
      </p:nvGrpSpPr>
      <p:grpSpPr>
        <a:xfrm>
          <a:off x="0" y="0"/>
          <a:ext cx="0" cy="0"/>
          <a:chOff x="0" y="0"/>
          <a:chExt cx="0" cy="0"/>
        </a:xfrm>
      </p:grpSpPr>
      <p:sp>
        <p:nvSpPr>
          <p:cNvPr id="599" name="Google Shape;599;p112"/>
          <p:cNvSpPr txBox="1">
            <a:spLocks noGrp="1"/>
          </p:cNvSpPr>
          <p:nvPr>
            <p:ph type="title"/>
          </p:nvPr>
        </p:nvSpPr>
        <p:spPr>
          <a:xfrm>
            <a:off x="609600" y="274638"/>
            <a:ext cx="10972800" cy="1143000"/>
          </a:xfrm>
          <a:prstGeom prst="rect">
            <a:avLst/>
          </a:prstGeom>
          <a:noFill/>
          <a:ln>
            <a:noFill/>
          </a:ln>
        </p:spPr>
        <p:txBody>
          <a:bodyPr spcFirstLastPara="1" wrap="square" lIns="98150" tIns="49075" rIns="98150" bIns="4907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00" name="Google Shape;600;p112"/>
          <p:cNvSpPr txBox="1">
            <a:spLocks noGrp="1"/>
          </p:cNvSpPr>
          <p:nvPr>
            <p:ph type="body" idx="1"/>
          </p:nvPr>
        </p:nvSpPr>
        <p:spPr>
          <a:xfrm>
            <a:off x="609600" y="1600206"/>
            <a:ext cx="10972800" cy="4525963"/>
          </a:xfrm>
          <a:prstGeom prst="rect">
            <a:avLst/>
          </a:prstGeom>
          <a:noFill/>
          <a:ln>
            <a:noFill/>
          </a:ln>
        </p:spPr>
        <p:txBody>
          <a:bodyPr spcFirstLastPara="1" wrap="square" lIns="98150" tIns="49075" rIns="98150" bIns="49075"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01" name="Google Shape;601;p112"/>
          <p:cNvSpPr txBox="1">
            <a:spLocks noGrp="1"/>
          </p:cNvSpPr>
          <p:nvPr>
            <p:ph type="dt" idx="10"/>
          </p:nvPr>
        </p:nvSpPr>
        <p:spPr>
          <a:xfrm>
            <a:off x="609600" y="6356403"/>
            <a:ext cx="2844800" cy="365125"/>
          </a:xfrm>
          <a:prstGeom prst="rect">
            <a:avLst/>
          </a:prstGeom>
          <a:noFill/>
          <a:ln>
            <a:noFill/>
          </a:ln>
        </p:spPr>
        <p:txBody>
          <a:bodyPr spcFirstLastPara="1" wrap="square" lIns="98150" tIns="49075" rIns="98150" bIns="49075"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2" name="Google Shape;602;p112"/>
          <p:cNvSpPr txBox="1">
            <a:spLocks noGrp="1"/>
          </p:cNvSpPr>
          <p:nvPr>
            <p:ph type="ftr" idx="11"/>
          </p:nvPr>
        </p:nvSpPr>
        <p:spPr>
          <a:xfrm>
            <a:off x="4165600" y="6356403"/>
            <a:ext cx="3860800" cy="365125"/>
          </a:xfrm>
          <a:prstGeom prst="rect">
            <a:avLst/>
          </a:prstGeom>
          <a:noFill/>
          <a:ln>
            <a:noFill/>
          </a:ln>
        </p:spPr>
        <p:txBody>
          <a:bodyPr spcFirstLastPara="1" wrap="square" lIns="98150" tIns="49075" rIns="98150" bIns="49075"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3" name="Google Shape;603;p112"/>
          <p:cNvSpPr txBox="1">
            <a:spLocks noGrp="1"/>
          </p:cNvSpPr>
          <p:nvPr>
            <p:ph type="sldNum" idx="12"/>
          </p:nvPr>
        </p:nvSpPr>
        <p:spPr>
          <a:xfrm>
            <a:off x="8737600" y="6356403"/>
            <a:ext cx="2844800" cy="365125"/>
          </a:xfrm>
          <a:prstGeom prst="rect">
            <a:avLst/>
          </a:prstGeom>
          <a:noFill/>
          <a:ln>
            <a:noFill/>
          </a:ln>
        </p:spPr>
        <p:txBody>
          <a:bodyPr spcFirstLastPara="1" wrap="square" lIns="98150" tIns="49075" rIns="98150" bIns="49075" anchor="ctr" anchorCtr="0">
            <a:noAutofit/>
          </a:bodyPr>
          <a:lstStyle>
            <a:lvl1pPr marL="0" marR="0" lvl="0" indent="0" algn="r">
              <a:spcBef>
                <a:spcPts val="0"/>
              </a:spcBef>
              <a:spcAft>
                <a:spcPts val="0"/>
              </a:spcAft>
              <a:buNone/>
              <a:defRPr sz="1300">
                <a:solidFill>
                  <a:srgbClr val="888888"/>
                </a:solidFill>
                <a:latin typeface="Arial"/>
                <a:ea typeface="Arial"/>
                <a:cs typeface="Arial"/>
                <a:sym typeface="Arial"/>
              </a:defRPr>
            </a:lvl1pPr>
            <a:lvl2pPr marL="0" marR="0" lvl="1" indent="0" algn="r">
              <a:spcBef>
                <a:spcPts val="0"/>
              </a:spcBef>
              <a:spcAft>
                <a:spcPts val="0"/>
              </a:spcAft>
              <a:buNone/>
              <a:defRPr sz="1300">
                <a:solidFill>
                  <a:srgbClr val="888888"/>
                </a:solidFill>
                <a:latin typeface="Arial"/>
                <a:ea typeface="Arial"/>
                <a:cs typeface="Arial"/>
                <a:sym typeface="Arial"/>
              </a:defRPr>
            </a:lvl2pPr>
            <a:lvl3pPr marL="0" marR="0" lvl="2" indent="0" algn="r">
              <a:spcBef>
                <a:spcPts val="0"/>
              </a:spcBef>
              <a:spcAft>
                <a:spcPts val="0"/>
              </a:spcAft>
              <a:buNone/>
              <a:defRPr sz="1300">
                <a:solidFill>
                  <a:srgbClr val="888888"/>
                </a:solidFill>
                <a:latin typeface="Arial"/>
                <a:ea typeface="Arial"/>
                <a:cs typeface="Arial"/>
                <a:sym typeface="Arial"/>
              </a:defRPr>
            </a:lvl3pPr>
            <a:lvl4pPr marL="0" marR="0" lvl="3" indent="0" algn="r">
              <a:spcBef>
                <a:spcPts val="0"/>
              </a:spcBef>
              <a:spcAft>
                <a:spcPts val="0"/>
              </a:spcAft>
              <a:buNone/>
              <a:defRPr sz="1300">
                <a:solidFill>
                  <a:srgbClr val="888888"/>
                </a:solidFill>
                <a:latin typeface="Arial"/>
                <a:ea typeface="Arial"/>
                <a:cs typeface="Arial"/>
                <a:sym typeface="Arial"/>
              </a:defRPr>
            </a:lvl4pPr>
            <a:lvl5pPr marL="0" marR="0" lvl="4" indent="0" algn="r">
              <a:spcBef>
                <a:spcPts val="0"/>
              </a:spcBef>
              <a:spcAft>
                <a:spcPts val="0"/>
              </a:spcAft>
              <a:buNone/>
              <a:defRPr sz="1300">
                <a:solidFill>
                  <a:srgbClr val="888888"/>
                </a:solidFill>
                <a:latin typeface="Arial"/>
                <a:ea typeface="Arial"/>
                <a:cs typeface="Arial"/>
                <a:sym typeface="Arial"/>
              </a:defRPr>
            </a:lvl5pPr>
            <a:lvl6pPr marL="0" marR="0" lvl="5" indent="0" algn="r">
              <a:spcBef>
                <a:spcPts val="0"/>
              </a:spcBef>
              <a:spcAft>
                <a:spcPts val="0"/>
              </a:spcAft>
              <a:buNone/>
              <a:defRPr sz="1300">
                <a:solidFill>
                  <a:srgbClr val="888888"/>
                </a:solidFill>
                <a:latin typeface="Arial"/>
                <a:ea typeface="Arial"/>
                <a:cs typeface="Arial"/>
                <a:sym typeface="Arial"/>
              </a:defRPr>
            </a:lvl6pPr>
            <a:lvl7pPr marL="0" marR="0" lvl="6" indent="0" algn="r">
              <a:spcBef>
                <a:spcPts val="0"/>
              </a:spcBef>
              <a:spcAft>
                <a:spcPts val="0"/>
              </a:spcAft>
              <a:buNone/>
              <a:defRPr sz="1300">
                <a:solidFill>
                  <a:srgbClr val="888888"/>
                </a:solidFill>
                <a:latin typeface="Arial"/>
                <a:ea typeface="Arial"/>
                <a:cs typeface="Arial"/>
                <a:sym typeface="Arial"/>
              </a:defRPr>
            </a:lvl7pPr>
            <a:lvl8pPr marL="0" marR="0" lvl="7" indent="0" algn="r">
              <a:spcBef>
                <a:spcPts val="0"/>
              </a:spcBef>
              <a:spcAft>
                <a:spcPts val="0"/>
              </a:spcAft>
              <a:buNone/>
              <a:defRPr sz="1300">
                <a:solidFill>
                  <a:srgbClr val="888888"/>
                </a:solidFill>
                <a:latin typeface="Arial"/>
                <a:ea typeface="Arial"/>
                <a:cs typeface="Arial"/>
                <a:sym typeface="Arial"/>
              </a:defRPr>
            </a:lvl8pPr>
            <a:lvl9pPr marL="0" marR="0" lvl="8" indent="0" algn="r">
              <a:spcBef>
                <a:spcPts val="0"/>
              </a:spcBef>
              <a:spcAft>
                <a:spcPts val="0"/>
              </a:spcAft>
              <a:buNone/>
              <a:defRPr sz="13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04"/>
        <p:cNvGrpSpPr/>
        <p:nvPr/>
      </p:nvGrpSpPr>
      <p:grpSpPr>
        <a:xfrm>
          <a:off x="0" y="0"/>
          <a:ext cx="0" cy="0"/>
          <a:chOff x="0" y="0"/>
          <a:chExt cx="0" cy="0"/>
        </a:xfrm>
      </p:grpSpPr>
      <p:sp>
        <p:nvSpPr>
          <p:cNvPr id="605" name="Google Shape;605;p113"/>
          <p:cNvSpPr txBox="1">
            <a:spLocks noGrp="1"/>
          </p:cNvSpPr>
          <p:nvPr>
            <p:ph type="title"/>
          </p:nvPr>
        </p:nvSpPr>
        <p:spPr>
          <a:xfrm>
            <a:off x="963085" y="4406903"/>
            <a:ext cx="10363200" cy="1362074"/>
          </a:xfrm>
          <a:prstGeom prst="rect">
            <a:avLst/>
          </a:prstGeom>
          <a:noFill/>
          <a:ln>
            <a:noFill/>
          </a:ln>
        </p:spPr>
        <p:txBody>
          <a:bodyPr spcFirstLastPara="1" wrap="square" lIns="98150" tIns="49075" rIns="98150" bIns="49075" anchor="t" anchorCtr="0">
            <a:noAutofit/>
          </a:bodyPr>
          <a:lstStyle>
            <a:lvl1pPr lvl="0" algn="l">
              <a:spcBef>
                <a:spcPts val="0"/>
              </a:spcBef>
              <a:spcAft>
                <a:spcPts val="0"/>
              </a:spcAft>
              <a:buSzPts val="1400"/>
              <a:buNone/>
              <a:defRPr sz="43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06" name="Google Shape;606;p113"/>
          <p:cNvSpPr txBox="1">
            <a:spLocks noGrp="1"/>
          </p:cNvSpPr>
          <p:nvPr>
            <p:ph type="body" idx="1"/>
          </p:nvPr>
        </p:nvSpPr>
        <p:spPr>
          <a:xfrm>
            <a:off x="963085" y="2906722"/>
            <a:ext cx="10363200" cy="1500187"/>
          </a:xfrm>
          <a:prstGeom prst="rect">
            <a:avLst/>
          </a:prstGeom>
          <a:noFill/>
          <a:ln>
            <a:noFill/>
          </a:ln>
        </p:spPr>
        <p:txBody>
          <a:bodyPr spcFirstLastPara="1" wrap="square" lIns="98150" tIns="49075" rIns="98150" bIns="49075" anchor="b" anchorCtr="0">
            <a:noAutofit/>
          </a:bodyPr>
          <a:lstStyle>
            <a:lvl1pPr marL="457200" lvl="0" indent="-228600" algn="l">
              <a:spcBef>
                <a:spcPts val="440"/>
              </a:spcBef>
              <a:spcAft>
                <a:spcPts val="0"/>
              </a:spcAft>
              <a:buClr>
                <a:srgbClr val="888888"/>
              </a:buClr>
              <a:buSzPts val="2200"/>
              <a:buNone/>
              <a:defRPr sz="2200">
                <a:solidFill>
                  <a:srgbClr val="888888"/>
                </a:solidFill>
              </a:defRPr>
            </a:lvl1pPr>
            <a:lvl2pPr marL="914400" lvl="1" indent="-228600" algn="l">
              <a:spcBef>
                <a:spcPts val="400"/>
              </a:spcBef>
              <a:spcAft>
                <a:spcPts val="0"/>
              </a:spcAft>
              <a:buClr>
                <a:srgbClr val="888888"/>
              </a:buClr>
              <a:buSzPts val="2000"/>
              <a:buNone/>
              <a:defRPr sz="2000">
                <a:solidFill>
                  <a:srgbClr val="888888"/>
                </a:solidFill>
              </a:defRPr>
            </a:lvl2pPr>
            <a:lvl3pPr marL="1371600" lvl="2" indent="-228600" algn="l">
              <a:spcBef>
                <a:spcPts val="340"/>
              </a:spcBef>
              <a:spcAft>
                <a:spcPts val="0"/>
              </a:spcAft>
              <a:buClr>
                <a:srgbClr val="888888"/>
              </a:buClr>
              <a:buSzPts val="1700"/>
              <a:buNone/>
              <a:defRPr sz="1700">
                <a:solidFill>
                  <a:srgbClr val="888888"/>
                </a:solidFill>
              </a:defRPr>
            </a:lvl3pPr>
            <a:lvl4pPr marL="1828800" lvl="3" indent="-228600" algn="l">
              <a:spcBef>
                <a:spcPts val="300"/>
              </a:spcBef>
              <a:spcAft>
                <a:spcPts val="0"/>
              </a:spcAft>
              <a:buClr>
                <a:srgbClr val="888888"/>
              </a:buClr>
              <a:buSzPts val="1500"/>
              <a:buNone/>
              <a:defRPr sz="1500">
                <a:solidFill>
                  <a:srgbClr val="888888"/>
                </a:solidFill>
              </a:defRPr>
            </a:lvl4pPr>
            <a:lvl5pPr marL="2286000" lvl="4" indent="-228600" algn="l">
              <a:spcBef>
                <a:spcPts val="300"/>
              </a:spcBef>
              <a:spcAft>
                <a:spcPts val="0"/>
              </a:spcAft>
              <a:buClr>
                <a:srgbClr val="888888"/>
              </a:buClr>
              <a:buSzPts val="1500"/>
              <a:buNone/>
              <a:defRPr sz="1500">
                <a:solidFill>
                  <a:srgbClr val="888888"/>
                </a:solidFill>
              </a:defRPr>
            </a:lvl5pPr>
            <a:lvl6pPr marL="2743200" lvl="5" indent="-228600" algn="l">
              <a:spcBef>
                <a:spcPts val="300"/>
              </a:spcBef>
              <a:spcAft>
                <a:spcPts val="0"/>
              </a:spcAft>
              <a:buClr>
                <a:srgbClr val="888888"/>
              </a:buClr>
              <a:buSzPts val="1500"/>
              <a:buNone/>
              <a:defRPr sz="1500">
                <a:solidFill>
                  <a:srgbClr val="888888"/>
                </a:solidFill>
              </a:defRPr>
            </a:lvl6pPr>
            <a:lvl7pPr marL="3200400" lvl="6" indent="-228600" algn="l">
              <a:spcBef>
                <a:spcPts val="300"/>
              </a:spcBef>
              <a:spcAft>
                <a:spcPts val="0"/>
              </a:spcAft>
              <a:buClr>
                <a:srgbClr val="888888"/>
              </a:buClr>
              <a:buSzPts val="1500"/>
              <a:buNone/>
              <a:defRPr sz="1500">
                <a:solidFill>
                  <a:srgbClr val="888888"/>
                </a:solidFill>
              </a:defRPr>
            </a:lvl7pPr>
            <a:lvl8pPr marL="3657600" lvl="7" indent="-228600" algn="l">
              <a:spcBef>
                <a:spcPts val="300"/>
              </a:spcBef>
              <a:spcAft>
                <a:spcPts val="0"/>
              </a:spcAft>
              <a:buClr>
                <a:srgbClr val="888888"/>
              </a:buClr>
              <a:buSzPts val="1500"/>
              <a:buNone/>
              <a:defRPr sz="1500">
                <a:solidFill>
                  <a:srgbClr val="888888"/>
                </a:solidFill>
              </a:defRPr>
            </a:lvl8pPr>
            <a:lvl9pPr marL="4114800" lvl="8" indent="-228600" algn="l">
              <a:spcBef>
                <a:spcPts val="300"/>
              </a:spcBef>
              <a:spcAft>
                <a:spcPts val="0"/>
              </a:spcAft>
              <a:buClr>
                <a:srgbClr val="888888"/>
              </a:buClr>
              <a:buSzPts val="1500"/>
              <a:buNone/>
              <a:defRPr sz="1500">
                <a:solidFill>
                  <a:srgbClr val="888888"/>
                </a:solidFill>
              </a:defRPr>
            </a:lvl9pPr>
          </a:lstStyle>
          <a:p>
            <a:endParaRPr/>
          </a:p>
        </p:txBody>
      </p:sp>
      <p:sp>
        <p:nvSpPr>
          <p:cNvPr id="607" name="Google Shape;607;p113"/>
          <p:cNvSpPr txBox="1">
            <a:spLocks noGrp="1"/>
          </p:cNvSpPr>
          <p:nvPr>
            <p:ph type="dt" idx="10"/>
          </p:nvPr>
        </p:nvSpPr>
        <p:spPr>
          <a:xfrm>
            <a:off x="609600" y="6356403"/>
            <a:ext cx="2844800" cy="365125"/>
          </a:xfrm>
          <a:prstGeom prst="rect">
            <a:avLst/>
          </a:prstGeom>
          <a:noFill/>
          <a:ln>
            <a:noFill/>
          </a:ln>
        </p:spPr>
        <p:txBody>
          <a:bodyPr spcFirstLastPara="1" wrap="square" lIns="98150" tIns="49075" rIns="98150" bIns="49075"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8" name="Google Shape;608;p113"/>
          <p:cNvSpPr txBox="1">
            <a:spLocks noGrp="1"/>
          </p:cNvSpPr>
          <p:nvPr>
            <p:ph type="ftr" idx="11"/>
          </p:nvPr>
        </p:nvSpPr>
        <p:spPr>
          <a:xfrm>
            <a:off x="4165600" y="6356403"/>
            <a:ext cx="3860800" cy="365125"/>
          </a:xfrm>
          <a:prstGeom prst="rect">
            <a:avLst/>
          </a:prstGeom>
          <a:noFill/>
          <a:ln>
            <a:noFill/>
          </a:ln>
        </p:spPr>
        <p:txBody>
          <a:bodyPr spcFirstLastPara="1" wrap="square" lIns="98150" tIns="49075" rIns="98150" bIns="49075"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9" name="Google Shape;609;p113"/>
          <p:cNvSpPr txBox="1">
            <a:spLocks noGrp="1"/>
          </p:cNvSpPr>
          <p:nvPr>
            <p:ph type="sldNum" idx="12"/>
          </p:nvPr>
        </p:nvSpPr>
        <p:spPr>
          <a:xfrm>
            <a:off x="8737600" y="6356403"/>
            <a:ext cx="2844800" cy="365125"/>
          </a:xfrm>
          <a:prstGeom prst="rect">
            <a:avLst/>
          </a:prstGeom>
          <a:noFill/>
          <a:ln>
            <a:noFill/>
          </a:ln>
        </p:spPr>
        <p:txBody>
          <a:bodyPr spcFirstLastPara="1" wrap="square" lIns="98150" tIns="49075" rIns="98150" bIns="49075" anchor="ctr" anchorCtr="0">
            <a:noAutofit/>
          </a:bodyPr>
          <a:lstStyle>
            <a:lvl1pPr marL="0" marR="0" lvl="0" indent="0" algn="r">
              <a:spcBef>
                <a:spcPts val="0"/>
              </a:spcBef>
              <a:spcAft>
                <a:spcPts val="0"/>
              </a:spcAft>
              <a:buNone/>
              <a:defRPr sz="1300">
                <a:solidFill>
                  <a:srgbClr val="888888"/>
                </a:solidFill>
                <a:latin typeface="Arial"/>
                <a:ea typeface="Arial"/>
                <a:cs typeface="Arial"/>
                <a:sym typeface="Arial"/>
              </a:defRPr>
            </a:lvl1pPr>
            <a:lvl2pPr marL="0" marR="0" lvl="1" indent="0" algn="r">
              <a:spcBef>
                <a:spcPts val="0"/>
              </a:spcBef>
              <a:spcAft>
                <a:spcPts val="0"/>
              </a:spcAft>
              <a:buNone/>
              <a:defRPr sz="1300">
                <a:solidFill>
                  <a:srgbClr val="888888"/>
                </a:solidFill>
                <a:latin typeface="Arial"/>
                <a:ea typeface="Arial"/>
                <a:cs typeface="Arial"/>
                <a:sym typeface="Arial"/>
              </a:defRPr>
            </a:lvl2pPr>
            <a:lvl3pPr marL="0" marR="0" lvl="2" indent="0" algn="r">
              <a:spcBef>
                <a:spcPts val="0"/>
              </a:spcBef>
              <a:spcAft>
                <a:spcPts val="0"/>
              </a:spcAft>
              <a:buNone/>
              <a:defRPr sz="1300">
                <a:solidFill>
                  <a:srgbClr val="888888"/>
                </a:solidFill>
                <a:latin typeface="Arial"/>
                <a:ea typeface="Arial"/>
                <a:cs typeface="Arial"/>
                <a:sym typeface="Arial"/>
              </a:defRPr>
            </a:lvl3pPr>
            <a:lvl4pPr marL="0" marR="0" lvl="3" indent="0" algn="r">
              <a:spcBef>
                <a:spcPts val="0"/>
              </a:spcBef>
              <a:spcAft>
                <a:spcPts val="0"/>
              </a:spcAft>
              <a:buNone/>
              <a:defRPr sz="1300">
                <a:solidFill>
                  <a:srgbClr val="888888"/>
                </a:solidFill>
                <a:latin typeface="Arial"/>
                <a:ea typeface="Arial"/>
                <a:cs typeface="Arial"/>
                <a:sym typeface="Arial"/>
              </a:defRPr>
            </a:lvl4pPr>
            <a:lvl5pPr marL="0" marR="0" lvl="4" indent="0" algn="r">
              <a:spcBef>
                <a:spcPts val="0"/>
              </a:spcBef>
              <a:spcAft>
                <a:spcPts val="0"/>
              </a:spcAft>
              <a:buNone/>
              <a:defRPr sz="1300">
                <a:solidFill>
                  <a:srgbClr val="888888"/>
                </a:solidFill>
                <a:latin typeface="Arial"/>
                <a:ea typeface="Arial"/>
                <a:cs typeface="Arial"/>
                <a:sym typeface="Arial"/>
              </a:defRPr>
            </a:lvl5pPr>
            <a:lvl6pPr marL="0" marR="0" lvl="5" indent="0" algn="r">
              <a:spcBef>
                <a:spcPts val="0"/>
              </a:spcBef>
              <a:spcAft>
                <a:spcPts val="0"/>
              </a:spcAft>
              <a:buNone/>
              <a:defRPr sz="1300">
                <a:solidFill>
                  <a:srgbClr val="888888"/>
                </a:solidFill>
                <a:latin typeface="Arial"/>
                <a:ea typeface="Arial"/>
                <a:cs typeface="Arial"/>
                <a:sym typeface="Arial"/>
              </a:defRPr>
            </a:lvl6pPr>
            <a:lvl7pPr marL="0" marR="0" lvl="6" indent="0" algn="r">
              <a:spcBef>
                <a:spcPts val="0"/>
              </a:spcBef>
              <a:spcAft>
                <a:spcPts val="0"/>
              </a:spcAft>
              <a:buNone/>
              <a:defRPr sz="1300">
                <a:solidFill>
                  <a:srgbClr val="888888"/>
                </a:solidFill>
                <a:latin typeface="Arial"/>
                <a:ea typeface="Arial"/>
                <a:cs typeface="Arial"/>
                <a:sym typeface="Arial"/>
              </a:defRPr>
            </a:lvl7pPr>
            <a:lvl8pPr marL="0" marR="0" lvl="7" indent="0" algn="r">
              <a:spcBef>
                <a:spcPts val="0"/>
              </a:spcBef>
              <a:spcAft>
                <a:spcPts val="0"/>
              </a:spcAft>
              <a:buNone/>
              <a:defRPr sz="1300">
                <a:solidFill>
                  <a:srgbClr val="888888"/>
                </a:solidFill>
                <a:latin typeface="Arial"/>
                <a:ea typeface="Arial"/>
                <a:cs typeface="Arial"/>
                <a:sym typeface="Arial"/>
              </a:defRPr>
            </a:lvl8pPr>
            <a:lvl9pPr marL="0" marR="0" lvl="8" indent="0" algn="r">
              <a:spcBef>
                <a:spcPts val="0"/>
              </a:spcBef>
              <a:spcAft>
                <a:spcPts val="0"/>
              </a:spcAft>
              <a:buNone/>
              <a:defRPr sz="13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10"/>
        <p:cNvGrpSpPr/>
        <p:nvPr/>
      </p:nvGrpSpPr>
      <p:grpSpPr>
        <a:xfrm>
          <a:off x="0" y="0"/>
          <a:ext cx="0" cy="0"/>
          <a:chOff x="0" y="0"/>
          <a:chExt cx="0" cy="0"/>
        </a:xfrm>
      </p:grpSpPr>
      <p:sp>
        <p:nvSpPr>
          <p:cNvPr id="611" name="Google Shape;611;p114"/>
          <p:cNvSpPr txBox="1">
            <a:spLocks noGrp="1"/>
          </p:cNvSpPr>
          <p:nvPr>
            <p:ph type="title"/>
          </p:nvPr>
        </p:nvSpPr>
        <p:spPr>
          <a:xfrm>
            <a:off x="609600" y="274638"/>
            <a:ext cx="10972800" cy="1143000"/>
          </a:xfrm>
          <a:prstGeom prst="rect">
            <a:avLst/>
          </a:prstGeom>
          <a:noFill/>
          <a:ln>
            <a:noFill/>
          </a:ln>
        </p:spPr>
        <p:txBody>
          <a:bodyPr spcFirstLastPara="1" wrap="square" lIns="98150" tIns="49075" rIns="98150" bIns="4907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12" name="Google Shape;612;p114"/>
          <p:cNvSpPr txBox="1">
            <a:spLocks noGrp="1"/>
          </p:cNvSpPr>
          <p:nvPr>
            <p:ph type="body" idx="1"/>
          </p:nvPr>
        </p:nvSpPr>
        <p:spPr>
          <a:xfrm>
            <a:off x="609600" y="1600202"/>
            <a:ext cx="5384800" cy="4525964"/>
          </a:xfrm>
          <a:prstGeom prst="rect">
            <a:avLst/>
          </a:prstGeom>
          <a:noFill/>
          <a:ln>
            <a:noFill/>
          </a:ln>
        </p:spPr>
        <p:txBody>
          <a:bodyPr spcFirstLastPara="1" wrap="square" lIns="98150" tIns="49075" rIns="98150" bIns="49075" anchor="t" anchorCtr="0">
            <a:noAutofit/>
          </a:bodyPr>
          <a:lstStyle>
            <a:lvl1pPr marL="457200" lvl="0" indent="-419100" algn="l">
              <a:spcBef>
                <a:spcPts val="600"/>
              </a:spcBef>
              <a:spcAft>
                <a:spcPts val="0"/>
              </a:spcAft>
              <a:buClr>
                <a:schemeClr val="dk1"/>
              </a:buClr>
              <a:buSzPts val="3000"/>
              <a:buChar char="•"/>
              <a:defRPr sz="3000"/>
            </a:lvl1pPr>
            <a:lvl2pPr marL="914400" lvl="1" indent="-393700" algn="l">
              <a:spcBef>
                <a:spcPts val="520"/>
              </a:spcBef>
              <a:spcAft>
                <a:spcPts val="0"/>
              </a:spcAft>
              <a:buClr>
                <a:schemeClr val="dk1"/>
              </a:buClr>
              <a:buSzPts val="2600"/>
              <a:buChar char="–"/>
              <a:defRPr sz="2600"/>
            </a:lvl2pPr>
            <a:lvl3pPr marL="1371600" lvl="2" indent="-368300" algn="l">
              <a:spcBef>
                <a:spcPts val="440"/>
              </a:spcBef>
              <a:spcAft>
                <a:spcPts val="0"/>
              </a:spcAft>
              <a:buClr>
                <a:schemeClr val="dk1"/>
              </a:buClr>
              <a:buSzPts val="2200"/>
              <a:buChar char="•"/>
              <a:defRPr sz="22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3" name="Google Shape;613;p114"/>
          <p:cNvSpPr txBox="1">
            <a:spLocks noGrp="1"/>
          </p:cNvSpPr>
          <p:nvPr>
            <p:ph type="body" idx="2"/>
          </p:nvPr>
        </p:nvSpPr>
        <p:spPr>
          <a:xfrm>
            <a:off x="6197600" y="1600202"/>
            <a:ext cx="5384800" cy="4525964"/>
          </a:xfrm>
          <a:prstGeom prst="rect">
            <a:avLst/>
          </a:prstGeom>
          <a:noFill/>
          <a:ln>
            <a:noFill/>
          </a:ln>
        </p:spPr>
        <p:txBody>
          <a:bodyPr spcFirstLastPara="1" wrap="square" lIns="98150" tIns="49075" rIns="98150" bIns="49075" anchor="t" anchorCtr="0">
            <a:noAutofit/>
          </a:bodyPr>
          <a:lstStyle>
            <a:lvl1pPr marL="457200" lvl="0" indent="-419100" algn="l">
              <a:spcBef>
                <a:spcPts val="600"/>
              </a:spcBef>
              <a:spcAft>
                <a:spcPts val="0"/>
              </a:spcAft>
              <a:buClr>
                <a:schemeClr val="dk1"/>
              </a:buClr>
              <a:buSzPts val="3000"/>
              <a:buChar char="•"/>
              <a:defRPr sz="3000"/>
            </a:lvl1pPr>
            <a:lvl2pPr marL="914400" lvl="1" indent="-393700" algn="l">
              <a:spcBef>
                <a:spcPts val="520"/>
              </a:spcBef>
              <a:spcAft>
                <a:spcPts val="0"/>
              </a:spcAft>
              <a:buClr>
                <a:schemeClr val="dk1"/>
              </a:buClr>
              <a:buSzPts val="2600"/>
              <a:buChar char="–"/>
              <a:defRPr sz="2600"/>
            </a:lvl2pPr>
            <a:lvl3pPr marL="1371600" lvl="2" indent="-368300" algn="l">
              <a:spcBef>
                <a:spcPts val="440"/>
              </a:spcBef>
              <a:spcAft>
                <a:spcPts val="0"/>
              </a:spcAft>
              <a:buClr>
                <a:schemeClr val="dk1"/>
              </a:buClr>
              <a:buSzPts val="2200"/>
              <a:buChar char="•"/>
              <a:defRPr sz="22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4" name="Google Shape;614;p114"/>
          <p:cNvSpPr txBox="1">
            <a:spLocks noGrp="1"/>
          </p:cNvSpPr>
          <p:nvPr>
            <p:ph type="dt" idx="10"/>
          </p:nvPr>
        </p:nvSpPr>
        <p:spPr>
          <a:xfrm>
            <a:off x="609600" y="6356403"/>
            <a:ext cx="2844800" cy="365125"/>
          </a:xfrm>
          <a:prstGeom prst="rect">
            <a:avLst/>
          </a:prstGeom>
          <a:noFill/>
          <a:ln>
            <a:noFill/>
          </a:ln>
        </p:spPr>
        <p:txBody>
          <a:bodyPr spcFirstLastPara="1" wrap="square" lIns="98150" tIns="49075" rIns="98150" bIns="49075"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5" name="Google Shape;615;p114"/>
          <p:cNvSpPr txBox="1">
            <a:spLocks noGrp="1"/>
          </p:cNvSpPr>
          <p:nvPr>
            <p:ph type="ftr" idx="11"/>
          </p:nvPr>
        </p:nvSpPr>
        <p:spPr>
          <a:xfrm>
            <a:off x="4165600" y="6356403"/>
            <a:ext cx="3860800" cy="365125"/>
          </a:xfrm>
          <a:prstGeom prst="rect">
            <a:avLst/>
          </a:prstGeom>
          <a:noFill/>
          <a:ln>
            <a:noFill/>
          </a:ln>
        </p:spPr>
        <p:txBody>
          <a:bodyPr spcFirstLastPara="1" wrap="square" lIns="98150" tIns="49075" rIns="98150" bIns="49075"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6" name="Google Shape;616;p114"/>
          <p:cNvSpPr txBox="1">
            <a:spLocks noGrp="1"/>
          </p:cNvSpPr>
          <p:nvPr>
            <p:ph type="sldNum" idx="12"/>
          </p:nvPr>
        </p:nvSpPr>
        <p:spPr>
          <a:xfrm>
            <a:off x="8737600" y="6356403"/>
            <a:ext cx="2844800" cy="365125"/>
          </a:xfrm>
          <a:prstGeom prst="rect">
            <a:avLst/>
          </a:prstGeom>
          <a:noFill/>
          <a:ln>
            <a:noFill/>
          </a:ln>
        </p:spPr>
        <p:txBody>
          <a:bodyPr spcFirstLastPara="1" wrap="square" lIns="98150" tIns="49075" rIns="98150" bIns="49075" anchor="ctr" anchorCtr="0">
            <a:noAutofit/>
          </a:bodyPr>
          <a:lstStyle>
            <a:lvl1pPr marL="0" marR="0" lvl="0" indent="0" algn="r">
              <a:spcBef>
                <a:spcPts val="0"/>
              </a:spcBef>
              <a:spcAft>
                <a:spcPts val="0"/>
              </a:spcAft>
              <a:buNone/>
              <a:defRPr sz="1300">
                <a:solidFill>
                  <a:srgbClr val="888888"/>
                </a:solidFill>
                <a:latin typeface="Arial"/>
                <a:ea typeface="Arial"/>
                <a:cs typeface="Arial"/>
                <a:sym typeface="Arial"/>
              </a:defRPr>
            </a:lvl1pPr>
            <a:lvl2pPr marL="0" marR="0" lvl="1" indent="0" algn="r">
              <a:spcBef>
                <a:spcPts val="0"/>
              </a:spcBef>
              <a:spcAft>
                <a:spcPts val="0"/>
              </a:spcAft>
              <a:buNone/>
              <a:defRPr sz="1300">
                <a:solidFill>
                  <a:srgbClr val="888888"/>
                </a:solidFill>
                <a:latin typeface="Arial"/>
                <a:ea typeface="Arial"/>
                <a:cs typeface="Arial"/>
                <a:sym typeface="Arial"/>
              </a:defRPr>
            </a:lvl2pPr>
            <a:lvl3pPr marL="0" marR="0" lvl="2" indent="0" algn="r">
              <a:spcBef>
                <a:spcPts val="0"/>
              </a:spcBef>
              <a:spcAft>
                <a:spcPts val="0"/>
              </a:spcAft>
              <a:buNone/>
              <a:defRPr sz="1300">
                <a:solidFill>
                  <a:srgbClr val="888888"/>
                </a:solidFill>
                <a:latin typeface="Arial"/>
                <a:ea typeface="Arial"/>
                <a:cs typeface="Arial"/>
                <a:sym typeface="Arial"/>
              </a:defRPr>
            </a:lvl3pPr>
            <a:lvl4pPr marL="0" marR="0" lvl="3" indent="0" algn="r">
              <a:spcBef>
                <a:spcPts val="0"/>
              </a:spcBef>
              <a:spcAft>
                <a:spcPts val="0"/>
              </a:spcAft>
              <a:buNone/>
              <a:defRPr sz="1300">
                <a:solidFill>
                  <a:srgbClr val="888888"/>
                </a:solidFill>
                <a:latin typeface="Arial"/>
                <a:ea typeface="Arial"/>
                <a:cs typeface="Arial"/>
                <a:sym typeface="Arial"/>
              </a:defRPr>
            </a:lvl4pPr>
            <a:lvl5pPr marL="0" marR="0" lvl="4" indent="0" algn="r">
              <a:spcBef>
                <a:spcPts val="0"/>
              </a:spcBef>
              <a:spcAft>
                <a:spcPts val="0"/>
              </a:spcAft>
              <a:buNone/>
              <a:defRPr sz="1300">
                <a:solidFill>
                  <a:srgbClr val="888888"/>
                </a:solidFill>
                <a:latin typeface="Arial"/>
                <a:ea typeface="Arial"/>
                <a:cs typeface="Arial"/>
                <a:sym typeface="Arial"/>
              </a:defRPr>
            </a:lvl5pPr>
            <a:lvl6pPr marL="0" marR="0" lvl="5" indent="0" algn="r">
              <a:spcBef>
                <a:spcPts val="0"/>
              </a:spcBef>
              <a:spcAft>
                <a:spcPts val="0"/>
              </a:spcAft>
              <a:buNone/>
              <a:defRPr sz="1300">
                <a:solidFill>
                  <a:srgbClr val="888888"/>
                </a:solidFill>
                <a:latin typeface="Arial"/>
                <a:ea typeface="Arial"/>
                <a:cs typeface="Arial"/>
                <a:sym typeface="Arial"/>
              </a:defRPr>
            </a:lvl6pPr>
            <a:lvl7pPr marL="0" marR="0" lvl="6" indent="0" algn="r">
              <a:spcBef>
                <a:spcPts val="0"/>
              </a:spcBef>
              <a:spcAft>
                <a:spcPts val="0"/>
              </a:spcAft>
              <a:buNone/>
              <a:defRPr sz="1300">
                <a:solidFill>
                  <a:srgbClr val="888888"/>
                </a:solidFill>
                <a:latin typeface="Arial"/>
                <a:ea typeface="Arial"/>
                <a:cs typeface="Arial"/>
                <a:sym typeface="Arial"/>
              </a:defRPr>
            </a:lvl7pPr>
            <a:lvl8pPr marL="0" marR="0" lvl="7" indent="0" algn="r">
              <a:spcBef>
                <a:spcPts val="0"/>
              </a:spcBef>
              <a:spcAft>
                <a:spcPts val="0"/>
              </a:spcAft>
              <a:buNone/>
              <a:defRPr sz="1300">
                <a:solidFill>
                  <a:srgbClr val="888888"/>
                </a:solidFill>
                <a:latin typeface="Arial"/>
                <a:ea typeface="Arial"/>
                <a:cs typeface="Arial"/>
                <a:sym typeface="Arial"/>
              </a:defRPr>
            </a:lvl8pPr>
            <a:lvl9pPr marL="0" marR="0" lvl="8" indent="0" algn="r">
              <a:spcBef>
                <a:spcPts val="0"/>
              </a:spcBef>
              <a:spcAft>
                <a:spcPts val="0"/>
              </a:spcAft>
              <a:buNone/>
              <a:defRPr sz="13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17"/>
        <p:cNvGrpSpPr/>
        <p:nvPr/>
      </p:nvGrpSpPr>
      <p:grpSpPr>
        <a:xfrm>
          <a:off x="0" y="0"/>
          <a:ext cx="0" cy="0"/>
          <a:chOff x="0" y="0"/>
          <a:chExt cx="0" cy="0"/>
        </a:xfrm>
      </p:grpSpPr>
      <p:sp>
        <p:nvSpPr>
          <p:cNvPr id="618" name="Google Shape;618;p115"/>
          <p:cNvSpPr txBox="1">
            <a:spLocks noGrp="1"/>
          </p:cNvSpPr>
          <p:nvPr>
            <p:ph type="title"/>
          </p:nvPr>
        </p:nvSpPr>
        <p:spPr>
          <a:xfrm>
            <a:off x="609600" y="274638"/>
            <a:ext cx="10972800" cy="1143000"/>
          </a:xfrm>
          <a:prstGeom prst="rect">
            <a:avLst/>
          </a:prstGeom>
          <a:noFill/>
          <a:ln>
            <a:noFill/>
          </a:ln>
        </p:spPr>
        <p:txBody>
          <a:bodyPr spcFirstLastPara="1" wrap="square" lIns="98150" tIns="49075" rIns="98150" bIns="4907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19" name="Google Shape;619;p115"/>
          <p:cNvSpPr txBox="1">
            <a:spLocks noGrp="1"/>
          </p:cNvSpPr>
          <p:nvPr>
            <p:ph type="body" idx="1"/>
          </p:nvPr>
        </p:nvSpPr>
        <p:spPr>
          <a:xfrm>
            <a:off x="609600" y="1535137"/>
            <a:ext cx="5386917" cy="639763"/>
          </a:xfrm>
          <a:prstGeom prst="rect">
            <a:avLst/>
          </a:prstGeom>
          <a:noFill/>
          <a:ln>
            <a:noFill/>
          </a:ln>
        </p:spPr>
        <p:txBody>
          <a:bodyPr spcFirstLastPara="1" wrap="square" lIns="98150" tIns="49075" rIns="98150" bIns="49075" anchor="b" anchorCtr="0">
            <a:noAutofit/>
          </a:bodyPr>
          <a:lstStyle>
            <a:lvl1pPr marL="457200" lvl="0" indent="-228600" algn="l">
              <a:spcBef>
                <a:spcPts val="520"/>
              </a:spcBef>
              <a:spcAft>
                <a:spcPts val="0"/>
              </a:spcAft>
              <a:buClr>
                <a:schemeClr val="dk1"/>
              </a:buClr>
              <a:buSzPts val="2600"/>
              <a:buNone/>
              <a:defRPr sz="2600" b="1"/>
            </a:lvl1pPr>
            <a:lvl2pPr marL="914400" lvl="1" indent="-228600" algn="l">
              <a:spcBef>
                <a:spcPts val="440"/>
              </a:spcBef>
              <a:spcAft>
                <a:spcPts val="0"/>
              </a:spcAft>
              <a:buClr>
                <a:schemeClr val="dk1"/>
              </a:buClr>
              <a:buSzPts val="2200"/>
              <a:buNone/>
              <a:defRPr sz="2200" b="1"/>
            </a:lvl2pPr>
            <a:lvl3pPr marL="1371600" lvl="2" indent="-228600" algn="l">
              <a:spcBef>
                <a:spcPts val="400"/>
              </a:spcBef>
              <a:spcAft>
                <a:spcPts val="0"/>
              </a:spcAft>
              <a:buClr>
                <a:schemeClr val="dk1"/>
              </a:buClr>
              <a:buSzPts val="2000"/>
              <a:buNone/>
              <a:defRPr sz="2000" b="1"/>
            </a:lvl3pPr>
            <a:lvl4pPr marL="1828800" lvl="3" indent="-228600" algn="l">
              <a:spcBef>
                <a:spcPts val="340"/>
              </a:spcBef>
              <a:spcAft>
                <a:spcPts val="0"/>
              </a:spcAft>
              <a:buClr>
                <a:schemeClr val="dk1"/>
              </a:buClr>
              <a:buSzPts val="1700"/>
              <a:buNone/>
              <a:defRPr sz="1700" b="1"/>
            </a:lvl4pPr>
            <a:lvl5pPr marL="2286000" lvl="4" indent="-228600" algn="l">
              <a:spcBef>
                <a:spcPts val="340"/>
              </a:spcBef>
              <a:spcAft>
                <a:spcPts val="0"/>
              </a:spcAft>
              <a:buClr>
                <a:schemeClr val="dk1"/>
              </a:buClr>
              <a:buSzPts val="1700"/>
              <a:buNone/>
              <a:defRPr sz="1700" b="1"/>
            </a:lvl5pPr>
            <a:lvl6pPr marL="2743200" lvl="5" indent="-228600" algn="l">
              <a:spcBef>
                <a:spcPts val="340"/>
              </a:spcBef>
              <a:spcAft>
                <a:spcPts val="0"/>
              </a:spcAft>
              <a:buClr>
                <a:schemeClr val="dk1"/>
              </a:buClr>
              <a:buSzPts val="1700"/>
              <a:buNone/>
              <a:defRPr sz="1700" b="1"/>
            </a:lvl6pPr>
            <a:lvl7pPr marL="3200400" lvl="6" indent="-228600" algn="l">
              <a:spcBef>
                <a:spcPts val="340"/>
              </a:spcBef>
              <a:spcAft>
                <a:spcPts val="0"/>
              </a:spcAft>
              <a:buClr>
                <a:schemeClr val="dk1"/>
              </a:buClr>
              <a:buSzPts val="1700"/>
              <a:buNone/>
              <a:defRPr sz="1700" b="1"/>
            </a:lvl7pPr>
            <a:lvl8pPr marL="3657600" lvl="7" indent="-228600" algn="l">
              <a:spcBef>
                <a:spcPts val="340"/>
              </a:spcBef>
              <a:spcAft>
                <a:spcPts val="0"/>
              </a:spcAft>
              <a:buClr>
                <a:schemeClr val="dk1"/>
              </a:buClr>
              <a:buSzPts val="1700"/>
              <a:buNone/>
              <a:defRPr sz="1700" b="1"/>
            </a:lvl8pPr>
            <a:lvl9pPr marL="4114800" lvl="8" indent="-228600" algn="l">
              <a:spcBef>
                <a:spcPts val="340"/>
              </a:spcBef>
              <a:spcAft>
                <a:spcPts val="0"/>
              </a:spcAft>
              <a:buClr>
                <a:schemeClr val="dk1"/>
              </a:buClr>
              <a:buSzPts val="1700"/>
              <a:buNone/>
              <a:defRPr sz="1700" b="1"/>
            </a:lvl9pPr>
          </a:lstStyle>
          <a:p>
            <a:endParaRPr/>
          </a:p>
        </p:txBody>
      </p:sp>
      <p:sp>
        <p:nvSpPr>
          <p:cNvPr id="620" name="Google Shape;620;p115"/>
          <p:cNvSpPr txBox="1">
            <a:spLocks noGrp="1"/>
          </p:cNvSpPr>
          <p:nvPr>
            <p:ph type="body" idx="2"/>
          </p:nvPr>
        </p:nvSpPr>
        <p:spPr>
          <a:xfrm>
            <a:off x="609600" y="2174875"/>
            <a:ext cx="5386917" cy="3951288"/>
          </a:xfrm>
          <a:prstGeom prst="rect">
            <a:avLst/>
          </a:prstGeom>
          <a:noFill/>
          <a:ln>
            <a:noFill/>
          </a:ln>
        </p:spPr>
        <p:txBody>
          <a:bodyPr spcFirstLastPara="1" wrap="square" lIns="98150" tIns="49075" rIns="98150" bIns="49075" anchor="t" anchorCtr="0">
            <a:noAutofit/>
          </a:bodyPr>
          <a:lstStyle>
            <a:lvl1pPr marL="457200" lvl="0" indent="-393700" algn="l">
              <a:spcBef>
                <a:spcPts val="520"/>
              </a:spcBef>
              <a:spcAft>
                <a:spcPts val="0"/>
              </a:spcAft>
              <a:buClr>
                <a:schemeClr val="dk1"/>
              </a:buClr>
              <a:buSzPts val="2600"/>
              <a:buChar char="•"/>
              <a:defRPr sz="2600"/>
            </a:lvl1pPr>
            <a:lvl2pPr marL="914400" lvl="1" indent="-368300" algn="l">
              <a:spcBef>
                <a:spcPts val="440"/>
              </a:spcBef>
              <a:spcAft>
                <a:spcPts val="0"/>
              </a:spcAft>
              <a:buClr>
                <a:schemeClr val="dk1"/>
              </a:buClr>
              <a:buSzPts val="2200"/>
              <a:buChar char="–"/>
              <a:defRPr sz="2200"/>
            </a:lvl2pPr>
            <a:lvl3pPr marL="1371600" lvl="2" indent="-355600" algn="l">
              <a:spcBef>
                <a:spcPts val="400"/>
              </a:spcBef>
              <a:spcAft>
                <a:spcPts val="0"/>
              </a:spcAft>
              <a:buClr>
                <a:schemeClr val="dk1"/>
              </a:buClr>
              <a:buSzPts val="2000"/>
              <a:buChar char="•"/>
              <a:defRPr sz="2000"/>
            </a:lvl3pPr>
            <a:lvl4pPr marL="1828800" lvl="3" indent="-336550" algn="l">
              <a:spcBef>
                <a:spcPts val="340"/>
              </a:spcBef>
              <a:spcAft>
                <a:spcPts val="0"/>
              </a:spcAft>
              <a:buClr>
                <a:schemeClr val="dk1"/>
              </a:buClr>
              <a:buSzPts val="1700"/>
              <a:buChar char="–"/>
              <a:defRPr sz="1700"/>
            </a:lvl4pPr>
            <a:lvl5pPr marL="2286000" lvl="4" indent="-336550" algn="l">
              <a:spcBef>
                <a:spcPts val="340"/>
              </a:spcBef>
              <a:spcAft>
                <a:spcPts val="0"/>
              </a:spcAft>
              <a:buClr>
                <a:schemeClr val="dk1"/>
              </a:buClr>
              <a:buSzPts val="1700"/>
              <a:buChar char="»"/>
              <a:defRPr sz="1700"/>
            </a:lvl5pPr>
            <a:lvl6pPr marL="2743200" lvl="5" indent="-336550" algn="l">
              <a:spcBef>
                <a:spcPts val="340"/>
              </a:spcBef>
              <a:spcAft>
                <a:spcPts val="0"/>
              </a:spcAft>
              <a:buClr>
                <a:schemeClr val="dk1"/>
              </a:buClr>
              <a:buSzPts val="1700"/>
              <a:buChar char="•"/>
              <a:defRPr sz="1700"/>
            </a:lvl6pPr>
            <a:lvl7pPr marL="3200400" lvl="6" indent="-336550" algn="l">
              <a:spcBef>
                <a:spcPts val="340"/>
              </a:spcBef>
              <a:spcAft>
                <a:spcPts val="0"/>
              </a:spcAft>
              <a:buClr>
                <a:schemeClr val="dk1"/>
              </a:buClr>
              <a:buSzPts val="1700"/>
              <a:buChar char="•"/>
              <a:defRPr sz="1700"/>
            </a:lvl7pPr>
            <a:lvl8pPr marL="3657600" lvl="7" indent="-336550" algn="l">
              <a:spcBef>
                <a:spcPts val="340"/>
              </a:spcBef>
              <a:spcAft>
                <a:spcPts val="0"/>
              </a:spcAft>
              <a:buClr>
                <a:schemeClr val="dk1"/>
              </a:buClr>
              <a:buSzPts val="1700"/>
              <a:buChar char="•"/>
              <a:defRPr sz="1700"/>
            </a:lvl8pPr>
            <a:lvl9pPr marL="4114800" lvl="8" indent="-336550" algn="l">
              <a:spcBef>
                <a:spcPts val="340"/>
              </a:spcBef>
              <a:spcAft>
                <a:spcPts val="0"/>
              </a:spcAft>
              <a:buClr>
                <a:schemeClr val="dk1"/>
              </a:buClr>
              <a:buSzPts val="1700"/>
              <a:buChar char="•"/>
              <a:defRPr sz="1700"/>
            </a:lvl9pPr>
          </a:lstStyle>
          <a:p>
            <a:endParaRPr/>
          </a:p>
        </p:txBody>
      </p:sp>
      <p:sp>
        <p:nvSpPr>
          <p:cNvPr id="621" name="Google Shape;621;p115"/>
          <p:cNvSpPr txBox="1">
            <a:spLocks noGrp="1"/>
          </p:cNvSpPr>
          <p:nvPr>
            <p:ph type="body" idx="3"/>
          </p:nvPr>
        </p:nvSpPr>
        <p:spPr>
          <a:xfrm>
            <a:off x="6193405" y="1535137"/>
            <a:ext cx="5389033" cy="639763"/>
          </a:xfrm>
          <a:prstGeom prst="rect">
            <a:avLst/>
          </a:prstGeom>
          <a:noFill/>
          <a:ln>
            <a:noFill/>
          </a:ln>
        </p:spPr>
        <p:txBody>
          <a:bodyPr spcFirstLastPara="1" wrap="square" lIns="98150" tIns="49075" rIns="98150" bIns="49075" anchor="b" anchorCtr="0">
            <a:noAutofit/>
          </a:bodyPr>
          <a:lstStyle>
            <a:lvl1pPr marL="457200" lvl="0" indent="-228600" algn="l">
              <a:spcBef>
                <a:spcPts val="520"/>
              </a:spcBef>
              <a:spcAft>
                <a:spcPts val="0"/>
              </a:spcAft>
              <a:buClr>
                <a:schemeClr val="dk1"/>
              </a:buClr>
              <a:buSzPts val="2600"/>
              <a:buNone/>
              <a:defRPr sz="2600" b="1"/>
            </a:lvl1pPr>
            <a:lvl2pPr marL="914400" lvl="1" indent="-228600" algn="l">
              <a:spcBef>
                <a:spcPts val="440"/>
              </a:spcBef>
              <a:spcAft>
                <a:spcPts val="0"/>
              </a:spcAft>
              <a:buClr>
                <a:schemeClr val="dk1"/>
              </a:buClr>
              <a:buSzPts val="2200"/>
              <a:buNone/>
              <a:defRPr sz="2200" b="1"/>
            </a:lvl2pPr>
            <a:lvl3pPr marL="1371600" lvl="2" indent="-228600" algn="l">
              <a:spcBef>
                <a:spcPts val="400"/>
              </a:spcBef>
              <a:spcAft>
                <a:spcPts val="0"/>
              </a:spcAft>
              <a:buClr>
                <a:schemeClr val="dk1"/>
              </a:buClr>
              <a:buSzPts val="2000"/>
              <a:buNone/>
              <a:defRPr sz="2000" b="1"/>
            </a:lvl3pPr>
            <a:lvl4pPr marL="1828800" lvl="3" indent="-228600" algn="l">
              <a:spcBef>
                <a:spcPts val="340"/>
              </a:spcBef>
              <a:spcAft>
                <a:spcPts val="0"/>
              </a:spcAft>
              <a:buClr>
                <a:schemeClr val="dk1"/>
              </a:buClr>
              <a:buSzPts val="1700"/>
              <a:buNone/>
              <a:defRPr sz="1700" b="1"/>
            </a:lvl4pPr>
            <a:lvl5pPr marL="2286000" lvl="4" indent="-228600" algn="l">
              <a:spcBef>
                <a:spcPts val="340"/>
              </a:spcBef>
              <a:spcAft>
                <a:spcPts val="0"/>
              </a:spcAft>
              <a:buClr>
                <a:schemeClr val="dk1"/>
              </a:buClr>
              <a:buSzPts val="1700"/>
              <a:buNone/>
              <a:defRPr sz="1700" b="1"/>
            </a:lvl5pPr>
            <a:lvl6pPr marL="2743200" lvl="5" indent="-228600" algn="l">
              <a:spcBef>
                <a:spcPts val="340"/>
              </a:spcBef>
              <a:spcAft>
                <a:spcPts val="0"/>
              </a:spcAft>
              <a:buClr>
                <a:schemeClr val="dk1"/>
              </a:buClr>
              <a:buSzPts val="1700"/>
              <a:buNone/>
              <a:defRPr sz="1700" b="1"/>
            </a:lvl6pPr>
            <a:lvl7pPr marL="3200400" lvl="6" indent="-228600" algn="l">
              <a:spcBef>
                <a:spcPts val="340"/>
              </a:spcBef>
              <a:spcAft>
                <a:spcPts val="0"/>
              </a:spcAft>
              <a:buClr>
                <a:schemeClr val="dk1"/>
              </a:buClr>
              <a:buSzPts val="1700"/>
              <a:buNone/>
              <a:defRPr sz="1700" b="1"/>
            </a:lvl7pPr>
            <a:lvl8pPr marL="3657600" lvl="7" indent="-228600" algn="l">
              <a:spcBef>
                <a:spcPts val="340"/>
              </a:spcBef>
              <a:spcAft>
                <a:spcPts val="0"/>
              </a:spcAft>
              <a:buClr>
                <a:schemeClr val="dk1"/>
              </a:buClr>
              <a:buSzPts val="1700"/>
              <a:buNone/>
              <a:defRPr sz="1700" b="1"/>
            </a:lvl8pPr>
            <a:lvl9pPr marL="4114800" lvl="8" indent="-228600" algn="l">
              <a:spcBef>
                <a:spcPts val="340"/>
              </a:spcBef>
              <a:spcAft>
                <a:spcPts val="0"/>
              </a:spcAft>
              <a:buClr>
                <a:schemeClr val="dk1"/>
              </a:buClr>
              <a:buSzPts val="1700"/>
              <a:buNone/>
              <a:defRPr sz="1700" b="1"/>
            </a:lvl9pPr>
          </a:lstStyle>
          <a:p>
            <a:endParaRPr/>
          </a:p>
        </p:txBody>
      </p:sp>
      <p:sp>
        <p:nvSpPr>
          <p:cNvPr id="622" name="Google Shape;622;p115"/>
          <p:cNvSpPr txBox="1">
            <a:spLocks noGrp="1"/>
          </p:cNvSpPr>
          <p:nvPr>
            <p:ph type="body" idx="4"/>
          </p:nvPr>
        </p:nvSpPr>
        <p:spPr>
          <a:xfrm>
            <a:off x="6193405" y="2174875"/>
            <a:ext cx="5389033" cy="3951288"/>
          </a:xfrm>
          <a:prstGeom prst="rect">
            <a:avLst/>
          </a:prstGeom>
          <a:noFill/>
          <a:ln>
            <a:noFill/>
          </a:ln>
        </p:spPr>
        <p:txBody>
          <a:bodyPr spcFirstLastPara="1" wrap="square" lIns="98150" tIns="49075" rIns="98150" bIns="49075" anchor="t" anchorCtr="0">
            <a:noAutofit/>
          </a:bodyPr>
          <a:lstStyle>
            <a:lvl1pPr marL="457200" lvl="0" indent="-393700" algn="l">
              <a:spcBef>
                <a:spcPts val="520"/>
              </a:spcBef>
              <a:spcAft>
                <a:spcPts val="0"/>
              </a:spcAft>
              <a:buClr>
                <a:schemeClr val="dk1"/>
              </a:buClr>
              <a:buSzPts val="2600"/>
              <a:buChar char="•"/>
              <a:defRPr sz="2600"/>
            </a:lvl1pPr>
            <a:lvl2pPr marL="914400" lvl="1" indent="-368300" algn="l">
              <a:spcBef>
                <a:spcPts val="440"/>
              </a:spcBef>
              <a:spcAft>
                <a:spcPts val="0"/>
              </a:spcAft>
              <a:buClr>
                <a:schemeClr val="dk1"/>
              </a:buClr>
              <a:buSzPts val="2200"/>
              <a:buChar char="–"/>
              <a:defRPr sz="2200"/>
            </a:lvl2pPr>
            <a:lvl3pPr marL="1371600" lvl="2" indent="-355600" algn="l">
              <a:spcBef>
                <a:spcPts val="400"/>
              </a:spcBef>
              <a:spcAft>
                <a:spcPts val="0"/>
              </a:spcAft>
              <a:buClr>
                <a:schemeClr val="dk1"/>
              </a:buClr>
              <a:buSzPts val="2000"/>
              <a:buChar char="•"/>
              <a:defRPr sz="2000"/>
            </a:lvl3pPr>
            <a:lvl4pPr marL="1828800" lvl="3" indent="-336550" algn="l">
              <a:spcBef>
                <a:spcPts val="340"/>
              </a:spcBef>
              <a:spcAft>
                <a:spcPts val="0"/>
              </a:spcAft>
              <a:buClr>
                <a:schemeClr val="dk1"/>
              </a:buClr>
              <a:buSzPts val="1700"/>
              <a:buChar char="–"/>
              <a:defRPr sz="1700"/>
            </a:lvl4pPr>
            <a:lvl5pPr marL="2286000" lvl="4" indent="-336550" algn="l">
              <a:spcBef>
                <a:spcPts val="340"/>
              </a:spcBef>
              <a:spcAft>
                <a:spcPts val="0"/>
              </a:spcAft>
              <a:buClr>
                <a:schemeClr val="dk1"/>
              </a:buClr>
              <a:buSzPts val="1700"/>
              <a:buChar char="»"/>
              <a:defRPr sz="1700"/>
            </a:lvl5pPr>
            <a:lvl6pPr marL="2743200" lvl="5" indent="-336550" algn="l">
              <a:spcBef>
                <a:spcPts val="340"/>
              </a:spcBef>
              <a:spcAft>
                <a:spcPts val="0"/>
              </a:spcAft>
              <a:buClr>
                <a:schemeClr val="dk1"/>
              </a:buClr>
              <a:buSzPts val="1700"/>
              <a:buChar char="•"/>
              <a:defRPr sz="1700"/>
            </a:lvl6pPr>
            <a:lvl7pPr marL="3200400" lvl="6" indent="-336550" algn="l">
              <a:spcBef>
                <a:spcPts val="340"/>
              </a:spcBef>
              <a:spcAft>
                <a:spcPts val="0"/>
              </a:spcAft>
              <a:buClr>
                <a:schemeClr val="dk1"/>
              </a:buClr>
              <a:buSzPts val="1700"/>
              <a:buChar char="•"/>
              <a:defRPr sz="1700"/>
            </a:lvl7pPr>
            <a:lvl8pPr marL="3657600" lvl="7" indent="-336550" algn="l">
              <a:spcBef>
                <a:spcPts val="340"/>
              </a:spcBef>
              <a:spcAft>
                <a:spcPts val="0"/>
              </a:spcAft>
              <a:buClr>
                <a:schemeClr val="dk1"/>
              </a:buClr>
              <a:buSzPts val="1700"/>
              <a:buChar char="•"/>
              <a:defRPr sz="1700"/>
            </a:lvl8pPr>
            <a:lvl9pPr marL="4114800" lvl="8" indent="-336550" algn="l">
              <a:spcBef>
                <a:spcPts val="340"/>
              </a:spcBef>
              <a:spcAft>
                <a:spcPts val="0"/>
              </a:spcAft>
              <a:buClr>
                <a:schemeClr val="dk1"/>
              </a:buClr>
              <a:buSzPts val="1700"/>
              <a:buChar char="•"/>
              <a:defRPr sz="1700"/>
            </a:lvl9pPr>
          </a:lstStyle>
          <a:p>
            <a:endParaRPr/>
          </a:p>
        </p:txBody>
      </p:sp>
      <p:sp>
        <p:nvSpPr>
          <p:cNvPr id="623" name="Google Shape;623;p115"/>
          <p:cNvSpPr txBox="1">
            <a:spLocks noGrp="1"/>
          </p:cNvSpPr>
          <p:nvPr>
            <p:ph type="dt" idx="10"/>
          </p:nvPr>
        </p:nvSpPr>
        <p:spPr>
          <a:xfrm>
            <a:off x="609600" y="6356403"/>
            <a:ext cx="2844800" cy="365125"/>
          </a:xfrm>
          <a:prstGeom prst="rect">
            <a:avLst/>
          </a:prstGeom>
          <a:noFill/>
          <a:ln>
            <a:noFill/>
          </a:ln>
        </p:spPr>
        <p:txBody>
          <a:bodyPr spcFirstLastPara="1" wrap="square" lIns="98150" tIns="49075" rIns="98150" bIns="49075"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4" name="Google Shape;624;p115"/>
          <p:cNvSpPr txBox="1">
            <a:spLocks noGrp="1"/>
          </p:cNvSpPr>
          <p:nvPr>
            <p:ph type="ftr" idx="11"/>
          </p:nvPr>
        </p:nvSpPr>
        <p:spPr>
          <a:xfrm>
            <a:off x="4165600" y="6356403"/>
            <a:ext cx="3860800" cy="365125"/>
          </a:xfrm>
          <a:prstGeom prst="rect">
            <a:avLst/>
          </a:prstGeom>
          <a:noFill/>
          <a:ln>
            <a:noFill/>
          </a:ln>
        </p:spPr>
        <p:txBody>
          <a:bodyPr spcFirstLastPara="1" wrap="square" lIns="98150" tIns="49075" rIns="98150" bIns="49075"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5" name="Google Shape;625;p115"/>
          <p:cNvSpPr txBox="1">
            <a:spLocks noGrp="1"/>
          </p:cNvSpPr>
          <p:nvPr>
            <p:ph type="sldNum" idx="12"/>
          </p:nvPr>
        </p:nvSpPr>
        <p:spPr>
          <a:xfrm>
            <a:off x="8737600" y="6356403"/>
            <a:ext cx="2844800" cy="365125"/>
          </a:xfrm>
          <a:prstGeom prst="rect">
            <a:avLst/>
          </a:prstGeom>
          <a:noFill/>
          <a:ln>
            <a:noFill/>
          </a:ln>
        </p:spPr>
        <p:txBody>
          <a:bodyPr spcFirstLastPara="1" wrap="square" lIns="98150" tIns="49075" rIns="98150" bIns="49075" anchor="ctr" anchorCtr="0">
            <a:noAutofit/>
          </a:bodyPr>
          <a:lstStyle>
            <a:lvl1pPr marL="0" marR="0" lvl="0" indent="0" algn="r">
              <a:spcBef>
                <a:spcPts val="0"/>
              </a:spcBef>
              <a:spcAft>
                <a:spcPts val="0"/>
              </a:spcAft>
              <a:buNone/>
              <a:defRPr sz="1300">
                <a:solidFill>
                  <a:srgbClr val="888888"/>
                </a:solidFill>
                <a:latin typeface="Arial"/>
                <a:ea typeface="Arial"/>
                <a:cs typeface="Arial"/>
                <a:sym typeface="Arial"/>
              </a:defRPr>
            </a:lvl1pPr>
            <a:lvl2pPr marL="0" marR="0" lvl="1" indent="0" algn="r">
              <a:spcBef>
                <a:spcPts val="0"/>
              </a:spcBef>
              <a:spcAft>
                <a:spcPts val="0"/>
              </a:spcAft>
              <a:buNone/>
              <a:defRPr sz="1300">
                <a:solidFill>
                  <a:srgbClr val="888888"/>
                </a:solidFill>
                <a:latin typeface="Arial"/>
                <a:ea typeface="Arial"/>
                <a:cs typeface="Arial"/>
                <a:sym typeface="Arial"/>
              </a:defRPr>
            </a:lvl2pPr>
            <a:lvl3pPr marL="0" marR="0" lvl="2" indent="0" algn="r">
              <a:spcBef>
                <a:spcPts val="0"/>
              </a:spcBef>
              <a:spcAft>
                <a:spcPts val="0"/>
              </a:spcAft>
              <a:buNone/>
              <a:defRPr sz="1300">
                <a:solidFill>
                  <a:srgbClr val="888888"/>
                </a:solidFill>
                <a:latin typeface="Arial"/>
                <a:ea typeface="Arial"/>
                <a:cs typeface="Arial"/>
                <a:sym typeface="Arial"/>
              </a:defRPr>
            </a:lvl3pPr>
            <a:lvl4pPr marL="0" marR="0" lvl="3" indent="0" algn="r">
              <a:spcBef>
                <a:spcPts val="0"/>
              </a:spcBef>
              <a:spcAft>
                <a:spcPts val="0"/>
              </a:spcAft>
              <a:buNone/>
              <a:defRPr sz="1300">
                <a:solidFill>
                  <a:srgbClr val="888888"/>
                </a:solidFill>
                <a:latin typeface="Arial"/>
                <a:ea typeface="Arial"/>
                <a:cs typeface="Arial"/>
                <a:sym typeface="Arial"/>
              </a:defRPr>
            </a:lvl4pPr>
            <a:lvl5pPr marL="0" marR="0" lvl="4" indent="0" algn="r">
              <a:spcBef>
                <a:spcPts val="0"/>
              </a:spcBef>
              <a:spcAft>
                <a:spcPts val="0"/>
              </a:spcAft>
              <a:buNone/>
              <a:defRPr sz="1300">
                <a:solidFill>
                  <a:srgbClr val="888888"/>
                </a:solidFill>
                <a:latin typeface="Arial"/>
                <a:ea typeface="Arial"/>
                <a:cs typeface="Arial"/>
                <a:sym typeface="Arial"/>
              </a:defRPr>
            </a:lvl5pPr>
            <a:lvl6pPr marL="0" marR="0" lvl="5" indent="0" algn="r">
              <a:spcBef>
                <a:spcPts val="0"/>
              </a:spcBef>
              <a:spcAft>
                <a:spcPts val="0"/>
              </a:spcAft>
              <a:buNone/>
              <a:defRPr sz="1300">
                <a:solidFill>
                  <a:srgbClr val="888888"/>
                </a:solidFill>
                <a:latin typeface="Arial"/>
                <a:ea typeface="Arial"/>
                <a:cs typeface="Arial"/>
                <a:sym typeface="Arial"/>
              </a:defRPr>
            </a:lvl6pPr>
            <a:lvl7pPr marL="0" marR="0" lvl="6" indent="0" algn="r">
              <a:spcBef>
                <a:spcPts val="0"/>
              </a:spcBef>
              <a:spcAft>
                <a:spcPts val="0"/>
              </a:spcAft>
              <a:buNone/>
              <a:defRPr sz="1300">
                <a:solidFill>
                  <a:srgbClr val="888888"/>
                </a:solidFill>
                <a:latin typeface="Arial"/>
                <a:ea typeface="Arial"/>
                <a:cs typeface="Arial"/>
                <a:sym typeface="Arial"/>
              </a:defRPr>
            </a:lvl7pPr>
            <a:lvl8pPr marL="0" marR="0" lvl="7" indent="0" algn="r">
              <a:spcBef>
                <a:spcPts val="0"/>
              </a:spcBef>
              <a:spcAft>
                <a:spcPts val="0"/>
              </a:spcAft>
              <a:buNone/>
              <a:defRPr sz="1300">
                <a:solidFill>
                  <a:srgbClr val="888888"/>
                </a:solidFill>
                <a:latin typeface="Arial"/>
                <a:ea typeface="Arial"/>
                <a:cs typeface="Arial"/>
                <a:sym typeface="Arial"/>
              </a:defRPr>
            </a:lvl8pPr>
            <a:lvl9pPr marL="0" marR="0" lvl="8" indent="0" algn="r">
              <a:spcBef>
                <a:spcPts val="0"/>
              </a:spcBef>
              <a:spcAft>
                <a:spcPts val="0"/>
              </a:spcAft>
              <a:buNone/>
              <a:defRPr sz="13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26"/>
        <p:cNvGrpSpPr/>
        <p:nvPr/>
      </p:nvGrpSpPr>
      <p:grpSpPr>
        <a:xfrm>
          <a:off x="0" y="0"/>
          <a:ext cx="0" cy="0"/>
          <a:chOff x="0" y="0"/>
          <a:chExt cx="0" cy="0"/>
        </a:xfrm>
      </p:grpSpPr>
      <p:sp>
        <p:nvSpPr>
          <p:cNvPr id="627" name="Google Shape;627;p116"/>
          <p:cNvSpPr txBox="1">
            <a:spLocks noGrp="1"/>
          </p:cNvSpPr>
          <p:nvPr>
            <p:ph type="title"/>
          </p:nvPr>
        </p:nvSpPr>
        <p:spPr>
          <a:xfrm>
            <a:off x="609600" y="274638"/>
            <a:ext cx="10972800" cy="1143000"/>
          </a:xfrm>
          <a:prstGeom prst="rect">
            <a:avLst/>
          </a:prstGeom>
          <a:noFill/>
          <a:ln>
            <a:noFill/>
          </a:ln>
        </p:spPr>
        <p:txBody>
          <a:bodyPr spcFirstLastPara="1" wrap="square" lIns="98150" tIns="49075" rIns="98150" bIns="4907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28" name="Google Shape;628;p116"/>
          <p:cNvSpPr txBox="1">
            <a:spLocks noGrp="1"/>
          </p:cNvSpPr>
          <p:nvPr>
            <p:ph type="dt" idx="10"/>
          </p:nvPr>
        </p:nvSpPr>
        <p:spPr>
          <a:xfrm>
            <a:off x="609600" y="6356403"/>
            <a:ext cx="2844800" cy="365125"/>
          </a:xfrm>
          <a:prstGeom prst="rect">
            <a:avLst/>
          </a:prstGeom>
          <a:noFill/>
          <a:ln>
            <a:noFill/>
          </a:ln>
        </p:spPr>
        <p:txBody>
          <a:bodyPr spcFirstLastPara="1" wrap="square" lIns="98150" tIns="49075" rIns="98150" bIns="49075"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9" name="Google Shape;629;p116"/>
          <p:cNvSpPr txBox="1">
            <a:spLocks noGrp="1"/>
          </p:cNvSpPr>
          <p:nvPr>
            <p:ph type="ftr" idx="11"/>
          </p:nvPr>
        </p:nvSpPr>
        <p:spPr>
          <a:xfrm>
            <a:off x="4165600" y="6356403"/>
            <a:ext cx="3860800" cy="365125"/>
          </a:xfrm>
          <a:prstGeom prst="rect">
            <a:avLst/>
          </a:prstGeom>
          <a:noFill/>
          <a:ln>
            <a:noFill/>
          </a:ln>
        </p:spPr>
        <p:txBody>
          <a:bodyPr spcFirstLastPara="1" wrap="square" lIns="98150" tIns="49075" rIns="98150" bIns="49075"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0" name="Google Shape;630;p116"/>
          <p:cNvSpPr txBox="1">
            <a:spLocks noGrp="1"/>
          </p:cNvSpPr>
          <p:nvPr>
            <p:ph type="sldNum" idx="12"/>
          </p:nvPr>
        </p:nvSpPr>
        <p:spPr>
          <a:xfrm>
            <a:off x="8737600" y="6356403"/>
            <a:ext cx="2844800" cy="365125"/>
          </a:xfrm>
          <a:prstGeom prst="rect">
            <a:avLst/>
          </a:prstGeom>
          <a:noFill/>
          <a:ln>
            <a:noFill/>
          </a:ln>
        </p:spPr>
        <p:txBody>
          <a:bodyPr spcFirstLastPara="1" wrap="square" lIns="98150" tIns="49075" rIns="98150" bIns="49075" anchor="ctr" anchorCtr="0">
            <a:noAutofit/>
          </a:bodyPr>
          <a:lstStyle>
            <a:lvl1pPr marL="0" marR="0" lvl="0" indent="0" algn="r">
              <a:spcBef>
                <a:spcPts val="0"/>
              </a:spcBef>
              <a:spcAft>
                <a:spcPts val="0"/>
              </a:spcAft>
              <a:buNone/>
              <a:defRPr sz="1300">
                <a:solidFill>
                  <a:srgbClr val="888888"/>
                </a:solidFill>
                <a:latin typeface="Arial"/>
                <a:ea typeface="Arial"/>
                <a:cs typeface="Arial"/>
                <a:sym typeface="Arial"/>
              </a:defRPr>
            </a:lvl1pPr>
            <a:lvl2pPr marL="0" marR="0" lvl="1" indent="0" algn="r">
              <a:spcBef>
                <a:spcPts val="0"/>
              </a:spcBef>
              <a:spcAft>
                <a:spcPts val="0"/>
              </a:spcAft>
              <a:buNone/>
              <a:defRPr sz="1300">
                <a:solidFill>
                  <a:srgbClr val="888888"/>
                </a:solidFill>
                <a:latin typeface="Arial"/>
                <a:ea typeface="Arial"/>
                <a:cs typeface="Arial"/>
                <a:sym typeface="Arial"/>
              </a:defRPr>
            </a:lvl2pPr>
            <a:lvl3pPr marL="0" marR="0" lvl="2" indent="0" algn="r">
              <a:spcBef>
                <a:spcPts val="0"/>
              </a:spcBef>
              <a:spcAft>
                <a:spcPts val="0"/>
              </a:spcAft>
              <a:buNone/>
              <a:defRPr sz="1300">
                <a:solidFill>
                  <a:srgbClr val="888888"/>
                </a:solidFill>
                <a:latin typeface="Arial"/>
                <a:ea typeface="Arial"/>
                <a:cs typeface="Arial"/>
                <a:sym typeface="Arial"/>
              </a:defRPr>
            </a:lvl3pPr>
            <a:lvl4pPr marL="0" marR="0" lvl="3" indent="0" algn="r">
              <a:spcBef>
                <a:spcPts val="0"/>
              </a:spcBef>
              <a:spcAft>
                <a:spcPts val="0"/>
              </a:spcAft>
              <a:buNone/>
              <a:defRPr sz="1300">
                <a:solidFill>
                  <a:srgbClr val="888888"/>
                </a:solidFill>
                <a:latin typeface="Arial"/>
                <a:ea typeface="Arial"/>
                <a:cs typeface="Arial"/>
                <a:sym typeface="Arial"/>
              </a:defRPr>
            </a:lvl4pPr>
            <a:lvl5pPr marL="0" marR="0" lvl="4" indent="0" algn="r">
              <a:spcBef>
                <a:spcPts val="0"/>
              </a:spcBef>
              <a:spcAft>
                <a:spcPts val="0"/>
              </a:spcAft>
              <a:buNone/>
              <a:defRPr sz="1300">
                <a:solidFill>
                  <a:srgbClr val="888888"/>
                </a:solidFill>
                <a:latin typeface="Arial"/>
                <a:ea typeface="Arial"/>
                <a:cs typeface="Arial"/>
                <a:sym typeface="Arial"/>
              </a:defRPr>
            </a:lvl5pPr>
            <a:lvl6pPr marL="0" marR="0" lvl="5" indent="0" algn="r">
              <a:spcBef>
                <a:spcPts val="0"/>
              </a:spcBef>
              <a:spcAft>
                <a:spcPts val="0"/>
              </a:spcAft>
              <a:buNone/>
              <a:defRPr sz="1300">
                <a:solidFill>
                  <a:srgbClr val="888888"/>
                </a:solidFill>
                <a:latin typeface="Arial"/>
                <a:ea typeface="Arial"/>
                <a:cs typeface="Arial"/>
                <a:sym typeface="Arial"/>
              </a:defRPr>
            </a:lvl6pPr>
            <a:lvl7pPr marL="0" marR="0" lvl="6" indent="0" algn="r">
              <a:spcBef>
                <a:spcPts val="0"/>
              </a:spcBef>
              <a:spcAft>
                <a:spcPts val="0"/>
              </a:spcAft>
              <a:buNone/>
              <a:defRPr sz="1300">
                <a:solidFill>
                  <a:srgbClr val="888888"/>
                </a:solidFill>
                <a:latin typeface="Arial"/>
                <a:ea typeface="Arial"/>
                <a:cs typeface="Arial"/>
                <a:sym typeface="Arial"/>
              </a:defRPr>
            </a:lvl7pPr>
            <a:lvl8pPr marL="0" marR="0" lvl="7" indent="0" algn="r">
              <a:spcBef>
                <a:spcPts val="0"/>
              </a:spcBef>
              <a:spcAft>
                <a:spcPts val="0"/>
              </a:spcAft>
              <a:buNone/>
              <a:defRPr sz="1300">
                <a:solidFill>
                  <a:srgbClr val="888888"/>
                </a:solidFill>
                <a:latin typeface="Arial"/>
                <a:ea typeface="Arial"/>
                <a:cs typeface="Arial"/>
                <a:sym typeface="Arial"/>
              </a:defRPr>
            </a:lvl8pPr>
            <a:lvl9pPr marL="0" marR="0" lvl="8" indent="0" algn="r">
              <a:spcBef>
                <a:spcPts val="0"/>
              </a:spcBef>
              <a:spcAft>
                <a:spcPts val="0"/>
              </a:spcAft>
              <a:buNone/>
              <a:defRPr sz="13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1"/>
        <p:cNvGrpSpPr/>
        <p:nvPr/>
      </p:nvGrpSpPr>
      <p:grpSpPr>
        <a:xfrm>
          <a:off x="0" y="0"/>
          <a:ext cx="0" cy="0"/>
          <a:chOff x="0" y="0"/>
          <a:chExt cx="0" cy="0"/>
        </a:xfrm>
      </p:grpSpPr>
      <p:sp>
        <p:nvSpPr>
          <p:cNvPr id="632" name="Google Shape;632;p117"/>
          <p:cNvSpPr txBox="1">
            <a:spLocks noGrp="1"/>
          </p:cNvSpPr>
          <p:nvPr>
            <p:ph type="dt" idx="10"/>
          </p:nvPr>
        </p:nvSpPr>
        <p:spPr>
          <a:xfrm>
            <a:off x="609600" y="6356403"/>
            <a:ext cx="2844800" cy="365125"/>
          </a:xfrm>
          <a:prstGeom prst="rect">
            <a:avLst/>
          </a:prstGeom>
          <a:noFill/>
          <a:ln>
            <a:noFill/>
          </a:ln>
        </p:spPr>
        <p:txBody>
          <a:bodyPr spcFirstLastPara="1" wrap="square" lIns="98150" tIns="49075" rIns="98150" bIns="49075"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3" name="Google Shape;633;p117"/>
          <p:cNvSpPr txBox="1">
            <a:spLocks noGrp="1"/>
          </p:cNvSpPr>
          <p:nvPr>
            <p:ph type="ftr" idx="11"/>
          </p:nvPr>
        </p:nvSpPr>
        <p:spPr>
          <a:xfrm>
            <a:off x="4165600" y="6356403"/>
            <a:ext cx="3860800" cy="365125"/>
          </a:xfrm>
          <a:prstGeom prst="rect">
            <a:avLst/>
          </a:prstGeom>
          <a:noFill/>
          <a:ln>
            <a:noFill/>
          </a:ln>
        </p:spPr>
        <p:txBody>
          <a:bodyPr spcFirstLastPara="1" wrap="square" lIns="98150" tIns="49075" rIns="98150" bIns="49075"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4" name="Google Shape;634;p117"/>
          <p:cNvSpPr txBox="1">
            <a:spLocks noGrp="1"/>
          </p:cNvSpPr>
          <p:nvPr>
            <p:ph type="sldNum" idx="12"/>
          </p:nvPr>
        </p:nvSpPr>
        <p:spPr>
          <a:xfrm>
            <a:off x="8737600" y="6356403"/>
            <a:ext cx="2844800" cy="365125"/>
          </a:xfrm>
          <a:prstGeom prst="rect">
            <a:avLst/>
          </a:prstGeom>
          <a:noFill/>
          <a:ln>
            <a:noFill/>
          </a:ln>
        </p:spPr>
        <p:txBody>
          <a:bodyPr spcFirstLastPara="1" wrap="square" lIns="98150" tIns="49075" rIns="98150" bIns="49075" anchor="ctr" anchorCtr="0">
            <a:noAutofit/>
          </a:bodyPr>
          <a:lstStyle>
            <a:lvl1pPr marL="0" marR="0" lvl="0" indent="0" algn="r">
              <a:spcBef>
                <a:spcPts val="0"/>
              </a:spcBef>
              <a:spcAft>
                <a:spcPts val="0"/>
              </a:spcAft>
              <a:buNone/>
              <a:defRPr sz="1300">
                <a:solidFill>
                  <a:srgbClr val="888888"/>
                </a:solidFill>
                <a:latin typeface="Arial"/>
                <a:ea typeface="Arial"/>
                <a:cs typeface="Arial"/>
                <a:sym typeface="Arial"/>
              </a:defRPr>
            </a:lvl1pPr>
            <a:lvl2pPr marL="0" marR="0" lvl="1" indent="0" algn="r">
              <a:spcBef>
                <a:spcPts val="0"/>
              </a:spcBef>
              <a:spcAft>
                <a:spcPts val="0"/>
              </a:spcAft>
              <a:buNone/>
              <a:defRPr sz="1300">
                <a:solidFill>
                  <a:srgbClr val="888888"/>
                </a:solidFill>
                <a:latin typeface="Arial"/>
                <a:ea typeface="Arial"/>
                <a:cs typeface="Arial"/>
                <a:sym typeface="Arial"/>
              </a:defRPr>
            </a:lvl2pPr>
            <a:lvl3pPr marL="0" marR="0" lvl="2" indent="0" algn="r">
              <a:spcBef>
                <a:spcPts val="0"/>
              </a:spcBef>
              <a:spcAft>
                <a:spcPts val="0"/>
              </a:spcAft>
              <a:buNone/>
              <a:defRPr sz="1300">
                <a:solidFill>
                  <a:srgbClr val="888888"/>
                </a:solidFill>
                <a:latin typeface="Arial"/>
                <a:ea typeface="Arial"/>
                <a:cs typeface="Arial"/>
                <a:sym typeface="Arial"/>
              </a:defRPr>
            </a:lvl3pPr>
            <a:lvl4pPr marL="0" marR="0" lvl="3" indent="0" algn="r">
              <a:spcBef>
                <a:spcPts val="0"/>
              </a:spcBef>
              <a:spcAft>
                <a:spcPts val="0"/>
              </a:spcAft>
              <a:buNone/>
              <a:defRPr sz="1300">
                <a:solidFill>
                  <a:srgbClr val="888888"/>
                </a:solidFill>
                <a:latin typeface="Arial"/>
                <a:ea typeface="Arial"/>
                <a:cs typeface="Arial"/>
                <a:sym typeface="Arial"/>
              </a:defRPr>
            </a:lvl4pPr>
            <a:lvl5pPr marL="0" marR="0" lvl="4" indent="0" algn="r">
              <a:spcBef>
                <a:spcPts val="0"/>
              </a:spcBef>
              <a:spcAft>
                <a:spcPts val="0"/>
              </a:spcAft>
              <a:buNone/>
              <a:defRPr sz="1300">
                <a:solidFill>
                  <a:srgbClr val="888888"/>
                </a:solidFill>
                <a:latin typeface="Arial"/>
                <a:ea typeface="Arial"/>
                <a:cs typeface="Arial"/>
                <a:sym typeface="Arial"/>
              </a:defRPr>
            </a:lvl5pPr>
            <a:lvl6pPr marL="0" marR="0" lvl="5" indent="0" algn="r">
              <a:spcBef>
                <a:spcPts val="0"/>
              </a:spcBef>
              <a:spcAft>
                <a:spcPts val="0"/>
              </a:spcAft>
              <a:buNone/>
              <a:defRPr sz="1300">
                <a:solidFill>
                  <a:srgbClr val="888888"/>
                </a:solidFill>
                <a:latin typeface="Arial"/>
                <a:ea typeface="Arial"/>
                <a:cs typeface="Arial"/>
                <a:sym typeface="Arial"/>
              </a:defRPr>
            </a:lvl6pPr>
            <a:lvl7pPr marL="0" marR="0" lvl="6" indent="0" algn="r">
              <a:spcBef>
                <a:spcPts val="0"/>
              </a:spcBef>
              <a:spcAft>
                <a:spcPts val="0"/>
              </a:spcAft>
              <a:buNone/>
              <a:defRPr sz="1300">
                <a:solidFill>
                  <a:srgbClr val="888888"/>
                </a:solidFill>
                <a:latin typeface="Arial"/>
                <a:ea typeface="Arial"/>
                <a:cs typeface="Arial"/>
                <a:sym typeface="Arial"/>
              </a:defRPr>
            </a:lvl7pPr>
            <a:lvl8pPr marL="0" marR="0" lvl="7" indent="0" algn="r">
              <a:spcBef>
                <a:spcPts val="0"/>
              </a:spcBef>
              <a:spcAft>
                <a:spcPts val="0"/>
              </a:spcAft>
              <a:buNone/>
              <a:defRPr sz="1300">
                <a:solidFill>
                  <a:srgbClr val="888888"/>
                </a:solidFill>
                <a:latin typeface="Arial"/>
                <a:ea typeface="Arial"/>
                <a:cs typeface="Arial"/>
                <a:sym typeface="Arial"/>
              </a:defRPr>
            </a:lvl8pPr>
            <a:lvl9pPr marL="0" marR="0" lvl="8" indent="0" algn="r">
              <a:spcBef>
                <a:spcPts val="0"/>
              </a:spcBef>
              <a:spcAft>
                <a:spcPts val="0"/>
              </a:spcAft>
              <a:buNone/>
              <a:defRPr sz="13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35"/>
        <p:cNvGrpSpPr/>
        <p:nvPr/>
      </p:nvGrpSpPr>
      <p:grpSpPr>
        <a:xfrm>
          <a:off x="0" y="0"/>
          <a:ext cx="0" cy="0"/>
          <a:chOff x="0" y="0"/>
          <a:chExt cx="0" cy="0"/>
        </a:xfrm>
      </p:grpSpPr>
      <p:sp>
        <p:nvSpPr>
          <p:cNvPr id="636" name="Google Shape;636;p118"/>
          <p:cNvSpPr txBox="1">
            <a:spLocks noGrp="1"/>
          </p:cNvSpPr>
          <p:nvPr>
            <p:ph type="title"/>
          </p:nvPr>
        </p:nvSpPr>
        <p:spPr>
          <a:xfrm>
            <a:off x="609603" y="273123"/>
            <a:ext cx="4011084" cy="1162051"/>
          </a:xfrm>
          <a:prstGeom prst="rect">
            <a:avLst/>
          </a:prstGeom>
          <a:noFill/>
          <a:ln>
            <a:noFill/>
          </a:ln>
        </p:spPr>
        <p:txBody>
          <a:bodyPr spcFirstLastPara="1" wrap="square" lIns="98150" tIns="49075" rIns="98150" bIns="49075" anchor="b" anchorCtr="0">
            <a:noAutofit/>
          </a:bodyPr>
          <a:lstStyle>
            <a:lvl1pPr lvl="0" algn="l">
              <a:spcBef>
                <a:spcPts val="0"/>
              </a:spcBef>
              <a:spcAft>
                <a:spcPts val="0"/>
              </a:spcAft>
              <a:buSzPts val="1400"/>
              <a:buNone/>
              <a:defRPr sz="22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37" name="Google Shape;637;p118"/>
          <p:cNvSpPr txBox="1">
            <a:spLocks noGrp="1"/>
          </p:cNvSpPr>
          <p:nvPr>
            <p:ph type="body" idx="1"/>
          </p:nvPr>
        </p:nvSpPr>
        <p:spPr>
          <a:xfrm>
            <a:off x="4766733" y="273126"/>
            <a:ext cx="6815667" cy="5853113"/>
          </a:xfrm>
          <a:prstGeom prst="rect">
            <a:avLst/>
          </a:prstGeom>
          <a:noFill/>
          <a:ln>
            <a:noFill/>
          </a:ln>
        </p:spPr>
        <p:txBody>
          <a:bodyPr spcFirstLastPara="1" wrap="square" lIns="98150" tIns="49075" rIns="98150" bIns="49075" anchor="t" anchorCtr="0">
            <a:noAutofit/>
          </a:bodyPr>
          <a:lstStyle>
            <a:lvl1pPr marL="457200" lvl="0" indent="-450850" algn="l">
              <a:spcBef>
                <a:spcPts val="700"/>
              </a:spcBef>
              <a:spcAft>
                <a:spcPts val="0"/>
              </a:spcAft>
              <a:buClr>
                <a:schemeClr val="dk1"/>
              </a:buClr>
              <a:buSzPts val="3500"/>
              <a:buChar char="•"/>
              <a:defRPr sz="3500"/>
            </a:lvl1pPr>
            <a:lvl2pPr marL="914400" lvl="1" indent="-419100" algn="l">
              <a:spcBef>
                <a:spcPts val="600"/>
              </a:spcBef>
              <a:spcAft>
                <a:spcPts val="0"/>
              </a:spcAft>
              <a:buClr>
                <a:schemeClr val="dk1"/>
              </a:buClr>
              <a:buSzPts val="3000"/>
              <a:buChar char="–"/>
              <a:defRPr sz="3000"/>
            </a:lvl2pPr>
            <a:lvl3pPr marL="1371600" lvl="2" indent="-393700" algn="l">
              <a:spcBef>
                <a:spcPts val="520"/>
              </a:spcBef>
              <a:spcAft>
                <a:spcPts val="0"/>
              </a:spcAft>
              <a:buClr>
                <a:schemeClr val="dk1"/>
              </a:buClr>
              <a:buSzPts val="2600"/>
              <a:buChar char="•"/>
              <a:defRPr sz="2600"/>
            </a:lvl3pPr>
            <a:lvl4pPr marL="1828800" lvl="3" indent="-368300" algn="l">
              <a:spcBef>
                <a:spcPts val="440"/>
              </a:spcBef>
              <a:spcAft>
                <a:spcPts val="0"/>
              </a:spcAft>
              <a:buClr>
                <a:schemeClr val="dk1"/>
              </a:buClr>
              <a:buSzPts val="2200"/>
              <a:buChar char="–"/>
              <a:defRPr sz="2200"/>
            </a:lvl4pPr>
            <a:lvl5pPr marL="2286000" lvl="4" indent="-368300" algn="l">
              <a:spcBef>
                <a:spcPts val="440"/>
              </a:spcBef>
              <a:spcAft>
                <a:spcPts val="0"/>
              </a:spcAft>
              <a:buClr>
                <a:schemeClr val="dk1"/>
              </a:buClr>
              <a:buSzPts val="2200"/>
              <a:buChar char="»"/>
              <a:defRPr sz="2200"/>
            </a:lvl5pPr>
            <a:lvl6pPr marL="2743200" lvl="5" indent="-368300" algn="l">
              <a:spcBef>
                <a:spcPts val="440"/>
              </a:spcBef>
              <a:spcAft>
                <a:spcPts val="0"/>
              </a:spcAft>
              <a:buClr>
                <a:schemeClr val="dk1"/>
              </a:buClr>
              <a:buSzPts val="2200"/>
              <a:buChar char="•"/>
              <a:defRPr sz="2200"/>
            </a:lvl6pPr>
            <a:lvl7pPr marL="3200400" lvl="6" indent="-368300" algn="l">
              <a:spcBef>
                <a:spcPts val="440"/>
              </a:spcBef>
              <a:spcAft>
                <a:spcPts val="0"/>
              </a:spcAft>
              <a:buClr>
                <a:schemeClr val="dk1"/>
              </a:buClr>
              <a:buSzPts val="2200"/>
              <a:buChar char="•"/>
              <a:defRPr sz="2200"/>
            </a:lvl7pPr>
            <a:lvl8pPr marL="3657600" lvl="7" indent="-368300" algn="l">
              <a:spcBef>
                <a:spcPts val="440"/>
              </a:spcBef>
              <a:spcAft>
                <a:spcPts val="0"/>
              </a:spcAft>
              <a:buClr>
                <a:schemeClr val="dk1"/>
              </a:buClr>
              <a:buSzPts val="2200"/>
              <a:buChar char="•"/>
              <a:defRPr sz="2200"/>
            </a:lvl8pPr>
            <a:lvl9pPr marL="4114800" lvl="8" indent="-368300" algn="l">
              <a:spcBef>
                <a:spcPts val="440"/>
              </a:spcBef>
              <a:spcAft>
                <a:spcPts val="0"/>
              </a:spcAft>
              <a:buClr>
                <a:schemeClr val="dk1"/>
              </a:buClr>
              <a:buSzPts val="2200"/>
              <a:buChar char="•"/>
              <a:defRPr sz="2200"/>
            </a:lvl9pPr>
          </a:lstStyle>
          <a:p>
            <a:endParaRPr/>
          </a:p>
        </p:txBody>
      </p:sp>
      <p:sp>
        <p:nvSpPr>
          <p:cNvPr id="638" name="Google Shape;638;p118"/>
          <p:cNvSpPr txBox="1">
            <a:spLocks noGrp="1"/>
          </p:cNvSpPr>
          <p:nvPr>
            <p:ph type="body" idx="2"/>
          </p:nvPr>
        </p:nvSpPr>
        <p:spPr>
          <a:xfrm>
            <a:off x="609603" y="1435123"/>
            <a:ext cx="4011084" cy="4691063"/>
          </a:xfrm>
          <a:prstGeom prst="rect">
            <a:avLst/>
          </a:prstGeom>
          <a:noFill/>
          <a:ln>
            <a:noFill/>
          </a:ln>
        </p:spPr>
        <p:txBody>
          <a:bodyPr spcFirstLastPara="1" wrap="square" lIns="98150" tIns="49075" rIns="98150" bIns="49075" anchor="t" anchorCtr="0">
            <a:noAutofit/>
          </a:bodyPr>
          <a:lstStyle>
            <a:lvl1pPr marL="457200" lvl="0" indent="-228600" algn="l">
              <a:spcBef>
                <a:spcPts val="300"/>
              </a:spcBef>
              <a:spcAft>
                <a:spcPts val="0"/>
              </a:spcAft>
              <a:buClr>
                <a:schemeClr val="dk1"/>
              </a:buClr>
              <a:buSzPts val="1500"/>
              <a:buNone/>
              <a:defRPr sz="1500"/>
            </a:lvl1pPr>
            <a:lvl2pPr marL="914400" lvl="1" indent="-228600" algn="l">
              <a:spcBef>
                <a:spcPts val="260"/>
              </a:spcBef>
              <a:spcAft>
                <a:spcPts val="0"/>
              </a:spcAft>
              <a:buClr>
                <a:schemeClr val="dk1"/>
              </a:buClr>
              <a:buSzPts val="1300"/>
              <a:buNone/>
              <a:defRPr sz="1300"/>
            </a:lvl2pPr>
            <a:lvl3pPr marL="1371600" lvl="2" indent="-228600" algn="l">
              <a:spcBef>
                <a:spcPts val="220"/>
              </a:spcBef>
              <a:spcAft>
                <a:spcPts val="0"/>
              </a:spcAft>
              <a:buClr>
                <a:schemeClr val="dk1"/>
              </a:buClr>
              <a:buSzPts val="1100"/>
              <a:buNone/>
              <a:defRPr sz="1100"/>
            </a:lvl3pPr>
            <a:lvl4pPr marL="1828800" lvl="3" indent="-228600" algn="l">
              <a:spcBef>
                <a:spcPts val="200"/>
              </a:spcBef>
              <a:spcAft>
                <a:spcPts val="0"/>
              </a:spcAft>
              <a:buClr>
                <a:schemeClr val="dk1"/>
              </a:buClr>
              <a:buSzPts val="1000"/>
              <a:buNone/>
              <a:defRPr sz="1000"/>
            </a:lvl4pPr>
            <a:lvl5pPr marL="2286000" lvl="4" indent="-228600" algn="l">
              <a:spcBef>
                <a:spcPts val="200"/>
              </a:spcBef>
              <a:spcAft>
                <a:spcPts val="0"/>
              </a:spcAft>
              <a:buClr>
                <a:schemeClr val="dk1"/>
              </a:buClr>
              <a:buSzPts val="1000"/>
              <a:buNone/>
              <a:defRPr sz="1000"/>
            </a:lvl5pPr>
            <a:lvl6pPr marL="2743200" lvl="5" indent="-228600" algn="l">
              <a:spcBef>
                <a:spcPts val="200"/>
              </a:spcBef>
              <a:spcAft>
                <a:spcPts val="0"/>
              </a:spcAft>
              <a:buClr>
                <a:schemeClr val="dk1"/>
              </a:buClr>
              <a:buSzPts val="1000"/>
              <a:buNone/>
              <a:defRPr sz="1000"/>
            </a:lvl6pPr>
            <a:lvl7pPr marL="3200400" lvl="6" indent="-228600" algn="l">
              <a:spcBef>
                <a:spcPts val="200"/>
              </a:spcBef>
              <a:spcAft>
                <a:spcPts val="0"/>
              </a:spcAft>
              <a:buClr>
                <a:schemeClr val="dk1"/>
              </a:buClr>
              <a:buSzPts val="1000"/>
              <a:buNone/>
              <a:defRPr sz="1000"/>
            </a:lvl7pPr>
            <a:lvl8pPr marL="3657600" lvl="7" indent="-228600" algn="l">
              <a:spcBef>
                <a:spcPts val="200"/>
              </a:spcBef>
              <a:spcAft>
                <a:spcPts val="0"/>
              </a:spcAft>
              <a:buClr>
                <a:schemeClr val="dk1"/>
              </a:buClr>
              <a:buSzPts val="1000"/>
              <a:buNone/>
              <a:defRPr sz="1000"/>
            </a:lvl8pPr>
            <a:lvl9pPr marL="4114800" lvl="8" indent="-228600" algn="l">
              <a:spcBef>
                <a:spcPts val="200"/>
              </a:spcBef>
              <a:spcAft>
                <a:spcPts val="0"/>
              </a:spcAft>
              <a:buClr>
                <a:schemeClr val="dk1"/>
              </a:buClr>
              <a:buSzPts val="1000"/>
              <a:buNone/>
              <a:defRPr sz="1000"/>
            </a:lvl9pPr>
          </a:lstStyle>
          <a:p>
            <a:endParaRPr/>
          </a:p>
        </p:txBody>
      </p:sp>
      <p:sp>
        <p:nvSpPr>
          <p:cNvPr id="639" name="Google Shape;639;p118"/>
          <p:cNvSpPr txBox="1">
            <a:spLocks noGrp="1"/>
          </p:cNvSpPr>
          <p:nvPr>
            <p:ph type="dt" idx="10"/>
          </p:nvPr>
        </p:nvSpPr>
        <p:spPr>
          <a:xfrm>
            <a:off x="609600" y="6356403"/>
            <a:ext cx="2844800" cy="365125"/>
          </a:xfrm>
          <a:prstGeom prst="rect">
            <a:avLst/>
          </a:prstGeom>
          <a:noFill/>
          <a:ln>
            <a:noFill/>
          </a:ln>
        </p:spPr>
        <p:txBody>
          <a:bodyPr spcFirstLastPara="1" wrap="square" lIns="98150" tIns="49075" rIns="98150" bIns="49075"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0" name="Google Shape;640;p118"/>
          <p:cNvSpPr txBox="1">
            <a:spLocks noGrp="1"/>
          </p:cNvSpPr>
          <p:nvPr>
            <p:ph type="ftr" idx="11"/>
          </p:nvPr>
        </p:nvSpPr>
        <p:spPr>
          <a:xfrm>
            <a:off x="4165600" y="6356403"/>
            <a:ext cx="3860800" cy="365125"/>
          </a:xfrm>
          <a:prstGeom prst="rect">
            <a:avLst/>
          </a:prstGeom>
          <a:noFill/>
          <a:ln>
            <a:noFill/>
          </a:ln>
        </p:spPr>
        <p:txBody>
          <a:bodyPr spcFirstLastPara="1" wrap="square" lIns="98150" tIns="49075" rIns="98150" bIns="49075"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1" name="Google Shape;641;p118"/>
          <p:cNvSpPr txBox="1">
            <a:spLocks noGrp="1"/>
          </p:cNvSpPr>
          <p:nvPr>
            <p:ph type="sldNum" idx="12"/>
          </p:nvPr>
        </p:nvSpPr>
        <p:spPr>
          <a:xfrm>
            <a:off x="8737600" y="6356403"/>
            <a:ext cx="2844800" cy="365125"/>
          </a:xfrm>
          <a:prstGeom prst="rect">
            <a:avLst/>
          </a:prstGeom>
          <a:noFill/>
          <a:ln>
            <a:noFill/>
          </a:ln>
        </p:spPr>
        <p:txBody>
          <a:bodyPr spcFirstLastPara="1" wrap="square" lIns="98150" tIns="49075" rIns="98150" bIns="49075" anchor="ctr" anchorCtr="0">
            <a:noAutofit/>
          </a:bodyPr>
          <a:lstStyle>
            <a:lvl1pPr marL="0" marR="0" lvl="0" indent="0" algn="r">
              <a:spcBef>
                <a:spcPts val="0"/>
              </a:spcBef>
              <a:spcAft>
                <a:spcPts val="0"/>
              </a:spcAft>
              <a:buNone/>
              <a:defRPr sz="1300">
                <a:solidFill>
                  <a:srgbClr val="888888"/>
                </a:solidFill>
                <a:latin typeface="Arial"/>
                <a:ea typeface="Arial"/>
                <a:cs typeface="Arial"/>
                <a:sym typeface="Arial"/>
              </a:defRPr>
            </a:lvl1pPr>
            <a:lvl2pPr marL="0" marR="0" lvl="1" indent="0" algn="r">
              <a:spcBef>
                <a:spcPts val="0"/>
              </a:spcBef>
              <a:spcAft>
                <a:spcPts val="0"/>
              </a:spcAft>
              <a:buNone/>
              <a:defRPr sz="1300">
                <a:solidFill>
                  <a:srgbClr val="888888"/>
                </a:solidFill>
                <a:latin typeface="Arial"/>
                <a:ea typeface="Arial"/>
                <a:cs typeface="Arial"/>
                <a:sym typeface="Arial"/>
              </a:defRPr>
            </a:lvl2pPr>
            <a:lvl3pPr marL="0" marR="0" lvl="2" indent="0" algn="r">
              <a:spcBef>
                <a:spcPts val="0"/>
              </a:spcBef>
              <a:spcAft>
                <a:spcPts val="0"/>
              </a:spcAft>
              <a:buNone/>
              <a:defRPr sz="1300">
                <a:solidFill>
                  <a:srgbClr val="888888"/>
                </a:solidFill>
                <a:latin typeface="Arial"/>
                <a:ea typeface="Arial"/>
                <a:cs typeface="Arial"/>
                <a:sym typeface="Arial"/>
              </a:defRPr>
            </a:lvl3pPr>
            <a:lvl4pPr marL="0" marR="0" lvl="3" indent="0" algn="r">
              <a:spcBef>
                <a:spcPts val="0"/>
              </a:spcBef>
              <a:spcAft>
                <a:spcPts val="0"/>
              </a:spcAft>
              <a:buNone/>
              <a:defRPr sz="1300">
                <a:solidFill>
                  <a:srgbClr val="888888"/>
                </a:solidFill>
                <a:latin typeface="Arial"/>
                <a:ea typeface="Arial"/>
                <a:cs typeface="Arial"/>
                <a:sym typeface="Arial"/>
              </a:defRPr>
            </a:lvl4pPr>
            <a:lvl5pPr marL="0" marR="0" lvl="4" indent="0" algn="r">
              <a:spcBef>
                <a:spcPts val="0"/>
              </a:spcBef>
              <a:spcAft>
                <a:spcPts val="0"/>
              </a:spcAft>
              <a:buNone/>
              <a:defRPr sz="1300">
                <a:solidFill>
                  <a:srgbClr val="888888"/>
                </a:solidFill>
                <a:latin typeface="Arial"/>
                <a:ea typeface="Arial"/>
                <a:cs typeface="Arial"/>
                <a:sym typeface="Arial"/>
              </a:defRPr>
            </a:lvl5pPr>
            <a:lvl6pPr marL="0" marR="0" lvl="5" indent="0" algn="r">
              <a:spcBef>
                <a:spcPts val="0"/>
              </a:spcBef>
              <a:spcAft>
                <a:spcPts val="0"/>
              </a:spcAft>
              <a:buNone/>
              <a:defRPr sz="1300">
                <a:solidFill>
                  <a:srgbClr val="888888"/>
                </a:solidFill>
                <a:latin typeface="Arial"/>
                <a:ea typeface="Arial"/>
                <a:cs typeface="Arial"/>
                <a:sym typeface="Arial"/>
              </a:defRPr>
            </a:lvl6pPr>
            <a:lvl7pPr marL="0" marR="0" lvl="6" indent="0" algn="r">
              <a:spcBef>
                <a:spcPts val="0"/>
              </a:spcBef>
              <a:spcAft>
                <a:spcPts val="0"/>
              </a:spcAft>
              <a:buNone/>
              <a:defRPr sz="1300">
                <a:solidFill>
                  <a:srgbClr val="888888"/>
                </a:solidFill>
                <a:latin typeface="Arial"/>
                <a:ea typeface="Arial"/>
                <a:cs typeface="Arial"/>
                <a:sym typeface="Arial"/>
              </a:defRPr>
            </a:lvl7pPr>
            <a:lvl8pPr marL="0" marR="0" lvl="7" indent="0" algn="r">
              <a:spcBef>
                <a:spcPts val="0"/>
              </a:spcBef>
              <a:spcAft>
                <a:spcPts val="0"/>
              </a:spcAft>
              <a:buNone/>
              <a:defRPr sz="1300">
                <a:solidFill>
                  <a:srgbClr val="888888"/>
                </a:solidFill>
                <a:latin typeface="Arial"/>
                <a:ea typeface="Arial"/>
                <a:cs typeface="Arial"/>
                <a:sym typeface="Arial"/>
              </a:defRPr>
            </a:lvl8pPr>
            <a:lvl9pPr marL="0" marR="0" lvl="8" indent="0" algn="r">
              <a:spcBef>
                <a:spcPts val="0"/>
              </a:spcBef>
              <a:spcAft>
                <a:spcPts val="0"/>
              </a:spcAft>
              <a:buNone/>
              <a:defRPr sz="13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42"/>
        <p:cNvGrpSpPr/>
        <p:nvPr/>
      </p:nvGrpSpPr>
      <p:grpSpPr>
        <a:xfrm>
          <a:off x="0" y="0"/>
          <a:ext cx="0" cy="0"/>
          <a:chOff x="0" y="0"/>
          <a:chExt cx="0" cy="0"/>
        </a:xfrm>
      </p:grpSpPr>
      <p:sp>
        <p:nvSpPr>
          <p:cNvPr id="643" name="Google Shape;643;p119"/>
          <p:cNvSpPr txBox="1">
            <a:spLocks noGrp="1"/>
          </p:cNvSpPr>
          <p:nvPr>
            <p:ph type="title"/>
          </p:nvPr>
        </p:nvSpPr>
        <p:spPr>
          <a:xfrm>
            <a:off x="2389717" y="4800601"/>
            <a:ext cx="7315200" cy="566738"/>
          </a:xfrm>
          <a:prstGeom prst="rect">
            <a:avLst/>
          </a:prstGeom>
          <a:noFill/>
          <a:ln>
            <a:noFill/>
          </a:ln>
        </p:spPr>
        <p:txBody>
          <a:bodyPr spcFirstLastPara="1" wrap="square" lIns="98150" tIns="49075" rIns="98150" bIns="49075" anchor="b" anchorCtr="0">
            <a:noAutofit/>
          </a:bodyPr>
          <a:lstStyle>
            <a:lvl1pPr lvl="0" algn="l">
              <a:spcBef>
                <a:spcPts val="0"/>
              </a:spcBef>
              <a:spcAft>
                <a:spcPts val="0"/>
              </a:spcAft>
              <a:buSzPts val="1400"/>
              <a:buNone/>
              <a:defRPr sz="22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44" name="Google Shape;644;p119"/>
          <p:cNvSpPr>
            <a:spLocks noGrp="1"/>
          </p:cNvSpPr>
          <p:nvPr>
            <p:ph type="pic" idx="2"/>
          </p:nvPr>
        </p:nvSpPr>
        <p:spPr>
          <a:xfrm>
            <a:off x="2389717" y="612777"/>
            <a:ext cx="7315200" cy="4114800"/>
          </a:xfrm>
          <a:prstGeom prst="rect">
            <a:avLst/>
          </a:prstGeom>
          <a:noFill/>
          <a:ln>
            <a:noFill/>
          </a:ln>
        </p:spPr>
      </p:sp>
      <p:sp>
        <p:nvSpPr>
          <p:cNvPr id="645" name="Google Shape;645;p119"/>
          <p:cNvSpPr txBox="1">
            <a:spLocks noGrp="1"/>
          </p:cNvSpPr>
          <p:nvPr>
            <p:ph type="body" idx="1"/>
          </p:nvPr>
        </p:nvSpPr>
        <p:spPr>
          <a:xfrm>
            <a:off x="2389717" y="5367413"/>
            <a:ext cx="7315200" cy="804863"/>
          </a:xfrm>
          <a:prstGeom prst="rect">
            <a:avLst/>
          </a:prstGeom>
          <a:noFill/>
          <a:ln>
            <a:noFill/>
          </a:ln>
        </p:spPr>
        <p:txBody>
          <a:bodyPr spcFirstLastPara="1" wrap="square" lIns="98150" tIns="49075" rIns="98150" bIns="49075" anchor="t" anchorCtr="0">
            <a:noAutofit/>
          </a:bodyPr>
          <a:lstStyle>
            <a:lvl1pPr marL="457200" lvl="0" indent="-228600" algn="l">
              <a:spcBef>
                <a:spcPts val="300"/>
              </a:spcBef>
              <a:spcAft>
                <a:spcPts val="0"/>
              </a:spcAft>
              <a:buClr>
                <a:schemeClr val="dk1"/>
              </a:buClr>
              <a:buSzPts val="1500"/>
              <a:buNone/>
              <a:defRPr sz="1500"/>
            </a:lvl1pPr>
            <a:lvl2pPr marL="914400" lvl="1" indent="-228600" algn="l">
              <a:spcBef>
                <a:spcPts val="260"/>
              </a:spcBef>
              <a:spcAft>
                <a:spcPts val="0"/>
              </a:spcAft>
              <a:buClr>
                <a:schemeClr val="dk1"/>
              </a:buClr>
              <a:buSzPts val="1300"/>
              <a:buNone/>
              <a:defRPr sz="1300"/>
            </a:lvl2pPr>
            <a:lvl3pPr marL="1371600" lvl="2" indent="-228600" algn="l">
              <a:spcBef>
                <a:spcPts val="220"/>
              </a:spcBef>
              <a:spcAft>
                <a:spcPts val="0"/>
              </a:spcAft>
              <a:buClr>
                <a:schemeClr val="dk1"/>
              </a:buClr>
              <a:buSzPts val="1100"/>
              <a:buNone/>
              <a:defRPr sz="1100"/>
            </a:lvl3pPr>
            <a:lvl4pPr marL="1828800" lvl="3" indent="-228600" algn="l">
              <a:spcBef>
                <a:spcPts val="200"/>
              </a:spcBef>
              <a:spcAft>
                <a:spcPts val="0"/>
              </a:spcAft>
              <a:buClr>
                <a:schemeClr val="dk1"/>
              </a:buClr>
              <a:buSzPts val="1000"/>
              <a:buNone/>
              <a:defRPr sz="1000"/>
            </a:lvl4pPr>
            <a:lvl5pPr marL="2286000" lvl="4" indent="-228600" algn="l">
              <a:spcBef>
                <a:spcPts val="200"/>
              </a:spcBef>
              <a:spcAft>
                <a:spcPts val="0"/>
              </a:spcAft>
              <a:buClr>
                <a:schemeClr val="dk1"/>
              </a:buClr>
              <a:buSzPts val="1000"/>
              <a:buNone/>
              <a:defRPr sz="1000"/>
            </a:lvl5pPr>
            <a:lvl6pPr marL="2743200" lvl="5" indent="-228600" algn="l">
              <a:spcBef>
                <a:spcPts val="200"/>
              </a:spcBef>
              <a:spcAft>
                <a:spcPts val="0"/>
              </a:spcAft>
              <a:buClr>
                <a:schemeClr val="dk1"/>
              </a:buClr>
              <a:buSzPts val="1000"/>
              <a:buNone/>
              <a:defRPr sz="1000"/>
            </a:lvl6pPr>
            <a:lvl7pPr marL="3200400" lvl="6" indent="-228600" algn="l">
              <a:spcBef>
                <a:spcPts val="200"/>
              </a:spcBef>
              <a:spcAft>
                <a:spcPts val="0"/>
              </a:spcAft>
              <a:buClr>
                <a:schemeClr val="dk1"/>
              </a:buClr>
              <a:buSzPts val="1000"/>
              <a:buNone/>
              <a:defRPr sz="1000"/>
            </a:lvl7pPr>
            <a:lvl8pPr marL="3657600" lvl="7" indent="-228600" algn="l">
              <a:spcBef>
                <a:spcPts val="200"/>
              </a:spcBef>
              <a:spcAft>
                <a:spcPts val="0"/>
              </a:spcAft>
              <a:buClr>
                <a:schemeClr val="dk1"/>
              </a:buClr>
              <a:buSzPts val="1000"/>
              <a:buNone/>
              <a:defRPr sz="1000"/>
            </a:lvl8pPr>
            <a:lvl9pPr marL="4114800" lvl="8" indent="-228600" algn="l">
              <a:spcBef>
                <a:spcPts val="200"/>
              </a:spcBef>
              <a:spcAft>
                <a:spcPts val="0"/>
              </a:spcAft>
              <a:buClr>
                <a:schemeClr val="dk1"/>
              </a:buClr>
              <a:buSzPts val="1000"/>
              <a:buNone/>
              <a:defRPr sz="1000"/>
            </a:lvl9pPr>
          </a:lstStyle>
          <a:p>
            <a:endParaRPr/>
          </a:p>
        </p:txBody>
      </p:sp>
      <p:sp>
        <p:nvSpPr>
          <p:cNvPr id="646" name="Google Shape;646;p119"/>
          <p:cNvSpPr txBox="1">
            <a:spLocks noGrp="1"/>
          </p:cNvSpPr>
          <p:nvPr>
            <p:ph type="dt" idx="10"/>
          </p:nvPr>
        </p:nvSpPr>
        <p:spPr>
          <a:xfrm>
            <a:off x="609600" y="6356403"/>
            <a:ext cx="2844800" cy="365125"/>
          </a:xfrm>
          <a:prstGeom prst="rect">
            <a:avLst/>
          </a:prstGeom>
          <a:noFill/>
          <a:ln>
            <a:noFill/>
          </a:ln>
        </p:spPr>
        <p:txBody>
          <a:bodyPr spcFirstLastPara="1" wrap="square" lIns="98150" tIns="49075" rIns="98150" bIns="49075"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7" name="Google Shape;647;p119"/>
          <p:cNvSpPr txBox="1">
            <a:spLocks noGrp="1"/>
          </p:cNvSpPr>
          <p:nvPr>
            <p:ph type="ftr" idx="11"/>
          </p:nvPr>
        </p:nvSpPr>
        <p:spPr>
          <a:xfrm>
            <a:off x="4165600" y="6356403"/>
            <a:ext cx="3860800" cy="365125"/>
          </a:xfrm>
          <a:prstGeom prst="rect">
            <a:avLst/>
          </a:prstGeom>
          <a:noFill/>
          <a:ln>
            <a:noFill/>
          </a:ln>
        </p:spPr>
        <p:txBody>
          <a:bodyPr spcFirstLastPara="1" wrap="square" lIns="98150" tIns="49075" rIns="98150" bIns="49075"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8" name="Google Shape;648;p119"/>
          <p:cNvSpPr txBox="1">
            <a:spLocks noGrp="1"/>
          </p:cNvSpPr>
          <p:nvPr>
            <p:ph type="sldNum" idx="12"/>
          </p:nvPr>
        </p:nvSpPr>
        <p:spPr>
          <a:xfrm>
            <a:off x="8737600" y="6356403"/>
            <a:ext cx="2844800" cy="365125"/>
          </a:xfrm>
          <a:prstGeom prst="rect">
            <a:avLst/>
          </a:prstGeom>
          <a:noFill/>
          <a:ln>
            <a:noFill/>
          </a:ln>
        </p:spPr>
        <p:txBody>
          <a:bodyPr spcFirstLastPara="1" wrap="square" lIns="98150" tIns="49075" rIns="98150" bIns="49075" anchor="ctr" anchorCtr="0">
            <a:noAutofit/>
          </a:bodyPr>
          <a:lstStyle>
            <a:lvl1pPr marL="0" marR="0" lvl="0" indent="0" algn="r">
              <a:spcBef>
                <a:spcPts val="0"/>
              </a:spcBef>
              <a:spcAft>
                <a:spcPts val="0"/>
              </a:spcAft>
              <a:buNone/>
              <a:defRPr sz="1300">
                <a:solidFill>
                  <a:srgbClr val="888888"/>
                </a:solidFill>
                <a:latin typeface="Arial"/>
                <a:ea typeface="Arial"/>
                <a:cs typeface="Arial"/>
                <a:sym typeface="Arial"/>
              </a:defRPr>
            </a:lvl1pPr>
            <a:lvl2pPr marL="0" marR="0" lvl="1" indent="0" algn="r">
              <a:spcBef>
                <a:spcPts val="0"/>
              </a:spcBef>
              <a:spcAft>
                <a:spcPts val="0"/>
              </a:spcAft>
              <a:buNone/>
              <a:defRPr sz="1300">
                <a:solidFill>
                  <a:srgbClr val="888888"/>
                </a:solidFill>
                <a:latin typeface="Arial"/>
                <a:ea typeface="Arial"/>
                <a:cs typeface="Arial"/>
                <a:sym typeface="Arial"/>
              </a:defRPr>
            </a:lvl2pPr>
            <a:lvl3pPr marL="0" marR="0" lvl="2" indent="0" algn="r">
              <a:spcBef>
                <a:spcPts val="0"/>
              </a:spcBef>
              <a:spcAft>
                <a:spcPts val="0"/>
              </a:spcAft>
              <a:buNone/>
              <a:defRPr sz="1300">
                <a:solidFill>
                  <a:srgbClr val="888888"/>
                </a:solidFill>
                <a:latin typeface="Arial"/>
                <a:ea typeface="Arial"/>
                <a:cs typeface="Arial"/>
                <a:sym typeface="Arial"/>
              </a:defRPr>
            </a:lvl3pPr>
            <a:lvl4pPr marL="0" marR="0" lvl="3" indent="0" algn="r">
              <a:spcBef>
                <a:spcPts val="0"/>
              </a:spcBef>
              <a:spcAft>
                <a:spcPts val="0"/>
              </a:spcAft>
              <a:buNone/>
              <a:defRPr sz="1300">
                <a:solidFill>
                  <a:srgbClr val="888888"/>
                </a:solidFill>
                <a:latin typeface="Arial"/>
                <a:ea typeface="Arial"/>
                <a:cs typeface="Arial"/>
                <a:sym typeface="Arial"/>
              </a:defRPr>
            </a:lvl4pPr>
            <a:lvl5pPr marL="0" marR="0" lvl="4" indent="0" algn="r">
              <a:spcBef>
                <a:spcPts val="0"/>
              </a:spcBef>
              <a:spcAft>
                <a:spcPts val="0"/>
              </a:spcAft>
              <a:buNone/>
              <a:defRPr sz="1300">
                <a:solidFill>
                  <a:srgbClr val="888888"/>
                </a:solidFill>
                <a:latin typeface="Arial"/>
                <a:ea typeface="Arial"/>
                <a:cs typeface="Arial"/>
                <a:sym typeface="Arial"/>
              </a:defRPr>
            </a:lvl5pPr>
            <a:lvl6pPr marL="0" marR="0" lvl="5" indent="0" algn="r">
              <a:spcBef>
                <a:spcPts val="0"/>
              </a:spcBef>
              <a:spcAft>
                <a:spcPts val="0"/>
              </a:spcAft>
              <a:buNone/>
              <a:defRPr sz="1300">
                <a:solidFill>
                  <a:srgbClr val="888888"/>
                </a:solidFill>
                <a:latin typeface="Arial"/>
                <a:ea typeface="Arial"/>
                <a:cs typeface="Arial"/>
                <a:sym typeface="Arial"/>
              </a:defRPr>
            </a:lvl6pPr>
            <a:lvl7pPr marL="0" marR="0" lvl="6" indent="0" algn="r">
              <a:spcBef>
                <a:spcPts val="0"/>
              </a:spcBef>
              <a:spcAft>
                <a:spcPts val="0"/>
              </a:spcAft>
              <a:buNone/>
              <a:defRPr sz="1300">
                <a:solidFill>
                  <a:srgbClr val="888888"/>
                </a:solidFill>
                <a:latin typeface="Arial"/>
                <a:ea typeface="Arial"/>
                <a:cs typeface="Arial"/>
                <a:sym typeface="Arial"/>
              </a:defRPr>
            </a:lvl7pPr>
            <a:lvl8pPr marL="0" marR="0" lvl="7" indent="0" algn="r">
              <a:spcBef>
                <a:spcPts val="0"/>
              </a:spcBef>
              <a:spcAft>
                <a:spcPts val="0"/>
              </a:spcAft>
              <a:buNone/>
              <a:defRPr sz="1300">
                <a:solidFill>
                  <a:srgbClr val="888888"/>
                </a:solidFill>
                <a:latin typeface="Arial"/>
                <a:ea typeface="Arial"/>
                <a:cs typeface="Arial"/>
                <a:sym typeface="Arial"/>
              </a:defRPr>
            </a:lvl8pPr>
            <a:lvl9pPr marL="0" marR="0" lvl="8" indent="0" algn="r">
              <a:spcBef>
                <a:spcPts val="0"/>
              </a:spcBef>
              <a:spcAft>
                <a:spcPts val="0"/>
              </a:spcAft>
              <a:buNone/>
              <a:defRPr sz="13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49"/>
        <p:cNvGrpSpPr/>
        <p:nvPr/>
      </p:nvGrpSpPr>
      <p:grpSpPr>
        <a:xfrm>
          <a:off x="0" y="0"/>
          <a:ext cx="0" cy="0"/>
          <a:chOff x="0" y="0"/>
          <a:chExt cx="0" cy="0"/>
        </a:xfrm>
      </p:grpSpPr>
      <p:sp>
        <p:nvSpPr>
          <p:cNvPr id="650" name="Google Shape;650;p120"/>
          <p:cNvSpPr txBox="1">
            <a:spLocks noGrp="1"/>
          </p:cNvSpPr>
          <p:nvPr>
            <p:ph type="title"/>
          </p:nvPr>
        </p:nvSpPr>
        <p:spPr>
          <a:xfrm>
            <a:off x="609600" y="274638"/>
            <a:ext cx="10972800" cy="1143000"/>
          </a:xfrm>
          <a:prstGeom prst="rect">
            <a:avLst/>
          </a:prstGeom>
          <a:noFill/>
          <a:ln>
            <a:noFill/>
          </a:ln>
        </p:spPr>
        <p:txBody>
          <a:bodyPr spcFirstLastPara="1" wrap="square" lIns="98150" tIns="49075" rIns="98150" bIns="4907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51" name="Google Shape;651;p120"/>
          <p:cNvSpPr txBox="1">
            <a:spLocks noGrp="1"/>
          </p:cNvSpPr>
          <p:nvPr>
            <p:ph type="body" idx="1"/>
          </p:nvPr>
        </p:nvSpPr>
        <p:spPr>
          <a:xfrm rot="5400000">
            <a:off x="3833019" y="-1623213"/>
            <a:ext cx="4525963" cy="10972800"/>
          </a:xfrm>
          <a:prstGeom prst="rect">
            <a:avLst/>
          </a:prstGeom>
          <a:noFill/>
          <a:ln>
            <a:noFill/>
          </a:ln>
        </p:spPr>
        <p:txBody>
          <a:bodyPr spcFirstLastPara="1" wrap="square" lIns="98150" tIns="49075" rIns="98150" bIns="49075"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52" name="Google Shape;652;p120"/>
          <p:cNvSpPr txBox="1">
            <a:spLocks noGrp="1"/>
          </p:cNvSpPr>
          <p:nvPr>
            <p:ph type="dt" idx="10"/>
          </p:nvPr>
        </p:nvSpPr>
        <p:spPr>
          <a:xfrm>
            <a:off x="609600" y="6356403"/>
            <a:ext cx="2844800" cy="365125"/>
          </a:xfrm>
          <a:prstGeom prst="rect">
            <a:avLst/>
          </a:prstGeom>
          <a:noFill/>
          <a:ln>
            <a:noFill/>
          </a:ln>
        </p:spPr>
        <p:txBody>
          <a:bodyPr spcFirstLastPara="1" wrap="square" lIns="98150" tIns="49075" rIns="98150" bIns="49075"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3" name="Google Shape;653;p120"/>
          <p:cNvSpPr txBox="1">
            <a:spLocks noGrp="1"/>
          </p:cNvSpPr>
          <p:nvPr>
            <p:ph type="ftr" idx="11"/>
          </p:nvPr>
        </p:nvSpPr>
        <p:spPr>
          <a:xfrm>
            <a:off x="4165600" y="6356403"/>
            <a:ext cx="3860800" cy="365125"/>
          </a:xfrm>
          <a:prstGeom prst="rect">
            <a:avLst/>
          </a:prstGeom>
          <a:noFill/>
          <a:ln>
            <a:noFill/>
          </a:ln>
        </p:spPr>
        <p:txBody>
          <a:bodyPr spcFirstLastPara="1" wrap="square" lIns="98150" tIns="49075" rIns="98150" bIns="49075"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4" name="Google Shape;654;p120"/>
          <p:cNvSpPr txBox="1">
            <a:spLocks noGrp="1"/>
          </p:cNvSpPr>
          <p:nvPr>
            <p:ph type="sldNum" idx="12"/>
          </p:nvPr>
        </p:nvSpPr>
        <p:spPr>
          <a:xfrm>
            <a:off x="8737600" y="6356403"/>
            <a:ext cx="2844800" cy="365125"/>
          </a:xfrm>
          <a:prstGeom prst="rect">
            <a:avLst/>
          </a:prstGeom>
          <a:noFill/>
          <a:ln>
            <a:noFill/>
          </a:ln>
        </p:spPr>
        <p:txBody>
          <a:bodyPr spcFirstLastPara="1" wrap="square" lIns="98150" tIns="49075" rIns="98150" bIns="49075" anchor="ctr" anchorCtr="0">
            <a:noAutofit/>
          </a:bodyPr>
          <a:lstStyle>
            <a:lvl1pPr marL="0" marR="0" lvl="0" indent="0" algn="r">
              <a:spcBef>
                <a:spcPts val="0"/>
              </a:spcBef>
              <a:spcAft>
                <a:spcPts val="0"/>
              </a:spcAft>
              <a:buNone/>
              <a:defRPr sz="1300">
                <a:solidFill>
                  <a:srgbClr val="888888"/>
                </a:solidFill>
                <a:latin typeface="Arial"/>
                <a:ea typeface="Arial"/>
                <a:cs typeface="Arial"/>
                <a:sym typeface="Arial"/>
              </a:defRPr>
            </a:lvl1pPr>
            <a:lvl2pPr marL="0" marR="0" lvl="1" indent="0" algn="r">
              <a:spcBef>
                <a:spcPts val="0"/>
              </a:spcBef>
              <a:spcAft>
                <a:spcPts val="0"/>
              </a:spcAft>
              <a:buNone/>
              <a:defRPr sz="1300">
                <a:solidFill>
                  <a:srgbClr val="888888"/>
                </a:solidFill>
                <a:latin typeface="Arial"/>
                <a:ea typeface="Arial"/>
                <a:cs typeface="Arial"/>
                <a:sym typeface="Arial"/>
              </a:defRPr>
            </a:lvl2pPr>
            <a:lvl3pPr marL="0" marR="0" lvl="2" indent="0" algn="r">
              <a:spcBef>
                <a:spcPts val="0"/>
              </a:spcBef>
              <a:spcAft>
                <a:spcPts val="0"/>
              </a:spcAft>
              <a:buNone/>
              <a:defRPr sz="1300">
                <a:solidFill>
                  <a:srgbClr val="888888"/>
                </a:solidFill>
                <a:latin typeface="Arial"/>
                <a:ea typeface="Arial"/>
                <a:cs typeface="Arial"/>
                <a:sym typeface="Arial"/>
              </a:defRPr>
            </a:lvl3pPr>
            <a:lvl4pPr marL="0" marR="0" lvl="3" indent="0" algn="r">
              <a:spcBef>
                <a:spcPts val="0"/>
              </a:spcBef>
              <a:spcAft>
                <a:spcPts val="0"/>
              </a:spcAft>
              <a:buNone/>
              <a:defRPr sz="1300">
                <a:solidFill>
                  <a:srgbClr val="888888"/>
                </a:solidFill>
                <a:latin typeface="Arial"/>
                <a:ea typeface="Arial"/>
                <a:cs typeface="Arial"/>
                <a:sym typeface="Arial"/>
              </a:defRPr>
            </a:lvl4pPr>
            <a:lvl5pPr marL="0" marR="0" lvl="4" indent="0" algn="r">
              <a:spcBef>
                <a:spcPts val="0"/>
              </a:spcBef>
              <a:spcAft>
                <a:spcPts val="0"/>
              </a:spcAft>
              <a:buNone/>
              <a:defRPr sz="1300">
                <a:solidFill>
                  <a:srgbClr val="888888"/>
                </a:solidFill>
                <a:latin typeface="Arial"/>
                <a:ea typeface="Arial"/>
                <a:cs typeface="Arial"/>
                <a:sym typeface="Arial"/>
              </a:defRPr>
            </a:lvl5pPr>
            <a:lvl6pPr marL="0" marR="0" lvl="5" indent="0" algn="r">
              <a:spcBef>
                <a:spcPts val="0"/>
              </a:spcBef>
              <a:spcAft>
                <a:spcPts val="0"/>
              </a:spcAft>
              <a:buNone/>
              <a:defRPr sz="1300">
                <a:solidFill>
                  <a:srgbClr val="888888"/>
                </a:solidFill>
                <a:latin typeface="Arial"/>
                <a:ea typeface="Arial"/>
                <a:cs typeface="Arial"/>
                <a:sym typeface="Arial"/>
              </a:defRPr>
            </a:lvl6pPr>
            <a:lvl7pPr marL="0" marR="0" lvl="6" indent="0" algn="r">
              <a:spcBef>
                <a:spcPts val="0"/>
              </a:spcBef>
              <a:spcAft>
                <a:spcPts val="0"/>
              </a:spcAft>
              <a:buNone/>
              <a:defRPr sz="1300">
                <a:solidFill>
                  <a:srgbClr val="888888"/>
                </a:solidFill>
                <a:latin typeface="Arial"/>
                <a:ea typeface="Arial"/>
                <a:cs typeface="Arial"/>
                <a:sym typeface="Arial"/>
              </a:defRPr>
            </a:lvl7pPr>
            <a:lvl8pPr marL="0" marR="0" lvl="7" indent="0" algn="r">
              <a:spcBef>
                <a:spcPts val="0"/>
              </a:spcBef>
              <a:spcAft>
                <a:spcPts val="0"/>
              </a:spcAft>
              <a:buNone/>
              <a:defRPr sz="1300">
                <a:solidFill>
                  <a:srgbClr val="888888"/>
                </a:solidFill>
                <a:latin typeface="Arial"/>
                <a:ea typeface="Arial"/>
                <a:cs typeface="Arial"/>
                <a:sym typeface="Arial"/>
              </a:defRPr>
            </a:lvl8pPr>
            <a:lvl9pPr marL="0" marR="0" lvl="8" indent="0" algn="r">
              <a:spcBef>
                <a:spcPts val="0"/>
              </a:spcBef>
              <a:spcAft>
                <a:spcPts val="0"/>
              </a:spcAft>
              <a:buNone/>
              <a:defRPr sz="13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自定义版式">
  <p:cSld name="自定义版式">
    <p:spTree>
      <p:nvGrpSpPr>
        <p:cNvPr id="1" name="Shape 37"/>
        <p:cNvGrpSpPr/>
        <p:nvPr/>
      </p:nvGrpSpPr>
      <p:grpSpPr>
        <a:xfrm>
          <a:off x="0" y="0"/>
          <a:ext cx="0" cy="0"/>
          <a:chOff x="0" y="0"/>
          <a:chExt cx="0" cy="0"/>
        </a:xfrm>
      </p:grpSpPr>
      <p:sp>
        <p:nvSpPr>
          <p:cNvPr id="38" name="Google Shape;38;p148"/>
          <p:cNvSpPr>
            <a:spLocks noGrp="1"/>
          </p:cNvSpPr>
          <p:nvPr>
            <p:ph type="pic" idx="2"/>
          </p:nvPr>
        </p:nvSpPr>
        <p:spPr>
          <a:xfrm>
            <a:off x="7709485" y="1604055"/>
            <a:ext cx="3730939" cy="3437206"/>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39" name="Google Shape;39;p148"/>
          <p:cNvSpPr>
            <a:spLocks noGrp="1"/>
          </p:cNvSpPr>
          <p:nvPr>
            <p:ph type="pic" idx="3"/>
          </p:nvPr>
        </p:nvSpPr>
        <p:spPr>
          <a:xfrm>
            <a:off x="1262095" y="1490362"/>
            <a:ext cx="5640913" cy="3927365"/>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55"/>
        <p:cNvGrpSpPr/>
        <p:nvPr/>
      </p:nvGrpSpPr>
      <p:grpSpPr>
        <a:xfrm>
          <a:off x="0" y="0"/>
          <a:ext cx="0" cy="0"/>
          <a:chOff x="0" y="0"/>
          <a:chExt cx="0" cy="0"/>
        </a:xfrm>
      </p:grpSpPr>
      <p:sp>
        <p:nvSpPr>
          <p:cNvPr id="656" name="Google Shape;656;p121"/>
          <p:cNvSpPr txBox="1">
            <a:spLocks noGrp="1"/>
          </p:cNvSpPr>
          <p:nvPr>
            <p:ph type="title"/>
          </p:nvPr>
        </p:nvSpPr>
        <p:spPr>
          <a:xfrm rot="5400000">
            <a:off x="7285038" y="1828856"/>
            <a:ext cx="5851525" cy="2743200"/>
          </a:xfrm>
          <a:prstGeom prst="rect">
            <a:avLst/>
          </a:prstGeom>
          <a:noFill/>
          <a:ln>
            <a:noFill/>
          </a:ln>
        </p:spPr>
        <p:txBody>
          <a:bodyPr spcFirstLastPara="1" wrap="square" lIns="98150" tIns="49075" rIns="98150" bIns="4907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57" name="Google Shape;657;p121"/>
          <p:cNvSpPr txBox="1">
            <a:spLocks noGrp="1"/>
          </p:cNvSpPr>
          <p:nvPr>
            <p:ph type="body" idx="1"/>
          </p:nvPr>
        </p:nvSpPr>
        <p:spPr>
          <a:xfrm rot="5400000">
            <a:off x="1697039" y="-812744"/>
            <a:ext cx="5851525" cy="8026400"/>
          </a:xfrm>
          <a:prstGeom prst="rect">
            <a:avLst/>
          </a:prstGeom>
          <a:noFill/>
          <a:ln>
            <a:noFill/>
          </a:ln>
        </p:spPr>
        <p:txBody>
          <a:bodyPr spcFirstLastPara="1" wrap="square" lIns="98150" tIns="49075" rIns="98150" bIns="49075"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58" name="Google Shape;658;p121"/>
          <p:cNvSpPr txBox="1">
            <a:spLocks noGrp="1"/>
          </p:cNvSpPr>
          <p:nvPr>
            <p:ph type="dt" idx="10"/>
          </p:nvPr>
        </p:nvSpPr>
        <p:spPr>
          <a:xfrm>
            <a:off x="609600" y="6356403"/>
            <a:ext cx="2844800" cy="365125"/>
          </a:xfrm>
          <a:prstGeom prst="rect">
            <a:avLst/>
          </a:prstGeom>
          <a:noFill/>
          <a:ln>
            <a:noFill/>
          </a:ln>
        </p:spPr>
        <p:txBody>
          <a:bodyPr spcFirstLastPara="1" wrap="square" lIns="98150" tIns="49075" rIns="98150" bIns="49075"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9" name="Google Shape;659;p121"/>
          <p:cNvSpPr txBox="1">
            <a:spLocks noGrp="1"/>
          </p:cNvSpPr>
          <p:nvPr>
            <p:ph type="ftr" idx="11"/>
          </p:nvPr>
        </p:nvSpPr>
        <p:spPr>
          <a:xfrm>
            <a:off x="4165600" y="6356403"/>
            <a:ext cx="3860800" cy="365125"/>
          </a:xfrm>
          <a:prstGeom prst="rect">
            <a:avLst/>
          </a:prstGeom>
          <a:noFill/>
          <a:ln>
            <a:noFill/>
          </a:ln>
        </p:spPr>
        <p:txBody>
          <a:bodyPr spcFirstLastPara="1" wrap="square" lIns="98150" tIns="49075" rIns="98150" bIns="49075"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0" name="Google Shape;660;p121"/>
          <p:cNvSpPr txBox="1">
            <a:spLocks noGrp="1"/>
          </p:cNvSpPr>
          <p:nvPr>
            <p:ph type="sldNum" idx="12"/>
          </p:nvPr>
        </p:nvSpPr>
        <p:spPr>
          <a:xfrm>
            <a:off x="8737600" y="6356403"/>
            <a:ext cx="2844800" cy="365125"/>
          </a:xfrm>
          <a:prstGeom prst="rect">
            <a:avLst/>
          </a:prstGeom>
          <a:noFill/>
          <a:ln>
            <a:noFill/>
          </a:ln>
        </p:spPr>
        <p:txBody>
          <a:bodyPr spcFirstLastPara="1" wrap="square" lIns="98150" tIns="49075" rIns="98150" bIns="49075" anchor="ctr" anchorCtr="0">
            <a:noAutofit/>
          </a:bodyPr>
          <a:lstStyle>
            <a:lvl1pPr marL="0" marR="0" lvl="0" indent="0" algn="r">
              <a:spcBef>
                <a:spcPts val="0"/>
              </a:spcBef>
              <a:spcAft>
                <a:spcPts val="0"/>
              </a:spcAft>
              <a:buNone/>
              <a:defRPr sz="1300">
                <a:solidFill>
                  <a:srgbClr val="888888"/>
                </a:solidFill>
                <a:latin typeface="Arial"/>
                <a:ea typeface="Arial"/>
                <a:cs typeface="Arial"/>
                <a:sym typeface="Arial"/>
              </a:defRPr>
            </a:lvl1pPr>
            <a:lvl2pPr marL="0" marR="0" lvl="1" indent="0" algn="r">
              <a:spcBef>
                <a:spcPts val="0"/>
              </a:spcBef>
              <a:spcAft>
                <a:spcPts val="0"/>
              </a:spcAft>
              <a:buNone/>
              <a:defRPr sz="1300">
                <a:solidFill>
                  <a:srgbClr val="888888"/>
                </a:solidFill>
                <a:latin typeface="Arial"/>
                <a:ea typeface="Arial"/>
                <a:cs typeface="Arial"/>
                <a:sym typeface="Arial"/>
              </a:defRPr>
            </a:lvl2pPr>
            <a:lvl3pPr marL="0" marR="0" lvl="2" indent="0" algn="r">
              <a:spcBef>
                <a:spcPts val="0"/>
              </a:spcBef>
              <a:spcAft>
                <a:spcPts val="0"/>
              </a:spcAft>
              <a:buNone/>
              <a:defRPr sz="1300">
                <a:solidFill>
                  <a:srgbClr val="888888"/>
                </a:solidFill>
                <a:latin typeface="Arial"/>
                <a:ea typeface="Arial"/>
                <a:cs typeface="Arial"/>
                <a:sym typeface="Arial"/>
              </a:defRPr>
            </a:lvl3pPr>
            <a:lvl4pPr marL="0" marR="0" lvl="3" indent="0" algn="r">
              <a:spcBef>
                <a:spcPts val="0"/>
              </a:spcBef>
              <a:spcAft>
                <a:spcPts val="0"/>
              </a:spcAft>
              <a:buNone/>
              <a:defRPr sz="1300">
                <a:solidFill>
                  <a:srgbClr val="888888"/>
                </a:solidFill>
                <a:latin typeface="Arial"/>
                <a:ea typeface="Arial"/>
                <a:cs typeface="Arial"/>
                <a:sym typeface="Arial"/>
              </a:defRPr>
            </a:lvl4pPr>
            <a:lvl5pPr marL="0" marR="0" lvl="4" indent="0" algn="r">
              <a:spcBef>
                <a:spcPts val="0"/>
              </a:spcBef>
              <a:spcAft>
                <a:spcPts val="0"/>
              </a:spcAft>
              <a:buNone/>
              <a:defRPr sz="1300">
                <a:solidFill>
                  <a:srgbClr val="888888"/>
                </a:solidFill>
                <a:latin typeface="Arial"/>
                <a:ea typeface="Arial"/>
                <a:cs typeface="Arial"/>
                <a:sym typeface="Arial"/>
              </a:defRPr>
            </a:lvl5pPr>
            <a:lvl6pPr marL="0" marR="0" lvl="5" indent="0" algn="r">
              <a:spcBef>
                <a:spcPts val="0"/>
              </a:spcBef>
              <a:spcAft>
                <a:spcPts val="0"/>
              </a:spcAft>
              <a:buNone/>
              <a:defRPr sz="1300">
                <a:solidFill>
                  <a:srgbClr val="888888"/>
                </a:solidFill>
                <a:latin typeface="Arial"/>
                <a:ea typeface="Arial"/>
                <a:cs typeface="Arial"/>
                <a:sym typeface="Arial"/>
              </a:defRPr>
            </a:lvl6pPr>
            <a:lvl7pPr marL="0" marR="0" lvl="6" indent="0" algn="r">
              <a:spcBef>
                <a:spcPts val="0"/>
              </a:spcBef>
              <a:spcAft>
                <a:spcPts val="0"/>
              </a:spcAft>
              <a:buNone/>
              <a:defRPr sz="1300">
                <a:solidFill>
                  <a:srgbClr val="888888"/>
                </a:solidFill>
                <a:latin typeface="Arial"/>
                <a:ea typeface="Arial"/>
                <a:cs typeface="Arial"/>
                <a:sym typeface="Arial"/>
              </a:defRPr>
            </a:lvl7pPr>
            <a:lvl8pPr marL="0" marR="0" lvl="7" indent="0" algn="r">
              <a:spcBef>
                <a:spcPts val="0"/>
              </a:spcBef>
              <a:spcAft>
                <a:spcPts val="0"/>
              </a:spcAft>
              <a:buNone/>
              <a:defRPr sz="1300">
                <a:solidFill>
                  <a:srgbClr val="888888"/>
                </a:solidFill>
                <a:latin typeface="Arial"/>
                <a:ea typeface="Arial"/>
                <a:cs typeface="Arial"/>
                <a:sym typeface="Arial"/>
              </a:defRPr>
            </a:lvl8pPr>
            <a:lvl9pPr marL="0" marR="0" lvl="8" indent="0" algn="r">
              <a:spcBef>
                <a:spcPts val="0"/>
              </a:spcBef>
              <a:spcAft>
                <a:spcPts val="0"/>
              </a:spcAft>
              <a:buNone/>
              <a:defRPr sz="13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67"/>
        <p:cNvGrpSpPr/>
        <p:nvPr/>
      </p:nvGrpSpPr>
      <p:grpSpPr>
        <a:xfrm>
          <a:off x="0" y="0"/>
          <a:ext cx="0" cy="0"/>
          <a:chOff x="0" y="0"/>
          <a:chExt cx="0" cy="0"/>
        </a:xfrm>
      </p:grpSpPr>
      <p:sp>
        <p:nvSpPr>
          <p:cNvPr id="668" name="Google Shape;668;p85"/>
          <p:cNvSpPr txBox="1">
            <a:spLocks noGrp="1"/>
          </p:cNvSpPr>
          <p:nvPr>
            <p:ph type="ctrTitle"/>
          </p:nvPr>
        </p:nvSpPr>
        <p:spPr>
          <a:xfrm>
            <a:off x="914403" y="2130481"/>
            <a:ext cx="10363200" cy="1470025"/>
          </a:xfrm>
          <a:prstGeom prst="rect">
            <a:avLst/>
          </a:prstGeom>
          <a:noFill/>
          <a:ln>
            <a:noFill/>
          </a:ln>
        </p:spPr>
        <p:txBody>
          <a:bodyPr spcFirstLastPara="1" wrap="square" lIns="98300" tIns="49150" rIns="98300" bIns="4915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69" name="Google Shape;669;p85"/>
          <p:cNvSpPr txBox="1">
            <a:spLocks noGrp="1"/>
          </p:cNvSpPr>
          <p:nvPr>
            <p:ph type="subTitle" idx="1"/>
          </p:nvPr>
        </p:nvSpPr>
        <p:spPr>
          <a:xfrm>
            <a:off x="1828800" y="3886200"/>
            <a:ext cx="8534400" cy="1752600"/>
          </a:xfrm>
          <a:prstGeom prst="rect">
            <a:avLst/>
          </a:prstGeom>
          <a:noFill/>
          <a:ln>
            <a:noFill/>
          </a:ln>
        </p:spPr>
        <p:txBody>
          <a:bodyPr spcFirstLastPara="1" wrap="square" lIns="98300" tIns="49150" rIns="98300" bIns="49150" anchor="t" anchorCtr="0">
            <a:noAutofit/>
          </a:bodyPr>
          <a:lstStyle>
            <a:lvl1pPr lvl="0" algn="ctr">
              <a:spcBef>
                <a:spcPts val="700"/>
              </a:spcBef>
              <a:spcAft>
                <a:spcPts val="0"/>
              </a:spcAft>
              <a:buClr>
                <a:srgbClr val="888888"/>
              </a:buClr>
              <a:buSzPts val="3500"/>
              <a:buNone/>
              <a:defRPr>
                <a:solidFill>
                  <a:srgbClr val="888888"/>
                </a:solidFill>
              </a:defRPr>
            </a:lvl1pPr>
            <a:lvl2pPr lvl="1" algn="ctr">
              <a:spcBef>
                <a:spcPts val="600"/>
              </a:spcBef>
              <a:spcAft>
                <a:spcPts val="0"/>
              </a:spcAft>
              <a:buClr>
                <a:srgbClr val="888888"/>
              </a:buClr>
              <a:buSzPts val="3000"/>
              <a:buNone/>
              <a:defRPr>
                <a:solidFill>
                  <a:srgbClr val="888888"/>
                </a:solidFill>
              </a:defRPr>
            </a:lvl2pPr>
            <a:lvl3pPr lvl="2" algn="ctr">
              <a:spcBef>
                <a:spcPts val="520"/>
              </a:spcBef>
              <a:spcAft>
                <a:spcPts val="0"/>
              </a:spcAft>
              <a:buClr>
                <a:srgbClr val="888888"/>
              </a:buClr>
              <a:buSzPts val="2600"/>
              <a:buNone/>
              <a:defRPr>
                <a:solidFill>
                  <a:srgbClr val="888888"/>
                </a:solidFill>
              </a:defRPr>
            </a:lvl3pPr>
            <a:lvl4pPr lvl="3" algn="ctr">
              <a:spcBef>
                <a:spcPts val="440"/>
              </a:spcBef>
              <a:spcAft>
                <a:spcPts val="0"/>
              </a:spcAft>
              <a:buClr>
                <a:srgbClr val="888888"/>
              </a:buClr>
              <a:buSzPts val="2200"/>
              <a:buNone/>
              <a:defRPr>
                <a:solidFill>
                  <a:srgbClr val="888888"/>
                </a:solidFill>
              </a:defRPr>
            </a:lvl4pPr>
            <a:lvl5pPr lvl="4" algn="ctr">
              <a:spcBef>
                <a:spcPts val="440"/>
              </a:spcBef>
              <a:spcAft>
                <a:spcPts val="0"/>
              </a:spcAft>
              <a:buClr>
                <a:srgbClr val="888888"/>
              </a:buClr>
              <a:buSzPts val="2200"/>
              <a:buNone/>
              <a:defRPr>
                <a:solidFill>
                  <a:srgbClr val="888888"/>
                </a:solidFill>
              </a:defRPr>
            </a:lvl5pPr>
            <a:lvl6pPr lvl="5" algn="ctr">
              <a:spcBef>
                <a:spcPts val="440"/>
              </a:spcBef>
              <a:spcAft>
                <a:spcPts val="0"/>
              </a:spcAft>
              <a:buClr>
                <a:srgbClr val="888888"/>
              </a:buClr>
              <a:buSzPts val="2200"/>
              <a:buNone/>
              <a:defRPr>
                <a:solidFill>
                  <a:srgbClr val="888888"/>
                </a:solidFill>
              </a:defRPr>
            </a:lvl6pPr>
            <a:lvl7pPr lvl="6" algn="ctr">
              <a:spcBef>
                <a:spcPts val="440"/>
              </a:spcBef>
              <a:spcAft>
                <a:spcPts val="0"/>
              </a:spcAft>
              <a:buClr>
                <a:srgbClr val="888888"/>
              </a:buClr>
              <a:buSzPts val="2200"/>
              <a:buNone/>
              <a:defRPr>
                <a:solidFill>
                  <a:srgbClr val="888888"/>
                </a:solidFill>
              </a:defRPr>
            </a:lvl7pPr>
            <a:lvl8pPr lvl="7" algn="ctr">
              <a:spcBef>
                <a:spcPts val="440"/>
              </a:spcBef>
              <a:spcAft>
                <a:spcPts val="0"/>
              </a:spcAft>
              <a:buClr>
                <a:srgbClr val="888888"/>
              </a:buClr>
              <a:buSzPts val="2200"/>
              <a:buNone/>
              <a:defRPr>
                <a:solidFill>
                  <a:srgbClr val="888888"/>
                </a:solidFill>
              </a:defRPr>
            </a:lvl8pPr>
            <a:lvl9pPr lvl="8" algn="ctr">
              <a:spcBef>
                <a:spcPts val="440"/>
              </a:spcBef>
              <a:spcAft>
                <a:spcPts val="0"/>
              </a:spcAft>
              <a:buClr>
                <a:srgbClr val="888888"/>
              </a:buClr>
              <a:buSzPts val="2200"/>
              <a:buNone/>
              <a:defRPr>
                <a:solidFill>
                  <a:srgbClr val="888888"/>
                </a:solidFill>
              </a:defRPr>
            </a:lvl9pPr>
          </a:lstStyle>
          <a:p>
            <a:endParaRPr/>
          </a:p>
        </p:txBody>
      </p:sp>
      <p:sp>
        <p:nvSpPr>
          <p:cNvPr id="670" name="Google Shape;670;p85"/>
          <p:cNvSpPr txBox="1">
            <a:spLocks noGrp="1"/>
          </p:cNvSpPr>
          <p:nvPr>
            <p:ph type="dt" idx="10"/>
          </p:nvPr>
        </p:nvSpPr>
        <p:spPr>
          <a:xfrm>
            <a:off x="609600" y="6356403"/>
            <a:ext cx="2844800" cy="365125"/>
          </a:xfrm>
          <a:prstGeom prst="rect">
            <a:avLst/>
          </a:prstGeom>
          <a:noFill/>
          <a:ln>
            <a:noFill/>
          </a:ln>
        </p:spPr>
        <p:txBody>
          <a:bodyPr spcFirstLastPara="1" wrap="square" lIns="98300" tIns="49150" rIns="98300" bIns="49150"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1" name="Google Shape;671;p85"/>
          <p:cNvSpPr txBox="1">
            <a:spLocks noGrp="1"/>
          </p:cNvSpPr>
          <p:nvPr>
            <p:ph type="ftr" idx="11"/>
          </p:nvPr>
        </p:nvSpPr>
        <p:spPr>
          <a:xfrm>
            <a:off x="4165600" y="6356403"/>
            <a:ext cx="3860800" cy="365125"/>
          </a:xfrm>
          <a:prstGeom prst="rect">
            <a:avLst/>
          </a:prstGeom>
          <a:noFill/>
          <a:ln>
            <a:noFill/>
          </a:ln>
        </p:spPr>
        <p:txBody>
          <a:bodyPr spcFirstLastPara="1" wrap="square" lIns="98300" tIns="49150" rIns="98300" bIns="49150"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2" name="Google Shape;672;p85"/>
          <p:cNvSpPr txBox="1">
            <a:spLocks noGrp="1"/>
          </p:cNvSpPr>
          <p:nvPr>
            <p:ph type="sldNum" idx="12"/>
          </p:nvPr>
        </p:nvSpPr>
        <p:spPr>
          <a:xfrm>
            <a:off x="8737600" y="6356403"/>
            <a:ext cx="2844800" cy="365125"/>
          </a:xfrm>
          <a:prstGeom prst="rect">
            <a:avLst/>
          </a:prstGeom>
          <a:noFill/>
          <a:ln>
            <a:noFill/>
          </a:ln>
        </p:spPr>
        <p:txBody>
          <a:bodyPr spcFirstLastPara="1" wrap="square" lIns="98300" tIns="49150" rIns="98300" bIns="49150" anchor="ctr" anchorCtr="0">
            <a:noAutofit/>
          </a:bodyPr>
          <a:lstStyle>
            <a:lvl1pPr marL="0" marR="0" lvl="0" indent="0" algn="r">
              <a:spcBef>
                <a:spcPts val="0"/>
              </a:spcBef>
              <a:spcAft>
                <a:spcPts val="0"/>
              </a:spcAft>
              <a:buNone/>
              <a:defRPr sz="1300">
                <a:solidFill>
                  <a:srgbClr val="888888"/>
                </a:solidFill>
                <a:latin typeface="Arial"/>
                <a:ea typeface="Arial"/>
                <a:cs typeface="Arial"/>
                <a:sym typeface="Arial"/>
              </a:defRPr>
            </a:lvl1pPr>
            <a:lvl2pPr marL="0" marR="0" lvl="1" indent="0" algn="r">
              <a:spcBef>
                <a:spcPts val="0"/>
              </a:spcBef>
              <a:spcAft>
                <a:spcPts val="0"/>
              </a:spcAft>
              <a:buNone/>
              <a:defRPr sz="1300">
                <a:solidFill>
                  <a:srgbClr val="888888"/>
                </a:solidFill>
                <a:latin typeface="Arial"/>
                <a:ea typeface="Arial"/>
                <a:cs typeface="Arial"/>
                <a:sym typeface="Arial"/>
              </a:defRPr>
            </a:lvl2pPr>
            <a:lvl3pPr marL="0" marR="0" lvl="2" indent="0" algn="r">
              <a:spcBef>
                <a:spcPts val="0"/>
              </a:spcBef>
              <a:spcAft>
                <a:spcPts val="0"/>
              </a:spcAft>
              <a:buNone/>
              <a:defRPr sz="1300">
                <a:solidFill>
                  <a:srgbClr val="888888"/>
                </a:solidFill>
                <a:latin typeface="Arial"/>
                <a:ea typeface="Arial"/>
                <a:cs typeface="Arial"/>
                <a:sym typeface="Arial"/>
              </a:defRPr>
            </a:lvl3pPr>
            <a:lvl4pPr marL="0" marR="0" lvl="3" indent="0" algn="r">
              <a:spcBef>
                <a:spcPts val="0"/>
              </a:spcBef>
              <a:spcAft>
                <a:spcPts val="0"/>
              </a:spcAft>
              <a:buNone/>
              <a:defRPr sz="1300">
                <a:solidFill>
                  <a:srgbClr val="888888"/>
                </a:solidFill>
                <a:latin typeface="Arial"/>
                <a:ea typeface="Arial"/>
                <a:cs typeface="Arial"/>
                <a:sym typeface="Arial"/>
              </a:defRPr>
            </a:lvl4pPr>
            <a:lvl5pPr marL="0" marR="0" lvl="4" indent="0" algn="r">
              <a:spcBef>
                <a:spcPts val="0"/>
              </a:spcBef>
              <a:spcAft>
                <a:spcPts val="0"/>
              </a:spcAft>
              <a:buNone/>
              <a:defRPr sz="1300">
                <a:solidFill>
                  <a:srgbClr val="888888"/>
                </a:solidFill>
                <a:latin typeface="Arial"/>
                <a:ea typeface="Arial"/>
                <a:cs typeface="Arial"/>
                <a:sym typeface="Arial"/>
              </a:defRPr>
            </a:lvl5pPr>
            <a:lvl6pPr marL="0" marR="0" lvl="5" indent="0" algn="r">
              <a:spcBef>
                <a:spcPts val="0"/>
              </a:spcBef>
              <a:spcAft>
                <a:spcPts val="0"/>
              </a:spcAft>
              <a:buNone/>
              <a:defRPr sz="1300">
                <a:solidFill>
                  <a:srgbClr val="888888"/>
                </a:solidFill>
                <a:latin typeface="Arial"/>
                <a:ea typeface="Arial"/>
                <a:cs typeface="Arial"/>
                <a:sym typeface="Arial"/>
              </a:defRPr>
            </a:lvl6pPr>
            <a:lvl7pPr marL="0" marR="0" lvl="6" indent="0" algn="r">
              <a:spcBef>
                <a:spcPts val="0"/>
              </a:spcBef>
              <a:spcAft>
                <a:spcPts val="0"/>
              </a:spcAft>
              <a:buNone/>
              <a:defRPr sz="1300">
                <a:solidFill>
                  <a:srgbClr val="888888"/>
                </a:solidFill>
                <a:latin typeface="Arial"/>
                <a:ea typeface="Arial"/>
                <a:cs typeface="Arial"/>
                <a:sym typeface="Arial"/>
              </a:defRPr>
            </a:lvl7pPr>
            <a:lvl8pPr marL="0" marR="0" lvl="7" indent="0" algn="r">
              <a:spcBef>
                <a:spcPts val="0"/>
              </a:spcBef>
              <a:spcAft>
                <a:spcPts val="0"/>
              </a:spcAft>
              <a:buNone/>
              <a:defRPr sz="1300">
                <a:solidFill>
                  <a:srgbClr val="888888"/>
                </a:solidFill>
                <a:latin typeface="Arial"/>
                <a:ea typeface="Arial"/>
                <a:cs typeface="Arial"/>
                <a:sym typeface="Arial"/>
              </a:defRPr>
            </a:lvl8pPr>
            <a:lvl9pPr marL="0" marR="0" lvl="8" indent="0" algn="r">
              <a:spcBef>
                <a:spcPts val="0"/>
              </a:spcBef>
              <a:spcAft>
                <a:spcPts val="0"/>
              </a:spcAft>
              <a:buNone/>
              <a:defRPr sz="13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73"/>
        <p:cNvGrpSpPr/>
        <p:nvPr/>
      </p:nvGrpSpPr>
      <p:grpSpPr>
        <a:xfrm>
          <a:off x="0" y="0"/>
          <a:ext cx="0" cy="0"/>
          <a:chOff x="0" y="0"/>
          <a:chExt cx="0" cy="0"/>
        </a:xfrm>
      </p:grpSpPr>
      <p:sp>
        <p:nvSpPr>
          <p:cNvPr id="674" name="Google Shape;674;p122"/>
          <p:cNvSpPr txBox="1">
            <a:spLocks noGrp="1"/>
          </p:cNvSpPr>
          <p:nvPr>
            <p:ph type="title"/>
          </p:nvPr>
        </p:nvSpPr>
        <p:spPr>
          <a:xfrm>
            <a:off x="609600" y="274638"/>
            <a:ext cx="10972800" cy="1143000"/>
          </a:xfrm>
          <a:prstGeom prst="rect">
            <a:avLst/>
          </a:prstGeom>
          <a:noFill/>
          <a:ln>
            <a:noFill/>
          </a:ln>
        </p:spPr>
        <p:txBody>
          <a:bodyPr spcFirstLastPara="1" wrap="square" lIns="98300" tIns="49150" rIns="98300" bIns="4915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75" name="Google Shape;675;p122"/>
          <p:cNvSpPr txBox="1">
            <a:spLocks noGrp="1"/>
          </p:cNvSpPr>
          <p:nvPr>
            <p:ph type="body" idx="1"/>
          </p:nvPr>
        </p:nvSpPr>
        <p:spPr>
          <a:xfrm>
            <a:off x="609600" y="1600206"/>
            <a:ext cx="10972800" cy="4525963"/>
          </a:xfrm>
          <a:prstGeom prst="rect">
            <a:avLst/>
          </a:prstGeom>
          <a:noFill/>
          <a:ln>
            <a:noFill/>
          </a:ln>
        </p:spPr>
        <p:txBody>
          <a:bodyPr spcFirstLastPara="1" wrap="square" lIns="98300" tIns="49150" rIns="98300" bIns="4915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76" name="Google Shape;676;p122"/>
          <p:cNvSpPr txBox="1">
            <a:spLocks noGrp="1"/>
          </p:cNvSpPr>
          <p:nvPr>
            <p:ph type="dt" idx="10"/>
          </p:nvPr>
        </p:nvSpPr>
        <p:spPr>
          <a:xfrm>
            <a:off x="609600" y="6356403"/>
            <a:ext cx="2844800" cy="365125"/>
          </a:xfrm>
          <a:prstGeom prst="rect">
            <a:avLst/>
          </a:prstGeom>
          <a:noFill/>
          <a:ln>
            <a:noFill/>
          </a:ln>
        </p:spPr>
        <p:txBody>
          <a:bodyPr spcFirstLastPara="1" wrap="square" lIns="98300" tIns="49150" rIns="98300" bIns="49150"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7" name="Google Shape;677;p122"/>
          <p:cNvSpPr txBox="1">
            <a:spLocks noGrp="1"/>
          </p:cNvSpPr>
          <p:nvPr>
            <p:ph type="ftr" idx="11"/>
          </p:nvPr>
        </p:nvSpPr>
        <p:spPr>
          <a:xfrm>
            <a:off x="4165600" y="6356403"/>
            <a:ext cx="3860800" cy="365125"/>
          </a:xfrm>
          <a:prstGeom prst="rect">
            <a:avLst/>
          </a:prstGeom>
          <a:noFill/>
          <a:ln>
            <a:noFill/>
          </a:ln>
        </p:spPr>
        <p:txBody>
          <a:bodyPr spcFirstLastPara="1" wrap="square" lIns="98300" tIns="49150" rIns="98300" bIns="49150"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8" name="Google Shape;678;p122"/>
          <p:cNvSpPr txBox="1">
            <a:spLocks noGrp="1"/>
          </p:cNvSpPr>
          <p:nvPr>
            <p:ph type="sldNum" idx="12"/>
          </p:nvPr>
        </p:nvSpPr>
        <p:spPr>
          <a:xfrm>
            <a:off x="8737600" y="6356403"/>
            <a:ext cx="2844800" cy="365125"/>
          </a:xfrm>
          <a:prstGeom prst="rect">
            <a:avLst/>
          </a:prstGeom>
          <a:noFill/>
          <a:ln>
            <a:noFill/>
          </a:ln>
        </p:spPr>
        <p:txBody>
          <a:bodyPr spcFirstLastPara="1" wrap="square" lIns="98300" tIns="49150" rIns="98300" bIns="49150" anchor="ctr" anchorCtr="0">
            <a:noAutofit/>
          </a:bodyPr>
          <a:lstStyle>
            <a:lvl1pPr marL="0" marR="0" lvl="0" indent="0" algn="r">
              <a:spcBef>
                <a:spcPts val="0"/>
              </a:spcBef>
              <a:spcAft>
                <a:spcPts val="0"/>
              </a:spcAft>
              <a:buNone/>
              <a:defRPr sz="1300">
                <a:solidFill>
                  <a:srgbClr val="888888"/>
                </a:solidFill>
                <a:latin typeface="Arial"/>
                <a:ea typeface="Arial"/>
                <a:cs typeface="Arial"/>
                <a:sym typeface="Arial"/>
              </a:defRPr>
            </a:lvl1pPr>
            <a:lvl2pPr marL="0" marR="0" lvl="1" indent="0" algn="r">
              <a:spcBef>
                <a:spcPts val="0"/>
              </a:spcBef>
              <a:spcAft>
                <a:spcPts val="0"/>
              </a:spcAft>
              <a:buNone/>
              <a:defRPr sz="1300">
                <a:solidFill>
                  <a:srgbClr val="888888"/>
                </a:solidFill>
                <a:latin typeface="Arial"/>
                <a:ea typeface="Arial"/>
                <a:cs typeface="Arial"/>
                <a:sym typeface="Arial"/>
              </a:defRPr>
            </a:lvl2pPr>
            <a:lvl3pPr marL="0" marR="0" lvl="2" indent="0" algn="r">
              <a:spcBef>
                <a:spcPts val="0"/>
              </a:spcBef>
              <a:spcAft>
                <a:spcPts val="0"/>
              </a:spcAft>
              <a:buNone/>
              <a:defRPr sz="1300">
                <a:solidFill>
                  <a:srgbClr val="888888"/>
                </a:solidFill>
                <a:latin typeface="Arial"/>
                <a:ea typeface="Arial"/>
                <a:cs typeface="Arial"/>
                <a:sym typeface="Arial"/>
              </a:defRPr>
            </a:lvl3pPr>
            <a:lvl4pPr marL="0" marR="0" lvl="3" indent="0" algn="r">
              <a:spcBef>
                <a:spcPts val="0"/>
              </a:spcBef>
              <a:spcAft>
                <a:spcPts val="0"/>
              </a:spcAft>
              <a:buNone/>
              <a:defRPr sz="1300">
                <a:solidFill>
                  <a:srgbClr val="888888"/>
                </a:solidFill>
                <a:latin typeface="Arial"/>
                <a:ea typeface="Arial"/>
                <a:cs typeface="Arial"/>
                <a:sym typeface="Arial"/>
              </a:defRPr>
            </a:lvl4pPr>
            <a:lvl5pPr marL="0" marR="0" lvl="4" indent="0" algn="r">
              <a:spcBef>
                <a:spcPts val="0"/>
              </a:spcBef>
              <a:spcAft>
                <a:spcPts val="0"/>
              </a:spcAft>
              <a:buNone/>
              <a:defRPr sz="1300">
                <a:solidFill>
                  <a:srgbClr val="888888"/>
                </a:solidFill>
                <a:latin typeface="Arial"/>
                <a:ea typeface="Arial"/>
                <a:cs typeface="Arial"/>
                <a:sym typeface="Arial"/>
              </a:defRPr>
            </a:lvl5pPr>
            <a:lvl6pPr marL="0" marR="0" lvl="5" indent="0" algn="r">
              <a:spcBef>
                <a:spcPts val="0"/>
              </a:spcBef>
              <a:spcAft>
                <a:spcPts val="0"/>
              </a:spcAft>
              <a:buNone/>
              <a:defRPr sz="1300">
                <a:solidFill>
                  <a:srgbClr val="888888"/>
                </a:solidFill>
                <a:latin typeface="Arial"/>
                <a:ea typeface="Arial"/>
                <a:cs typeface="Arial"/>
                <a:sym typeface="Arial"/>
              </a:defRPr>
            </a:lvl6pPr>
            <a:lvl7pPr marL="0" marR="0" lvl="6" indent="0" algn="r">
              <a:spcBef>
                <a:spcPts val="0"/>
              </a:spcBef>
              <a:spcAft>
                <a:spcPts val="0"/>
              </a:spcAft>
              <a:buNone/>
              <a:defRPr sz="1300">
                <a:solidFill>
                  <a:srgbClr val="888888"/>
                </a:solidFill>
                <a:latin typeface="Arial"/>
                <a:ea typeface="Arial"/>
                <a:cs typeface="Arial"/>
                <a:sym typeface="Arial"/>
              </a:defRPr>
            </a:lvl7pPr>
            <a:lvl8pPr marL="0" marR="0" lvl="7" indent="0" algn="r">
              <a:spcBef>
                <a:spcPts val="0"/>
              </a:spcBef>
              <a:spcAft>
                <a:spcPts val="0"/>
              </a:spcAft>
              <a:buNone/>
              <a:defRPr sz="1300">
                <a:solidFill>
                  <a:srgbClr val="888888"/>
                </a:solidFill>
                <a:latin typeface="Arial"/>
                <a:ea typeface="Arial"/>
                <a:cs typeface="Arial"/>
                <a:sym typeface="Arial"/>
              </a:defRPr>
            </a:lvl8pPr>
            <a:lvl9pPr marL="0" marR="0" lvl="8" indent="0" algn="r">
              <a:spcBef>
                <a:spcPts val="0"/>
              </a:spcBef>
              <a:spcAft>
                <a:spcPts val="0"/>
              </a:spcAft>
              <a:buNone/>
              <a:defRPr sz="13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79"/>
        <p:cNvGrpSpPr/>
        <p:nvPr/>
      </p:nvGrpSpPr>
      <p:grpSpPr>
        <a:xfrm>
          <a:off x="0" y="0"/>
          <a:ext cx="0" cy="0"/>
          <a:chOff x="0" y="0"/>
          <a:chExt cx="0" cy="0"/>
        </a:xfrm>
      </p:grpSpPr>
      <p:sp>
        <p:nvSpPr>
          <p:cNvPr id="680" name="Google Shape;680;p123"/>
          <p:cNvSpPr txBox="1">
            <a:spLocks noGrp="1"/>
          </p:cNvSpPr>
          <p:nvPr>
            <p:ph type="title"/>
          </p:nvPr>
        </p:nvSpPr>
        <p:spPr>
          <a:xfrm>
            <a:off x="963085" y="4406903"/>
            <a:ext cx="10363200" cy="1362074"/>
          </a:xfrm>
          <a:prstGeom prst="rect">
            <a:avLst/>
          </a:prstGeom>
          <a:noFill/>
          <a:ln>
            <a:noFill/>
          </a:ln>
        </p:spPr>
        <p:txBody>
          <a:bodyPr spcFirstLastPara="1" wrap="square" lIns="98300" tIns="49150" rIns="98300" bIns="49150" anchor="t" anchorCtr="0">
            <a:noAutofit/>
          </a:bodyPr>
          <a:lstStyle>
            <a:lvl1pPr lvl="0" algn="l">
              <a:spcBef>
                <a:spcPts val="0"/>
              </a:spcBef>
              <a:spcAft>
                <a:spcPts val="0"/>
              </a:spcAft>
              <a:buSzPts val="1400"/>
              <a:buNone/>
              <a:defRPr sz="43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81" name="Google Shape;681;p123"/>
          <p:cNvSpPr txBox="1">
            <a:spLocks noGrp="1"/>
          </p:cNvSpPr>
          <p:nvPr>
            <p:ph type="body" idx="1"/>
          </p:nvPr>
        </p:nvSpPr>
        <p:spPr>
          <a:xfrm>
            <a:off x="963085" y="2906722"/>
            <a:ext cx="10363200" cy="1500187"/>
          </a:xfrm>
          <a:prstGeom prst="rect">
            <a:avLst/>
          </a:prstGeom>
          <a:noFill/>
          <a:ln>
            <a:noFill/>
          </a:ln>
        </p:spPr>
        <p:txBody>
          <a:bodyPr spcFirstLastPara="1" wrap="square" lIns="98300" tIns="49150" rIns="98300" bIns="49150" anchor="b" anchorCtr="0">
            <a:noAutofit/>
          </a:bodyPr>
          <a:lstStyle>
            <a:lvl1pPr marL="457200" lvl="0" indent="-228600" algn="l">
              <a:spcBef>
                <a:spcPts val="440"/>
              </a:spcBef>
              <a:spcAft>
                <a:spcPts val="0"/>
              </a:spcAft>
              <a:buClr>
                <a:srgbClr val="888888"/>
              </a:buClr>
              <a:buSzPts val="2200"/>
              <a:buNone/>
              <a:defRPr sz="2200">
                <a:solidFill>
                  <a:srgbClr val="888888"/>
                </a:solidFill>
              </a:defRPr>
            </a:lvl1pPr>
            <a:lvl2pPr marL="914400" lvl="1" indent="-228600" algn="l">
              <a:spcBef>
                <a:spcPts val="400"/>
              </a:spcBef>
              <a:spcAft>
                <a:spcPts val="0"/>
              </a:spcAft>
              <a:buClr>
                <a:srgbClr val="888888"/>
              </a:buClr>
              <a:buSzPts val="2000"/>
              <a:buNone/>
              <a:defRPr sz="2000">
                <a:solidFill>
                  <a:srgbClr val="888888"/>
                </a:solidFill>
              </a:defRPr>
            </a:lvl2pPr>
            <a:lvl3pPr marL="1371600" lvl="2" indent="-228600" algn="l">
              <a:spcBef>
                <a:spcPts val="340"/>
              </a:spcBef>
              <a:spcAft>
                <a:spcPts val="0"/>
              </a:spcAft>
              <a:buClr>
                <a:srgbClr val="888888"/>
              </a:buClr>
              <a:buSzPts val="1700"/>
              <a:buNone/>
              <a:defRPr sz="1700">
                <a:solidFill>
                  <a:srgbClr val="888888"/>
                </a:solidFill>
              </a:defRPr>
            </a:lvl3pPr>
            <a:lvl4pPr marL="1828800" lvl="3" indent="-228600" algn="l">
              <a:spcBef>
                <a:spcPts val="300"/>
              </a:spcBef>
              <a:spcAft>
                <a:spcPts val="0"/>
              </a:spcAft>
              <a:buClr>
                <a:srgbClr val="888888"/>
              </a:buClr>
              <a:buSzPts val="1500"/>
              <a:buNone/>
              <a:defRPr sz="1500">
                <a:solidFill>
                  <a:srgbClr val="888888"/>
                </a:solidFill>
              </a:defRPr>
            </a:lvl4pPr>
            <a:lvl5pPr marL="2286000" lvl="4" indent="-228600" algn="l">
              <a:spcBef>
                <a:spcPts val="300"/>
              </a:spcBef>
              <a:spcAft>
                <a:spcPts val="0"/>
              </a:spcAft>
              <a:buClr>
                <a:srgbClr val="888888"/>
              </a:buClr>
              <a:buSzPts val="1500"/>
              <a:buNone/>
              <a:defRPr sz="1500">
                <a:solidFill>
                  <a:srgbClr val="888888"/>
                </a:solidFill>
              </a:defRPr>
            </a:lvl5pPr>
            <a:lvl6pPr marL="2743200" lvl="5" indent="-228600" algn="l">
              <a:spcBef>
                <a:spcPts val="300"/>
              </a:spcBef>
              <a:spcAft>
                <a:spcPts val="0"/>
              </a:spcAft>
              <a:buClr>
                <a:srgbClr val="888888"/>
              </a:buClr>
              <a:buSzPts val="1500"/>
              <a:buNone/>
              <a:defRPr sz="1500">
                <a:solidFill>
                  <a:srgbClr val="888888"/>
                </a:solidFill>
              </a:defRPr>
            </a:lvl6pPr>
            <a:lvl7pPr marL="3200400" lvl="6" indent="-228600" algn="l">
              <a:spcBef>
                <a:spcPts val="300"/>
              </a:spcBef>
              <a:spcAft>
                <a:spcPts val="0"/>
              </a:spcAft>
              <a:buClr>
                <a:srgbClr val="888888"/>
              </a:buClr>
              <a:buSzPts val="1500"/>
              <a:buNone/>
              <a:defRPr sz="1500">
                <a:solidFill>
                  <a:srgbClr val="888888"/>
                </a:solidFill>
              </a:defRPr>
            </a:lvl7pPr>
            <a:lvl8pPr marL="3657600" lvl="7" indent="-228600" algn="l">
              <a:spcBef>
                <a:spcPts val="300"/>
              </a:spcBef>
              <a:spcAft>
                <a:spcPts val="0"/>
              </a:spcAft>
              <a:buClr>
                <a:srgbClr val="888888"/>
              </a:buClr>
              <a:buSzPts val="1500"/>
              <a:buNone/>
              <a:defRPr sz="1500">
                <a:solidFill>
                  <a:srgbClr val="888888"/>
                </a:solidFill>
              </a:defRPr>
            </a:lvl8pPr>
            <a:lvl9pPr marL="4114800" lvl="8" indent="-228600" algn="l">
              <a:spcBef>
                <a:spcPts val="300"/>
              </a:spcBef>
              <a:spcAft>
                <a:spcPts val="0"/>
              </a:spcAft>
              <a:buClr>
                <a:srgbClr val="888888"/>
              </a:buClr>
              <a:buSzPts val="1500"/>
              <a:buNone/>
              <a:defRPr sz="1500">
                <a:solidFill>
                  <a:srgbClr val="888888"/>
                </a:solidFill>
              </a:defRPr>
            </a:lvl9pPr>
          </a:lstStyle>
          <a:p>
            <a:endParaRPr/>
          </a:p>
        </p:txBody>
      </p:sp>
      <p:sp>
        <p:nvSpPr>
          <p:cNvPr id="682" name="Google Shape;682;p123"/>
          <p:cNvSpPr txBox="1">
            <a:spLocks noGrp="1"/>
          </p:cNvSpPr>
          <p:nvPr>
            <p:ph type="dt" idx="10"/>
          </p:nvPr>
        </p:nvSpPr>
        <p:spPr>
          <a:xfrm>
            <a:off x="609600" y="6356403"/>
            <a:ext cx="2844800" cy="365125"/>
          </a:xfrm>
          <a:prstGeom prst="rect">
            <a:avLst/>
          </a:prstGeom>
          <a:noFill/>
          <a:ln>
            <a:noFill/>
          </a:ln>
        </p:spPr>
        <p:txBody>
          <a:bodyPr spcFirstLastPara="1" wrap="square" lIns="98300" tIns="49150" rIns="98300" bIns="49150"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3" name="Google Shape;683;p123"/>
          <p:cNvSpPr txBox="1">
            <a:spLocks noGrp="1"/>
          </p:cNvSpPr>
          <p:nvPr>
            <p:ph type="ftr" idx="11"/>
          </p:nvPr>
        </p:nvSpPr>
        <p:spPr>
          <a:xfrm>
            <a:off x="4165600" y="6356403"/>
            <a:ext cx="3860800" cy="365125"/>
          </a:xfrm>
          <a:prstGeom prst="rect">
            <a:avLst/>
          </a:prstGeom>
          <a:noFill/>
          <a:ln>
            <a:noFill/>
          </a:ln>
        </p:spPr>
        <p:txBody>
          <a:bodyPr spcFirstLastPara="1" wrap="square" lIns="98300" tIns="49150" rIns="98300" bIns="49150"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4" name="Google Shape;684;p123"/>
          <p:cNvSpPr txBox="1">
            <a:spLocks noGrp="1"/>
          </p:cNvSpPr>
          <p:nvPr>
            <p:ph type="sldNum" idx="12"/>
          </p:nvPr>
        </p:nvSpPr>
        <p:spPr>
          <a:xfrm>
            <a:off x="8737600" y="6356403"/>
            <a:ext cx="2844800" cy="365125"/>
          </a:xfrm>
          <a:prstGeom prst="rect">
            <a:avLst/>
          </a:prstGeom>
          <a:noFill/>
          <a:ln>
            <a:noFill/>
          </a:ln>
        </p:spPr>
        <p:txBody>
          <a:bodyPr spcFirstLastPara="1" wrap="square" lIns="98300" tIns="49150" rIns="98300" bIns="49150" anchor="ctr" anchorCtr="0">
            <a:noAutofit/>
          </a:bodyPr>
          <a:lstStyle>
            <a:lvl1pPr marL="0" marR="0" lvl="0" indent="0" algn="r">
              <a:spcBef>
                <a:spcPts val="0"/>
              </a:spcBef>
              <a:spcAft>
                <a:spcPts val="0"/>
              </a:spcAft>
              <a:buNone/>
              <a:defRPr sz="1300">
                <a:solidFill>
                  <a:srgbClr val="888888"/>
                </a:solidFill>
                <a:latin typeface="Arial"/>
                <a:ea typeface="Arial"/>
                <a:cs typeface="Arial"/>
                <a:sym typeface="Arial"/>
              </a:defRPr>
            </a:lvl1pPr>
            <a:lvl2pPr marL="0" marR="0" lvl="1" indent="0" algn="r">
              <a:spcBef>
                <a:spcPts val="0"/>
              </a:spcBef>
              <a:spcAft>
                <a:spcPts val="0"/>
              </a:spcAft>
              <a:buNone/>
              <a:defRPr sz="1300">
                <a:solidFill>
                  <a:srgbClr val="888888"/>
                </a:solidFill>
                <a:latin typeface="Arial"/>
                <a:ea typeface="Arial"/>
                <a:cs typeface="Arial"/>
                <a:sym typeface="Arial"/>
              </a:defRPr>
            </a:lvl2pPr>
            <a:lvl3pPr marL="0" marR="0" lvl="2" indent="0" algn="r">
              <a:spcBef>
                <a:spcPts val="0"/>
              </a:spcBef>
              <a:spcAft>
                <a:spcPts val="0"/>
              </a:spcAft>
              <a:buNone/>
              <a:defRPr sz="1300">
                <a:solidFill>
                  <a:srgbClr val="888888"/>
                </a:solidFill>
                <a:latin typeface="Arial"/>
                <a:ea typeface="Arial"/>
                <a:cs typeface="Arial"/>
                <a:sym typeface="Arial"/>
              </a:defRPr>
            </a:lvl3pPr>
            <a:lvl4pPr marL="0" marR="0" lvl="3" indent="0" algn="r">
              <a:spcBef>
                <a:spcPts val="0"/>
              </a:spcBef>
              <a:spcAft>
                <a:spcPts val="0"/>
              </a:spcAft>
              <a:buNone/>
              <a:defRPr sz="1300">
                <a:solidFill>
                  <a:srgbClr val="888888"/>
                </a:solidFill>
                <a:latin typeface="Arial"/>
                <a:ea typeface="Arial"/>
                <a:cs typeface="Arial"/>
                <a:sym typeface="Arial"/>
              </a:defRPr>
            </a:lvl4pPr>
            <a:lvl5pPr marL="0" marR="0" lvl="4" indent="0" algn="r">
              <a:spcBef>
                <a:spcPts val="0"/>
              </a:spcBef>
              <a:spcAft>
                <a:spcPts val="0"/>
              </a:spcAft>
              <a:buNone/>
              <a:defRPr sz="1300">
                <a:solidFill>
                  <a:srgbClr val="888888"/>
                </a:solidFill>
                <a:latin typeface="Arial"/>
                <a:ea typeface="Arial"/>
                <a:cs typeface="Arial"/>
                <a:sym typeface="Arial"/>
              </a:defRPr>
            </a:lvl5pPr>
            <a:lvl6pPr marL="0" marR="0" lvl="5" indent="0" algn="r">
              <a:spcBef>
                <a:spcPts val="0"/>
              </a:spcBef>
              <a:spcAft>
                <a:spcPts val="0"/>
              </a:spcAft>
              <a:buNone/>
              <a:defRPr sz="1300">
                <a:solidFill>
                  <a:srgbClr val="888888"/>
                </a:solidFill>
                <a:latin typeface="Arial"/>
                <a:ea typeface="Arial"/>
                <a:cs typeface="Arial"/>
                <a:sym typeface="Arial"/>
              </a:defRPr>
            </a:lvl6pPr>
            <a:lvl7pPr marL="0" marR="0" lvl="6" indent="0" algn="r">
              <a:spcBef>
                <a:spcPts val="0"/>
              </a:spcBef>
              <a:spcAft>
                <a:spcPts val="0"/>
              </a:spcAft>
              <a:buNone/>
              <a:defRPr sz="1300">
                <a:solidFill>
                  <a:srgbClr val="888888"/>
                </a:solidFill>
                <a:latin typeface="Arial"/>
                <a:ea typeface="Arial"/>
                <a:cs typeface="Arial"/>
                <a:sym typeface="Arial"/>
              </a:defRPr>
            </a:lvl7pPr>
            <a:lvl8pPr marL="0" marR="0" lvl="7" indent="0" algn="r">
              <a:spcBef>
                <a:spcPts val="0"/>
              </a:spcBef>
              <a:spcAft>
                <a:spcPts val="0"/>
              </a:spcAft>
              <a:buNone/>
              <a:defRPr sz="1300">
                <a:solidFill>
                  <a:srgbClr val="888888"/>
                </a:solidFill>
                <a:latin typeface="Arial"/>
                <a:ea typeface="Arial"/>
                <a:cs typeface="Arial"/>
                <a:sym typeface="Arial"/>
              </a:defRPr>
            </a:lvl8pPr>
            <a:lvl9pPr marL="0" marR="0" lvl="8" indent="0" algn="r">
              <a:spcBef>
                <a:spcPts val="0"/>
              </a:spcBef>
              <a:spcAft>
                <a:spcPts val="0"/>
              </a:spcAft>
              <a:buNone/>
              <a:defRPr sz="13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85"/>
        <p:cNvGrpSpPr/>
        <p:nvPr/>
      </p:nvGrpSpPr>
      <p:grpSpPr>
        <a:xfrm>
          <a:off x="0" y="0"/>
          <a:ext cx="0" cy="0"/>
          <a:chOff x="0" y="0"/>
          <a:chExt cx="0" cy="0"/>
        </a:xfrm>
      </p:grpSpPr>
      <p:sp>
        <p:nvSpPr>
          <p:cNvPr id="686" name="Google Shape;686;p124"/>
          <p:cNvSpPr txBox="1">
            <a:spLocks noGrp="1"/>
          </p:cNvSpPr>
          <p:nvPr>
            <p:ph type="title"/>
          </p:nvPr>
        </p:nvSpPr>
        <p:spPr>
          <a:xfrm>
            <a:off x="609600" y="274638"/>
            <a:ext cx="10972800" cy="1143000"/>
          </a:xfrm>
          <a:prstGeom prst="rect">
            <a:avLst/>
          </a:prstGeom>
          <a:noFill/>
          <a:ln>
            <a:noFill/>
          </a:ln>
        </p:spPr>
        <p:txBody>
          <a:bodyPr spcFirstLastPara="1" wrap="square" lIns="98300" tIns="49150" rIns="98300" bIns="4915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87" name="Google Shape;687;p124"/>
          <p:cNvSpPr txBox="1">
            <a:spLocks noGrp="1"/>
          </p:cNvSpPr>
          <p:nvPr>
            <p:ph type="body" idx="1"/>
          </p:nvPr>
        </p:nvSpPr>
        <p:spPr>
          <a:xfrm>
            <a:off x="609600" y="1600202"/>
            <a:ext cx="5384800" cy="4525964"/>
          </a:xfrm>
          <a:prstGeom prst="rect">
            <a:avLst/>
          </a:prstGeom>
          <a:noFill/>
          <a:ln>
            <a:noFill/>
          </a:ln>
        </p:spPr>
        <p:txBody>
          <a:bodyPr spcFirstLastPara="1" wrap="square" lIns="98300" tIns="49150" rIns="98300" bIns="49150" anchor="t" anchorCtr="0">
            <a:noAutofit/>
          </a:bodyPr>
          <a:lstStyle>
            <a:lvl1pPr marL="457200" lvl="0" indent="-419100" algn="l">
              <a:spcBef>
                <a:spcPts val="600"/>
              </a:spcBef>
              <a:spcAft>
                <a:spcPts val="0"/>
              </a:spcAft>
              <a:buClr>
                <a:schemeClr val="dk1"/>
              </a:buClr>
              <a:buSzPts val="3000"/>
              <a:buChar char="•"/>
              <a:defRPr sz="3000"/>
            </a:lvl1pPr>
            <a:lvl2pPr marL="914400" lvl="1" indent="-393700" algn="l">
              <a:spcBef>
                <a:spcPts val="520"/>
              </a:spcBef>
              <a:spcAft>
                <a:spcPts val="0"/>
              </a:spcAft>
              <a:buClr>
                <a:schemeClr val="dk1"/>
              </a:buClr>
              <a:buSzPts val="2600"/>
              <a:buChar char="–"/>
              <a:defRPr sz="2600"/>
            </a:lvl2pPr>
            <a:lvl3pPr marL="1371600" lvl="2" indent="-368300" algn="l">
              <a:spcBef>
                <a:spcPts val="440"/>
              </a:spcBef>
              <a:spcAft>
                <a:spcPts val="0"/>
              </a:spcAft>
              <a:buClr>
                <a:schemeClr val="dk1"/>
              </a:buClr>
              <a:buSzPts val="2200"/>
              <a:buChar char="•"/>
              <a:defRPr sz="22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88" name="Google Shape;688;p124"/>
          <p:cNvSpPr txBox="1">
            <a:spLocks noGrp="1"/>
          </p:cNvSpPr>
          <p:nvPr>
            <p:ph type="body" idx="2"/>
          </p:nvPr>
        </p:nvSpPr>
        <p:spPr>
          <a:xfrm>
            <a:off x="6197600" y="1600202"/>
            <a:ext cx="5384800" cy="4525964"/>
          </a:xfrm>
          <a:prstGeom prst="rect">
            <a:avLst/>
          </a:prstGeom>
          <a:noFill/>
          <a:ln>
            <a:noFill/>
          </a:ln>
        </p:spPr>
        <p:txBody>
          <a:bodyPr spcFirstLastPara="1" wrap="square" lIns="98300" tIns="49150" rIns="98300" bIns="49150" anchor="t" anchorCtr="0">
            <a:noAutofit/>
          </a:bodyPr>
          <a:lstStyle>
            <a:lvl1pPr marL="457200" lvl="0" indent="-419100" algn="l">
              <a:spcBef>
                <a:spcPts val="600"/>
              </a:spcBef>
              <a:spcAft>
                <a:spcPts val="0"/>
              </a:spcAft>
              <a:buClr>
                <a:schemeClr val="dk1"/>
              </a:buClr>
              <a:buSzPts val="3000"/>
              <a:buChar char="•"/>
              <a:defRPr sz="3000"/>
            </a:lvl1pPr>
            <a:lvl2pPr marL="914400" lvl="1" indent="-393700" algn="l">
              <a:spcBef>
                <a:spcPts val="520"/>
              </a:spcBef>
              <a:spcAft>
                <a:spcPts val="0"/>
              </a:spcAft>
              <a:buClr>
                <a:schemeClr val="dk1"/>
              </a:buClr>
              <a:buSzPts val="2600"/>
              <a:buChar char="–"/>
              <a:defRPr sz="2600"/>
            </a:lvl2pPr>
            <a:lvl3pPr marL="1371600" lvl="2" indent="-368300" algn="l">
              <a:spcBef>
                <a:spcPts val="440"/>
              </a:spcBef>
              <a:spcAft>
                <a:spcPts val="0"/>
              </a:spcAft>
              <a:buClr>
                <a:schemeClr val="dk1"/>
              </a:buClr>
              <a:buSzPts val="2200"/>
              <a:buChar char="•"/>
              <a:defRPr sz="22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89" name="Google Shape;689;p124"/>
          <p:cNvSpPr txBox="1">
            <a:spLocks noGrp="1"/>
          </p:cNvSpPr>
          <p:nvPr>
            <p:ph type="dt" idx="10"/>
          </p:nvPr>
        </p:nvSpPr>
        <p:spPr>
          <a:xfrm>
            <a:off x="609600" y="6356403"/>
            <a:ext cx="2844800" cy="365125"/>
          </a:xfrm>
          <a:prstGeom prst="rect">
            <a:avLst/>
          </a:prstGeom>
          <a:noFill/>
          <a:ln>
            <a:noFill/>
          </a:ln>
        </p:spPr>
        <p:txBody>
          <a:bodyPr spcFirstLastPara="1" wrap="square" lIns="98300" tIns="49150" rIns="98300" bIns="49150"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0" name="Google Shape;690;p124"/>
          <p:cNvSpPr txBox="1">
            <a:spLocks noGrp="1"/>
          </p:cNvSpPr>
          <p:nvPr>
            <p:ph type="ftr" idx="11"/>
          </p:nvPr>
        </p:nvSpPr>
        <p:spPr>
          <a:xfrm>
            <a:off x="4165600" y="6356403"/>
            <a:ext cx="3860800" cy="365125"/>
          </a:xfrm>
          <a:prstGeom prst="rect">
            <a:avLst/>
          </a:prstGeom>
          <a:noFill/>
          <a:ln>
            <a:noFill/>
          </a:ln>
        </p:spPr>
        <p:txBody>
          <a:bodyPr spcFirstLastPara="1" wrap="square" lIns="98300" tIns="49150" rIns="98300" bIns="49150"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1" name="Google Shape;691;p124"/>
          <p:cNvSpPr txBox="1">
            <a:spLocks noGrp="1"/>
          </p:cNvSpPr>
          <p:nvPr>
            <p:ph type="sldNum" idx="12"/>
          </p:nvPr>
        </p:nvSpPr>
        <p:spPr>
          <a:xfrm>
            <a:off x="8737600" y="6356403"/>
            <a:ext cx="2844800" cy="365125"/>
          </a:xfrm>
          <a:prstGeom prst="rect">
            <a:avLst/>
          </a:prstGeom>
          <a:noFill/>
          <a:ln>
            <a:noFill/>
          </a:ln>
        </p:spPr>
        <p:txBody>
          <a:bodyPr spcFirstLastPara="1" wrap="square" lIns="98300" tIns="49150" rIns="98300" bIns="49150" anchor="ctr" anchorCtr="0">
            <a:noAutofit/>
          </a:bodyPr>
          <a:lstStyle>
            <a:lvl1pPr marL="0" marR="0" lvl="0" indent="0" algn="r">
              <a:spcBef>
                <a:spcPts val="0"/>
              </a:spcBef>
              <a:spcAft>
                <a:spcPts val="0"/>
              </a:spcAft>
              <a:buNone/>
              <a:defRPr sz="1300">
                <a:solidFill>
                  <a:srgbClr val="888888"/>
                </a:solidFill>
                <a:latin typeface="Arial"/>
                <a:ea typeface="Arial"/>
                <a:cs typeface="Arial"/>
                <a:sym typeface="Arial"/>
              </a:defRPr>
            </a:lvl1pPr>
            <a:lvl2pPr marL="0" marR="0" lvl="1" indent="0" algn="r">
              <a:spcBef>
                <a:spcPts val="0"/>
              </a:spcBef>
              <a:spcAft>
                <a:spcPts val="0"/>
              </a:spcAft>
              <a:buNone/>
              <a:defRPr sz="1300">
                <a:solidFill>
                  <a:srgbClr val="888888"/>
                </a:solidFill>
                <a:latin typeface="Arial"/>
                <a:ea typeface="Arial"/>
                <a:cs typeface="Arial"/>
                <a:sym typeface="Arial"/>
              </a:defRPr>
            </a:lvl2pPr>
            <a:lvl3pPr marL="0" marR="0" lvl="2" indent="0" algn="r">
              <a:spcBef>
                <a:spcPts val="0"/>
              </a:spcBef>
              <a:spcAft>
                <a:spcPts val="0"/>
              </a:spcAft>
              <a:buNone/>
              <a:defRPr sz="1300">
                <a:solidFill>
                  <a:srgbClr val="888888"/>
                </a:solidFill>
                <a:latin typeface="Arial"/>
                <a:ea typeface="Arial"/>
                <a:cs typeface="Arial"/>
                <a:sym typeface="Arial"/>
              </a:defRPr>
            </a:lvl3pPr>
            <a:lvl4pPr marL="0" marR="0" lvl="3" indent="0" algn="r">
              <a:spcBef>
                <a:spcPts val="0"/>
              </a:spcBef>
              <a:spcAft>
                <a:spcPts val="0"/>
              </a:spcAft>
              <a:buNone/>
              <a:defRPr sz="1300">
                <a:solidFill>
                  <a:srgbClr val="888888"/>
                </a:solidFill>
                <a:latin typeface="Arial"/>
                <a:ea typeface="Arial"/>
                <a:cs typeface="Arial"/>
                <a:sym typeface="Arial"/>
              </a:defRPr>
            </a:lvl4pPr>
            <a:lvl5pPr marL="0" marR="0" lvl="4" indent="0" algn="r">
              <a:spcBef>
                <a:spcPts val="0"/>
              </a:spcBef>
              <a:spcAft>
                <a:spcPts val="0"/>
              </a:spcAft>
              <a:buNone/>
              <a:defRPr sz="1300">
                <a:solidFill>
                  <a:srgbClr val="888888"/>
                </a:solidFill>
                <a:latin typeface="Arial"/>
                <a:ea typeface="Arial"/>
                <a:cs typeface="Arial"/>
                <a:sym typeface="Arial"/>
              </a:defRPr>
            </a:lvl5pPr>
            <a:lvl6pPr marL="0" marR="0" lvl="5" indent="0" algn="r">
              <a:spcBef>
                <a:spcPts val="0"/>
              </a:spcBef>
              <a:spcAft>
                <a:spcPts val="0"/>
              </a:spcAft>
              <a:buNone/>
              <a:defRPr sz="1300">
                <a:solidFill>
                  <a:srgbClr val="888888"/>
                </a:solidFill>
                <a:latin typeface="Arial"/>
                <a:ea typeface="Arial"/>
                <a:cs typeface="Arial"/>
                <a:sym typeface="Arial"/>
              </a:defRPr>
            </a:lvl6pPr>
            <a:lvl7pPr marL="0" marR="0" lvl="6" indent="0" algn="r">
              <a:spcBef>
                <a:spcPts val="0"/>
              </a:spcBef>
              <a:spcAft>
                <a:spcPts val="0"/>
              </a:spcAft>
              <a:buNone/>
              <a:defRPr sz="1300">
                <a:solidFill>
                  <a:srgbClr val="888888"/>
                </a:solidFill>
                <a:latin typeface="Arial"/>
                <a:ea typeface="Arial"/>
                <a:cs typeface="Arial"/>
                <a:sym typeface="Arial"/>
              </a:defRPr>
            </a:lvl7pPr>
            <a:lvl8pPr marL="0" marR="0" lvl="7" indent="0" algn="r">
              <a:spcBef>
                <a:spcPts val="0"/>
              </a:spcBef>
              <a:spcAft>
                <a:spcPts val="0"/>
              </a:spcAft>
              <a:buNone/>
              <a:defRPr sz="1300">
                <a:solidFill>
                  <a:srgbClr val="888888"/>
                </a:solidFill>
                <a:latin typeface="Arial"/>
                <a:ea typeface="Arial"/>
                <a:cs typeface="Arial"/>
                <a:sym typeface="Arial"/>
              </a:defRPr>
            </a:lvl8pPr>
            <a:lvl9pPr marL="0" marR="0" lvl="8" indent="0" algn="r">
              <a:spcBef>
                <a:spcPts val="0"/>
              </a:spcBef>
              <a:spcAft>
                <a:spcPts val="0"/>
              </a:spcAft>
              <a:buNone/>
              <a:defRPr sz="13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92"/>
        <p:cNvGrpSpPr/>
        <p:nvPr/>
      </p:nvGrpSpPr>
      <p:grpSpPr>
        <a:xfrm>
          <a:off x="0" y="0"/>
          <a:ext cx="0" cy="0"/>
          <a:chOff x="0" y="0"/>
          <a:chExt cx="0" cy="0"/>
        </a:xfrm>
      </p:grpSpPr>
      <p:sp>
        <p:nvSpPr>
          <p:cNvPr id="693" name="Google Shape;693;p125"/>
          <p:cNvSpPr txBox="1">
            <a:spLocks noGrp="1"/>
          </p:cNvSpPr>
          <p:nvPr>
            <p:ph type="title"/>
          </p:nvPr>
        </p:nvSpPr>
        <p:spPr>
          <a:xfrm>
            <a:off x="609600" y="274638"/>
            <a:ext cx="10972800" cy="1143000"/>
          </a:xfrm>
          <a:prstGeom prst="rect">
            <a:avLst/>
          </a:prstGeom>
          <a:noFill/>
          <a:ln>
            <a:noFill/>
          </a:ln>
        </p:spPr>
        <p:txBody>
          <a:bodyPr spcFirstLastPara="1" wrap="square" lIns="98300" tIns="49150" rIns="98300" bIns="4915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94" name="Google Shape;694;p125"/>
          <p:cNvSpPr txBox="1">
            <a:spLocks noGrp="1"/>
          </p:cNvSpPr>
          <p:nvPr>
            <p:ph type="body" idx="1"/>
          </p:nvPr>
        </p:nvSpPr>
        <p:spPr>
          <a:xfrm>
            <a:off x="609600" y="1535127"/>
            <a:ext cx="5386917" cy="639763"/>
          </a:xfrm>
          <a:prstGeom prst="rect">
            <a:avLst/>
          </a:prstGeom>
          <a:noFill/>
          <a:ln>
            <a:noFill/>
          </a:ln>
        </p:spPr>
        <p:txBody>
          <a:bodyPr spcFirstLastPara="1" wrap="square" lIns="98300" tIns="49150" rIns="98300" bIns="49150" anchor="b" anchorCtr="0">
            <a:noAutofit/>
          </a:bodyPr>
          <a:lstStyle>
            <a:lvl1pPr marL="457200" lvl="0" indent="-228600" algn="l">
              <a:spcBef>
                <a:spcPts val="520"/>
              </a:spcBef>
              <a:spcAft>
                <a:spcPts val="0"/>
              </a:spcAft>
              <a:buClr>
                <a:schemeClr val="dk1"/>
              </a:buClr>
              <a:buSzPts val="2600"/>
              <a:buNone/>
              <a:defRPr sz="2600" b="1"/>
            </a:lvl1pPr>
            <a:lvl2pPr marL="914400" lvl="1" indent="-228600" algn="l">
              <a:spcBef>
                <a:spcPts val="440"/>
              </a:spcBef>
              <a:spcAft>
                <a:spcPts val="0"/>
              </a:spcAft>
              <a:buClr>
                <a:schemeClr val="dk1"/>
              </a:buClr>
              <a:buSzPts val="2200"/>
              <a:buNone/>
              <a:defRPr sz="2200" b="1"/>
            </a:lvl2pPr>
            <a:lvl3pPr marL="1371600" lvl="2" indent="-228600" algn="l">
              <a:spcBef>
                <a:spcPts val="400"/>
              </a:spcBef>
              <a:spcAft>
                <a:spcPts val="0"/>
              </a:spcAft>
              <a:buClr>
                <a:schemeClr val="dk1"/>
              </a:buClr>
              <a:buSzPts val="2000"/>
              <a:buNone/>
              <a:defRPr sz="2000" b="1"/>
            </a:lvl3pPr>
            <a:lvl4pPr marL="1828800" lvl="3" indent="-228600" algn="l">
              <a:spcBef>
                <a:spcPts val="340"/>
              </a:spcBef>
              <a:spcAft>
                <a:spcPts val="0"/>
              </a:spcAft>
              <a:buClr>
                <a:schemeClr val="dk1"/>
              </a:buClr>
              <a:buSzPts val="1700"/>
              <a:buNone/>
              <a:defRPr sz="1700" b="1"/>
            </a:lvl4pPr>
            <a:lvl5pPr marL="2286000" lvl="4" indent="-228600" algn="l">
              <a:spcBef>
                <a:spcPts val="340"/>
              </a:spcBef>
              <a:spcAft>
                <a:spcPts val="0"/>
              </a:spcAft>
              <a:buClr>
                <a:schemeClr val="dk1"/>
              </a:buClr>
              <a:buSzPts val="1700"/>
              <a:buNone/>
              <a:defRPr sz="1700" b="1"/>
            </a:lvl5pPr>
            <a:lvl6pPr marL="2743200" lvl="5" indent="-228600" algn="l">
              <a:spcBef>
                <a:spcPts val="340"/>
              </a:spcBef>
              <a:spcAft>
                <a:spcPts val="0"/>
              </a:spcAft>
              <a:buClr>
                <a:schemeClr val="dk1"/>
              </a:buClr>
              <a:buSzPts val="1700"/>
              <a:buNone/>
              <a:defRPr sz="1700" b="1"/>
            </a:lvl6pPr>
            <a:lvl7pPr marL="3200400" lvl="6" indent="-228600" algn="l">
              <a:spcBef>
                <a:spcPts val="340"/>
              </a:spcBef>
              <a:spcAft>
                <a:spcPts val="0"/>
              </a:spcAft>
              <a:buClr>
                <a:schemeClr val="dk1"/>
              </a:buClr>
              <a:buSzPts val="1700"/>
              <a:buNone/>
              <a:defRPr sz="1700" b="1"/>
            </a:lvl7pPr>
            <a:lvl8pPr marL="3657600" lvl="7" indent="-228600" algn="l">
              <a:spcBef>
                <a:spcPts val="340"/>
              </a:spcBef>
              <a:spcAft>
                <a:spcPts val="0"/>
              </a:spcAft>
              <a:buClr>
                <a:schemeClr val="dk1"/>
              </a:buClr>
              <a:buSzPts val="1700"/>
              <a:buNone/>
              <a:defRPr sz="1700" b="1"/>
            </a:lvl8pPr>
            <a:lvl9pPr marL="4114800" lvl="8" indent="-228600" algn="l">
              <a:spcBef>
                <a:spcPts val="340"/>
              </a:spcBef>
              <a:spcAft>
                <a:spcPts val="0"/>
              </a:spcAft>
              <a:buClr>
                <a:schemeClr val="dk1"/>
              </a:buClr>
              <a:buSzPts val="1700"/>
              <a:buNone/>
              <a:defRPr sz="1700" b="1"/>
            </a:lvl9pPr>
          </a:lstStyle>
          <a:p>
            <a:endParaRPr/>
          </a:p>
        </p:txBody>
      </p:sp>
      <p:sp>
        <p:nvSpPr>
          <p:cNvPr id="695" name="Google Shape;695;p125"/>
          <p:cNvSpPr txBox="1">
            <a:spLocks noGrp="1"/>
          </p:cNvSpPr>
          <p:nvPr>
            <p:ph type="body" idx="2"/>
          </p:nvPr>
        </p:nvSpPr>
        <p:spPr>
          <a:xfrm>
            <a:off x="609600" y="2174875"/>
            <a:ext cx="5386917" cy="3951288"/>
          </a:xfrm>
          <a:prstGeom prst="rect">
            <a:avLst/>
          </a:prstGeom>
          <a:noFill/>
          <a:ln>
            <a:noFill/>
          </a:ln>
        </p:spPr>
        <p:txBody>
          <a:bodyPr spcFirstLastPara="1" wrap="square" lIns="98300" tIns="49150" rIns="98300" bIns="49150" anchor="t" anchorCtr="0">
            <a:noAutofit/>
          </a:bodyPr>
          <a:lstStyle>
            <a:lvl1pPr marL="457200" lvl="0" indent="-393700" algn="l">
              <a:spcBef>
                <a:spcPts val="520"/>
              </a:spcBef>
              <a:spcAft>
                <a:spcPts val="0"/>
              </a:spcAft>
              <a:buClr>
                <a:schemeClr val="dk1"/>
              </a:buClr>
              <a:buSzPts val="2600"/>
              <a:buChar char="•"/>
              <a:defRPr sz="2600"/>
            </a:lvl1pPr>
            <a:lvl2pPr marL="914400" lvl="1" indent="-368300" algn="l">
              <a:spcBef>
                <a:spcPts val="440"/>
              </a:spcBef>
              <a:spcAft>
                <a:spcPts val="0"/>
              </a:spcAft>
              <a:buClr>
                <a:schemeClr val="dk1"/>
              </a:buClr>
              <a:buSzPts val="2200"/>
              <a:buChar char="–"/>
              <a:defRPr sz="2200"/>
            </a:lvl2pPr>
            <a:lvl3pPr marL="1371600" lvl="2" indent="-355600" algn="l">
              <a:spcBef>
                <a:spcPts val="400"/>
              </a:spcBef>
              <a:spcAft>
                <a:spcPts val="0"/>
              </a:spcAft>
              <a:buClr>
                <a:schemeClr val="dk1"/>
              </a:buClr>
              <a:buSzPts val="2000"/>
              <a:buChar char="•"/>
              <a:defRPr sz="2000"/>
            </a:lvl3pPr>
            <a:lvl4pPr marL="1828800" lvl="3" indent="-336550" algn="l">
              <a:spcBef>
                <a:spcPts val="340"/>
              </a:spcBef>
              <a:spcAft>
                <a:spcPts val="0"/>
              </a:spcAft>
              <a:buClr>
                <a:schemeClr val="dk1"/>
              </a:buClr>
              <a:buSzPts val="1700"/>
              <a:buChar char="–"/>
              <a:defRPr sz="1700"/>
            </a:lvl4pPr>
            <a:lvl5pPr marL="2286000" lvl="4" indent="-336550" algn="l">
              <a:spcBef>
                <a:spcPts val="340"/>
              </a:spcBef>
              <a:spcAft>
                <a:spcPts val="0"/>
              </a:spcAft>
              <a:buClr>
                <a:schemeClr val="dk1"/>
              </a:buClr>
              <a:buSzPts val="1700"/>
              <a:buChar char="»"/>
              <a:defRPr sz="1700"/>
            </a:lvl5pPr>
            <a:lvl6pPr marL="2743200" lvl="5" indent="-336550" algn="l">
              <a:spcBef>
                <a:spcPts val="340"/>
              </a:spcBef>
              <a:spcAft>
                <a:spcPts val="0"/>
              </a:spcAft>
              <a:buClr>
                <a:schemeClr val="dk1"/>
              </a:buClr>
              <a:buSzPts val="1700"/>
              <a:buChar char="•"/>
              <a:defRPr sz="1700"/>
            </a:lvl6pPr>
            <a:lvl7pPr marL="3200400" lvl="6" indent="-336550" algn="l">
              <a:spcBef>
                <a:spcPts val="340"/>
              </a:spcBef>
              <a:spcAft>
                <a:spcPts val="0"/>
              </a:spcAft>
              <a:buClr>
                <a:schemeClr val="dk1"/>
              </a:buClr>
              <a:buSzPts val="1700"/>
              <a:buChar char="•"/>
              <a:defRPr sz="1700"/>
            </a:lvl7pPr>
            <a:lvl8pPr marL="3657600" lvl="7" indent="-336550" algn="l">
              <a:spcBef>
                <a:spcPts val="340"/>
              </a:spcBef>
              <a:spcAft>
                <a:spcPts val="0"/>
              </a:spcAft>
              <a:buClr>
                <a:schemeClr val="dk1"/>
              </a:buClr>
              <a:buSzPts val="1700"/>
              <a:buChar char="•"/>
              <a:defRPr sz="1700"/>
            </a:lvl8pPr>
            <a:lvl9pPr marL="4114800" lvl="8" indent="-336550" algn="l">
              <a:spcBef>
                <a:spcPts val="340"/>
              </a:spcBef>
              <a:spcAft>
                <a:spcPts val="0"/>
              </a:spcAft>
              <a:buClr>
                <a:schemeClr val="dk1"/>
              </a:buClr>
              <a:buSzPts val="1700"/>
              <a:buChar char="•"/>
              <a:defRPr sz="1700"/>
            </a:lvl9pPr>
          </a:lstStyle>
          <a:p>
            <a:endParaRPr/>
          </a:p>
        </p:txBody>
      </p:sp>
      <p:sp>
        <p:nvSpPr>
          <p:cNvPr id="696" name="Google Shape;696;p125"/>
          <p:cNvSpPr txBox="1">
            <a:spLocks noGrp="1"/>
          </p:cNvSpPr>
          <p:nvPr>
            <p:ph type="body" idx="3"/>
          </p:nvPr>
        </p:nvSpPr>
        <p:spPr>
          <a:xfrm>
            <a:off x="6193405" y="1535127"/>
            <a:ext cx="5389033" cy="639763"/>
          </a:xfrm>
          <a:prstGeom prst="rect">
            <a:avLst/>
          </a:prstGeom>
          <a:noFill/>
          <a:ln>
            <a:noFill/>
          </a:ln>
        </p:spPr>
        <p:txBody>
          <a:bodyPr spcFirstLastPara="1" wrap="square" lIns="98300" tIns="49150" rIns="98300" bIns="49150" anchor="b" anchorCtr="0">
            <a:noAutofit/>
          </a:bodyPr>
          <a:lstStyle>
            <a:lvl1pPr marL="457200" lvl="0" indent="-228600" algn="l">
              <a:spcBef>
                <a:spcPts val="520"/>
              </a:spcBef>
              <a:spcAft>
                <a:spcPts val="0"/>
              </a:spcAft>
              <a:buClr>
                <a:schemeClr val="dk1"/>
              </a:buClr>
              <a:buSzPts val="2600"/>
              <a:buNone/>
              <a:defRPr sz="2600" b="1"/>
            </a:lvl1pPr>
            <a:lvl2pPr marL="914400" lvl="1" indent="-228600" algn="l">
              <a:spcBef>
                <a:spcPts val="440"/>
              </a:spcBef>
              <a:spcAft>
                <a:spcPts val="0"/>
              </a:spcAft>
              <a:buClr>
                <a:schemeClr val="dk1"/>
              </a:buClr>
              <a:buSzPts val="2200"/>
              <a:buNone/>
              <a:defRPr sz="2200" b="1"/>
            </a:lvl2pPr>
            <a:lvl3pPr marL="1371600" lvl="2" indent="-228600" algn="l">
              <a:spcBef>
                <a:spcPts val="400"/>
              </a:spcBef>
              <a:spcAft>
                <a:spcPts val="0"/>
              </a:spcAft>
              <a:buClr>
                <a:schemeClr val="dk1"/>
              </a:buClr>
              <a:buSzPts val="2000"/>
              <a:buNone/>
              <a:defRPr sz="2000" b="1"/>
            </a:lvl3pPr>
            <a:lvl4pPr marL="1828800" lvl="3" indent="-228600" algn="l">
              <a:spcBef>
                <a:spcPts val="340"/>
              </a:spcBef>
              <a:spcAft>
                <a:spcPts val="0"/>
              </a:spcAft>
              <a:buClr>
                <a:schemeClr val="dk1"/>
              </a:buClr>
              <a:buSzPts val="1700"/>
              <a:buNone/>
              <a:defRPr sz="1700" b="1"/>
            </a:lvl4pPr>
            <a:lvl5pPr marL="2286000" lvl="4" indent="-228600" algn="l">
              <a:spcBef>
                <a:spcPts val="340"/>
              </a:spcBef>
              <a:spcAft>
                <a:spcPts val="0"/>
              </a:spcAft>
              <a:buClr>
                <a:schemeClr val="dk1"/>
              </a:buClr>
              <a:buSzPts val="1700"/>
              <a:buNone/>
              <a:defRPr sz="1700" b="1"/>
            </a:lvl5pPr>
            <a:lvl6pPr marL="2743200" lvl="5" indent="-228600" algn="l">
              <a:spcBef>
                <a:spcPts val="340"/>
              </a:spcBef>
              <a:spcAft>
                <a:spcPts val="0"/>
              </a:spcAft>
              <a:buClr>
                <a:schemeClr val="dk1"/>
              </a:buClr>
              <a:buSzPts val="1700"/>
              <a:buNone/>
              <a:defRPr sz="1700" b="1"/>
            </a:lvl6pPr>
            <a:lvl7pPr marL="3200400" lvl="6" indent="-228600" algn="l">
              <a:spcBef>
                <a:spcPts val="340"/>
              </a:spcBef>
              <a:spcAft>
                <a:spcPts val="0"/>
              </a:spcAft>
              <a:buClr>
                <a:schemeClr val="dk1"/>
              </a:buClr>
              <a:buSzPts val="1700"/>
              <a:buNone/>
              <a:defRPr sz="1700" b="1"/>
            </a:lvl7pPr>
            <a:lvl8pPr marL="3657600" lvl="7" indent="-228600" algn="l">
              <a:spcBef>
                <a:spcPts val="340"/>
              </a:spcBef>
              <a:spcAft>
                <a:spcPts val="0"/>
              </a:spcAft>
              <a:buClr>
                <a:schemeClr val="dk1"/>
              </a:buClr>
              <a:buSzPts val="1700"/>
              <a:buNone/>
              <a:defRPr sz="1700" b="1"/>
            </a:lvl8pPr>
            <a:lvl9pPr marL="4114800" lvl="8" indent="-228600" algn="l">
              <a:spcBef>
                <a:spcPts val="340"/>
              </a:spcBef>
              <a:spcAft>
                <a:spcPts val="0"/>
              </a:spcAft>
              <a:buClr>
                <a:schemeClr val="dk1"/>
              </a:buClr>
              <a:buSzPts val="1700"/>
              <a:buNone/>
              <a:defRPr sz="1700" b="1"/>
            </a:lvl9pPr>
          </a:lstStyle>
          <a:p>
            <a:endParaRPr/>
          </a:p>
        </p:txBody>
      </p:sp>
      <p:sp>
        <p:nvSpPr>
          <p:cNvPr id="697" name="Google Shape;697;p125"/>
          <p:cNvSpPr txBox="1">
            <a:spLocks noGrp="1"/>
          </p:cNvSpPr>
          <p:nvPr>
            <p:ph type="body" idx="4"/>
          </p:nvPr>
        </p:nvSpPr>
        <p:spPr>
          <a:xfrm>
            <a:off x="6193405" y="2174875"/>
            <a:ext cx="5389033" cy="3951288"/>
          </a:xfrm>
          <a:prstGeom prst="rect">
            <a:avLst/>
          </a:prstGeom>
          <a:noFill/>
          <a:ln>
            <a:noFill/>
          </a:ln>
        </p:spPr>
        <p:txBody>
          <a:bodyPr spcFirstLastPara="1" wrap="square" lIns="98300" tIns="49150" rIns="98300" bIns="49150" anchor="t" anchorCtr="0">
            <a:noAutofit/>
          </a:bodyPr>
          <a:lstStyle>
            <a:lvl1pPr marL="457200" lvl="0" indent="-393700" algn="l">
              <a:spcBef>
                <a:spcPts val="520"/>
              </a:spcBef>
              <a:spcAft>
                <a:spcPts val="0"/>
              </a:spcAft>
              <a:buClr>
                <a:schemeClr val="dk1"/>
              </a:buClr>
              <a:buSzPts val="2600"/>
              <a:buChar char="•"/>
              <a:defRPr sz="2600"/>
            </a:lvl1pPr>
            <a:lvl2pPr marL="914400" lvl="1" indent="-368300" algn="l">
              <a:spcBef>
                <a:spcPts val="440"/>
              </a:spcBef>
              <a:spcAft>
                <a:spcPts val="0"/>
              </a:spcAft>
              <a:buClr>
                <a:schemeClr val="dk1"/>
              </a:buClr>
              <a:buSzPts val="2200"/>
              <a:buChar char="–"/>
              <a:defRPr sz="2200"/>
            </a:lvl2pPr>
            <a:lvl3pPr marL="1371600" lvl="2" indent="-355600" algn="l">
              <a:spcBef>
                <a:spcPts val="400"/>
              </a:spcBef>
              <a:spcAft>
                <a:spcPts val="0"/>
              </a:spcAft>
              <a:buClr>
                <a:schemeClr val="dk1"/>
              </a:buClr>
              <a:buSzPts val="2000"/>
              <a:buChar char="•"/>
              <a:defRPr sz="2000"/>
            </a:lvl3pPr>
            <a:lvl4pPr marL="1828800" lvl="3" indent="-336550" algn="l">
              <a:spcBef>
                <a:spcPts val="340"/>
              </a:spcBef>
              <a:spcAft>
                <a:spcPts val="0"/>
              </a:spcAft>
              <a:buClr>
                <a:schemeClr val="dk1"/>
              </a:buClr>
              <a:buSzPts val="1700"/>
              <a:buChar char="–"/>
              <a:defRPr sz="1700"/>
            </a:lvl4pPr>
            <a:lvl5pPr marL="2286000" lvl="4" indent="-336550" algn="l">
              <a:spcBef>
                <a:spcPts val="340"/>
              </a:spcBef>
              <a:spcAft>
                <a:spcPts val="0"/>
              </a:spcAft>
              <a:buClr>
                <a:schemeClr val="dk1"/>
              </a:buClr>
              <a:buSzPts val="1700"/>
              <a:buChar char="»"/>
              <a:defRPr sz="1700"/>
            </a:lvl5pPr>
            <a:lvl6pPr marL="2743200" lvl="5" indent="-336550" algn="l">
              <a:spcBef>
                <a:spcPts val="340"/>
              </a:spcBef>
              <a:spcAft>
                <a:spcPts val="0"/>
              </a:spcAft>
              <a:buClr>
                <a:schemeClr val="dk1"/>
              </a:buClr>
              <a:buSzPts val="1700"/>
              <a:buChar char="•"/>
              <a:defRPr sz="1700"/>
            </a:lvl6pPr>
            <a:lvl7pPr marL="3200400" lvl="6" indent="-336550" algn="l">
              <a:spcBef>
                <a:spcPts val="340"/>
              </a:spcBef>
              <a:spcAft>
                <a:spcPts val="0"/>
              </a:spcAft>
              <a:buClr>
                <a:schemeClr val="dk1"/>
              </a:buClr>
              <a:buSzPts val="1700"/>
              <a:buChar char="•"/>
              <a:defRPr sz="1700"/>
            </a:lvl7pPr>
            <a:lvl8pPr marL="3657600" lvl="7" indent="-336550" algn="l">
              <a:spcBef>
                <a:spcPts val="340"/>
              </a:spcBef>
              <a:spcAft>
                <a:spcPts val="0"/>
              </a:spcAft>
              <a:buClr>
                <a:schemeClr val="dk1"/>
              </a:buClr>
              <a:buSzPts val="1700"/>
              <a:buChar char="•"/>
              <a:defRPr sz="1700"/>
            </a:lvl8pPr>
            <a:lvl9pPr marL="4114800" lvl="8" indent="-336550" algn="l">
              <a:spcBef>
                <a:spcPts val="340"/>
              </a:spcBef>
              <a:spcAft>
                <a:spcPts val="0"/>
              </a:spcAft>
              <a:buClr>
                <a:schemeClr val="dk1"/>
              </a:buClr>
              <a:buSzPts val="1700"/>
              <a:buChar char="•"/>
              <a:defRPr sz="1700"/>
            </a:lvl9pPr>
          </a:lstStyle>
          <a:p>
            <a:endParaRPr/>
          </a:p>
        </p:txBody>
      </p:sp>
      <p:sp>
        <p:nvSpPr>
          <p:cNvPr id="698" name="Google Shape;698;p125"/>
          <p:cNvSpPr txBox="1">
            <a:spLocks noGrp="1"/>
          </p:cNvSpPr>
          <p:nvPr>
            <p:ph type="dt" idx="10"/>
          </p:nvPr>
        </p:nvSpPr>
        <p:spPr>
          <a:xfrm>
            <a:off x="609600" y="6356403"/>
            <a:ext cx="2844800" cy="365125"/>
          </a:xfrm>
          <a:prstGeom prst="rect">
            <a:avLst/>
          </a:prstGeom>
          <a:noFill/>
          <a:ln>
            <a:noFill/>
          </a:ln>
        </p:spPr>
        <p:txBody>
          <a:bodyPr spcFirstLastPara="1" wrap="square" lIns="98300" tIns="49150" rIns="98300" bIns="49150"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9" name="Google Shape;699;p125"/>
          <p:cNvSpPr txBox="1">
            <a:spLocks noGrp="1"/>
          </p:cNvSpPr>
          <p:nvPr>
            <p:ph type="ftr" idx="11"/>
          </p:nvPr>
        </p:nvSpPr>
        <p:spPr>
          <a:xfrm>
            <a:off x="4165600" y="6356403"/>
            <a:ext cx="3860800" cy="365125"/>
          </a:xfrm>
          <a:prstGeom prst="rect">
            <a:avLst/>
          </a:prstGeom>
          <a:noFill/>
          <a:ln>
            <a:noFill/>
          </a:ln>
        </p:spPr>
        <p:txBody>
          <a:bodyPr spcFirstLastPara="1" wrap="square" lIns="98300" tIns="49150" rIns="98300" bIns="49150"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0" name="Google Shape;700;p125"/>
          <p:cNvSpPr txBox="1">
            <a:spLocks noGrp="1"/>
          </p:cNvSpPr>
          <p:nvPr>
            <p:ph type="sldNum" idx="12"/>
          </p:nvPr>
        </p:nvSpPr>
        <p:spPr>
          <a:xfrm>
            <a:off x="8737600" y="6356403"/>
            <a:ext cx="2844800" cy="365125"/>
          </a:xfrm>
          <a:prstGeom prst="rect">
            <a:avLst/>
          </a:prstGeom>
          <a:noFill/>
          <a:ln>
            <a:noFill/>
          </a:ln>
        </p:spPr>
        <p:txBody>
          <a:bodyPr spcFirstLastPara="1" wrap="square" lIns="98300" tIns="49150" rIns="98300" bIns="49150" anchor="ctr" anchorCtr="0">
            <a:noAutofit/>
          </a:bodyPr>
          <a:lstStyle>
            <a:lvl1pPr marL="0" marR="0" lvl="0" indent="0" algn="r">
              <a:spcBef>
                <a:spcPts val="0"/>
              </a:spcBef>
              <a:spcAft>
                <a:spcPts val="0"/>
              </a:spcAft>
              <a:buNone/>
              <a:defRPr sz="1300">
                <a:solidFill>
                  <a:srgbClr val="888888"/>
                </a:solidFill>
                <a:latin typeface="Arial"/>
                <a:ea typeface="Arial"/>
                <a:cs typeface="Arial"/>
                <a:sym typeface="Arial"/>
              </a:defRPr>
            </a:lvl1pPr>
            <a:lvl2pPr marL="0" marR="0" lvl="1" indent="0" algn="r">
              <a:spcBef>
                <a:spcPts val="0"/>
              </a:spcBef>
              <a:spcAft>
                <a:spcPts val="0"/>
              </a:spcAft>
              <a:buNone/>
              <a:defRPr sz="1300">
                <a:solidFill>
                  <a:srgbClr val="888888"/>
                </a:solidFill>
                <a:latin typeface="Arial"/>
                <a:ea typeface="Arial"/>
                <a:cs typeface="Arial"/>
                <a:sym typeface="Arial"/>
              </a:defRPr>
            </a:lvl2pPr>
            <a:lvl3pPr marL="0" marR="0" lvl="2" indent="0" algn="r">
              <a:spcBef>
                <a:spcPts val="0"/>
              </a:spcBef>
              <a:spcAft>
                <a:spcPts val="0"/>
              </a:spcAft>
              <a:buNone/>
              <a:defRPr sz="1300">
                <a:solidFill>
                  <a:srgbClr val="888888"/>
                </a:solidFill>
                <a:latin typeface="Arial"/>
                <a:ea typeface="Arial"/>
                <a:cs typeface="Arial"/>
                <a:sym typeface="Arial"/>
              </a:defRPr>
            </a:lvl3pPr>
            <a:lvl4pPr marL="0" marR="0" lvl="3" indent="0" algn="r">
              <a:spcBef>
                <a:spcPts val="0"/>
              </a:spcBef>
              <a:spcAft>
                <a:spcPts val="0"/>
              </a:spcAft>
              <a:buNone/>
              <a:defRPr sz="1300">
                <a:solidFill>
                  <a:srgbClr val="888888"/>
                </a:solidFill>
                <a:latin typeface="Arial"/>
                <a:ea typeface="Arial"/>
                <a:cs typeface="Arial"/>
                <a:sym typeface="Arial"/>
              </a:defRPr>
            </a:lvl4pPr>
            <a:lvl5pPr marL="0" marR="0" lvl="4" indent="0" algn="r">
              <a:spcBef>
                <a:spcPts val="0"/>
              </a:spcBef>
              <a:spcAft>
                <a:spcPts val="0"/>
              </a:spcAft>
              <a:buNone/>
              <a:defRPr sz="1300">
                <a:solidFill>
                  <a:srgbClr val="888888"/>
                </a:solidFill>
                <a:latin typeface="Arial"/>
                <a:ea typeface="Arial"/>
                <a:cs typeface="Arial"/>
                <a:sym typeface="Arial"/>
              </a:defRPr>
            </a:lvl5pPr>
            <a:lvl6pPr marL="0" marR="0" lvl="5" indent="0" algn="r">
              <a:spcBef>
                <a:spcPts val="0"/>
              </a:spcBef>
              <a:spcAft>
                <a:spcPts val="0"/>
              </a:spcAft>
              <a:buNone/>
              <a:defRPr sz="1300">
                <a:solidFill>
                  <a:srgbClr val="888888"/>
                </a:solidFill>
                <a:latin typeface="Arial"/>
                <a:ea typeface="Arial"/>
                <a:cs typeface="Arial"/>
                <a:sym typeface="Arial"/>
              </a:defRPr>
            </a:lvl6pPr>
            <a:lvl7pPr marL="0" marR="0" lvl="6" indent="0" algn="r">
              <a:spcBef>
                <a:spcPts val="0"/>
              </a:spcBef>
              <a:spcAft>
                <a:spcPts val="0"/>
              </a:spcAft>
              <a:buNone/>
              <a:defRPr sz="1300">
                <a:solidFill>
                  <a:srgbClr val="888888"/>
                </a:solidFill>
                <a:latin typeface="Arial"/>
                <a:ea typeface="Arial"/>
                <a:cs typeface="Arial"/>
                <a:sym typeface="Arial"/>
              </a:defRPr>
            </a:lvl7pPr>
            <a:lvl8pPr marL="0" marR="0" lvl="7" indent="0" algn="r">
              <a:spcBef>
                <a:spcPts val="0"/>
              </a:spcBef>
              <a:spcAft>
                <a:spcPts val="0"/>
              </a:spcAft>
              <a:buNone/>
              <a:defRPr sz="1300">
                <a:solidFill>
                  <a:srgbClr val="888888"/>
                </a:solidFill>
                <a:latin typeface="Arial"/>
                <a:ea typeface="Arial"/>
                <a:cs typeface="Arial"/>
                <a:sym typeface="Arial"/>
              </a:defRPr>
            </a:lvl8pPr>
            <a:lvl9pPr marL="0" marR="0" lvl="8" indent="0" algn="r">
              <a:spcBef>
                <a:spcPts val="0"/>
              </a:spcBef>
              <a:spcAft>
                <a:spcPts val="0"/>
              </a:spcAft>
              <a:buNone/>
              <a:defRPr sz="13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01"/>
        <p:cNvGrpSpPr/>
        <p:nvPr/>
      </p:nvGrpSpPr>
      <p:grpSpPr>
        <a:xfrm>
          <a:off x="0" y="0"/>
          <a:ext cx="0" cy="0"/>
          <a:chOff x="0" y="0"/>
          <a:chExt cx="0" cy="0"/>
        </a:xfrm>
      </p:grpSpPr>
      <p:sp>
        <p:nvSpPr>
          <p:cNvPr id="702" name="Google Shape;702;p126"/>
          <p:cNvSpPr txBox="1">
            <a:spLocks noGrp="1"/>
          </p:cNvSpPr>
          <p:nvPr>
            <p:ph type="title"/>
          </p:nvPr>
        </p:nvSpPr>
        <p:spPr>
          <a:xfrm>
            <a:off x="609600" y="274638"/>
            <a:ext cx="10972800" cy="1143000"/>
          </a:xfrm>
          <a:prstGeom prst="rect">
            <a:avLst/>
          </a:prstGeom>
          <a:noFill/>
          <a:ln>
            <a:noFill/>
          </a:ln>
        </p:spPr>
        <p:txBody>
          <a:bodyPr spcFirstLastPara="1" wrap="square" lIns="98300" tIns="49150" rIns="98300" bIns="4915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03" name="Google Shape;703;p126"/>
          <p:cNvSpPr txBox="1">
            <a:spLocks noGrp="1"/>
          </p:cNvSpPr>
          <p:nvPr>
            <p:ph type="dt" idx="10"/>
          </p:nvPr>
        </p:nvSpPr>
        <p:spPr>
          <a:xfrm>
            <a:off x="609600" y="6356403"/>
            <a:ext cx="2844800" cy="365125"/>
          </a:xfrm>
          <a:prstGeom prst="rect">
            <a:avLst/>
          </a:prstGeom>
          <a:noFill/>
          <a:ln>
            <a:noFill/>
          </a:ln>
        </p:spPr>
        <p:txBody>
          <a:bodyPr spcFirstLastPara="1" wrap="square" lIns="98300" tIns="49150" rIns="98300" bIns="49150"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4" name="Google Shape;704;p126"/>
          <p:cNvSpPr txBox="1">
            <a:spLocks noGrp="1"/>
          </p:cNvSpPr>
          <p:nvPr>
            <p:ph type="ftr" idx="11"/>
          </p:nvPr>
        </p:nvSpPr>
        <p:spPr>
          <a:xfrm>
            <a:off x="4165600" y="6356403"/>
            <a:ext cx="3860800" cy="365125"/>
          </a:xfrm>
          <a:prstGeom prst="rect">
            <a:avLst/>
          </a:prstGeom>
          <a:noFill/>
          <a:ln>
            <a:noFill/>
          </a:ln>
        </p:spPr>
        <p:txBody>
          <a:bodyPr spcFirstLastPara="1" wrap="square" lIns="98300" tIns="49150" rIns="98300" bIns="49150"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5" name="Google Shape;705;p126"/>
          <p:cNvSpPr txBox="1">
            <a:spLocks noGrp="1"/>
          </p:cNvSpPr>
          <p:nvPr>
            <p:ph type="sldNum" idx="12"/>
          </p:nvPr>
        </p:nvSpPr>
        <p:spPr>
          <a:xfrm>
            <a:off x="8737600" y="6356403"/>
            <a:ext cx="2844800" cy="365125"/>
          </a:xfrm>
          <a:prstGeom prst="rect">
            <a:avLst/>
          </a:prstGeom>
          <a:noFill/>
          <a:ln>
            <a:noFill/>
          </a:ln>
        </p:spPr>
        <p:txBody>
          <a:bodyPr spcFirstLastPara="1" wrap="square" lIns="98300" tIns="49150" rIns="98300" bIns="49150" anchor="ctr" anchorCtr="0">
            <a:noAutofit/>
          </a:bodyPr>
          <a:lstStyle>
            <a:lvl1pPr marL="0" marR="0" lvl="0" indent="0" algn="r">
              <a:spcBef>
                <a:spcPts val="0"/>
              </a:spcBef>
              <a:spcAft>
                <a:spcPts val="0"/>
              </a:spcAft>
              <a:buNone/>
              <a:defRPr sz="1300">
                <a:solidFill>
                  <a:srgbClr val="888888"/>
                </a:solidFill>
                <a:latin typeface="Arial"/>
                <a:ea typeface="Arial"/>
                <a:cs typeface="Arial"/>
                <a:sym typeface="Arial"/>
              </a:defRPr>
            </a:lvl1pPr>
            <a:lvl2pPr marL="0" marR="0" lvl="1" indent="0" algn="r">
              <a:spcBef>
                <a:spcPts val="0"/>
              </a:spcBef>
              <a:spcAft>
                <a:spcPts val="0"/>
              </a:spcAft>
              <a:buNone/>
              <a:defRPr sz="1300">
                <a:solidFill>
                  <a:srgbClr val="888888"/>
                </a:solidFill>
                <a:latin typeface="Arial"/>
                <a:ea typeface="Arial"/>
                <a:cs typeface="Arial"/>
                <a:sym typeface="Arial"/>
              </a:defRPr>
            </a:lvl2pPr>
            <a:lvl3pPr marL="0" marR="0" lvl="2" indent="0" algn="r">
              <a:spcBef>
                <a:spcPts val="0"/>
              </a:spcBef>
              <a:spcAft>
                <a:spcPts val="0"/>
              </a:spcAft>
              <a:buNone/>
              <a:defRPr sz="1300">
                <a:solidFill>
                  <a:srgbClr val="888888"/>
                </a:solidFill>
                <a:latin typeface="Arial"/>
                <a:ea typeface="Arial"/>
                <a:cs typeface="Arial"/>
                <a:sym typeface="Arial"/>
              </a:defRPr>
            </a:lvl3pPr>
            <a:lvl4pPr marL="0" marR="0" lvl="3" indent="0" algn="r">
              <a:spcBef>
                <a:spcPts val="0"/>
              </a:spcBef>
              <a:spcAft>
                <a:spcPts val="0"/>
              </a:spcAft>
              <a:buNone/>
              <a:defRPr sz="1300">
                <a:solidFill>
                  <a:srgbClr val="888888"/>
                </a:solidFill>
                <a:latin typeface="Arial"/>
                <a:ea typeface="Arial"/>
                <a:cs typeface="Arial"/>
                <a:sym typeface="Arial"/>
              </a:defRPr>
            </a:lvl4pPr>
            <a:lvl5pPr marL="0" marR="0" lvl="4" indent="0" algn="r">
              <a:spcBef>
                <a:spcPts val="0"/>
              </a:spcBef>
              <a:spcAft>
                <a:spcPts val="0"/>
              </a:spcAft>
              <a:buNone/>
              <a:defRPr sz="1300">
                <a:solidFill>
                  <a:srgbClr val="888888"/>
                </a:solidFill>
                <a:latin typeface="Arial"/>
                <a:ea typeface="Arial"/>
                <a:cs typeface="Arial"/>
                <a:sym typeface="Arial"/>
              </a:defRPr>
            </a:lvl5pPr>
            <a:lvl6pPr marL="0" marR="0" lvl="5" indent="0" algn="r">
              <a:spcBef>
                <a:spcPts val="0"/>
              </a:spcBef>
              <a:spcAft>
                <a:spcPts val="0"/>
              </a:spcAft>
              <a:buNone/>
              <a:defRPr sz="1300">
                <a:solidFill>
                  <a:srgbClr val="888888"/>
                </a:solidFill>
                <a:latin typeface="Arial"/>
                <a:ea typeface="Arial"/>
                <a:cs typeface="Arial"/>
                <a:sym typeface="Arial"/>
              </a:defRPr>
            </a:lvl6pPr>
            <a:lvl7pPr marL="0" marR="0" lvl="6" indent="0" algn="r">
              <a:spcBef>
                <a:spcPts val="0"/>
              </a:spcBef>
              <a:spcAft>
                <a:spcPts val="0"/>
              </a:spcAft>
              <a:buNone/>
              <a:defRPr sz="1300">
                <a:solidFill>
                  <a:srgbClr val="888888"/>
                </a:solidFill>
                <a:latin typeface="Arial"/>
                <a:ea typeface="Arial"/>
                <a:cs typeface="Arial"/>
                <a:sym typeface="Arial"/>
              </a:defRPr>
            </a:lvl7pPr>
            <a:lvl8pPr marL="0" marR="0" lvl="7" indent="0" algn="r">
              <a:spcBef>
                <a:spcPts val="0"/>
              </a:spcBef>
              <a:spcAft>
                <a:spcPts val="0"/>
              </a:spcAft>
              <a:buNone/>
              <a:defRPr sz="1300">
                <a:solidFill>
                  <a:srgbClr val="888888"/>
                </a:solidFill>
                <a:latin typeface="Arial"/>
                <a:ea typeface="Arial"/>
                <a:cs typeface="Arial"/>
                <a:sym typeface="Arial"/>
              </a:defRPr>
            </a:lvl8pPr>
            <a:lvl9pPr marL="0" marR="0" lvl="8" indent="0" algn="r">
              <a:spcBef>
                <a:spcPts val="0"/>
              </a:spcBef>
              <a:spcAft>
                <a:spcPts val="0"/>
              </a:spcAft>
              <a:buNone/>
              <a:defRPr sz="13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06"/>
        <p:cNvGrpSpPr/>
        <p:nvPr/>
      </p:nvGrpSpPr>
      <p:grpSpPr>
        <a:xfrm>
          <a:off x="0" y="0"/>
          <a:ext cx="0" cy="0"/>
          <a:chOff x="0" y="0"/>
          <a:chExt cx="0" cy="0"/>
        </a:xfrm>
      </p:grpSpPr>
      <p:sp>
        <p:nvSpPr>
          <p:cNvPr id="707" name="Google Shape;707;p127"/>
          <p:cNvSpPr txBox="1">
            <a:spLocks noGrp="1"/>
          </p:cNvSpPr>
          <p:nvPr>
            <p:ph type="dt" idx="10"/>
          </p:nvPr>
        </p:nvSpPr>
        <p:spPr>
          <a:xfrm>
            <a:off x="609600" y="6356403"/>
            <a:ext cx="2844800" cy="365125"/>
          </a:xfrm>
          <a:prstGeom prst="rect">
            <a:avLst/>
          </a:prstGeom>
          <a:noFill/>
          <a:ln>
            <a:noFill/>
          </a:ln>
        </p:spPr>
        <p:txBody>
          <a:bodyPr spcFirstLastPara="1" wrap="square" lIns="98300" tIns="49150" rIns="98300" bIns="49150"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8" name="Google Shape;708;p127"/>
          <p:cNvSpPr txBox="1">
            <a:spLocks noGrp="1"/>
          </p:cNvSpPr>
          <p:nvPr>
            <p:ph type="ftr" idx="11"/>
          </p:nvPr>
        </p:nvSpPr>
        <p:spPr>
          <a:xfrm>
            <a:off x="4165600" y="6356403"/>
            <a:ext cx="3860800" cy="365125"/>
          </a:xfrm>
          <a:prstGeom prst="rect">
            <a:avLst/>
          </a:prstGeom>
          <a:noFill/>
          <a:ln>
            <a:noFill/>
          </a:ln>
        </p:spPr>
        <p:txBody>
          <a:bodyPr spcFirstLastPara="1" wrap="square" lIns="98300" tIns="49150" rIns="98300" bIns="49150"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9" name="Google Shape;709;p127"/>
          <p:cNvSpPr txBox="1">
            <a:spLocks noGrp="1"/>
          </p:cNvSpPr>
          <p:nvPr>
            <p:ph type="sldNum" idx="12"/>
          </p:nvPr>
        </p:nvSpPr>
        <p:spPr>
          <a:xfrm>
            <a:off x="8737600" y="6356403"/>
            <a:ext cx="2844800" cy="365125"/>
          </a:xfrm>
          <a:prstGeom prst="rect">
            <a:avLst/>
          </a:prstGeom>
          <a:noFill/>
          <a:ln>
            <a:noFill/>
          </a:ln>
        </p:spPr>
        <p:txBody>
          <a:bodyPr spcFirstLastPara="1" wrap="square" lIns="98300" tIns="49150" rIns="98300" bIns="49150" anchor="ctr" anchorCtr="0">
            <a:noAutofit/>
          </a:bodyPr>
          <a:lstStyle>
            <a:lvl1pPr marL="0" marR="0" lvl="0" indent="0" algn="r">
              <a:spcBef>
                <a:spcPts val="0"/>
              </a:spcBef>
              <a:spcAft>
                <a:spcPts val="0"/>
              </a:spcAft>
              <a:buNone/>
              <a:defRPr sz="1300">
                <a:solidFill>
                  <a:srgbClr val="888888"/>
                </a:solidFill>
                <a:latin typeface="Arial"/>
                <a:ea typeface="Arial"/>
                <a:cs typeface="Arial"/>
                <a:sym typeface="Arial"/>
              </a:defRPr>
            </a:lvl1pPr>
            <a:lvl2pPr marL="0" marR="0" lvl="1" indent="0" algn="r">
              <a:spcBef>
                <a:spcPts val="0"/>
              </a:spcBef>
              <a:spcAft>
                <a:spcPts val="0"/>
              </a:spcAft>
              <a:buNone/>
              <a:defRPr sz="1300">
                <a:solidFill>
                  <a:srgbClr val="888888"/>
                </a:solidFill>
                <a:latin typeface="Arial"/>
                <a:ea typeface="Arial"/>
                <a:cs typeface="Arial"/>
                <a:sym typeface="Arial"/>
              </a:defRPr>
            </a:lvl2pPr>
            <a:lvl3pPr marL="0" marR="0" lvl="2" indent="0" algn="r">
              <a:spcBef>
                <a:spcPts val="0"/>
              </a:spcBef>
              <a:spcAft>
                <a:spcPts val="0"/>
              </a:spcAft>
              <a:buNone/>
              <a:defRPr sz="1300">
                <a:solidFill>
                  <a:srgbClr val="888888"/>
                </a:solidFill>
                <a:latin typeface="Arial"/>
                <a:ea typeface="Arial"/>
                <a:cs typeface="Arial"/>
                <a:sym typeface="Arial"/>
              </a:defRPr>
            </a:lvl3pPr>
            <a:lvl4pPr marL="0" marR="0" lvl="3" indent="0" algn="r">
              <a:spcBef>
                <a:spcPts val="0"/>
              </a:spcBef>
              <a:spcAft>
                <a:spcPts val="0"/>
              </a:spcAft>
              <a:buNone/>
              <a:defRPr sz="1300">
                <a:solidFill>
                  <a:srgbClr val="888888"/>
                </a:solidFill>
                <a:latin typeface="Arial"/>
                <a:ea typeface="Arial"/>
                <a:cs typeface="Arial"/>
                <a:sym typeface="Arial"/>
              </a:defRPr>
            </a:lvl4pPr>
            <a:lvl5pPr marL="0" marR="0" lvl="4" indent="0" algn="r">
              <a:spcBef>
                <a:spcPts val="0"/>
              </a:spcBef>
              <a:spcAft>
                <a:spcPts val="0"/>
              </a:spcAft>
              <a:buNone/>
              <a:defRPr sz="1300">
                <a:solidFill>
                  <a:srgbClr val="888888"/>
                </a:solidFill>
                <a:latin typeface="Arial"/>
                <a:ea typeface="Arial"/>
                <a:cs typeface="Arial"/>
                <a:sym typeface="Arial"/>
              </a:defRPr>
            </a:lvl5pPr>
            <a:lvl6pPr marL="0" marR="0" lvl="5" indent="0" algn="r">
              <a:spcBef>
                <a:spcPts val="0"/>
              </a:spcBef>
              <a:spcAft>
                <a:spcPts val="0"/>
              </a:spcAft>
              <a:buNone/>
              <a:defRPr sz="1300">
                <a:solidFill>
                  <a:srgbClr val="888888"/>
                </a:solidFill>
                <a:latin typeface="Arial"/>
                <a:ea typeface="Arial"/>
                <a:cs typeface="Arial"/>
                <a:sym typeface="Arial"/>
              </a:defRPr>
            </a:lvl6pPr>
            <a:lvl7pPr marL="0" marR="0" lvl="6" indent="0" algn="r">
              <a:spcBef>
                <a:spcPts val="0"/>
              </a:spcBef>
              <a:spcAft>
                <a:spcPts val="0"/>
              </a:spcAft>
              <a:buNone/>
              <a:defRPr sz="1300">
                <a:solidFill>
                  <a:srgbClr val="888888"/>
                </a:solidFill>
                <a:latin typeface="Arial"/>
                <a:ea typeface="Arial"/>
                <a:cs typeface="Arial"/>
                <a:sym typeface="Arial"/>
              </a:defRPr>
            </a:lvl7pPr>
            <a:lvl8pPr marL="0" marR="0" lvl="7" indent="0" algn="r">
              <a:spcBef>
                <a:spcPts val="0"/>
              </a:spcBef>
              <a:spcAft>
                <a:spcPts val="0"/>
              </a:spcAft>
              <a:buNone/>
              <a:defRPr sz="1300">
                <a:solidFill>
                  <a:srgbClr val="888888"/>
                </a:solidFill>
                <a:latin typeface="Arial"/>
                <a:ea typeface="Arial"/>
                <a:cs typeface="Arial"/>
                <a:sym typeface="Arial"/>
              </a:defRPr>
            </a:lvl8pPr>
            <a:lvl9pPr marL="0" marR="0" lvl="8" indent="0" algn="r">
              <a:spcBef>
                <a:spcPts val="0"/>
              </a:spcBef>
              <a:spcAft>
                <a:spcPts val="0"/>
              </a:spcAft>
              <a:buNone/>
              <a:defRPr sz="13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10"/>
        <p:cNvGrpSpPr/>
        <p:nvPr/>
      </p:nvGrpSpPr>
      <p:grpSpPr>
        <a:xfrm>
          <a:off x="0" y="0"/>
          <a:ext cx="0" cy="0"/>
          <a:chOff x="0" y="0"/>
          <a:chExt cx="0" cy="0"/>
        </a:xfrm>
      </p:grpSpPr>
      <p:sp>
        <p:nvSpPr>
          <p:cNvPr id="711" name="Google Shape;711;p128"/>
          <p:cNvSpPr txBox="1">
            <a:spLocks noGrp="1"/>
          </p:cNvSpPr>
          <p:nvPr>
            <p:ph type="title"/>
          </p:nvPr>
        </p:nvSpPr>
        <p:spPr>
          <a:xfrm>
            <a:off x="609603" y="273113"/>
            <a:ext cx="4011084" cy="1162051"/>
          </a:xfrm>
          <a:prstGeom prst="rect">
            <a:avLst/>
          </a:prstGeom>
          <a:noFill/>
          <a:ln>
            <a:noFill/>
          </a:ln>
        </p:spPr>
        <p:txBody>
          <a:bodyPr spcFirstLastPara="1" wrap="square" lIns="98300" tIns="49150" rIns="98300" bIns="49150" anchor="b" anchorCtr="0">
            <a:noAutofit/>
          </a:bodyPr>
          <a:lstStyle>
            <a:lvl1pPr lvl="0" algn="l">
              <a:spcBef>
                <a:spcPts val="0"/>
              </a:spcBef>
              <a:spcAft>
                <a:spcPts val="0"/>
              </a:spcAft>
              <a:buSzPts val="1400"/>
              <a:buNone/>
              <a:defRPr sz="22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12" name="Google Shape;712;p128"/>
          <p:cNvSpPr txBox="1">
            <a:spLocks noGrp="1"/>
          </p:cNvSpPr>
          <p:nvPr>
            <p:ph type="body" idx="1"/>
          </p:nvPr>
        </p:nvSpPr>
        <p:spPr>
          <a:xfrm>
            <a:off x="4766733" y="273116"/>
            <a:ext cx="6815667" cy="5853113"/>
          </a:xfrm>
          <a:prstGeom prst="rect">
            <a:avLst/>
          </a:prstGeom>
          <a:noFill/>
          <a:ln>
            <a:noFill/>
          </a:ln>
        </p:spPr>
        <p:txBody>
          <a:bodyPr spcFirstLastPara="1" wrap="square" lIns="98300" tIns="49150" rIns="98300" bIns="49150" anchor="t" anchorCtr="0">
            <a:noAutofit/>
          </a:bodyPr>
          <a:lstStyle>
            <a:lvl1pPr marL="457200" lvl="0" indent="-450850" algn="l">
              <a:spcBef>
                <a:spcPts val="700"/>
              </a:spcBef>
              <a:spcAft>
                <a:spcPts val="0"/>
              </a:spcAft>
              <a:buClr>
                <a:schemeClr val="dk1"/>
              </a:buClr>
              <a:buSzPts val="3500"/>
              <a:buChar char="•"/>
              <a:defRPr sz="3500"/>
            </a:lvl1pPr>
            <a:lvl2pPr marL="914400" lvl="1" indent="-419100" algn="l">
              <a:spcBef>
                <a:spcPts val="600"/>
              </a:spcBef>
              <a:spcAft>
                <a:spcPts val="0"/>
              </a:spcAft>
              <a:buClr>
                <a:schemeClr val="dk1"/>
              </a:buClr>
              <a:buSzPts val="3000"/>
              <a:buChar char="–"/>
              <a:defRPr sz="3000"/>
            </a:lvl2pPr>
            <a:lvl3pPr marL="1371600" lvl="2" indent="-393700" algn="l">
              <a:spcBef>
                <a:spcPts val="520"/>
              </a:spcBef>
              <a:spcAft>
                <a:spcPts val="0"/>
              </a:spcAft>
              <a:buClr>
                <a:schemeClr val="dk1"/>
              </a:buClr>
              <a:buSzPts val="2600"/>
              <a:buChar char="•"/>
              <a:defRPr sz="2600"/>
            </a:lvl3pPr>
            <a:lvl4pPr marL="1828800" lvl="3" indent="-368300" algn="l">
              <a:spcBef>
                <a:spcPts val="440"/>
              </a:spcBef>
              <a:spcAft>
                <a:spcPts val="0"/>
              </a:spcAft>
              <a:buClr>
                <a:schemeClr val="dk1"/>
              </a:buClr>
              <a:buSzPts val="2200"/>
              <a:buChar char="–"/>
              <a:defRPr sz="2200"/>
            </a:lvl4pPr>
            <a:lvl5pPr marL="2286000" lvl="4" indent="-368300" algn="l">
              <a:spcBef>
                <a:spcPts val="440"/>
              </a:spcBef>
              <a:spcAft>
                <a:spcPts val="0"/>
              </a:spcAft>
              <a:buClr>
                <a:schemeClr val="dk1"/>
              </a:buClr>
              <a:buSzPts val="2200"/>
              <a:buChar char="»"/>
              <a:defRPr sz="2200"/>
            </a:lvl5pPr>
            <a:lvl6pPr marL="2743200" lvl="5" indent="-368300" algn="l">
              <a:spcBef>
                <a:spcPts val="440"/>
              </a:spcBef>
              <a:spcAft>
                <a:spcPts val="0"/>
              </a:spcAft>
              <a:buClr>
                <a:schemeClr val="dk1"/>
              </a:buClr>
              <a:buSzPts val="2200"/>
              <a:buChar char="•"/>
              <a:defRPr sz="2200"/>
            </a:lvl6pPr>
            <a:lvl7pPr marL="3200400" lvl="6" indent="-368300" algn="l">
              <a:spcBef>
                <a:spcPts val="440"/>
              </a:spcBef>
              <a:spcAft>
                <a:spcPts val="0"/>
              </a:spcAft>
              <a:buClr>
                <a:schemeClr val="dk1"/>
              </a:buClr>
              <a:buSzPts val="2200"/>
              <a:buChar char="•"/>
              <a:defRPr sz="2200"/>
            </a:lvl7pPr>
            <a:lvl8pPr marL="3657600" lvl="7" indent="-368300" algn="l">
              <a:spcBef>
                <a:spcPts val="440"/>
              </a:spcBef>
              <a:spcAft>
                <a:spcPts val="0"/>
              </a:spcAft>
              <a:buClr>
                <a:schemeClr val="dk1"/>
              </a:buClr>
              <a:buSzPts val="2200"/>
              <a:buChar char="•"/>
              <a:defRPr sz="2200"/>
            </a:lvl8pPr>
            <a:lvl9pPr marL="4114800" lvl="8" indent="-368300" algn="l">
              <a:spcBef>
                <a:spcPts val="440"/>
              </a:spcBef>
              <a:spcAft>
                <a:spcPts val="0"/>
              </a:spcAft>
              <a:buClr>
                <a:schemeClr val="dk1"/>
              </a:buClr>
              <a:buSzPts val="2200"/>
              <a:buChar char="•"/>
              <a:defRPr sz="2200"/>
            </a:lvl9pPr>
          </a:lstStyle>
          <a:p>
            <a:endParaRPr/>
          </a:p>
        </p:txBody>
      </p:sp>
      <p:sp>
        <p:nvSpPr>
          <p:cNvPr id="713" name="Google Shape;713;p128"/>
          <p:cNvSpPr txBox="1">
            <a:spLocks noGrp="1"/>
          </p:cNvSpPr>
          <p:nvPr>
            <p:ph type="body" idx="2"/>
          </p:nvPr>
        </p:nvSpPr>
        <p:spPr>
          <a:xfrm>
            <a:off x="609603" y="1435113"/>
            <a:ext cx="4011084" cy="4691063"/>
          </a:xfrm>
          <a:prstGeom prst="rect">
            <a:avLst/>
          </a:prstGeom>
          <a:noFill/>
          <a:ln>
            <a:noFill/>
          </a:ln>
        </p:spPr>
        <p:txBody>
          <a:bodyPr spcFirstLastPara="1" wrap="square" lIns="98300" tIns="49150" rIns="98300" bIns="49150" anchor="t" anchorCtr="0">
            <a:noAutofit/>
          </a:bodyPr>
          <a:lstStyle>
            <a:lvl1pPr marL="457200" lvl="0" indent="-228600" algn="l">
              <a:spcBef>
                <a:spcPts val="300"/>
              </a:spcBef>
              <a:spcAft>
                <a:spcPts val="0"/>
              </a:spcAft>
              <a:buClr>
                <a:schemeClr val="dk1"/>
              </a:buClr>
              <a:buSzPts val="1500"/>
              <a:buNone/>
              <a:defRPr sz="1500"/>
            </a:lvl1pPr>
            <a:lvl2pPr marL="914400" lvl="1" indent="-228600" algn="l">
              <a:spcBef>
                <a:spcPts val="260"/>
              </a:spcBef>
              <a:spcAft>
                <a:spcPts val="0"/>
              </a:spcAft>
              <a:buClr>
                <a:schemeClr val="dk1"/>
              </a:buClr>
              <a:buSzPts val="1300"/>
              <a:buNone/>
              <a:defRPr sz="1300"/>
            </a:lvl2pPr>
            <a:lvl3pPr marL="1371600" lvl="2" indent="-228600" algn="l">
              <a:spcBef>
                <a:spcPts val="220"/>
              </a:spcBef>
              <a:spcAft>
                <a:spcPts val="0"/>
              </a:spcAft>
              <a:buClr>
                <a:schemeClr val="dk1"/>
              </a:buClr>
              <a:buSzPts val="1100"/>
              <a:buNone/>
              <a:defRPr sz="1100"/>
            </a:lvl3pPr>
            <a:lvl4pPr marL="1828800" lvl="3" indent="-228600" algn="l">
              <a:spcBef>
                <a:spcPts val="200"/>
              </a:spcBef>
              <a:spcAft>
                <a:spcPts val="0"/>
              </a:spcAft>
              <a:buClr>
                <a:schemeClr val="dk1"/>
              </a:buClr>
              <a:buSzPts val="1000"/>
              <a:buNone/>
              <a:defRPr sz="1000"/>
            </a:lvl4pPr>
            <a:lvl5pPr marL="2286000" lvl="4" indent="-228600" algn="l">
              <a:spcBef>
                <a:spcPts val="200"/>
              </a:spcBef>
              <a:spcAft>
                <a:spcPts val="0"/>
              </a:spcAft>
              <a:buClr>
                <a:schemeClr val="dk1"/>
              </a:buClr>
              <a:buSzPts val="1000"/>
              <a:buNone/>
              <a:defRPr sz="1000"/>
            </a:lvl5pPr>
            <a:lvl6pPr marL="2743200" lvl="5" indent="-228600" algn="l">
              <a:spcBef>
                <a:spcPts val="200"/>
              </a:spcBef>
              <a:spcAft>
                <a:spcPts val="0"/>
              </a:spcAft>
              <a:buClr>
                <a:schemeClr val="dk1"/>
              </a:buClr>
              <a:buSzPts val="1000"/>
              <a:buNone/>
              <a:defRPr sz="1000"/>
            </a:lvl6pPr>
            <a:lvl7pPr marL="3200400" lvl="6" indent="-228600" algn="l">
              <a:spcBef>
                <a:spcPts val="200"/>
              </a:spcBef>
              <a:spcAft>
                <a:spcPts val="0"/>
              </a:spcAft>
              <a:buClr>
                <a:schemeClr val="dk1"/>
              </a:buClr>
              <a:buSzPts val="1000"/>
              <a:buNone/>
              <a:defRPr sz="1000"/>
            </a:lvl7pPr>
            <a:lvl8pPr marL="3657600" lvl="7" indent="-228600" algn="l">
              <a:spcBef>
                <a:spcPts val="200"/>
              </a:spcBef>
              <a:spcAft>
                <a:spcPts val="0"/>
              </a:spcAft>
              <a:buClr>
                <a:schemeClr val="dk1"/>
              </a:buClr>
              <a:buSzPts val="1000"/>
              <a:buNone/>
              <a:defRPr sz="1000"/>
            </a:lvl8pPr>
            <a:lvl9pPr marL="4114800" lvl="8" indent="-228600" algn="l">
              <a:spcBef>
                <a:spcPts val="200"/>
              </a:spcBef>
              <a:spcAft>
                <a:spcPts val="0"/>
              </a:spcAft>
              <a:buClr>
                <a:schemeClr val="dk1"/>
              </a:buClr>
              <a:buSzPts val="1000"/>
              <a:buNone/>
              <a:defRPr sz="1000"/>
            </a:lvl9pPr>
          </a:lstStyle>
          <a:p>
            <a:endParaRPr/>
          </a:p>
        </p:txBody>
      </p:sp>
      <p:sp>
        <p:nvSpPr>
          <p:cNvPr id="714" name="Google Shape;714;p128"/>
          <p:cNvSpPr txBox="1">
            <a:spLocks noGrp="1"/>
          </p:cNvSpPr>
          <p:nvPr>
            <p:ph type="dt" idx="10"/>
          </p:nvPr>
        </p:nvSpPr>
        <p:spPr>
          <a:xfrm>
            <a:off x="609600" y="6356403"/>
            <a:ext cx="2844800" cy="365125"/>
          </a:xfrm>
          <a:prstGeom prst="rect">
            <a:avLst/>
          </a:prstGeom>
          <a:noFill/>
          <a:ln>
            <a:noFill/>
          </a:ln>
        </p:spPr>
        <p:txBody>
          <a:bodyPr spcFirstLastPara="1" wrap="square" lIns="98300" tIns="49150" rIns="98300" bIns="49150"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5" name="Google Shape;715;p128"/>
          <p:cNvSpPr txBox="1">
            <a:spLocks noGrp="1"/>
          </p:cNvSpPr>
          <p:nvPr>
            <p:ph type="ftr" idx="11"/>
          </p:nvPr>
        </p:nvSpPr>
        <p:spPr>
          <a:xfrm>
            <a:off x="4165600" y="6356403"/>
            <a:ext cx="3860800" cy="365125"/>
          </a:xfrm>
          <a:prstGeom prst="rect">
            <a:avLst/>
          </a:prstGeom>
          <a:noFill/>
          <a:ln>
            <a:noFill/>
          </a:ln>
        </p:spPr>
        <p:txBody>
          <a:bodyPr spcFirstLastPara="1" wrap="square" lIns="98300" tIns="49150" rIns="98300" bIns="49150"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6" name="Google Shape;716;p128"/>
          <p:cNvSpPr txBox="1">
            <a:spLocks noGrp="1"/>
          </p:cNvSpPr>
          <p:nvPr>
            <p:ph type="sldNum" idx="12"/>
          </p:nvPr>
        </p:nvSpPr>
        <p:spPr>
          <a:xfrm>
            <a:off x="8737600" y="6356403"/>
            <a:ext cx="2844800" cy="365125"/>
          </a:xfrm>
          <a:prstGeom prst="rect">
            <a:avLst/>
          </a:prstGeom>
          <a:noFill/>
          <a:ln>
            <a:noFill/>
          </a:ln>
        </p:spPr>
        <p:txBody>
          <a:bodyPr spcFirstLastPara="1" wrap="square" lIns="98300" tIns="49150" rIns="98300" bIns="49150" anchor="ctr" anchorCtr="0">
            <a:noAutofit/>
          </a:bodyPr>
          <a:lstStyle>
            <a:lvl1pPr marL="0" marR="0" lvl="0" indent="0" algn="r">
              <a:spcBef>
                <a:spcPts val="0"/>
              </a:spcBef>
              <a:spcAft>
                <a:spcPts val="0"/>
              </a:spcAft>
              <a:buNone/>
              <a:defRPr sz="1300">
                <a:solidFill>
                  <a:srgbClr val="888888"/>
                </a:solidFill>
                <a:latin typeface="Arial"/>
                <a:ea typeface="Arial"/>
                <a:cs typeface="Arial"/>
                <a:sym typeface="Arial"/>
              </a:defRPr>
            </a:lvl1pPr>
            <a:lvl2pPr marL="0" marR="0" lvl="1" indent="0" algn="r">
              <a:spcBef>
                <a:spcPts val="0"/>
              </a:spcBef>
              <a:spcAft>
                <a:spcPts val="0"/>
              </a:spcAft>
              <a:buNone/>
              <a:defRPr sz="1300">
                <a:solidFill>
                  <a:srgbClr val="888888"/>
                </a:solidFill>
                <a:latin typeface="Arial"/>
                <a:ea typeface="Arial"/>
                <a:cs typeface="Arial"/>
                <a:sym typeface="Arial"/>
              </a:defRPr>
            </a:lvl2pPr>
            <a:lvl3pPr marL="0" marR="0" lvl="2" indent="0" algn="r">
              <a:spcBef>
                <a:spcPts val="0"/>
              </a:spcBef>
              <a:spcAft>
                <a:spcPts val="0"/>
              </a:spcAft>
              <a:buNone/>
              <a:defRPr sz="1300">
                <a:solidFill>
                  <a:srgbClr val="888888"/>
                </a:solidFill>
                <a:latin typeface="Arial"/>
                <a:ea typeface="Arial"/>
                <a:cs typeface="Arial"/>
                <a:sym typeface="Arial"/>
              </a:defRPr>
            </a:lvl3pPr>
            <a:lvl4pPr marL="0" marR="0" lvl="3" indent="0" algn="r">
              <a:spcBef>
                <a:spcPts val="0"/>
              </a:spcBef>
              <a:spcAft>
                <a:spcPts val="0"/>
              </a:spcAft>
              <a:buNone/>
              <a:defRPr sz="1300">
                <a:solidFill>
                  <a:srgbClr val="888888"/>
                </a:solidFill>
                <a:latin typeface="Arial"/>
                <a:ea typeface="Arial"/>
                <a:cs typeface="Arial"/>
                <a:sym typeface="Arial"/>
              </a:defRPr>
            </a:lvl4pPr>
            <a:lvl5pPr marL="0" marR="0" lvl="4" indent="0" algn="r">
              <a:spcBef>
                <a:spcPts val="0"/>
              </a:spcBef>
              <a:spcAft>
                <a:spcPts val="0"/>
              </a:spcAft>
              <a:buNone/>
              <a:defRPr sz="1300">
                <a:solidFill>
                  <a:srgbClr val="888888"/>
                </a:solidFill>
                <a:latin typeface="Arial"/>
                <a:ea typeface="Arial"/>
                <a:cs typeface="Arial"/>
                <a:sym typeface="Arial"/>
              </a:defRPr>
            </a:lvl5pPr>
            <a:lvl6pPr marL="0" marR="0" lvl="5" indent="0" algn="r">
              <a:spcBef>
                <a:spcPts val="0"/>
              </a:spcBef>
              <a:spcAft>
                <a:spcPts val="0"/>
              </a:spcAft>
              <a:buNone/>
              <a:defRPr sz="1300">
                <a:solidFill>
                  <a:srgbClr val="888888"/>
                </a:solidFill>
                <a:latin typeface="Arial"/>
                <a:ea typeface="Arial"/>
                <a:cs typeface="Arial"/>
                <a:sym typeface="Arial"/>
              </a:defRPr>
            </a:lvl6pPr>
            <a:lvl7pPr marL="0" marR="0" lvl="6" indent="0" algn="r">
              <a:spcBef>
                <a:spcPts val="0"/>
              </a:spcBef>
              <a:spcAft>
                <a:spcPts val="0"/>
              </a:spcAft>
              <a:buNone/>
              <a:defRPr sz="1300">
                <a:solidFill>
                  <a:srgbClr val="888888"/>
                </a:solidFill>
                <a:latin typeface="Arial"/>
                <a:ea typeface="Arial"/>
                <a:cs typeface="Arial"/>
                <a:sym typeface="Arial"/>
              </a:defRPr>
            </a:lvl7pPr>
            <a:lvl8pPr marL="0" marR="0" lvl="7" indent="0" algn="r">
              <a:spcBef>
                <a:spcPts val="0"/>
              </a:spcBef>
              <a:spcAft>
                <a:spcPts val="0"/>
              </a:spcAft>
              <a:buNone/>
              <a:defRPr sz="1300">
                <a:solidFill>
                  <a:srgbClr val="888888"/>
                </a:solidFill>
                <a:latin typeface="Arial"/>
                <a:ea typeface="Arial"/>
                <a:cs typeface="Arial"/>
                <a:sym typeface="Arial"/>
              </a:defRPr>
            </a:lvl8pPr>
            <a:lvl9pPr marL="0" marR="0" lvl="8" indent="0" algn="r">
              <a:spcBef>
                <a:spcPts val="0"/>
              </a:spcBef>
              <a:spcAft>
                <a:spcPts val="0"/>
              </a:spcAft>
              <a:buNone/>
              <a:defRPr sz="13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17"/>
        <p:cNvGrpSpPr/>
        <p:nvPr/>
      </p:nvGrpSpPr>
      <p:grpSpPr>
        <a:xfrm>
          <a:off x="0" y="0"/>
          <a:ext cx="0" cy="0"/>
          <a:chOff x="0" y="0"/>
          <a:chExt cx="0" cy="0"/>
        </a:xfrm>
      </p:grpSpPr>
      <p:sp>
        <p:nvSpPr>
          <p:cNvPr id="718" name="Google Shape;718;p129"/>
          <p:cNvSpPr txBox="1">
            <a:spLocks noGrp="1"/>
          </p:cNvSpPr>
          <p:nvPr>
            <p:ph type="title"/>
          </p:nvPr>
        </p:nvSpPr>
        <p:spPr>
          <a:xfrm>
            <a:off x="2389717" y="4800601"/>
            <a:ext cx="7315200" cy="566738"/>
          </a:xfrm>
          <a:prstGeom prst="rect">
            <a:avLst/>
          </a:prstGeom>
          <a:noFill/>
          <a:ln>
            <a:noFill/>
          </a:ln>
        </p:spPr>
        <p:txBody>
          <a:bodyPr spcFirstLastPara="1" wrap="square" lIns="98300" tIns="49150" rIns="98300" bIns="49150" anchor="b" anchorCtr="0">
            <a:noAutofit/>
          </a:bodyPr>
          <a:lstStyle>
            <a:lvl1pPr lvl="0" algn="l">
              <a:spcBef>
                <a:spcPts val="0"/>
              </a:spcBef>
              <a:spcAft>
                <a:spcPts val="0"/>
              </a:spcAft>
              <a:buSzPts val="1400"/>
              <a:buNone/>
              <a:defRPr sz="22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19" name="Google Shape;719;p129"/>
          <p:cNvSpPr>
            <a:spLocks noGrp="1"/>
          </p:cNvSpPr>
          <p:nvPr>
            <p:ph type="pic" idx="2"/>
          </p:nvPr>
        </p:nvSpPr>
        <p:spPr>
          <a:xfrm>
            <a:off x="2389717" y="612777"/>
            <a:ext cx="7315200" cy="4114800"/>
          </a:xfrm>
          <a:prstGeom prst="rect">
            <a:avLst/>
          </a:prstGeom>
          <a:noFill/>
          <a:ln>
            <a:noFill/>
          </a:ln>
        </p:spPr>
      </p:sp>
      <p:sp>
        <p:nvSpPr>
          <p:cNvPr id="720" name="Google Shape;720;p129"/>
          <p:cNvSpPr txBox="1">
            <a:spLocks noGrp="1"/>
          </p:cNvSpPr>
          <p:nvPr>
            <p:ph type="body" idx="1"/>
          </p:nvPr>
        </p:nvSpPr>
        <p:spPr>
          <a:xfrm>
            <a:off x="2389717" y="5367403"/>
            <a:ext cx="7315200" cy="804863"/>
          </a:xfrm>
          <a:prstGeom prst="rect">
            <a:avLst/>
          </a:prstGeom>
          <a:noFill/>
          <a:ln>
            <a:noFill/>
          </a:ln>
        </p:spPr>
        <p:txBody>
          <a:bodyPr spcFirstLastPara="1" wrap="square" lIns="98300" tIns="49150" rIns="98300" bIns="49150" anchor="t" anchorCtr="0">
            <a:noAutofit/>
          </a:bodyPr>
          <a:lstStyle>
            <a:lvl1pPr marL="457200" lvl="0" indent="-228600" algn="l">
              <a:spcBef>
                <a:spcPts val="300"/>
              </a:spcBef>
              <a:spcAft>
                <a:spcPts val="0"/>
              </a:spcAft>
              <a:buClr>
                <a:schemeClr val="dk1"/>
              </a:buClr>
              <a:buSzPts val="1500"/>
              <a:buNone/>
              <a:defRPr sz="1500"/>
            </a:lvl1pPr>
            <a:lvl2pPr marL="914400" lvl="1" indent="-228600" algn="l">
              <a:spcBef>
                <a:spcPts val="260"/>
              </a:spcBef>
              <a:spcAft>
                <a:spcPts val="0"/>
              </a:spcAft>
              <a:buClr>
                <a:schemeClr val="dk1"/>
              </a:buClr>
              <a:buSzPts val="1300"/>
              <a:buNone/>
              <a:defRPr sz="1300"/>
            </a:lvl2pPr>
            <a:lvl3pPr marL="1371600" lvl="2" indent="-228600" algn="l">
              <a:spcBef>
                <a:spcPts val="220"/>
              </a:spcBef>
              <a:spcAft>
                <a:spcPts val="0"/>
              </a:spcAft>
              <a:buClr>
                <a:schemeClr val="dk1"/>
              </a:buClr>
              <a:buSzPts val="1100"/>
              <a:buNone/>
              <a:defRPr sz="1100"/>
            </a:lvl3pPr>
            <a:lvl4pPr marL="1828800" lvl="3" indent="-228600" algn="l">
              <a:spcBef>
                <a:spcPts val="200"/>
              </a:spcBef>
              <a:spcAft>
                <a:spcPts val="0"/>
              </a:spcAft>
              <a:buClr>
                <a:schemeClr val="dk1"/>
              </a:buClr>
              <a:buSzPts val="1000"/>
              <a:buNone/>
              <a:defRPr sz="1000"/>
            </a:lvl4pPr>
            <a:lvl5pPr marL="2286000" lvl="4" indent="-228600" algn="l">
              <a:spcBef>
                <a:spcPts val="200"/>
              </a:spcBef>
              <a:spcAft>
                <a:spcPts val="0"/>
              </a:spcAft>
              <a:buClr>
                <a:schemeClr val="dk1"/>
              </a:buClr>
              <a:buSzPts val="1000"/>
              <a:buNone/>
              <a:defRPr sz="1000"/>
            </a:lvl5pPr>
            <a:lvl6pPr marL="2743200" lvl="5" indent="-228600" algn="l">
              <a:spcBef>
                <a:spcPts val="200"/>
              </a:spcBef>
              <a:spcAft>
                <a:spcPts val="0"/>
              </a:spcAft>
              <a:buClr>
                <a:schemeClr val="dk1"/>
              </a:buClr>
              <a:buSzPts val="1000"/>
              <a:buNone/>
              <a:defRPr sz="1000"/>
            </a:lvl6pPr>
            <a:lvl7pPr marL="3200400" lvl="6" indent="-228600" algn="l">
              <a:spcBef>
                <a:spcPts val="200"/>
              </a:spcBef>
              <a:spcAft>
                <a:spcPts val="0"/>
              </a:spcAft>
              <a:buClr>
                <a:schemeClr val="dk1"/>
              </a:buClr>
              <a:buSzPts val="1000"/>
              <a:buNone/>
              <a:defRPr sz="1000"/>
            </a:lvl7pPr>
            <a:lvl8pPr marL="3657600" lvl="7" indent="-228600" algn="l">
              <a:spcBef>
                <a:spcPts val="200"/>
              </a:spcBef>
              <a:spcAft>
                <a:spcPts val="0"/>
              </a:spcAft>
              <a:buClr>
                <a:schemeClr val="dk1"/>
              </a:buClr>
              <a:buSzPts val="1000"/>
              <a:buNone/>
              <a:defRPr sz="1000"/>
            </a:lvl8pPr>
            <a:lvl9pPr marL="4114800" lvl="8" indent="-228600" algn="l">
              <a:spcBef>
                <a:spcPts val="200"/>
              </a:spcBef>
              <a:spcAft>
                <a:spcPts val="0"/>
              </a:spcAft>
              <a:buClr>
                <a:schemeClr val="dk1"/>
              </a:buClr>
              <a:buSzPts val="1000"/>
              <a:buNone/>
              <a:defRPr sz="1000"/>
            </a:lvl9pPr>
          </a:lstStyle>
          <a:p>
            <a:endParaRPr/>
          </a:p>
        </p:txBody>
      </p:sp>
      <p:sp>
        <p:nvSpPr>
          <p:cNvPr id="721" name="Google Shape;721;p129"/>
          <p:cNvSpPr txBox="1">
            <a:spLocks noGrp="1"/>
          </p:cNvSpPr>
          <p:nvPr>
            <p:ph type="dt" idx="10"/>
          </p:nvPr>
        </p:nvSpPr>
        <p:spPr>
          <a:xfrm>
            <a:off x="609600" y="6356403"/>
            <a:ext cx="2844800" cy="365125"/>
          </a:xfrm>
          <a:prstGeom prst="rect">
            <a:avLst/>
          </a:prstGeom>
          <a:noFill/>
          <a:ln>
            <a:noFill/>
          </a:ln>
        </p:spPr>
        <p:txBody>
          <a:bodyPr spcFirstLastPara="1" wrap="square" lIns="98300" tIns="49150" rIns="98300" bIns="49150"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2" name="Google Shape;722;p129"/>
          <p:cNvSpPr txBox="1">
            <a:spLocks noGrp="1"/>
          </p:cNvSpPr>
          <p:nvPr>
            <p:ph type="ftr" idx="11"/>
          </p:nvPr>
        </p:nvSpPr>
        <p:spPr>
          <a:xfrm>
            <a:off x="4165600" y="6356403"/>
            <a:ext cx="3860800" cy="365125"/>
          </a:xfrm>
          <a:prstGeom prst="rect">
            <a:avLst/>
          </a:prstGeom>
          <a:noFill/>
          <a:ln>
            <a:noFill/>
          </a:ln>
        </p:spPr>
        <p:txBody>
          <a:bodyPr spcFirstLastPara="1" wrap="square" lIns="98300" tIns="49150" rIns="98300" bIns="49150"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3" name="Google Shape;723;p129"/>
          <p:cNvSpPr txBox="1">
            <a:spLocks noGrp="1"/>
          </p:cNvSpPr>
          <p:nvPr>
            <p:ph type="sldNum" idx="12"/>
          </p:nvPr>
        </p:nvSpPr>
        <p:spPr>
          <a:xfrm>
            <a:off x="8737600" y="6356403"/>
            <a:ext cx="2844800" cy="365125"/>
          </a:xfrm>
          <a:prstGeom prst="rect">
            <a:avLst/>
          </a:prstGeom>
          <a:noFill/>
          <a:ln>
            <a:noFill/>
          </a:ln>
        </p:spPr>
        <p:txBody>
          <a:bodyPr spcFirstLastPara="1" wrap="square" lIns="98300" tIns="49150" rIns="98300" bIns="49150" anchor="ctr" anchorCtr="0">
            <a:noAutofit/>
          </a:bodyPr>
          <a:lstStyle>
            <a:lvl1pPr marL="0" marR="0" lvl="0" indent="0" algn="r">
              <a:spcBef>
                <a:spcPts val="0"/>
              </a:spcBef>
              <a:spcAft>
                <a:spcPts val="0"/>
              </a:spcAft>
              <a:buNone/>
              <a:defRPr sz="1300">
                <a:solidFill>
                  <a:srgbClr val="888888"/>
                </a:solidFill>
                <a:latin typeface="Arial"/>
                <a:ea typeface="Arial"/>
                <a:cs typeface="Arial"/>
                <a:sym typeface="Arial"/>
              </a:defRPr>
            </a:lvl1pPr>
            <a:lvl2pPr marL="0" marR="0" lvl="1" indent="0" algn="r">
              <a:spcBef>
                <a:spcPts val="0"/>
              </a:spcBef>
              <a:spcAft>
                <a:spcPts val="0"/>
              </a:spcAft>
              <a:buNone/>
              <a:defRPr sz="1300">
                <a:solidFill>
                  <a:srgbClr val="888888"/>
                </a:solidFill>
                <a:latin typeface="Arial"/>
                <a:ea typeface="Arial"/>
                <a:cs typeface="Arial"/>
                <a:sym typeface="Arial"/>
              </a:defRPr>
            </a:lvl2pPr>
            <a:lvl3pPr marL="0" marR="0" lvl="2" indent="0" algn="r">
              <a:spcBef>
                <a:spcPts val="0"/>
              </a:spcBef>
              <a:spcAft>
                <a:spcPts val="0"/>
              </a:spcAft>
              <a:buNone/>
              <a:defRPr sz="1300">
                <a:solidFill>
                  <a:srgbClr val="888888"/>
                </a:solidFill>
                <a:latin typeface="Arial"/>
                <a:ea typeface="Arial"/>
                <a:cs typeface="Arial"/>
                <a:sym typeface="Arial"/>
              </a:defRPr>
            </a:lvl3pPr>
            <a:lvl4pPr marL="0" marR="0" lvl="3" indent="0" algn="r">
              <a:spcBef>
                <a:spcPts val="0"/>
              </a:spcBef>
              <a:spcAft>
                <a:spcPts val="0"/>
              </a:spcAft>
              <a:buNone/>
              <a:defRPr sz="1300">
                <a:solidFill>
                  <a:srgbClr val="888888"/>
                </a:solidFill>
                <a:latin typeface="Arial"/>
                <a:ea typeface="Arial"/>
                <a:cs typeface="Arial"/>
                <a:sym typeface="Arial"/>
              </a:defRPr>
            </a:lvl4pPr>
            <a:lvl5pPr marL="0" marR="0" lvl="4" indent="0" algn="r">
              <a:spcBef>
                <a:spcPts val="0"/>
              </a:spcBef>
              <a:spcAft>
                <a:spcPts val="0"/>
              </a:spcAft>
              <a:buNone/>
              <a:defRPr sz="1300">
                <a:solidFill>
                  <a:srgbClr val="888888"/>
                </a:solidFill>
                <a:latin typeface="Arial"/>
                <a:ea typeface="Arial"/>
                <a:cs typeface="Arial"/>
                <a:sym typeface="Arial"/>
              </a:defRPr>
            </a:lvl5pPr>
            <a:lvl6pPr marL="0" marR="0" lvl="5" indent="0" algn="r">
              <a:spcBef>
                <a:spcPts val="0"/>
              </a:spcBef>
              <a:spcAft>
                <a:spcPts val="0"/>
              </a:spcAft>
              <a:buNone/>
              <a:defRPr sz="1300">
                <a:solidFill>
                  <a:srgbClr val="888888"/>
                </a:solidFill>
                <a:latin typeface="Arial"/>
                <a:ea typeface="Arial"/>
                <a:cs typeface="Arial"/>
                <a:sym typeface="Arial"/>
              </a:defRPr>
            </a:lvl6pPr>
            <a:lvl7pPr marL="0" marR="0" lvl="6" indent="0" algn="r">
              <a:spcBef>
                <a:spcPts val="0"/>
              </a:spcBef>
              <a:spcAft>
                <a:spcPts val="0"/>
              </a:spcAft>
              <a:buNone/>
              <a:defRPr sz="1300">
                <a:solidFill>
                  <a:srgbClr val="888888"/>
                </a:solidFill>
                <a:latin typeface="Arial"/>
                <a:ea typeface="Arial"/>
                <a:cs typeface="Arial"/>
                <a:sym typeface="Arial"/>
              </a:defRPr>
            </a:lvl7pPr>
            <a:lvl8pPr marL="0" marR="0" lvl="7" indent="0" algn="r">
              <a:spcBef>
                <a:spcPts val="0"/>
              </a:spcBef>
              <a:spcAft>
                <a:spcPts val="0"/>
              </a:spcAft>
              <a:buNone/>
              <a:defRPr sz="1300">
                <a:solidFill>
                  <a:srgbClr val="888888"/>
                </a:solidFill>
                <a:latin typeface="Arial"/>
                <a:ea typeface="Arial"/>
                <a:cs typeface="Arial"/>
                <a:sym typeface="Arial"/>
              </a:defRPr>
            </a:lvl8pPr>
            <a:lvl9pPr marL="0" marR="0" lvl="8" indent="0" algn="r">
              <a:spcBef>
                <a:spcPts val="0"/>
              </a:spcBef>
              <a:spcAft>
                <a:spcPts val="0"/>
              </a:spcAft>
              <a:buNone/>
              <a:defRPr sz="13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8_仅标题">
  <p:cSld name="8_仅标题">
    <p:spTree>
      <p:nvGrpSpPr>
        <p:cNvPr id="1" name="Shape 40"/>
        <p:cNvGrpSpPr/>
        <p:nvPr/>
      </p:nvGrpSpPr>
      <p:grpSpPr>
        <a:xfrm>
          <a:off x="0" y="0"/>
          <a:ext cx="0" cy="0"/>
          <a:chOff x="0" y="0"/>
          <a:chExt cx="0" cy="0"/>
        </a:xfrm>
      </p:grpSpPr>
      <p:sp>
        <p:nvSpPr>
          <p:cNvPr id="41" name="Google Shape;41;p149"/>
          <p:cNvSpPr>
            <a:spLocks noGrp="1"/>
          </p:cNvSpPr>
          <p:nvPr>
            <p:ph type="pic" idx="2"/>
          </p:nvPr>
        </p:nvSpPr>
        <p:spPr>
          <a:xfrm>
            <a:off x="7952262" y="3954911"/>
            <a:ext cx="3316303" cy="2257169"/>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42" name="Google Shape;42;p149"/>
          <p:cNvSpPr>
            <a:spLocks noGrp="1"/>
          </p:cNvSpPr>
          <p:nvPr>
            <p:ph type="pic" idx="3"/>
          </p:nvPr>
        </p:nvSpPr>
        <p:spPr>
          <a:xfrm>
            <a:off x="1406321" y="3954911"/>
            <a:ext cx="3316303" cy="2257169"/>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43" name="Google Shape;43;p149"/>
          <p:cNvSpPr>
            <a:spLocks noGrp="1"/>
          </p:cNvSpPr>
          <p:nvPr>
            <p:ph type="pic" idx="4"/>
          </p:nvPr>
        </p:nvSpPr>
        <p:spPr>
          <a:xfrm>
            <a:off x="1406321" y="1197197"/>
            <a:ext cx="3316303" cy="2257169"/>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44" name="Google Shape;44;p149"/>
          <p:cNvSpPr>
            <a:spLocks noGrp="1"/>
          </p:cNvSpPr>
          <p:nvPr>
            <p:ph type="pic" idx="5"/>
          </p:nvPr>
        </p:nvSpPr>
        <p:spPr>
          <a:xfrm>
            <a:off x="7952262" y="1197197"/>
            <a:ext cx="3316303" cy="2257169"/>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45" name="Google Shape;45;p149"/>
          <p:cNvSpPr>
            <a:spLocks noGrp="1"/>
          </p:cNvSpPr>
          <p:nvPr>
            <p:ph type="pic" idx="6"/>
          </p:nvPr>
        </p:nvSpPr>
        <p:spPr>
          <a:xfrm>
            <a:off x="4679260" y="2576001"/>
            <a:ext cx="3316301" cy="2257169"/>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4"/>
        <p:cNvGrpSpPr/>
        <p:nvPr/>
      </p:nvGrpSpPr>
      <p:grpSpPr>
        <a:xfrm>
          <a:off x="0" y="0"/>
          <a:ext cx="0" cy="0"/>
          <a:chOff x="0" y="0"/>
          <a:chExt cx="0" cy="0"/>
        </a:xfrm>
      </p:grpSpPr>
      <p:sp>
        <p:nvSpPr>
          <p:cNvPr id="725" name="Google Shape;725;p130"/>
          <p:cNvSpPr txBox="1">
            <a:spLocks noGrp="1"/>
          </p:cNvSpPr>
          <p:nvPr>
            <p:ph type="title"/>
          </p:nvPr>
        </p:nvSpPr>
        <p:spPr>
          <a:xfrm>
            <a:off x="609600" y="274638"/>
            <a:ext cx="10972800" cy="1143000"/>
          </a:xfrm>
          <a:prstGeom prst="rect">
            <a:avLst/>
          </a:prstGeom>
          <a:noFill/>
          <a:ln>
            <a:noFill/>
          </a:ln>
        </p:spPr>
        <p:txBody>
          <a:bodyPr spcFirstLastPara="1" wrap="square" lIns="98300" tIns="49150" rIns="98300" bIns="4915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26" name="Google Shape;726;p130"/>
          <p:cNvSpPr txBox="1">
            <a:spLocks noGrp="1"/>
          </p:cNvSpPr>
          <p:nvPr>
            <p:ph type="body" idx="1"/>
          </p:nvPr>
        </p:nvSpPr>
        <p:spPr>
          <a:xfrm rot="5400000">
            <a:off x="3833019" y="-1623213"/>
            <a:ext cx="4525963" cy="10972800"/>
          </a:xfrm>
          <a:prstGeom prst="rect">
            <a:avLst/>
          </a:prstGeom>
          <a:noFill/>
          <a:ln>
            <a:noFill/>
          </a:ln>
        </p:spPr>
        <p:txBody>
          <a:bodyPr spcFirstLastPara="1" wrap="square" lIns="98300" tIns="49150" rIns="98300" bIns="4915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27" name="Google Shape;727;p130"/>
          <p:cNvSpPr txBox="1">
            <a:spLocks noGrp="1"/>
          </p:cNvSpPr>
          <p:nvPr>
            <p:ph type="dt" idx="10"/>
          </p:nvPr>
        </p:nvSpPr>
        <p:spPr>
          <a:xfrm>
            <a:off x="609600" y="6356403"/>
            <a:ext cx="2844800" cy="365125"/>
          </a:xfrm>
          <a:prstGeom prst="rect">
            <a:avLst/>
          </a:prstGeom>
          <a:noFill/>
          <a:ln>
            <a:noFill/>
          </a:ln>
        </p:spPr>
        <p:txBody>
          <a:bodyPr spcFirstLastPara="1" wrap="square" lIns="98300" tIns="49150" rIns="98300" bIns="49150"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8" name="Google Shape;728;p130"/>
          <p:cNvSpPr txBox="1">
            <a:spLocks noGrp="1"/>
          </p:cNvSpPr>
          <p:nvPr>
            <p:ph type="ftr" idx="11"/>
          </p:nvPr>
        </p:nvSpPr>
        <p:spPr>
          <a:xfrm>
            <a:off x="4165600" y="6356403"/>
            <a:ext cx="3860800" cy="365125"/>
          </a:xfrm>
          <a:prstGeom prst="rect">
            <a:avLst/>
          </a:prstGeom>
          <a:noFill/>
          <a:ln>
            <a:noFill/>
          </a:ln>
        </p:spPr>
        <p:txBody>
          <a:bodyPr spcFirstLastPara="1" wrap="square" lIns="98300" tIns="49150" rIns="98300" bIns="49150"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9" name="Google Shape;729;p130"/>
          <p:cNvSpPr txBox="1">
            <a:spLocks noGrp="1"/>
          </p:cNvSpPr>
          <p:nvPr>
            <p:ph type="sldNum" idx="12"/>
          </p:nvPr>
        </p:nvSpPr>
        <p:spPr>
          <a:xfrm>
            <a:off x="8737600" y="6356403"/>
            <a:ext cx="2844800" cy="365125"/>
          </a:xfrm>
          <a:prstGeom prst="rect">
            <a:avLst/>
          </a:prstGeom>
          <a:noFill/>
          <a:ln>
            <a:noFill/>
          </a:ln>
        </p:spPr>
        <p:txBody>
          <a:bodyPr spcFirstLastPara="1" wrap="square" lIns="98300" tIns="49150" rIns="98300" bIns="49150" anchor="ctr" anchorCtr="0">
            <a:noAutofit/>
          </a:bodyPr>
          <a:lstStyle>
            <a:lvl1pPr marL="0" marR="0" lvl="0" indent="0" algn="r">
              <a:spcBef>
                <a:spcPts val="0"/>
              </a:spcBef>
              <a:spcAft>
                <a:spcPts val="0"/>
              </a:spcAft>
              <a:buNone/>
              <a:defRPr sz="1300">
                <a:solidFill>
                  <a:srgbClr val="888888"/>
                </a:solidFill>
                <a:latin typeface="Arial"/>
                <a:ea typeface="Arial"/>
                <a:cs typeface="Arial"/>
                <a:sym typeface="Arial"/>
              </a:defRPr>
            </a:lvl1pPr>
            <a:lvl2pPr marL="0" marR="0" lvl="1" indent="0" algn="r">
              <a:spcBef>
                <a:spcPts val="0"/>
              </a:spcBef>
              <a:spcAft>
                <a:spcPts val="0"/>
              </a:spcAft>
              <a:buNone/>
              <a:defRPr sz="1300">
                <a:solidFill>
                  <a:srgbClr val="888888"/>
                </a:solidFill>
                <a:latin typeface="Arial"/>
                <a:ea typeface="Arial"/>
                <a:cs typeface="Arial"/>
                <a:sym typeface="Arial"/>
              </a:defRPr>
            </a:lvl2pPr>
            <a:lvl3pPr marL="0" marR="0" lvl="2" indent="0" algn="r">
              <a:spcBef>
                <a:spcPts val="0"/>
              </a:spcBef>
              <a:spcAft>
                <a:spcPts val="0"/>
              </a:spcAft>
              <a:buNone/>
              <a:defRPr sz="1300">
                <a:solidFill>
                  <a:srgbClr val="888888"/>
                </a:solidFill>
                <a:latin typeface="Arial"/>
                <a:ea typeface="Arial"/>
                <a:cs typeface="Arial"/>
                <a:sym typeface="Arial"/>
              </a:defRPr>
            </a:lvl3pPr>
            <a:lvl4pPr marL="0" marR="0" lvl="3" indent="0" algn="r">
              <a:spcBef>
                <a:spcPts val="0"/>
              </a:spcBef>
              <a:spcAft>
                <a:spcPts val="0"/>
              </a:spcAft>
              <a:buNone/>
              <a:defRPr sz="1300">
                <a:solidFill>
                  <a:srgbClr val="888888"/>
                </a:solidFill>
                <a:latin typeface="Arial"/>
                <a:ea typeface="Arial"/>
                <a:cs typeface="Arial"/>
                <a:sym typeface="Arial"/>
              </a:defRPr>
            </a:lvl4pPr>
            <a:lvl5pPr marL="0" marR="0" lvl="4" indent="0" algn="r">
              <a:spcBef>
                <a:spcPts val="0"/>
              </a:spcBef>
              <a:spcAft>
                <a:spcPts val="0"/>
              </a:spcAft>
              <a:buNone/>
              <a:defRPr sz="1300">
                <a:solidFill>
                  <a:srgbClr val="888888"/>
                </a:solidFill>
                <a:latin typeface="Arial"/>
                <a:ea typeface="Arial"/>
                <a:cs typeface="Arial"/>
                <a:sym typeface="Arial"/>
              </a:defRPr>
            </a:lvl5pPr>
            <a:lvl6pPr marL="0" marR="0" lvl="5" indent="0" algn="r">
              <a:spcBef>
                <a:spcPts val="0"/>
              </a:spcBef>
              <a:spcAft>
                <a:spcPts val="0"/>
              </a:spcAft>
              <a:buNone/>
              <a:defRPr sz="1300">
                <a:solidFill>
                  <a:srgbClr val="888888"/>
                </a:solidFill>
                <a:latin typeface="Arial"/>
                <a:ea typeface="Arial"/>
                <a:cs typeface="Arial"/>
                <a:sym typeface="Arial"/>
              </a:defRPr>
            </a:lvl6pPr>
            <a:lvl7pPr marL="0" marR="0" lvl="6" indent="0" algn="r">
              <a:spcBef>
                <a:spcPts val="0"/>
              </a:spcBef>
              <a:spcAft>
                <a:spcPts val="0"/>
              </a:spcAft>
              <a:buNone/>
              <a:defRPr sz="1300">
                <a:solidFill>
                  <a:srgbClr val="888888"/>
                </a:solidFill>
                <a:latin typeface="Arial"/>
                <a:ea typeface="Arial"/>
                <a:cs typeface="Arial"/>
                <a:sym typeface="Arial"/>
              </a:defRPr>
            </a:lvl7pPr>
            <a:lvl8pPr marL="0" marR="0" lvl="7" indent="0" algn="r">
              <a:spcBef>
                <a:spcPts val="0"/>
              </a:spcBef>
              <a:spcAft>
                <a:spcPts val="0"/>
              </a:spcAft>
              <a:buNone/>
              <a:defRPr sz="1300">
                <a:solidFill>
                  <a:srgbClr val="888888"/>
                </a:solidFill>
                <a:latin typeface="Arial"/>
                <a:ea typeface="Arial"/>
                <a:cs typeface="Arial"/>
                <a:sym typeface="Arial"/>
              </a:defRPr>
            </a:lvl8pPr>
            <a:lvl9pPr marL="0" marR="0" lvl="8" indent="0" algn="r">
              <a:spcBef>
                <a:spcPts val="0"/>
              </a:spcBef>
              <a:spcAft>
                <a:spcPts val="0"/>
              </a:spcAft>
              <a:buNone/>
              <a:defRPr sz="13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30"/>
        <p:cNvGrpSpPr/>
        <p:nvPr/>
      </p:nvGrpSpPr>
      <p:grpSpPr>
        <a:xfrm>
          <a:off x="0" y="0"/>
          <a:ext cx="0" cy="0"/>
          <a:chOff x="0" y="0"/>
          <a:chExt cx="0" cy="0"/>
        </a:xfrm>
      </p:grpSpPr>
      <p:sp>
        <p:nvSpPr>
          <p:cNvPr id="731" name="Google Shape;731;p131"/>
          <p:cNvSpPr txBox="1">
            <a:spLocks noGrp="1"/>
          </p:cNvSpPr>
          <p:nvPr>
            <p:ph type="title"/>
          </p:nvPr>
        </p:nvSpPr>
        <p:spPr>
          <a:xfrm rot="5400000">
            <a:off x="7285038" y="1828856"/>
            <a:ext cx="5851525" cy="2743200"/>
          </a:xfrm>
          <a:prstGeom prst="rect">
            <a:avLst/>
          </a:prstGeom>
          <a:noFill/>
          <a:ln>
            <a:noFill/>
          </a:ln>
        </p:spPr>
        <p:txBody>
          <a:bodyPr spcFirstLastPara="1" wrap="square" lIns="98300" tIns="49150" rIns="98300" bIns="4915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32" name="Google Shape;732;p131"/>
          <p:cNvSpPr txBox="1">
            <a:spLocks noGrp="1"/>
          </p:cNvSpPr>
          <p:nvPr>
            <p:ph type="body" idx="1"/>
          </p:nvPr>
        </p:nvSpPr>
        <p:spPr>
          <a:xfrm rot="5400000">
            <a:off x="1697039" y="-812744"/>
            <a:ext cx="5851525" cy="8026400"/>
          </a:xfrm>
          <a:prstGeom prst="rect">
            <a:avLst/>
          </a:prstGeom>
          <a:noFill/>
          <a:ln>
            <a:noFill/>
          </a:ln>
        </p:spPr>
        <p:txBody>
          <a:bodyPr spcFirstLastPara="1" wrap="square" lIns="98300" tIns="49150" rIns="98300" bIns="4915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33" name="Google Shape;733;p131"/>
          <p:cNvSpPr txBox="1">
            <a:spLocks noGrp="1"/>
          </p:cNvSpPr>
          <p:nvPr>
            <p:ph type="dt" idx="10"/>
          </p:nvPr>
        </p:nvSpPr>
        <p:spPr>
          <a:xfrm>
            <a:off x="609600" y="6356403"/>
            <a:ext cx="2844800" cy="365125"/>
          </a:xfrm>
          <a:prstGeom prst="rect">
            <a:avLst/>
          </a:prstGeom>
          <a:noFill/>
          <a:ln>
            <a:noFill/>
          </a:ln>
        </p:spPr>
        <p:txBody>
          <a:bodyPr spcFirstLastPara="1" wrap="square" lIns="98300" tIns="49150" rIns="98300" bIns="49150"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4" name="Google Shape;734;p131"/>
          <p:cNvSpPr txBox="1">
            <a:spLocks noGrp="1"/>
          </p:cNvSpPr>
          <p:nvPr>
            <p:ph type="ftr" idx="11"/>
          </p:nvPr>
        </p:nvSpPr>
        <p:spPr>
          <a:xfrm>
            <a:off x="4165600" y="6356403"/>
            <a:ext cx="3860800" cy="365125"/>
          </a:xfrm>
          <a:prstGeom prst="rect">
            <a:avLst/>
          </a:prstGeom>
          <a:noFill/>
          <a:ln>
            <a:noFill/>
          </a:ln>
        </p:spPr>
        <p:txBody>
          <a:bodyPr spcFirstLastPara="1" wrap="square" lIns="98300" tIns="49150" rIns="98300" bIns="49150"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5" name="Google Shape;735;p131"/>
          <p:cNvSpPr txBox="1">
            <a:spLocks noGrp="1"/>
          </p:cNvSpPr>
          <p:nvPr>
            <p:ph type="sldNum" idx="12"/>
          </p:nvPr>
        </p:nvSpPr>
        <p:spPr>
          <a:xfrm>
            <a:off x="8737600" y="6356403"/>
            <a:ext cx="2844800" cy="365125"/>
          </a:xfrm>
          <a:prstGeom prst="rect">
            <a:avLst/>
          </a:prstGeom>
          <a:noFill/>
          <a:ln>
            <a:noFill/>
          </a:ln>
        </p:spPr>
        <p:txBody>
          <a:bodyPr spcFirstLastPara="1" wrap="square" lIns="98300" tIns="49150" rIns="98300" bIns="49150" anchor="ctr" anchorCtr="0">
            <a:noAutofit/>
          </a:bodyPr>
          <a:lstStyle>
            <a:lvl1pPr marL="0" marR="0" lvl="0" indent="0" algn="r">
              <a:spcBef>
                <a:spcPts val="0"/>
              </a:spcBef>
              <a:spcAft>
                <a:spcPts val="0"/>
              </a:spcAft>
              <a:buNone/>
              <a:defRPr sz="1300">
                <a:solidFill>
                  <a:srgbClr val="888888"/>
                </a:solidFill>
                <a:latin typeface="Arial"/>
                <a:ea typeface="Arial"/>
                <a:cs typeface="Arial"/>
                <a:sym typeface="Arial"/>
              </a:defRPr>
            </a:lvl1pPr>
            <a:lvl2pPr marL="0" marR="0" lvl="1" indent="0" algn="r">
              <a:spcBef>
                <a:spcPts val="0"/>
              </a:spcBef>
              <a:spcAft>
                <a:spcPts val="0"/>
              </a:spcAft>
              <a:buNone/>
              <a:defRPr sz="1300">
                <a:solidFill>
                  <a:srgbClr val="888888"/>
                </a:solidFill>
                <a:latin typeface="Arial"/>
                <a:ea typeface="Arial"/>
                <a:cs typeface="Arial"/>
                <a:sym typeface="Arial"/>
              </a:defRPr>
            </a:lvl2pPr>
            <a:lvl3pPr marL="0" marR="0" lvl="2" indent="0" algn="r">
              <a:spcBef>
                <a:spcPts val="0"/>
              </a:spcBef>
              <a:spcAft>
                <a:spcPts val="0"/>
              </a:spcAft>
              <a:buNone/>
              <a:defRPr sz="1300">
                <a:solidFill>
                  <a:srgbClr val="888888"/>
                </a:solidFill>
                <a:latin typeface="Arial"/>
                <a:ea typeface="Arial"/>
                <a:cs typeface="Arial"/>
                <a:sym typeface="Arial"/>
              </a:defRPr>
            </a:lvl3pPr>
            <a:lvl4pPr marL="0" marR="0" lvl="3" indent="0" algn="r">
              <a:spcBef>
                <a:spcPts val="0"/>
              </a:spcBef>
              <a:spcAft>
                <a:spcPts val="0"/>
              </a:spcAft>
              <a:buNone/>
              <a:defRPr sz="1300">
                <a:solidFill>
                  <a:srgbClr val="888888"/>
                </a:solidFill>
                <a:latin typeface="Arial"/>
                <a:ea typeface="Arial"/>
                <a:cs typeface="Arial"/>
                <a:sym typeface="Arial"/>
              </a:defRPr>
            </a:lvl4pPr>
            <a:lvl5pPr marL="0" marR="0" lvl="4" indent="0" algn="r">
              <a:spcBef>
                <a:spcPts val="0"/>
              </a:spcBef>
              <a:spcAft>
                <a:spcPts val="0"/>
              </a:spcAft>
              <a:buNone/>
              <a:defRPr sz="1300">
                <a:solidFill>
                  <a:srgbClr val="888888"/>
                </a:solidFill>
                <a:latin typeface="Arial"/>
                <a:ea typeface="Arial"/>
                <a:cs typeface="Arial"/>
                <a:sym typeface="Arial"/>
              </a:defRPr>
            </a:lvl5pPr>
            <a:lvl6pPr marL="0" marR="0" lvl="5" indent="0" algn="r">
              <a:spcBef>
                <a:spcPts val="0"/>
              </a:spcBef>
              <a:spcAft>
                <a:spcPts val="0"/>
              </a:spcAft>
              <a:buNone/>
              <a:defRPr sz="1300">
                <a:solidFill>
                  <a:srgbClr val="888888"/>
                </a:solidFill>
                <a:latin typeface="Arial"/>
                <a:ea typeface="Arial"/>
                <a:cs typeface="Arial"/>
                <a:sym typeface="Arial"/>
              </a:defRPr>
            </a:lvl6pPr>
            <a:lvl7pPr marL="0" marR="0" lvl="6" indent="0" algn="r">
              <a:spcBef>
                <a:spcPts val="0"/>
              </a:spcBef>
              <a:spcAft>
                <a:spcPts val="0"/>
              </a:spcAft>
              <a:buNone/>
              <a:defRPr sz="1300">
                <a:solidFill>
                  <a:srgbClr val="888888"/>
                </a:solidFill>
                <a:latin typeface="Arial"/>
                <a:ea typeface="Arial"/>
                <a:cs typeface="Arial"/>
                <a:sym typeface="Arial"/>
              </a:defRPr>
            </a:lvl7pPr>
            <a:lvl8pPr marL="0" marR="0" lvl="7" indent="0" algn="r">
              <a:spcBef>
                <a:spcPts val="0"/>
              </a:spcBef>
              <a:spcAft>
                <a:spcPts val="0"/>
              </a:spcAft>
              <a:buNone/>
              <a:defRPr sz="1300">
                <a:solidFill>
                  <a:srgbClr val="888888"/>
                </a:solidFill>
                <a:latin typeface="Arial"/>
                <a:ea typeface="Arial"/>
                <a:cs typeface="Arial"/>
                <a:sym typeface="Arial"/>
              </a:defRPr>
            </a:lvl8pPr>
            <a:lvl9pPr marL="0" marR="0" lvl="8" indent="0" algn="r">
              <a:spcBef>
                <a:spcPts val="0"/>
              </a:spcBef>
              <a:spcAft>
                <a:spcPts val="0"/>
              </a:spcAft>
              <a:buNone/>
              <a:defRPr sz="13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42"/>
        <p:cNvGrpSpPr/>
        <p:nvPr/>
      </p:nvGrpSpPr>
      <p:grpSpPr>
        <a:xfrm>
          <a:off x="0" y="0"/>
          <a:ext cx="0" cy="0"/>
          <a:chOff x="0" y="0"/>
          <a:chExt cx="0" cy="0"/>
        </a:xfrm>
      </p:grpSpPr>
      <p:sp>
        <p:nvSpPr>
          <p:cNvPr id="743" name="Google Shape;743;p87"/>
          <p:cNvSpPr txBox="1">
            <a:spLocks noGrp="1"/>
          </p:cNvSpPr>
          <p:nvPr>
            <p:ph type="ctrTitle"/>
          </p:nvPr>
        </p:nvSpPr>
        <p:spPr>
          <a:xfrm>
            <a:off x="914401" y="2130480"/>
            <a:ext cx="10363200" cy="1470025"/>
          </a:xfrm>
          <a:prstGeom prst="rect">
            <a:avLst/>
          </a:prstGeom>
          <a:noFill/>
          <a:ln>
            <a:noFill/>
          </a:ln>
        </p:spPr>
        <p:txBody>
          <a:bodyPr spcFirstLastPara="1" wrap="square" lIns="98450" tIns="49225" rIns="98450" bIns="492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44" name="Google Shape;744;p87"/>
          <p:cNvSpPr txBox="1">
            <a:spLocks noGrp="1"/>
          </p:cNvSpPr>
          <p:nvPr>
            <p:ph type="subTitle" idx="1"/>
          </p:nvPr>
        </p:nvSpPr>
        <p:spPr>
          <a:xfrm>
            <a:off x="1828800" y="3886200"/>
            <a:ext cx="8534400" cy="1752600"/>
          </a:xfrm>
          <a:prstGeom prst="rect">
            <a:avLst/>
          </a:prstGeom>
          <a:noFill/>
          <a:ln>
            <a:noFill/>
          </a:ln>
        </p:spPr>
        <p:txBody>
          <a:bodyPr spcFirstLastPara="1" wrap="square" lIns="98450" tIns="49225" rIns="98450" bIns="49225" anchor="t" anchorCtr="0">
            <a:noAutofit/>
          </a:bodyPr>
          <a:lstStyle>
            <a:lvl1pPr lvl="0" algn="ctr">
              <a:spcBef>
                <a:spcPts val="700"/>
              </a:spcBef>
              <a:spcAft>
                <a:spcPts val="0"/>
              </a:spcAft>
              <a:buClr>
                <a:srgbClr val="888888"/>
              </a:buClr>
              <a:buSzPts val="3500"/>
              <a:buNone/>
              <a:defRPr>
                <a:solidFill>
                  <a:srgbClr val="888888"/>
                </a:solidFill>
              </a:defRPr>
            </a:lvl1pPr>
            <a:lvl2pPr lvl="1" algn="ctr">
              <a:spcBef>
                <a:spcPts val="600"/>
              </a:spcBef>
              <a:spcAft>
                <a:spcPts val="0"/>
              </a:spcAft>
              <a:buClr>
                <a:srgbClr val="888888"/>
              </a:buClr>
              <a:buSzPts val="3000"/>
              <a:buNone/>
              <a:defRPr>
                <a:solidFill>
                  <a:srgbClr val="888888"/>
                </a:solidFill>
              </a:defRPr>
            </a:lvl2pPr>
            <a:lvl3pPr lvl="2" algn="ctr">
              <a:spcBef>
                <a:spcPts val="520"/>
              </a:spcBef>
              <a:spcAft>
                <a:spcPts val="0"/>
              </a:spcAft>
              <a:buClr>
                <a:srgbClr val="888888"/>
              </a:buClr>
              <a:buSzPts val="2600"/>
              <a:buNone/>
              <a:defRPr>
                <a:solidFill>
                  <a:srgbClr val="888888"/>
                </a:solidFill>
              </a:defRPr>
            </a:lvl3pPr>
            <a:lvl4pPr lvl="3" algn="ctr">
              <a:spcBef>
                <a:spcPts val="440"/>
              </a:spcBef>
              <a:spcAft>
                <a:spcPts val="0"/>
              </a:spcAft>
              <a:buClr>
                <a:srgbClr val="888888"/>
              </a:buClr>
              <a:buSzPts val="2200"/>
              <a:buNone/>
              <a:defRPr>
                <a:solidFill>
                  <a:srgbClr val="888888"/>
                </a:solidFill>
              </a:defRPr>
            </a:lvl4pPr>
            <a:lvl5pPr lvl="4" algn="ctr">
              <a:spcBef>
                <a:spcPts val="440"/>
              </a:spcBef>
              <a:spcAft>
                <a:spcPts val="0"/>
              </a:spcAft>
              <a:buClr>
                <a:srgbClr val="888888"/>
              </a:buClr>
              <a:buSzPts val="2200"/>
              <a:buNone/>
              <a:defRPr>
                <a:solidFill>
                  <a:srgbClr val="888888"/>
                </a:solidFill>
              </a:defRPr>
            </a:lvl5pPr>
            <a:lvl6pPr lvl="5" algn="ctr">
              <a:spcBef>
                <a:spcPts val="440"/>
              </a:spcBef>
              <a:spcAft>
                <a:spcPts val="0"/>
              </a:spcAft>
              <a:buClr>
                <a:srgbClr val="888888"/>
              </a:buClr>
              <a:buSzPts val="2200"/>
              <a:buNone/>
              <a:defRPr>
                <a:solidFill>
                  <a:srgbClr val="888888"/>
                </a:solidFill>
              </a:defRPr>
            </a:lvl6pPr>
            <a:lvl7pPr lvl="6" algn="ctr">
              <a:spcBef>
                <a:spcPts val="440"/>
              </a:spcBef>
              <a:spcAft>
                <a:spcPts val="0"/>
              </a:spcAft>
              <a:buClr>
                <a:srgbClr val="888888"/>
              </a:buClr>
              <a:buSzPts val="2200"/>
              <a:buNone/>
              <a:defRPr>
                <a:solidFill>
                  <a:srgbClr val="888888"/>
                </a:solidFill>
              </a:defRPr>
            </a:lvl7pPr>
            <a:lvl8pPr lvl="7" algn="ctr">
              <a:spcBef>
                <a:spcPts val="440"/>
              </a:spcBef>
              <a:spcAft>
                <a:spcPts val="0"/>
              </a:spcAft>
              <a:buClr>
                <a:srgbClr val="888888"/>
              </a:buClr>
              <a:buSzPts val="2200"/>
              <a:buNone/>
              <a:defRPr>
                <a:solidFill>
                  <a:srgbClr val="888888"/>
                </a:solidFill>
              </a:defRPr>
            </a:lvl8pPr>
            <a:lvl9pPr lvl="8" algn="ctr">
              <a:spcBef>
                <a:spcPts val="440"/>
              </a:spcBef>
              <a:spcAft>
                <a:spcPts val="0"/>
              </a:spcAft>
              <a:buClr>
                <a:srgbClr val="888888"/>
              </a:buClr>
              <a:buSzPts val="2200"/>
              <a:buNone/>
              <a:defRPr>
                <a:solidFill>
                  <a:srgbClr val="888888"/>
                </a:solidFill>
              </a:defRPr>
            </a:lvl9pPr>
          </a:lstStyle>
          <a:p>
            <a:endParaRPr/>
          </a:p>
        </p:txBody>
      </p:sp>
      <p:sp>
        <p:nvSpPr>
          <p:cNvPr id="745" name="Google Shape;745;p87"/>
          <p:cNvSpPr txBox="1">
            <a:spLocks noGrp="1"/>
          </p:cNvSpPr>
          <p:nvPr>
            <p:ph type="dt" idx="10"/>
          </p:nvPr>
        </p:nvSpPr>
        <p:spPr>
          <a:xfrm>
            <a:off x="609600" y="6356403"/>
            <a:ext cx="2844800" cy="365125"/>
          </a:xfrm>
          <a:prstGeom prst="rect">
            <a:avLst/>
          </a:prstGeom>
          <a:noFill/>
          <a:ln>
            <a:noFill/>
          </a:ln>
        </p:spPr>
        <p:txBody>
          <a:bodyPr spcFirstLastPara="1" wrap="square" lIns="98450" tIns="49225" rIns="98450" bIns="49225"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6" name="Google Shape;746;p87"/>
          <p:cNvSpPr txBox="1">
            <a:spLocks noGrp="1"/>
          </p:cNvSpPr>
          <p:nvPr>
            <p:ph type="ftr" idx="11"/>
          </p:nvPr>
        </p:nvSpPr>
        <p:spPr>
          <a:xfrm>
            <a:off x="4165600" y="6356403"/>
            <a:ext cx="3860800" cy="365125"/>
          </a:xfrm>
          <a:prstGeom prst="rect">
            <a:avLst/>
          </a:prstGeom>
          <a:noFill/>
          <a:ln>
            <a:noFill/>
          </a:ln>
        </p:spPr>
        <p:txBody>
          <a:bodyPr spcFirstLastPara="1" wrap="square" lIns="98450" tIns="49225" rIns="98450" bIns="49225"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7" name="Google Shape;747;p87"/>
          <p:cNvSpPr txBox="1">
            <a:spLocks noGrp="1"/>
          </p:cNvSpPr>
          <p:nvPr>
            <p:ph type="sldNum" idx="12"/>
          </p:nvPr>
        </p:nvSpPr>
        <p:spPr>
          <a:xfrm>
            <a:off x="8737600" y="6356403"/>
            <a:ext cx="2844800" cy="365125"/>
          </a:xfrm>
          <a:prstGeom prst="rect">
            <a:avLst/>
          </a:prstGeom>
          <a:noFill/>
          <a:ln>
            <a:noFill/>
          </a:ln>
        </p:spPr>
        <p:txBody>
          <a:bodyPr spcFirstLastPara="1" wrap="square" lIns="98450" tIns="49225" rIns="98450" bIns="49225" anchor="ctr" anchorCtr="0">
            <a:noAutofit/>
          </a:bodyPr>
          <a:lstStyle>
            <a:lvl1pPr marL="0" marR="0" lvl="0" indent="0" algn="r">
              <a:spcBef>
                <a:spcPts val="0"/>
              </a:spcBef>
              <a:spcAft>
                <a:spcPts val="0"/>
              </a:spcAft>
              <a:buNone/>
              <a:defRPr sz="1300">
                <a:solidFill>
                  <a:srgbClr val="888888"/>
                </a:solidFill>
                <a:latin typeface="Arial"/>
                <a:ea typeface="Arial"/>
                <a:cs typeface="Arial"/>
                <a:sym typeface="Arial"/>
              </a:defRPr>
            </a:lvl1pPr>
            <a:lvl2pPr marL="0" marR="0" lvl="1" indent="0" algn="r">
              <a:spcBef>
                <a:spcPts val="0"/>
              </a:spcBef>
              <a:spcAft>
                <a:spcPts val="0"/>
              </a:spcAft>
              <a:buNone/>
              <a:defRPr sz="1300">
                <a:solidFill>
                  <a:srgbClr val="888888"/>
                </a:solidFill>
                <a:latin typeface="Arial"/>
                <a:ea typeface="Arial"/>
                <a:cs typeface="Arial"/>
                <a:sym typeface="Arial"/>
              </a:defRPr>
            </a:lvl2pPr>
            <a:lvl3pPr marL="0" marR="0" lvl="2" indent="0" algn="r">
              <a:spcBef>
                <a:spcPts val="0"/>
              </a:spcBef>
              <a:spcAft>
                <a:spcPts val="0"/>
              </a:spcAft>
              <a:buNone/>
              <a:defRPr sz="1300">
                <a:solidFill>
                  <a:srgbClr val="888888"/>
                </a:solidFill>
                <a:latin typeface="Arial"/>
                <a:ea typeface="Arial"/>
                <a:cs typeface="Arial"/>
                <a:sym typeface="Arial"/>
              </a:defRPr>
            </a:lvl3pPr>
            <a:lvl4pPr marL="0" marR="0" lvl="3" indent="0" algn="r">
              <a:spcBef>
                <a:spcPts val="0"/>
              </a:spcBef>
              <a:spcAft>
                <a:spcPts val="0"/>
              </a:spcAft>
              <a:buNone/>
              <a:defRPr sz="1300">
                <a:solidFill>
                  <a:srgbClr val="888888"/>
                </a:solidFill>
                <a:latin typeface="Arial"/>
                <a:ea typeface="Arial"/>
                <a:cs typeface="Arial"/>
                <a:sym typeface="Arial"/>
              </a:defRPr>
            </a:lvl4pPr>
            <a:lvl5pPr marL="0" marR="0" lvl="4" indent="0" algn="r">
              <a:spcBef>
                <a:spcPts val="0"/>
              </a:spcBef>
              <a:spcAft>
                <a:spcPts val="0"/>
              </a:spcAft>
              <a:buNone/>
              <a:defRPr sz="1300">
                <a:solidFill>
                  <a:srgbClr val="888888"/>
                </a:solidFill>
                <a:latin typeface="Arial"/>
                <a:ea typeface="Arial"/>
                <a:cs typeface="Arial"/>
                <a:sym typeface="Arial"/>
              </a:defRPr>
            </a:lvl5pPr>
            <a:lvl6pPr marL="0" marR="0" lvl="5" indent="0" algn="r">
              <a:spcBef>
                <a:spcPts val="0"/>
              </a:spcBef>
              <a:spcAft>
                <a:spcPts val="0"/>
              </a:spcAft>
              <a:buNone/>
              <a:defRPr sz="1300">
                <a:solidFill>
                  <a:srgbClr val="888888"/>
                </a:solidFill>
                <a:latin typeface="Arial"/>
                <a:ea typeface="Arial"/>
                <a:cs typeface="Arial"/>
                <a:sym typeface="Arial"/>
              </a:defRPr>
            </a:lvl6pPr>
            <a:lvl7pPr marL="0" marR="0" lvl="6" indent="0" algn="r">
              <a:spcBef>
                <a:spcPts val="0"/>
              </a:spcBef>
              <a:spcAft>
                <a:spcPts val="0"/>
              </a:spcAft>
              <a:buNone/>
              <a:defRPr sz="1300">
                <a:solidFill>
                  <a:srgbClr val="888888"/>
                </a:solidFill>
                <a:latin typeface="Arial"/>
                <a:ea typeface="Arial"/>
                <a:cs typeface="Arial"/>
                <a:sym typeface="Arial"/>
              </a:defRPr>
            </a:lvl7pPr>
            <a:lvl8pPr marL="0" marR="0" lvl="7" indent="0" algn="r">
              <a:spcBef>
                <a:spcPts val="0"/>
              </a:spcBef>
              <a:spcAft>
                <a:spcPts val="0"/>
              </a:spcAft>
              <a:buNone/>
              <a:defRPr sz="1300">
                <a:solidFill>
                  <a:srgbClr val="888888"/>
                </a:solidFill>
                <a:latin typeface="Arial"/>
                <a:ea typeface="Arial"/>
                <a:cs typeface="Arial"/>
                <a:sym typeface="Arial"/>
              </a:defRPr>
            </a:lvl8pPr>
            <a:lvl9pPr marL="0" marR="0" lvl="8" indent="0" algn="r">
              <a:spcBef>
                <a:spcPts val="0"/>
              </a:spcBef>
              <a:spcAft>
                <a:spcPts val="0"/>
              </a:spcAft>
              <a:buNone/>
              <a:defRPr sz="13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48"/>
        <p:cNvGrpSpPr/>
        <p:nvPr/>
      </p:nvGrpSpPr>
      <p:grpSpPr>
        <a:xfrm>
          <a:off x="0" y="0"/>
          <a:ext cx="0" cy="0"/>
          <a:chOff x="0" y="0"/>
          <a:chExt cx="0" cy="0"/>
        </a:xfrm>
      </p:grpSpPr>
      <p:sp>
        <p:nvSpPr>
          <p:cNvPr id="749" name="Google Shape;749;p132"/>
          <p:cNvSpPr txBox="1">
            <a:spLocks noGrp="1"/>
          </p:cNvSpPr>
          <p:nvPr>
            <p:ph type="title"/>
          </p:nvPr>
        </p:nvSpPr>
        <p:spPr>
          <a:xfrm>
            <a:off x="609600" y="274638"/>
            <a:ext cx="10972800" cy="1143000"/>
          </a:xfrm>
          <a:prstGeom prst="rect">
            <a:avLst/>
          </a:prstGeom>
          <a:noFill/>
          <a:ln>
            <a:noFill/>
          </a:ln>
        </p:spPr>
        <p:txBody>
          <a:bodyPr spcFirstLastPara="1" wrap="square" lIns="98450" tIns="49225" rIns="98450" bIns="492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50" name="Google Shape;750;p132"/>
          <p:cNvSpPr txBox="1">
            <a:spLocks noGrp="1"/>
          </p:cNvSpPr>
          <p:nvPr>
            <p:ph type="body" idx="1"/>
          </p:nvPr>
        </p:nvSpPr>
        <p:spPr>
          <a:xfrm>
            <a:off x="609600" y="1600206"/>
            <a:ext cx="10972800" cy="4525963"/>
          </a:xfrm>
          <a:prstGeom prst="rect">
            <a:avLst/>
          </a:prstGeom>
          <a:noFill/>
          <a:ln>
            <a:noFill/>
          </a:ln>
        </p:spPr>
        <p:txBody>
          <a:bodyPr spcFirstLastPara="1" wrap="square" lIns="98450" tIns="49225" rIns="98450" bIns="49225"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1" name="Google Shape;751;p132"/>
          <p:cNvSpPr txBox="1">
            <a:spLocks noGrp="1"/>
          </p:cNvSpPr>
          <p:nvPr>
            <p:ph type="dt" idx="10"/>
          </p:nvPr>
        </p:nvSpPr>
        <p:spPr>
          <a:xfrm>
            <a:off x="609600" y="6356403"/>
            <a:ext cx="2844800" cy="365125"/>
          </a:xfrm>
          <a:prstGeom prst="rect">
            <a:avLst/>
          </a:prstGeom>
          <a:noFill/>
          <a:ln>
            <a:noFill/>
          </a:ln>
        </p:spPr>
        <p:txBody>
          <a:bodyPr spcFirstLastPara="1" wrap="square" lIns="98450" tIns="49225" rIns="98450" bIns="49225"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2" name="Google Shape;752;p132"/>
          <p:cNvSpPr txBox="1">
            <a:spLocks noGrp="1"/>
          </p:cNvSpPr>
          <p:nvPr>
            <p:ph type="ftr" idx="11"/>
          </p:nvPr>
        </p:nvSpPr>
        <p:spPr>
          <a:xfrm>
            <a:off x="4165600" y="6356403"/>
            <a:ext cx="3860800" cy="365125"/>
          </a:xfrm>
          <a:prstGeom prst="rect">
            <a:avLst/>
          </a:prstGeom>
          <a:noFill/>
          <a:ln>
            <a:noFill/>
          </a:ln>
        </p:spPr>
        <p:txBody>
          <a:bodyPr spcFirstLastPara="1" wrap="square" lIns="98450" tIns="49225" rIns="98450" bIns="49225"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3" name="Google Shape;753;p132"/>
          <p:cNvSpPr txBox="1">
            <a:spLocks noGrp="1"/>
          </p:cNvSpPr>
          <p:nvPr>
            <p:ph type="sldNum" idx="12"/>
          </p:nvPr>
        </p:nvSpPr>
        <p:spPr>
          <a:xfrm>
            <a:off x="8737600" y="6356403"/>
            <a:ext cx="2844800" cy="365125"/>
          </a:xfrm>
          <a:prstGeom prst="rect">
            <a:avLst/>
          </a:prstGeom>
          <a:noFill/>
          <a:ln>
            <a:noFill/>
          </a:ln>
        </p:spPr>
        <p:txBody>
          <a:bodyPr spcFirstLastPara="1" wrap="square" lIns="98450" tIns="49225" rIns="98450" bIns="49225" anchor="ctr" anchorCtr="0">
            <a:noAutofit/>
          </a:bodyPr>
          <a:lstStyle>
            <a:lvl1pPr marL="0" marR="0" lvl="0" indent="0" algn="r">
              <a:spcBef>
                <a:spcPts val="0"/>
              </a:spcBef>
              <a:spcAft>
                <a:spcPts val="0"/>
              </a:spcAft>
              <a:buNone/>
              <a:defRPr sz="1300">
                <a:solidFill>
                  <a:srgbClr val="888888"/>
                </a:solidFill>
                <a:latin typeface="Arial"/>
                <a:ea typeface="Arial"/>
                <a:cs typeface="Arial"/>
                <a:sym typeface="Arial"/>
              </a:defRPr>
            </a:lvl1pPr>
            <a:lvl2pPr marL="0" marR="0" lvl="1" indent="0" algn="r">
              <a:spcBef>
                <a:spcPts val="0"/>
              </a:spcBef>
              <a:spcAft>
                <a:spcPts val="0"/>
              </a:spcAft>
              <a:buNone/>
              <a:defRPr sz="1300">
                <a:solidFill>
                  <a:srgbClr val="888888"/>
                </a:solidFill>
                <a:latin typeface="Arial"/>
                <a:ea typeface="Arial"/>
                <a:cs typeface="Arial"/>
                <a:sym typeface="Arial"/>
              </a:defRPr>
            </a:lvl2pPr>
            <a:lvl3pPr marL="0" marR="0" lvl="2" indent="0" algn="r">
              <a:spcBef>
                <a:spcPts val="0"/>
              </a:spcBef>
              <a:spcAft>
                <a:spcPts val="0"/>
              </a:spcAft>
              <a:buNone/>
              <a:defRPr sz="1300">
                <a:solidFill>
                  <a:srgbClr val="888888"/>
                </a:solidFill>
                <a:latin typeface="Arial"/>
                <a:ea typeface="Arial"/>
                <a:cs typeface="Arial"/>
                <a:sym typeface="Arial"/>
              </a:defRPr>
            </a:lvl3pPr>
            <a:lvl4pPr marL="0" marR="0" lvl="3" indent="0" algn="r">
              <a:spcBef>
                <a:spcPts val="0"/>
              </a:spcBef>
              <a:spcAft>
                <a:spcPts val="0"/>
              </a:spcAft>
              <a:buNone/>
              <a:defRPr sz="1300">
                <a:solidFill>
                  <a:srgbClr val="888888"/>
                </a:solidFill>
                <a:latin typeface="Arial"/>
                <a:ea typeface="Arial"/>
                <a:cs typeface="Arial"/>
                <a:sym typeface="Arial"/>
              </a:defRPr>
            </a:lvl4pPr>
            <a:lvl5pPr marL="0" marR="0" lvl="4" indent="0" algn="r">
              <a:spcBef>
                <a:spcPts val="0"/>
              </a:spcBef>
              <a:spcAft>
                <a:spcPts val="0"/>
              </a:spcAft>
              <a:buNone/>
              <a:defRPr sz="1300">
                <a:solidFill>
                  <a:srgbClr val="888888"/>
                </a:solidFill>
                <a:latin typeface="Arial"/>
                <a:ea typeface="Arial"/>
                <a:cs typeface="Arial"/>
                <a:sym typeface="Arial"/>
              </a:defRPr>
            </a:lvl5pPr>
            <a:lvl6pPr marL="0" marR="0" lvl="5" indent="0" algn="r">
              <a:spcBef>
                <a:spcPts val="0"/>
              </a:spcBef>
              <a:spcAft>
                <a:spcPts val="0"/>
              </a:spcAft>
              <a:buNone/>
              <a:defRPr sz="1300">
                <a:solidFill>
                  <a:srgbClr val="888888"/>
                </a:solidFill>
                <a:latin typeface="Arial"/>
                <a:ea typeface="Arial"/>
                <a:cs typeface="Arial"/>
                <a:sym typeface="Arial"/>
              </a:defRPr>
            </a:lvl6pPr>
            <a:lvl7pPr marL="0" marR="0" lvl="6" indent="0" algn="r">
              <a:spcBef>
                <a:spcPts val="0"/>
              </a:spcBef>
              <a:spcAft>
                <a:spcPts val="0"/>
              </a:spcAft>
              <a:buNone/>
              <a:defRPr sz="1300">
                <a:solidFill>
                  <a:srgbClr val="888888"/>
                </a:solidFill>
                <a:latin typeface="Arial"/>
                <a:ea typeface="Arial"/>
                <a:cs typeface="Arial"/>
                <a:sym typeface="Arial"/>
              </a:defRPr>
            </a:lvl7pPr>
            <a:lvl8pPr marL="0" marR="0" lvl="7" indent="0" algn="r">
              <a:spcBef>
                <a:spcPts val="0"/>
              </a:spcBef>
              <a:spcAft>
                <a:spcPts val="0"/>
              </a:spcAft>
              <a:buNone/>
              <a:defRPr sz="1300">
                <a:solidFill>
                  <a:srgbClr val="888888"/>
                </a:solidFill>
                <a:latin typeface="Arial"/>
                <a:ea typeface="Arial"/>
                <a:cs typeface="Arial"/>
                <a:sym typeface="Arial"/>
              </a:defRPr>
            </a:lvl8pPr>
            <a:lvl9pPr marL="0" marR="0" lvl="8" indent="0" algn="r">
              <a:spcBef>
                <a:spcPts val="0"/>
              </a:spcBef>
              <a:spcAft>
                <a:spcPts val="0"/>
              </a:spcAft>
              <a:buNone/>
              <a:defRPr sz="13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54"/>
        <p:cNvGrpSpPr/>
        <p:nvPr/>
      </p:nvGrpSpPr>
      <p:grpSpPr>
        <a:xfrm>
          <a:off x="0" y="0"/>
          <a:ext cx="0" cy="0"/>
          <a:chOff x="0" y="0"/>
          <a:chExt cx="0" cy="0"/>
        </a:xfrm>
      </p:grpSpPr>
      <p:sp>
        <p:nvSpPr>
          <p:cNvPr id="755" name="Google Shape;755;p133"/>
          <p:cNvSpPr txBox="1">
            <a:spLocks noGrp="1"/>
          </p:cNvSpPr>
          <p:nvPr>
            <p:ph type="title"/>
          </p:nvPr>
        </p:nvSpPr>
        <p:spPr>
          <a:xfrm>
            <a:off x="963085" y="4406902"/>
            <a:ext cx="10363200" cy="1362074"/>
          </a:xfrm>
          <a:prstGeom prst="rect">
            <a:avLst/>
          </a:prstGeom>
          <a:noFill/>
          <a:ln>
            <a:noFill/>
          </a:ln>
        </p:spPr>
        <p:txBody>
          <a:bodyPr spcFirstLastPara="1" wrap="square" lIns="98450" tIns="49225" rIns="98450" bIns="49225" anchor="t" anchorCtr="0">
            <a:noAutofit/>
          </a:bodyPr>
          <a:lstStyle>
            <a:lvl1pPr lvl="0" algn="l">
              <a:spcBef>
                <a:spcPts val="0"/>
              </a:spcBef>
              <a:spcAft>
                <a:spcPts val="0"/>
              </a:spcAft>
              <a:buSzPts val="1400"/>
              <a:buNone/>
              <a:defRPr sz="43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56" name="Google Shape;756;p133"/>
          <p:cNvSpPr txBox="1">
            <a:spLocks noGrp="1"/>
          </p:cNvSpPr>
          <p:nvPr>
            <p:ph type="body" idx="1"/>
          </p:nvPr>
        </p:nvSpPr>
        <p:spPr>
          <a:xfrm>
            <a:off x="963085" y="2906722"/>
            <a:ext cx="10363200" cy="1500187"/>
          </a:xfrm>
          <a:prstGeom prst="rect">
            <a:avLst/>
          </a:prstGeom>
          <a:noFill/>
          <a:ln>
            <a:noFill/>
          </a:ln>
        </p:spPr>
        <p:txBody>
          <a:bodyPr spcFirstLastPara="1" wrap="square" lIns="98450" tIns="49225" rIns="98450" bIns="49225" anchor="b" anchorCtr="0">
            <a:noAutofit/>
          </a:bodyPr>
          <a:lstStyle>
            <a:lvl1pPr marL="457200" lvl="0" indent="-228600" algn="l">
              <a:spcBef>
                <a:spcPts val="440"/>
              </a:spcBef>
              <a:spcAft>
                <a:spcPts val="0"/>
              </a:spcAft>
              <a:buClr>
                <a:srgbClr val="888888"/>
              </a:buClr>
              <a:buSzPts val="2200"/>
              <a:buNone/>
              <a:defRPr sz="2200">
                <a:solidFill>
                  <a:srgbClr val="888888"/>
                </a:solidFill>
              </a:defRPr>
            </a:lvl1pPr>
            <a:lvl2pPr marL="914400" lvl="1" indent="-228600" algn="l">
              <a:spcBef>
                <a:spcPts val="400"/>
              </a:spcBef>
              <a:spcAft>
                <a:spcPts val="0"/>
              </a:spcAft>
              <a:buClr>
                <a:srgbClr val="888888"/>
              </a:buClr>
              <a:buSzPts val="2000"/>
              <a:buNone/>
              <a:defRPr sz="2000">
                <a:solidFill>
                  <a:srgbClr val="888888"/>
                </a:solidFill>
              </a:defRPr>
            </a:lvl2pPr>
            <a:lvl3pPr marL="1371600" lvl="2" indent="-228600" algn="l">
              <a:spcBef>
                <a:spcPts val="340"/>
              </a:spcBef>
              <a:spcAft>
                <a:spcPts val="0"/>
              </a:spcAft>
              <a:buClr>
                <a:srgbClr val="888888"/>
              </a:buClr>
              <a:buSzPts val="1700"/>
              <a:buNone/>
              <a:defRPr sz="1700">
                <a:solidFill>
                  <a:srgbClr val="888888"/>
                </a:solidFill>
              </a:defRPr>
            </a:lvl3pPr>
            <a:lvl4pPr marL="1828800" lvl="3" indent="-228600" algn="l">
              <a:spcBef>
                <a:spcPts val="300"/>
              </a:spcBef>
              <a:spcAft>
                <a:spcPts val="0"/>
              </a:spcAft>
              <a:buClr>
                <a:srgbClr val="888888"/>
              </a:buClr>
              <a:buSzPts val="1500"/>
              <a:buNone/>
              <a:defRPr sz="1500">
                <a:solidFill>
                  <a:srgbClr val="888888"/>
                </a:solidFill>
              </a:defRPr>
            </a:lvl4pPr>
            <a:lvl5pPr marL="2286000" lvl="4" indent="-228600" algn="l">
              <a:spcBef>
                <a:spcPts val="300"/>
              </a:spcBef>
              <a:spcAft>
                <a:spcPts val="0"/>
              </a:spcAft>
              <a:buClr>
                <a:srgbClr val="888888"/>
              </a:buClr>
              <a:buSzPts val="1500"/>
              <a:buNone/>
              <a:defRPr sz="1500">
                <a:solidFill>
                  <a:srgbClr val="888888"/>
                </a:solidFill>
              </a:defRPr>
            </a:lvl5pPr>
            <a:lvl6pPr marL="2743200" lvl="5" indent="-228600" algn="l">
              <a:spcBef>
                <a:spcPts val="300"/>
              </a:spcBef>
              <a:spcAft>
                <a:spcPts val="0"/>
              </a:spcAft>
              <a:buClr>
                <a:srgbClr val="888888"/>
              </a:buClr>
              <a:buSzPts val="1500"/>
              <a:buNone/>
              <a:defRPr sz="1500">
                <a:solidFill>
                  <a:srgbClr val="888888"/>
                </a:solidFill>
              </a:defRPr>
            </a:lvl6pPr>
            <a:lvl7pPr marL="3200400" lvl="6" indent="-228600" algn="l">
              <a:spcBef>
                <a:spcPts val="300"/>
              </a:spcBef>
              <a:spcAft>
                <a:spcPts val="0"/>
              </a:spcAft>
              <a:buClr>
                <a:srgbClr val="888888"/>
              </a:buClr>
              <a:buSzPts val="1500"/>
              <a:buNone/>
              <a:defRPr sz="1500">
                <a:solidFill>
                  <a:srgbClr val="888888"/>
                </a:solidFill>
              </a:defRPr>
            </a:lvl7pPr>
            <a:lvl8pPr marL="3657600" lvl="7" indent="-228600" algn="l">
              <a:spcBef>
                <a:spcPts val="300"/>
              </a:spcBef>
              <a:spcAft>
                <a:spcPts val="0"/>
              </a:spcAft>
              <a:buClr>
                <a:srgbClr val="888888"/>
              </a:buClr>
              <a:buSzPts val="1500"/>
              <a:buNone/>
              <a:defRPr sz="1500">
                <a:solidFill>
                  <a:srgbClr val="888888"/>
                </a:solidFill>
              </a:defRPr>
            </a:lvl8pPr>
            <a:lvl9pPr marL="4114800" lvl="8" indent="-228600" algn="l">
              <a:spcBef>
                <a:spcPts val="300"/>
              </a:spcBef>
              <a:spcAft>
                <a:spcPts val="0"/>
              </a:spcAft>
              <a:buClr>
                <a:srgbClr val="888888"/>
              </a:buClr>
              <a:buSzPts val="1500"/>
              <a:buNone/>
              <a:defRPr sz="1500">
                <a:solidFill>
                  <a:srgbClr val="888888"/>
                </a:solidFill>
              </a:defRPr>
            </a:lvl9pPr>
          </a:lstStyle>
          <a:p>
            <a:endParaRPr/>
          </a:p>
        </p:txBody>
      </p:sp>
      <p:sp>
        <p:nvSpPr>
          <p:cNvPr id="757" name="Google Shape;757;p133"/>
          <p:cNvSpPr txBox="1">
            <a:spLocks noGrp="1"/>
          </p:cNvSpPr>
          <p:nvPr>
            <p:ph type="dt" idx="10"/>
          </p:nvPr>
        </p:nvSpPr>
        <p:spPr>
          <a:xfrm>
            <a:off x="609600" y="6356403"/>
            <a:ext cx="2844800" cy="365125"/>
          </a:xfrm>
          <a:prstGeom prst="rect">
            <a:avLst/>
          </a:prstGeom>
          <a:noFill/>
          <a:ln>
            <a:noFill/>
          </a:ln>
        </p:spPr>
        <p:txBody>
          <a:bodyPr spcFirstLastPara="1" wrap="square" lIns="98450" tIns="49225" rIns="98450" bIns="49225"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8" name="Google Shape;758;p133"/>
          <p:cNvSpPr txBox="1">
            <a:spLocks noGrp="1"/>
          </p:cNvSpPr>
          <p:nvPr>
            <p:ph type="ftr" idx="11"/>
          </p:nvPr>
        </p:nvSpPr>
        <p:spPr>
          <a:xfrm>
            <a:off x="4165600" y="6356403"/>
            <a:ext cx="3860800" cy="365125"/>
          </a:xfrm>
          <a:prstGeom prst="rect">
            <a:avLst/>
          </a:prstGeom>
          <a:noFill/>
          <a:ln>
            <a:noFill/>
          </a:ln>
        </p:spPr>
        <p:txBody>
          <a:bodyPr spcFirstLastPara="1" wrap="square" lIns="98450" tIns="49225" rIns="98450" bIns="49225"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9" name="Google Shape;759;p133"/>
          <p:cNvSpPr txBox="1">
            <a:spLocks noGrp="1"/>
          </p:cNvSpPr>
          <p:nvPr>
            <p:ph type="sldNum" idx="12"/>
          </p:nvPr>
        </p:nvSpPr>
        <p:spPr>
          <a:xfrm>
            <a:off x="8737600" y="6356403"/>
            <a:ext cx="2844800" cy="365125"/>
          </a:xfrm>
          <a:prstGeom prst="rect">
            <a:avLst/>
          </a:prstGeom>
          <a:noFill/>
          <a:ln>
            <a:noFill/>
          </a:ln>
        </p:spPr>
        <p:txBody>
          <a:bodyPr spcFirstLastPara="1" wrap="square" lIns="98450" tIns="49225" rIns="98450" bIns="49225" anchor="ctr" anchorCtr="0">
            <a:noAutofit/>
          </a:bodyPr>
          <a:lstStyle>
            <a:lvl1pPr marL="0" marR="0" lvl="0" indent="0" algn="r">
              <a:spcBef>
                <a:spcPts val="0"/>
              </a:spcBef>
              <a:spcAft>
                <a:spcPts val="0"/>
              </a:spcAft>
              <a:buNone/>
              <a:defRPr sz="1300">
                <a:solidFill>
                  <a:srgbClr val="888888"/>
                </a:solidFill>
                <a:latin typeface="Arial"/>
                <a:ea typeface="Arial"/>
                <a:cs typeface="Arial"/>
                <a:sym typeface="Arial"/>
              </a:defRPr>
            </a:lvl1pPr>
            <a:lvl2pPr marL="0" marR="0" lvl="1" indent="0" algn="r">
              <a:spcBef>
                <a:spcPts val="0"/>
              </a:spcBef>
              <a:spcAft>
                <a:spcPts val="0"/>
              </a:spcAft>
              <a:buNone/>
              <a:defRPr sz="1300">
                <a:solidFill>
                  <a:srgbClr val="888888"/>
                </a:solidFill>
                <a:latin typeface="Arial"/>
                <a:ea typeface="Arial"/>
                <a:cs typeface="Arial"/>
                <a:sym typeface="Arial"/>
              </a:defRPr>
            </a:lvl2pPr>
            <a:lvl3pPr marL="0" marR="0" lvl="2" indent="0" algn="r">
              <a:spcBef>
                <a:spcPts val="0"/>
              </a:spcBef>
              <a:spcAft>
                <a:spcPts val="0"/>
              </a:spcAft>
              <a:buNone/>
              <a:defRPr sz="1300">
                <a:solidFill>
                  <a:srgbClr val="888888"/>
                </a:solidFill>
                <a:latin typeface="Arial"/>
                <a:ea typeface="Arial"/>
                <a:cs typeface="Arial"/>
                <a:sym typeface="Arial"/>
              </a:defRPr>
            </a:lvl3pPr>
            <a:lvl4pPr marL="0" marR="0" lvl="3" indent="0" algn="r">
              <a:spcBef>
                <a:spcPts val="0"/>
              </a:spcBef>
              <a:spcAft>
                <a:spcPts val="0"/>
              </a:spcAft>
              <a:buNone/>
              <a:defRPr sz="1300">
                <a:solidFill>
                  <a:srgbClr val="888888"/>
                </a:solidFill>
                <a:latin typeface="Arial"/>
                <a:ea typeface="Arial"/>
                <a:cs typeface="Arial"/>
                <a:sym typeface="Arial"/>
              </a:defRPr>
            </a:lvl4pPr>
            <a:lvl5pPr marL="0" marR="0" lvl="4" indent="0" algn="r">
              <a:spcBef>
                <a:spcPts val="0"/>
              </a:spcBef>
              <a:spcAft>
                <a:spcPts val="0"/>
              </a:spcAft>
              <a:buNone/>
              <a:defRPr sz="1300">
                <a:solidFill>
                  <a:srgbClr val="888888"/>
                </a:solidFill>
                <a:latin typeface="Arial"/>
                <a:ea typeface="Arial"/>
                <a:cs typeface="Arial"/>
                <a:sym typeface="Arial"/>
              </a:defRPr>
            </a:lvl5pPr>
            <a:lvl6pPr marL="0" marR="0" lvl="5" indent="0" algn="r">
              <a:spcBef>
                <a:spcPts val="0"/>
              </a:spcBef>
              <a:spcAft>
                <a:spcPts val="0"/>
              </a:spcAft>
              <a:buNone/>
              <a:defRPr sz="1300">
                <a:solidFill>
                  <a:srgbClr val="888888"/>
                </a:solidFill>
                <a:latin typeface="Arial"/>
                <a:ea typeface="Arial"/>
                <a:cs typeface="Arial"/>
                <a:sym typeface="Arial"/>
              </a:defRPr>
            </a:lvl6pPr>
            <a:lvl7pPr marL="0" marR="0" lvl="6" indent="0" algn="r">
              <a:spcBef>
                <a:spcPts val="0"/>
              </a:spcBef>
              <a:spcAft>
                <a:spcPts val="0"/>
              </a:spcAft>
              <a:buNone/>
              <a:defRPr sz="1300">
                <a:solidFill>
                  <a:srgbClr val="888888"/>
                </a:solidFill>
                <a:latin typeface="Arial"/>
                <a:ea typeface="Arial"/>
                <a:cs typeface="Arial"/>
                <a:sym typeface="Arial"/>
              </a:defRPr>
            </a:lvl7pPr>
            <a:lvl8pPr marL="0" marR="0" lvl="7" indent="0" algn="r">
              <a:spcBef>
                <a:spcPts val="0"/>
              </a:spcBef>
              <a:spcAft>
                <a:spcPts val="0"/>
              </a:spcAft>
              <a:buNone/>
              <a:defRPr sz="1300">
                <a:solidFill>
                  <a:srgbClr val="888888"/>
                </a:solidFill>
                <a:latin typeface="Arial"/>
                <a:ea typeface="Arial"/>
                <a:cs typeface="Arial"/>
                <a:sym typeface="Arial"/>
              </a:defRPr>
            </a:lvl8pPr>
            <a:lvl9pPr marL="0" marR="0" lvl="8" indent="0" algn="r">
              <a:spcBef>
                <a:spcPts val="0"/>
              </a:spcBef>
              <a:spcAft>
                <a:spcPts val="0"/>
              </a:spcAft>
              <a:buNone/>
              <a:defRPr sz="13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60"/>
        <p:cNvGrpSpPr/>
        <p:nvPr/>
      </p:nvGrpSpPr>
      <p:grpSpPr>
        <a:xfrm>
          <a:off x="0" y="0"/>
          <a:ext cx="0" cy="0"/>
          <a:chOff x="0" y="0"/>
          <a:chExt cx="0" cy="0"/>
        </a:xfrm>
      </p:grpSpPr>
      <p:sp>
        <p:nvSpPr>
          <p:cNvPr id="761" name="Google Shape;761;p134"/>
          <p:cNvSpPr txBox="1">
            <a:spLocks noGrp="1"/>
          </p:cNvSpPr>
          <p:nvPr>
            <p:ph type="title"/>
          </p:nvPr>
        </p:nvSpPr>
        <p:spPr>
          <a:xfrm>
            <a:off x="609600" y="274638"/>
            <a:ext cx="10972800" cy="1143000"/>
          </a:xfrm>
          <a:prstGeom prst="rect">
            <a:avLst/>
          </a:prstGeom>
          <a:noFill/>
          <a:ln>
            <a:noFill/>
          </a:ln>
        </p:spPr>
        <p:txBody>
          <a:bodyPr spcFirstLastPara="1" wrap="square" lIns="98450" tIns="49225" rIns="98450" bIns="492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62" name="Google Shape;762;p134"/>
          <p:cNvSpPr txBox="1">
            <a:spLocks noGrp="1"/>
          </p:cNvSpPr>
          <p:nvPr>
            <p:ph type="body" idx="1"/>
          </p:nvPr>
        </p:nvSpPr>
        <p:spPr>
          <a:xfrm>
            <a:off x="609600" y="1600201"/>
            <a:ext cx="5384800" cy="4525964"/>
          </a:xfrm>
          <a:prstGeom prst="rect">
            <a:avLst/>
          </a:prstGeom>
          <a:noFill/>
          <a:ln>
            <a:noFill/>
          </a:ln>
        </p:spPr>
        <p:txBody>
          <a:bodyPr spcFirstLastPara="1" wrap="square" lIns="98450" tIns="49225" rIns="98450" bIns="49225" anchor="t" anchorCtr="0">
            <a:noAutofit/>
          </a:bodyPr>
          <a:lstStyle>
            <a:lvl1pPr marL="457200" lvl="0" indent="-419100" algn="l">
              <a:spcBef>
                <a:spcPts val="600"/>
              </a:spcBef>
              <a:spcAft>
                <a:spcPts val="0"/>
              </a:spcAft>
              <a:buClr>
                <a:schemeClr val="dk1"/>
              </a:buClr>
              <a:buSzPts val="3000"/>
              <a:buChar char="•"/>
              <a:defRPr sz="3000"/>
            </a:lvl1pPr>
            <a:lvl2pPr marL="914400" lvl="1" indent="-393700" algn="l">
              <a:spcBef>
                <a:spcPts val="520"/>
              </a:spcBef>
              <a:spcAft>
                <a:spcPts val="0"/>
              </a:spcAft>
              <a:buClr>
                <a:schemeClr val="dk1"/>
              </a:buClr>
              <a:buSzPts val="2600"/>
              <a:buChar char="–"/>
              <a:defRPr sz="2600"/>
            </a:lvl2pPr>
            <a:lvl3pPr marL="1371600" lvl="2" indent="-368300" algn="l">
              <a:spcBef>
                <a:spcPts val="440"/>
              </a:spcBef>
              <a:spcAft>
                <a:spcPts val="0"/>
              </a:spcAft>
              <a:buClr>
                <a:schemeClr val="dk1"/>
              </a:buClr>
              <a:buSzPts val="2200"/>
              <a:buChar char="•"/>
              <a:defRPr sz="22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763" name="Google Shape;763;p134"/>
          <p:cNvSpPr txBox="1">
            <a:spLocks noGrp="1"/>
          </p:cNvSpPr>
          <p:nvPr>
            <p:ph type="body" idx="2"/>
          </p:nvPr>
        </p:nvSpPr>
        <p:spPr>
          <a:xfrm>
            <a:off x="6197600" y="1600201"/>
            <a:ext cx="5384800" cy="4525964"/>
          </a:xfrm>
          <a:prstGeom prst="rect">
            <a:avLst/>
          </a:prstGeom>
          <a:noFill/>
          <a:ln>
            <a:noFill/>
          </a:ln>
        </p:spPr>
        <p:txBody>
          <a:bodyPr spcFirstLastPara="1" wrap="square" lIns="98450" tIns="49225" rIns="98450" bIns="49225" anchor="t" anchorCtr="0">
            <a:noAutofit/>
          </a:bodyPr>
          <a:lstStyle>
            <a:lvl1pPr marL="457200" lvl="0" indent="-419100" algn="l">
              <a:spcBef>
                <a:spcPts val="600"/>
              </a:spcBef>
              <a:spcAft>
                <a:spcPts val="0"/>
              </a:spcAft>
              <a:buClr>
                <a:schemeClr val="dk1"/>
              </a:buClr>
              <a:buSzPts val="3000"/>
              <a:buChar char="•"/>
              <a:defRPr sz="3000"/>
            </a:lvl1pPr>
            <a:lvl2pPr marL="914400" lvl="1" indent="-393700" algn="l">
              <a:spcBef>
                <a:spcPts val="520"/>
              </a:spcBef>
              <a:spcAft>
                <a:spcPts val="0"/>
              </a:spcAft>
              <a:buClr>
                <a:schemeClr val="dk1"/>
              </a:buClr>
              <a:buSzPts val="2600"/>
              <a:buChar char="–"/>
              <a:defRPr sz="2600"/>
            </a:lvl2pPr>
            <a:lvl3pPr marL="1371600" lvl="2" indent="-368300" algn="l">
              <a:spcBef>
                <a:spcPts val="440"/>
              </a:spcBef>
              <a:spcAft>
                <a:spcPts val="0"/>
              </a:spcAft>
              <a:buClr>
                <a:schemeClr val="dk1"/>
              </a:buClr>
              <a:buSzPts val="2200"/>
              <a:buChar char="•"/>
              <a:defRPr sz="22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764" name="Google Shape;764;p134"/>
          <p:cNvSpPr txBox="1">
            <a:spLocks noGrp="1"/>
          </p:cNvSpPr>
          <p:nvPr>
            <p:ph type="dt" idx="10"/>
          </p:nvPr>
        </p:nvSpPr>
        <p:spPr>
          <a:xfrm>
            <a:off x="609600" y="6356403"/>
            <a:ext cx="2844800" cy="365125"/>
          </a:xfrm>
          <a:prstGeom prst="rect">
            <a:avLst/>
          </a:prstGeom>
          <a:noFill/>
          <a:ln>
            <a:noFill/>
          </a:ln>
        </p:spPr>
        <p:txBody>
          <a:bodyPr spcFirstLastPara="1" wrap="square" lIns="98450" tIns="49225" rIns="98450" bIns="49225"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5" name="Google Shape;765;p134"/>
          <p:cNvSpPr txBox="1">
            <a:spLocks noGrp="1"/>
          </p:cNvSpPr>
          <p:nvPr>
            <p:ph type="ftr" idx="11"/>
          </p:nvPr>
        </p:nvSpPr>
        <p:spPr>
          <a:xfrm>
            <a:off x="4165600" y="6356403"/>
            <a:ext cx="3860800" cy="365125"/>
          </a:xfrm>
          <a:prstGeom prst="rect">
            <a:avLst/>
          </a:prstGeom>
          <a:noFill/>
          <a:ln>
            <a:noFill/>
          </a:ln>
        </p:spPr>
        <p:txBody>
          <a:bodyPr spcFirstLastPara="1" wrap="square" lIns="98450" tIns="49225" rIns="98450" bIns="49225"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6" name="Google Shape;766;p134"/>
          <p:cNvSpPr txBox="1">
            <a:spLocks noGrp="1"/>
          </p:cNvSpPr>
          <p:nvPr>
            <p:ph type="sldNum" idx="12"/>
          </p:nvPr>
        </p:nvSpPr>
        <p:spPr>
          <a:xfrm>
            <a:off x="8737600" y="6356403"/>
            <a:ext cx="2844800" cy="365125"/>
          </a:xfrm>
          <a:prstGeom prst="rect">
            <a:avLst/>
          </a:prstGeom>
          <a:noFill/>
          <a:ln>
            <a:noFill/>
          </a:ln>
        </p:spPr>
        <p:txBody>
          <a:bodyPr spcFirstLastPara="1" wrap="square" lIns="98450" tIns="49225" rIns="98450" bIns="49225" anchor="ctr" anchorCtr="0">
            <a:noAutofit/>
          </a:bodyPr>
          <a:lstStyle>
            <a:lvl1pPr marL="0" marR="0" lvl="0" indent="0" algn="r">
              <a:spcBef>
                <a:spcPts val="0"/>
              </a:spcBef>
              <a:spcAft>
                <a:spcPts val="0"/>
              </a:spcAft>
              <a:buNone/>
              <a:defRPr sz="1300">
                <a:solidFill>
                  <a:srgbClr val="888888"/>
                </a:solidFill>
                <a:latin typeface="Arial"/>
                <a:ea typeface="Arial"/>
                <a:cs typeface="Arial"/>
                <a:sym typeface="Arial"/>
              </a:defRPr>
            </a:lvl1pPr>
            <a:lvl2pPr marL="0" marR="0" lvl="1" indent="0" algn="r">
              <a:spcBef>
                <a:spcPts val="0"/>
              </a:spcBef>
              <a:spcAft>
                <a:spcPts val="0"/>
              </a:spcAft>
              <a:buNone/>
              <a:defRPr sz="1300">
                <a:solidFill>
                  <a:srgbClr val="888888"/>
                </a:solidFill>
                <a:latin typeface="Arial"/>
                <a:ea typeface="Arial"/>
                <a:cs typeface="Arial"/>
                <a:sym typeface="Arial"/>
              </a:defRPr>
            </a:lvl2pPr>
            <a:lvl3pPr marL="0" marR="0" lvl="2" indent="0" algn="r">
              <a:spcBef>
                <a:spcPts val="0"/>
              </a:spcBef>
              <a:spcAft>
                <a:spcPts val="0"/>
              </a:spcAft>
              <a:buNone/>
              <a:defRPr sz="1300">
                <a:solidFill>
                  <a:srgbClr val="888888"/>
                </a:solidFill>
                <a:latin typeface="Arial"/>
                <a:ea typeface="Arial"/>
                <a:cs typeface="Arial"/>
                <a:sym typeface="Arial"/>
              </a:defRPr>
            </a:lvl3pPr>
            <a:lvl4pPr marL="0" marR="0" lvl="3" indent="0" algn="r">
              <a:spcBef>
                <a:spcPts val="0"/>
              </a:spcBef>
              <a:spcAft>
                <a:spcPts val="0"/>
              </a:spcAft>
              <a:buNone/>
              <a:defRPr sz="1300">
                <a:solidFill>
                  <a:srgbClr val="888888"/>
                </a:solidFill>
                <a:latin typeface="Arial"/>
                <a:ea typeface="Arial"/>
                <a:cs typeface="Arial"/>
                <a:sym typeface="Arial"/>
              </a:defRPr>
            </a:lvl4pPr>
            <a:lvl5pPr marL="0" marR="0" lvl="4" indent="0" algn="r">
              <a:spcBef>
                <a:spcPts val="0"/>
              </a:spcBef>
              <a:spcAft>
                <a:spcPts val="0"/>
              </a:spcAft>
              <a:buNone/>
              <a:defRPr sz="1300">
                <a:solidFill>
                  <a:srgbClr val="888888"/>
                </a:solidFill>
                <a:latin typeface="Arial"/>
                <a:ea typeface="Arial"/>
                <a:cs typeface="Arial"/>
                <a:sym typeface="Arial"/>
              </a:defRPr>
            </a:lvl5pPr>
            <a:lvl6pPr marL="0" marR="0" lvl="5" indent="0" algn="r">
              <a:spcBef>
                <a:spcPts val="0"/>
              </a:spcBef>
              <a:spcAft>
                <a:spcPts val="0"/>
              </a:spcAft>
              <a:buNone/>
              <a:defRPr sz="1300">
                <a:solidFill>
                  <a:srgbClr val="888888"/>
                </a:solidFill>
                <a:latin typeface="Arial"/>
                <a:ea typeface="Arial"/>
                <a:cs typeface="Arial"/>
                <a:sym typeface="Arial"/>
              </a:defRPr>
            </a:lvl6pPr>
            <a:lvl7pPr marL="0" marR="0" lvl="6" indent="0" algn="r">
              <a:spcBef>
                <a:spcPts val="0"/>
              </a:spcBef>
              <a:spcAft>
                <a:spcPts val="0"/>
              </a:spcAft>
              <a:buNone/>
              <a:defRPr sz="1300">
                <a:solidFill>
                  <a:srgbClr val="888888"/>
                </a:solidFill>
                <a:latin typeface="Arial"/>
                <a:ea typeface="Arial"/>
                <a:cs typeface="Arial"/>
                <a:sym typeface="Arial"/>
              </a:defRPr>
            </a:lvl7pPr>
            <a:lvl8pPr marL="0" marR="0" lvl="7" indent="0" algn="r">
              <a:spcBef>
                <a:spcPts val="0"/>
              </a:spcBef>
              <a:spcAft>
                <a:spcPts val="0"/>
              </a:spcAft>
              <a:buNone/>
              <a:defRPr sz="1300">
                <a:solidFill>
                  <a:srgbClr val="888888"/>
                </a:solidFill>
                <a:latin typeface="Arial"/>
                <a:ea typeface="Arial"/>
                <a:cs typeface="Arial"/>
                <a:sym typeface="Arial"/>
              </a:defRPr>
            </a:lvl8pPr>
            <a:lvl9pPr marL="0" marR="0" lvl="8" indent="0" algn="r">
              <a:spcBef>
                <a:spcPts val="0"/>
              </a:spcBef>
              <a:spcAft>
                <a:spcPts val="0"/>
              </a:spcAft>
              <a:buNone/>
              <a:defRPr sz="13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67"/>
        <p:cNvGrpSpPr/>
        <p:nvPr/>
      </p:nvGrpSpPr>
      <p:grpSpPr>
        <a:xfrm>
          <a:off x="0" y="0"/>
          <a:ext cx="0" cy="0"/>
          <a:chOff x="0" y="0"/>
          <a:chExt cx="0" cy="0"/>
        </a:xfrm>
      </p:grpSpPr>
      <p:sp>
        <p:nvSpPr>
          <p:cNvPr id="768" name="Google Shape;768;p135"/>
          <p:cNvSpPr txBox="1">
            <a:spLocks noGrp="1"/>
          </p:cNvSpPr>
          <p:nvPr>
            <p:ph type="title"/>
          </p:nvPr>
        </p:nvSpPr>
        <p:spPr>
          <a:xfrm>
            <a:off x="609600" y="274638"/>
            <a:ext cx="10972800" cy="1143000"/>
          </a:xfrm>
          <a:prstGeom prst="rect">
            <a:avLst/>
          </a:prstGeom>
          <a:noFill/>
          <a:ln>
            <a:noFill/>
          </a:ln>
        </p:spPr>
        <p:txBody>
          <a:bodyPr spcFirstLastPara="1" wrap="square" lIns="98450" tIns="49225" rIns="98450" bIns="492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69" name="Google Shape;769;p135"/>
          <p:cNvSpPr txBox="1">
            <a:spLocks noGrp="1"/>
          </p:cNvSpPr>
          <p:nvPr>
            <p:ph type="body" idx="1"/>
          </p:nvPr>
        </p:nvSpPr>
        <p:spPr>
          <a:xfrm>
            <a:off x="609600" y="1535117"/>
            <a:ext cx="5386917" cy="639763"/>
          </a:xfrm>
          <a:prstGeom prst="rect">
            <a:avLst/>
          </a:prstGeom>
          <a:noFill/>
          <a:ln>
            <a:noFill/>
          </a:ln>
        </p:spPr>
        <p:txBody>
          <a:bodyPr spcFirstLastPara="1" wrap="square" lIns="98450" tIns="49225" rIns="98450" bIns="49225" anchor="b" anchorCtr="0">
            <a:noAutofit/>
          </a:bodyPr>
          <a:lstStyle>
            <a:lvl1pPr marL="457200" lvl="0" indent="-228600" algn="l">
              <a:spcBef>
                <a:spcPts val="520"/>
              </a:spcBef>
              <a:spcAft>
                <a:spcPts val="0"/>
              </a:spcAft>
              <a:buClr>
                <a:schemeClr val="dk1"/>
              </a:buClr>
              <a:buSzPts val="2600"/>
              <a:buNone/>
              <a:defRPr sz="2600" b="1"/>
            </a:lvl1pPr>
            <a:lvl2pPr marL="914400" lvl="1" indent="-228600" algn="l">
              <a:spcBef>
                <a:spcPts val="440"/>
              </a:spcBef>
              <a:spcAft>
                <a:spcPts val="0"/>
              </a:spcAft>
              <a:buClr>
                <a:schemeClr val="dk1"/>
              </a:buClr>
              <a:buSzPts val="2200"/>
              <a:buNone/>
              <a:defRPr sz="2200" b="1"/>
            </a:lvl2pPr>
            <a:lvl3pPr marL="1371600" lvl="2" indent="-228600" algn="l">
              <a:spcBef>
                <a:spcPts val="400"/>
              </a:spcBef>
              <a:spcAft>
                <a:spcPts val="0"/>
              </a:spcAft>
              <a:buClr>
                <a:schemeClr val="dk1"/>
              </a:buClr>
              <a:buSzPts val="2000"/>
              <a:buNone/>
              <a:defRPr sz="2000" b="1"/>
            </a:lvl3pPr>
            <a:lvl4pPr marL="1828800" lvl="3" indent="-228600" algn="l">
              <a:spcBef>
                <a:spcPts val="340"/>
              </a:spcBef>
              <a:spcAft>
                <a:spcPts val="0"/>
              </a:spcAft>
              <a:buClr>
                <a:schemeClr val="dk1"/>
              </a:buClr>
              <a:buSzPts val="1700"/>
              <a:buNone/>
              <a:defRPr sz="1700" b="1"/>
            </a:lvl4pPr>
            <a:lvl5pPr marL="2286000" lvl="4" indent="-228600" algn="l">
              <a:spcBef>
                <a:spcPts val="340"/>
              </a:spcBef>
              <a:spcAft>
                <a:spcPts val="0"/>
              </a:spcAft>
              <a:buClr>
                <a:schemeClr val="dk1"/>
              </a:buClr>
              <a:buSzPts val="1700"/>
              <a:buNone/>
              <a:defRPr sz="1700" b="1"/>
            </a:lvl5pPr>
            <a:lvl6pPr marL="2743200" lvl="5" indent="-228600" algn="l">
              <a:spcBef>
                <a:spcPts val="340"/>
              </a:spcBef>
              <a:spcAft>
                <a:spcPts val="0"/>
              </a:spcAft>
              <a:buClr>
                <a:schemeClr val="dk1"/>
              </a:buClr>
              <a:buSzPts val="1700"/>
              <a:buNone/>
              <a:defRPr sz="1700" b="1"/>
            </a:lvl6pPr>
            <a:lvl7pPr marL="3200400" lvl="6" indent="-228600" algn="l">
              <a:spcBef>
                <a:spcPts val="340"/>
              </a:spcBef>
              <a:spcAft>
                <a:spcPts val="0"/>
              </a:spcAft>
              <a:buClr>
                <a:schemeClr val="dk1"/>
              </a:buClr>
              <a:buSzPts val="1700"/>
              <a:buNone/>
              <a:defRPr sz="1700" b="1"/>
            </a:lvl7pPr>
            <a:lvl8pPr marL="3657600" lvl="7" indent="-228600" algn="l">
              <a:spcBef>
                <a:spcPts val="340"/>
              </a:spcBef>
              <a:spcAft>
                <a:spcPts val="0"/>
              </a:spcAft>
              <a:buClr>
                <a:schemeClr val="dk1"/>
              </a:buClr>
              <a:buSzPts val="1700"/>
              <a:buNone/>
              <a:defRPr sz="1700" b="1"/>
            </a:lvl8pPr>
            <a:lvl9pPr marL="4114800" lvl="8" indent="-228600" algn="l">
              <a:spcBef>
                <a:spcPts val="340"/>
              </a:spcBef>
              <a:spcAft>
                <a:spcPts val="0"/>
              </a:spcAft>
              <a:buClr>
                <a:schemeClr val="dk1"/>
              </a:buClr>
              <a:buSzPts val="1700"/>
              <a:buNone/>
              <a:defRPr sz="1700" b="1"/>
            </a:lvl9pPr>
          </a:lstStyle>
          <a:p>
            <a:endParaRPr/>
          </a:p>
        </p:txBody>
      </p:sp>
      <p:sp>
        <p:nvSpPr>
          <p:cNvPr id="770" name="Google Shape;770;p135"/>
          <p:cNvSpPr txBox="1">
            <a:spLocks noGrp="1"/>
          </p:cNvSpPr>
          <p:nvPr>
            <p:ph type="body" idx="2"/>
          </p:nvPr>
        </p:nvSpPr>
        <p:spPr>
          <a:xfrm>
            <a:off x="609600" y="2174875"/>
            <a:ext cx="5386917" cy="3951288"/>
          </a:xfrm>
          <a:prstGeom prst="rect">
            <a:avLst/>
          </a:prstGeom>
          <a:noFill/>
          <a:ln>
            <a:noFill/>
          </a:ln>
        </p:spPr>
        <p:txBody>
          <a:bodyPr spcFirstLastPara="1" wrap="square" lIns="98450" tIns="49225" rIns="98450" bIns="49225" anchor="t" anchorCtr="0">
            <a:noAutofit/>
          </a:bodyPr>
          <a:lstStyle>
            <a:lvl1pPr marL="457200" lvl="0" indent="-393700" algn="l">
              <a:spcBef>
                <a:spcPts val="520"/>
              </a:spcBef>
              <a:spcAft>
                <a:spcPts val="0"/>
              </a:spcAft>
              <a:buClr>
                <a:schemeClr val="dk1"/>
              </a:buClr>
              <a:buSzPts val="2600"/>
              <a:buChar char="•"/>
              <a:defRPr sz="2600"/>
            </a:lvl1pPr>
            <a:lvl2pPr marL="914400" lvl="1" indent="-368300" algn="l">
              <a:spcBef>
                <a:spcPts val="440"/>
              </a:spcBef>
              <a:spcAft>
                <a:spcPts val="0"/>
              </a:spcAft>
              <a:buClr>
                <a:schemeClr val="dk1"/>
              </a:buClr>
              <a:buSzPts val="2200"/>
              <a:buChar char="–"/>
              <a:defRPr sz="2200"/>
            </a:lvl2pPr>
            <a:lvl3pPr marL="1371600" lvl="2" indent="-355600" algn="l">
              <a:spcBef>
                <a:spcPts val="400"/>
              </a:spcBef>
              <a:spcAft>
                <a:spcPts val="0"/>
              </a:spcAft>
              <a:buClr>
                <a:schemeClr val="dk1"/>
              </a:buClr>
              <a:buSzPts val="2000"/>
              <a:buChar char="•"/>
              <a:defRPr sz="2000"/>
            </a:lvl3pPr>
            <a:lvl4pPr marL="1828800" lvl="3" indent="-336550" algn="l">
              <a:spcBef>
                <a:spcPts val="340"/>
              </a:spcBef>
              <a:spcAft>
                <a:spcPts val="0"/>
              </a:spcAft>
              <a:buClr>
                <a:schemeClr val="dk1"/>
              </a:buClr>
              <a:buSzPts val="1700"/>
              <a:buChar char="–"/>
              <a:defRPr sz="1700"/>
            </a:lvl4pPr>
            <a:lvl5pPr marL="2286000" lvl="4" indent="-336550" algn="l">
              <a:spcBef>
                <a:spcPts val="340"/>
              </a:spcBef>
              <a:spcAft>
                <a:spcPts val="0"/>
              </a:spcAft>
              <a:buClr>
                <a:schemeClr val="dk1"/>
              </a:buClr>
              <a:buSzPts val="1700"/>
              <a:buChar char="»"/>
              <a:defRPr sz="1700"/>
            </a:lvl5pPr>
            <a:lvl6pPr marL="2743200" lvl="5" indent="-336550" algn="l">
              <a:spcBef>
                <a:spcPts val="340"/>
              </a:spcBef>
              <a:spcAft>
                <a:spcPts val="0"/>
              </a:spcAft>
              <a:buClr>
                <a:schemeClr val="dk1"/>
              </a:buClr>
              <a:buSzPts val="1700"/>
              <a:buChar char="•"/>
              <a:defRPr sz="1700"/>
            </a:lvl6pPr>
            <a:lvl7pPr marL="3200400" lvl="6" indent="-336550" algn="l">
              <a:spcBef>
                <a:spcPts val="340"/>
              </a:spcBef>
              <a:spcAft>
                <a:spcPts val="0"/>
              </a:spcAft>
              <a:buClr>
                <a:schemeClr val="dk1"/>
              </a:buClr>
              <a:buSzPts val="1700"/>
              <a:buChar char="•"/>
              <a:defRPr sz="1700"/>
            </a:lvl7pPr>
            <a:lvl8pPr marL="3657600" lvl="7" indent="-336550" algn="l">
              <a:spcBef>
                <a:spcPts val="340"/>
              </a:spcBef>
              <a:spcAft>
                <a:spcPts val="0"/>
              </a:spcAft>
              <a:buClr>
                <a:schemeClr val="dk1"/>
              </a:buClr>
              <a:buSzPts val="1700"/>
              <a:buChar char="•"/>
              <a:defRPr sz="1700"/>
            </a:lvl8pPr>
            <a:lvl9pPr marL="4114800" lvl="8" indent="-336550" algn="l">
              <a:spcBef>
                <a:spcPts val="340"/>
              </a:spcBef>
              <a:spcAft>
                <a:spcPts val="0"/>
              </a:spcAft>
              <a:buClr>
                <a:schemeClr val="dk1"/>
              </a:buClr>
              <a:buSzPts val="1700"/>
              <a:buChar char="•"/>
              <a:defRPr sz="1700"/>
            </a:lvl9pPr>
          </a:lstStyle>
          <a:p>
            <a:endParaRPr/>
          </a:p>
        </p:txBody>
      </p:sp>
      <p:sp>
        <p:nvSpPr>
          <p:cNvPr id="771" name="Google Shape;771;p135"/>
          <p:cNvSpPr txBox="1">
            <a:spLocks noGrp="1"/>
          </p:cNvSpPr>
          <p:nvPr>
            <p:ph type="body" idx="3"/>
          </p:nvPr>
        </p:nvSpPr>
        <p:spPr>
          <a:xfrm>
            <a:off x="6193405" y="1535117"/>
            <a:ext cx="5389033" cy="639763"/>
          </a:xfrm>
          <a:prstGeom prst="rect">
            <a:avLst/>
          </a:prstGeom>
          <a:noFill/>
          <a:ln>
            <a:noFill/>
          </a:ln>
        </p:spPr>
        <p:txBody>
          <a:bodyPr spcFirstLastPara="1" wrap="square" lIns="98450" tIns="49225" rIns="98450" bIns="49225" anchor="b" anchorCtr="0">
            <a:noAutofit/>
          </a:bodyPr>
          <a:lstStyle>
            <a:lvl1pPr marL="457200" lvl="0" indent="-228600" algn="l">
              <a:spcBef>
                <a:spcPts val="520"/>
              </a:spcBef>
              <a:spcAft>
                <a:spcPts val="0"/>
              </a:spcAft>
              <a:buClr>
                <a:schemeClr val="dk1"/>
              </a:buClr>
              <a:buSzPts val="2600"/>
              <a:buNone/>
              <a:defRPr sz="2600" b="1"/>
            </a:lvl1pPr>
            <a:lvl2pPr marL="914400" lvl="1" indent="-228600" algn="l">
              <a:spcBef>
                <a:spcPts val="440"/>
              </a:spcBef>
              <a:spcAft>
                <a:spcPts val="0"/>
              </a:spcAft>
              <a:buClr>
                <a:schemeClr val="dk1"/>
              </a:buClr>
              <a:buSzPts val="2200"/>
              <a:buNone/>
              <a:defRPr sz="2200" b="1"/>
            </a:lvl2pPr>
            <a:lvl3pPr marL="1371600" lvl="2" indent="-228600" algn="l">
              <a:spcBef>
                <a:spcPts val="400"/>
              </a:spcBef>
              <a:spcAft>
                <a:spcPts val="0"/>
              </a:spcAft>
              <a:buClr>
                <a:schemeClr val="dk1"/>
              </a:buClr>
              <a:buSzPts val="2000"/>
              <a:buNone/>
              <a:defRPr sz="2000" b="1"/>
            </a:lvl3pPr>
            <a:lvl4pPr marL="1828800" lvl="3" indent="-228600" algn="l">
              <a:spcBef>
                <a:spcPts val="340"/>
              </a:spcBef>
              <a:spcAft>
                <a:spcPts val="0"/>
              </a:spcAft>
              <a:buClr>
                <a:schemeClr val="dk1"/>
              </a:buClr>
              <a:buSzPts val="1700"/>
              <a:buNone/>
              <a:defRPr sz="1700" b="1"/>
            </a:lvl4pPr>
            <a:lvl5pPr marL="2286000" lvl="4" indent="-228600" algn="l">
              <a:spcBef>
                <a:spcPts val="340"/>
              </a:spcBef>
              <a:spcAft>
                <a:spcPts val="0"/>
              </a:spcAft>
              <a:buClr>
                <a:schemeClr val="dk1"/>
              </a:buClr>
              <a:buSzPts val="1700"/>
              <a:buNone/>
              <a:defRPr sz="1700" b="1"/>
            </a:lvl5pPr>
            <a:lvl6pPr marL="2743200" lvl="5" indent="-228600" algn="l">
              <a:spcBef>
                <a:spcPts val="340"/>
              </a:spcBef>
              <a:spcAft>
                <a:spcPts val="0"/>
              </a:spcAft>
              <a:buClr>
                <a:schemeClr val="dk1"/>
              </a:buClr>
              <a:buSzPts val="1700"/>
              <a:buNone/>
              <a:defRPr sz="1700" b="1"/>
            </a:lvl6pPr>
            <a:lvl7pPr marL="3200400" lvl="6" indent="-228600" algn="l">
              <a:spcBef>
                <a:spcPts val="340"/>
              </a:spcBef>
              <a:spcAft>
                <a:spcPts val="0"/>
              </a:spcAft>
              <a:buClr>
                <a:schemeClr val="dk1"/>
              </a:buClr>
              <a:buSzPts val="1700"/>
              <a:buNone/>
              <a:defRPr sz="1700" b="1"/>
            </a:lvl7pPr>
            <a:lvl8pPr marL="3657600" lvl="7" indent="-228600" algn="l">
              <a:spcBef>
                <a:spcPts val="340"/>
              </a:spcBef>
              <a:spcAft>
                <a:spcPts val="0"/>
              </a:spcAft>
              <a:buClr>
                <a:schemeClr val="dk1"/>
              </a:buClr>
              <a:buSzPts val="1700"/>
              <a:buNone/>
              <a:defRPr sz="1700" b="1"/>
            </a:lvl8pPr>
            <a:lvl9pPr marL="4114800" lvl="8" indent="-228600" algn="l">
              <a:spcBef>
                <a:spcPts val="340"/>
              </a:spcBef>
              <a:spcAft>
                <a:spcPts val="0"/>
              </a:spcAft>
              <a:buClr>
                <a:schemeClr val="dk1"/>
              </a:buClr>
              <a:buSzPts val="1700"/>
              <a:buNone/>
              <a:defRPr sz="1700" b="1"/>
            </a:lvl9pPr>
          </a:lstStyle>
          <a:p>
            <a:endParaRPr/>
          </a:p>
        </p:txBody>
      </p:sp>
      <p:sp>
        <p:nvSpPr>
          <p:cNvPr id="772" name="Google Shape;772;p135"/>
          <p:cNvSpPr txBox="1">
            <a:spLocks noGrp="1"/>
          </p:cNvSpPr>
          <p:nvPr>
            <p:ph type="body" idx="4"/>
          </p:nvPr>
        </p:nvSpPr>
        <p:spPr>
          <a:xfrm>
            <a:off x="6193405" y="2174875"/>
            <a:ext cx="5389033" cy="3951288"/>
          </a:xfrm>
          <a:prstGeom prst="rect">
            <a:avLst/>
          </a:prstGeom>
          <a:noFill/>
          <a:ln>
            <a:noFill/>
          </a:ln>
        </p:spPr>
        <p:txBody>
          <a:bodyPr spcFirstLastPara="1" wrap="square" lIns="98450" tIns="49225" rIns="98450" bIns="49225" anchor="t" anchorCtr="0">
            <a:noAutofit/>
          </a:bodyPr>
          <a:lstStyle>
            <a:lvl1pPr marL="457200" lvl="0" indent="-393700" algn="l">
              <a:spcBef>
                <a:spcPts val="520"/>
              </a:spcBef>
              <a:spcAft>
                <a:spcPts val="0"/>
              </a:spcAft>
              <a:buClr>
                <a:schemeClr val="dk1"/>
              </a:buClr>
              <a:buSzPts val="2600"/>
              <a:buChar char="•"/>
              <a:defRPr sz="2600"/>
            </a:lvl1pPr>
            <a:lvl2pPr marL="914400" lvl="1" indent="-368300" algn="l">
              <a:spcBef>
                <a:spcPts val="440"/>
              </a:spcBef>
              <a:spcAft>
                <a:spcPts val="0"/>
              </a:spcAft>
              <a:buClr>
                <a:schemeClr val="dk1"/>
              </a:buClr>
              <a:buSzPts val="2200"/>
              <a:buChar char="–"/>
              <a:defRPr sz="2200"/>
            </a:lvl2pPr>
            <a:lvl3pPr marL="1371600" lvl="2" indent="-355600" algn="l">
              <a:spcBef>
                <a:spcPts val="400"/>
              </a:spcBef>
              <a:spcAft>
                <a:spcPts val="0"/>
              </a:spcAft>
              <a:buClr>
                <a:schemeClr val="dk1"/>
              </a:buClr>
              <a:buSzPts val="2000"/>
              <a:buChar char="•"/>
              <a:defRPr sz="2000"/>
            </a:lvl3pPr>
            <a:lvl4pPr marL="1828800" lvl="3" indent="-336550" algn="l">
              <a:spcBef>
                <a:spcPts val="340"/>
              </a:spcBef>
              <a:spcAft>
                <a:spcPts val="0"/>
              </a:spcAft>
              <a:buClr>
                <a:schemeClr val="dk1"/>
              </a:buClr>
              <a:buSzPts val="1700"/>
              <a:buChar char="–"/>
              <a:defRPr sz="1700"/>
            </a:lvl4pPr>
            <a:lvl5pPr marL="2286000" lvl="4" indent="-336550" algn="l">
              <a:spcBef>
                <a:spcPts val="340"/>
              </a:spcBef>
              <a:spcAft>
                <a:spcPts val="0"/>
              </a:spcAft>
              <a:buClr>
                <a:schemeClr val="dk1"/>
              </a:buClr>
              <a:buSzPts val="1700"/>
              <a:buChar char="»"/>
              <a:defRPr sz="1700"/>
            </a:lvl5pPr>
            <a:lvl6pPr marL="2743200" lvl="5" indent="-336550" algn="l">
              <a:spcBef>
                <a:spcPts val="340"/>
              </a:spcBef>
              <a:spcAft>
                <a:spcPts val="0"/>
              </a:spcAft>
              <a:buClr>
                <a:schemeClr val="dk1"/>
              </a:buClr>
              <a:buSzPts val="1700"/>
              <a:buChar char="•"/>
              <a:defRPr sz="1700"/>
            </a:lvl6pPr>
            <a:lvl7pPr marL="3200400" lvl="6" indent="-336550" algn="l">
              <a:spcBef>
                <a:spcPts val="340"/>
              </a:spcBef>
              <a:spcAft>
                <a:spcPts val="0"/>
              </a:spcAft>
              <a:buClr>
                <a:schemeClr val="dk1"/>
              </a:buClr>
              <a:buSzPts val="1700"/>
              <a:buChar char="•"/>
              <a:defRPr sz="1700"/>
            </a:lvl7pPr>
            <a:lvl8pPr marL="3657600" lvl="7" indent="-336550" algn="l">
              <a:spcBef>
                <a:spcPts val="340"/>
              </a:spcBef>
              <a:spcAft>
                <a:spcPts val="0"/>
              </a:spcAft>
              <a:buClr>
                <a:schemeClr val="dk1"/>
              </a:buClr>
              <a:buSzPts val="1700"/>
              <a:buChar char="•"/>
              <a:defRPr sz="1700"/>
            </a:lvl8pPr>
            <a:lvl9pPr marL="4114800" lvl="8" indent="-336550" algn="l">
              <a:spcBef>
                <a:spcPts val="340"/>
              </a:spcBef>
              <a:spcAft>
                <a:spcPts val="0"/>
              </a:spcAft>
              <a:buClr>
                <a:schemeClr val="dk1"/>
              </a:buClr>
              <a:buSzPts val="1700"/>
              <a:buChar char="•"/>
              <a:defRPr sz="1700"/>
            </a:lvl9pPr>
          </a:lstStyle>
          <a:p>
            <a:endParaRPr/>
          </a:p>
        </p:txBody>
      </p:sp>
      <p:sp>
        <p:nvSpPr>
          <p:cNvPr id="773" name="Google Shape;773;p135"/>
          <p:cNvSpPr txBox="1">
            <a:spLocks noGrp="1"/>
          </p:cNvSpPr>
          <p:nvPr>
            <p:ph type="dt" idx="10"/>
          </p:nvPr>
        </p:nvSpPr>
        <p:spPr>
          <a:xfrm>
            <a:off x="609600" y="6356403"/>
            <a:ext cx="2844800" cy="365125"/>
          </a:xfrm>
          <a:prstGeom prst="rect">
            <a:avLst/>
          </a:prstGeom>
          <a:noFill/>
          <a:ln>
            <a:noFill/>
          </a:ln>
        </p:spPr>
        <p:txBody>
          <a:bodyPr spcFirstLastPara="1" wrap="square" lIns="98450" tIns="49225" rIns="98450" bIns="49225"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4" name="Google Shape;774;p135"/>
          <p:cNvSpPr txBox="1">
            <a:spLocks noGrp="1"/>
          </p:cNvSpPr>
          <p:nvPr>
            <p:ph type="ftr" idx="11"/>
          </p:nvPr>
        </p:nvSpPr>
        <p:spPr>
          <a:xfrm>
            <a:off x="4165600" y="6356403"/>
            <a:ext cx="3860800" cy="365125"/>
          </a:xfrm>
          <a:prstGeom prst="rect">
            <a:avLst/>
          </a:prstGeom>
          <a:noFill/>
          <a:ln>
            <a:noFill/>
          </a:ln>
        </p:spPr>
        <p:txBody>
          <a:bodyPr spcFirstLastPara="1" wrap="square" lIns="98450" tIns="49225" rIns="98450" bIns="49225"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5" name="Google Shape;775;p135"/>
          <p:cNvSpPr txBox="1">
            <a:spLocks noGrp="1"/>
          </p:cNvSpPr>
          <p:nvPr>
            <p:ph type="sldNum" idx="12"/>
          </p:nvPr>
        </p:nvSpPr>
        <p:spPr>
          <a:xfrm>
            <a:off x="8737600" y="6356403"/>
            <a:ext cx="2844800" cy="365125"/>
          </a:xfrm>
          <a:prstGeom prst="rect">
            <a:avLst/>
          </a:prstGeom>
          <a:noFill/>
          <a:ln>
            <a:noFill/>
          </a:ln>
        </p:spPr>
        <p:txBody>
          <a:bodyPr spcFirstLastPara="1" wrap="square" lIns="98450" tIns="49225" rIns="98450" bIns="49225" anchor="ctr" anchorCtr="0">
            <a:noAutofit/>
          </a:bodyPr>
          <a:lstStyle>
            <a:lvl1pPr marL="0" marR="0" lvl="0" indent="0" algn="r">
              <a:spcBef>
                <a:spcPts val="0"/>
              </a:spcBef>
              <a:spcAft>
                <a:spcPts val="0"/>
              </a:spcAft>
              <a:buNone/>
              <a:defRPr sz="1300">
                <a:solidFill>
                  <a:srgbClr val="888888"/>
                </a:solidFill>
                <a:latin typeface="Arial"/>
                <a:ea typeface="Arial"/>
                <a:cs typeface="Arial"/>
                <a:sym typeface="Arial"/>
              </a:defRPr>
            </a:lvl1pPr>
            <a:lvl2pPr marL="0" marR="0" lvl="1" indent="0" algn="r">
              <a:spcBef>
                <a:spcPts val="0"/>
              </a:spcBef>
              <a:spcAft>
                <a:spcPts val="0"/>
              </a:spcAft>
              <a:buNone/>
              <a:defRPr sz="1300">
                <a:solidFill>
                  <a:srgbClr val="888888"/>
                </a:solidFill>
                <a:latin typeface="Arial"/>
                <a:ea typeface="Arial"/>
                <a:cs typeface="Arial"/>
                <a:sym typeface="Arial"/>
              </a:defRPr>
            </a:lvl2pPr>
            <a:lvl3pPr marL="0" marR="0" lvl="2" indent="0" algn="r">
              <a:spcBef>
                <a:spcPts val="0"/>
              </a:spcBef>
              <a:spcAft>
                <a:spcPts val="0"/>
              </a:spcAft>
              <a:buNone/>
              <a:defRPr sz="1300">
                <a:solidFill>
                  <a:srgbClr val="888888"/>
                </a:solidFill>
                <a:latin typeface="Arial"/>
                <a:ea typeface="Arial"/>
                <a:cs typeface="Arial"/>
                <a:sym typeface="Arial"/>
              </a:defRPr>
            </a:lvl3pPr>
            <a:lvl4pPr marL="0" marR="0" lvl="3" indent="0" algn="r">
              <a:spcBef>
                <a:spcPts val="0"/>
              </a:spcBef>
              <a:spcAft>
                <a:spcPts val="0"/>
              </a:spcAft>
              <a:buNone/>
              <a:defRPr sz="1300">
                <a:solidFill>
                  <a:srgbClr val="888888"/>
                </a:solidFill>
                <a:latin typeface="Arial"/>
                <a:ea typeface="Arial"/>
                <a:cs typeface="Arial"/>
                <a:sym typeface="Arial"/>
              </a:defRPr>
            </a:lvl4pPr>
            <a:lvl5pPr marL="0" marR="0" lvl="4" indent="0" algn="r">
              <a:spcBef>
                <a:spcPts val="0"/>
              </a:spcBef>
              <a:spcAft>
                <a:spcPts val="0"/>
              </a:spcAft>
              <a:buNone/>
              <a:defRPr sz="1300">
                <a:solidFill>
                  <a:srgbClr val="888888"/>
                </a:solidFill>
                <a:latin typeface="Arial"/>
                <a:ea typeface="Arial"/>
                <a:cs typeface="Arial"/>
                <a:sym typeface="Arial"/>
              </a:defRPr>
            </a:lvl5pPr>
            <a:lvl6pPr marL="0" marR="0" lvl="5" indent="0" algn="r">
              <a:spcBef>
                <a:spcPts val="0"/>
              </a:spcBef>
              <a:spcAft>
                <a:spcPts val="0"/>
              </a:spcAft>
              <a:buNone/>
              <a:defRPr sz="1300">
                <a:solidFill>
                  <a:srgbClr val="888888"/>
                </a:solidFill>
                <a:latin typeface="Arial"/>
                <a:ea typeface="Arial"/>
                <a:cs typeface="Arial"/>
                <a:sym typeface="Arial"/>
              </a:defRPr>
            </a:lvl6pPr>
            <a:lvl7pPr marL="0" marR="0" lvl="6" indent="0" algn="r">
              <a:spcBef>
                <a:spcPts val="0"/>
              </a:spcBef>
              <a:spcAft>
                <a:spcPts val="0"/>
              </a:spcAft>
              <a:buNone/>
              <a:defRPr sz="1300">
                <a:solidFill>
                  <a:srgbClr val="888888"/>
                </a:solidFill>
                <a:latin typeface="Arial"/>
                <a:ea typeface="Arial"/>
                <a:cs typeface="Arial"/>
                <a:sym typeface="Arial"/>
              </a:defRPr>
            </a:lvl7pPr>
            <a:lvl8pPr marL="0" marR="0" lvl="7" indent="0" algn="r">
              <a:spcBef>
                <a:spcPts val="0"/>
              </a:spcBef>
              <a:spcAft>
                <a:spcPts val="0"/>
              </a:spcAft>
              <a:buNone/>
              <a:defRPr sz="1300">
                <a:solidFill>
                  <a:srgbClr val="888888"/>
                </a:solidFill>
                <a:latin typeface="Arial"/>
                <a:ea typeface="Arial"/>
                <a:cs typeface="Arial"/>
                <a:sym typeface="Arial"/>
              </a:defRPr>
            </a:lvl8pPr>
            <a:lvl9pPr marL="0" marR="0" lvl="8" indent="0" algn="r">
              <a:spcBef>
                <a:spcPts val="0"/>
              </a:spcBef>
              <a:spcAft>
                <a:spcPts val="0"/>
              </a:spcAft>
              <a:buNone/>
              <a:defRPr sz="13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76"/>
        <p:cNvGrpSpPr/>
        <p:nvPr/>
      </p:nvGrpSpPr>
      <p:grpSpPr>
        <a:xfrm>
          <a:off x="0" y="0"/>
          <a:ext cx="0" cy="0"/>
          <a:chOff x="0" y="0"/>
          <a:chExt cx="0" cy="0"/>
        </a:xfrm>
      </p:grpSpPr>
      <p:sp>
        <p:nvSpPr>
          <p:cNvPr id="777" name="Google Shape;777;p136"/>
          <p:cNvSpPr txBox="1">
            <a:spLocks noGrp="1"/>
          </p:cNvSpPr>
          <p:nvPr>
            <p:ph type="title"/>
          </p:nvPr>
        </p:nvSpPr>
        <p:spPr>
          <a:xfrm>
            <a:off x="609600" y="274638"/>
            <a:ext cx="10972800" cy="1143000"/>
          </a:xfrm>
          <a:prstGeom prst="rect">
            <a:avLst/>
          </a:prstGeom>
          <a:noFill/>
          <a:ln>
            <a:noFill/>
          </a:ln>
        </p:spPr>
        <p:txBody>
          <a:bodyPr spcFirstLastPara="1" wrap="square" lIns="98450" tIns="49225" rIns="98450" bIns="492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78" name="Google Shape;778;p136"/>
          <p:cNvSpPr txBox="1">
            <a:spLocks noGrp="1"/>
          </p:cNvSpPr>
          <p:nvPr>
            <p:ph type="dt" idx="10"/>
          </p:nvPr>
        </p:nvSpPr>
        <p:spPr>
          <a:xfrm>
            <a:off x="609600" y="6356403"/>
            <a:ext cx="2844800" cy="365125"/>
          </a:xfrm>
          <a:prstGeom prst="rect">
            <a:avLst/>
          </a:prstGeom>
          <a:noFill/>
          <a:ln>
            <a:noFill/>
          </a:ln>
        </p:spPr>
        <p:txBody>
          <a:bodyPr spcFirstLastPara="1" wrap="square" lIns="98450" tIns="49225" rIns="98450" bIns="49225"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9" name="Google Shape;779;p136"/>
          <p:cNvSpPr txBox="1">
            <a:spLocks noGrp="1"/>
          </p:cNvSpPr>
          <p:nvPr>
            <p:ph type="ftr" idx="11"/>
          </p:nvPr>
        </p:nvSpPr>
        <p:spPr>
          <a:xfrm>
            <a:off x="4165600" y="6356403"/>
            <a:ext cx="3860800" cy="365125"/>
          </a:xfrm>
          <a:prstGeom prst="rect">
            <a:avLst/>
          </a:prstGeom>
          <a:noFill/>
          <a:ln>
            <a:noFill/>
          </a:ln>
        </p:spPr>
        <p:txBody>
          <a:bodyPr spcFirstLastPara="1" wrap="square" lIns="98450" tIns="49225" rIns="98450" bIns="49225"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0" name="Google Shape;780;p136"/>
          <p:cNvSpPr txBox="1">
            <a:spLocks noGrp="1"/>
          </p:cNvSpPr>
          <p:nvPr>
            <p:ph type="sldNum" idx="12"/>
          </p:nvPr>
        </p:nvSpPr>
        <p:spPr>
          <a:xfrm>
            <a:off x="8737600" y="6356403"/>
            <a:ext cx="2844800" cy="365125"/>
          </a:xfrm>
          <a:prstGeom prst="rect">
            <a:avLst/>
          </a:prstGeom>
          <a:noFill/>
          <a:ln>
            <a:noFill/>
          </a:ln>
        </p:spPr>
        <p:txBody>
          <a:bodyPr spcFirstLastPara="1" wrap="square" lIns="98450" tIns="49225" rIns="98450" bIns="49225" anchor="ctr" anchorCtr="0">
            <a:noAutofit/>
          </a:bodyPr>
          <a:lstStyle>
            <a:lvl1pPr marL="0" marR="0" lvl="0" indent="0" algn="r">
              <a:spcBef>
                <a:spcPts val="0"/>
              </a:spcBef>
              <a:spcAft>
                <a:spcPts val="0"/>
              </a:spcAft>
              <a:buNone/>
              <a:defRPr sz="1300">
                <a:solidFill>
                  <a:srgbClr val="888888"/>
                </a:solidFill>
                <a:latin typeface="Arial"/>
                <a:ea typeface="Arial"/>
                <a:cs typeface="Arial"/>
                <a:sym typeface="Arial"/>
              </a:defRPr>
            </a:lvl1pPr>
            <a:lvl2pPr marL="0" marR="0" lvl="1" indent="0" algn="r">
              <a:spcBef>
                <a:spcPts val="0"/>
              </a:spcBef>
              <a:spcAft>
                <a:spcPts val="0"/>
              </a:spcAft>
              <a:buNone/>
              <a:defRPr sz="1300">
                <a:solidFill>
                  <a:srgbClr val="888888"/>
                </a:solidFill>
                <a:latin typeface="Arial"/>
                <a:ea typeface="Arial"/>
                <a:cs typeface="Arial"/>
                <a:sym typeface="Arial"/>
              </a:defRPr>
            </a:lvl2pPr>
            <a:lvl3pPr marL="0" marR="0" lvl="2" indent="0" algn="r">
              <a:spcBef>
                <a:spcPts val="0"/>
              </a:spcBef>
              <a:spcAft>
                <a:spcPts val="0"/>
              </a:spcAft>
              <a:buNone/>
              <a:defRPr sz="1300">
                <a:solidFill>
                  <a:srgbClr val="888888"/>
                </a:solidFill>
                <a:latin typeface="Arial"/>
                <a:ea typeface="Arial"/>
                <a:cs typeface="Arial"/>
                <a:sym typeface="Arial"/>
              </a:defRPr>
            </a:lvl3pPr>
            <a:lvl4pPr marL="0" marR="0" lvl="3" indent="0" algn="r">
              <a:spcBef>
                <a:spcPts val="0"/>
              </a:spcBef>
              <a:spcAft>
                <a:spcPts val="0"/>
              </a:spcAft>
              <a:buNone/>
              <a:defRPr sz="1300">
                <a:solidFill>
                  <a:srgbClr val="888888"/>
                </a:solidFill>
                <a:latin typeface="Arial"/>
                <a:ea typeface="Arial"/>
                <a:cs typeface="Arial"/>
                <a:sym typeface="Arial"/>
              </a:defRPr>
            </a:lvl4pPr>
            <a:lvl5pPr marL="0" marR="0" lvl="4" indent="0" algn="r">
              <a:spcBef>
                <a:spcPts val="0"/>
              </a:spcBef>
              <a:spcAft>
                <a:spcPts val="0"/>
              </a:spcAft>
              <a:buNone/>
              <a:defRPr sz="1300">
                <a:solidFill>
                  <a:srgbClr val="888888"/>
                </a:solidFill>
                <a:latin typeface="Arial"/>
                <a:ea typeface="Arial"/>
                <a:cs typeface="Arial"/>
                <a:sym typeface="Arial"/>
              </a:defRPr>
            </a:lvl5pPr>
            <a:lvl6pPr marL="0" marR="0" lvl="5" indent="0" algn="r">
              <a:spcBef>
                <a:spcPts val="0"/>
              </a:spcBef>
              <a:spcAft>
                <a:spcPts val="0"/>
              </a:spcAft>
              <a:buNone/>
              <a:defRPr sz="1300">
                <a:solidFill>
                  <a:srgbClr val="888888"/>
                </a:solidFill>
                <a:latin typeface="Arial"/>
                <a:ea typeface="Arial"/>
                <a:cs typeface="Arial"/>
                <a:sym typeface="Arial"/>
              </a:defRPr>
            </a:lvl6pPr>
            <a:lvl7pPr marL="0" marR="0" lvl="6" indent="0" algn="r">
              <a:spcBef>
                <a:spcPts val="0"/>
              </a:spcBef>
              <a:spcAft>
                <a:spcPts val="0"/>
              </a:spcAft>
              <a:buNone/>
              <a:defRPr sz="1300">
                <a:solidFill>
                  <a:srgbClr val="888888"/>
                </a:solidFill>
                <a:latin typeface="Arial"/>
                <a:ea typeface="Arial"/>
                <a:cs typeface="Arial"/>
                <a:sym typeface="Arial"/>
              </a:defRPr>
            </a:lvl7pPr>
            <a:lvl8pPr marL="0" marR="0" lvl="7" indent="0" algn="r">
              <a:spcBef>
                <a:spcPts val="0"/>
              </a:spcBef>
              <a:spcAft>
                <a:spcPts val="0"/>
              </a:spcAft>
              <a:buNone/>
              <a:defRPr sz="1300">
                <a:solidFill>
                  <a:srgbClr val="888888"/>
                </a:solidFill>
                <a:latin typeface="Arial"/>
                <a:ea typeface="Arial"/>
                <a:cs typeface="Arial"/>
                <a:sym typeface="Arial"/>
              </a:defRPr>
            </a:lvl8pPr>
            <a:lvl9pPr marL="0" marR="0" lvl="8" indent="0" algn="r">
              <a:spcBef>
                <a:spcPts val="0"/>
              </a:spcBef>
              <a:spcAft>
                <a:spcPts val="0"/>
              </a:spcAft>
              <a:buNone/>
              <a:defRPr sz="13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81"/>
        <p:cNvGrpSpPr/>
        <p:nvPr/>
      </p:nvGrpSpPr>
      <p:grpSpPr>
        <a:xfrm>
          <a:off x="0" y="0"/>
          <a:ext cx="0" cy="0"/>
          <a:chOff x="0" y="0"/>
          <a:chExt cx="0" cy="0"/>
        </a:xfrm>
      </p:grpSpPr>
      <p:sp>
        <p:nvSpPr>
          <p:cNvPr id="782" name="Google Shape;782;p137"/>
          <p:cNvSpPr txBox="1">
            <a:spLocks noGrp="1"/>
          </p:cNvSpPr>
          <p:nvPr>
            <p:ph type="dt" idx="10"/>
          </p:nvPr>
        </p:nvSpPr>
        <p:spPr>
          <a:xfrm>
            <a:off x="609600" y="6356403"/>
            <a:ext cx="2844800" cy="365125"/>
          </a:xfrm>
          <a:prstGeom prst="rect">
            <a:avLst/>
          </a:prstGeom>
          <a:noFill/>
          <a:ln>
            <a:noFill/>
          </a:ln>
        </p:spPr>
        <p:txBody>
          <a:bodyPr spcFirstLastPara="1" wrap="square" lIns="98450" tIns="49225" rIns="98450" bIns="49225"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3" name="Google Shape;783;p137"/>
          <p:cNvSpPr txBox="1">
            <a:spLocks noGrp="1"/>
          </p:cNvSpPr>
          <p:nvPr>
            <p:ph type="ftr" idx="11"/>
          </p:nvPr>
        </p:nvSpPr>
        <p:spPr>
          <a:xfrm>
            <a:off x="4165600" y="6356403"/>
            <a:ext cx="3860800" cy="365125"/>
          </a:xfrm>
          <a:prstGeom prst="rect">
            <a:avLst/>
          </a:prstGeom>
          <a:noFill/>
          <a:ln>
            <a:noFill/>
          </a:ln>
        </p:spPr>
        <p:txBody>
          <a:bodyPr spcFirstLastPara="1" wrap="square" lIns="98450" tIns="49225" rIns="98450" bIns="49225"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4" name="Google Shape;784;p137"/>
          <p:cNvSpPr txBox="1">
            <a:spLocks noGrp="1"/>
          </p:cNvSpPr>
          <p:nvPr>
            <p:ph type="sldNum" idx="12"/>
          </p:nvPr>
        </p:nvSpPr>
        <p:spPr>
          <a:xfrm>
            <a:off x="8737600" y="6356403"/>
            <a:ext cx="2844800" cy="365125"/>
          </a:xfrm>
          <a:prstGeom prst="rect">
            <a:avLst/>
          </a:prstGeom>
          <a:noFill/>
          <a:ln>
            <a:noFill/>
          </a:ln>
        </p:spPr>
        <p:txBody>
          <a:bodyPr spcFirstLastPara="1" wrap="square" lIns="98450" tIns="49225" rIns="98450" bIns="49225" anchor="ctr" anchorCtr="0">
            <a:noAutofit/>
          </a:bodyPr>
          <a:lstStyle>
            <a:lvl1pPr marL="0" marR="0" lvl="0" indent="0" algn="r">
              <a:spcBef>
                <a:spcPts val="0"/>
              </a:spcBef>
              <a:spcAft>
                <a:spcPts val="0"/>
              </a:spcAft>
              <a:buNone/>
              <a:defRPr sz="1300">
                <a:solidFill>
                  <a:srgbClr val="888888"/>
                </a:solidFill>
                <a:latin typeface="Arial"/>
                <a:ea typeface="Arial"/>
                <a:cs typeface="Arial"/>
                <a:sym typeface="Arial"/>
              </a:defRPr>
            </a:lvl1pPr>
            <a:lvl2pPr marL="0" marR="0" lvl="1" indent="0" algn="r">
              <a:spcBef>
                <a:spcPts val="0"/>
              </a:spcBef>
              <a:spcAft>
                <a:spcPts val="0"/>
              </a:spcAft>
              <a:buNone/>
              <a:defRPr sz="1300">
                <a:solidFill>
                  <a:srgbClr val="888888"/>
                </a:solidFill>
                <a:latin typeface="Arial"/>
                <a:ea typeface="Arial"/>
                <a:cs typeface="Arial"/>
                <a:sym typeface="Arial"/>
              </a:defRPr>
            </a:lvl2pPr>
            <a:lvl3pPr marL="0" marR="0" lvl="2" indent="0" algn="r">
              <a:spcBef>
                <a:spcPts val="0"/>
              </a:spcBef>
              <a:spcAft>
                <a:spcPts val="0"/>
              </a:spcAft>
              <a:buNone/>
              <a:defRPr sz="1300">
                <a:solidFill>
                  <a:srgbClr val="888888"/>
                </a:solidFill>
                <a:latin typeface="Arial"/>
                <a:ea typeface="Arial"/>
                <a:cs typeface="Arial"/>
                <a:sym typeface="Arial"/>
              </a:defRPr>
            </a:lvl3pPr>
            <a:lvl4pPr marL="0" marR="0" lvl="3" indent="0" algn="r">
              <a:spcBef>
                <a:spcPts val="0"/>
              </a:spcBef>
              <a:spcAft>
                <a:spcPts val="0"/>
              </a:spcAft>
              <a:buNone/>
              <a:defRPr sz="1300">
                <a:solidFill>
                  <a:srgbClr val="888888"/>
                </a:solidFill>
                <a:latin typeface="Arial"/>
                <a:ea typeface="Arial"/>
                <a:cs typeface="Arial"/>
                <a:sym typeface="Arial"/>
              </a:defRPr>
            </a:lvl4pPr>
            <a:lvl5pPr marL="0" marR="0" lvl="4" indent="0" algn="r">
              <a:spcBef>
                <a:spcPts val="0"/>
              </a:spcBef>
              <a:spcAft>
                <a:spcPts val="0"/>
              </a:spcAft>
              <a:buNone/>
              <a:defRPr sz="1300">
                <a:solidFill>
                  <a:srgbClr val="888888"/>
                </a:solidFill>
                <a:latin typeface="Arial"/>
                <a:ea typeface="Arial"/>
                <a:cs typeface="Arial"/>
                <a:sym typeface="Arial"/>
              </a:defRPr>
            </a:lvl5pPr>
            <a:lvl6pPr marL="0" marR="0" lvl="5" indent="0" algn="r">
              <a:spcBef>
                <a:spcPts val="0"/>
              </a:spcBef>
              <a:spcAft>
                <a:spcPts val="0"/>
              </a:spcAft>
              <a:buNone/>
              <a:defRPr sz="1300">
                <a:solidFill>
                  <a:srgbClr val="888888"/>
                </a:solidFill>
                <a:latin typeface="Arial"/>
                <a:ea typeface="Arial"/>
                <a:cs typeface="Arial"/>
                <a:sym typeface="Arial"/>
              </a:defRPr>
            </a:lvl6pPr>
            <a:lvl7pPr marL="0" marR="0" lvl="6" indent="0" algn="r">
              <a:spcBef>
                <a:spcPts val="0"/>
              </a:spcBef>
              <a:spcAft>
                <a:spcPts val="0"/>
              </a:spcAft>
              <a:buNone/>
              <a:defRPr sz="1300">
                <a:solidFill>
                  <a:srgbClr val="888888"/>
                </a:solidFill>
                <a:latin typeface="Arial"/>
                <a:ea typeface="Arial"/>
                <a:cs typeface="Arial"/>
                <a:sym typeface="Arial"/>
              </a:defRPr>
            </a:lvl7pPr>
            <a:lvl8pPr marL="0" marR="0" lvl="7" indent="0" algn="r">
              <a:spcBef>
                <a:spcPts val="0"/>
              </a:spcBef>
              <a:spcAft>
                <a:spcPts val="0"/>
              </a:spcAft>
              <a:buNone/>
              <a:defRPr sz="1300">
                <a:solidFill>
                  <a:srgbClr val="888888"/>
                </a:solidFill>
                <a:latin typeface="Arial"/>
                <a:ea typeface="Arial"/>
                <a:cs typeface="Arial"/>
                <a:sym typeface="Arial"/>
              </a:defRPr>
            </a:lvl8pPr>
            <a:lvl9pPr marL="0" marR="0" lvl="8" indent="0" algn="r">
              <a:spcBef>
                <a:spcPts val="0"/>
              </a:spcBef>
              <a:spcAft>
                <a:spcPts val="0"/>
              </a:spcAft>
              <a:buNone/>
              <a:defRPr sz="13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85"/>
        <p:cNvGrpSpPr/>
        <p:nvPr/>
      </p:nvGrpSpPr>
      <p:grpSpPr>
        <a:xfrm>
          <a:off x="0" y="0"/>
          <a:ext cx="0" cy="0"/>
          <a:chOff x="0" y="0"/>
          <a:chExt cx="0" cy="0"/>
        </a:xfrm>
      </p:grpSpPr>
      <p:sp>
        <p:nvSpPr>
          <p:cNvPr id="786" name="Google Shape;786;p138"/>
          <p:cNvSpPr txBox="1">
            <a:spLocks noGrp="1"/>
          </p:cNvSpPr>
          <p:nvPr>
            <p:ph type="title"/>
          </p:nvPr>
        </p:nvSpPr>
        <p:spPr>
          <a:xfrm>
            <a:off x="609603" y="273102"/>
            <a:ext cx="4011084" cy="1162051"/>
          </a:xfrm>
          <a:prstGeom prst="rect">
            <a:avLst/>
          </a:prstGeom>
          <a:noFill/>
          <a:ln>
            <a:noFill/>
          </a:ln>
        </p:spPr>
        <p:txBody>
          <a:bodyPr spcFirstLastPara="1" wrap="square" lIns="98450" tIns="49225" rIns="98450" bIns="49225" anchor="b" anchorCtr="0">
            <a:noAutofit/>
          </a:bodyPr>
          <a:lstStyle>
            <a:lvl1pPr lvl="0" algn="l">
              <a:spcBef>
                <a:spcPts val="0"/>
              </a:spcBef>
              <a:spcAft>
                <a:spcPts val="0"/>
              </a:spcAft>
              <a:buSzPts val="1400"/>
              <a:buNone/>
              <a:defRPr sz="22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87" name="Google Shape;787;p138"/>
          <p:cNvSpPr txBox="1">
            <a:spLocks noGrp="1"/>
          </p:cNvSpPr>
          <p:nvPr>
            <p:ph type="body" idx="1"/>
          </p:nvPr>
        </p:nvSpPr>
        <p:spPr>
          <a:xfrm>
            <a:off x="4766733" y="273105"/>
            <a:ext cx="6815667" cy="5853113"/>
          </a:xfrm>
          <a:prstGeom prst="rect">
            <a:avLst/>
          </a:prstGeom>
          <a:noFill/>
          <a:ln>
            <a:noFill/>
          </a:ln>
        </p:spPr>
        <p:txBody>
          <a:bodyPr spcFirstLastPara="1" wrap="square" lIns="98450" tIns="49225" rIns="98450" bIns="49225" anchor="t" anchorCtr="0">
            <a:noAutofit/>
          </a:bodyPr>
          <a:lstStyle>
            <a:lvl1pPr marL="457200" lvl="0" indent="-450850" algn="l">
              <a:spcBef>
                <a:spcPts val="700"/>
              </a:spcBef>
              <a:spcAft>
                <a:spcPts val="0"/>
              </a:spcAft>
              <a:buClr>
                <a:schemeClr val="dk1"/>
              </a:buClr>
              <a:buSzPts val="3500"/>
              <a:buChar char="•"/>
              <a:defRPr sz="3500"/>
            </a:lvl1pPr>
            <a:lvl2pPr marL="914400" lvl="1" indent="-419100" algn="l">
              <a:spcBef>
                <a:spcPts val="600"/>
              </a:spcBef>
              <a:spcAft>
                <a:spcPts val="0"/>
              </a:spcAft>
              <a:buClr>
                <a:schemeClr val="dk1"/>
              </a:buClr>
              <a:buSzPts val="3000"/>
              <a:buChar char="–"/>
              <a:defRPr sz="3000"/>
            </a:lvl2pPr>
            <a:lvl3pPr marL="1371600" lvl="2" indent="-393700" algn="l">
              <a:spcBef>
                <a:spcPts val="520"/>
              </a:spcBef>
              <a:spcAft>
                <a:spcPts val="0"/>
              </a:spcAft>
              <a:buClr>
                <a:schemeClr val="dk1"/>
              </a:buClr>
              <a:buSzPts val="2600"/>
              <a:buChar char="•"/>
              <a:defRPr sz="2600"/>
            </a:lvl3pPr>
            <a:lvl4pPr marL="1828800" lvl="3" indent="-368300" algn="l">
              <a:spcBef>
                <a:spcPts val="440"/>
              </a:spcBef>
              <a:spcAft>
                <a:spcPts val="0"/>
              </a:spcAft>
              <a:buClr>
                <a:schemeClr val="dk1"/>
              </a:buClr>
              <a:buSzPts val="2200"/>
              <a:buChar char="–"/>
              <a:defRPr sz="2200"/>
            </a:lvl4pPr>
            <a:lvl5pPr marL="2286000" lvl="4" indent="-368300" algn="l">
              <a:spcBef>
                <a:spcPts val="440"/>
              </a:spcBef>
              <a:spcAft>
                <a:spcPts val="0"/>
              </a:spcAft>
              <a:buClr>
                <a:schemeClr val="dk1"/>
              </a:buClr>
              <a:buSzPts val="2200"/>
              <a:buChar char="»"/>
              <a:defRPr sz="2200"/>
            </a:lvl5pPr>
            <a:lvl6pPr marL="2743200" lvl="5" indent="-368300" algn="l">
              <a:spcBef>
                <a:spcPts val="440"/>
              </a:spcBef>
              <a:spcAft>
                <a:spcPts val="0"/>
              </a:spcAft>
              <a:buClr>
                <a:schemeClr val="dk1"/>
              </a:buClr>
              <a:buSzPts val="2200"/>
              <a:buChar char="•"/>
              <a:defRPr sz="2200"/>
            </a:lvl6pPr>
            <a:lvl7pPr marL="3200400" lvl="6" indent="-368300" algn="l">
              <a:spcBef>
                <a:spcPts val="440"/>
              </a:spcBef>
              <a:spcAft>
                <a:spcPts val="0"/>
              </a:spcAft>
              <a:buClr>
                <a:schemeClr val="dk1"/>
              </a:buClr>
              <a:buSzPts val="2200"/>
              <a:buChar char="•"/>
              <a:defRPr sz="2200"/>
            </a:lvl7pPr>
            <a:lvl8pPr marL="3657600" lvl="7" indent="-368300" algn="l">
              <a:spcBef>
                <a:spcPts val="440"/>
              </a:spcBef>
              <a:spcAft>
                <a:spcPts val="0"/>
              </a:spcAft>
              <a:buClr>
                <a:schemeClr val="dk1"/>
              </a:buClr>
              <a:buSzPts val="2200"/>
              <a:buChar char="•"/>
              <a:defRPr sz="2200"/>
            </a:lvl8pPr>
            <a:lvl9pPr marL="4114800" lvl="8" indent="-368300" algn="l">
              <a:spcBef>
                <a:spcPts val="440"/>
              </a:spcBef>
              <a:spcAft>
                <a:spcPts val="0"/>
              </a:spcAft>
              <a:buClr>
                <a:schemeClr val="dk1"/>
              </a:buClr>
              <a:buSzPts val="2200"/>
              <a:buChar char="•"/>
              <a:defRPr sz="2200"/>
            </a:lvl9pPr>
          </a:lstStyle>
          <a:p>
            <a:endParaRPr/>
          </a:p>
        </p:txBody>
      </p:sp>
      <p:sp>
        <p:nvSpPr>
          <p:cNvPr id="788" name="Google Shape;788;p138"/>
          <p:cNvSpPr txBox="1">
            <a:spLocks noGrp="1"/>
          </p:cNvSpPr>
          <p:nvPr>
            <p:ph type="body" idx="2"/>
          </p:nvPr>
        </p:nvSpPr>
        <p:spPr>
          <a:xfrm>
            <a:off x="609603" y="1435103"/>
            <a:ext cx="4011084" cy="4691063"/>
          </a:xfrm>
          <a:prstGeom prst="rect">
            <a:avLst/>
          </a:prstGeom>
          <a:noFill/>
          <a:ln>
            <a:noFill/>
          </a:ln>
        </p:spPr>
        <p:txBody>
          <a:bodyPr spcFirstLastPara="1" wrap="square" lIns="98450" tIns="49225" rIns="98450" bIns="49225" anchor="t" anchorCtr="0">
            <a:noAutofit/>
          </a:bodyPr>
          <a:lstStyle>
            <a:lvl1pPr marL="457200" lvl="0" indent="-228600" algn="l">
              <a:spcBef>
                <a:spcPts val="300"/>
              </a:spcBef>
              <a:spcAft>
                <a:spcPts val="0"/>
              </a:spcAft>
              <a:buClr>
                <a:schemeClr val="dk1"/>
              </a:buClr>
              <a:buSzPts val="1500"/>
              <a:buNone/>
              <a:defRPr sz="1500"/>
            </a:lvl1pPr>
            <a:lvl2pPr marL="914400" lvl="1" indent="-228600" algn="l">
              <a:spcBef>
                <a:spcPts val="260"/>
              </a:spcBef>
              <a:spcAft>
                <a:spcPts val="0"/>
              </a:spcAft>
              <a:buClr>
                <a:schemeClr val="dk1"/>
              </a:buClr>
              <a:buSzPts val="1300"/>
              <a:buNone/>
              <a:defRPr sz="1300"/>
            </a:lvl2pPr>
            <a:lvl3pPr marL="1371600" lvl="2" indent="-228600" algn="l">
              <a:spcBef>
                <a:spcPts val="220"/>
              </a:spcBef>
              <a:spcAft>
                <a:spcPts val="0"/>
              </a:spcAft>
              <a:buClr>
                <a:schemeClr val="dk1"/>
              </a:buClr>
              <a:buSzPts val="1100"/>
              <a:buNone/>
              <a:defRPr sz="1100"/>
            </a:lvl3pPr>
            <a:lvl4pPr marL="1828800" lvl="3" indent="-228600" algn="l">
              <a:spcBef>
                <a:spcPts val="200"/>
              </a:spcBef>
              <a:spcAft>
                <a:spcPts val="0"/>
              </a:spcAft>
              <a:buClr>
                <a:schemeClr val="dk1"/>
              </a:buClr>
              <a:buSzPts val="1000"/>
              <a:buNone/>
              <a:defRPr sz="1000"/>
            </a:lvl4pPr>
            <a:lvl5pPr marL="2286000" lvl="4" indent="-228600" algn="l">
              <a:spcBef>
                <a:spcPts val="200"/>
              </a:spcBef>
              <a:spcAft>
                <a:spcPts val="0"/>
              </a:spcAft>
              <a:buClr>
                <a:schemeClr val="dk1"/>
              </a:buClr>
              <a:buSzPts val="1000"/>
              <a:buNone/>
              <a:defRPr sz="1000"/>
            </a:lvl5pPr>
            <a:lvl6pPr marL="2743200" lvl="5" indent="-228600" algn="l">
              <a:spcBef>
                <a:spcPts val="200"/>
              </a:spcBef>
              <a:spcAft>
                <a:spcPts val="0"/>
              </a:spcAft>
              <a:buClr>
                <a:schemeClr val="dk1"/>
              </a:buClr>
              <a:buSzPts val="1000"/>
              <a:buNone/>
              <a:defRPr sz="1000"/>
            </a:lvl6pPr>
            <a:lvl7pPr marL="3200400" lvl="6" indent="-228600" algn="l">
              <a:spcBef>
                <a:spcPts val="200"/>
              </a:spcBef>
              <a:spcAft>
                <a:spcPts val="0"/>
              </a:spcAft>
              <a:buClr>
                <a:schemeClr val="dk1"/>
              </a:buClr>
              <a:buSzPts val="1000"/>
              <a:buNone/>
              <a:defRPr sz="1000"/>
            </a:lvl7pPr>
            <a:lvl8pPr marL="3657600" lvl="7" indent="-228600" algn="l">
              <a:spcBef>
                <a:spcPts val="200"/>
              </a:spcBef>
              <a:spcAft>
                <a:spcPts val="0"/>
              </a:spcAft>
              <a:buClr>
                <a:schemeClr val="dk1"/>
              </a:buClr>
              <a:buSzPts val="1000"/>
              <a:buNone/>
              <a:defRPr sz="1000"/>
            </a:lvl8pPr>
            <a:lvl9pPr marL="4114800" lvl="8" indent="-228600" algn="l">
              <a:spcBef>
                <a:spcPts val="200"/>
              </a:spcBef>
              <a:spcAft>
                <a:spcPts val="0"/>
              </a:spcAft>
              <a:buClr>
                <a:schemeClr val="dk1"/>
              </a:buClr>
              <a:buSzPts val="1000"/>
              <a:buNone/>
              <a:defRPr sz="1000"/>
            </a:lvl9pPr>
          </a:lstStyle>
          <a:p>
            <a:endParaRPr/>
          </a:p>
        </p:txBody>
      </p:sp>
      <p:sp>
        <p:nvSpPr>
          <p:cNvPr id="789" name="Google Shape;789;p138"/>
          <p:cNvSpPr txBox="1">
            <a:spLocks noGrp="1"/>
          </p:cNvSpPr>
          <p:nvPr>
            <p:ph type="dt" idx="10"/>
          </p:nvPr>
        </p:nvSpPr>
        <p:spPr>
          <a:xfrm>
            <a:off x="609600" y="6356403"/>
            <a:ext cx="2844800" cy="365125"/>
          </a:xfrm>
          <a:prstGeom prst="rect">
            <a:avLst/>
          </a:prstGeom>
          <a:noFill/>
          <a:ln>
            <a:noFill/>
          </a:ln>
        </p:spPr>
        <p:txBody>
          <a:bodyPr spcFirstLastPara="1" wrap="square" lIns="98450" tIns="49225" rIns="98450" bIns="49225"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0" name="Google Shape;790;p138"/>
          <p:cNvSpPr txBox="1">
            <a:spLocks noGrp="1"/>
          </p:cNvSpPr>
          <p:nvPr>
            <p:ph type="ftr" idx="11"/>
          </p:nvPr>
        </p:nvSpPr>
        <p:spPr>
          <a:xfrm>
            <a:off x="4165600" y="6356403"/>
            <a:ext cx="3860800" cy="365125"/>
          </a:xfrm>
          <a:prstGeom prst="rect">
            <a:avLst/>
          </a:prstGeom>
          <a:noFill/>
          <a:ln>
            <a:noFill/>
          </a:ln>
        </p:spPr>
        <p:txBody>
          <a:bodyPr spcFirstLastPara="1" wrap="square" lIns="98450" tIns="49225" rIns="98450" bIns="49225"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1" name="Google Shape;791;p138"/>
          <p:cNvSpPr txBox="1">
            <a:spLocks noGrp="1"/>
          </p:cNvSpPr>
          <p:nvPr>
            <p:ph type="sldNum" idx="12"/>
          </p:nvPr>
        </p:nvSpPr>
        <p:spPr>
          <a:xfrm>
            <a:off x="8737600" y="6356403"/>
            <a:ext cx="2844800" cy="365125"/>
          </a:xfrm>
          <a:prstGeom prst="rect">
            <a:avLst/>
          </a:prstGeom>
          <a:noFill/>
          <a:ln>
            <a:noFill/>
          </a:ln>
        </p:spPr>
        <p:txBody>
          <a:bodyPr spcFirstLastPara="1" wrap="square" lIns="98450" tIns="49225" rIns="98450" bIns="49225" anchor="ctr" anchorCtr="0">
            <a:noAutofit/>
          </a:bodyPr>
          <a:lstStyle>
            <a:lvl1pPr marL="0" marR="0" lvl="0" indent="0" algn="r">
              <a:spcBef>
                <a:spcPts val="0"/>
              </a:spcBef>
              <a:spcAft>
                <a:spcPts val="0"/>
              </a:spcAft>
              <a:buNone/>
              <a:defRPr sz="1300">
                <a:solidFill>
                  <a:srgbClr val="888888"/>
                </a:solidFill>
                <a:latin typeface="Arial"/>
                <a:ea typeface="Arial"/>
                <a:cs typeface="Arial"/>
                <a:sym typeface="Arial"/>
              </a:defRPr>
            </a:lvl1pPr>
            <a:lvl2pPr marL="0" marR="0" lvl="1" indent="0" algn="r">
              <a:spcBef>
                <a:spcPts val="0"/>
              </a:spcBef>
              <a:spcAft>
                <a:spcPts val="0"/>
              </a:spcAft>
              <a:buNone/>
              <a:defRPr sz="1300">
                <a:solidFill>
                  <a:srgbClr val="888888"/>
                </a:solidFill>
                <a:latin typeface="Arial"/>
                <a:ea typeface="Arial"/>
                <a:cs typeface="Arial"/>
                <a:sym typeface="Arial"/>
              </a:defRPr>
            </a:lvl2pPr>
            <a:lvl3pPr marL="0" marR="0" lvl="2" indent="0" algn="r">
              <a:spcBef>
                <a:spcPts val="0"/>
              </a:spcBef>
              <a:spcAft>
                <a:spcPts val="0"/>
              </a:spcAft>
              <a:buNone/>
              <a:defRPr sz="1300">
                <a:solidFill>
                  <a:srgbClr val="888888"/>
                </a:solidFill>
                <a:latin typeface="Arial"/>
                <a:ea typeface="Arial"/>
                <a:cs typeface="Arial"/>
                <a:sym typeface="Arial"/>
              </a:defRPr>
            </a:lvl3pPr>
            <a:lvl4pPr marL="0" marR="0" lvl="3" indent="0" algn="r">
              <a:spcBef>
                <a:spcPts val="0"/>
              </a:spcBef>
              <a:spcAft>
                <a:spcPts val="0"/>
              </a:spcAft>
              <a:buNone/>
              <a:defRPr sz="1300">
                <a:solidFill>
                  <a:srgbClr val="888888"/>
                </a:solidFill>
                <a:latin typeface="Arial"/>
                <a:ea typeface="Arial"/>
                <a:cs typeface="Arial"/>
                <a:sym typeface="Arial"/>
              </a:defRPr>
            </a:lvl4pPr>
            <a:lvl5pPr marL="0" marR="0" lvl="4" indent="0" algn="r">
              <a:spcBef>
                <a:spcPts val="0"/>
              </a:spcBef>
              <a:spcAft>
                <a:spcPts val="0"/>
              </a:spcAft>
              <a:buNone/>
              <a:defRPr sz="1300">
                <a:solidFill>
                  <a:srgbClr val="888888"/>
                </a:solidFill>
                <a:latin typeface="Arial"/>
                <a:ea typeface="Arial"/>
                <a:cs typeface="Arial"/>
                <a:sym typeface="Arial"/>
              </a:defRPr>
            </a:lvl5pPr>
            <a:lvl6pPr marL="0" marR="0" lvl="5" indent="0" algn="r">
              <a:spcBef>
                <a:spcPts val="0"/>
              </a:spcBef>
              <a:spcAft>
                <a:spcPts val="0"/>
              </a:spcAft>
              <a:buNone/>
              <a:defRPr sz="1300">
                <a:solidFill>
                  <a:srgbClr val="888888"/>
                </a:solidFill>
                <a:latin typeface="Arial"/>
                <a:ea typeface="Arial"/>
                <a:cs typeface="Arial"/>
                <a:sym typeface="Arial"/>
              </a:defRPr>
            </a:lvl6pPr>
            <a:lvl7pPr marL="0" marR="0" lvl="6" indent="0" algn="r">
              <a:spcBef>
                <a:spcPts val="0"/>
              </a:spcBef>
              <a:spcAft>
                <a:spcPts val="0"/>
              </a:spcAft>
              <a:buNone/>
              <a:defRPr sz="1300">
                <a:solidFill>
                  <a:srgbClr val="888888"/>
                </a:solidFill>
                <a:latin typeface="Arial"/>
                <a:ea typeface="Arial"/>
                <a:cs typeface="Arial"/>
                <a:sym typeface="Arial"/>
              </a:defRPr>
            </a:lvl7pPr>
            <a:lvl8pPr marL="0" marR="0" lvl="7" indent="0" algn="r">
              <a:spcBef>
                <a:spcPts val="0"/>
              </a:spcBef>
              <a:spcAft>
                <a:spcPts val="0"/>
              </a:spcAft>
              <a:buNone/>
              <a:defRPr sz="1300">
                <a:solidFill>
                  <a:srgbClr val="888888"/>
                </a:solidFill>
                <a:latin typeface="Arial"/>
                <a:ea typeface="Arial"/>
                <a:cs typeface="Arial"/>
                <a:sym typeface="Arial"/>
              </a:defRPr>
            </a:lvl8pPr>
            <a:lvl9pPr marL="0" marR="0" lvl="8" indent="0" algn="r">
              <a:spcBef>
                <a:spcPts val="0"/>
              </a:spcBef>
              <a:spcAft>
                <a:spcPts val="0"/>
              </a:spcAft>
              <a:buNone/>
              <a:defRPr sz="13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21" Type="http://schemas.openxmlformats.org/officeDocument/2006/relationships/image" Target="../media/image1.png"/><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theme" Target="../theme/theme2.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slideLayout" Target="../slideLayouts/slideLayout56.xml"/><Relationship Id="rId3" Type="http://schemas.openxmlformats.org/officeDocument/2006/relationships/slideLayout" Target="../slideLayouts/slideLayout41.xml"/><Relationship Id="rId21" Type="http://schemas.openxmlformats.org/officeDocument/2006/relationships/theme" Target="../theme/theme3.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slideLayout" Target="../slideLayouts/slideLayout58.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19" Type="http://schemas.openxmlformats.org/officeDocument/2006/relationships/slideLayout" Target="../slideLayouts/slideLayout57.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 Id="rId22"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2.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4.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2.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5.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2.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6.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2.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7.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BF5EF"/>
        </a:solidFill>
        <a:effectLst/>
      </p:bgPr>
    </p:bg>
    <p:spTree>
      <p:nvGrpSpPr>
        <p:cNvPr id="1" name="Shape 9"/>
        <p:cNvGrpSpPr/>
        <p:nvPr/>
      </p:nvGrpSpPr>
      <p:grpSpPr>
        <a:xfrm>
          <a:off x="0" y="0"/>
          <a:ext cx="0" cy="0"/>
          <a:chOff x="0" y="0"/>
          <a:chExt cx="0" cy="0"/>
        </a:xfrm>
      </p:grpSpPr>
      <p:pic>
        <p:nvPicPr>
          <p:cNvPr id="10" name="Google Shape;10;p63"/>
          <p:cNvPicPr preferRelativeResize="0"/>
          <p:nvPr/>
        </p:nvPicPr>
        <p:blipFill rotWithShape="1">
          <a:blip r:embed="rId21">
            <a:alphaModFix/>
          </a:blip>
          <a:srcRect b="90000"/>
          <a:stretch/>
        </p:blipFill>
        <p:spPr>
          <a:xfrm>
            <a:off x="0" y="-15776"/>
            <a:ext cx="12192000" cy="564416"/>
          </a:xfrm>
          <a:prstGeom prst="rect">
            <a:avLst/>
          </a:prstGeom>
          <a:noFill/>
          <a:ln>
            <a:noFill/>
          </a:ln>
        </p:spPr>
      </p:pic>
      <p:pic>
        <p:nvPicPr>
          <p:cNvPr id="11" name="Google Shape;11;p63"/>
          <p:cNvPicPr preferRelativeResize="0"/>
          <p:nvPr/>
        </p:nvPicPr>
        <p:blipFill rotWithShape="1">
          <a:blip r:embed="rId21">
            <a:alphaModFix/>
          </a:blip>
          <a:srcRect b="90000"/>
          <a:stretch/>
        </p:blipFill>
        <p:spPr>
          <a:xfrm rot="10800000">
            <a:off x="0" y="6136633"/>
            <a:ext cx="12192000" cy="6858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BF5EF"/>
        </a:solidFill>
        <a:effectLst/>
      </p:bgPr>
    </p:bg>
    <p:spTree>
      <p:nvGrpSpPr>
        <p:cNvPr id="1" name="Shape 78"/>
        <p:cNvGrpSpPr/>
        <p:nvPr/>
      </p:nvGrpSpPr>
      <p:grpSpPr>
        <a:xfrm>
          <a:off x="0" y="0"/>
          <a:ext cx="0" cy="0"/>
          <a:chOff x="0" y="0"/>
          <a:chExt cx="0" cy="0"/>
        </a:xfrm>
      </p:grpSpPr>
      <p:pic>
        <p:nvPicPr>
          <p:cNvPr id="79" name="Google Shape;79;p65"/>
          <p:cNvPicPr preferRelativeResize="0"/>
          <p:nvPr/>
        </p:nvPicPr>
        <p:blipFill rotWithShape="1">
          <a:blip r:embed="rId21">
            <a:alphaModFix/>
          </a:blip>
          <a:srcRect b="90000"/>
          <a:stretch/>
        </p:blipFill>
        <p:spPr>
          <a:xfrm>
            <a:off x="0" y="-15776"/>
            <a:ext cx="12192000" cy="564416"/>
          </a:xfrm>
          <a:prstGeom prst="rect">
            <a:avLst/>
          </a:prstGeom>
          <a:noFill/>
          <a:ln>
            <a:noFill/>
          </a:ln>
        </p:spPr>
      </p:pic>
      <p:pic>
        <p:nvPicPr>
          <p:cNvPr id="80" name="Google Shape;80;p65"/>
          <p:cNvPicPr preferRelativeResize="0"/>
          <p:nvPr/>
        </p:nvPicPr>
        <p:blipFill rotWithShape="1">
          <a:blip r:embed="rId21">
            <a:alphaModFix/>
          </a:blip>
          <a:srcRect b="90000"/>
          <a:stretch/>
        </p:blipFill>
        <p:spPr>
          <a:xfrm rot="10800000">
            <a:off x="0" y="6136633"/>
            <a:ext cx="12192000" cy="6858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 id="2147483688"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EBF5EF"/>
        </a:solidFill>
        <a:effectLst/>
      </p:bgPr>
    </p:bg>
    <p:spTree>
      <p:nvGrpSpPr>
        <p:cNvPr id="1" name="Shape 442"/>
        <p:cNvGrpSpPr/>
        <p:nvPr/>
      </p:nvGrpSpPr>
      <p:grpSpPr>
        <a:xfrm>
          <a:off x="0" y="0"/>
          <a:ext cx="0" cy="0"/>
          <a:chOff x="0" y="0"/>
          <a:chExt cx="0" cy="0"/>
        </a:xfrm>
      </p:grpSpPr>
      <p:pic>
        <p:nvPicPr>
          <p:cNvPr id="443" name="Google Shape;443;p77"/>
          <p:cNvPicPr preferRelativeResize="0"/>
          <p:nvPr/>
        </p:nvPicPr>
        <p:blipFill rotWithShape="1">
          <a:blip r:embed="rId22">
            <a:alphaModFix/>
          </a:blip>
          <a:srcRect b="90000"/>
          <a:stretch/>
        </p:blipFill>
        <p:spPr>
          <a:xfrm>
            <a:off x="0" y="-15776"/>
            <a:ext cx="12192000" cy="564416"/>
          </a:xfrm>
          <a:prstGeom prst="rect">
            <a:avLst/>
          </a:prstGeom>
          <a:noFill/>
          <a:ln>
            <a:noFill/>
          </a:ln>
        </p:spPr>
      </p:pic>
      <p:pic>
        <p:nvPicPr>
          <p:cNvPr id="444" name="Google Shape;444;p77"/>
          <p:cNvPicPr preferRelativeResize="0"/>
          <p:nvPr/>
        </p:nvPicPr>
        <p:blipFill rotWithShape="1">
          <a:blip r:embed="rId22">
            <a:alphaModFix/>
          </a:blip>
          <a:srcRect b="90000"/>
          <a:stretch/>
        </p:blipFill>
        <p:spPr>
          <a:xfrm rot="10800000">
            <a:off x="0" y="6136633"/>
            <a:ext cx="12192000" cy="6858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 id="2147483782" r:id="rId15"/>
    <p:sldLayoutId id="2147483783" r:id="rId16"/>
    <p:sldLayoutId id="2147483784" r:id="rId17"/>
    <p:sldLayoutId id="2147483785" r:id="rId18"/>
    <p:sldLayoutId id="2147483786" r:id="rId19"/>
    <p:sldLayoutId id="2147483787"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511"/>
        <p:cNvGrpSpPr/>
        <p:nvPr/>
      </p:nvGrpSpPr>
      <p:grpSpPr>
        <a:xfrm>
          <a:off x="0" y="0"/>
          <a:ext cx="0" cy="0"/>
          <a:chOff x="0" y="0"/>
          <a:chExt cx="0" cy="0"/>
        </a:xfrm>
      </p:grpSpPr>
      <p:sp>
        <p:nvSpPr>
          <p:cNvPr id="512" name="Google Shape;512;p80"/>
          <p:cNvSpPr txBox="1">
            <a:spLocks noGrp="1"/>
          </p:cNvSpPr>
          <p:nvPr>
            <p:ph type="title"/>
          </p:nvPr>
        </p:nvSpPr>
        <p:spPr>
          <a:xfrm>
            <a:off x="609600" y="274638"/>
            <a:ext cx="10972800" cy="1143000"/>
          </a:xfrm>
          <a:prstGeom prst="rect">
            <a:avLst/>
          </a:prstGeom>
          <a:noFill/>
          <a:ln>
            <a:noFill/>
          </a:ln>
        </p:spPr>
        <p:txBody>
          <a:bodyPr spcFirstLastPara="1" wrap="square" lIns="98025" tIns="49000" rIns="98025" bIns="49000" anchor="ctr" anchorCtr="0">
            <a:noAutofit/>
          </a:bodyPr>
          <a:lstStyle>
            <a:lvl1pPr marR="0" lvl="0" algn="ctr" rtl="0">
              <a:spcBef>
                <a:spcPts val="0"/>
              </a:spcBef>
              <a:spcAft>
                <a:spcPts val="0"/>
              </a:spcAft>
              <a:buSzPts val="1400"/>
              <a:buNone/>
              <a:defRPr sz="47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7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7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7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7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7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7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7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700" b="0" i="0" u="none" strike="noStrike" cap="none">
                <a:solidFill>
                  <a:schemeClr val="dk1"/>
                </a:solidFill>
                <a:latin typeface="Calibri"/>
                <a:ea typeface="Calibri"/>
                <a:cs typeface="Calibri"/>
                <a:sym typeface="Calibri"/>
              </a:defRPr>
            </a:lvl9pPr>
          </a:lstStyle>
          <a:p>
            <a:endParaRPr/>
          </a:p>
        </p:txBody>
      </p:sp>
      <p:sp>
        <p:nvSpPr>
          <p:cNvPr id="513" name="Google Shape;513;p80"/>
          <p:cNvSpPr txBox="1">
            <a:spLocks noGrp="1"/>
          </p:cNvSpPr>
          <p:nvPr>
            <p:ph type="body" idx="1"/>
          </p:nvPr>
        </p:nvSpPr>
        <p:spPr>
          <a:xfrm>
            <a:off x="609600" y="1600206"/>
            <a:ext cx="10972800" cy="4525963"/>
          </a:xfrm>
          <a:prstGeom prst="rect">
            <a:avLst/>
          </a:prstGeom>
          <a:noFill/>
          <a:ln>
            <a:noFill/>
          </a:ln>
        </p:spPr>
        <p:txBody>
          <a:bodyPr spcFirstLastPara="1" wrap="square" lIns="98025" tIns="49000" rIns="98025" bIns="49000" anchor="t" anchorCtr="0">
            <a:noAutofit/>
          </a:bodyPr>
          <a:lstStyle>
            <a:lvl1pPr marL="457200" marR="0" lvl="0" indent="-450850" algn="l" rtl="0">
              <a:spcBef>
                <a:spcPts val="700"/>
              </a:spcBef>
              <a:spcAft>
                <a:spcPts val="0"/>
              </a:spcAft>
              <a:buClr>
                <a:schemeClr val="dk1"/>
              </a:buClr>
              <a:buSzPts val="3500"/>
              <a:buFont typeface="Arial"/>
              <a:buChar char="•"/>
              <a:defRPr sz="3500" b="0" i="0" u="none" strike="noStrike" cap="none">
                <a:solidFill>
                  <a:schemeClr val="dk1"/>
                </a:solidFill>
                <a:latin typeface="Calibri"/>
                <a:ea typeface="Calibri"/>
                <a:cs typeface="Calibri"/>
                <a:sym typeface="Calibri"/>
              </a:defRPr>
            </a:lvl1pPr>
            <a:lvl2pPr marL="914400" marR="0" lvl="1" indent="-419100" algn="l" rtl="0">
              <a:spcBef>
                <a:spcPts val="600"/>
              </a:spcBef>
              <a:spcAft>
                <a:spcPts val="0"/>
              </a:spcAft>
              <a:buClr>
                <a:schemeClr val="dk1"/>
              </a:buClr>
              <a:buSzPts val="3000"/>
              <a:buFont typeface="Arial"/>
              <a:buChar char="–"/>
              <a:defRPr sz="3000" b="0" i="0" u="none" strike="noStrike" cap="none">
                <a:solidFill>
                  <a:schemeClr val="dk1"/>
                </a:solidFill>
                <a:latin typeface="Calibri"/>
                <a:ea typeface="Calibri"/>
                <a:cs typeface="Calibri"/>
                <a:sym typeface="Calibri"/>
              </a:defRPr>
            </a:lvl2pPr>
            <a:lvl3pPr marL="1371600" marR="0" lvl="2" indent="-393700" algn="l" rtl="0">
              <a:spcBef>
                <a:spcPts val="52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3pPr>
            <a:lvl4pPr marL="1828800" marR="0" lvl="3"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6pPr>
            <a:lvl7pPr marL="3200400" marR="0" lvl="6"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7pPr>
            <a:lvl8pPr marL="3657600" marR="0" lvl="7"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8pPr>
            <a:lvl9pPr marL="4114800" marR="0" lvl="8"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9pPr>
          </a:lstStyle>
          <a:p>
            <a:endParaRPr/>
          </a:p>
        </p:txBody>
      </p:sp>
      <p:sp>
        <p:nvSpPr>
          <p:cNvPr id="514" name="Google Shape;514;p80"/>
          <p:cNvSpPr txBox="1">
            <a:spLocks noGrp="1"/>
          </p:cNvSpPr>
          <p:nvPr>
            <p:ph type="dt" idx="10"/>
          </p:nvPr>
        </p:nvSpPr>
        <p:spPr>
          <a:xfrm>
            <a:off x="609600" y="6356403"/>
            <a:ext cx="2844800" cy="365125"/>
          </a:xfrm>
          <a:prstGeom prst="rect">
            <a:avLst/>
          </a:prstGeom>
          <a:noFill/>
          <a:ln>
            <a:noFill/>
          </a:ln>
        </p:spPr>
        <p:txBody>
          <a:bodyPr spcFirstLastPara="1" wrap="square" lIns="98025" tIns="49000" rIns="98025" bIns="49000" anchor="ctr" anchorCtr="0">
            <a:noAutofit/>
          </a:bodyPr>
          <a:lstStyle>
            <a:lvl1pPr marR="0" lvl="0" algn="l" rtl="0">
              <a:spcBef>
                <a:spcPts val="0"/>
              </a:spcBef>
              <a:spcAft>
                <a:spcPts val="0"/>
              </a:spcAft>
              <a:buSzPts val="1400"/>
              <a:buNone/>
              <a:defRPr sz="13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15" name="Google Shape;515;p80"/>
          <p:cNvSpPr txBox="1">
            <a:spLocks noGrp="1"/>
          </p:cNvSpPr>
          <p:nvPr>
            <p:ph type="ftr" idx="11"/>
          </p:nvPr>
        </p:nvSpPr>
        <p:spPr>
          <a:xfrm>
            <a:off x="4165600" y="6356403"/>
            <a:ext cx="3860800" cy="365125"/>
          </a:xfrm>
          <a:prstGeom prst="rect">
            <a:avLst/>
          </a:prstGeom>
          <a:noFill/>
          <a:ln>
            <a:noFill/>
          </a:ln>
        </p:spPr>
        <p:txBody>
          <a:bodyPr spcFirstLastPara="1" wrap="square" lIns="98025" tIns="49000" rIns="98025" bIns="49000" anchor="ctr" anchorCtr="0">
            <a:noAutofit/>
          </a:bodyPr>
          <a:lstStyle>
            <a:lvl1pPr marR="0" lvl="0" algn="ctr" rtl="0">
              <a:spcBef>
                <a:spcPts val="0"/>
              </a:spcBef>
              <a:spcAft>
                <a:spcPts val="0"/>
              </a:spcAft>
              <a:buSzPts val="1400"/>
              <a:buNone/>
              <a:defRPr sz="13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16" name="Google Shape;516;p80"/>
          <p:cNvSpPr txBox="1">
            <a:spLocks noGrp="1"/>
          </p:cNvSpPr>
          <p:nvPr>
            <p:ph type="sldNum" idx="12"/>
          </p:nvPr>
        </p:nvSpPr>
        <p:spPr>
          <a:xfrm>
            <a:off x="8737600" y="6356403"/>
            <a:ext cx="2844800" cy="365125"/>
          </a:xfrm>
          <a:prstGeom prst="rect">
            <a:avLst/>
          </a:prstGeom>
          <a:noFill/>
          <a:ln>
            <a:noFill/>
          </a:ln>
        </p:spPr>
        <p:txBody>
          <a:bodyPr spcFirstLastPara="1" wrap="square" lIns="98025" tIns="49000" rIns="98025" bIns="49000" anchor="ctr" anchorCtr="0">
            <a:noAutofit/>
          </a:bodyPr>
          <a:lstStyle>
            <a:lvl1pPr marL="0" marR="0" lvl="0" indent="0" algn="r" rtl="0">
              <a:spcBef>
                <a:spcPts val="0"/>
              </a:spcBef>
              <a:spcAft>
                <a:spcPts val="0"/>
              </a:spcAft>
              <a:buNone/>
              <a:defRPr sz="1300">
                <a:solidFill>
                  <a:srgbClr val="888888"/>
                </a:solidFill>
                <a:latin typeface="Calibri"/>
                <a:ea typeface="Calibri"/>
                <a:cs typeface="Calibri"/>
                <a:sym typeface="Calibri"/>
              </a:defRPr>
            </a:lvl1pPr>
            <a:lvl2pPr marL="0" marR="0" lvl="1" indent="0" algn="r" rtl="0">
              <a:spcBef>
                <a:spcPts val="0"/>
              </a:spcBef>
              <a:spcAft>
                <a:spcPts val="0"/>
              </a:spcAft>
              <a:buNone/>
              <a:defRPr sz="1300">
                <a:solidFill>
                  <a:srgbClr val="888888"/>
                </a:solidFill>
                <a:latin typeface="Calibri"/>
                <a:ea typeface="Calibri"/>
                <a:cs typeface="Calibri"/>
                <a:sym typeface="Calibri"/>
              </a:defRPr>
            </a:lvl2pPr>
            <a:lvl3pPr marL="0" marR="0" lvl="2" indent="0" algn="r" rtl="0">
              <a:spcBef>
                <a:spcPts val="0"/>
              </a:spcBef>
              <a:spcAft>
                <a:spcPts val="0"/>
              </a:spcAft>
              <a:buNone/>
              <a:defRPr sz="1300">
                <a:solidFill>
                  <a:srgbClr val="888888"/>
                </a:solidFill>
                <a:latin typeface="Calibri"/>
                <a:ea typeface="Calibri"/>
                <a:cs typeface="Calibri"/>
                <a:sym typeface="Calibri"/>
              </a:defRPr>
            </a:lvl3pPr>
            <a:lvl4pPr marL="0" marR="0" lvl="3" indent="0" algn="r" rtl="0">
              <a:spcBef>
                <a:spcPts val="0"/>
              </a:spcBef>
              <a:spcAft>
                <a:spcPts val="0"/>
              </a:spcAft>
              <a:buNone/>
              <a:defRPr sz="1300">
                <a:solidFill>
                  <a:srgbClr val="888888"/>
                </a:solidFill>
                <a:latin typeface="Calibri"/>
                <a:ea typeface="Calibri"/>
                <a:cs typeface="Calibri"/>
                <a:sym typeface="Calibri"/>
              </a:defRPr>
            </a:lvl4pPr>
            <a:lvl5pPr marL="0" marR="0" lvl="4" indent="0" algn="r" rtl="0">
              <a:spcBef>
                <a:spcPts val="0"/>
              </a:spcBef>
              <a:spcAft>
                <a:spcPts val="0"/>
              </a:spcAft>
              <a:buNone/>
              <a:defRPr sz="1300">
                <a:solidFill>
                  <a:srgbClr val="888888"/>
                </a:solidFill>
                <a:latin typeface="Calibri"/>
                <a:ea typeface="Calibri"/>
                <a:cs typeface="Calibri"/>
                <a:sym typeface="Calibri"/>
              </a:defRPr>
            </a:lvl5pPr>
            <a:lvl6pPr marL="0" marR="0" lvl="5" indent="0" algn="r" rtl="0">
              <a:spcBef>
                <a:spcPts val="0"/>
              </a:spcBef>
              <a:spcAft>
                <a:spcPts val="0"/>
              </a:spcAft>
              <a:buNone/>
              <a:defRPr sz="1300">
                <a:solidFill>
                  <a:srgbClr val="888888"/>
                </a:solidFill>
                <a:latin typeface="Calibri"/>
                <a:ea typeface="Calibri"/>
                <a:cs typeface="Calibri"/>
                <a:sym typeface="Calibri"/>
              </a:defRPr>
            </a:lvl6pPr>
            <a:lvl7pPr marL="0" marR="0" lvl="6" indent="0" algn="r" rtl="0">
              <a:spcBef>
                <a:spcPts val="0"/>
              </a:spcBef>
              <a:spcAft>
                <a:spcPts val="0"/>
              </a:spcAft>
              <a:buNone/>
              <a:defRPr sz="1300">
                <a:solidFill>
                  <a:srgbClr val="888888"/>
                </a:solidFill>
                <a:latin typeface="Calibri"/>
                <a:ea typeface="Calibri"/>
                <a:cs typeface="Calibri"/>
                <a:sym typeface="Calibri"/>
              </a:defRPr>
            </a:lvl7pPr>
            <a:lvl8pPr marL="0" marR="0" lvl="7" indent="0" algn="r" rtl="0">
              <a:spcBef>
                <a:spcPts val="0"/>
              </a:spcBef>
              <a:spcAft>
                <a:spcPts val="0"/>
              </a:spcAft>
              <a:buNone/>
              <a:defRPr sz="1300">
                <a:solidFill>
                  <a:srgbClr val="888888"/>
                </a:solidFill>
                <a:latin typeface="Calibri"/>
                <a:ea typeface="Calibri"/>
                <a:cs typeface="Calibri"/>
                <a:sym typeface="Calibri"/>
              </a:defRPr>
            </a:lvl8pPr>
            <a:lvl9pPr marL="0" marR="0" lvl="8" indent="0" algn="r" rtl="0">
              <a:spcBef>
                <a:spcPts val="0"/>
              </a:spcBef>
              <a:spcAft>
                <a:spcPts val="0"/>
              </a:spcAft>
              <a:buNone/>
              <a:defRPr sz="1300">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 bg1="lt1" tx1="dk1" bg2="dk2" tx2="lt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586"/>
        <p:cNvGrpSpPr/>
        <p:nvPr/>
      </p:nvGrpSpPr>
      <p:grpSpPr>
        <a:xfrm>
          <a:off x="0" y="0"/>
          <a:ext cx="0" cy="0"/>
          <a:chOff x="0" y="0"/>
          <a:chExt cx="0" cy="0"/>
        </a:xfrm>
      </p:grpSpPr>
      <p:sp>
        <p:nvSpPr>
          <p:cNvPr id="587" name="Google Shape;587;p82"/>
          <p:cNvSpPr txBox="1">
            <a:spLocks noGrp="1"/>
          </p:cNvSpPr>
          <p:nvPr>
            <p:ph type="title"/>
          </p:nvPr>
        </p:nvSpPr>
        <p:spPr>
          <a:xfrm>
            <a:off x="609600" y="274638"/>
            <a:ext cx="10972800" cy="1143000"/>
          </a:xfrm>
          <a:prstGeom prst="rect">
            <a:avLst/>
          </a:prstGeom>
          <a:noFill/>
          <a:ln>
            <a:noFill/>
          </a:ln>
        </p:spPr>
        <p:txBody>
          <a:bodyPr spcFirstLastPara="1" wrap="square" lIns="98150" tIns="49075" rIns="98150" bIns="49075" anchor="ctr" anchorCtr="0">
            <a:noAutofit/>
          </a:bodyPr>
          <a:lstStyle>
            <a:lvl1pPr marR="0" lvl="0" algn="ctr" rtl="0">
              <a:spcBef>
                <a:spcPts val="0"/>
              </a:spcBef>
              <a:spcAft>
                <a:spcPts val="0"/>
              </a:spcAft>
              <a:buSzPts val="1400"/>
              <a:buNone/>
              <a:defRPr sz="47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7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7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7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7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7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7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7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700" b="0" i="0" u="none" strike="noStrike" cap="none">
                <a:solidFill>
                  <a:schemeClr val="dk1"/>
                </a:solidFill>
                <a:latin typeface="Calibri"/>
                <a:ea typeface="Calibri"/>
                <a:cs typeface="Calibri"/>
                <a:sym typeface="Calibri"/>
              </a:defRPr>
            </a:lvl9pPr>
          </a:lstStyle>
          <a:p>
            <a:endParaRPr/>
          </a:p>
        </p:txBody>
      </p:sp>
      <p:sp>
        <p:nvSpPr>
          <p:cNvPr id="588" name="Google Shape;588;p82"/>
          <p:cNvSpPr txBox="1">
            <a:spLocks noGrp="1"/>
          </p:cNvSpPr>
          <p:nvPr>
            <p:ph type="body" idx="1"/>
          </p:nvPr>
        </p:nvSpPr>
        <p:spPr>
          <a:xfrm>
            <a:off x="609600" y="1600206"/>
            <a:ext cx="10972800" cy="4525963"/>
          </a:xfrm>
          <a:prstGeom prst="rect">
            <a:avLst/>
          </a:prstGeom>
          <a:noFill/>
          <a:ln>
            <a:noFill/>
          </a:ln>
        </p:spPr>
        <p:txBody>
          <a:bodyPr spcFirstLastPara="1" wrap="square" lIns="98150" tIns="49075" rIns="98150" bIns="49075" anchor="t" anchorCtr="0">
            <a:noAutofit/>
          </a:bodyPr>
          <a:lstStyle>
            <a:lvl1pPr marL="457200" marR="0" lvl="0" indent="-450850" algn="l" rtl="0">
              <a:spcBef>
                <a:spcPts val="700"/>
              </a:spcBef>
              <a:spcAft>
                <a:spcPts val="0"/>
              </a:spcAft>
              <a:buClr>
                <a:schemeClr val="dk1"/>
              </a:buClr>
              <a:buSzPts val="3500"/>
              <a:buFont typeface="Arial"/>
              <a:buChar char="•"/>
              <a:defRPr sz="3500" b="0" i="0" u="none" strike="noStrike" cap="none">
                <a:solidFill>
                  <a:schemeClr val="dk1"/>
                </a:solidFill>
                <a:latin typeface="Calibri"/>
                <a:ea typeface="Calibri"/>
                <a:cs typeface="Calibri"/>
                <a:sym typeface="Calibri"/>
              </a:defRPr>
            </a:lvl1pPr>
            <a:lvl2pPr marL="914400" marR="0" lvl="1" indent="-419100" algn="l" rtl="0">
              <a:spcBef>
                <a:spcPts val="600"/>
              </a:spcBef>
              <a:spcAft>
                <a:spcPts val="0"/>
              </a:spcAft>
              <a:buClr>
                <a:schemeClr val="dk1"/>
              </a:buClr>
              <a:buSzPts val="3000"/>
              <a:buFont typeface="Arial"/>
              <a:buChar char="–"/>
              <a:defRPr sz="3000" b="0" i="0" u="none" strike="noStrike" cap="none">
                <a:solidFill>
                  <a:schemeClr val="dk1"/>
                </a:solidFill>
                <a:latin typeface="Calibri"/>
                <a:ea typeface="Calibri"/>
                <a:cs typeface="Calibri"/>
                <a:sym typeface="Calibri"/>
              </a:defRPr>
            </a:lvl2pPr>
            <a:lvl3pPr marL="1371600" marR="0" lvl="2" indent="-393700" algn="l" rtl="0">
              <a:spcBef>
                <a:spcPts val="52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3pPr>
            <a:lvl4pPr marL="1828800" marR="0" lvl="3"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6pPr>
            <a:lvl7pPr marL="3200400" marR="0" lvl="6"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7pPr>
            <a:lvl8pPr marL="3657600" marR="0" lvl="7"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8pPr>
            <a:lvl9pPr marL="4114800" marR="0" lvl="8"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9pPr>
          </a:lstStyle>
          <a:p>
            <a:endParaRPr/>
          </a:p>
        </p:txBody>
      </p:sp>
      <p:sp>
        <p:nvSpPr>
          <p:cNvPr id="589" name="Google Shape;589;p82"/>
          <p:cNvSpPr txBox="1">
            <a:spLocks noGrp="1"/>
          </p:cNvSpPr>
          <p:nvPr>
            <p:ph type="dt" idx="10"/>
          </p:nvPr>
        </p:nvSpPr>
        <p:spPr>
          <a:xfrm>
            <a:off x="609600" y="6356403"/>
            <a:ext cx="2844800" cy="365125"/>
          </a:xfrm>
          <a:prstGeom prst="rect">
            <a:avLst/>
          </a:prstGeom>
          <a:noFill/>
          <a:ln>
            <a:noFill/>
          </a:ln>
        </p:spPr>
        <p:txBody>
          <a:bodyPr spcFirstLastPara="1" wrap="square" lIns="98150" tIns="49075" rIns="98150" bIns="49075" anchor="ctr" anchorCtr="0">
            <a:noAutofit/>
          </a:bodyPr>
          <a:lstStyle>
            <a:lvl1pPr marR="0" lvl="0" algn="l" rtl="0">
              <a:spcBef>
                <a:spcPts val="0"/>
              </a:spcBef>
              <a:spcAft>
                <a:spcPts val="0"/>
              </a:spcAft>
              <a:buSzPts val="1400"/>
              <a:buNone/>
              <a:defRPr sz="13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90" name="Google Shape;590;p82"/>
          <p:cNvSpPr txBox="1">
            <a:spLocks noGrp="1"/>
          </p:cNvSpPr>
          <p:nvPr>
            <p:ph type="ftr" idx="11"/>
          </p:nvPr>
        </p:nvSpPr>
        <p:spPr>
          <a:xfrm>
            <a:off x="4165600" y="6356403"/>
            <a:ext cx="3860800" cy="365125"/>
          </a:xfrm>
          <a:prstGeom prst="rect">
            <a:avLst/>
          </a:prstGeom>
          <a:noFill/>
          <a:ln>
            <a:noFill/>
          </a:ln>
        </p:spPr>
        <p:txBody>
          <a:bodyPr spcFirstLastPara="1" wrap="square" lIns="98150" tIns="49075" rIns="98150" bIns="49075" anchor="ctr" anchorCtr="0">
            <a:noAutofit/>
          </a:bodyPr>
          <a:lstStyle>
            <a:lvl1pPr marR="0" lvl="0" algn="ctr" rtl="0">
              <a:spcBef>
                <a:spcPts val="0"/>
              </a:spcBef>
              <a:spcAft>
                <a:spcPts val="0"/>
              </a:spcAft>
              <a:buSzPts val="1400"/>
              <a:buNone/>
              <a:defRPr sz="13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91" name="Google Shape;591;p82"/>
          <p:cNvSpPr txBox="1">
            <a:spLocks noGrp="1"/>
          </p:cNvSpPr>
          <p:nvPr>
            <p:ph type="sldNum" idx="12"/>
          </p:nvPr>
        </p:nvSpPr>
        <p:spPr>
          <a:xfrm>
            <a:off x="8737600" y="6356403"/>
            <a:ext cx="2844800" cy="365125"/>
          </a:xfrm>
          <a:prstGeom prst="rect">
            <a:avLst/>
          </a:prstGeom>
          <a:noFill/>
          <a:ln>
            <a:noFill/>
          </a:ln>
        </p:spPr>
        <p:txBody>
          <a:bodyPr spcFirstLastPara="1" wrap="square" lIns="98150" tIns="49075" rIns="98150" bIns="49075" anchor="ctr" anchorCtr="0">
            <a:noAutofit/>
          </a:bodyPr>
          <a:lstStyle>
            <a:lvl1pPr marL="0" marR="0" lvl="0" indent="0" algn="r" rtl="0">
              <a:spcBef>
                <a:spcPts val="0"/>
              </a:spcBef>
              <a:spcAft>
                <a:spcPts val="0"/>
              </a:spcAft>
              <a:buNone/>
              <a:defRPr sz="1300">
                <a:solidFill>
                  <a:srgbClr val="888888"/>
                </a:solidFill>
                <a:latin typeface="Calibri"/>
                <a:ea typeface="Calibri"/>
                <a:cs typeface="Calibri"/>
                <a:sym typeface="Calibri"/>
              </a:defRPr>
            </a:lvl1pPr>
            <a:lvl2pPr marL="0" marR="0" lvl="1" indent="0" algn="r" rtl="0">
              <a:spcBef>
                <a:spcPts val="0"/>
              </a:spcBef>
              <a:spcAft>
                <a:spcPts val="0"/>
              </a:spcAft>
              <a:buNone/>
              <a:defRPr sz="1300">
                <a:solidFill>
                  <a:srgbClr val="888888"/>
                </a:solidFill>
                <a:latin typeface="Calibri"/>
                <a:ea typeface="Calibri"/>
                <a:cs typeface="Calibri"/>
                <a:sym typeface="Calibri"/>
              </a:defRPr>
            </a:lvl2pPr>
            <a:lvl3pPr marL="0" marR="0" lvl="2" indent="0" algn="r" rtl="0">
              <a:spcBef>
                <a:spcPts val="0"/>
              </a:spcBef>
              <a:spcAft>
                <a:spcPts val="0"/>
              </a:spcAft>
              <a:buNone/>
              <a:defRPr sz="1300">
                <a:solidFill>
                  <a:srgbClr val="888888"/>
                </a:solidFill>
                <a:latin typeface="Calibri"/>
                <a:ea typeface="Calibri"/>
                <a:cs typeface="Calibri"/>
                <a:sym typeface="Calibri"/>
              </a:defRPr>
            </a:lvl3pPr>
            <a:lvl4pPr marL="0" marR="0" lvl="3" indent="0" algn="r" rtl="0">
              <a:spcBef>
                <a:spcPts val="0"/>
              </a:spcBef>
              <a:spcAft>
                <a:spcPts val="0"/>
              </a:spcAft>
              <a:buNone/>
              <a:defRPr sz="1300">
                <a:solidFill>
                  <a:srgbClr val="888888"/>
                </a:solidFill>
                <a:latin typeface="Calibri"/>
                <a:ea typeface="Calibri"/>
                <a:cs typeface="Calibri"/>
                <a:sym typeface="Calibri"/>
              </a:defRPr>
            </a:lvl4pPr>
            <a:lvl5pPr marL="0" marR="0" lvl="4" indent="0" algn="r" rtl="0">
              <a:spcBef>
                <a:spcPts val="0"/>
              </a:spcBef>
              <a:spcAft>
                <a:spcPts val="0"/>
              </a:spcAft>
              <a:buNone/>
              <a:defRPr sz="1300">
                <a:solidFill>
                  <a:srgbClr val="888888"/>
                </a:solidFill>
                <a:latin typeface="Calibri"/>
                <a:ea typeface="Calibri"/>
                <a:cs typeface="Calibri"/>
                <a:sym typeface="Calibri"/>
              </a:defRPr>
            </a:lvl5pPr>
            <a:lvl6pPr marL="0" marR="0" lvl="5" indent="0" algn="r" rtl="0">
              <a:spcBef>
                <a:spcPts val="0"/>
              </a:spcBef>
              <a:spcAft>
                <a:spcPts val="0"/>
              </a:spcAft>
              <a:buNone/>
              <a:defRPr sz="1300">
                <a:solidFill>
                  <a:srgbClr val="888888"/>
                </a:solidFill>
                <a:latin typeface="Calibri"/>
                <a:ea typeface="Calibri"/>
                <a:cs typeface="Calibri"/>
                <a:sym typeface="Calibri"/>
              </a:defRPr>
            </a:lvl6pPr>
            <a:lvl7pPr marL="0" marR="0" lvl="6" indent="0" algn="r" rtl="0">
              <a:spcBef>
                <a:spcPts val="0"/>
              </a:spcBef>
              <a:spcAft>
                <a:spcPts val="0"/>
              </a:spcAft>
              <a:buNone/>
              <a:defRPr sz="1300">
                <a:solidFill>
                  <a:srgbClr val="888888"/>
                </a:solidFill>
                <a:latin typeface="Calibri"/>
                <a:ea typeface="Calibri"/>
                <a:cs typeface="Calibri"/>
                <a:sym typeface="Calibri"/>
              </a:defRPr>
            </a:lvl7pPr>
            <a:lvl8pPr marL="0" marR="0" lvl="7" indent="0" algn="r" rtl="0">
              <a:spcBef>
                <a:spcPts val="0"/>
              </a:spcBef>
              <a:spcAft>
                <a:spcPts val="0"/>
              </a:spcAft>
              <a:buNone/>
              <a:defRPr sz="1300">
                <a:solidFill>
                  <a:srgbClr val="888888"/>
                </a:solidFill>
                <a:latin typeface="Calibri"/>
                <a:ea typeface="Calibri"/>
                <a:cs typeface="Calibri"/>
                <a:sym typeface="Calibri"/>
              </a:defRPr>
            </a:lvl8pPr>
            <a:lvl9pPr marL="0" marR="0" lvl="8" indent="0" algn="r" rtl="0">
              <a:spcBef>
                <a:spcPts val="0"/>
              </a:spcBef>
              <a:spcAft>
                <a:spcPts val="0"/>
              </a:spcAft>
              <a:buNone/>
              <a:defRPr sz="1300">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 bg1="lt1" tx1="dk1" bg2="dk2" tx2="lt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661"/>
        <p:cNvGrpSpPr/>
        <p:nvPr/>
      </p:nvGrpSpPr>
      <p:grpSpPr>
        <a:xfrm>
          <a:off x="0" y="0"/>
          <a:ext cx="0" cy="0"/>
          <a:chOff x="0" y="0"/>
          <a:chExt cx="0" cy="0"/>
        </a:xfrm>
      </p:grpSpPr>
      <p:sp>
        <p:nvSpPr>
          <p:cNvPr id="662" name="Google Shape;662;p84"/>
          <p:cNvSpPr txBox="1">
            <a:spLocks noGrp="1"/>
          </p:cNvSpPr>
          <p:nvPr>
            <p:ph type="title"/>
          </p:nvPr>
        </p:nvSpPr>
        <p:spPr>
          <a:xfrm>
            <a:off x="609600" y="274638"/>
            <a:ext cx="10972800" cy="1143000"/>
          </a:xfrm>
          <a:prstGeom prst="rect">
            <a:avLst/>
          </a:prstGeom>
          <a:noFill/>
          <a:ln>
            <a:noFill/>
          </a:ln>
        </p:spPr>
        <p:txBody>
          <a:bodyPr spcFirstLastPara="1" wrap="square" lIns="98300" tIns="49150" rIns="98300" bIns="49150" anchor="ctr" anchorCtr="0">
            <a:noAutofit/>
          </a:bodyPr>
          <a:lstStyle>
            <a:lvl1pPr marR="0" lvl="0" algn="ctr" rtl="0">
              <a:spcBef>
                <a:spcPts val="0"/>
              </a:spcBef>
              <a:spcAft>
                <a:spcPts val="0"/>
              </a:spcAft>
              <a:buSzPts val="1400"/>
              <a:buNone/>
              <a:defRPr sz="47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7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7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7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7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7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7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7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700" b="0" i="0" u="none" strike="noStrike" cap="none">
                <a:solidFill>
                  <a:schemeClr val="dk1"/>
                </a:solidFill>
                <a:latin typeface="Calibri"/>
                <a:ea typeface="Calibri"/>
                <a:cs typeface="Calibri"/>
                <a:sym typeface="Calibri"/>
              </a:defRPr>
            </a:lvl9pPr>
          </a:lstStyle>
          <a:p>
            <a:endParaRPr/>
          </a:p>
        </p:txBody>
      </p:sp>
      <p:sp>
        <p:nvSpPr>
          <p:cNvPr id="663" name="Google Shape;663;p84"/>
          <p:cNvSpPr txBox="1">
            <a:spLocks noGrp="1"/>
          </p:cNvSpPr>
          <p:nvPr>
            <p:ph type="body" idx="1"/>
          </p:nvPr>
        </p:nvSpPr>
        <p:spPr>
          <a:xfrm>
            <a:off x="609600" y="1600206"/>
            <a:ext cx="10972800" cy="4525963"/>
          </a:xfrm>
          <a:prstGeom prst="rect">
            <a:avLst/>
          </a:prstGeom>
          <a:noFill/>
          <a:ln>
            <a:noFill/>
          </a:ln>
        </p:spPr>
        <p:txBody>
          <a:bodyPr spcFirstLastPara="1" wrap="square" lIns="98300" tIns="49150" rIns="98300" bIns="49150" anchor="t" anchorCtr="0">
            <a:noAutofit/>
          </a:bodyPr>
          <a:lstStyle>
            <a:lvl1pPr marL="457200" marR="0" lvl="0" indent="-450850" algn="l" rtl="0">
              <a:spcBef>
                <a:spcPts val="700"/>
              </a:spcBef>
              <a:spcAft>
                <a:spcPts val="0"/>
              </a:spcAft>
              <a:buClr>
                <a:schemeClr val="dk1"/>
              </a:buClr>
              <a:buSzPts val="3500"/>
              <a:buFont typeface="Arial"/>
              <a:buChar char="•"/>
              <a:defRPr sz="3500" b="0" i="0" u="none" strike="noStrike" cap="none">
                <a:solidFill>
                  <a:schemeClr val="dk1"/>
                </a:solidFill>
                <a:latin typeface="Calibri"/>
                <a:ea typeface="Calibri"/>
                <a:cs typeface="Calibri"/>
                <a:sym typeface="Calibri"/>
              </a:defRPr>
            </a:lvl1pPr>
            <a:lvl2pPr marL="914400" marR="0" lvl="1" indent="-419100" algn="l" rtl="0">
              <a:spcBef>
                <a:spcPts val="600"/>
              </a:spcBef>
              <a:spcAft>
                <a:spcPts val="0"/>
              </a:spcAft>
              <a:buClr>
                <a:schemeClr val="dk1"/>
              </a:buClr>
              <a:buSzPts val="3000"/>
              <a:buFont typeface="Arial"/>
              <a:buChar char="–"/>
              <a:defRPr sz="3000" b="0" i="0" u="none" strike="noStrike" cap="none">
                <a:solidFill>
                  <a:schemeClr val="dk1"/>
                </a:solidFill>
                <a:latin typeface="Calibri"/>
                <a:ea typeface="Calibri"/>
                <a:cs typeface="Calibri"/>
                <a:sym typeface="Calibri"/>
              </a:defRPr>
            </a:lvl2pPr>
            <a:lvl3pPr marL="1371600" marR="0" lvl="2" indent="-393700" algn="l" rtl="0">
              <a:spcBef>
                <a:spcPts val="52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3pPr>
            <a:lvl4pPr marL="1828800" marR="0" lvl="3"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6pPr>
            <a:lvl7pPr marL="3200400" marR="0" lvl="6"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7pPr>
            <a:lvl8pPr marL="3657600" marR="0" lvl="7"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8pPr>
            <a:lvl9pPr marL="4114800" marR="0" lvl="8"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9pPr>
          </a:lstStyle>
          <a:p>
            <a:endParaRPr/>
          </a:p>
        </p:txBody>
      </p:sp>
      <p:sp>
        <p:nvSpPr>
          <p:cNvPr id="664" name="Google Shape;664;p84"/>
          <p:cNvSpPr txBox="1">
            <a:spLocks noGrp="1"/>
          </p:cNvSpPr>
          <p:nvPr>
            <p:ph type="dt" idx="10"/>
          </p:nvPr>
        </p:nvSpPr>
        <p:spPr>
          <a:xfrm>
            <a:off x="609600" y="6356403"/>
            <a:ext cx="2844800" cy="365125"/>
          </a:xfrm>
          <a:prstGeom prst="rect">
            <a:avLst/>
          </a:prstGeom>
          <a:noFill/>
          <a:ln>
            <a:noFill/>
          </a:ln>
        </p:spPr>
        <p:txBody>
          <a:bodyPr spcFirstLastPara="1" wrap="square" lIns="98300" tIns="49150" rIns="98300" bIns="49150" anchor="ctr" anchorCtr="0">
            <a:noAutofit/>
          </a:bodyPr>
          <a:lstStyle>
            <a:lvl1pPr marR="0" lvl="0" algn="l" rtl="0">
              <a:spcBef>
                <a:spcPts val="0"/>
              </a:spcBef>
              <a:spcAft>
                <a:spcPts val="0"/>
              </a:spcAft>
              <a:buSzPts val="1400"/>
              <a:buNone/>
              <a:defRPr sz="13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65" name="Google Shape;665;p84"/>
          <p:cNvSpPr txBox="1">
            <a:spLocks noGrp="1"/>
          </p:cNvSpPr>
          <p:nvPr>
            <p:ph type="ftr" idx="11"/>
          </p:nvPr>
        </p:nvSpPr>
        <p:spPr>
          <a:xfrm>
            <a:off x="4165600" y="6356403"/>
            <a:ext cx="3860800" cy="365125"/>
          </a:xfrm>
          <a:prstGeom prst="rect">
            <a:avLst/>
          </a:prstGeom>
          <a:noFill/>
          <a:ln>
            <a:noFill/>
          </a:ln>
        </p:spPr>
        <p:txBody>
          <a:bodyPr spcFirstLastPara="1" wrap="square" lIns="98300" tIns="49150" rIns="98300" bIns="49150" anchor="ctr" anchorCtr="0">
            <a:noAutofit/>
          </a:bodyPr>
          <a:lstStyle>
            <a:lvl1pPr marR="0" lvl="0" algn="ctr" rtl="0">
              <a:spcBef>
                <a:spcPts val="0"/>
              </a:spcBef>
              <a:spcAft>
                <a:spcPts val="0"/>
              </a:spcAft>
              <a:buSzPts val="1400"/>
              <a:buNone/>
              <a:defRPr sz="13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66" name="Google Shape;666;p84"/>
          <p:cNvSpPr txBox="1">
            <a:spLocks noGrp="1"/>
          </p:cNvSpPr>
          <p:nvPr>
            <p:ph type="sldNum" idx="12"/>
          </p:nvPr>
        </p:nvSpPr>
        <p:spPr>
          <a:xfrm>
            <a:off x="8737600" y="6356403"/>
            <a:ext cx="2844800" cy="365125"/>
          </a:xfrm>
          <a:prstGeom prst="rect">
            <a:avLst/>
          </a:prstGeom>
          <a:noFill/>
          <a:ln>
            <a:noFill/>
          </a:ln>
        </p:spPr>
        <p:txBody>
          <a:bodyPr spcFirstLastPara="1" wrap="square" lIns="98300" tIns="49150" rIns="98300" bIns="49150" anchor="ctr" anchorCtr="0">
            <a:noAutofit/>
          </a:bodyPr>
          <a:lstStyle>
            <a:lvl1pPr marL="0" marR="0" lvl="0" indent="0" algn="r" rtl="0">
              <a:spcBef>
                <a:spcPts val="0"/>
              </a:spcBef>
              <a:spcAft>
                <a:spcPts val="0"/>
              </a:spcAft>
              <a:buNone/>
              <a:defRPr sz="1300">
                <a:solidFill>
                  <a:srgbClr val="888888"/>
                </a:solidFill>
                <a:latin typeface="Calibri"/>
                <a:ea typeface="Calibri"/>
                <a:cs typeface="Calibri"/>
                <a:sym typeface="Calibri"/>
              </a:defRPr>
            </a:lvl1pPr>
            <a:lvl2pPr marL="0" marR="0" lvl="1" indent="0" algn="r" rtl="0">
              <a:spcBef>
                <a:spcPts val="0"/>
              </a:spcBef>
              <a:spcAft>
                <a:spcPts val="0"/>
              </a:spcAft>
              <a:buNone/>
              <a:defRPr sz="1300">
                <a:solidFill>
                  <a:srgbClr val="888888"/>
                </a:solidFill>
                <a:latin typeface="Calibri"/>
                <a:ea typeface="Calibri"/>
                <a:cs typeface="Calibri"/>
                <a:sym typeface="Calibri"/>
              </a:defRPr>
            </a:lvl2pPr>
            <a:lvl3pPr marL="0" marR="0" lvl="2" indent="0" algn="r" rtl="0">
              <a:spcBef>
                <a:spcPts val="0"/>
              </a:spcBef>
              <a:spcAft>
                <a:spcPts val="0"/>
              </a:spcAft>
              <a:buNone/>
              <a:defRPr sz="1300">
                <a:solidFill>
                  <a:srgbClr val="888888"/>
                </a:solidFill>
                <a:latin typeface="Calibri"/>
                <a:ea typeface="Calibri"/>
                <a:cs typeface="Calibri"/>
                <a:sym typeface="Calibri"/>
              </a:defRPr>
            </a:lvl3pPr>
            <a:lvl4pPr marL="0" marR="0" lvl="3" indent="0" algn="r" rtl="0">
              <a:spcBef>
                <a:spcPts val="0"/>
              </a:spcBef>
              <a:spcAft>
                <a:spcPts val="0"/>
              </a:spcAft>
              <a:buNone/>
              <a:defRPr sz="1300">
                <a:solidFill>
                  <a:srgbClr val="888888"/>
                </a:solidFill>
                <a:latin typeface="Calibri"/>
                <a:ea typeface="Calibri"/>
                <a:cs typeface="Calibri"/>
                <a:sym typeface="Calibri"/>
              </a:defRPr>
            </a:lvl4pPr>
            <a:lvl5pPr marL="0" marR="0" lvl="4" indent="0" algn="r" rtl="0">
              <a:spcBef>
                <a:spcPts val="0"/>
              </a:spcBef>
              <a:spcAft>
                <a:spcPts val="0"/>
              </a:spcAft>
              <a:buNone/>
              <a:defRPr sz="1300">
                <a:solidFill>
                  <a:srgbClr val="888888"/>
                </a:solidFill>
                <a:latin typeface="Calibri"/>
                <a:ea typeface="Calibri"/>
                <a:cs typeface="Calibri"/>
                <a:sym typeface="Calibri"/>
              </a:defRPr>
            </a:lvl5pPr>
            <a:lvl6pPr marL="0" marR="0" lvl="5" indent="0" algn="r" rtl="0">
              <a:spcBef>
                <a:spcPts val="0"/>
              </a:spcBef>
              <a:spcAft>
                <a:spcPts val="0"/>
              </a:spcAft>
              <a:buNone/>
              <a:defRPr sz="1300">
                <a:solidFill>
                  <a:srgbClr val="888888"/>
                </a:solidFill>
                <a:latin typeface="Calibri"/>
                <a:ea typeface="Calibri"/>
                <a:cs typeface="Calibri"/>
                <a:sym typeface="Calibri"/>
              </a:defRPr>
            </a:lvl6pPr>
            <a:lvl7pPr marL="0" marR="0" lvl="6" indent="0" algn="r" rtl="0">
              <a:spcBef>
                <a:spcPts val="0"/>
              </a:spcBef>
              <a:spcAft>
                <a:spcPts val="0"/>
              </a:spcAft>
              <a:buNone/>
              <a:defRPr sz="1300">
                <a:solidFill>
                  <a:srgbClr val="888888"/>
                </a:solidFill>
                <a:latin typeface="Calibri"/>
                <a:ea typeface="Calibri"/>
                <a:cs typeface="Calibri"/>
                <a:sym typeface="Calibri"/>
              </a:defRPr>
            </a:lvl7pPr>
            <a:lvl8pPr marL="0" marR="0" lvl="7" indent="0" algn="r" rtl="0">
              <a:spcBef>
                <a:spcPts val="0"/>
              </a:spcBef>
              <a:spcAft>
                <a:spcPts val="0"/>
              </a:spcAft>
              <a:buNone/>
              <a:defRPr sz="1300">
                <a:solidFill>
                  <a:srgbClr val="888888"/>
                </a:solidFill>
                <a:latin typeface="Calibri"/>
                <a:ea typeface="Calibri"/>
                <a:cs typeface="Calibri"/>
                <a:sym typeface="Calibri"/>
              </a:defRPr>
            </a:lvl8pPr>
            <a:lvl9pPr marL="0" marR="0" lvl="8" indent="0" algn="r" rtl="0">
              <a:spcBef>
                <a:spcPts val="0"/>
              </a:spcBef>
              <a:spcAft>
                <a:spcPts val="0"/>
              </a:spcAft>
              <a:buNone/>
              <a:defRPr sz="1300">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 bg1="lt1" tx1="dk1" bg2="dk2" tx2="lt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736"/>
        <p:cNvGrpSpPr/>
        <p:nvPr/>
      </p:nvGrpSpPr>
      <p:grpSpPr>
        <a:xfrm>
          <a:off x="0" y="0"/>
          <a:ext cx="0" cy="0"/>
          <a:chOff x="0" y="0"/>
          <a:chExt cx="0" cy="0"/>
        </a:xfrm>
      </p:grpSpPr>
      <p:sp>
        <p:nvSpPr>
          <p:cNvPr id="737" name="Google Shape;737;p86"/>
          <p:cNvSpPr txBox="1">
            <a:spLocks noGrp="1"/>
          </p:cNvSpPr>
          <p:nvPr>
            <p:ph type="title"/>
          </p:nvPr>
        </p:nvSpPr>
        <p:spPr>
          <a:xfrm>
            <a:off x="609600" y="274638"/>
            <a:ext cx="10972800" cy="1143000"/>
          </a:xfrm>
          <a:prstGeom prst="rect">
            <a:avLst/>
          </a:prstGeom>
          <a:noFill/>
          <a:ln>
            <a:noFill/>
          </a:ln>
        </p:spPr>
        <p:txBody>
          <a:bodyPr spcFirstLastPara="1" wrap="square" lIns="98450" tIns="49225" rIns="98450" bIns="49225" anchor="ctr" anchorCtr="0">
            <a:noAutofit/>
          </a:bodyPr>
          <a:lstStyle>
            <a:lvl1pPr marR="0" lvl="0" algn="ctr" rtl="0">
              <a:spcBef>
                <a:spcPts val="0"/>
              </a:spcBef>
              <a:spcAft>
                <a:spcPts val="0"/>
              </a:spcAft>
              <a:buSzPts val="1400"/>
              <a:buNone/>
              <a:defRPr sz="47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7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7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7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7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7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7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7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700" b="0" i="0" u="none" strike="noStrike" cap="none">
                <a:solidFill>
                  <a:schemeClr val="dk1"/>
                </a:solidFill>
                <a:latin typeface="Calibri"/>
                <a:ea typeface="Calibri"/>
                <a:cs typeface="Calibri"/>
                <a:sym typeface="Calibri"/>
              </a:defRPr>
            </a:lvl9pPr>
          </a:lstStyle>
          <a:p>
            <a:endParaRPr/>
          </a:p>
        </p:txBody>
      </p:sp>
      <p:sp>
        <p:nvSpPr>
          <p:cNvPr id="738" name="Google Shape;738;p86"/>
          <p:cNvSpPr txBox="1">
            <a:spLocks noGrp="1"/>
          </p:cNvSpPr>
          <p:nvPr>
            <p:ph type="body" idx="1"/>
          </p:nvPr>
        </p:nvSpPr>
        <p:spPr>
          <a:xfrm>
            <a:off x="609600" y="1600206"/>
            <a:ext cx="10972800" cy="4525963"/>
          </a:xfrm>
          <a:prstGeom prst="rect">
            <a:avLst/>
          </a:prstGeom>
          <a:noFill/>
          <a:ln>
            <a:noFill/>
          </a:ln>
        </p:spPr>
        <p:txBody>
          <a:bodyPr spcFirstLastPara="1" wrap="square" lIns="98450" tIns="49225" rIns="98450" bIns="49225" anchor="t" anchorCtr="0">
            <a:noAutofit/>
          </a:bodyPr>
          <a:lstStyle>
            <a:lvl1pPr marL="457200" marR="0" lvl="0" indent="-450850" algn="l" rtl="0">
              <a:spcBef>
                <a:spcPts val="700"/>
              </a:spcBef>
              <a:spcAft>
                <a:spcPts val="0"/>
              </a:spcAft>
              <a:buClr>
                <a:schemeClr val="dk1"/>
              </a:buClr>
              <a:buSzPts val="3500"/>
              <a:buFont typeface="Arial"/>
              <a:buChar char="•"/>
              <a:defRPr sz="3500" b="0" i="0" u="none" strike="noStrike" cap="none">
                <a:solidFill>
                  <a:schemeClr val="dk1"/>
                </a:solidFill>
                <a:latin typeface="Calibri"/>
                <a:ea typeface="Calibri"/>
                <a:cs typeface="Calibri"/>
                <a:sym typeface="Calibri"/>
              </a:defRPr>
            </a:lvl1pPr>
            <a:lvl2pPr marL="914400" marR="0" lvl="1" indent="-419100" algn="l" rtl="0">
              <a:spcBef>
                <a:spcPts val="600"/>
              </a:spcBef>
              <a:spcAft>
                <a:spcPts val="0"/>
              </a:spcAft>
              <a:buClr>
                <a:schemeClr val="dk1"/>
              </a:buClr>
              <a:buSzPts val="3000"/>
              <a:buFont typeface="Arial"/>
              <a:buChar char="–"/>
              <a:defRPr sz="3000" b="0" i="0" u="none" strike="noStrike" cap="none">
                <a:solidFill>
                  <a:schemeClr val="dk1"/>
                </a:solidFill>
                <a:latin typeface="Calibri"/>
                <a:ea typeface="Calibri"/>
                <a:cs typeface="Calibri"/>
                <a:sym typeface="Calibri"/>
              </a:defRPr>
            </a:lvl2pPr>
            <a:lvl3pPr marL="1371600" marR="0" lvl="2" indent="-393700" algn="l" rtl="0">
              <a:spcBef>
                <a:spcPts val="52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3pPr>
            <a:lvl4pPr marL="1828800" marR="0" lvl="3"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6pPr>
            <a:lvl7pPr marL="3200400" marR="0" lvl="6"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7pPr>
            <a:lvl8pPr marL="3657600" marR="0" lvl="7"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8pPr>
            <a:lvl9pPr marL="4114800" marR="0" lvl="8"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9pPr>
          </a:lstStyle>
          <a:p>
            <a:endParaRPr/>
          </a:p>
        </p:txBody>
      </p:sp>
      <p:sp>
        <p:nvSpPr>
          <p:cNvPr id="739" name="Google Shape;739;p86"/>
          <p:cNvSpPr txBox="1">
            <a:spLocks noGrp="1"/>
          </p:cNvSpPr>
          <p:nvPr>
            <p:ph type="dt" idx="10"/>
          </p:nvPr>
        </p:nvSpPr>
        <p:spPr>
          <a:xfrm>
            <a:off x="609600" y="6356403"/>
            <a:ext cx="2844800" cy="365125"/>
          </a:xfrm>
          <a:prstGeom prst="rect">
            <a:avLst/>
          </a:prstGeom>
          <a:noFill/>
          <a:ln>
            <a:noFill/>
          </a:ln>
        </p:spPr>
        <p:txBody>
          <a:bodyPr spcFirstLastPara="1" wrap="square" lIns="98450" tIns="49225" rIns="98450" bIns="49225" anchor="ctr" anchorCtr="0">
            <a:noAutofit/>
          </a:bodyPr>
          <a:lstStyle>
            <a:lvl1pPr marR="0" lvl="0" algn="l" rtl="0">
              <a:spcBef>
                <a:spcPts val="0"/>
              </a:spcBef>
              <a:spcAft>
                <a:spcPts val="0"/>
              </a:spcAft>
              <a:buSzPts val="1400"/>
              <a:buNone/>
              <a:defRPr sz="13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40" name="Google Shape;740;p86"/>
          <p:cNvSpPr txBox="1">
            <a:spLocks noGrp="1"/>
          </p:cNvSpPr>
          <p:nvPr>
            <p:ph type="ftr" idx="11"/>
          </p:nvPr>
        </p:nvSpPr>
        <p:spPr>
          <a:xfrm>
            <a:off x="4165600" y="6356403"/>
            <a:ext cx="3860800" cy="365125"/>
          </a:xfrm>
          <a:prstGeom prst="rect">
            <a:avLst/>
          </a:prstGeom>
          <a:noFill/>
          <a:ln>
            <a:noFill/>
          </a:ln>
        </p:spPr>
        <p:txBody>
          <a:bodyPr spcFirstLastPara="1" wrap="square" lIns="98450" tIns="49225" rIns="98450" bIns="49225" anchor="ctr" anchorCtr="0">
            <a:noAutofit/>
          </a:bodyPr>
          <a:lstStyle>
            <a:lvl1pPr marR="0" lvl="0" algn="ctr" rtl="0">
              <a:spcBef>
                <a:spcPts val="0"/>
              </a:spcBef>
              <a:spcAft>
                <a:spcPts val="0"/>
              </a:spcAft>
              <a:buSzPts val="1400"/>
              <a:buNone/>
              <a:defRPr sz="13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41" name="Google Shape;741;p86"/>
          <p:cNvSpPr txBox="1">
            <a:spLocks noGrp="1"/>
          </p:cNvSpPr>
          <p:nvPr>
            <p:ph type="sldNum" idx="12"/>
          </p:nvPr>
        </p:nvSpPr>
        <p:spPr>
          <a:xfrm>
            <a:off x="8737600" y="6356403"/>
            <a:ext cx="2844800" cy="365125"/>
          </a:xfrm>
          <a:prstGeom prst="rect">
            <a:avLst/>
          </a:prstGeom>
          <a:noFill/>
          <a:ln>
            <a:noFill/>
          </a:ln>
        </p:spPr>
        <p:txBody>
          <a:bodyPr spcFirstLastPara="1" wrap="square" lIns="98450" tIns="49225" rIns="98450" bIns="49225" anchor="ctr" anchorCtr="0">
            <a:noAutofit/>
          </a:bodyPr>
          <a:lstStyle>
            <a:lvl1pPr marL="0" marR="0" lvl="0" indent="0" algn="r" rtl="0">
              <a:spcBef>
                <a:spcPts val="0"/>
              </a:spcBef>
              <a:spcAft>
                <a:spcPts val="0"/>
              </a:spcAft>
              <a:buNone/>
              <a:defRPr sz="1300">
                <a:solidFill>
                  <a:srgbClr val="888888"/>
                </a:solidFill>
                <a:latin typeface="Calibri"/>
                <a:ea typeface="Calibri"/>
                <a:cs typeface="Calibri"/>
                <a:sym typeface="Calibri"/>
              </a:defRPr>
            </a:lvl1pPr>
            <a:lvl2pPr marL="0" marR="0" lvl="1" indent="0" algn="r" rtl="0">
              <a:spcBef>
                <a:spcPts val="0"/>
              </a:spcBef>
              <a:spcAft>
                <a:spcPts val="0"/>
              </a:spcAft>
              <a:buNone/>
              <a:defRPr sz="1300">
                <a:solidFill>
                  <a:srgbClr val="888888"/>
                </a:solidFill>
                <a:latin typeface="Calibri"/>
                <a:ea typeface="Calibri"/>
                <a:cs typeface="Calibri"/>
                <a:sym typeface="Calibri"/>
              </a:defRPr>
            </a:lvl2pPr>
            <a:lvl3pPr marL="0" marR="0" lvl="2" indent="0" algn="r" rtl="0">
              <a:spcBef>
                <a:spcPts val="0"/>
              </a:spcBef>
              <a:spcAft>
                <a:spcPts val="0"/>
              </a:spcAft>
              <a:buNone/>
              <a:defRPr sz="1300">
                <a:solidFill>
                  <a:srgbClr val="888888"/>
                </a:solidFill>
                <a:latin typeface="Calibri"/>
                <a:ea typeface="Calibri"/>
                <a:cs typeface="Calibri"/>
                <a:sym typeface="Calibri"/>
              </a:defRPr>
            </a:lvl3pPr>
            <a:lvl4pPr marL="0" marR="0" lvl="3" indent="0" algn="r" rtl="0">
              <a:spcBef>
                <a:spcPts val="0"/>
              </a:spcBef>
              <a:spcAft>
                <a:spcPts val="0"/>
              </a:spcAft>
              <a:buNone/>
              <a:defRPr sz="1300">
                <a:solidFill>
                  <a:srgbClr val="888888"/>
                </a:solidFill>
                <a:latin typeface="Calibri"/>
                <a:ea typeface="Calibri"/>
                <a:cs typeface="Calibri"/>
                <a:sym typeface="Calibri"/>
              </a:defRPr>
            </a:lvl4pPr>
            <a:lvl5pPr marL="0" marR="0" lvl="4" indent="0" algn="r" rtl="0">
              <a:spcBef>
                <a:spcPts val="0"/>
              </a:spcBef>
              <a:spcAft>
                <a:spcPts val="0"/>
              </a:spcAft>
              <a:buNone/>
              <a:defRPr sz="1300">
                <a:solidFill>
                  <a:srgbClr val="888888"/>
                </a:solidFill>
                <a:latin typeface="Calibri"/>
                <a:ea typeface="Calibri"/>
                <a:cs typeface="Calibri"/>
                <a:sym typeface="Calibri"/>
              </a:defRPr>
            </a:lvl5pPr>
            <a:lvl6pPr marL="0" marR="0" lvl="5" indent="0" algn="r" rtl="0">
              <a:spcBef>
                <a:spcPts val="0"/>
              </a:spcBef>
              <a:spcAft>
                <a:spcPts val="0"/>
              </a:spcAft>
              <a:buNone/>
              <a:defRPr sz="1300">
                <a:solidFill>
                  <a:srgbClr val="888888"/>
                </a:solidFill>
                <a:latin typeface="Calibri"/>
                <a:ea typeface="Calibri"/>
                <a:cs typeface="Calibri"/>
                <a:sym typeface="Calibri"/>
              </a:defRPr>
            </a:lvl6pPr>
            <a:lvl7pPr marL="0" marR="0" lvl="6" indent="0" algn="r" rtl="0">
              <a:spcBef>
                <a:spcPts val="0"/>
              </a:spcBef>
              <a:spcAft>
                <a:spcPts val="0"/>
              </a:spcAft>
              <a:buNone/>
              <a:defRPr sz="1300">
                <a:solidFill>
                  <a:srgbClr val="888888"/>
                </a:solidFill>
                <a:latin typeface="Calibri"/>
                <a:ea typeface="Calibri"/>
                <a:cs typeface="Calibri"/>
                <a:sym typeface="Calibri"/>
              </a:defRPr>
            </a:lvl7pPr>
            <a:lvl8pPr marL="0" marR="0" lvl="7" indent="0" algn="r" rtl="0">
              <a:spcBef>
                <a:spcPts val="0"/>
              </a:spcBef>
              <a:spcAft>
                <a:spcPts val="0"/>
              </a:spcAft>
              <a:buNone/>
              <a:defRPr sz="1300">
                <a:solidFill>
                  <a:srgbClr val="888888"/>
                </a:solidFill>
                <a:latin typeface="Calibri"/>
                <a:ea typeface="Calibri"/>
                <a:cs typeface="Calibri"/>
                <a:sym typeface="Calibri"/>
              </a:defRPr>
            </a:lvl8pPr>
            <a:lvl9pPr marL="0" marR="0" lvl="8" indent="0" algn="r" rtl="0">
              <a:spcBef>
                <a:spcPts val="0"/>
              </a:spcBef>
              <a:spcAft>
                <a:spcPts val="0"/>
              </a:spcAft>
              <a:buNone/>
              <a:defRPr sz="1300">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 bg1="lt1" tx1="dk1" bg2="dk2" tx2="lt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gif"/><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wmf"/><Relationship Id="rId1" Type="http://schemas.openxmlformats.org/officeDocument/2006/relationships/slideLayout" Target="../slideLayouts/slideLayout19.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9.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0.png"/><Relationship Id="rId1" Type="http://schemas.openxmlformats.org/officeDocument/2006/relationships/slideLayout" Target="../slideLayouts/slideLayout60.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1.xml"/><Relationship Id="rId5" Type="http://schemas.openxmlformats.org/officeDocument/2006/relationships/image" Target="../media/image16.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21.xml"/><Relationship Id="rId6" Type="http://schemas.openxmlformats.org/officeDocument/2006/relationships/image" Target="../media/image32.png"/><Relationship Id="rId5" Type="http://schemas.openxmlformats.org/officeDocument/2006/relationships/image" Target="../media/image16.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34.png"/><Relationship Id="rId5" Type="http://schemas.openxmlformats.org/officeDocument/2006/relationships/image" Target="../media/image16.pn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21.xml"/><Relationship Id="rId6" Type="http://schemas.openxmlformats.org/officeDocument/2006/relationships/image" Target="../media/image36.png"/><Relationship Id="rId5" Type="http://schemas.openxmlformats.org/officeDocument/2006/relationships/image" Target="../media/image16.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16.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1.xml"/><Relationship Id="rId5" Type="http://schemas.openxmlformats.org/officeDocument/2006/relationships/image" Target="../media/image16.png"/><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0.xml"/><Relationship Id="rId5" Type="http://schemas.openxmlformats.org/officeDocument/2006/relationships/image" Target="../media/image38.pn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1.xml"/><Relationship Id="rId5" Type="http://schemas.openxmlformats.org/officeDocument/2006/relationships/image" Target="../media/image16.png"/><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0.xml"/><Relationship Id="rId5" Type="http://schemas.openxmlformats.org/officeDocument/2006/relationships/image" Target="../media/image38.pn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2.xml"/><Relationship Id="rId6" Type="http://schemas.openxmlformats.org/officeDocument/2006/relationships/image" Target="../media/image1.png"/><Relationship Id="rId5" Type="http://schemas.openxmlformats.org/officeDocument/2006/relationships/image" Target="../media/image16.png"/><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59.xml"/><Relationship Id="rId5" Type="http://schemas.openxmlformats.org/officeDocument/2006/relationships/image" Target="../media/image41.jpg"/><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70.xml"/><Relationship Id="rId5" Type="http://schemas.openxmlformats.org/officeDocument/2006/relationships/image" Target="../media/image41.jpg"/><Relationship Id="rId4" Type="http://schemas.openxmlformats.org/officeDocument/2006/relationships/image" Target="../media/image40.png"/></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81.xml"/><Relationship Id="rId5" Type="http://schemas.openxmlformats.org/officeDocument/2006/relationships/image" Target="../media/image41.jpg"/><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92.xml"/><Relationship Id="rId5" Type="http://schemas.openxmlformats.org/officeDocument/2006/relationships/image" Target="../media/image41.jpg"/><Relationship Id="rId4" Type="http://schemas.openxmlformats.org/officeDocument/2006/relationships/image" Target="../media/image40.png"/></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92.xml"/><Relationship Id="rId5" Type="http://schemas.openxmlformats.org/officeDocument/2006/relationships/image" Target="../media/image41.jpg"/><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png"/><Relationship Id="rId4" Type="http://schemas.openxmlformats.org/officeDocument/2006/relationships/image" Target="../media/image16.pn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92.xml"/><Relationship Id="rId5" Type="http://schemas.openxmlformats.org/officeDocument/2006/relationships/image" Target="../media/image41.jp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92.xml"/><Relationship Id="rId5" Type="http://schemas.openxmlformats.org/officeDocument/2006/relationships/image" Target="../media/image41.jpg"/><Relationship Id="rId4" Type="http://schemas.openxmlformats.org/officeDocument/2006/relationships/image" Target="../media/image40.png"/></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16.png"/><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15.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39.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png"/><Relationship Id="rId9" Type="http://schemas.openxmlformats.org/officeDocument/2006/relationships/image" Target="../media/image24.png"/></Relationships>
</file>

<file path=ppt/slides/_rels/slide34.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15.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39.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png"/><Relationship Id="rId9" Type="http://schemas.openxmlformats.org/officeDocument/2006/relationships/image" Target="../media/image24.png"/></Relationships>
</file>

<file path=ppt/slides/_rels/slide35.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15.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39.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png"/><Relationship Id="rId9" Type="http://schemas.openxmlformats.org/officeDocument/2006/relationships/image" Target="../media/image24.png"/></Relationships>
</file>

<file path=ppt/slides/_rels/slide3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png"/><Relationship Id="rId7"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39.xml"/><Relationship Id="rId6" Type="http://schemas.openxmlformats.org/officeDocument/2006/relationships/image" Target="../media/image24.png"/><Relationship Id="rId5" Type="http://schemas.openxmlformats.org/officeDocument/2006/relationships/image" Target="../media/image22.png"/><Relationship Id="rId4" Type="http://schemas.openxmlformats.org/officeDocument/2006/relationships/image" Target="../media/image21.png"/></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41.xml"/><Relationship Id="rId6" Type="http://schemas.openxmlformats.org/officeDocument/2006/relationships/image" Target="../media/image1.png"/><Relationship Id="rId5" Type="http://schemas.openxmlformats.org/officeDocument/2006/relationships/image" Target="../media/image25.png"/><Relationship Id="rId4" Type="http://schemas.openxmlformats.org/officeDocument/2006/relationships/image" Target="../media/image22.png"/></Relationships>
</file>

<file path=ppt/slides/_rels/slide38.xml.rels><?xml version="1.0" encoding="UTF-8" standalone="yes"?>
<Relationships xmlns="http://schemas.openxmlformats.org/package/2006/relationships"><Relationship Id="rId8" Type="http://schemas.openxmlformats.org/officeDocument/2006/relationships/image" Target="../media/image42.gif"/><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40.xml"/><Relationship Id="rId6" Type="http://schemas.openxmlformats.org/officeDocument/2006/relationships/image" Target="../media/image1.png"/><Relationship Id="rId5" Type="http://schemas.openxmlformats.org/officeDocument/2006/relationships/image" Target="../media/image16.pn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16.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image" Target="../media/image15.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png"/><Relationship Id="rId9" Type="http://schemas.openxmlformats.org/officeDocument/2006/relationships/image" Target="../media/image23.png"/><Relationship Id="rId14" Type="http://schemas.openxmlformats.org/officeDocument/2006/relationships/image" Target="../media/image2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WordArt 16"/>
          <p:cNvSpPr>
            <a:spLocks noChangeArrowheads="1" noChangeShapeType="1" noTextEdit="1"/>
          </p:cNvSpPr>
          <p:nvPr/>
        </p:nvSpPr>
        <p:spPr bwMode="auto">
          <a:xfrm>
            <a:off x="4206044" y="2686518"/>
            <a:ext cx="4058349" cy="1172786"/>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contourClr>
                <a:srgbClr val="0000FF"/>
              </a:contourClr>
            </a:sp3d>
          </a:bodyPr>
          <a:lstStyle/>
          <a:p>
            <a:pPr algn="ctr"/>
            <a:endParaRPr lang="en-US" sz="3189" b="1" kern="10">
              <a:ln w="9525">
                <a:round/>
                <a:headEnd/>
                <a:tailEnd/>
              </a:ln>
              <a:solidFill>
                <a:srgbClr val="0000FF"/>
              </a:solidFill>
              <a:latin typeface="Times New Roman" panose="02020603050405020304" pitchFamily="18" charset="0"/>
              <a:cs typeface="Times New Roman" panose="02020603050405020304" pitchFamily="18" charset="0"/>
            </a:endParaRPr>
          </a:p>
        </p:txBody>
      </p:sp>
      <p:sp>
        <p:nvSpPr>
          <p:cNvPr id="3" name="Text Box 18"/>
          <p:cNvSpPr txBox="1">
            <a:spLocks noChangeArrowheads="1"/>
          </p:cNvSpPr>
          <p:nvPr/>
        </p:nvSpPr>
        <p:spPr bwMode="auto">
          <a:xfrm>
            <a:off x="0" y="10331"/>
            <a:ext cx="12192000" cy="746615"/>
          </a:xfrm>
          <a:prstGeom prst="rect">
            <a:avLst/>
          </a:prstGeom>
          <a:gradFill rotWithShape="1">
            <a:gsLst>
              <a:gs pos="0">
                <a:srgbClr val="FF66FF"/>
              </a:gs>
              <a:gs pos="50000">
                <a:schemeClr val="bg1"/>
              </a:gs>
              <a:gs pos="100000">
                <a:srgbClr val="FF66FF"/>
              </a:gs>
            </a:gsLst>
            <a:lin ang="5400000" scaled="1"/>
          </a:gradFill>
          <a:ln w="9525">
            <a:noFill/>
            <a:miter lim="800000"/>
            <a:headEnd/>
            <a:tailEnd/>
          </a:ln>
          <a:effec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sz="2126" b="1" dirty="0">
                <a:latin typeface="Times New Roman" panose="02020603050405020304" pitchFamily="18" charset="0"/>
              </a:rPr>
              <a:t>ỦY BAN NHÂN DÂN XÃ NGỌC HỒI</a:t>
            </a:r>
          </a:p>
          <a:p>
            <a:pPr algn="ctr" eaLnBrk="1" hangingPunct="1">
              <a:defRPr/>
            </a:pPr>
            <a:r>
              <a:rPr lang="en-US" altLang="en-US" sz="2126" b="1" dirty="0">
                <a:latin typeface="Times New Roman" panose="02020603050405020304" pitchFamily="18" charset="0"/>
              </a:rPr>
              <a:t>TRƯỜNG THCS LIÊN NINH</a:t>
            </a:r>
            <a:endParaRPr lang="en-US" altLang="en-US" sz="1240" b="1" dirty="0">
              <a:latin typeface="Times New Roman" panose="02020603050405020304" pitchFamily="18" charset="0"/>
            </a:endParaRPr>
          </a:p>
        </p:txBody>
      </p:sp>
      <p:pic>
        <p:nvPicPr>
          <p:cNvPr id="4100" name="Picture 64"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90" y="0"/>
            <a:ext cx="1299347" cy="1295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112"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1110861" y="0"/>
            <a:ext cx="1039196" cy="110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TextBox 152"/>
          <p:cNvSpPr txBox="1">
            <a:spLocks noChangeArrowheads="1"/>
          </p:cNvSpPr>
          <p:nvPr/>
        </p:nvSpPr>
        <p:spPr bwMode="auto">
          <a:xfrm>
            <a:off x="2385002" y="2687264"/>
            <a:ext cx="7700432" cy="141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5000" b="1" dirty="0">
                <a:solidFill>
                  <a:srgbClr val="FF0000"/>
                </a:solidFill>
                <a:latin typeface="Times New Roman" panose="02020603050405020304" pitchFamily="18" charset="0"/>
                <a:cs typeface="Times New Roman" panose="02020603050405020304" pitchFamily="18" charset="0"/>
              </a:rPr>
              <a:t>NGỮ VĂN 6</a:t>
            </a:r>
          </a:p>
          <a:p>
            <a:pPr algn="ctr" eaLnBrk="1" hangingPunct="1">
              <a:spcBef>
                <a:spcPct val="0"/>
              </a:spcBef>
              <a:buFontTx/>
              <a:buNone/>
            </a:pPr>
            <a:r>
              <a:rPr lang="en-US" altLang="en-US" sz="3600" b="1" i="1" dirty="0" err="1">
                <a:solidFill>
                  <a:srgbClr val="FF0000"/>
                </a:solidFill>
                <a:latin typeface="Times New Roman" panose="02020603050405020304" pitchFamily="18" charset="0"/>
                <a:cs typeface="Times New Roman" panose="02020603050405020304" pitchFamily="18" charset="0"/>
              </a:rPr>
              <a:t>Kết</a:t>
            </a:r>
            <a:r>
              <a:rPr lang="en-US" altLang="en-US" sz="3600" b="1" i="1" dirty="0">
                <a:solidFill>
                  <a:srgbClr val="FF0000"/>
                </a:solidFill>
                <a:latin typeface="Times New Roman" panose="02020603050405020304" pitchFamily="18" charset="0"/>
                <a:cs typeface="Times New Roman" panose="02020603050405020304" pitchFamily="18" charset="0"/>
              </a:rPr>
              <a:t> </a:t>
            </a:r>
            <a:r>
              <a:rPr lang="en-US" altLang="en-US" sz="3600" b="1" i="1" dirty="0" err="1">
                <a:solidFill>
                  <a:srgbClr val="FF0000"/>
                </a:solidFill>
                <a:latin typeface="Times New Roman" panose="02020603050405020304" pitchFamily="18" charset="0"/>
                <a:cs typeface="Times New Roman" panose="02020603050405020304" pitchFamily="18" charset="0"/>
              </a:rPr>
              <a:t>nối</a:t>
            </a:r>
            <a:r>
              <a:rPr lang="en-US" altLang="en-US" sz="3600" b="1" i="1" dirty="0">
                <a:solidFill>
                  <a:srgbClr val="FF0000"/>
                </a:solidFill>
                <a:latin typeface="Times New Roman" panose="02020603050405020304" pitchFamily="18" charset="0"/>
                <a:cs typeface="Times New Roman" panose="02020603050405020304" pitchFamily="18" charset="0"/>
              </a:rPr>
              <a:t> tri </a:t>
            </a:r>
            <a:r>
              <a:rPr lang="en-US" altLang="en-US" sz="3600" b="1" i="1" dirty="0" err="1">
                <a:solidFill>
                  <a:srgbClr val="FF0000"/>
                </a:solidFill>
                <a:latin typeface="Times New Roman" panose="02020603050405020304" pitchFamily="18" charset="0"/>
                <a:cs typeface="Times New Roman" panose="02020603050405020304" pitchFamily="18" charset="0"/>
              </a:rPr>
              <a:t>thức</a:t>
            </a:r>
            <a:r>
              <a:rPr lang="en-US" altLang="en-US" sz="3600" b="1" i="1" dirty="0">
                <a:solidFill>
                  <a:srgbClr val="FF0000"/>
                </a:solidFill>
                <a:latin typeface="Times New Roman" panose="02020603050405020304" pitchFamily="18" charset="0"/>
                <a:cs typeface="Times New Roman" panose="02020603050405020304" pitchFamily="18" charset="0"/>
              </a:rPr>
              <a:t> </a:t>
            </a:r>
            <a:r>
              <a:rPr lang="en-US" altLang="en-US" sz="3600" b="1" i="1" dirty="0" err="1">
                <a:solidFill>
                  <a:srgbClr val="FF0000"/>
                </a:solidFill>
                <a:latin typeface="Times New Roman" panose="02020603050405020304" pitchFamily="18" charset="0"/>
                <a:cs typeface="Times New Roman" panose="02020603050405020304" pitchFamily="18" charset="0"/>
              </a:rPr>
              <a:t>với</a:t>
            </a:r>
            <a:r>
              <a:rPr lang="en-US" altLang="en-US" sz="3600" b="1" i="1" dirty="0">
                <a:solidFill>
                  <a:srgbClr val="FF0000"/>
                </a:solidFill>
                <a:latin typeface="Times New Roman" panose="02020603050405020304" pitchFamily="18" charset="0"/>
                <a:cs typeface="Times New Roman" panose="02020603050405020304" pitchFamily="18" charset="0"/>
              </a:rPr>
              <a:t> </a:t>
            </a:r>
            <a:r>
              <a:rPr lang="en-US" altLang="en-US" sz="3600" b="1" i="1" dirty="0" err="1">
                <a:solidFill>
                  <a:srgbClr val="FF0000"/>
                </a:solidFill>
                <a:latin typeface="Times New Roman" panose="02020603050405020304" pitchFamily="18" charset="0"/>
                <a:cs typeface="Times New Roman" panose="02020603050405020304" pitchFamily="18" charset="0"/>
              </a:rPr>
              <a:t>cuộc</a:t>
            </a:r>
            <a:r>
              <a:rPr lang="en-US" altLang="en-US" sz="3600" b="1" i="1" dirty="0">
                <a:solidFill>
                  <a:srgbClr val="FF0000"/>
                </a:solidFill>
                <a:latin typeface="Times New Roman" panose="02020603050405020304" pitchFamily="18" charset="0"/>
                <a:cs typeface="Times New Roman" panose="02020603050405020304" pitchFamily="18" charset="0"/>
              </a:rPr>
              <a:t> </a:t>
            </a:r>
            <a:r>
              <a:rPr lang="en-US" altLang="en-US" sz="3600" b="1" i="1" dirty="0" err="1">
                <a:solidFill>
                  <a:srgbClr val="FF0000"/>
                </a:solidFill>
                <a:latin typeface="Times New Roman" panose="02020603050405020304" pitchFamily="18" charset="0"/>
                <a:cs typeface="Times New Roman" panose="02020603050405020304" pitchFamily="18" charset="0"/>
              </a:rPr>
              <a:t>sống</a:t>
            </a:r>
            <a:endParaRPr lang="en-US" altLang="en-US" sz="3600" b="1" i="1" dirty="0">
              <a:solidFill>
                <a:schemeClr val="bg1"/>
              </a:solidFill>
              <a:latin typeface="Times New Roman" panose="02020603050405020304" pitchFamily="18" charset="0"/>
              <a:cs typeface="Times New Roman" panose="02020603050405020304" pitchFamily="18" charset="0"/>
            </a:endParaRPr>
          </a:p>
        </p:txBody>
      </p:sp>
      <p:grpSp>
        <p:nvGrpSpPr>
          <p:cNvPr id="4104" name="Group 1"/>
          <p:cNvGrpSpPr>
            <a:grpSpLocks/>
          </p:cNvGrpSpPr>
          <p:nvPr/>
        </p:nvGrpSpPr>
        <p:grpSpPr bwMode="auto">
          <a:xfrm>
            <a:off x="1491768" y="4103036"/>
            <a:ext cx="9486900" cy="1822460"/>
            <a:chOff x="777875" y="4800600"/>
            <a:chExt cx="7604125" cy="2133600"/>
          </a:xfrm>
        </p:grpSpPr>
        <p:pic>
          <p:nvPicPr>
            <p:cNvPr id="4107" name="Picture 4" descr="daisy_button_pink_hb"/>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5257800"/>
              <a:ext cx="35052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8" name="Picture 5" descr="daisy_button_white_hb"/>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05100" y="5334000"/>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9" name="Picture 6" descr="daisy_button_white_hb"/>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1200" y="5143500"/>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0" name="Picture 7" descr="daisy_button_pink_hb"/>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14600" y="5638800"/>
              <a:ext cx="990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1" name="Picture 8" descr="daisy_button_pink_hb"/>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43600" y="5867400"/>
              <a:ext cx="1066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2" name="Picture 9" descr="daisy_button_pink_hb"/>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14600" y="6019800"/>
              <a:ext cx="914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3" name="Picture 10" descr="daisy_button_pink_hb"/>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15000" y="5486400"/>
              <a:ext cx="838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4" name="Picture 11" descr="daisy_button_pink_hb"/>
            <p:cNvPicPr>
              <a:picLocks noChangeAspect="1" noChangeArrowheads="1" noCrop="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324600" y="5257800"/>
              <a:ext cx="685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5" name="Picture 12" descr="daisy_button_pink_hb"/>
            <p:cNvPicPr>
              <a:picLocks noChangeAspect="1" noChangeArrowheads="1" noCrop="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524000" y="5410200"/>
              <a:ext cx="762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6" name="Picture 13" descr="daisy_button_blue_hb"/>
            <p:cNvPicPr>
              <a:picLocks noChangeAspect="1" noChangeArrowheads="1" noCrop="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752600" y="5295900"/>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7" name="Picture 14" descr="daisy_button_blue_hb"/>
            <p:cNvPicPr>
              <a:picLocks noChangeAspect="1" noChangeArrowheads="1" noCrop="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858000" y="5181600"/>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8" name="Picture 15" descr="daisy_button_pink_hb"/>
            <p:cNvPicPr>
              <a:picLocks noChangeAspect="1" noChangeArrowheads="1" noCrop="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58000" y="5638800"/>
              <a:ext cx="685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9" name="Picture 16" descr="daisy_button_pink_hb"/>
            <p:cNvPicPr>
              <a:picLocks noChangeAspect="1" noChangeArrowheads="1" noCrop="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239000" y="5181600"/>
              <a:ext cx="685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0" name="Picture 17" descr="daisy_button_pink_hb"/>
            <p:cNvPicPr>
              <a:picLocks noChangeAspect="1" noChangeArrowheads="1" noCrop="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96200" y="4800600"/>
              <a:ext cx="685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1" name="Picture 18" descr="daisy_button_pink_hb"/>
            <p:cNvPicPr>
              <a:picLocks noChangeAspect="1" noChangeArrowheads="1" noCrop="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057400" y="5486400"/>
              <a:ext cx="762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2" name="Picture 19" descr="daisy_button_blue_hb"/>
            <p:cNvPicPr>
              <a:picLocks noChangeAspect="1" noChangeArrowheads="1" noCrop="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019300" y="5829300"/>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3" name="Picture 20" descr="daisy_button_blue_hb"/>
            <p:cNvPicPr>
              <a:picLocks noChangeAspect="1" noChangeArrowheads="1" noCrop="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324600" y="5638800"/>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4" name="Picture 21" descr="daisy_button_pink_hb"/>
            <p:cNvPicPr>
              <a:picLocks noChangeAspect="1" noChangeArrowheads="1" noCrop="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143000" y="5257800"/>
              <a:ext cx="68580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5" name="Picture 22" descr="daisy_button_pink_hb"/>
            <p:cNvPicPr>
              <a:picLocks noChangeAspect="1" noChangeArrowheads="1" noCrop="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77875" y="4953000"/>
              <a:ext cx="7461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02" name="WordArt 7"/>
          <p:cNvSpPr>
            <a:spLocks noChangeArrowheads="1" noChangeShapeType="1" noTextEdit="1"/>
          </p:cNvSpPr>
          <p:nvPr/>
        </p:nvSpPr>
        <p:spPr bwMode="auto">
          <a:xfrm>
            <a:off x="1694877" y="1295128"/>
            <a:ext cx="9041605" cy="5475357"/>
          </a:xfrm>
          <a:prstGeom prst="rect">
            <a:avLst/>
          </a:prstGeom>
        </p:spPr>
        <p:txBody>
          <a:bodyPr spcFirstLastPara="1" wrap="none" fromWordArt="1">
            <a:prstTxWarp prst="textArchUp">
              <a:avLst>
                <a:gd name="adj" fmla="val 10670284"/>
              </a:avLst>
            </a:prstTxWarp>
          </a:bodyPr>
          <a:lstStyle/>
          <a:p>
            <a:pPr algn="ctr"/>
            <a:r>
              <a:rPr lang="en-US" sz="6000" b="1" i="1" kern="10"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Chào</a:t>
            </a:r>
            <a:r>
              <a:rPr lang="en-US" sz="6000" b="1" i="1" kern="1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6000" b="1" i="1" kern="10"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mừng</a:t>
            </a:r>
            <a:r>
              <a:rPr lang="en-US" sz="6000" b="1" i="1" kern="1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6000" b="1" i="1" kern="10"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các</a:t>
            </a:r>
            <a:r>
              <a:rPr lang="en-US" sz="6000" b="1" i="1" kern="1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6000" b="1" i="1" kern="10"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em</a:t>
            </a:r>
            <a:r>
              <a:rPr lang="en-US" sz="6000" b="1" i="1" kern="1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6000" b="1" i="1" kern="10"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đến</a:t>
            </a:r>
            <a:r>
              <a:rPr lang="en-US" sz="6000" b="1" i="1" kern="1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6000" b="1" i="1" kern="10"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với</a:t>
            </a:r>
            <a:r>
              <a:rPr lang="en-US" sz="6000" b="1" i="1" kern="1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6000" b="1" i="1" kern="10"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lớp</a:t>
            </a:r>
            <a:r>
              <a:rPr lang="en-US" sz="6000" b="1" i="1" kern="1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6000" b="1" i="1" kern="10"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học</a:t>
            </a:r>
            <a:endParaRPr lang="en-US" sz="6000" b="1" i="1" kern="1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0705008"/>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ình ảnh Vẽ Tay Vẽ Tranh Minh Họa Viết Bài Tập Về Nhà Làm Bài Tập Về Nhà,  Viết Clipart, Vẽ Tay, Họa Sĩ Minh Họa miễn phí tải tập tin PNG">
            <a:extLst>
              <a:ext uri="{FF2B5EF4-FFF2-40B4-BE49-F238E27FC236}">
                <a16:creationId xmlns:a16="http://schemas.microsoft.com/office/drawing/2014/main" id="{F1C88E45-8770-43AF-BA7D-35F44C0D4BAE}"/>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6719" b="94844" l="10000" r="90000">
                        <a14:foregroundMark x1="55313" y1="6719" x2="55313" y2="6719"/>
                        <a14:foregroundMark x1="48594" y1="43438" x2="48594" y2="43438"/>
                        <a14:foregroundMark x1="62969" y1="44219" x2="62969" y2="44219"/>
                        <a14:foregroundMark x1="62969" y1="44219" x2="62969" y2="44219"/>
                        <a14:foregroundMark x1="62969" y1="44219" x2="62969" y2="44219"/>
                        <a14:foregroundMark x1="58906" y1="38281" x2="55625" y2="48750"/>
                        <a14:foregroundMark x1="55625" y1="48750" x2="63750" y2="41094"/>
                        <a14:foregroundMark x1="63750" y1="41094" x2="62813" y2="38438"/>
                        <a14:foregroundMark x1="45625" y1="38281" x2="44375" y2="49688"/>
                        <a14:foregroundMark x1="44375" y1="49688" x2="51094" y2="48594"/>
                        <a14:foregroundMark x1="25000" y1="74688" x2="22813" y2="87344"/>
                        <a14:foregroundMark x1="22813" y1="87344" x2="28750" y2="97344"/>
                        <a14:foregroundMark x1="28750" y1="97344" x2="70625" y2="92188"/>
                        <a14:foregroundMark x1="70625" y1="92188" x2="87969" y2="92344"/>
                        <a14:foregroundMark x1="87969" y1="92344" x2="87813" y2="74219"/>
                        <a14:foregroundMark x1="87813" y1="74219" x2="77188" y2="71563"/>
                        <a14:foregroundMark x1="35938" y1="82969" x2="68125" y2="78750"/>
                        <a14:foregroundMark x1="68125" y1="78750" x2="26406" y2="94688"/>
                        <a14:foregroundMark x1="26406" y1="94688" x2="25000" y2="94844"/>
                      </a14:backgroundRemoval>
                    </a14:imgEffect>
                  </a14:imgLayer>
                </a14:imgProps>
              </a:ext>
              <a:ext uri="{28A0092B-C50C-407E-A947-70E740481C1C}">
                <a14:useLocalDpi xmlns:a14="http://schemas.microsoft.com/office/drawing/2010/main" val="0"/>
              </a:ext>
            </a:extLst>
          </a:blip>
          <a:srcRect/>
          <a:stretch>
            <a:fillRect/>
          </a:stretch>
        </p:blipFill>
        <p:spPr bwMode="auto">
          <a:xfrm>
            <a:off x="-255904" y="3429000"/>
            <a:ext cx="3195145" cy="3195145"/>
          </a:xfrm>
          <a:prstGeom prst="rect">
            <a:avLst/>
          </a:prstGeom>
          <a:noFill/>
          <a:extLst>
            <a:ext uri="{909E8E84-426E-40DD-AFC4-6F175D3DCCD1}">
              <a14:hiddenFill xmlns:a14="http://schemas.microsoft.com/office/drawing/2010/main">
                <a:solidFill>
                  <a:srgbClr val="FFFFFF"/>
                </a:solidFill>
              </a14:hiddenFill>
            </a:ext>
          </a:extLst>
        </p:spPr>
      </p:pic>
      <p:sp>
        <p:nvSpPr>
          <p:cNvPr id="5" name="Speech Bubble: Oval 4">
            <a:extLst>
              <a:ext uri="{FF2B5EF4-FFF2-40B4-BE49-F238E27FC236}">
                <a16:creationId xmlns:a16="http://schemas.microsoft.com/office/drawing/2014/main" id="{07C5278F-A74F-4F10-934F-F1ABD08BF214}"/>
              </a:ext>
            </a:extLst>
          </p:cNvPr>
          <p:cNvSpPr/>
          <p:nvPr/>
        </p:nvSpPr>
        <p:spPr>
          <a:xfrm>
            <a:off x="2743200" y="804041"/>
            <a:ext cx="8994913" cy="3783725"/>
          </a:xfrm>
          <a:prstGeom prst="wedgeEllipseCallout">
            <a:avLst>
              <a:gd name="adj1" fmla="val -52708"/>
              <a:gd name="adj2" fmla="val 54112"/>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3600" kern="100" dirty="0" err="1">
                <a:solidFill>
                  <a:srgbClr val="000000"/>
                </a:solidFill>
                <a:latin typeface="Times New Roman" panose="02020603050405020304" pitchFamily="18" charset="0"/>
                <a:ea typeface="SimSun" panose="02010600030101010101" pitchFamily="2" charset="-122"/>
              </a:rPr>
              <a:t>Từ</a:t>
            </a:r>
            <a:r>
              <a:rPr lang="en-US" sz="3600" kern="100" dirty="0">
                <a:solidFill>
                  <a:srgbClr val="000000"/>
                </a:solidFill>
                <a:latin typeface="Times New Roman" panose="02020603050405020304" pitchFamily="18" charset="0"/>
                <a:ea typeface="SimSun" panose="02010600030101010101" pitchFamily="2" charset="-122"/>
              </a:rPr>
              <a:t> </a:t>
            </a:r>
            <a:r>
              <a:rPr lang="en-US" sz="3600" kern="100" dirty="0" err="1">
                <a:solidFill>
                  <a:srgbClr val="000000"/>
                </a:solidFill>
                <a:latin typeface="Times New Roman" panose="02020603050405020304" pitchFamily="18" charset="0"/>
                <a:ea typeface="SimSun" panose="02010600030101010101" pitchFamily="2" charset="-122"/>
              </a:rPr>
              <a:t>ví</a:t>
            </a:r>
            <a:r>
              <a:rPr lang="en-US" sz="3600" kern="100" dirty="0">
                <a:solidFill>
                  <a:srgbClr val="000000"/>
                </a:solidFill>
                <a:latin typeface="Times New Roman" panose="02020603050405020304" pitchFamily="18" charset="0"/>
                <a:ea typeface="SimSun" panose="02010600030101010101" pitchFamily="2" charset="-122"/>
              </a:rPr>
              <a:t> </a:t>
            </a:r>
            <a:r>
              <a:rPr lang="en-US" sz="3600" kern="100" dirty="0" err="1">
                <a:solidFill>
                  <a:srgbClr val="000000"/>
                </a:solidFill>
                <a:latin typeface="Times New Roman" panose="02020603050405020304" pitchFamily="18" charset="0"/>
                <a:ea typeface="SimSun" panose="02010600030101010101" pitchFamily="2" charset="-122"/>
              </a:rPr>
              <a:t>dụ</a:t>
            </a:r>
            <a:r>
              <a:rPr lang="en-US" sz="3600" kern="100" dirty="0">
                <a:solidFill>
                  <a:srgbClr val="000000"/>
                </a:solidFill>
                <a:latin typeface="Times New Roman" panose="02020603050405020304" pitchFamily="18" charset="0"/>
                <a:ea typeface="SimSun" panose="02010600030101010101" pitchFamily="2" charset="-122"/>
              </a:rPr>
              <a:t> </a:t>
            </a:r>
            <a:r>
              <a:rPr lang="en-US" sz="3600" kern="100" dirty="0" err="1">
                <a:solidFill>
                  <a:srgbClr val="000000"/>
                </a:solidFill>
                <a:latin typeface="Times New Roman" panose="02020603050405020304" pitchFamily="18" charset="0"/>
                <a:ea typeface="SimSun" panose="02010600030101010101" pitchFamily="2" charset="-122"/>
              </a:rPr>
              <a:t>trên</a:t>
            </a:r>
            <a:r>
              <a:rPr lang="en-US" sz="3600" kern="100" dirty="0">
                <a:solidFill>
                  <a:srgbClr val="000000"/>
                </a:solidFill>
                <a:latin typeface="Times New Roman" panose="02020603050405020304" pitchFamily="18" charset="0"/>
                <a:ea typeface="SimSun" panose="02010600030101010101" pitchFamily="2" charset="-122"/>
              </a:rPr>
              <a:t>, </a:t>
            </a:r>
            <a:r>
              <a:rPr lang="en-US" sz="3600" kern="100" dirty="0" err="1">
                <a:solidFill>
                  <a:srgbClr val="000000"/>
                </a:solidFill>
                <a:latin typeface="Times New Roman" panose="02020603050405020304" pitchFamily="18" charset="0"/>
                <a:ea typeface="SimSun" panose="02010600030101010101" pitchFamily="2" charset="-122"/>
              </a:rPr>
              <a:t>em</a:t>
            </a:r>
            <a:r>
              <a:rPr lang="en-US" sz="3600" kern="100" dirty="0">
                <a:solidFill>
                  <a:srgbClr val="000000"/>
                </a:solidFill>
                <a:latin typeface="Times New Roman" panose="02020603050405020304" pitchFamily="18" charset="0"/>
                <a:ea typeface="SimSun" panose="02010600030101010101" pitchFamily="2" charset="-122"/>
              </a:rPr>
              <a:t> </a:t>
            </a:r>
            <a:r>
              <a:rPr lang="en-US" sz="3600" kern="100" dirty="0" err="1">
                <a:solidFill>
                  <a:srgbClr val="000000"/>
                </a:solidFill>
                <a:latin typeface="Times New Roman" panose="02020603050405020304" pitchFamily="18" charset="0"/>
                <a:ea typeface="SimSun" panose="02010600030101010101" pitchFamily="2" charset="-122"/>
              </a:rPr>
              <a:t>hãy</a:t>
            </a:r>
            <a:r>
              <a:rPr lang="en-US" sz="3600" kern="100" dirty="0">
                <a:solidFill>
                  <a:srgbClr val="000000"/>
                </a:solidFill>
                <a:latin typeface="Times New Roman" panose="02020603050405020304" pitchFamily="18" charset="0"/>
                <a:ea typeface="SimSun" panose="02010600030101010101" pitchFamily="2" charset="-122"/>
              </a:rPr>
              <a:t> </a:t>
            </a:r>
            <a:r>
              <a:rPr lang="en-US" sz="3600" kern="100" dirty="0" err="1">
                <a:solidFill>
                  <a:srgbClr val="000000"/>
                </a:solidFill>
                <a:latin typeface="Times New Roman" panose="02020603050405020304" pitchFamily="18" charset="0"/>
                <a:ea typeface="SimSun" panose="02010600030101010101" pitchFamily="2" charset="-122"/>
              </a:rPr>
              <a:t>rút</a:t>
            </a:r>
            <a:r>
              <a:rPr lang="en-US" sz="3600" kern="100" dirty="0">
                <a:solidFill>
                  <a:srgbClr val="000000"/>
                </a:solidFill>
                <a:latin typeface="Times New Roman" panose="02020603050405020304" pitchFamily="18" charset="0"/>
                <a:ea typeface="SimSun" panose="02010600030101010101" pitchFamily="2" charset="-122"/>
              </a:rPr>
              <a:t> ra </a:t>
            </a:r>
            <a:r>
              <a:rPr lang="en-US" sz="3600" kern="100" dirty="0" err="1">
                <a:solidFill>
                  <a:srgbClr val="000000"/>
                </a:solidFill>
                <a:latin typeface="Times New Roman" panose="02020603050405020304" pitchFamily="18" charset="0"/>
                <a:ea typeface="SimSun" panose="02010600030101010101" pitchFamily="2" charset="-122"/>
              </a:rPr>
              <a:t>kết</a:t>
            </a:r>
            <a:r>
              <a:rPr lang="en-US" sz="3600" kern="100" dirty="0">
                <a:solidFill>
                  <a:srgbClr val="000000"/>
                </a:solidFill>
                <a:latin typeface="Times New Roman" panose="02020603050405020304" pitchFamily="18" charset="0"/>
                <a:ea typeface="SimSun" panose="02010600030101010101" pitchFamily="2" charset="-122"/>
              </a:rPr>
              <a:t> </a:t>
            </a:r>
            <a:r>
              <a:rPr lang="en-US" sz="3600" kern="100" dirty="0" err="1">
                <a:solidFill>
                  <a:srgbClr val="000000"/>
                </a:solidFill>
                <a:latin typeface="Times New Roman" panose="02020603050405020304" pitchFamily="18" charset="0"/>
                <a:ea typeface="SimSun" panose="02010600030101010101" pitchFamily="2" charset="-122"/>
              </a:rPr>
              <a:t>luận</a:t>
            </a:r>
            <a:r>
              <a:rPr lang="en-US" sz="3600" kern="100" dirty="0">
                <a:solidFill>
                  <a:srgbClr val="000000"/>
                </a:solidFill>
                <a:latin typeface="Times New Roman" panose="02020603050405020304" pitchFamily="18" charset="0"/>
                <a:ea typeface="SimSun" panose="02010600030101010101" pitchFamily="2" charset="-122"/>
              </a:rPr>
              <a:t> </a:t>
            </a:r>
            <a:r>
              <a:rPr lang="en-US" sz="3600" kern="100" dirty="0" err="1">
                <a:solidFill>
                  <a:srgbClr val="000000"/>
                </a:solidFill>
                <a:latin typeface="Times New Roman" panose="02020603050405020304" pitchFamily="18" charset="0"/>
                <a:ea typeface="SimSun" panose="02010600030101010101" pitchFamily="2" charset="-122"/>
              </a:rPr>
              <a:t>về</a:t>
            </a:r>
            <a:r>
              <a:rPr lang="en-US" sz="3600" kern="100" dirty="0">
                <a:solidFill>
                  <a:srgbClr val="000000"/>
                </a:solidFill>
                <a:latin typeface="Times New Roman" panose="02020603050405020304" pitchFamily="18" charset="0"/>
                <a:ea typeface="SimSun" panose="02010600030101010101" pitchFamily="2" charset="-122"/>
              </a:rPr>
              <a:t>: </a:t>
            </a:r>
          </a:p>
          <a:p>
            <a:r>
              <a:rPr lang="en-US" sz="3600" kern="100" dirty="0">
                <a:solidFill>
                  <a:srgbClr val="000000"/>
                </a:solidFill>
                <a:latin typeface="Times New Roman" panose="02020603050405020304" pitchFamily="18" charset="0"/>
                <a:ea typeface="SimSun" panose="02010600030101010101" pitchFamily="2" charset="-122"/>
              </a:rPr>
              <a:t>+ </a:t>
            </a:r>
            <a:r>
              <a:rPr lang="en-US" sz="3600" kern="100" dirty="0" err="1">
                <a:solidFill>
                  <a:srgbClr val="000000"/>
                </a:solidFill>
                <a:latin typeface="Times New Roman" panose="02020603050405020304" pitchFamily="18" charset="0"/>
                <a:ea typeface="SimSun" panose="02010600030101010101" pitchFamily="2" charset="-122"/>
              </a:rPr>
              <a:t>Vị</a:t>
            </a:r>
            <a:r>
              <a:rPr lang="en-US" sz="3600" kern="100" dirty="0">
                <a:solidFill>
                  <a:srgbClr val="000000"/>
                </a:solidFill>
                <a:latin typeface="Times New Roman" panose="02020603050405020304" pitchFamily="18" charset="0"/>
                <a:ea typeface="SimSun" panose="02010600030101010101" pitchFamily="2" charset="-122"/>
              </a:rPr>
              <a:t> </a:t>
            </a:r>
            <a:r>
              <a:rPr lang="en-US" sz="3600" kern="100" dirty="0" err="1">
                <a:solidFill>
                  <a:srgbClr val="000000"/>
                </a:solidFill>
                <a:latin typeface="Times New Roman" panose="02020603050405020304" pitchFamily="18" charset="0"/>
                <a:ea typeface="SimSun" panose="02010600030101010101" pitchFamily="2" charset="-122"/>
              </a:rPr>
              <a:t>trí</a:t>
            </a:r>
            <a:endParaRPr lang="en-US" sz="3600" kern="100" dirty="0">
              <a:solidFill>
                <a:srgbClr val="000000"/>
              </a:solidFill>
              <a:latin typeface="Times New Roman" panose="02020603050405020304" pitchFamily="18" charset="0"/>
              <a:ea typeface="SimSun" panose="02010600030101010101" pitchFamily="2" charset="-122"/>
            </a:endParaRPr>
          </a:p>
          <a:p>
            <a:r>
              <a:rPr lang="en-US" sz="3600" kern="100" dirty="0">
                <a:solidFill>
                  <a:srgbClr val="000000"/>
                </a:solidFill>
                <a:latin typeface="Times New Roman" panose="02020603050405020304" pitchFamily="18" charset="0"/>
                <a:ea typeface="SimSun" panose="02010600030101010101" pitchFamily="2" charset="-122"/>
              </a:rPr>
              <a:t>+ </a:t>
            </a:r>
            <a:r>
              <a:rPr lang="en-US" sz="3600" kern="100" dirty="0" err="1">
                <a:solidFill>
                  <a:srgbClr val="000000"/>
                </a:solidFill>
                <a:latin typeface="Times New Roman" panose="02020603050405020304" pitchFamily="18" charset="0"/>
                <a:ea typeface="SimSun" panose="02010600030101010101" pitchFamily="2" charset="-122"/>
              </a:rPr>
              <a:t>Chức</a:t>
            </a:r>
            <a:r>
              <a:rPr lang="en-US" sz="3600" kern="100" dirty="0">
                <a:solidFill>
                  <a:srgbClr val="000000"/>
                </a:solidFill>
                <a:latin typeface="Times New Roman" panose="02020603050405020304" pitchFamily="18" charset="0"/>
                <a:ea typeface="SimSun" panose="02010600030101010101" pitchFamily="2" charset="-122"/>
              </a:rPr>
              <a:t> </a:t>
            </a:r>
            <a:r>
              <a:rPr lang="en-US" sz="3600" kern="100" dirty="0" err="1">
                <a:solidFill>
                  <a:srgbClr val="000000"/>
                </a:solidFill>
                <a:latin typeface="Times New Roman" panose="02020603050405020304" pitchFamily="18" charset="0"/>
                <a:ea typeface="SimSun" panose="02010600030101010101" pitchFamily="2" charset="-122"/>
              </a:rPr>
              <a:t>năng</a:t>
            </a:r>
            <a:r>
              <a:rPr lang="en-US" sz="3600" kern="100" dirty="0">
                <a:solidFill>
                  <a:srgbClr val="000000"/>
                </a:solidFill>
                <a:latin typeface="Times New Roman" panose="02020603050405020304" pitchFamily="18" charset="0"/>
                <a:ea typeface="SimSun" panose="02010600030101010101" pitchFamily="2" charset="-122"/>
              </a:rPr>
              <a:t> </a:t>
            </a:r>
            <a:r>
              <a:rPr lang="en-US" sz="3600" kern="100" dirty="0" err="1">
                <a:solidFill>
                  <a:srgbClr val="000000"/>
                </a:solidFill>
                <a:latin typeface="Times New Roman" panose="02020603050405020304" pitchFamily="18" charset="0"/>
                <a:ea typeface="SimSun" panose="02010600030101010101" pitchFamily="2" charset="-122"/>
              </a:rPr>
              <a:t>của</a:t>
            </a:r>
            <a:r>
              <a:rPr lang="en-US" sz="3600" kern="100" dirty="0">
                <a:solidFill>
                  <a:srgbClr val="000000"/>
                </a:solidFill>
                <a:latin typeface="Times New Roman" panose="02020603050405020304" pitchFamily="18" charset="0"/>
                <a:ea typeface="SimSun" panose="02010600030101010101" pitchFamily="2" charset="-122"/>
              </a:rPr>
              <a:t> </a:t>
            </a:r>
            <a:r>
              <a:rPr lang="en-US" sz="3600" kern="100" dirty="0" err="1">
                <a:solidFill>
                  <a:srgbClr val="000000"/>
                </a:solidFill>
                <a:latin typeface="Times New Roman" panose="02020603050405020304" pitchFamily="18" charset="0"/>
                <a:ea typeface="SimSun" panose="02010600030101010101" pitchFamily="2" charset="-122"/>
              </a:rPr>
              <a:t>trạng</a:t>
            </a:r>
            <a:r>
              <a:rPr lang="en-US" sz="3600" kern="100" dirty="0">
                <a:solidFill>
                  <a:srgbClr val="000000"/>
                </a:solidFill>
                <a:latin typeface="Times New Roman" panose="02020603050405020304" pitchFamily="18" charset="0"/>
                <a:ea typeface="SimSun" panose="02010600030101010101" pitchFamily="2" charset="-122"/>
              </a:rPr>
              <a:t> </a:t>
            </a:r>
            <a:r>
              <a:rPr lang="en-US" sz="3600" kern="100" dirty="0" err="1">
                <a:solidFill>
                  <a:srgbClr val="000000"/>
                </a:solidFill>
                <a:latin typeface="Times New Roman" panose="02020603050405020304" pitchFamily="18" charset="0"/>
                <a:ea typeface="SimSun" panose="02010600030101010101" pitchFamily="2" charset="-122"/>
              </a:rPr>
              <a:t>ngữ</a:t>
            </a:r>
            <a:endParaRPr lang="en-US" sz="3600" kern="100" dirty="0">
              <a:solidFill>
                <a:srgbClr val="000000"/>
              </a:solidFill>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9660554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0BA8F4FD-286B-4517-8710-4607C2DF9113}"/>
              </a:ext>
            </a:extLst>
          </p:cNvPr>
          <p:cNvSpPr txBox="1"/>
          <p:nvPr/>
        </p:nvSpPr>
        <p:spPr>
          <a:xfrm>
            <a:off x="997169" y="910296"/>
            <a:ext cx="10464362" cy="4278222"/>
          </a:xfrm>
          <a:prstGeom prst="rect">
            <a:avLst/>
          </a:prstGeom>
          <a:noFill/>
        </p:spPr>
        <p:txBody>
          <a:bodyPr wrap="square">
            <a:spAutoFit/>
          </a:bodyPr>
          <a:lstStyle/>
          <a:p>
            <a:pPr marL="0" marR="0" algn="just">
              <a:lnSpc>
                <a:spcPct val="200000"/>
              </a:lnSpc>
              <a:spcBef>
                <a:spcPts val="0"/>
              </a:spcBef>
              <a:spcAft>
                <a:spcPts val="0"/>
              </a:spcAft>
            </a:pPr>
            <a:r>
              <a:rPr lang="en-SG"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2. </a:t>
            </a:r>
            <a:r>
              <a:rPr lang="en-SG" sz="2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Vị</a:t>
            </a:r>
            <a:r>
              <a:rPr lang="en-SG"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SG" sz="2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trí</a:t>
            </a:r>
            <a:r>
              <a:rPr lang="en-SG"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SG" sz="2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chức</a:t>
            </a:r>
            <a:r>
              <a:rPr lang="en-SG"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SG" sz="2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năng</a:t>
            </a:r>
            <a:r>
              <a:rPr lang="en-SG"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SG" sz="2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SG"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SG" sz="2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trạng</a:t>
            </a:r>
            <a:r>
              <a:rPr lang="en-SG"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SG" sz="2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ngữ</a:t>
            </a:r>
            <a:endParaRPr lang="en-US"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200000"/>
              </a:lnSpc>
              <a:spcBef>
                <a:spcPts val="0"/>
              </a:spcBef>
              <a:spcAft>
                <a:spcPts val="0"/>
              </a:spcAft>
            </a:pPr>
            <a:r>
              <a:rPr lang="en-SG"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SG" sz="2800" b="1" dirty="0" err="1">
                <a:effectLst/>
                <a:latin typeface="Times New Roman" panose="02020603050405020304" pitchFamily="18" charset="0"/>
                <a:ea typeface="Calibri" panose="020F0502020204030204" pitchFamily="34" charset="0"/>
                <a:cs typeface="Times New Roman" panose="02020603050405020304" pitchFamily="18" charset="0"/>
              </a:rPr>
              <a:t>Vị</a:t>
            </a:r>
            <a:r>
              <a:rPr lang="en-SG"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SG" sz="2800" b="1" dirty="0" err="1">
                <a:effectLst/>
                <a:latin typeface="Times New Roman" panose="02020603050405020304" pitchFamily="18" charset="0"/>
                <a:ea typeface="Calibri" panose="020F0502020204030204" pitchFamily="34" charset="0"/>
                <a:cs typeface="Times New Roman" panose="02020603050405020304" pitchFamily="18" charset="0"/>
              </a:rPr>
              <a:t>trí</a:t>
            </a:r>
            <a:r>
              <a:rPr lang="en-SG"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SG" sz="2800" b="1" dirty="0" err="1">
                <a:effectLst/>
                <a:latin typeface="Times New Roman" panose="02020603050405020304" pitchFamily="18" charset="0"/>
                <a:ea typeface="Calibri" panose="020F0502020204030204" pitchFamily="34" charset="0"/>
                <a:cs typeface="Times New Roman" panose="02020603050405020304" pitchFamily="18" charset="0"/>
              </a:rPr>
              <a:t>nằm</a:t>
            </a:r>
            <a:r>
              <a:rPr lang="en-SG" sz="2800" b="1"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SG" sz="2800" b="1" dirty="0" err="1">
                <a:effectLst/>
                <a:latin typeface="Times New Roman" panose="02020603050405020304" pitchFamily="18" charset="0"/>
                <a:ea typeface="Calibri" panose="020F0502020204030204" pitchFamily="34" charset="0"/>
                <a:cs typeface="Times New Roman" panose="02020603050405020304" pitchFamily="18" charset="0"/>
              </a:rPr>
              <a:t>đầu</a:t>
            </a:r>
            <a:r>
              <a:rPr lang="en-SG"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SG" sz="2800" b="1" dirty="0" err="1">
                <a:effectLst/>
                <a:latin typeface="Times New Roman" panose="02020603050405020304" pitchFamily="18" charset="0"/>
                <a:ea typeface="Calibri" panose="020F0502020204030204" pitchFamily="34" charset="0"/>
                <a:cs typeface="Times New Roman" panose="02020603050405020304" pitchFamily="18" charset="0"/>
              </a:rPr>
              <a:t>giữa</a:t>
            </a:r>
            <a:r>
              <a:rPr lang="en-SG"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SG" sz="2800" b="1" dirty="0" err="1">
                <a:effectLst/>
                <a:latin typeface="Times New Roman" panose="02020603050405020304" pitchFamily="18" charset="0"/>
                <a:ea typeface="Calibri" panose="020F0502020204030204" pitchFamily="34" charset="0"/>
                <a:cs typeface="Times New Roman" panose="02020603050405020304" pitchFamily="18" charset="0"/>
              </a:rPr>
              <a:t>cuối</a:t>
            </a:r>
            <a:r>
              <a:rPr lang="en-SG"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SG" sz="2800" b="1" dirty="0" err="1">
                <a:effectLst/>
                <a:latin typeface="Times New Roman" panose="02020603050405020304" pitchFamily="18" charset="0"/>
                <a:ea typeface="Calibri" panose="020F0502020204030204" pitchFamily="34" charset="0"/>
                <a:cs typeface="Times New Roman" panose="02020603050405020304" pitchFamily="18" charset="0"/>
              </a:rPr>
              <a:t>câu</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200000"/>
              </a:lnSpc>
              <a:spcBef>
                <a:spcPts val="0"/>
              </a:spcBef>
              <a:spcAft>
                <a:spcPts val="0"/>
              </a:spcAft>
            </a:pPr>
            <a:r>
              <a:rPr lang="en-SG"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SG" sz="2800" b="1" dirty="0" err="1">
                <a:effectLst/>
                <a:latin typeface="Times New Roman" panose="02020603050405020304" pitchFamily="18" charset="0"/>
                <a:ea typeface="Calibri" panose="020F0502020204030204" pitchFamily="34" charset="0"/>
                <a:cs typeface="Times New Roman" panose="02020603050405020304" pitchFamily="18" charset="0"/>
              </a:rPr>
              <a:t>Chức</a:t>
            </a:r>
            <a:r>
              <a:rPr lang="en-SG"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SG" sz="2800" b="1" dirty="0" err="1">
                <a:effectLst/>
                <a:latin typeface="Times New Roman" panose="02020603050405020304" pitchFamily="18" charset="0"/>
                <a:ea typeface="Calibri" panose="020F0502020204030204" pitchFamily="34" charset="0"/>
                <a:cs typeface="Times New Roman" panose="02020603050405020304" pitchFamily="18" charset="0"/>
              </a:rPr>
              <a:t>năng</a:t>
            </a:r>
            <a:r>
              <a:rPr lang="en-SG" sz="2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200000"/>
              </a:lnSpc>
              <a:spcBef>
                <a:spcPts val="0"/>
              </a:spcBef>
              <a:spcAft>
                <a:spcPts val="0"/>
              </a:spcAft>
            </a:pPr>
            <a:r>
              <a:rPr lang="en-SG"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effectLst/>
                <a:latin typeface="Times New Roman" panose="02020603050405020304" pitchFamily="18" charset="0"/>
                <a:ea typeface="Calibri" panose="020F0502020204030204" pitchFamily="34" charset="0"/>
                <a:cs typeface="Times New Roman" panose="02020603050405020304" pitchFamily="18" charset="0"/>
              </a:rPr>
              <a:t>Bổ</a:t>
            </a:r>
            <a:r>
              <a:rPr lang="en-SG" sz="2800" dirty="0">
                <a:effectLst/>
                <a:latin typeface="Times New Roman" panose="02020603050405020304" pitchFamily="18" charset="0"/>
                <a:ea typeface="Calibri" panose="020F0502020204030204" pitchFamily="34" charset="0"/>
                <a:cs typeface="Times New Roman" panose="02020603050405020304" pitchFamily="18" charset="0"/>
              </a:rPr>
              <a:t> sung ý </a:t>
            </a:r>
            <a:r>
              <a:rPr lang="en-SG" sz="2800" dirty="0" err="1">
                <a:effectLst/>
                <a:latin typeface="Times New Roman" panose="02020603050405020304" pitchFamily="18" charset="0"/>
                <a:ea typeface="Calibri" panose="020F0502020204030204" pitchFamily="34" charset="0"/>
                <a:cs typeface="Times New Roman" panose="02020603050405020304" pitchFamily="18" charset="0"/>
              </a:rPr>
              <a:t>nghĩa</a:t>
            </a:r>
            <a:r>
              <a:rPr lang="en-SG"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SG"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effectLst/>
                <a:latin typeface="Times New Roman" panose="02020603050405020304" pitchFamily="18" charset="0"/>
                <a:ea typeface="Calibri" panose="020F0502020204030204" pitchFamily="34" charset="0"/>
                <a:cs typeface="Times New Roman" panose="02020603050405020304" pitchFamily="18" charset="0"/>
              </a:rPr>
              <a:t>thời</a:t>
            </a:r>
            <a:r>
              <a:rPr lang="en-SG"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effectLst/>
                <a:latin typeface="Times New Roman" panose="02020603050405020304" pitchFamily="18" charset="0"/>
                <a:ea typeface="Calibri" panose="020F0502020204030204" pitchFamily="34" charset="0"/>
                <a:cs typeface="Times New Roman" panose="02020603050405020304" pitchFamily="18" charset="0"/>
              </a:rPr>
              <a:t>gian</a:t>
            </a:r>
            <a:r>
              <a:rPr lang="en-SG"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effectLst/>
                <a:latin typeface="Times New Roman" panose="02020603050405020304" pitchFamily="18" charset="0"/>
                <a:ea typeface="Calibri" panose="020F0502020204030204" pitchFamily="34" charset="0"/>
                <a:cs typeface="Times New Roman" panose="02020603050405020304" pitchFamily="18" charset="0"/>
              </a:rPr>
              <a:t>địa</a:t>
            </a:r>
            <a:r>
              <a:rPr lang="en-SG"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effectLst/>
                <a:latin typeface="Times New Roman" panose="02020603050405020304" pitchFamily="18" charset="0"/>
                <a:ea typeface="Calibri" panose="020F0502020204030204" pitchFamily="34" charset="0"/>
                <a:cs typeface="Times New Roman" panose="02020603050405020304" pitchFamily="18" charset="0"/>
              </a:rPr>
              <a:t>điểm</a:t>
            </a:r>
            <a:r>
              <a:rPr lang="en-SG"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effectLst/>
                <a:latin typeface="Times New Roman" panose="02020603050405020304" pitchFamily="18" charset="0"/>
                <a:ea typeface="Calibri" panose="020F0502020204030204" pitchFamily="34" charset="0"/>
                <a:cs typeface="Times New Roman" panose="02020603050405020304" pitchFamily="18" charset="0"/>
              </a:rPr>
              <a:t>nguyên</a:t>
            </a:r>
            <a:r>
              <a:rPr lang="en-SG"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effectLst/>
                <a:latin typeface="Times New Roman" panose="02020603050405020304" pitchFamily="18" charset="0"/>
                <a:ea typeface="Calibri" panose="020F0502020204030204" pitchFamily="34" charset="0"/>
                <a:cs typeface="Times New Roman" panose="02020603050405020304" pitchFamily="18" charset="0"/>
              </a:rPr>
              <a:t>nhân</a:t>
            </a:r>
            <a:r>
              <a:rPr lang="en-SG"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effectLst/>
                <a:latin typeface="Times New Roman" panose="02020603050405020304" pitchFamily="18" charset="0"/>
                <a:ea typeface="Calibri" panose="020F0502020204030204" pitchFamily="34" charset="0"/>
                <a:cs typeface="Times New Roman" panose="02020603050405020304" pitchFamily="18" charset="0"/>
              </a:rPr>
              <a:t>mục</a:t>
            </a:r>
            <a:r>
              <a:rPr lang="en-SG"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effectLst/>
                <a:latin typeface="Times New Roman" panose="02020603050405020304" pitchFamily="18" charset="0"/>
                <a:ea typeface="Calibri" panose="020F0502020204030204" pitchFamily="34" charset="0"/>
                <a:cs typeface="Times New Roman" panose="02020603050405020304" pitchFamily="18" charset="0"/>
              </a:rPr>
              <a:t>đích</a:t>
            </a:r>
            <a:r>
              <a:rPr lang="en-SG"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200000"/>
              </a:lnSpc>
              <a:spcBef>
                <a:spcPts val="0"/>
              </a:spcBef>
              <a:spcAft>
                <a:spcPts val="0"/>
              </a:spcAft>
            </a:pPr>
            <a:r>
              <a:rPr lang="en-SG"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effectLst/>
                <a:latin typeface="Times New Roman" panose="02020603050405020304" pitchFamily="18" charset="0"/>
                <a:ea typeface="Calibri" panose="020F0502020204030204" pitchFamily="34" charset="0"/>
                <a:cs typeface="Times New Roman" panose="02020603050405020304" pitchFamily="18" charset="0"/>
              </a:rPr>
              <a:t>Liên</a:t>
            </a:r>
            <a:r>
              <a:rPr lang="en-SG"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SG"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SG"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SG"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SG"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SG"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SG"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SG"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SG"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SG"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SG"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SG"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effectLst/>
                <a:latin typeface="Times New Roman" panose="02020603050405020304" pitchFamily="18" charset="0"/>
                <a:ea typeface="Calibri" panose="020F0502020204030204" pitchFamily="34" charset="0"/>
                <a:cs typeface="Times New Roman" panose="02020603050405020304" pitchFamily="18" charset="0"/>
              </a:rPr>
              <a:t>liền</a:t>
            </a:r>
            <a:r>
              <a:rPr lang="en-SG"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effectLst/>
                <a:latin typeface="Times New Roman" panose="02020603050405020304" pitchFamily="18" charset="0"/>
                <a:ea typeface="Calibri" panose="020F0502020204030204" pitchFamily="34" charset="0"/>
                <a:cs typeface="Times New Roman" panose="02020603050405020304" pitchFamily="18" charset="0"/>
              </a:rPr>
              <a:t>mạch</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932872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978C9AE-407D-4812-BD16-72AE5C13737B}"/>
              </a:ext>
            </a:extLst>
          </p:cNvPr>
          <p:cNvSpPr txBox="1"/>
          <p:nvPr/>
        </p:nvSpPr>
        <p:spPr>
          <a:xfrm>
            <a:off x="571499" y="659467"/>
            <a:ext cx="8509438" cy="1042273"/>
          </a:xfrm>
          <a:prstGeom prst="rect">
            <a:avLst/>
          </a:prstGeom>
          <a:noFill/>
        </p:spPr>
        <p:txBody>
          <a:bodyPr wrap="square">
            <a:spAutoFit/>
          </a:bodyPr>
          <a:lstStyle/>
          <a:p>
            <a:pPr marL="0" marR="0" algn="just">
              <a:lnSpc>
                <a:spcPct val="200000"/>
              </a:lnSpc>
              <a:spcBef>
                <a:spcPts val="0"/>
              </a:spcBef>
              <a:spcAft>
                <a:spcPts val="0"/>
              </a:spcAft>
            </a:pPr>
            <a:r>
              <a:rPr lang="en-SG" sz="3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3. </a:t>
            </a:r>
            <a:r>
              <a:rPr lang="en-SG" sz="36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Dấu</a:t>
            </a:r>
            <a:r>
              <a:rPr lang="en-SG" sz="3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SG" sz="36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hiệu</a:t>
            </a:r>
            <a:r>
              <a:rPr lang="en-SG" sz="3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SG" sz="36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nhận</a:t>
            </a:r>
            <a:r>
              <a:rPr lang="en-SG" sz="3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SG" sz="36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biết</a:t>
            </a:r>
            <a:endParaRPr lang="en-US" sz="2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Scroll: Horizontal 7">
            <a:extLst>
              <a:ext uri="{FF2B5EF4-FFF2-40B4-BE49-F238E27FC236}">
                <a16:creationId xmlns:a16="http://schemas.microsoft.com/office/drawing/2014/main" id="{B6A81836-F463-4574-8FA2-C73697F22A7D}"/>
              </a:ext>
            </a:extLst>
          </p:cNvPr>
          <p:cNvSpPr/>
          <p:nvPr/>
        </p:nvSpPr>
        <p:spPr>
          <a:xfrm>
            <a:off x="1366459" y="1810636"/>
            <a:ext cx="9664262" cy="3452648"/>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latin typeface="Times New Roman" panose="02020603050405020304" pitchFamily="18" charset="0"/>
                <a:cs typeface="Times New Roman" panose="02020603050405020304" pitchFamily="18" charset="0"/>
              </a:rPr>
              <a:t>Từ</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ví</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dụ</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trên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em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hãy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biết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cách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để</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nhận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diện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trạng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ngữ</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gì</a:t>
            </a:r>
            <a:r>
              <a:rPr lang="en-US" sz="4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817518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119AB1-A022-436A-B7B3-51C6E7CEADC0}"/>
              </a:ext>
            </a:extLst>
          </p:cNvPr>
          <p:cNvSpPr>
            <a:spLocks noGrp="1"/>
          </p:cNvSpPr>
          <p:nvPr>
            <p:ph type="title"/>
          </p:nvPr>
        </p:nvSpPr>
        <p:spPr>
          <a:xfrm>
            <a:off x="92765" y="940189"/>
            <a:ext cx="9319592" cy="1143000"/>
          </a:xfrm>
        </p:spPr>
        <p:txBody>
          <a:bodyPr/>
          <a:lstStyle/>
          <a:p>
            <a:r>
              <a:rPr lang="en-US" dirty="0">
                <a:latin typeface="Times New Roman" panose="02020603050405020304" pitchFamily="18" charset="0"/>
                <a:cs typeface="Times New Roman" panose="02020603050405020304" pitchFamily="18" charset="0"/>
              </a:rPr>
              <a:t>3. </a:t>
            </a:r>
            <a:r>
              <a:rPr lang="en-US" dirty="0" err="1">
                <a:latin typeface="Times New Roman" panose="02020603050405020304" pitchFamily="18" charset="0"/>
                <a:cs typeface="Times New Roman" panose="02020603050405020304" pitchFamily="18" charset="0"/>
              </a:rPr>
              <a:t>Cách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ngữ</a:t>
            </a:r>
            <a:endParaRPr lang="en-US" dirty="0">
              <a:latin typeface="Times New Roman" panose="02020603050405020304" pitchFamily="18" charset="0"/>
              <a:cs typeface="Times New Roman" panose="02020603050405020304" pitchFamily="18" charset="0"/>
            </a:endParaRPr>
          </a:p>
        </p:txBody>
      </p:sp>
      <p:sp>
        <p:nvSpPr>
          <p:cNvPr id="5" name="Text Placeholder 4">
            <a:extLst>
              <a:ext uri="{FF2B5EF4-FFF2-40B4-BE49-F238E27FC236}">
                <a16:creationId xmlns:a16="http://schemas.microsoft.com/office/drawing/2014/main" id="{E24C335D-5B64-4F1E-8DBD-9CD7A2D27783}"/>
              </a:ext>
            </a:extLst>
          </p:cNvPr>
          <p:cNvSpPr>
            <a:spLocks noGrp="1"/>
          </p:cNvSpPr>
          <p:nvPr>
            <p:ph type="body" idx="1"/>
          </p:nvPr>
        </p:nvSpPr>
        <p:spPr>
          <a:xfrm>
            <a:off x="1082567" y="2248776"/>
            <a:ext cx="6768662" cy="4165057"/>
          </a:xfrm>
        </p:spPr>
        <p:txBody>
          <a:bodyPr/>
          <a:lstStyle/>
          <a:p>
            <a:pPr marL="114300" indent="0" algn="just">
              <a:buNone/>
            </a:pPr>
            <a:r>
              <a:rPr lang="vi-VN" dirty="0">
                <a:latin typeface="+mj-lt"/>
              </a:rPr>
              <a:t>- </a:t>
            </a:r>
            <a:r>
              <a:rPr lang="vi-VN" dirty="0" err="1">
                <a:latin typeface="+mj-lt"/>
              </a:rPr>
              <a:t>Trạng</a:t>
            </a:r>
            <a:r>
              <a:rPr lang="vi-VN" dirty="0">
                <a:latin typeface="+mj-lt"/>
              </a:rPr>
              <a:t> </a:t>
            </a:r>
            <a:r>
              <a:rPr lang="vi-VN" dirty="0" err="1">
                <a:latin typeface="+mj-lt"/>
              </a:rPr>
              <a:t>ngữ</a:t>
            </a:r>
            <a:r>
              <a:rPr lang="vi-VN" dirty="0">
                <a:latin typeface="+mj-lt"/>
              </a:rPr>
              <a:t> </a:t>
            </a:r>
            <a:r>
              <a:rPr lang="vi-VN" dirty="0" err="1">
                <a:latin typeface="+mj-lt"/>
              </a:rPr>
              <a:t>thường</a:t>
            </a:r>
            <a:r>
              <a:rPr lang="vi-VN" dirty="0">
                <a:latin typeface="+mj-lt"/>
              </a:rPr>
              <a:t> </a:t>
            </a:r>
            <a:r>
              <a:rPr lang="vi-VN" dirty="0" err="1">
                <a:latin typeface="+mj-lt"/>
              </a:rPr>
              <a:t>được</a:t>
            </a:r>
            <a:r>
              <a:rPr lang="vi-VN" dirty="0">
                <a:latin typeface="+mj-lt"/>
              </a:rPr>
              <a:t> ngăn </a:t>
            </a:r>
            <a:r>
              <a:rPr lang="vi-VN" dirty="0" err="1">
                <a:latin typeface="+mj-lt"/>
              </a:rPr>
              <a:t>cách</a:t>
            </a:r>
            <a:r>
              <a:rPr lang="vi-VN" dirty="0">
                <a:latin typeface="+mj-lt"/>
              </a:rPr>
              <a:t> </a:t>
            </a:r>
            <a:r>
              <a:rPr lang="vi-VN" dirty="0" err="1">
                <a:latin typeface="+mj-lt"/>
              </a:rPr>
              <a:t>với</a:t>
            </a:r>
            <a:r>
              <a:rPr lang="vi-VN" dirty="0">
                <a:latin typeface="+mj-lt"/>
              </a:rPr>
              <a:t> </a:t>
            </a:r>
            <a:r>
              <a:rPr lang="vi-VN" dirty="0" err="1">
                <a:latin typeface="+mj-lt"/>
              </a:rPr>
              <a:t>thành</a:t>
            </a:r>
            <a:r>
              <a:rPr lang="vi-VN" dirty="0">
                <a:latin typeface="+mj-lt"/>
              </a:rPr>
              <a:t> </a:t>
            </a:r>
            <a:r>
              <a:rPr lang="vi-VN" dirty="0" err="1">
                <a:latin typeface="+mj-lt"/>
              </a:rPr>
              <a:t>phần</a:t>
            </a:r>
            <a:r>
              <a:rPr lang="vi-VN" dirty="0">
                <a:latin typeface="+mj-lt"/>
              </a:rPr>
              <a:t> </a:t>
            </a:r>
            <a:r>
              <a:rPr lang="vi-VN" dirty="0" err="1">
                <a:latin typeface="+mj-lt"/>
              </a:rPr>
              <a:t>chính</a:t>
            </a:r>
            <a:r>
              <a:rPr lang="vi-VN" dirty="0">
                <a:latin typeface="+mj-lt"/>
              </a:rPr>
              <a:t> </a:t>
            </a:r>
            <a:r>
              <a:rPr lang="vi-VN" dirty="0" err="1">
                <a:latin typeface="+mj-lt"/>
              </a:rPr>
              <a:t>của</a:t>
            </a:r>
            <a:r>
              <a:rPr lang="vi-VN" dirty="0">
                <a:latin typeface="+mj-lt"/>
              </a:rPr>
              <a:t> câu </a:t>
            </a:r>
            <a:r>
              <a:rPr lang="vi-VN" dirty="0" err="1">
                <a:latin typeface="+mj-lt"/>
              </a:rPr>
              <a:t>bằng</a:t>
            </a:r>
            <a:r>
              <a:rPr lang="vi-VN" dirty="0">
                <a:latin typeface="+mj-lt"/>
              </a:rPr>
              <a:t> </a:t>
            </a:r>
            <a:r>
              <a:rPr lang="vi-VN" dirty="0" err="1">
                <a:latin typeface="+mj-lt"/>
              </a:rPr>
              <a:t>dấu</a:t>
            </a:r>
            <a:r>
              <a:rPr lang="vi-VN" dirty="0">
                <a:latin typeface="+mj-lt"/>
              </a:rPr>
              <a:t> </a:t>
            </a:r>
            <a:r>
              <a:rPr lang="vi-VN" dirty="0" err="1">
                <a:latin typeface="+mj-lt"/>
              </a:rPr>
              <a:t>phẩy</a:t>
            </a:r>
            <a:r>
              <a:rPr lang="vi-VN" dirty="0">
                <a:latin typeface="+mj-lt"/>
              </a:rPr>
              <a:t>. </a:t>
            </a:r>
            <a:endParaRPr lang="en-US" dirty="0">
              <a:latin typeface="+mj-lt"/>
            </a:endParaRPr>
          </a:p>
        </p:txBody>
      </p:sp>
      <p:pic>
        <p:nvPicPr>
          <p:cNvPr id="2050" name="Picture 2" descr="Hình ảnh Cô Gái Làm Một Bài Kiểm Tra Chuẩn Bị Viết Minh Họa, Viết Clipart,  Con Gái, ôn Tập miễn phí tải tập tin PNG PSDComment và Vector">
            <a:extLst>
              <a:ext uri="{FF2B5EF4-FFF2-40B4-BE49-F238E27FC236}">
                <a16:creationId xmlns:a16="http://schemas.microsoft.com/office/drawing/2014/main" id="{EAE2F4E3-BE72-405B-AD72-78D6A1968C34}"/>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7725103" y="2970430"/>
            <a:ext cx="4180490" cy="4180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84836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70"/>
        <p:cNvGrpSpPr/>
        <p:nvPr/>
      </p:nvGrpSpPr>
      <p:grpSpPr>
        <a:xfrm>
          <a:off x="0" y="0"/>
          <a:ext cx="0" cy="0"/>
          <a:chOff x="0" y="0"/>
          <a:chExt cx="0" cy="0"/>
        </a:xfrm>
      </p:grpSpPr>
      <p:pic>
        <p:nvPicPr>
          <p:cNvPr id="1171" name="Google Shape;1171;p19"/>
          <p:cNvPicPr preferRelativeResize="0"/>
          <p:nvPr/>
        </p:nvPicPr>
        <p:blipFill rotWithShape="1">
          <a:blip r:embed="rId3">
            <a:alphaModFix/>
          </a:blip>
          <a:srcRect l="79111" t="60443" b="9333"/>
          <a:stretch/>
        </p:blipFill>
        <p:spPr>
          <a:xfrm>
            <a:off x="9325339" y="639217"/>
            <a:ext cx="3719464" cy="4759706"/>
          </a:xfrm>
          <a:prstGeom prst="rect">
            <a:avLst/>
          </a:prstGeom>
          <a:noFill/>
          <a:ln>
            <a:noFill/>
          </a:ln>
        </p:spPr>
      </p:pic>
      <p:pic>
        <p:nvPicPr>
          <p:cNvPr id="1172" name="Google Shape;1172;p19"/>
          <p:cNvPicPr preferRelativeResize="0"/>
          <p:nvPr/>
        </p:nvPicPr>
        <p:blipFill rotWithShape="1">
          <a:blip r:embed="rId4">
            <a:alphaModFix/>
          </a:blip>
          <a:srcRect l="83658" t="36888" b="49777"/>
          <a:stretch/>
        </p:blipFill>
        <p:spPr>
          <a:xfrm>
            <a:off x="5253898" y="229108"/>
            <a:ext cx="605758" cy="658983"/>
          </a:xfrm>
          <a:prstGeom prst="rect">
            <a:avLst/>
          </a:prstGeom>
          <a:noFill/>
          <a:ln>
            <a:noFill/>
          </a:ln>
        </p:spPr>
      </p:pic>
      <p:pic>
        <p:nvPicPr>
          <p:cNvPr id="1173" name="Google Shape;1173;p19"/>
          <p:cNvPicPr preferRelativeResize="0"/>
          <p:nvPr/>
        </p:nvPicPr>
        <p:blipFill rotWithShape="1">
          <a:blip r:embed="rId5">
            <a:alphaModFix/>
          </a:blip>
          <a:srcRect l="12987" t="26830" r="75844" b="43247"/>
          <a:stretch/>
        </p:blipFill>
        <p:spPr>
          <a:xfrm>
            <a:off x="5859656" y="127524"/>
            <a:ext cx="842554" cy="862149"/>
          </a:xfrm>
          <a:prstGeom prst="rect">
            <a:avLst/>
          </a:prstGeom>
          <a:noFill/>
          <a:ln>
            <a:noFill/>
          </a:ln>
        </p:spPr>
      </p:pic>
      <p:pic>
        <p:nvPicPr>
          <p:cNvPr id="1174" name="Google Shape;1174;p19"/>
          <p:cNvPicPr preferRelativeResize="0"/>
          <p:nvPr/>
        </p:nvPicPr>
        <p:blipFill rotWithShape="1">
          <a:blip r:embed="rId5">
            <a:alphaModFix/>
          </a:blip>
          <a:srcRect l="12987" t="26830" r="75844" b="43247"/>
          <a:stretch/>
        </p:blipFill>
        <p:spPr>
          <a:xfrm>
            <a:off x="6702210" y="127524"/>
            <a:ext cx="842554" cy="862149"/>
          </a:xfrm>
          <a:prstGeom prst="rect">
            <a:avLst/>
          </a:prstGeom>
          <a:noFill/>
          <a:ln>
            <a:noFill/>
          </a:ln>
        </p:spPr>
      </p:pic>
      <p:sp>
        <p:nvSpPr>
          <p:cNvPr id="2" name="Rectangle 1">
            <a:extLst>
              <a:ext uri="{FF2B5EF4-FFF2-40B4-BE49-F238E27FC236}">
                <a16:creationId xmlns:a16="http://schemas.microsoft.com/office/drawing/2014/main" id="{37EE87CE-1631-406E-95BE-780CAA346A82}"/>
              </a:ext>
            </a:extLst>
          </p:cNvPr>
          <p:cNvSpPr/>
          <p:nvPr/>
        </p:nvSpPr>
        <p:spPr>
          <a:xfrm>
            <a:off x="391268" y="885870"/>
            <a:ext cx="3038011" cy="661207"/>
          </a:xfrm>
          <a:prstGeom prst="rect">
            <a:avLst/>
          </a:prstGeom>
        </p:spPr>
        <p:txBody>
          <a:bodyPr wrap="none">
            <a:spAutoFit/>
          </a:bodyPr>
          <a:lstStyle/>
          <a:p>
            <a:pPr algn="just">
              <a:lnSpc>
                <a:spcPct val="150000"/>
              </a:lnSpc>
            </a:pPr>
            <a:r>
              <a:rPr lang="nl-NL" sz="2800" b="1" kern="100" dirty="0">
                <a:latin typeface="Times New Roman" panose="02020603050405020304" pitchFamily="18" charset="0"/>
                <a:ea typeface="SimSun" panose="02010600030101010101" pitchFamily="2" charset="-122"/>
              </a:rPr>
              <a:t>Bài tập 1/ trang 56</a:t>
            </a:r>
            <a:endParaRPr lang="en-US" sz="2800" kern="100" dirty="0">
              <a:latin typeface="Times New Roman" panose="02020603050405020304" pitchFamily="18" charset="0"/>
              <a:ea typeface="SimSun" panose="02010600030101010101" pitchFamily="2" charset="-122"/>
            </a:endParaRPr>
          </a:p>
        </p:txBody>
      </p:sp>
      <p:sp>
        <p:nvSpPr>
          <p:cNvPr id="3" name="Rectangle 2">
            <a:extLst>
              <a:ext uri="{FF2B5EF4-FFF2-40B4-BE49-F238E27FC236}">
                <a16:creationId xmlns:a16="http://schemas.microsoft.com/office/drawing/2014/main" id="{69E563F5-8F63-49DE-9236-A78CC539D6D8}"/>
              </a:ext>
            </a:extLst>
          </p:cNvPr>
          <p:cNvSpPr/>
          <p:nvPr/>
        </p:nvSpPr>
        <p:spPr>
          <a:xfrm>
            <a:off x="598811" y="1663641"/>
            <a:ext cx="10399727" cy="830997"/>
          </a:xfrm>
          <a:prstGeom prst="rect">
            <a:avLst/>
          </a:prstGeom>
        </p:spPr>
        <p:txBody>
          <a:bodyPr wrap="square">
            <a:spAutoFit/>
          </a:bodyPr>
          <a:lstStyle/>
          <a:p>
            <a:pPr algn="just"/>
            <a:r>
              <a:rPr lang="vi-VN" sz="2400" dirty="0">
                <a:latin typeface="+mj-lt"/>
              </a:rPr>
              <a:t>a. Từ khi biết nhìn nhận và suy nghĩ, tôi dần dần hiểu ra rằng, thế giới này là muôn màu muôn vẻ, vô tận và hấp dẫn lạ lùng.</a:t>
            </a:r>
          </a:p>
        </p:txBody>
      </p:sp>
      <p:sp>
        <p:nvSpPr>
          <p:cNvPr id="4" name="Rectangle 3">
            <a:extLst>
              <a:ext uri="{FF2B5EF4-FFF2-40B4-BE49-F238E27FC236}">
                <a16:creationId xmlns:a16="http://schemas.microsoft.com/office/drawing/2014/main" id="{7B0D738B-F2E1-4C5A-9775-006FC9D85DBC}"/>
              </a:ext>
            </a:extLst>
          </p:cNvPr>
          <p:cNvSpPr/>
          <p:nvPr/>
        </p:nvSpPr>
        <p:spPr>
          <a:xfrm>
            <a:off x="3429279" y="562969"/>
            <a:ext cx="7921487" cy="830997"/>
          </a:xfrm>
          <a:prstGeom prst="rect">
            <a:avLst/>
          </a:prstGeom>
        </p:spPr>
        <p:txBody>
          <a:bodyPr wrap="square">
            <a:spAutoFit/>
          </a:bodyPr>
          <a:lstStyle/>
          <a:p>
            <a:pPr lvl="0" algn="just"/>
            <a:r>
              <a:rPr lang="vi-VN" sz="2400" dirty="0">
                <a:latin typeface="Times New Roman" panose="02020603050405020304" pitchFamily="18" charset="0"/>
              </a:rPr>
              <a:t>Chỉ ra trạng ngữ trong các câu sau và cho biết chức năng của trạng ngữ ở từng câu:</a:t>
            </a:r>
          </a:p>
        </p:txBody>
      </p:sp>
      <p:cxnSp>
        <p:nvCxnSpPr>
          <p:cNvPr id="8" name="Straight Connector 7">
            <a:extLst>
              <a:ext uri="{FF2B5EF4-FFF2-40B4-BE49-F238E27FC236}">
                <a16:creationId xmlns:a16="http://schemas.microsoft.com/office/drawing/2014/main" id="{54691BA9-0B07-4674-9C4A-C73630ADB94B}"/>
              </a:ext>
            </a:extLst>
          </p:cNvPr>
          <p:cNvCxnSpPr>
            <a:cxnSpLocks/>
          </p:cNvCxnSpPr>
          <p:nvPr/>
        </p:nvCxnSpPr>
        <p:spPr>
          <a:xfrm>
            <a:off x="1165804" y="2041273"/>
            <a:ext cx="4003830"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10" name="Rectangle 9">
            <a:extLst>
              <a:ext uri="{FF2B5EF4-FFF2-40B4-BE49-F238E27FC236}">
                <a16:creationId xmlns:a16="http://schemas.microsoft.com/office/drawing/2014/main" id="{C0D4F174-049B-4444-8947-B93C2CEA3A69}"/>
              </a:ext>
            </a:extLst>
          </p:cNvPr>
          <p:cNvSpPr/>
          <p:nvPr/>
        </p:nvSpPr>
        <p:spPr>
          <a:xfrm>
            <a:off x="918610" y="2418906"/>
            <a:ext cx="3124510" cy="660758"/>
          </a:xfrm>
          <a:prstGeom prst="rect">
            <a:avLst/>
          </a:prstGeom>
        </p:spPr>
        <p:txBody>
          <a:bodyPr wrap="none">
            <a:spAutoFit/>
          </a:bodyPr>
          <a:lstStyle/>
          <a:p>
            <a:pPr algn="just">
              <a:lnSpc>
                <a:spcPct val="150000"/>
              </a:lnSpc>
            </a:pPr>
            <a:r>
              <a:rPr lang="nl-NL" sz="2800" b="1" kern="100" dirty="0">
                <a:solidFill>
                  <a:srgbClr val="FF0000"/>
                </a:solidFill>
                <a:latin typeface="Times New Roman" panose="02020603050405020304" pitchFamily="18" charset="0"/>
                <a:ea typeface="SimSun" panose="02010600030101010101" pitchFamily="2" charset="-122"/>
                <a:sym typeface="Wingdings" panose="05000000000000000000" pitchFamily="2" charset="2"/>
              </a:rPr>
              <a:t></a:t>
            </a:r>
            <a:r>
              <a:rPr lang="nl-NL" sz="2800" b="1" kern="100" dirty="0">
                <a:solidFill>
                  <a:srgbClr val="FF0000"/>
                </a:solidFill>
                <a:latin typeface="Times New Roman" panose="02020603050405020304" pitchFamily="18" charset="0"/>
                <a:ea typeface="SimSun" panose="02010600030101010101" pitchFamily="2" charset="-122"/>
              </a:rPr>
              <a:t> TN chỉ thời gian</a:t>
            </a:r>
            <a:endParaRPr lang="en-US" sz="2800" b="1" kern="100" dirty="0">
              <a:solidFill>
                <a:srgbClr val="FF0000"/>
              </a:solidFill>
              <a:latin typeface="Times New Roman" panose="02020603050405020304" pitchFamily="18" charset="0"/>
              <a:ea typeface="SimSun" panose="02010600030101010101" pitchFamily="2" charset="-122"/>
            </a:endParaRPr>
          </a:p>
        </p:txBody>
      </p:sp>
      <p:sp>
        <p:nvSpPr>
          <p:cNvPr id="5" name="Rectangle 4">
            <a:extLst>
              <a:ext uri="{FF2B5EF4-FFF2-40B4-BE49-F238E27FC236}">
                <a16:creationId xmlns:a16="http://schemas.microsoft.com/office/drawing/2014/main" id="{741B8B68-49A1-4551-83EC-BA4D996BD240}"/>
              </a:ext>
            </a:extLst>
          </p:cNvPr>
          <p:cNvSpPr/>
          <p:nvPr/>
        </p:nvSpPr>
        <p:spPr>
          <a:xfrm>
            <a:off x="684219" y="3019070"/>
            <a:ext cx="7451431" cy="461665"/>
          </a:xfrm>
          <a:prstGeom prst="rect">
            <a:avLst/>
          </a:prstGeom>
        </p:spPr>
        <p:txBody>
          <a:bodyPr wrap="square">
            <a:spAutoFit/>
          </a:bodyPr>
          <a:lstStyle/>
          <a:p>
            <a:pPr algn="just">
              <a:defRPr/>
            </a:pPr>
            <a:r>
              <a:rPr lang="vi-VN" sz="2400" dirty="0">
                <a:latin typeface="Times New Roman" panose="02020603050405020304" pitchFamily="18" charset="0"/>
              </a:rPr>
              <a:t>b. Giờ đây, mẹ tôi đã khuất và tôi cũng đã lớn.</a:t>
            </a:r>
          </a:p>
        </p:txBody>
      </p:sp>
      <p:cxnSp>
        <p:nvCxnSpPr>
          <p:cNvPr id="12" name="Straight Connector 11">
            <a:extLst>
              <a:ext uri="{FF2B5EF4-FFF2-40B4-BE49-F238E27FC236}">
                <a16:creationId xmlns:a16="http://schemas.microsoft.com/office/drawing/2014/main" id="{1426246A-88A4-4C78-87E5-B10313E6D3EC}"/>
              </a:ext>
            </a:extLst>
          </p:cNvPr>
          <p:cNvCxnSpPr>
            <a:cxnSpLocks/>
          </p:cNvCxnSpPr>
          <p:nvPr/>
        </p:nvCxnSpPr>
        <p:spPr>
          <a:xfrm>
            <a:off x="952105" y="3411161"/>
            <a:ext cx="994301"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C8853FCD-99CD-45B4-9593-AF4C1B4A4310}"/>
              </a:ext>
            </a:extLst>
          </p:cNvPr>
          <p:cNvSpPr/>
          <p:nvPr/>
        </p:nvSpPr>
        <p:spPr>
          <a:xfrm>
            <a:off x="1349481" y="3610600"/>
            <a:ext cx="3060453" cy="660758"/>
          </a:xfrm>
          <a:prstGeom prst="rect">
            <a:avLst/>
          </a:prstGeom>
        </p:spPr>
        <p:txBody>
          <a:bodyPr wrap="none">
            <a:spAutoFit/>
          </a:bodyPr>
          <a:lstStyle/>
          <a:p>
            <a:pPr algn="just">
              <a:lnSpc>
                <a:spcPct val="150000"/>
              </a:lnSpc>
            </a:pPr>
            <a:r>
              <a:rPr lang="nl-NL" sz="2800" b="1" kern="100" dirty="0">
                <a:solidFill>
                  <a:srgbClr val="FF0000"/>
                </a:solidFill>
                <a:latin typeface="Times New Roman" panose="02020603050405020304" pitchFamily="18" charset="0"/>
                <a:ea typeface="SimSun" panose="02010600030101010101" pitchFamily="2" charset="-122"/>
                <a:sym typeface="Wingdings" panose="05000000000000000000" pitchFamily="2" charset="2"/>
              </a:rPr>
              <a:t></a:t>
            </a:r>
            <a:r>
              <a:rPr lang="nl-NL" sz="2800" b="1" kern="100" dirty="0">
                <a:solidFill>
                  <a:srgbClr val="FF0000"/>
                </a:solidFill>
                <a:latin typeface="Times New Roman" panose="02020603050405020304" pitchFamily="18" charset="0"/>
                <a:ea typeface="SimSun" panose="02010600030101010101" pitchFamily="2" charset="-122"/>
              </a:rPr>
              <a:t> </a:t>
            </a:r>
            <a:r>
              <a:rPr lang="nl-NL" sz="2400" b="1" kern="100" dirty="0">
                <a:solidFill>
                  <a:srgbClr val="FF0000"/>
                </a:solidFill>
                <a:latin typeface="Times New Roman" panose="02020603050405020304" pitchFamily="18" charset="0"/>
                <a:ea typeface="SimSun" panose="02010600030101010101" pitchFamily="2" charset="-122"/>
              </a:rPr>
              <a:t>TN</a:t>
            </a:r>
            <a:r>
              <a:rPr lang="nl-NL" sz="2800" b="1" kern="100" dirty="0">
                <a:solidFill>
                  <a:srgbClr val="FF0000"/>
                </a:solidFill>
                <a:latin typeface="Times New Roman" panose="02020603050405020304" pitchFamily="18" charset="0"/>
                <a:ea typeface="SimSun" panose="02010600030101010101" pitchFamily="2" charset="-122"/>
              </a:rPr>
              <a:t> chỉ thời gian</a:t>
            </a:r>
            <a:endParaRPr lang="en-US" sz="2800" b="1" kern="100" dirty="0">
              <a:solidFill>
                <a:srgbClr val="FF0000"/>
              </a:solidFill>
              <a:latin typeface="Times New Roman" panose="02020603050405020304" pitchFamily="18" charset="0"/>
              <a:ea typeface="SimSun" panose="02010600030101010101" pitchFamily="2" charset="-122"/>
            </a:endParaRPr>
          </a:p>
        </p:txBody>
      </p:sp>
      <p:sp>
        <p:nvSpPr>
          <p:cNvPr id="15" name="Rectangle 14">
            <a:extLst>
              <a:ext uri="{FF2B5EF4-FFF2-40B4-BE49-F238E27FC236}">
                <a16:creationId xmlns:a16="http://schemas.microsoft.com/office/drawing/2014/main" id="{EF9EAFF2-7C6F-4A36-90C5-2D177FFF5705}"/>
              </a:ext>
            </a:extLst>
          </p:cNvPr>
          <p:cNvSpPr/>
          <p:nvPr/>
        </p:nvSpPr>
        <p:spPr>
          <a:xfrm>
            <a:off x="684219" y="4522408"/>
            <a:ext cx="8827529" cy="1200329"/>
          </a:xfrm>
          <a:prstGeom prst="rect">
            <a:avLst/>
          </a:prstGeom>
        </p:spPr>
        <p:txBody>
          <a:bodyPr wrap="square">
            <a:spAutoFit/>
          </a:bodyPr>
          <a:lstStyle/>
          <a:p>
            <a:pPr lvl="0" algn="just"/>
            <a:r>
              <a:rPr lang="vi-VN" sz="2400" dirty="0">
                <a:latin typeface="Times New Roman" panose="02020603050405020304" pitchFamily="18" charset="0"/>
              </a:rPr>
              <a:t>c. Dù có ý định tốt đẹp, những người thân yêu của ta đôi lúc cũng không hẳn đúng khi ngăn cản, không để ta được sống với con người thực của mình.</a:t>
            </a:r>
          </a:p>
        </p:txBody>
      </p:sp>
      <p:cxnSp>
        <p:nvCxnSpPr>
          <p:cNvPr id="16" name="Straight Connector 15">
            <a:extLst>
              <a:ext uri="{FF2B5EF4-FFF2-40B4-BE49-F238E27FC236}">
                <a16:creationId xmlns:a16="http://schemas.microsoft.com/office/drawing/2014/main" id="{63C973FC-AC9C-48F9-8AE1-0D1A9C3C91A8}"/>
              </a:ext>
            </a:extLst>
          </p:cNvPr>
          <p:cNvCxnSpPr>
            <a:cxnSpLocks/>
          </p:cNvCxnSpPr>
          <p:nvPr/>
        </p:nvCxnSpPr>
        <p:spPr>
          <a:xfrm>
            <a:off x="1125662" y="4922706"/>
            <a:ext cx="2576989"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5104DFE7-B87D-410C-BF3F-9831B61D7CC8}"/>
              </a:ext>
            </a:extLst>
          </p:cNvPr>
          <p:cNvSpPr/>
          <p:nvPr/>
        </p:nvSpPr>
        <p:spPr>
          <a:xfrm>
            <a:off x="1946406" y="5581007"/>
            <a:ext cx="5249440" cy="579582"/>
          </a:xfrm>
          <a:prstGeom prst="rect">
            <a:avLst/>
          </a:prstGeom>
        </p:spPr>
        <p:txBody>
          <a:bodyPr wrap="square">
            <a:spAutoFit/>
          </a:bodyPr>
          <a:lstStyle/>
          <a:p>
            <a:pPr algn="just">
              <a:lnSpc>
                <a:spcPct val="150000"/>
              </a:lnSpc>
            </a:pPr>
            <a:r>
              <a:rPr lang="nl-NL" sz="2400" b="1" kern="100" dirty="0">
                <a:solidFill>
                  <a:srgbClr val="FF0000"/>
                </a:solidFill>
                <a:latin typeface="Times New Roman" panose="02020603050405020304" pitchFamily="18" charset="0"/>
                <a:ea typeface="SimSun" panose="02010600030101010101" pitchFamily="2" charset="-122"/>
                <a:sym typeface="Wingdings" panose="05000000000000000000" pitchFamily="2" charset="2"/>
              </a:rPr>
              <a:t></a:t>
            </a:r>
            <a:r>
              <a:rPr lang="nl-NL" sz="2400" b="1" kern="100" dirty="0">
                <a:solidFill>
                  <a:srgbClr val="FF0000"/>
                </a:solidFill>
                <a:latin typeface="Times New Roman" panose="02020603050405020304" pitchFamily="18" charset="0"/>
                <a:ea typeface="SimSun" panose="02010600030101010101" pitchFamily="2" charset="-122"/>
              </a:rPr>
              <a:t> TN chỉ nguyên nhân của sự việc</a:t>
            </a:r>
            <a:endParaRPr lang="en-US" sz="2400" b="1" kern="100" dirty="0">
              <a:solidFill>
                <a:srgbClr val="FF0000"/>
              </a:solidFill>
              <a:latin typeface="Times New Roman" panose="02020603050405020304" pitchFamily="18" charset="0"/>
              <a:ea typeface="SimSun" panose="02010600030101010101" pitchFamily="2" charset="-122"/>
            </a:endParaRPr>
          </a:p>
        </p:txBody>
      </p:sp>
      <p:sp>
        <p:nvSpPr>
          <p:cNvPr id="9" name="TextBox 8">
            <a:extLst>
              <a:ext uri="{FF2B5EF4-FFF2-40B4-BE49-F238E27FC236}">
                <a16:creationId xmlns:a16="http://schemas.microsoft.com/office/drawing/2014/main" id="{08A026EE-2CD1-009A-1338-67E39AF675CF}"/>
              </a:ext>
            </a:extLst>
          </p:cNvPr>
          <p:cNvSpPr txBox="1"/>
          <p:nvPr/>
        </p:nvSpPr>
        <p:spPr>
          <a:xfrm>
            <a:off x="235535" y="508238"/>
            <a:ext cx="3141044"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II. </a:t>
            </a:r>
            <a:r>
              <a:rPr lang="en-US" sz="2800" b="1" dirty="0" err="1">
                <a:solidFill>
                  <a:srgbClr val="FF0000"/>
                </a:solidFill>
                <a:latin typeface="Times New Roman" panose="02020603050405020304" pitchFamily="18" charset="0"/>
                <a:cs typeface="Times New Roman" panose="02020603050405020304" pitchFamily="18" charset="0"/>
              </a:rPr>
              <a:t>Luyện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tập</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179205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arn(inVertical)">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arn(inVertical)">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7">
                                            <p:txEl>
                                              <p:pRg st="0" end="0"/>
                                            </p:txEl>
                                          </p:spTgt>
                                        </p:tgtEl>
                                        <p:attrNameLst>
                                          <p:attrName>style.visibility</p:attrName>
                                        </p:attrNameLst>
                                      </p:cBhvr>
                                      <p:to>
                                        <p:strVal val="visible"/>
                                      </p:to>
                                    </p:set>
                                    <p:animEffect transition="in" filter="barn(inVertical)">
                                      <p:cBhvr>
                                        <p:cTn id="36"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15"/>
        <p:cNvGrpSpPr/>
        <p:nvPr/>
      </p:nvGrpSpPr>
      <p:grpSpPr>
        <a:xfrm>
          <a:off x="0" y="0"/>
          <a:ext cx="0" cy="0"/>
          <a:chOff x="0" y="0"/>
          <a:chExt cx="0" cy="0"/>
        </a:xfrm>
      </p:grpSpPr>
      <p:sp>
        <p:nvSpPr>
          <p:cNvPr id="1222" name="Google Shape;1222;p21"/>
          <p:cNvSpPr txBox="1"/>
          <p:nvPr/>
        </p:nvSpPr>
        <p:spPr>
          <a:xfrm>
            <a:off x="340610" y="874914"/>
            <a:ext cx="10970453" cy="1722391"/>
          </a:xfrm>
          <a:prstGeom prst="rect">
            <a:avLst/>
          </a:prstGeom>
          <a:noFill/>
          <a:ln>
            <a:noFill/>
          </a:ln>
        </p:spPr>
        <p:txBody>
          <a:bodyPr spcFirstLastPara="1" wrap="square" lIns="90775" tIns="45400" rIns="90775" bIns="45400" anchor="ctr" anchorCtr="0">
            <a:noAutofit/>
          </a:bodyPr>
          <a:lstStyle/>
          <a:p>
            <a:pPr lvl="0" algn="just">
              <a:buSzPts val="2800"/>
            </a:pPr>
            <a:r>
              <a:rPr lang="en-US" sz="2800" dirty="0">
                <a:latin typeface="Times New Roman"/>
                <a:ea typeface="Times New Roman"/>
                <a:cs typeface="Times New Roman"/>
                <a:sym typeface="Times New Roman"/>
              </a:rPr>
              <a:t>	</a:t>
            </a:r>
            <a:r>
              <a:rPr lang="vi-VN" sz="2800" b="1" i="1" dirty="0">
                <a:latin typeface="Times New Roman"/>
                <a:ea typeface="Times New Roman"/>
                <a:cs typeface="Times New Roman"/>
                <a:sym typeface="Times New Roman"/>
              </a:rPr>
              <a:t>Thử lược bỏ trạng ngữ trong các câu sau và chỉ ra sự khác nhau về nội dung giữa câu có trạng ngữ với câu không còn trạng ngữ:</a:t>
            </a:r>
          </a:p>
          <a:p>
            <a:pPr lvl="0" algn="just">
              <a:buSzPts val="2800"/>
            </a:pPr>
            <a:r>
              <a:rPr lang="vi-VN" sz="2800" b="1" dirty="0">
                <a:solidFill>
                  <a:srgbClr val="0000FF"/>
                </a:solidFill>
                <a:latin typeface="Times New Roman"/>
                <a:ea typeface="Times New Roman"/>
                <a:cs typeface="Times New Roman"/>
                <a:sym typeface="Times New Roman"/>
              </a:rPr>
              <a:t>a. Cùng với câu này, mẹ còn nói: “Người ta cười chết!”.</a:t>
            </a:r>
            <a:endParaRPr lang="en-US" sz="2800" b="1" dirty="0">
              <a:solidFill>
                <a:srgbClr val="0000FF"/>
              </a:solidFill>
              <a:latin typeface="Times New Roman"/>
              <a:ea typeface="Times New Roman"/>
              <a:cs typeface="Times New Roman"/>
              <a:sym typeface="Times New Roman"/>
            </a:endParaRPr>
          </a:p>
        </p:txBody>
      </p:sp>
      <p:sp>
        <p:nvSpPr>
          <p:cNvPr id="2" name="Rectangle 1">
            <a:extLst>
              <a:ext uri="{FF2B5EF4-FFF2-40B4-BE49-F238E27FC236}">
                <a16:creationId xmlns:a16="http://schemas.microsoft.com/office/drawing/2014/main" id="{00C080BA-FDC3-45CC-86B2-99C788F83F56}"/>
              </a:ext>
            </a:extLst>
          </p:cNvPr>
          <p:cNvSpPr/>
          <p:nvPr/>
        </p:nvSpPr>
        <p:spPr>
          <a:xfrm>
            <a:off x="340610" y="320910"/>
            <a:ext cx="3038011" cy="661207"/>
          </a:xfrm>
          <a:prstGeom prst="rect">
            <a:avLst/>
          </a:prstGeom>
        </p:spPr>
        <p:txBody>
          <a:bodyPr wrap="none">
            <a:spAutoFit/>
          </a:bodyPr>
          <a:lstStyle/>
          <a:p>
            <a:pPr lvl="0" algn="just">
              <a:lnSpc>
                <a:spcPct val="150000"/>
              </a:lnSpc>
              <a:defRPr/>
            </a:pPr>
            <a:r>
              <a:rPr lang="nl-NL" sz="2800" b="1" kern="100" dirty="0">
                <a:latin typeface="Times New Roman" panose="02020603050405020304" pitchFamily="18" charset="0"/>
                <a:ea typeface="SimSun" panose="02010600030101010101" pitchFamily="2" charset="-122"/>
              </a:rPr>
              <a:t>Bài tập 2/ trang 57</a:t>
            </a:r>
            <a:endParaRPr lang="en-US" sz="2800" kern="100" dirty="0">
              <a:latin typeface="Times New Roman" panose="02020603050405020304" pitchFamily="18" charset="0"/>
              <a:ea typeface="SimSun" panose="02010600030101010101" pitchFamily="2" charset="-122"/>
            </a:endParaRPr>
          </a:p>
        </p:txBody>
      </p:sp>
      <p:sp>
        <p:nvSpPr>
          <p:cNvPr id="4" name="TextBox 3">
            <a:extLst>
              <a:ext uri="{FF2B5EF4-FFF2-40B4-BE49-F238E27FC236}">
                <a16:creationId xmlns:a16="http://schemas.microsoft.com/office/drawing/2014/main" id="{BCF5258D-6B50-6483-0074-F29149D6C501}"/>
              </a:ext>
            </a:extLst>
          </p:cNvPr>
          <p:cNvSpPr txBox="1"/>
          <p:nvPr/>
        </p:nvSpPr>
        <p:spPr>
          <a:xfrm>
            <a:off x="453570" y="2325966"/>
            <a:ext cx="11284860" cy="830997"/>
          </a:xfrm>
          <a:prstGeom prst="rect">
            <a:avLst/>
          </a:prstGeom>
          <a:noFill/>
        </p:spPr>
        <p:txBody>
          <a:bodyPr wrap="square">
            <a:spAutoFit/>
          </a:bodyPr>
          <a:lstStyle/>
          <a:p>
            <a:pPr lvl="0" algn="just"/>
            <a:r>
              <a:rPr lang="vi-VN" sz="2400" dirty="0">
                <a:latin typeface="Times New Roman" panose="02020603050405020304" pitchFamily="18" charset="0"/>
              </a:rPr>
              <a:t> </a:t>
            </a:r>
            <a:r>
              <a:rPr lang="en-US" sz="2400" dirty="0">
                <a:latin typeface="Times New Roman" panose="02020603050405020304" pitchFamily="18" charset="0"/>
                <a:sym typeface="Wingdings" panose="05000000000000000000" pitchFamily="2" charset="2"/>
              </a:rPr>
              <a:t></a:t>
            </a:r>
            <a:r>
              <a:rPr lang="vi-VN" sz="2400" dirty="0">
                <a:latin typeface="Times New Roman" panose="02020603050405020304" pitchFamily="18" charset="0"/>
              </a:rPr>
              <a:t>Nếu bỏ trạng ngữ “cùng với câu này”: câu văn chỉ nêu thông tin về sự v</a:t>
            </a:r>
            <a:r>
              <a:rPr lang="en-US" sz="2400" dirty="0">
                <a:latin typeface="Times New Roman" panose="02020603050405020304" pitchFamily="18" charset="0"/>
              </a:rPr>
              <a:t>ề</a:t>
            </a:r>
            <a:r>
              <a:rPr lang="vi-VN" sz="2400" dirty="0">
                <a:latin typeface="Times New Roman" panose="02020603050405020304" pitchFamily="18" charset="0"/>
              </a:rPr>
              <a:t> việc chung chung, không gắn với điều kiện cụ thể.</a:t>
            </a:r>
          </a:p>
        </p:txBody>
      </p:sp>
      <p:sp>
        <p:nvSpPr>
          <p:cNvPr id="5" name="Google Shape;1222;p21">
            <a:extLst>
              <a:ext uri="{FF2B5EF4-FFF2-40B4-BE49-F238E27FC236}">
                <a16:creationId xmlns:a16="http://schemas.microsoft.com/office/drawing/2014/main" id="{716A7362-7DD1-0D6F-E934-CCC4F2FFA815}"/>
              </a:ext>
            </a:extLst>
          </p:cNvPr>
          <p:cNvSpPr txBox="1"/>
          <p:nvPr/>
        </p:nvSpPr>
        <p:spPr>
          <a:xfrm>
            <a:off x="234593" y="4356653"/>
            <a:ext cx="10970453" cy="1060174"/>
          </a:xfrm>
          <a:prstGeom prst="rect">
            <a:avLst/>
          </a:prstGeom>
          <a:noFill/>
          <a:ln>
            <a:noFill/>
          </a:ln>
        </p:spPr>
        <p:txBody>
          <a:bodyPr spcFirstLastPara="1" wrap="square" lIns="90775" tIns="45400" rIns="90775" bIns="45400" anchor="ctr" anchorCtr="0">
            <a:noAutofit/>
          </a:bodyPr>
          <a:lstStyle/>
          <a:p>
            <a:pPr lvl="0" algn="just">
              <a:buSzPts val="2800"/>
            </a:pPr>
            <a:r>
              <a:rPr lang="vi-VN" sz="2800" b="1" dirty="0">
                <a:solidFill>
                  <a:srgbClr val="0000FF"/>
                </a:solidFill>
                <a:latin typeface="Times New Roman"/>
                <a:ea typeface="Times New Roman"/>
                <a:cs typeface="Times New Roman"/>
                <a:sym typeface="Times New Roman"/>
              </a:rPr>
              <a:t>c. Tuy vậy, trong thâm tâm, tôi không hề cảm thấy dễ chịu mỗi lần nghe mẹ trách cứ.</a:t>
            </a:r>
            <a:endParaRPr sz="2800" b="1" dirty="0">
              <a:solidFill>
                <a:srgbClr val="0000FF"/>
              </a:solidFill>
              <a:latin typeface="Times New Roman"/>
              <a:ea typeface="Times New Roman"/>
              <a:cs typeface="Times New Roman"/>
              <a:sym typeface="Times New Roman"/>
            </a:endParaRPr>
          </a:p>
        </p:txBody>
      </p:sp>
      <p:sp>
        <p:nvSpPr>
          <p:cNvPr id="6" name="Google Shape;1222;p21">
            <a:extLst>
              <a:ext uri="{FF2B5EF4-FFF2-40B4-BE49-F238E27FC236}">
                <a16:creationId xmlns:a16="http://schemas.microsoft.com/office/drawing/2014/main" id="{350C290E-3105-ADCD-317A-BCA9B3A5D079}"/>
              </a:ext>
            </a:extLst>
          </p:cNvPr>
          <p:cNvSpPr txBox="1"/>
          <p:nvPr/>
        </p:nvSpPr>
        <p:spPr>
          <a:xfrm>
            <a:off x="340610" y="2983260"/>
            <a:ext cx="10970453" cy="891479"/>
          </a:xfrm>
          <a:prstGeom prst="rect">
            <a:avLst/>
          </a:prstGeom>
          <a:noFill/>
          <a:ln>
            <a:noFill/>
          </a:ln>
        </p:spPr>
        <p:txBody>
          <a:bodyPr spcFirstLastPara="1" wrap="square" lIns="90775" tIns="45400" rIns="90775" bIns="45400" anchor="ctr" anchorCtr="0">
            <a:noAutofit/>
          </a:bodyPr>
          <a:lstStyle/>
          <a:p>
            <a:pPr lvl="0" algn="just">
              <a:buSzPts val="2800"/>
            </a:pPr>
            <a:r>
              <a:rPr lang="vi-VN" sz="2800" b="1" dirty="0">
                <a:solidFill>
                  <a:srgbClr val="0000FF"/>
                </a:solidFill>
                <a:latin typeface="Times New Roman"/>
                <a:ea typeface="Times New Roman"/>
                <a:cs typeface="Times New Roman"/>
                <a:sym typeface="Times New Roman"/>
              </a:rPr>
              <a:t>b. Trên đời, mọi người giống nhau nhiều điều lắm.</a:t>
            </a:r>
          </a:p>
        </p:txBody>
      </p:sp>
      <p:sp>
        <p:nvSpPr>
          <p:cNvPr id="17" name="Rectangle 16">
            <a:extLst>
              <a:ext uri="{FF2B5EF4-FFF2-40B4-BE49-F238E27FC236}">
                <a16:creationId xmlns:a16="http://schemas.microsoft.com/office/drawing/2014/main" id="{8E9E66B7-2514-4F9C-9556-AE3FA53857BA}"/>
              </a:ext>
            </a:extLst>
          </p:cNvPr>
          <p:cNvSpPr/>
          <p:nvPr/>
        </p:nvSpPr>
        <p:spPr>
          <a:xfrm>
            <a:off x="453570" y="3710321"/>
            <a:ext cx="10380082" cy="461665"/>
          </a:xfrm>
          <a:prstGeom prst="rect">
            <a:avLst/>
          </a:prstGeom>
        </p:spPr>
        <p:txBody>
          <a:bodyPr wrap="square">
            <a:spAutoFit/>
          </a:bodyPr>
          <a:lstStyle/>
          <a:p>
            <a:pPr lvl="0" algn="just"/>
            <a:r>
              <a:rPr lang="en-US" sz="2400" dirty="0">
                <a:latin typeface="Times New Roman" panose="02020603050405020304" pitchFamily="18" charset="0"/>
                <a:sym typeface="Wingdings" panose="05000000000000000000" pitchFamily="2" charset="2"/>
              </a:rPr>
              <a:t></a:t>
            </a:r>
            <a:r>
              <a:rPr lang="vi-VN" sz="2400" dirty="0">
                <a:latin typeface="Times New Roman" panose="02020603050405020304" pitchFamily="18" charset="0"/>
              </a:rPr>
              <a:t>Nếu bỏ trạng ngữ “trên đời”: câu văn mất đi tính phổ quát</a:t>
            </a:r>
            <a:r>
              <a:rPr lang="en-US" sz="2400" dirty="0">
                <a:latin typeface="Times New Roman" panose="02020603050405020304" pitchFamily="18" charset="0"/>
              </a:rPr>
              <a:t>.</a:t>
            </a:r>
            <a:endParaRPr lang="vi-VN" sz="2400" dirty="0">
              <a:latin typeface="Times New Roman" panose="02020603050405020304" pitchFamily="18" charset="0"/>
            </a:endParaRPr>
          </a:p>
        </p:txBody>
      </p:sp>
      <p:sp>
        <p:nvSpPr>
          <p:cNvPr id="18" name="Rectangle 17">
            <a:extLst>
              <a:ext uri="{FF2B5EF4-FFF2-40B4-BE49-F238E27FC236}">
                <a16:creationId xmlns:a16="http://schemas.microsoft.com/office/drawing/2014/main" id="{81213125-E526-40AC-BDB7-75AA651EBF4B}"/>
              </a:ext>
            </a:extLst>
          </p:cNvPr>
          <p:cNvSpPr/>
          <p:nvPr/>
        </p:nvSpPr>
        <p:spPr>
          <a:xfrm>
            <a:off x="453570" y="5308214"/>
            <a:ext cx="10970453" cy="830997"/>
          </a:xfrm>
          <a:prstGeom prst="rect">
            <a:avLst/>
          </a:prstGeom>
        </p:spPr>
        <p:txBody>
          <a:bodyPr wrap="square">
            <a:spAutoFit/>
          </a:bodyPr>
          <a:lstStyle/>
          <a:p>
            <a:pPr lvl="0" algn="just"/>
            <a:r>
              <a:rPr lang="en-US" sz="2400" dirty="0">
                <a:latin typeface="Times New Roman" panose="02020603050405020304" pitchFamily="18" charset="0"/>
                <a:sym typeface="Wingdings" panose="05000000000000000000" pitchFamily="2" charset="2"/>
              </a:rPr>
              <a:t></a:t>
            </a:r>
            <a:r>
              <a:rPr lang="vi-VN" sz="2400" dirty="0">
                <a:latin typeface="Times New Roman" panose="02020603050405020304" pitchFamily="18" charset="0"/>
              </a:rPr>
              <a:t>Nếu bỏ trạng ngữ “trong thâm tâm”: câu sẽ không cho ta biết điều mà người nói muốn thú nhận đã tồn tại ở đâu</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arn(inVertical)">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arn(inVertical)">
                                      <p:cBhvr>
                                        <p:cTn id="1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7"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15"/>
        <p:cNvGrpSpPr/>
        <p:nvPr/>
      </p:nvGrpSpPr>
      <p:grpSpPr>
        <a:xfrm>
          <a:off x="0" y="0"/>
          <a:ext cx="0" cy="0"/>
          <a:chOff x="0" y="0"/>
          <a:chExt cx="0" cy="0"/>
        </a:xfrm>
      </p:grpSpPr>
      <p:pic>
        <p:nvPicPr>
          <p:cNvPr id="1219" name="Google Shape;1219;p21"/>
          <p:cNvPicPr preferRelativeResize="0"/>
          <p:nvPr/>
        </p:nvPicPr>
        <p:blipFill rotWithShape="1">
          <a:blip r:embed="rId3">
            <a:alphaModFix/>
          </a:blip>
          <a:srcRect t="9905" r="71460" b="70286"/>
          <a:stretch/>
        </p:blipFill>
        <p:spPr>
          <a:xfrm>
            <a:off x="8929795" y="453209"/>
            <a:ext cx="1643342" cy="1520868"/>
          </a:xfrm>
          <a:prstGeom prst="rect">
            <a:avLst/>
          </a:prstGeom>
          <a:noFill/>
          <a:ln>
            <a:noFill/>
          </a:ln>
        </p:spPr>
      </p:pic>
      <p:sp>
        <p:nvSpPr>
          <p:cNvPr id="1222" name="Google Shape;1222;p21"/>
          <p:cNvSpPr txBox="1"/>
          <p:nvPr/>
        </p:nvSpPr>
        <p:spPr>
          <a:xfrm>
            <a:off x="1164020" y="1739348"/>
            <a:ext cx="10126831" cy="2504661"/>
          </a:xfrm>
          <a:prstGeom prst="rect">
            <a:avLst/>
          </a:prstGeom>
          <a:noFill/>
          <a:ln>
            <a:noFill/>
          </a:ln>
        </p:spPr>
        <p:txBody>
          <a:bodyPr spcFirstLastPara="1" wrap="square" lIns="90775" tIns="45400" rIns="90775" bIns="45400" anchor="ctr" anchorCtr="0">
            <a:noAutofit/>
          </a:bodyPr>
          <a:lstStyle/>
          <a:p>
            <a:pPr lvl="0" algn="just">
              <a:buSzPts val="2800"/>
            </a:pPr>
            <a:r>
              <a:rPr lang="en-US" sz="4000" dirty="0">
                <a:latin typeface="Times New Roman"/>
                <a:ea typeface="Times New Roman"/>
                <a:cs typeface="Times New Roman"/>
                <a:sym typeface="Times New Roman"/>
              </a:rPr>
              <a:t>	</a:t>
            </a:r>
            <a:r>
              <a:rPr lang="vi-VN" sz="4000" b="1" dirty="0">
                <a:solidFill>
                  <a:srgbClr val="C00000"/>
                </a:solidFill>
                <a:latin typeface="Times New Roman"/>
                <a:ea typeface="Times New Roman"/>
                <a:cs typeface="Times New Roman"/>
                <a:sym typeface="Times New Roman"/>
              </a:rPr>
              <a:t>Thêm trạng ngữ cho các câu sau:</a:t>
            </a:r>
          </a:p>
          <a:p>
            <a:pPr lvl="0" algn="just">
              <a:buSzPts val="2800"/>
            </a:pPr>
            <a:r>
              <a:rPr lang="vi-VN" sz="4000" b="1" dirty="0">
                <a:latin typeface="Times New Roman"/>
                <a:ea typeface="Times New Roman"/>
                <a:cs typeface="Times New Roman"/>
                <a:sym typeface="Times New Roman"/>
              </a:rPr>
              <a:t>a. </a:t>
            </a:r>
            <a:r>
              <a:rPr lang="vi-VN" sz="4000" dirty="0">
                <a:latin typeface="Times New Roman"/>
                <a:ea typeface="Times New Roman"/>
                <a:cs typeface="Times New Roman"/>
                <a:sym typeface="Times New Roman"/>
              </a:rPr>
              <a:t>Hoa đã bắt đầu nở.</a:t>
            </a:r>
          </a:p>
          <a:p>
            <a:pPr lvl="0" algn="just">
              <a:buSzPts val="2800"/>
            </a:pPr>
            <a:r>
              <a:rPr lang="vi-VN" sz="4000" b="1" dirty="0">
                <a:latin typeface="Times New Roman"/>
                <a:ea typeface="Times New Roman"/>
                <a:cs typeface="Times New Roman"/>
                <a:sym typeface="Times New Roman"/>
              </a:rPr>
              <a:t>b. </a:t>
            </a:r>
            <a:r>
              <a:rPr lang="vi-VN" sz="4000" dirty="0">
                <a:latin typeface="Times New Roman"/>
                <a:ea typeface="Times New Roman"/>
                <a:cs typeface="Times New Roman"/>
                <a:sym typeface="Times New Roman"/>
              </a:rPr>
              <a:t>Bố sẽ đưa cả nhà đi công viên nước.</a:t>
            </a:r>
          </a:p>
          <a:p>
            <a:pPr lvl="0" algn="just">
              <a:buSzPts val="2800"/>
            </a:pPr>
            <a:r>
              <a:rPr lang="vi-VN" sz="4000" b="1" dirty="0">
                <a:latin typeface="Times New Roman"/>
                <a:ea typeface="Times New Roman"/>
                <a:cs typeface="Times New Roman"/>
                <a:sym typeface="Times New Roman"/>
              </a:rPr>
              <a:t>c. </a:t>
            </a:r>
            <a:r>
              <a:rPr lang="vi-VN" sz="4000" dirty="0">
                <a:latin typeface="Times New Roman"/>
                <a:ea typeface="Times New Roman"/>
                <a:cs typeface="Times New Roman"/>
                <a:sym typeface="Times New Roman"/>
              </a:rPr>
              <a:t>Mẹ rất lo lắng cho tôi.</a:t>
            </a:r>
            <a:endParaRPr sz="4000" dirty="0">
              <a:latin typeface="Times New Roman"/>
              <a:ea typeface="Times New Roman"/>
              <a:cs typeface="Times New Roman"/>
              <a:sym typeface="Times New Roman"/>
            </a:endParaRPr>
          </a:p>
        </p:txBody>
      </p:sp>
      <p:sp>
        <p:nvSpPr>
          <p:cNvPr id="2" name="Rectangle 1">
            <a:extLst>
              <a:ext uri="{FF2B5EF4-FFF2-40B4-BE49-F238E27FC236}">
                <a16:creationId xmlns:a16="http://schemas.microsoft.com/office/drawing/2014/main" id="{00C080BA-FDC3-45CC-86B2-99C788F83F56}"/>
              </a:ext>
            </a:extLst>
          </p:cNvPr>
          <p:cNvSpPr/>
          <p:nvPr/>
        </p:nvSpPr>
        <p:spPr>
          <a:xfrm>
            <a:off x="4347667" y="453210"/>
            <a:ext cx="2537874" cy="661207"/>
          </a:xfrm>
          <a:prstGeom prst="rect">
            <a:avLst/>
          </a:prstGeom>
        </p:spPr>
        <p:txBody>
          <a:bodyPr wrap="none">
            <a:spAutoFit/>
          </a:bodyPr>
          <a:lstStyle/>
          <a:p>
            <a:pPr lvl="0" algn="just">
              <a:lnSpc>
                <a:spcPct val="150000"/>
              </a:lnSpc>
              <a:defRPr/>
            </a:pPr>
            <a:r>
              <a:rPr lang="nl-NL" sz="2800" b="1" kern="100" dirty="0">
                <a:latin typeface="Times New Roman" panose="02020603050405020304" pitchFamily="18" charset="0"/>
                <a:ea typeface="SimSun" panose="02010600030101010101" pitchFamily="2" charset="-122"/>
              </a:rPr>
              <a:t>Bài  3/ trang 57</a:t>
            </a:r>
          </a:p>
        </p:txBody>
      </p:sp>
    </p:spTree>
    <p:extLst>
      <p:ext uri="{BB962C8B-B14F-4D97-AF65-F5344CB8AC3E}">
        <p14:creationId xmlns:p14="http://schemas.microsoft.com/office/powerpoint/2010/main" val="3679070188"/>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70"/>
        <p:cNvGrpSpPr/>
        <p:nvPr/>
      </p:nvGrpSpPr>
      <p:grpSpPr>
        <a:xfrm>
          <a:off x="0" y="0"/>
          <a:ext cx="0" cy="0"/>
          <a:chOff x="0" y="0"/>
          <a:chExt cx="0" cy="0"/>
        </a:xfrm>
      </p:grpSpPr>
      <p:pic>
        <p:nvPicPr>
          <p:cNvPr id="1171" name="Google Shape;1171;p19"/>
          <p:cNvPicPr preferRelativeResize="0"/>
          <p:nvPr/>
        </p:nvPicPr>
        <p:blipFill rotWithShape="1">
          <a:blip r:embed="rId3">
            <a:alphaModFix/>
          </a:blip>
          <a:srcRect l="79111" t="60443" b="9333"/>
          <a:stretch/>
        </p:blipFill>
        <p:spPr>
          <a:xfrm>
            <a:off x="7453545" y="2165827"/>
            <a:ext cx="2989857" cy="4759706"/>
          </a:xfrm>
          <a:prstGeom prst="rect">
            <a:avLst/>
          </a:prstGeom>
          <a:noFill/>
          <a:ln>
            <a:noFill/>
          </a:ln>
        </p:spPr>
      </p:pic>
      <p:pic>
        <p:nvPicPr>
          <p:cNvPr id="1172" name="Google Shape;1172;p19"/>
          <p:cNvPicPr preferRelativeResize="0"/>
          <p:nvPr/>
        </p:nvPicPr>
        <p:blipFill rotWithShape="1">
          <a:blip r:embed="rId4">
            <a:alphaModFix/>
          </a:blip>
          <a:srcRect l="83658" t="36888" b="49777"/>
          <a:stretch/>
        </p:blipFill>
        <p:spPr>
          <a:xfrm>
            <a:off x="5253898" y="229108"/>
            <a:ext cx="605758" cy="658983"/>
          </a:xfrm>
          <a:prstGeom prst="rect">
            <a:avLst/>
          </a:prstGeom>
          <a:noFill/>
          <a:ln>
            <a:noFill/>
          </a:ln>
        </p:spPr>
      </p:pic>
      <p:pic>
        <p:nvPicPr>
          <p:cNvPr id="1173" name="Google Shape;1173;p19"/>
          <p:cNvPicPr preferRelativeResize="0"/>
          <p:nvPr/>
        </p:nvPicPr>
        <p:blipFill rotWithShape="1">
          <a:blip r:embed="rId5">
            <a:alphaModFix/>
          </a:blip>
          <a:srcRect l="12987" t="26830" r="75844" b="43247"/>
          <a:stretch/>
        </p:blipFill>
        <p:spPr>
          <a:xfrm>
            <a:off x="5859656" y="127524"/>
            <a:ext cx="842554" cy="862149"/>
          </a:xfrm>
          <a:prstGeom prst="rect">
            <a:avLst/>
          </a:prstGeom>
          <a:noFill/>
          <a:ln>
            <a:noFill/>
          </a:ln>
        </p:spPr>
      </p:pic>
      <p:pic>
        <p:nvPicPr>
          <p:cNvPr id="1174" name="Google Shape;1174;p19"/>
          <p:cNvPicPr preferRelativeResize="0"/>
          <p:nvPr/>
        </p:nvPicPr>
        <p:blipFill rotWithShape="1">
          <a:blip r:embed="rId5">
            <a:alphaModFix/>
          </a:blip>
          <a:srcRect l="12987" t="26830" r="75844" b="43247"/>
          <a:stretch/>
        </p:blipFill>
        <p:spPr>
          <a:xfrm>
            <a:off x="6702210" y="127524"/>
            <a:ext cx="842554" cy="862149"/>
          </a:xfrm>
          <a:prstGeom prst="rect">
            <a:avLst/>
          </a:prstGeom>
          <a:noFill/>
          <a:ln>
            <a:noFill/>
          </a:ln>
        </p:spPr>
      </p:pic>
      <p:pic>
        <p:nvPicPr>
          <p:cNvPr id="1175" name="Google Shape;1175;p19"/>
          <p:cNvPicPr preferRelativeResize="0"/>
          <p:nvPr/>
        </p:nvPicPr>
        <p:blipFill rotWithShape="1">
          <a:blip r:embed="rId3">
            <a:alphaModFix/>
          </a:blip>
          <a:srcRect t="9905" r="71460" b="70286"/>
          <a:stretch/>
        </p:blipFill>
        <p:spPr>
          <a:xfrm>
            <a:off x="8948473" y="885728"/>
            <a:ext cx="1930717" cy="1786826"/>
          </a:xfrm>
          <a:prstGeom prst="rect">
            <a:avLst/>
          </a:prstGeom>
          <a:noFill/>
          <a:ln>
            <a:noFill/>
          </a:ln>
        </p:spPr>
      </p:pic>
      <p:sp>
        <p:nvSpPr>
          <p:cNvPr id="2" name="Rectangle 1">
            <a:extLst>
              <a:ext uri="{FF2B5EF4-FFF2-40B4-BE49-F238E27FC236}">
                <a16:creationId xmlns:a16="http://schemas.microsoft.com/office/drawing/2014/main" id="{37EE87CE-1631-406E-95BE-780CAA346A82}"/>
              </a:ext>
            </a:extLst>
          </p:cNvPr>
          <p:cNvSpPr/>
          <p:nvPr/>
        </p:nvSpPr>
        <p:spPr>
          <a:xfrm>
            <a:off x="1928117" y="428601"/>
            <a:ext cx="2537874" cy="661207"/>
          </a:xfrm>
          <a:prstGeom prst="rect">
            <a:avLst/>
          </a:prstGeom>
        </p:spPr>
        <p:txBody>
          <a:bodyPr wrap="none">
            <a:spAutoFit/>
          </a:bodyPr>
          <a:lstStyle/>
          <a:p>
            <a:pPr lvl="0" algn="just">
              <a:lnSpc>
                <a:spcPct val="150000"/>
              </a:lnSpc>
            </a:pPr>
            <a:r>
              <a:rPr lang="nl-NL" sz="2800" b="1" kern="100" dirty="0">
                <a:latin typeface="Times New Roman" panose="02020603050405020304" pitchFamily="18" charset="0"/>
                <a:ea typeface="SimSun" panose="02010600030101010101" pitchFamily="2" charset="-122"/>
              </a:rPr>
              <a:t>Bài  3/ trang 57</a:t>
            </a:r>
          </a:p>
        </p:txBody>
      </p:sp>
      <p:sp>
        <p:nvSpPr>
          <p:cNvPr id="4" name="Rectangle 3">
            <a:extLst>
              <a:ext uri="{FF2B5EF4-FFF2-40B4-BE49-F238E27FC236}">
                <a16:creationId xmlns:a16="http://schemas.microsoft.com/office/drawing/2014/main" id="{7B0D738B-F2E1-4C5A-9775-006FC9D85DBC}"/>
              </a:ext>
            </a:extLst>
          </p:cNvPr>
          <p:cNvSpPr/>
          <p:nvPr/>
        </p:nvSpPr>
        <p:spPr>
          <a:xfrm>
            <a:off x="1890101" y="1277689"/>
            <a:ext cx="6354295" cy="461665"/>
          </a:xfrm>
          <a:prstGeom prst="rect">
            <a:avLst/>
          </a:prstGeom>
        </p:spPr>
        <p:txBody>
          <a:bodyPr wrap="square">
            <a:spAutoFit/>
          </a:bodyPr>
          <a:lstStyle/>
          <a:p>
            <a:pPr lvl="0" algn="just"/>
            <a:r>
              <a:rPr lang="vi-VN" sz="2400" dirty="0">
                <a:latin typeface="Times New Roman" panose="02020603050405020304" pitchFamily="18" charset="0"/>
              </a:rPr>
              <a:t>a. </a:t>
            </a:r>
            <a:r>
              <a:rPr lang="en-US" sz="2400" dirty="0">
                <a:latin typeface="Times New Roman" panose="02020603050405020304" pitchFamily="18" charset="0"/>
              </a:rPr>
              <a:t>H</a:t>
            </a:r>
            <a:r>
              <a:rPr lang="vi-VN" sz="2400" dirty="0">
                <a:latin typeface="Times New Roman" panose="02020603050405020304" pitchFamily="18" charset="0"/>
              </a:rPr>
              <a:t>oa đã bắt đầu nở</a:t>
            </a:r>
            <a:r>
              <a:rPr lang="en-US" sz="2400" dirty="0">
                <a:latin typeface="Times New Roman" panose="02020603050405020304" pitchFamily="18" charset="0"/>
              </a:rPr>
              <a:t>.</a:t>
            </a:r>
            <a:endParaRPr lang="vi-VN" sz="2400" dirty="0">
              <a:latin typeface="Times New Roman" panose="02020603050405020304" pitchFamily="18" charset="0"/>
            </a:endParaRPr>
          </a:p>
        </p:txBody>
      </p:sp>
      <p:sp>
        <p:nvSpPr>
          <p:cNvPr id="17" name="Rectangle 16">
            <a:extLst>
              <a:ext uri="{FF2B5EF4-FFF2-40B4-BE49-F238E27FC236}">
                <a16:creationId xmlns:a16="http://schemas.microsoft.com/office/drawing/2014/main" id="{8E9E66B7-2514-4F9C-9556-AE3FA53857BA}"/>
              </a:ext>
            </a:extLst>
          </p:cNvPr>
          <p:cNvSpPr/>
          <p:nvPr/>
        </p:nvSpPr>
        <p:spPr>
          <a:xfrm>
            <a:off x="1890100" y="1996465"/>
            <a:ext cx="6354295" cy="461665"/>
          </a:xfrm>
          <a:prstGeom prst="rect">
            <a:avLst/>
          </a:prstGeom>
        </p:spPr>
        <p:txBody>
          <a:bodyPr wrap="square">
            <a:spAutoFit/>
          </a:bodyPr>
          <a:lstStyle/>
          <a:p>
            <a:pPr lvl="0" algn="just"/>
            <a:r>
              <a:rPr lang="vi-VN" sz="2400" dirty="0">
                <a:latin typeface="Times New Roman" panose="02020603050405020304" pitchFamily="18" charset="0"/>
              </a:rPr>
              <a:t>- Thời tiết ấm dần, hoa đã bắt đầu nở.</a:t>
            </a:r>
          </a:p>
        </p:txBody>
      </p:sp>
      <p:sp>
        <p:nvSpPr>
          <p:cNvPr id="11" name="Rectangle 10">
            <a:extLst>
              <a:ext uri="{FF2B5EF4-FFF2-40B4-BE49-F238E27FC236}">
                <a16:creationId xmlns:a16="http://schemas.microsoft.com/office/drawing/2014/main" id="{43664C24-CAAF-4C67-92D8-AA13EA978CDA}"/>
              </a:ext>
            </a:extLst>
          </p:cNvPr>
          <p:cNvSpPr/>
          <p:nvPr/>
        </p:nvSpPr>
        <p:spPr>
          <a:xfrm>
            <a:off x="1928118" y="2906770"/>
            <a:ext cx="6354295" cy="461665"/>
          </a:xfrm>
          <a:prstGeom prst="rect">
            <a:avLst/>
          </a:prstGeom>
        </p:spPr>
        <p:txBody>
          <a:bodyPr wrap="square">
            <a:spAutoFit/>
          </a:bodyPr>
          <a:lstStyle/>
          <a:p>
            <a:pPr lvl="0" algn="just"/>
            <a:r>
              <a:rPr lang="vi-VN" sz="2400" dirty="0">
                <a:latin typeface="Times New Roman" panose="02020603050405020304" pitchFamily="18" charset="0"/>
              </a:rPr>
              <a:t>- Trong vườn, hoa đã bắt đầu nở.</a:t>
            </a:r>
          </a:p>
        </p:txBody>
      </p:sp>
      <p:sp>
        <p:nvSpPr>
          <p:cNvPr id="12" name="Rectangle 11">
            <a:extLst>
              <a:ext uri="{FF2B5EF4-FFF2-40B4-BE49-F238E27FC236}">
                <a16:creationId xmlns:a16="http://schemas.microsoft.com/office/drawing/2014/main" id="{D690E8D4-4981-43A8-B39F-77E0D9CAA9C5}"/>
              </a:ext>
            </a:extLst>
          </p:cNvPr>
          <p:cNvSpPr/>
          <p:nvPr/>
        </p:nvSpPr>
        <p:spPr>
          <a:xfrm>
            <a:off x="1928118" y="3945516"/>
            <a:ext cx="6354295" cy="461665"/>
          </a:xfrm>
          <a:prstGeom prst="rect">
            <a:avLst/>
          </a:prstGeom>
        </p:spPr>
        <p:txBody>
          <a:bodyPr wrap="square">
            <a:spAutoFit/>
          </a:bodyPr>
          <a:lstStyle/>
          <a:p>
            <a:pPr lvl="0" algn="just"/>
            <a:r>
              <a:rPr lang="vi-VN" sz="2400" dirty="0">
                <a:latin typeface="Times New Roman" panose="02020603050405020304" pitchFamily="18" charset="0"/>
              </a:rPr>
              <a:t>- Mùa xuân đến, hoa đã bắt đầu nở.</a:t>
            </a:r>
          </a:p>
        </p:txBody>
      </p:sp>
      <p:pic>
        <p:nvPicPr>
          <p:cNvPr id="3" name="Picture 2">
            <a:extLst>
              <a:ext uri="{FF2B5EF4-FFF2-40B4-BE49-F238E27FC236}">
                <a16:creationId xmlns:a16="http://schemas.microsoft.com/office/drawing/2014/main" id="{35F52CBF-0482-47A7-805B-336D7C863382}"/>
              </a:ext>
            </a:extLst>
          </p:cNvPr>
          <p:cNvPicPr>
            <a:picLocks noChangeAspect="1"/>
          </p:cNvPicPr>
          <p:nvPr/>
        </p:nvPicPr>
        <p:blipFill>
          <a:blip r:embed="rId6"/>
          <a:stretch>
            <a:fillRect/>
          </a:stretch>
        </p:blipFill>
        <p:spPr>
          <a:xfrm>
            <a:off x="6617000" y="689065"/>
            <a:ext cx="2619375" cy="1743075"/>
          </a:xfrm>
          <a:prstGeom prst="rect">
            <a:avLst/>
          </a:prstGeom>
        </p:spPr>
      </p:pic>
      <p:pic>
        <p:nvPicPr>
          <p:cNvPr id="5" name="Picture 4">
            <a:extLst>
              <a:ext uri="{FF2B5EF4-FFF2-40B4-BE49-F238E27FC236}">
                <a16:creationId xmlns:a16="http://schemas.microsoft.com/office/drawing/2014/main" id="{BD9AD4BE-BDE2-4D9B-9649-49533B65FB43}"/>
              </a:ext>
            </a:extLst>
          </p:cNvPr>
          <p:cNvPicPr>
            <a:picLocks noChangeAspect="1"/>
          </p:cNvPicPr>
          <p:nvPr/>
        </p:nvPicPr>
        <p:blipFill>
          <a:blip r:embed="rId7"/>
          <a:stretch>
            <a:fillRect/>
          </a:stretch>
        </p:blipFill>
        <p:spPr>
          <a:xfrm>
            <a:off x="3543300" y="4638700"/>
            <a:ext cx="2552700" cy="1790700"/>
          </a:xfrm>
          <a:prstGeom prst="rect">
            <a:avLst/>
          </a:prstGeom>
        </p:spPr>
      </p:pic>
    </p:spTree>
    <p:extLst>
      <p:ext uri="{BB962C8B-B14F-4D97-AF65-F5344CB8AC3E}">
        <p14:creationId xmlns:p14="http://schemas.microsoft.com/office/powerpoint/2010/main" val="407121370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barn(inVertical)">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 calcmode="lin" valueType="num">
                                      <p:cBhvr>
                                        <p:cTn id="39" dur="1000" fill="hold"/>
                                        <p:tgtEl>
                                          <p:spTgt spid="5"/>
                                        </p:tgtEl>
                                        <p:attrNameLst>
                                          <p:attrName>style.rotation</p:attrName>
                                        </p:attrNameLst>
                                      </p:cBhvr>
                                      <p:tavLst>
                                        <p:tav tm="0">
                                          <p:val>
                                            <p:fltVal val="90"/>
                                          </p:val>
                                        </p:tav>
                                        <p:tav tm="100000">
                                          <p:val>
                                            <p:fltVal val="0"/>
                                          </p:val>
                                        </p:tav>
                                      </p:tavLst>
                                    </p:anim>
                                    <p:animEffect transition="in" filter="fade">
                                      <p:cBhvr>
                                        <p:cTn id="4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7" grpId="0"/>
      <p:bldP spid="11"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70"/>
        <p:cNvGrpSpPr/>
        <p:nvPr/>
      </p:nvGrpSpPr>
      <p:grpSpPr>
        <a:xfrm>
          <a:off x="0" y="0"/>
          <a:ext cx="0" cy="0"/>
          <a:chOff x="0" y="0"/>
          <a:chExt cx="0" cy="0"/>
        </a:xfrm>
      </p:grpSpPr>
      <p:pic>
        <p:nvPicPr>
          <p:cNvPr id="1171" name="Google Shape;1171;p19"/>
          <p:cNvPicPr preferRelativeResize="0"/>
          <p:nvPr/>
        </p:nvPicPr>
        <p:blipFill rotWithShape="1">
          <a:blip r:embed="rId3">
            <a:alphaModFix/>
          </a:blip>
          <a:srcRect l="79111" t="60443" b="9333"/>
          <a:stretch/>
        </p:blipFill>
        <p:spPr>
          <a:xfrm>
            <a:off x="7453545" y="2165827"/>
            <a:ext cx="2989857" cy="4759706"/>
          </a:xfrm>
          <a:prstGeom prst="rect">
            <a:avLst/>
          </a:prstGeom>
          <a:noFill/>
          <a:ln>
            <a:noFill/>
          </a:ln>
        </p:spPr>
      </p:pic>
      <p:pic>
        <p:nvPicPr>
          <p:cNvPr id="1172" name="Google Shape;1172;p19"/>
          <p:cNvPicPr preferRelativeResize="0"/>
          <p:nvPr/>
        </p:nvPicPr>
        <p:blipFill rotWithShape="1">
          <a:blip r:embed="rId4">
            <a:alphaModFix/>
          </a:blip>
          <a:srcRect l="83658" t="36888" b="49777"/>
          <a:stretch/>
        </p:blipFill>
        <p:spPr>
          <a:xfrm>
            <a:off x="5253898" y="229108"/>
            <a:ext cx="605758" cy="658983"/>
          </a:xfrm>
          <a:prstGeom prst="rect">
            <a:avLst/>
          </a:prstGeom>
          <a:noFill/>
          <a:ln>
            <a:noFill/>
          </a:ln>
        </p:spPr>
      </p:pic>
      <p:pic>
        <p:nvPicPr>
          <p:cNvPr id="1173" name="Google Shape;1173;p19"/>
          <p:cNvPicPr preferRelativeResize="0"/>
          <p:nvPr/>
        </p:nvPicPr>
        <p:blipFill rotWithShape="1">
          <a:blip r:embed="rId5">
            <a:alphaModFix/>
          </a:blip>
          <a:srcRect l="12987" t="26830" r="75844" b="43247"/>
          <a:stretch/>
        </p:blipFill>
        <p:spPr>
          <a:xfrm>
            <a:off x="5859656" y="127524"/>
            <a:ext cx="842554" cy="862149"/>
          </a:xfrm>
          <a:prstGeom prst="rect">
            <a:avLst/>
          </a:prstGeom>
          <a:noFill/>
          <a:ln>
            <a:noFill/>
          </a:ln>
        </p:spPr>
      </p:pic>
      <p:pic>
        <p:nvPicPr>
          <p:cNvPr id="1174" name="Google Shape;1174;p19"/>
          <p:cNvPicPr preferRelativeResize="0"/>
          <p:nvPr/>
        </p:nvPicPr>
        <p:blipFill rotWithShape="1">
          <a:blip r:embed="rId5">
            <a:alphaModFix/>
          </a:blip>
          <a:srcRect l="12987" t="26830" r="75844" b="43247"/>
          <a:stretch/>
        </p:blipFill>
        <p:spPr>
          <a:xfrm>
            <a:off x="6702210" y="127524"/>
            <a:ext cx="842554" cy="862149"/>
          </a:xfrm>
          <a:prstGeom prst="rect">
            <a:avLst/>
          </a:prstGeom>
          <a:noFill/>
          <a:ln>
            <a:noFill/>
          </a:ln>
        </p:spPr>
      </p:pic>
      <p:pic>
        <p:nvPicPr>
          <p:cNvPr id="1175" name="Google Shape;1175;p19"/>
          <p:cNvPicPr preferRelativeResize="0"/>
          <p:nvPr/>
        </p:nvPicPr>
        <p:blipFill rotWithShape="1">
          <a:blip r:embed="rId3">
            <a:alphaModFix/>
          </a:blip>
          <a:srcRect t="9905" r="71460" b="70286"/>
          <a:stretch/>
        </p:blipFill>
        <p:spPr>
          <a:xfrm>
            <a:off x="8948473" y="885728"/>
            <a:ext cx="1930717" cy="1786826"/>
          </a:xfrm>
          <a:prstGeom prst="rect">
            <a:avLst/>
          </a:prstGeom>
          <a:noFill/>
          <a:ln>
            <a:noFill/>
          </a:ln>
        </p:spPr>
      </p:pic>
      <p:sp>
        <p:nvSpPr>
          <p:cNvPr id="2" name="Rectangle 1">
            <a:extLst>
              <a:ext uri="{FF2B5EF4-FFF2-40B4-BE49-F238E27FC236}">
                <a16:creationId xmlns:a16="http://schemas.microsoft.com/office/drawing/2014/main" id="{37EE87CE-1631-406E-95BE-780CAA346A82}"/>
              </a:ext>
            </a:extLst>
          </p:cNvPr>
          <p:cNvSpPr/>
          <p:nvPr/>
        </p:nvSpPr>
        <p:spPr>
          <a:xfrm>
            <a:off x="1928117" y="428601"/>
            <a:ext cx="2537874" cy="661207"/>
          </a:xfrm>
          <a:prstGeom prst="rect">
            <a:avLst/>
          </a:prstGeom>
        </p:spPr>
        <p:txBody>
          <a:bodyPr wrap="none">
            <a:spAutoFit/>
          </a:bodyPr>
          <a:lstStyle/>
          <a:p>
            <a:pPr lvl="0" algn="just">
              <a:lnSpc>
                <a:spcPct val="150000"/>
              </a:lnSpc>
            </a:pPr>
            <a:r>
              <a:rPr lang="nl-NL" sz="2800" b="1" kern="100" dirty="0">
                <a:latin typeface="Times New Roman" panose="02020603050405020304" pitchFamily="18" charset="0"/>
                <a:ea typeface="SimSun" panose="02010600030101010101" pitchFamily="2" charset="-122"/>
              </a:rPr>
              <a:t>Bài  3/ trang 57</a:t>
            </a:r>
          </a:p>
        </p:txBody>
      </p:sp>
      <p:sp>
        <p:nvSpPr>
          <p:cNvPr id="4" name="Rectangle 3">
            <a:extLst>
              <a:ext uri="{FF2B5EF4-FFF2-40B4-BE49-F238E27FC236}">
                <a16:creationId xmlns:a16="http://schemas.microsoft.com/office/drawing/2014/main" id="{7B0D738B-F2E1-4C5A-9775-006FC9D85DBC}"/>
              </a:ext>
            </a:extLst>
          </p:cNvPr>
          <p:cNvSpPr/>
          <p:nvPr/>
        </p:nvSpPr>
        <p:spPr>
          <a:xfrm>
            <a:off x="1890101" y="1277689"/>
            <a:ext cx="6354295" cy="461665"/>
          </a:xfrm>
          <a:prstGeom prst="rect">
            <a:avLst/>
          </a:prstGeom>
        </p:spPr>
        <p:txBody>
          <a:bodyPr wrap="square">
            <a:spAutoFit/>
          </a:bodyPr>
          <a:lstStyle/>
          <a:p>
            <a:pPr lvl="0" algn="just"/>
            <a:r>
              <a:rPr lang="en-US" sz="2400" dirty="0">
                <a:latin typeface="Times New Roman" panose="02020603050405020304" pitchFamily="18" charset="0"/>
              </a:rPr>
              <a:t>b. </a:t>
            </a:r>
            <a:r>
              <a:rPr lang="vi-VN" sz="2400" dirty="0">
                <a:latin typeface="Times New Roman" panose="02020603050405020304" pitchFamily="18" charset="0"/>
              </a:rPr>
              <a:t>Bố sẽ đưa cả nhà đi công viên nước.</a:t>
            </a:r>
          </a:p>
        </p:txBody>
      </p:sp>
      <p:sp>
        <p:nvSpPr>
          <p:cNvPr id="17" name="Rectangle 16">
            <a:extLst>
              <a:ext uri="{FF2B5EF4-FFF2-40B4-BE49-F238E27FC236}">
                <a16:creationId xmlns:a16="http://schemas.microsoft.com/office/drawing/2014/main" id="{8E9E66B7-2514-4F9C-9556-AE3FA53857BA}"/>
              </a:ext>
            </a:extLst>
          </p:cNvPr>
          <p:cNvSpPr/>
          <p:nvPr/>
        </p:nvSpPr>
        <p:spPr>
          <a:xfrm>
            <a:off x="1890100" y="1996465"/>
            <a:ext cx="6354295" cy="461665"/>
          </a:xfrm>
          <a:prstGeom prst="rect">
            <a:avLst/>
          </a:prstGeom>
        </p:spPr>
        <p:txBody>
          <a:bodyPr wrap="square">
            <a:spAutoFit/>
          </a:bodyPr>
          <a:lstStyle/>
          <a:p>
            <a:pPr lvl="0" algn="just"/>
            <a:r>
              <a:rPr lang="vi-VN" sz="2400" dirty="0">
                <a:latin typeface="Times New Roman" panose="02020603050405020304" pitchFamily="18" charset="0"/>
              </a:rPr>
              <a:t>- Chủ nhật, bố sẽ đưa cả nhà đi công viên nước.</a:t>
            </a:r>
          </a:p>
        </p:txBody>
      </p:sp>
      <p:sp>
        <p:nvSpPr>
          <p:cNvPr id="11" name="Rectangle 10">
            <a:extLst>
              <a:ext uri="{FF2B5EF4-FFF2-40B4-BE49-F238E27FC236}">
                <a16:creationId xmlns:a16="http://schemas.microsoft.com/office/drawing/2014/main" id="{43664C24-CAAF-4C67-92D8-AA13EA978CDA}"/>
              </a:ext>
            </a:extLst>
          </p:cNvPr>
          <p:cNvSpPr/>
          <p:nvPr/>
        </p:nvSpPr>
        <p:spPr>
          <a:xfrm>
            <a:off x="1928118" y="2906770"/>
            <a:ext cx="6354295" cy="830997"/>
          </a:xfrm>
          <a:prstGeom prst="rect">
            <a:avLst/>
          </a:prstGeom>
        </p:spPr>
        <p:txBody>
          <a:bodyPr wrap="square">
            <a:spAutoFit/>
          </a:bodyPr>
          <a:lstStyle/>
          <a:p>
            <a:pPr lvl="0" algn="just"/>
            <a:r>
              <a:rPr lang="vi-VN" sz="2400" dirty="0">
                <a:latin typeface="Times New Roman" panose="02020603050405020304" pitchFamily="18" charset="0"/>
              </a:rPr>
              <a:t>- </a:t>
            </a:r>
            <a:r>
              <a:rPr lang="en-US" sz="2400" dirty="0" err="1">
                <a:latin typeface="Times New Roman" panose="02020603050405020304" pitchFamily="18" charset="0"/>
              </a:rPr>
              <a:t>Thỉnh</a:t>
            </a:r>
            <a:r>
              <a:rPr lang="en-US" sz="2400" dirty="0">
                <a:latin typeface="Times New Roman" panose="02020603050405020304" pitchFamily="18" charset="0"/>
              </a:rPr>
              <a:t> </a:t>
            </a:r>
            <a:r>
              <a:rPr lang="en-US" sz="2400" dirty="0" err="1">
                <a:latin typeface="Times New Roman" panose="02020603050405020304" pitchFamily="18" charset="0"/>
              </a:rPr>
              <a:t>thoảng</a:t>
            </a:r>
            <a:r>
              <a:rPr lang="vi-VN" sz="2400" dirty="0">
                <a:latin typeface="Times New Roman" panose="02020603050405020304" pitchFamily="18" charset="0"/>
              </a:rPr>
              <a:t>, bố sẽ đưa cả nhà đi công viên nước.</a:t>
            </a:r>
          </a:p>
        </p:txBody>
      </p:sp>
      <p:sp>
        <p:nvSpPr>
          <p:cNvPr id="12" name="Rectangle 11">
            <a:extLst>
              <a:ext uri="{FF2B5EF4-FFF2-40B4-BE49-F238E27FC236}">
                <a16:creationId xmlns:a16="http://schemas.microsoft.com/office/drawing/2014/main" id="{D690E8D4-4981-43A8-B39F-77E0D9CAA9C5}"/>
              </a:ext>
            </a:extLst>
          </p:cNvPr>
          <p:cNvSpPr/>
          <p:nvPr/>
        </p:nvSpPr>
        <p:spPr>
          <a:xfrm>
            <a:off x="1928118" y="3945516"/>
            <a:ext cx="6354295" cy="830997"/>
          </a:xfrm>
          <a:prstGeom prst="rect">
            <a:avLst/>
          </a:prstGeom>
        </p:spPr>
        <p:txBody>
          <a:bodyPr wrap="square">
            <a:spAutoFit/>
          </a:bodyPr>
          <a:lstStyle/>
          <a:p>
            <a:pPr lvl="0" algn="just"/>
            <a:r>
              <a:rPr lang="vi-VN" sz="2400" dirty="0">
                <a:latin typeface="Times New Roman" panose="02020603050405020304" pitchFamily="18" charset="0"/>
              </a:rPr>
              <a:t>- </a:t>
            </a:r>
            <a:r>
              <a:rPr lang="en-US" sz="2400" dirty="0">
                <a:latin typeface="Times New Roman" panose="02020603050405020304" pitchFamily="18" charset="0"/>
              </a:rPr>
              <a:t>B</a:t>
            </a:r>
            <a:r>
              <a:rPr lang="vi-VN" sz="2400" dirty="0">
                <a:latin typeface="Times New Roman" panose="02020603050405020304" pitchFamily="18" charset="0"/>
              </a:rPr>
              <a:t>ố sẽ đưa cả nhà đi công viên nước</a:t>
            </a:r>
            <a:r>
              <a:rPr lang="en-US" sz="2400" dirty="0">
                <a:latin typeface="Times New Roman" panose="02020603050405020304" pitchFamily="18" charset="0"/>
              </a:rPr>
              <a:t>, </a:t>
            </a:r>
            <a:r>
              <a:rPr lang="en-US" sz="2400" dirty="0" err="1">
                <a:latin typeface="Times New Roman" panose="02020603050405020304" pitchFamily="18" charset="0"/>
              </a:rPr>
              <a:t>vì</a:t>
            </a:r>
            <a:r>
              <a:rPr lang="en-US" sz="2400" dirty="0">
                <a:latin typeface="Times New Roman" panose="02020603050405020304" pitchFamily="18" charset="0"/>
              </a:rPr>
              <a:t> </a:t>
            </a:r>
            <a:r>
              <a:rPr lang="en-US" sz="2400" dirty="0" err="1">
                <a:latin typeface="Times New Roman" panose="02020603050405020304" pitchFamily="18" charset="0"/>
              </a:rPr>
              <a:t>nóng</a:t>
            </a:r>
            <a:r>
              <a:rPr lang="en-US" sz="2400" dirty="0">
                <a:latin typeface="Times New Roman" panose="02020603050405020304" pitchFamily="18" charset="0"/>
              </a:rPr>
              <a:t> </a:t>
            </a:r>
            <a:r>
              <a:rPr lang="en-US" sz="2400" dirty="0" err="1">
                <a:latin typeface="Times New Roman" panose="02020603050405020304" pitchFamily="18" charset="0"/>
              </a:rPr>
              <a:t>quá</a:t>
            </a:r>
            <a:r>
              <a:rPr lang="vi-VN" sz="2400" dirty="0">
                <a:latin typeface="Times New Roman" panose="02020603050405020304" pitchFamily="18" charset="0"/>
              </a:rPr>
              <a:t>.</a:t>
            </a:r>
          </a:p>
        </p:txBody>
      </p:sp>
      <p:pic>
        <p:nvPicPr>
          <p:cNvPr id="6" name="Picture 5">
            <a:extLst>
              <a:ext uri="{FF2B5EF4-FFF2-40B4-BE49-F238E27FC236}">
                <a16:creationId xmlns:a16="http://schemas.microsoft.com/office/drawing/2014/main" id="{61E43FD3-2C24-4C07-8AE1-B6223F1CCB85}"/>
              </a:ext>
            </a:extLst>
          </p:cNvPr>
          <p:cNvPicPr>
            <a:picLocks noChangeAspect="1"/>
          </p:cNvPicPr>
          <p:nvPr/>
        </p:nvPicPr>
        <p:blipFill>
          <a:blip r:embed="rId6"/>
          <a:stretch>
            <a:fillRect/>
          </a:stretch>
        </p:blipFill>
        <p:spPr>
          <a:xfrm>
            <a:off x="7631540" y="422753"/>
            <a:ext cx="2619375" cy="1743075"/>
          </a:xfrm>
          <a:prstGeom prst="rect">
            <a:avLst/>
          </a:prstGeom>
        </p:spPr>
      </p:pic>
      <p:pic>
        <p:nvPicPr>
          <p:cNvPr id="7" name="Picture 6">
            <a:extLst>
              <a:ext uri="{FF2B5EF4-FFF2-40B4-BE49-F238E27FC236}">
                <a16:creationId xmlns:a16="http://schemas.microsoft.com/office/drawing/2014/main" id="{4C81E8F1-9117-4D66-9290-BD33C87383BF}"/>
              </a:ext>
            </a:extLst>
          </p:cNvPr>
          <p:cNvPicPr>
            <a:picLocks noChangeAspect="1"/>
          </p:cNvPicPr>
          <p:nvPr/>
        </p:nvPicPr>
        <p:blipFill>
          <a:blip r:embed="rId7"/>
          <a:stretch>
            <a:fillRect/>
          </a:stretch>
        </p:blipFill>
        <p:spPr>
          <a:xfrm>
            <a:off x="3362020" y="4620912"/>
            <a:ext cx="2590800" cy="1771650"/>
          </a:xfrm>
          <a:prstGeom prst="rect">
            <a:avLst/>
          </a:prstGeom>
        </p:spPr>
      </p:pic>
    </p:spTree>
    <p:extLst>
      <p:ext uri="{BB962C8B-B14F-4D97-AF65-F5344CB8AC3E}">
        <p14:creationId xmlns:p14="http://schemas.microsoft.com/office/powerpoint/2010/main" val="278796705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arn(inVertical)">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barn(inVertical)">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7" grpId="0"/>
      <p:bldP spid="11"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70"/>
        <p:cNvGrpSpPr/>
        <p:nvPr/>
      </p:nvGrpSpPr>
      <p:grpSpPr>
        <a:xfrm>
          <a:off x="0" y="0"/>
          <a:ext cx="0" cy="0"/>
          <a:chOff x="0" y="0"/>
          <a:chExt cx="0" cy="0"/>
        </a:xfrm>
      </p:grpSpPr>
      <p:pic>
        <p:nvPicPr>
          <p:cNvPr id="1171" name="Google Shape;1171;p19"/>
          <p:cNvPicPr preferRelativeResize="0"/>
          <p:nvPr/>
        </p:nvPicPr>
        <p:blipFill rotWithShape="1">
          <a:blip r:embed="rId3">
            <a:alphaModFix/>
          </a:blip>
          <a:srcRect l="79111" t="60443" b="9333"/>
          <a:stretch/>
        </p:blipFill>
        <p:spPr>
          <a:xfrm>
            <a:off x="7453545" y="2165827"/>
            <a:ext cx="2989857" cy="4759706"/>
          </a:xfrm>
          <a:prstGeom prst="rect">
            <a:avLst/>
          </a:prstGeom>
          <a:noFill/>
          <a:ln>
            <a:noFill/>
          </a:ln>
        </p:spPr>
      </p:pic>
      <p:pic>
        <p:nvPicPr>
          <p:cNvPr id="1172" name="Google Shape;1172;p19"/>
          <p:cNvPicPr preferRelativeResize="0"/>
          <p:nvPr/>
        </p:nvPicPr>
        <p:blipFill rotWithShape="1">
          <a:blip r:embed="rId4">
            <a:alphaModFix/>
          </a:blip>
          <a:srcRect l="83658" t="36888" b="49777"/>
          <a:stretch/>
        </p:blipFill>
        <p:spPr>
          <a:xfrm>
            <a:off x="5253898" y="229108"/>
            <a:ext cx="605758" cy="658983"/>
          </a:xfrm>
          <a:prstGeom prst="rect">
            <a:avLst/>
          </a:prstGeom>
          <a:noFill/>
          <a:ln>
            <a:noFill/>
          </a:ln>
        </p:spPr>
      </p:pic>
      <p:pic>
        <p:nvPicPr>
          <p:cNvPr id="1173" name="Google Shape;1173;p19"/>
          <p:cNvPicPr preferRelativeResize="0"/>
          <p:nvPr/>
        </p:nvPicPr>
        <p:blipFill rotWithShape="1">
          <a:blip r:embed="rId5">
            <a:alphaModFix/>
          </a:blip>
          <a:srcRect l="12987" t="26830" r="75844" b="43247"/>
          <a:stretch/>
        </p:blipFill>
        <p:spPr>
          <a:xfrm>
            <a:off x="5859656" y="127524"/>
            <a:ext cx="842554" cy="862149"/>
          </a:xfrm>
          <a:prstGeom prst="rect">
            <a:avLst/>
          </a:prstGeom>
          <a:noFill/>
          <a:ln>
            <a:noFill/>
          </a:ln>
        </p:spPr>
      </p:pic>
      <p:pic>
        <p:nvPicPr>
          <p:cNvPr id="1174" name="Google Shape;1174;p19"/>
          <p:cNvPicPr preferRelativeResize="0"/>
          <p:nvPr/>
        </p:nvPicPr>
        <p:blipFill rotWithShape="1">
          <a:blip r:embed="rId5">
            <a:alphaModFix/>
          </a:blip>
          <a:srcRect l="12987" t="26830" r="75844" b="43247"/>
          <a:stretch/>
        </p:blipFill>
        <p:spPr>
          <a:xfrm>
            <a:off x="6702210" y="127524"/>
            <a:ext cx="842554" cy="862149"/>
          </a:xfrm>
          <a:prstGeom prst="rect">
            <a:avLst/>
          </a:prstGeom>
          <a:noFill/>
          <a:ln>
            <a:noFill/>
          </a:ln>
        </p:spPr>
      </p:pic>
      <p:pic>
        <p:nvPicPr>
          <p:cNvPr id="1175" name="Google Shape;1175;p19"/>
          <p:cNvPicPr preferRelativeResize="0"/>
          <p:nvPr/>
        </p:nvPicPr>
        <p:blipFill rotWithShape="1">
          <a:blip r:embed="rId3">
            <a:alphaModFix/>
          </a:blip>
          <a:srcRect t="9905" r="71460" b="70286"/>
          <a:stretch/>
        </p:blipFill>
        <p:spPr>
          <a:xfrm>
            <a:off x="8948473" y="885728"/>
            <a:ext cx="1930717" cy="1786826"/>
          </a:xfrm>
          <a:prstGeom prst="rect">
            <a:avLst/>
          </a:prstGeom>
          <a:noFill/>
          <a:ln>
            <a:noFill/>
          </a:ln>
        </p:spPr>
      </p:pic>
      <p:sp>
        <p:nvSpPr>
          <p:cNvPr id="2" name="Rectangle 1">
            <a:extLst>
              <a:ext uri="{FF2B5EF4-FFF2-40B4-BE49-F238E27FC236}">
                <a16:creationId xmlns:a16="http://schemas.microsoft.com/office/drawing/2014/main" id="{37EE87CE-1631-406E-95BE-780CAA346A82}"/>
              </a:ext>
            </a:extLst>
          </p:cNvPr>
          <p:cNvSpPr/>
          <p:nvPr/>
        </p:nvSpPr>
        <p:spPr>
          <a:xfrm>
            <a:off x="1928117" y="428601"/>
            <a:ext cx="2537874" cy="661207"/>
          </a:xfrm>
          <a:prstGeom prst="rect">
            <a:avLst/>
          </a:prstGeom>
        </p:spPr>
        <p:txBody>
          <a:bodyPr wrap="none">
            <a:spAutoFit/>
          </a:bodyPr>
          <a:lstStyle/>
          <a:p>
            <a:pPr algn="just">
              <a:lnSpc>
                <a:spcPct val="150000"/>
              </a:lnSpc>
              <a:defRPr/>
            </a:pPr>
            <a:r>
              <a:rPr lang="nl-NL" sz="2800" b="1" kern="100" dirty="0">
                <a:latin typeface="Times New Roman" panose="02020603050405020304" pitchFamily="18" charset="0"/>
                <a:ea typeface="SimSun" panose="02010600030101010101" pitchFamily="2" charset="-122"/>
              </a:rPr>
              <a:t>Bài  3/ trang 57</a:t>
            </a:r>
          </a:p>
        </p:txBody>
      </p:sp>
      <p:sp>
        <p:nvSpPr>
          <p:cNvPr id="4" name="Rectangle 3">
            <a:extLst>
              <a:ext uri="{FF2B5EF4-FFF2-40B4-BE49-F238E27FC236}">
                <a16:creationId xmlns:a16="http://schemas.microsoft.com/office/drawing/2014/main" id="{7B0D738B-F2E1-4C5A-9775-006FC9D85DBC}"/>
              </a:ext>
            </a:extLst>
          </p:cNvPr>
          <p:cNvSpPr/>
          <p:nvPr/>
        </p:nvSpPr>
        <p:spPr>
          <a:xfrm>
            <a:off x="1890101" y="1277689"/>
            <a:ext cx="6354295" cy="461665"/>
          </a:xfrm>
          <a:prstGeom prst="rect">
            <a:avLst/>
          </a:prstGeom>
        </p:spPr>
        <p:txBody>
          <a:bodyPr wrap="square">
            <a:spAutoFit/>
          </a:bodyPr>
          <a:lstStyle/>
          <a:p>
            <a:pPr algn="just">
              <a:defRPr/>
            </a:pPr>
            <a:r>
              <a:rPr lang="es-ES" sz="2400" dirty="0">
                <a:latin typeface="Times New Roman" panose="02020603050405020304" pitchFamily="18" charset="0"/>
              </a:rPr>
              <a:t>c. </a:t>
            </a:r>
            <a:r>
              <a:rPr lang="es-ES" sz="2400" dirty="0" err="1">
                <a:latin typeface="Times New Roman" panose="02020603050405020304" pitchFamily="18" charset="0"/>
              </a:rPr>
              <a:t>Mẹ</a:t>
            </a:r>
            <a:r>
              <a:rPr lang="es-ES" sz="2400" dirty="0">
                <a:latin typeface="Times New Roman" panose="02020603050405020304" pitchFamily="18" charset="0"/>
              </a:rPr>
              <a:t> </a:t>
            </a:r>
            <a:r>
              <a:rPr lang="es-ES" sz="2400" dirty="0" err="1">
                <a:latin typeface="Times New Roman" panose="02020603050405020304" pitchFamily="18" charset="0"/>
              </a:rPr>
              <a:t>rất</a:t>
            </a:r>
            <a:r>
              <a:rPr lang="es-ES" sz="2400" dirty="0">
                <a:latin typeface="Times New Roman" panose="02020603050405020304" pitchFamily="18" charset="0"/>
              </a:rPr>
              <a:t> lo </a:t>
            </a:r>
            <a:r>
              <a:rPr lang="es-ES" sz="2400" dirty="0" err="1">
                <a:latin typeface="Times New Roman" panose="02020603050405020304" pitchFamily="18" charset="0"/>
              </a:rPr>
              <a:t>lắng</a:t>
            </a:r>
            <a:r>
              <a:rPr lang="es-ES" sz="2400" dirty="0">
                <a:latin typeface="Times New Roman" panose="02020603050405020304" pitchFamily="18" charset="0"/>
              </a:rPr>
              <a:t> cho </a:t>
            </a:r>
            <a:r>
              <a:rPr lang="es-ES" sz="2400" dirty="0" err="1">
                <a:latin typeface="Times New Roman" panose="02020603050405020304" pitchFamily="18" charset="0"/>
              </a:rPr>
              <a:t>tôi</a:t>
            </a:r>
            <a:r>
              <a:rPr lang="es-ES" sz="2400" dirty="0">
                <a:latin typeface="Times New Roman" panose="02020603050405020304" pitchFamily="18" charset="0"/>
              </a:rPr>
              <a:t>.</a:t>
            </a:r>
            <a:endParaRPr lang="vi-VN" sz="2400" dirty="0">
              <a:latin typeface="Times New Roman" panose="02020603050405020304" pitchFamily="18" charset="0"/>
            </a:endParaRPr>
          </a:p>
        </p:txBody>
      </p:sp>
      <p:sp>
        <p:nvSpPr>
          <p:cNvPr id="17" name="Rectangle 16">
            <a:extLst>
              <a:ext uri="{FF2B5EF4-FFF2-40B4-BE49-F238E27FC236}">
                <a16:creationId xmlns:a16="http://schemas.microsoft.com/office/drawing/2014/main" id="{8E9E66B7-2514-4F9C-9556-AE3FA53857BA}"/>
              </a:ext>
            </a:extLst>
          </p:cNvPr>
          <p:cNvSpPr/>
          <p:nvPr/>
        </p:nvSpPr>
        <p:spPr>
          <a:xfrm>
            <a:off x="1890100" y="1996465"/>
            <a:ext cx="6354295" cy="461665"/>
          </a:xfrm>
          <a:prstGeom prst="rect">
            <a:avLst/>
          </a:prstGeom>
        </p:spPr>
        <p:txBody>
          <a:bodyPr wrap="square">
            <a:spAutoFit/>
          </a:bodyPr>
          <a:lstStyle/>
          <a:p>
            <a:pPr algn="just">
              <a:defRPr/>
            </a:pPr>
            <a:r>
              <a:rPr lang="vi-VN" sz="2400" dirty="0">
                <a:latin typeface="Times New Roman" panose="02020603050405020304" pitchFamily="18" charset="0"/>
              </a:rPr>
              <a:t>- Trời đã tối nên mẹ rất lo lắng cho tôi.</a:t>
            </a:r>
          </a:p>
        </p:txBody>
      </p:sp>
      <p:sp>
        <p:nvSpPr>
          <p:cNvPr id="11" name="Rectangle 10">
            <a:extLst>
              <a:ext uri="{FF2B5EF4-FFF2-40B4-BE49-F238E27FC236}">
                <a16:creationId xmlns:a16="http://schemas.microsoft.com/office/drawing/2014/main" id="{43664C24-CAAF-4C67-92D8-AA13EA978CDA}"/>
              </a:ext>
            </a:extLst>
          </p:cNvPr>
          <p:cNvSpPr/>
          <p:nvPr/>
        </p:nvSpPr>
        <p:spPr>
          <a:xfrm>
            <a:off x="1928118" y="2906770"/>
            <a:ext cx="6354295" cy="461665"/>
          </a:xfrm>
          <a:prstGeom prst="rect">
            <a:avLst/>
          </a:prstGeom>
        </p:spPr>
        <p:txBody>
          <a:bodyPr wrap="square">
            <a:spAutoFit/>
          </a:bodyPr>
          <a:lstStyle/>
          <a:p>
            <a:pPr algn="just">
              <a:defRPr/>
            </a:pPr>
            <a:r>
              <a:rPr lang="vi-VN" sz="2400" dirty="0">
                <a:latin typeface="Times New Roman" panose="02020603050405020304" pitchFamily="18" charset="0"/>
              </a:rPr>
              <a:t>- </a:t>
            </a:r>
            <a:r>
              <a:rPr lang="en-US" sz="2400" dirty="0" err="1">
                <a:latin typeface="Times New Roman" panose="02020603050405020304" pitchFamily="18" charset="0"/>
              </a:rPr>
              <a:t>Sắp</a:t>
            </a:r>
            <a:r>
              <a:rPr lang="en-US" sz="2400" dirty="0">
                <a:latin typeface="Times New Roman" panose="02020603050405020304" pitchFamily="18" charset="0"/>
              </a:rPr>
              <a:t> </a:t>
            </a:r>
            <a:r>
              <a:rPr lang="en-US" sz="2400" dirty="0" err="1">
                <a:latin typeface="Times New Roman" panose="02020603050405020304" pitchFamily="18" charset="0"/>
              </a:rPr>
              <a:t>đến</a:t>
            </a:r>
            <a:r>
              <a:rPr lang="en-US" sz="2400" dirty="0">
                <a:latin typeface="Times New Roman" panose="02020603050405020304" pitchFamily="18" charset="0"/>
              </a:rPr>
              <a:t> </a:t>
            </a:r>
            <a:r>
              <a:rPr lang="en-US" sz="2400" dirty="0" err="1">
                <a:latin typeface="Times New Roman" panose="02020603050405020304" pitchFamily="18" charset="0"/>
              </a:rPr>
              <a:t>đợt</a:t>
            </a:r>
            <a:r>
              <a:rPr lang="en-US" sz="2400" dirty="0">
                <a:latin typeface="Times New Roman" panose="02020603050405020304" pitchFamily="18" charset="0"/>
              </a:rPr>
              <a:t> </a:t>
            </a:r>
            <a:r>
              <a:rPr lang="en-US" sz="2400" dirty="0" err="1">
                <a:latin typeface="Times New Roman" panose="02020603050405020304" pitchFamily="18" charset="0"/>
              </a:rPr>
              <a:t>tiêm</a:t>
            </a:r>
            <a:r>
              <a:rPr lang="en-US" sz="2400" dirty="0">
                <a:latin typeface="Times New Roman" panose="02020603050405020304" pitchFamily="18" charset="0"/>
              </a:rPr>
              <a:t> </a:t>
            </a:r>
            <a:r>
              <a:rPr lang="en-US" sz="2400" dirty="0" err="1">
                <a:latin typeface="Times New Roman" panose="02020603050405020304" pitchFamily="18" charset="0"/>
              </a:rPr>
              <a:t>phòng</a:t>
            </a:r>
            <a:r>
              <a:rPr lang="en-US" sz="2400" dirty="0">
                <a:latin typeface="Times New Roman" panose="02020603050405020304" pitchFamily="18" charset="0"/>
              </a:rPr>
              <a:t>,</a:t>
            </a:r>
            <a:r>
              <a:rPr lang="es-ES" sz="2400" dirty="0">
                <a:latin typeface="Times New Roman" panose="02020603050405020304" pitchFamily="18" charset="0"/>
              </a:rPr>
              <a:t> </a:t>
            </a:r>
            <a:r>
              <a:rPr lang="es-ES" sz="2400" dirty="0" err="1">
                <a:latin typeface="Times New Roman" panose="02020603050405020304" pitchFamily="18" charset="0"/>
              </a:rPr>
              <a:t>mẹ</a:t>
            </a:r>
            <a:r>
              <a:rPr lang="es-ES" sz="2400" dirty="0">
                <a:latin typeface="Times New Roman" panose="02020603050405020304" pitchFamily="18" charset="0"/>
              </a:rPr>
              <a:t> </a:t>
            </a:r>
            <a:r>
              <a:rPr lang="es-ES" sz="2400" dirty="0" err="1">
                <a:latin typeface="Times New Roman" panose="02020603050405020304" pitchFamily="18" charset="0"/>
              </a:rPr>
              <a:t>rất</a:t>
            </a:r>
            <a:r>
              <a:rPr lang="es-ES" sz="2400" dirty="0">
                <a:latin typeface="Times New Roman" panose="02020603050405020304" pitchFamily="18" charset="0"/>
              </a:rPr>
              <a:t> lo </a:t>
            </a:r>
            <a:r>
              <a:rPr lang="es-ES" sz="2400" dirty="0" err="1">
                <a:latin typeface="Times New Roman" panose="02020603050405020304" pitchFamily="18" charset="0"/>
              </a:rPr>
              <a:t>lắng</a:t>
            </a:r>
            <a:r>
              <a:rPr lang="es-ES" sz="2400" dirty="0">
                <a:latin typeface="Times New Roman" panose="02020603050405020304" pitchFamily="18" charset="0"/>
              </a:rPr>
              <a:t> cho </a:t>
            </a:r>
            <a:r>
              <a:rPr lang="es-ES" sz="2400" dirty="0" err="1">
                <a:latin typeface="Times New Roman" panose="02020603050405020304" pitchFamily="18" charset="0"/>
              </a:rPr>
              <a:t>tôi</a:t>
            </a:r>
            <a:r>
              <a:rPr lang="es-ES" sz="2400" dirty="0">
                <a:latin typeface="Times New Roman" panose="02020603050405020304" pitchFamily="18" charset="0"/>
              </a:rPr>
              <a:t>.</a:t>
            </a:r>
            <a:r>
              <a:rPr lang="en-US" sz="2400" dirty="0">
                <a:latin typeface="Times New Roman" panose="02020603050405020304" pitchFamily="18" charset="0"/>
              </a:rPr>
              <a:t> </a:t>
            </a:r>
            <a:endParaRPr lang="vi-VN" sz="2400" dirty="0">
              <a:latin typeface="Times New Roman" panose="02020603050405020304" pitchFamily="18" charset="0"/>
            </a:endParaRPr>
          </a:p>
        </p:txBody>
      </p:sp>
      <p:sp>
        <p:nvSpPr>
          <p:cNvPr id="12" name="Rectangle 11">
            <a:extLst>
              <a:ext uri="{FF2B5EF4-FFF2-40B4-BE49-F238E27FC236}">
                <a16:creationId xmlns:a16="http://schemas.microsoft.com/office/drawing/2014/main" id="{D690E8D4-4981-43A8-B39F-77E0D9CAA9C5}"/>
              </a:ext>
            </a:extLst>
          </p:cNvPr>
          <p:cNvSpPr/>
          <p:nvPr/>
        </p:nvSpPr>
        <p:spPr>
          <a:xfrm>
            <a:off x="1928118" y="3945516"/>
            <a:ext cx="6354295" cy="830997"/>
          </a:xfrm>
          <a:prstGeom prst="rect">
            <a:avLst/>
          </a:prstGeom>
        </p:spPr>
        <p:txBody>
          <a:bodyPr wrap="square">
            <a:spAutoFit/>
          </a:bodyPr>
          <a:lstStyle/>
          <a:p>
            <a:pPr algn="just">
              <a:defRPr/>
            </a:pPr>
            <a:r>
              <a:rPr lang="vi-VN" sz="2400" dirty="0">
                <a:latin typeface="Times New Roman" panose="02020603050405020304" pitchFamily="18" charset="0"/>
              </a:rPr>
              <a:t>- </a:t>
            </a:r>
            <a:r>
              <a:rPr lang="en-US" sz="2400" dirty="0">
                <a:latin typeface="Times New Roman" panose="02020603050405020304" pitchFamily="18" charset="0"/>
              </a:rPr>
              <a:t>Vi </a:t>
            </a:r>
            <a:r>
              <a:rPr lang="en-US" sz="2400" dirty="0" err="1">
                <a:latin typeface="Times New Roman" panose="02020603050405020304" pitchFamily="18" charset="0"/>
              </a:rPr>
              <a:t>dùng</a:t>
            </a:r>
            <a:r>
              <a:rPr lang="en-US" sz="2400" dirty="0">
                <a:latin typeface="Times New Roman" panose="02020603050405020304" pitchFamily="18" charset="0"/>
              </a:rPr>
              <a:t> </a:t>
            </a:r>
            <a:r>
              <a:rPr lang="en-US" sz="2400" dirty="0" err="1">
                <a:latin typeface="Times New Roman" panose="02020603050405020304" pitchFamily="18" charset="0"/>
              </a:rPr>
              <a:t>máy</a:t>
            </a:r>
            <a:r>
              <a:rPr lang="en-US" sz="2400" dirty="0">
                <a:latin typeface="Times New Roman" panose="02020603050405020304" pitchFamily="18" charset="0"/>
              </a:rPr>
              <a:t> </a:t>
            </a:r>
            <a:r>
              <a:rPr lang="en-US" sz="2400" dirty="0" err="1">
                <a:latin typeface="Times New Roman" panose="02020603050405020304" pitchFamily="18" charset="0"/>
              </a:rPr>
              <a:t>tính</a:t>
            </a:r>
            <a:r>
              <a:rPr lang="en-US" sz="2400" dirty="0">
                <a:latin typeface="Times New Roman" panose="02020603050405020304" pitchFamily="18" charset="0"/>
              </a:rPr>
              <a:t> </a:t>
            </a:r>
            <a:r>
              <a:rPr lang="en-US" sz="2400" dirty="0" err="1">
                <a:latin typeface="Times New Roman" panose="02020603050405020304" pitchFamily="18" charset="0"/>
              </a:rPr>
              <a:t>nhiều</a:t>
            </a:r>
            <a:r>
              <a:rPr lang="en-US" sz="2400" dirty="0">
                <a:latin typeface="Times New Roman" panose="02020603050405020304" pitchFamily="18" charset="0"/>
              </a:rPr>
              <a:t> </a:t>
            </a:r>
            <a:r>
              <a:rPr lang="en-US" sz="2400" dirty="0" err="1">
                <a:latin typeface="Times New Roman" panose="02020603050405020304" pitchFamily="18" charset="0"/>
              </a:rPr>
              <a:t>nên</a:t>
            </a:r>
            <a:r>
              <a:rPr lang="en-US" sz="2400" dirty="0">
                <a:latin typeface="Times New Roman" panose="02020603050405020304" pitchFamily="18" charset="0"/>
              </a:rPr>
              <a:t> </a:t>
            </a:r>
            <a:r>
              <a:rPr lang="es-ES" sz="2400" dirty="0" err="1">
                <a:latin typeface="Times New Roman" panose="02020603050405020304" pitchFamily="18" charset="0"/>
              </a:rPr>
              <a:t>mẹ</a:t>
            </a:r>
            <a:r>
              <a:rPr lang="es-ES" sz="2400" dirty="0">
                <a:latin typeface="Times New Roman" panose="02020603050405020304" pitchFamily="18" charset="0"/>
              </a:rPr>
              <a:t> </a:t>
            </a:r>
            <a:r>
              <a:rPr lang="es-ES" sz="2400" dirty="0" err="1">
                <a:latin typeface="Times New Roman" panose="02020603050405020304" pitchFamily="18" charset="0"/>
              </a:rPr>
              <a:t>rất</a:t>
            </a:r>
            <a:r>
              <a:rPr lang="es-ES" sz="2400" dirty="0">
                <a:latin typeface="Times New Roman" panose="02020603050405020304" pitchFamily="18" charset="0"/>
              </a:rPr>
              <a:t> lo </a:t>
            </a:r>
            <a:r>
              <a:rPr lang="es-ES" sz="2400" dirty="0" err="1">
                <a:latin typeface="Times New Roman" panose="02020603050405020304" pitchFamily="18" charset="0"/>
              </a:rPr>
              <a:t>lắng</a:t>
            </a:r>
            <a:r>
              <a:rPr lang="es-ES" sz="2400" dirty="0">
                <a:latin typeface="Times New Roman" panose="02020603050405020304" pitchFamily="18" charset="0"/>
              </a:rPr>
              <a:t> cho </a:t>
            </a:r>
            <a:r>
              <a:rPr lang="es-ES" sz="2400" dirty="0" err="1">
                <a:latin typeface="Times New Roman" panose="02020603050405020304" pitchFamily="18" charset="0"/>
              </a:rPr>
              <a:t>tôi</a:t>
            </a:r>
            <a:r>
              <a:rPr lang="es-ES" sz="2400" dirty="0">
                <a:latin typeface="Times New Roman" panose="02020603050405020304" pitchFamily="18" charset="0"/>
              </a:rPr>
              <a:t>.</a:t>
            </a:r>
            <a:endParaRPr lang="vi-VN" sz="2400" dirty="0">
              <a:latin typeface="Times New Roman" panose="02020603050405020304" pitchFamily="18" charset="0"/>
            </a:endParaRPr>
          </a:p>
        </p:txBody>
      </p:sp>
      <p:pic>
        <p:nvPicPr>
          <p:cNvPr id="8" name="Picture 7">
            <a:extLst>
              <a:ext uri="{FF2B5EF4-FFF2-40B4-BE49-F238E27FC236}">
                <a16:creationId xmlns:a16="http://schemas.microsoft.com/office/drawing/2014/main" id="{60545E8C-8E45-43E4-8687-07EC1BE079FF}"/>
              </a:ext>
            </a:extLst>
          </p:cNvPr>
          <p:cNvPicPr>
            <a:picLocks noChangeAspect="1"/>
          </p:cNvPicPr>
          <p:nvPr/>
        </p:nvPicPr>
        <p:blipFill>
          <a:blip r:embed="rId6"/>
          <a:stretch>
            <a:fillRect/>
          </a:stretch>
        </p:blipFill>
        <p:spPr>
          <a:xfrm>
            <a:off x="6936932" y="654241"/>
            <a:ext cx="2619375" cy="1743075"/>
          </a:xfrm>
          <a:prstGeom prst="rect">
            <a:avLst/>
          </a:prstGeom>
        </p:spPr>
      </p:pic>
      <p:pic>
        <p:nvPicPr>
          <p:cNvPr id="10" name="Picture 9">
            <a:extLst>
              <a:ext uri="{FF2B5EF4-FFF2-40B4-BE49-F238E27FC236}">
                <a16:creationId xmlns:a16="http://schemas.microsoft.com/office/drawing/2014/main" id="{71BAD4A4-66E4-4F94-BA20-BD00EA3C3289}"/>
              </a:ext>
            </a:extLst>
          </p:cNvPr>
          <p:cNvPicPr>
            <a:picLocks noChangeAspect="1"/>
          </p:cNvPicPr>
          <p:nvPr/>
        </p:nvPicPr>
        <p:blipFill>
          <a:blip r:embed="rId7"/>
          <a:stretch>
            <a:fillRect/>
          </a:stretch>
        </p:blipFill>
        <p:spPr>
          <a:xfrm>
            <a:off x="3944211" y="4482056"/>
            <a:ext cx="2619375" cy="1743075"/>
          </a:xfrm>
          <a:prstGeom prst="rect">
            <a:avLst/>
          </a:prstGeom>
        </p:spPr>
      </p:pic>
    </p:spTree>
    <p:extLst>
      <p:ext uri="{BB962C8B-B14F-4D97-AF65-F5344CB8AC3E}">
        <p14:creationId xmlns:p14="http://schemas.microsoft.com/office/powerpoint/2010/main" val="58256838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1000" fill="hold"/>
                                        <p:tgtEl>
                                          <p:spTgt spid="8"/>
                                        </p:tgtEl>
                                        <p:attrNameLst>
                                          <p:attrName>ppt_w</p:attrName>
                                        </p:attrNameLst>
                                      </p:cBhvr>
                                      <p:tavLst>
                                        <p:tav tm="0">
                                          <p:val>
                                            <p:fltVal val="0"/>
                                          </p:val>
                                        </p:tav>
                                        <p:tav tm="100000">
                                          <p:val>
                                            <p:strVal val="#ppt_w"/>
                                          </p:val>
                                        </p:tav>
                                      </p:tavLst>
                                    </p:anim>
                                    <p:anim calcmode="lin" valueType="num">
                                      <p:cBhvr>
                                        <p:cTn id="33" dur="1000" fill="hold"/>
                                        <p:tgtEl>
                                          <p:spTgt spid="8"/>
                                        </p:tgtEl>
                                        <p:attrNameLst>
                                          <p:attrName>ppt_h</p:attrName>
                                        </p:attrNameLst>
                                      </p:cBhvr>
                                      <p:tavLst>
                                        <p:tav tm="0">
                                          <p:val>
                                            <p:fltVal val="0"/>
                                          </p:val>
                                        </p:tav>
                                        <p:tav tm="100000">
                                          <p:val>
                                            <p:strVal val="#ppt_h"/>
                                          </p:val>
                                        </p:tav>
                                      </p:tavLst>
                                    </p:anim>
                                    <p:anim calcmode="lin" valueType="num">
                                      <p:cBhvr>
                                        <p:cTn id="34" dur="1000" fill="hold"/>
                                        <p:tgtEl>
                                          <p:spTgt spid="8"/>
                                        </p:tgtEl>
                                        <p:attrNameLst>
                                          <p:attrName>style.rotation</p:attrName>
                                        </p:attrNameLst>
                                      </p:cBhvr>
                                      <p:tavLst>
                                        <p:tav tm="0">
                                          <p:val>
                                            <p:fltVal val="90"/>
                                          </p:val>
                                        </p:tav>
                                        <p:tav tm="100000">
                                          <p:val>
                                            <p:fltVal val="0"/>
                                          </p:val>
                                        </p:tav>
                                      </p:tavLst>
                                    </p:anim>
                                    <p:animEffect transition="in" filter="fade">
                                      <p:cBhvr>
                                        <p:cTn id="35" dur="10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1000" fill="hold"/>
                                        <p:tgtEl>
                                          <p:spTgt spid="10"/>
                                        </p:tgtEl>
                                        <p:attrNameLst>
                                          <p:attrName>ppt_w</p:attrName>
                                        </p:attrNameLst>
                                      </p:cBhvr>
                                      <p:tavLst>
                                        <p:tav tm="0">
                                          <p:val>
                                            <p:fltVal val="0"/>
                                          </p:val>
                                        </p:tav>
                                        <p:tav tm="100000">
                                          <p:val>
                                            <p:strVal val="#ppt_w"/>
                                          </p:val>
                                        </p:tav>
                                      </p:tavLst>
                                    </p:anim>
                                    <p:anim calcmode="lin" valueType="num">
                                      <p:cBhvr>
                                        <p:cTn id="41" dur="1000" fill="hold"/>
                                        <p:tgtEl>
                                          <p:spTgt spid="10"/>
                                        </p:tgtEl>
                                        <p:attrNameLst>
                                          <p:attrName>ppt_h</p:attrName>
                                        </p:attrNameLst>
                                      </p:cBhvr>
                                      <p:tavLst>
                                        <p:tav tm="0">
                                          <p:val>
                                            <p:fltVal val="0"/>
                                          </p:val>
                                        </p:tav>
                                        <p:tav tm="100000">
                                          <p:val>
                                            <p:strVal val="#ppt_h"/>
                                          </p:val>
                                        </p:tav>
                                      </p:tavLst>
                                    </p:anim>
                                    <p:anim calcmode="lin" valueType="num">
                                      <p:cBhvr>
                                        <p:cTn id="42" dur="1000" fill="hold"/>
                                        <p:tgtEl>
                                          <p:spTgt spid="10"/>
                                        </p:tgtEl>
                                        <p:attrNameLst>
                                          <p:attrName>style.rotation</p:attrName>
                                        </p:attrNameLst>
                                      </p:cBhvr>
                                      <p:tavLst>
                                        <p:tav tm="0">
                                          <p:val>
                                            <p:fltVal val="90"/>
                                          </p:val>
                                        </p:tav>
                                        <p:tav tm="100000">
                                          <p:val>
                                            <p:fltVal val="0"/>
                                          </p:val>
                                        </p:tav>
                                      </p:tavLst>
                                    </p:anim>
                                    <p:animEffect transition="in" filter="fade">
                                      <p:cBhvr>
                                        <p:cTn id="4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7" grpId="0"/>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15"/>
        <p:cNvGrpSpPr/>
        <p:nvPr/>
      </p:nvGrpSpPr>
      <p:grpSpPr>
        <a:xfrm>
          <a:off x="0" y="0"/>
          <a:ext cx="0" cy="0"/>
          <a:chOff x="0" y="0"/>
          <a:chExt cx="0" cy="0"/>
        </a:xfrm>
      </p:grpSpPr>
      <p:pic>
        <p:nvPicPr>
          <p:cNvPr id="816" name="Google Shape;816;p1"/>
          <p:cNvPicPr preferRelativeResize="0"/>
          <p:nvPr/>
        </p:nvPicPr>
        <p:blipFill rotWithShape="1">
          <a:blip r:embed="rId3">
            <a:alphaModFix/>
          </a:blip>
          <a:srcRect/>
          <a:stretch/>
        </p:blipFill>
        <p:spPr>
          <a:xfrm>
            <a:off x="-39833" y="0"/>
            <a:ext cx="12192000" cy="6873776"/>
          </a:xfrm>
          <a:prstGeom prst="rect">
            <a:avLst/>
          </a:prstGeom>
          <a:noFill/>
          <a:ln>
            <a:noFill/>
          </a:ln>
        </p:spPr>
      </p:pic>
      <p:pic>
        <p:nvPicPr>
          <p:cNvPr id="819" name="Google Shape;819;p1"/>
          <p:cNvPicPr preferRelativeResize="0"/>
          <p:nvPr/>
        </p:nvPicPr>
        <p:blipFill rotWithShape="1">
          <a:blip r:embed="rId4">
            <a:alphaModFix/>
          </a:blip>
          <a:srcRect l="68030" r="14999" b="54204"/>
          <a:stretch/>
        </p:blipFill>
        <p:spPr>
          <a:xfrm>
            <a:off x="9670564" y="-15776"/>
            <a:ext cx="2481603" cy="2557922"/>
          </a:xfrm>
          <a:prstGeom prst="rect">
            <a:avLst/>
          </a:prstGeom>
          <a:noFill/>
          <a:ln>
            <a:noFill/>
          </a:ln>
        </p:spPr>
      </p:pic>
      <p:pic>
        <p:nvPicPr>
          <p:cNvPr id="820" name="Google Shape;820;p1"/>
          <p:cNvPicPr preferRelativeResize="0"/>
          <p:nvPr/>
        </p:nvPicPr>
        <p:blipFill rotWithShape="1">
          <a:blip r:embed="rId5">
            <a:alphaModFix/>
          </a:blip>
          <a:srcRect t="9905" r="71460" b="70286"/>
          <a:stretch/>
        </p:blipFill>
        <p:spPr>
          <a:xfrm>
            <a:off x="-226110" y="3995718"/>
            <a:ext cx="2799628" cy="2862282"/>
          </a:xfrm>
          <a:prstGeom prst="rect">
            <a:avLst/>
          </a:prstGeom>
          <a:noFill/>
          <a:ln>
            <a:noFill/>
          </a:ln>
        </p:spPr>
      </p:pic>
      <p:sp>
        <p:nvSpPr>
          <p:cNvPr id="832" name="Google Shape;832;p1"/>
          <p:cNvSpPr txBox="1"/>
          <p:nvPr/>
        </p:nvSpPr>
        <p:spPr>
          <a:xfrm>
            <a:off x="758698" y="1845679"/>
            <a:ext cx="10939966" cy="2862282"/>
          </a:xfrm>
          <a:prstGeom prst="rect">
            <a:avLst/>
          </a:prstGeom>
          <a:noFill/>
          <a:ln>
            <a:noFill/>
          </a:ln>
        </p:spPr>
        <p:txBody>
          <a:bodyPr spcFirstLastPara="1" wrap="square" lIns="91425" tIns="45700" rIns="91425" bIns="45700" anchor="t" anchorCtr="0">
            <a:spAutoFit/>
          </a:bodyPr>
          <a:lstStyle/>
          <a:p>
            <a:pPr algn="ctr"/>
            <a:r>
              <a:rPr lang="en-US" sz="6000" b="1" dirty="0" err="1">
                <a:solidFill>
                  <a:srgbClr val="FF0000"/>
                </a:solidFill>
                <a:latin typeface="Times New Roman"/>
                <a:ea typeface="Times New Roman"/>
                <a:cs typeface="Times New Roman"/>
                <a:sym typeface="Times New Roman"/>
              </a:rPr>
              <a:t>Tiết</a:t>
            </a:r>
            <a:r>
              <a:rPr lang="en-US" sz="6000" b="1" dirty="0">
                <a:solidFill>
                  <a:srgbClr val="FF0000"/>
                </a:solidFill>
                <a:latin typeface="Times New Roman"/>
                <a:ea typeface="Times New Roman"/>
                <a:cs typeface="Times New Roman"/>
                <a:sym typeface="Times New Roman"/>
              </a:rPr>
              <a:t> 105. </a:t>
            </a:r>
          </a:p>
          <a:p>
            <a:pPr algn="ctr"/>
            <a:r>
              <a:rPr lang="en-US" sz="6000" b="1" dirty="0">
                <a:solidFill>
                  <a:srgbClr val="FF0000"/>
                </a:solidFill>
                <a:latin typeface="Times New Roman"/>
                <a:ea typeface="Times New Roman"/>
                <a:cs typeface="Times New Roman"/>
                <a:sym typeface="Times New Roman"/>
              </a:rPr>
              <a:t>THỰC HÀNH TIẾNG VIỆT</a:t>
            </a:r>
          </a:p>
          <a:p>
            <a:pPr algn="ctr"/>
            <a:r>
              <a:rPr lang="en-US" sz="6000" b="1" i="1" dirty="0">
                <a:solidFill>
                  <a:srgbClr val="0000FF"/>
                </a:solidFill>
                <a:latin typeface="Times New Roman"/>
                <a:ea typeface="Times New Roman"/>
                <a:cs typeface="Times New Roman"/>
                <a:sym typeface="Times New Roman"/>
              </a:rPr>
              <a:t>(</a:t>
            </a:r>
            <a:r>
              <a:rPr lang="en-US" sz="6000" b="1" i="1" dirty="0" err="1">
                <a:solidFill>
                  <a:srgbClr val="0000FF"/>
                </a:solidFill>
                <a:latin typeface="Times New Roman"/>
                <a:ea typeface="Times New Roman"/>
                <a:cs typeface="Times New Roman"/>
                <a:sym typeface="Times New Roman"/>
              </a:rPr>
              <a:t>Trạng</a:t>
            </a:r>
            <a:r>
              <a:rPr lang="en-US" sz="6000" b="1" i="1" dirty="0">
                <a:solidFill>
                  <a:srgbClr val="0000FF"/>
                </a:solidFill>
                <a:latin typeface="Times New Roman"/>
                <a:ea typeface="Times New Roman"/>
                <a:cs typeface="Times New Roman"/>
                <a:sym typeface="Times New Roman"/>
              </a:rPr>
              <a:t> </a:t>
            </a:r>
            <a:r>
              <a:rPr lang="en-US" sz="6000" b="1" i="1" dirty="0" err="1">
                <a:solidFill>
                  <a:srgbClr val="0000FF"/>
                </a:solidFill>
                <a:latin typeface="Times New Roman"/>
                <a:ea typeface="Times New Roman"/>
                <a:cs typeface="Times New Roman"/>
                <a:sym typeface="Times New Roman"/>
              </a:rPr>
              <a:t>ngữ</a:t>
            </a:r>
            <a:r>
              <a:rPr lang="en-US" sz="6000" b="1" i="1" dirty="0">
                <a:solidFill>
                  <a:srgbClr val="0000FF"/>
                </a:solidFill>
                <a:latin typeface="Times New Roman"/>
                <a:ea typeface="Times New Roman"/>
                <a:cs typeface="Times New Roman"/>
                <a:sym typeface="Times New Roman"/>
              </a:rPr>
              <a:t>, </a:t>
            </a:r>
            <a:r>
              <a:rPr lang="en-US" sz="6000" b="1" i="1" dirty="0" err="1">
                <a:solidFill>
                  <a:srgbClr val="0000FF"/>
                </a:solidFill>
                <a:latin typeface="Times New Roman"/>
                <a:ea typeface="Times New Roman"/>
                <a:cs typeface="Times New Roman"/>
                <a:sym typeface="Times New Roman"/>
              </a:rPr>
              <a:t>nghĩa</a:t>
            </a:r>
            <a:r>
              <a:rPr lang="en-US" sz="6000" b="1" i="1" dirty="0">
                <a:solidFill>
                  <a:srgbClr val="0000FF"/>
                </a:solidFill>
                <a:latin typeface="Times New Roman"/>
                <a:ea typeface="Times New Roman"/>
                <a:cs typeface="Times New Roman"/>
                <a:sym typeface="Times New Roman"/>
              </a:rPr>
              <a:t> </a:t>
            </a:r>
            <a:r>
              <a:rPr lang="en-US" sz="6000" b="1" i="1" dirty="0" err="1">
                <a:solidFill>
                  <a:srgbClr val="0000FF"/>
                </a:solidFill>
                <a:latin typeface="Times New Roman"/>
                <a:ea typeface="Times New Roman"/>
                <a:cs typeface="Times New Roman"/>
                <a:sym typeface="Times New Roman"/>
              </a:rPr>
              <a:t>của</a:t>
            </a:r>
            <a:r>
              <a:rPr lang="en-US" sz="6000" b="1" i="1" dirty="0">
                <a:solidFill>
                  <a:srgbClr val="0000FF"/>
                </a:solidFill>
                <a:latin typeface="Times New Roman"/>
                <a:ea typeface="Times New Roman"/>
                <a:cs typeface="Times New Roman"/>
                <a:sym typeface="Times New Roman"/>
              </a:rPr>
              <a:t> </a:t>
            </a:r>
            <a:r>
              <a:rPr lang="en-US" sz="6000" b="1" i="1" dirty="0" err="1">
                <a:solidFill>
                  <a:srgbClr val="0000FF"/>
                </a:solidFill>
                <a:latin typeface="Times New Roman"/>
                <a:ea typeface="Times New Roman"/>
                <a:cs typeface="Times New Roman"/>
                <a:sym typeface="Times New Roman"/>
              </a:rPr>
              <a:t>từ</a:t>
            </a:r>
            <a:r>
              <a:rPr lang="en-US" sz="6000" b="1" i="1" dirty="0">
                <a:solidFill>
                  <a:srgbClr val="0000FF"/>
                </a:solidFill>
                <a:latin typeface="Times New Roman"/>
                <a:ea typeface="Times New Roman"/>
                <a:cs typeface="Times New Roman"/>
                <a:sym typeface="Times New Roman"/>
              </a:rPr>
              <a:t>)</a:t>
            </a:r>
            <a:endParaRPr sz="6000" i="1" dirty="0">
              <a:solidFill>
                <a:srgbClr val="0000FF"/>
              </a:solidFill>
              <a:latin typeface="Times New Roman"/>
              <a:ea typeface="Times New Roman"/>
              <a:cs typeface="Times New Roman"/>
              <a:sym typeface="Times New Roman"/>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820"/>
                                        </p:tgtEl>
                                        <p:attrNameLst>
                                          <p:attrName>style.visibility</p:attrName>
                                        </p:attrNameLst>
                                      </p:cBhvr>
                                      <p:to>
                                        <p:strVal val="visible"/>
                                      </p:to>
                                    </p:set>
                                    <p:anim calcmode="lin" valueType="num">
                                      <p:cBhvr additive="base">
                                        <p:cTn id="7" dur="500"/>
                                        <p:tgtEl>
                                          <p:spTgt spid="820"/>
                                        </p:tgtEl>
                                        <p:attrNameLst>
                                          <p:attrName>ppt_w</p:attrName>
                                        </p:attrNameLst>
                                      </p:cBhvr>
                                      <p:tavLst>
                                        <p:tav tm="0">
                                          <p:val>
                                            <p:strVal val="0"/>
                                          </p:val>
                                        </p:tav>
                                        <p:tav tm="100000">
                                          <p:val>
                                            <p:strVal val="#ppt_w"/>
                                          </p:val>
                                        </p:tav>
                                      </p:tavLst>
                                    </p:anim>
                                    <p:anim calcmode="lin" valueType="num">
                                      <p:cBhvr additive="base">
                                        <p:cTn id="8" dur="500"/>
                                        <p:tgtEl>
                                          <p:spTgt spid="820"/>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832"/>
                                        </p:tgtEl>
                                        <p:attrNameLst>
                                          <p:attrName>style.visibility</p:attrName>
                                        </p:attrNameLst>
                                      </p:cBhvr>
                                      <p:to>
                                        <p:strVal val="visible"/>
                                      </p:to>
                                    </p:set>
                                    <p:animEffect transition="in" filter="fade">
                                      <p:cBhvr>
                                        <p:cTn id="13" dur="1000"/>
                                        <p:tgtEl>
                                          <p:spTgt spid="832"/>
                                        </p:tgtEl>
                                      </p:cBhvr>
                                    </p:animEffect>
                                    <p:anim calcmode="lin" valueType="num">
                                      <p:cBhvr>
                                        <p:cTn id="14" dur="1000" fill="hold"/>
                                        <p:tgtEl>
                                          <p:spTgt spid="832"/>
                                        </p:tgtEl>
                                        <p:attrNameLst>
                                          <p:attrName>ppt_x</p:attrName>
                                        </p:attrNameLst>
                                      </p:cBhvr>
                                      <p:tavLst>
                                        <p:tav tm="0">
                                          <p:val>
                                            <p:strVal val="#ppt_x"/>
                                          </p:val>
                                        </p:tav>
                                        <p:tav tm="100000">
                                          <p:val>
                                            <p:strVal val="#ppt_x"/>
                                          </p:val>
                                        </p:tav>
                                      </p:tavLst>
                                    </p:anim>
                                    <p:anim calcmode="lin" valueType="num">
                                      <p:cBhvr>
                                        <p:cTn id="15" dur="1000" fill="hold"/>
                                        <p:tgtEl>
                                          <p:spTgt spid="8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70"/>
        <p:cNvGrpSpPr/>
        <p:nvPr/>
      </p:nvGrpSpPr>
      <p:grpSpPr>
        <a:xfrm>
          <a:off x="0" y="0"/>
          <a:ext cx="0" cy="0"/>
          <a:chOff x="0" y="0"/>
          <a:chExt cx="0" cy="0"/>
        </a:xfrm>
      </p:grpSpPr>
      <p:pic>
        <p:nvPicPr>
          <p:cNvPr id="1171" name="Google Shape;1171;p19"/>
          <p:cNvPicPr preferRelativeResize="0"/>
          <p:nvPr/>
        </p:nvPicPr>
        <p:blipFill rotWithShape="1">
          <a:blip r:embed="rId3">
            <a:alphaModFix/>
          </a:blip>
          <a:srcRect l="79111" t="60443" b="9333"/>
          <a:stretch/>
        </p:blipFill>
        <p:spPr>
          <a:xfrm>
            <a:off x="9999992" y="2563737"/>
            <a:ext cx="2989857" cy="4759706"/>
          </a:xfrm>
          <a:prstGeom prst="rect">
            <a:avLst/>
          </a:prstGeom>
          <a:noFill/>
          <a:ln>
            <a:noFill/>
          </a:ln>
        </p:spPr>
      </p:pic>
      <p:pic>
        <p:nvPicPr>
          <p:cNvPr id="1172" name="Google Shape;1172;p19"/>
          <p:cNvPicPr preferRelativeResize="0"/>
          <p:nvPr/>
        </p:nvPicPr>
        <p:blipFill rotWithShape="1">
          <a:blip r:embed="rId4">
            <a:alphaModFix/>
          </a:blip>
          <a:srcRect l="83658" t="36888" b="49777"/>
          <a:stretch/>
        </p:blipFill>
        <p:spPr>
          <a:xfrm>
            <a:off x="4875091" y="1"/>
            <a:ext cx="605758" cy="658983"/>
          </a:xfrm>
          <a:prstGeom prst="rect">
            <a:avLst/>
          </a:prstGeom>
          <a:noFill/>
          <a:ln>
            <a:noFill/>
          </a:ln>
        </p:spPr>
      </p:pic>
      <p:pic>
        <p:nvPicPr>
          <p:cNvPr id="1173" name="Google Shape;1173;p19"/>
          <p:cNvPicPr preferRelativeResize="0"/>
          <p:nvPr/>
        </p:nvPicPr>
        <p:blipFill rotWithShape="1">
          <a:blip r:embed="rId5">
            <a:alphaModFix/>
          </a:blip>
          <a:srcRect l="12987" t="26830" r="75844" b="43247"/>
          <a:stretch/>
        </p:blipFill>
        <p:spPr>
          <a:xfrm>
            <a:off x="5538441" y="-194004"/>
            <a:ext cx="842554" cy="862149"/>
          </a:xfrm>
          <a:prstGeom prst="rect">
            <a:avLst/>
          </a:prstGeom>
          <a:noFill/>
          <a:ln>
            <a:noFill/>
          </a:ln>
        </p:spPr>
      </p:pic>
      <p:pic>
        <p:nvPicPr>
          <p:cNvPr id="1174" name="Google Shape;1174;p19"/>
          <p:cNvPicPr preferRelativeResize="0"/>
          <p:nvPr/>
        </p:nvPicPr>
        <p:blipFill rotWithShape="1">
          <a:blip r:embed="rId5">
            <a:alphaModFix/>
          </a:blip>
          <a:srcRect l="12987" t="26830" r="75844" b="43247"/>
          <a:stretch/>
        </p:blipFill>
        <p:spPr>
          <a:xfrm>
            <a:off x="3113104" y="-60891"/>
            <a:ext cx="842554" cy="862149"/>
          </a:xfrm>
          <a:prstGeom prst="rect">
            <a:avLst/>
          </a:prstGeom>
          <a:noFill/>
          <a:ln>
            <a:noFill/>
          </a:ln>
        </p:spPr>
      </p:pic>
      <p:pic>
        <p:nvPicPr>
          <p:cNvPr id="1175" name="Google Shape;1175;p19"/>
          <p:cNvPicPr preferRelativeResize="0"/>
          <p:nvPr/>
        </p:nvPicPr>
        <p:blipFill rotWithShape="1">
          <a:blip r:embed="rId3">
            <a:alphaModFix/>
          </a:blip>
          <a:srcRect t="9905" r="71460" b="70286"/>
          <a:stretch/>
        </p:blipFill>
        <p:spPr>
          <a:xfrm>
            <a:off x="10529561" y="536333"/>
            <a:ext cx="1930717" cy="1786826"/>
          </a:xfrm>
          <a:prstGeom prst="rect">
            <a:avLst/>
          </a:prstGeom>
          <a:noFill/>
          <a:ln>
            <a:noFill/>
          </a:ln>
        </p:spPr>
      </p:pic>
      <p:sp>
        <p:nvSpPr>
          <p:cNvPr id="2" name="Rectangle 1">
            <a:extLst>
              <a:ext uri="{FF2B5EF4-FFF2-40B4-BE49-F238E27FC236}">
                <a16:creationId xmlns:a16="http://schemas.microsoft.com/office/drawing/2014/main" id="{37EE87CE-1631-406E-95BE-780CAA346A82}"/>
              </a:ext>
            </a:extLst>
          </p:cNvPr>
          <p:cNvSpPr/>
          <p:nvPr/>
        </p:nvSpPr>
        <p:spPr>
          <a:xfrm>
            <a:off x="1552904" y="267055"/>
            <a:ext cx="3872346" cy="661207"/>
          </a:xfrm>
          <a:prstGeom prst="rect">
            <a:avLst/>
          </a:prstGeom>
        </p:spPr>
        <p:txBody>
          <a:bodyPr wrap="square">
            <a:spAutoFit/>
          </a:bodyPr>
          <a:lstStyle/>
          <a:p>
            <a:pPr lvl="0" algn="just">
              <a:lnSpc>
                <a:spcPct val="150000"/>
              </a:lnSpc>
            </a:pPr>
            <a:r>
              <a:rPr lang="nl-NL" sz="2800" b="1" kern="100" dirty="0">
                <a:solidFill>
                  <a:srgbClr val="FF0000"/>
                </a:solidFill>
                <a:latin typeface="Times New Roman" panose="02020603050405020304" pitchFamily="18" charset="0"/>
                <a:ea typeface="SimSun" panose="02010600030101010101" pitchFamily="2" charset="-122"/>
              </a:rPr>
              <a:t>Bài 4/ trang 57</a:t>
            </a:r>
          </a:p>
        </p:txBody>
      </p:sp>
      <p:sp>
        <p:nvSpPr>
          <p:cNvPr id="4" name="Rectangle 3">
            <a:extLst>
              <a:ext uri="{FF2B5EF4-FFF2-40B4-BE49-F238E27FC236}">
                <a16:creationId xmlns:a16="http://schemas.microsoft.com/office/drawing/2014/main" id="{7B0D738B-F2E1-4C5A-9775-006FC9D85DBC}"/>
              </a:ext>
            </a:extLst>
          </p:cNvPr>
          <p:cNvSpPr/>
          <p:nvPr/>
        </p:nvSpPr>
        <p:spPr>
          <a:xfrm>
            <a:off x="320939" y="658984"/>
            <a:ext cx="10622044" cy="6124754"/>
          </a:xfrm>
          <a:prstGeom prst="rect">
            <a:avLst/>
          </a:prstGeom>
        </p:spPr>
        <p:txBody>
          <a:bodyPr wrap="square">
            <a:spAutoFit/>
          </a:bodyPr>
          <a:lstStyle/>
          <a:p>
            <a:pPr lvl="0" algn="just"/>
            <a:r>
              <a:rPr lang="vi-VN" sz="2800" dirty="0">
                <a:latin typeface="Times New Roman" panose="02020603050405020304" pitchFamily="18" charset="0"/>
              </a:rPr>
              <a:t>Thành ngữ trong các câu sau có những cách giải thích khác nhau. Theo em, cách giải thích nào hợp lí?</a:t>
            </a:r>
          </a:p>
          <a:p>
            <a:pPr lvl="0" algn="just"/>
            <a:r>
              <a:rPr lang="vi-VN" sz="2800" dirty="0">
                <a:latin typeface="Times New Roman" panose="02020603050405020304" pitchFamily="18" charset="0"/>
              </a:rPr>
              <a:t>a. Đòi hỏi chung sức chung lòng không có nghĩa là gạt bỏ cái riêng của từng người.</a:t>
            </a:r>
          </a:p>
          <a:p>
            <a:pPr lvl="0" algn="just"/>
            <a:r>
              <a:rPr lang="vi-VN" sz="2800" dirty="0">
                <a:latin typeface="Times New Roman" panose="02020603050405020304" pitchFamily="18" charset="0"/>
              </a:rPr>
              <a:t>Chung</a:t>
            </a:r>
            <a:r>
              <a:rPr lang="en-US" sz="2800" dirty="0">
                <a:latin typeface="Times New Roman" panose="02020603050405020304" pitchFamily="18" charset="0"/>
              </a:rPr>
              <a:t> </a:t>
            </a:r>
            <a:r>
              <a:rPr lang="vi-VN" sz="2800" dirty="0">
                <a:latin typeface="Times New Roman" panose="02020603050405020304" pitchFamily="18" charset="0"/>
              </a:rPr>
              <a:t>sức chung lòng có nghĩa là:</a:t>
            </a:r>
          </a:p>
          <a:p>
            <a:pPr lvl="0" algn="just"/>
            <a:r>
              <a:rPr lang="vi-VN" sz="2800" dirty="0">
                <a:latin typeface="Times New Roman" panose="02020603050405020304" pitchFamily="18" charset="0"/>
              </a:rPr>
              <a:t>- Đoàn kết, nhất trí</a:t>
            </a:r>
          </a:p>
          <a:p>
            <a:pPr lvl="0" algn="just"/>
            <a:r>
              <a:rPr lang="vi-VN" sz="2800" dirty="0">
                <a:latin typeface="Times New Roman" panose="02020603050405020304" pitchFamily="18" charset="0"/>
              </a:rPr>
              <a:t>- Giúp đỡ lẫn nhau</a:t>
            </a:r>
          </a:p>
          <a:p>
            <a:pPr lvl="0" algn="just"/>
            <a:r>
              <a:rPr lang="vi-VN" sz="2800" dirty="0">
                <a:latin typeface="Times New Roman" panose="02020603050405020304" pitchFamily="18" charset="0"/>
              </a:rPr>
              <a:t>- Quyết tâm cao độ.</a:t>
            </a:r>
          </a:p>
          <a:p>
            <a:pPr lvl="0" algn="just"/>
            <a:r>
              <a:rPr lang="vi-VN" sz="2800" dirty="0">
                <a:latin typeface="Times New Roman" panose="02020603050405020304" pitchFamily="18" charset="0"/>
              </a:rPr>
              <a:t>b. Mẹ muốn tôi giống người khác, thì “người khác” đó trong hình dung của mẹ nhất định phải là người hoàn hảo, mười phân vẹn mười.</a:t>
            </a:r>
            <a:endParaRPr lang="en-US" sz="2800" dirty="0">
              <a:latin typeface="Times New Roman" panose="02020603050405020304" pitchFamily="18" charset="0"/>
            </a:endParaRPr>
          </a:p>
          <a:p>
            <a:pPr lvl="0" algn="just"/>
            <a:r>
              <a:rPr lang="vi-VN" sz="2800" dirty="0">
                <a:latin typeface="Times New Roman" panose="02020603050405020304" pitchFamily="18" charset="0"/>
              </a:rPr>
              <a:t>Mười phân vẹn mười có nghĩa là:</a:t>
            </a:r>
          </a:p>
          <a:p>
            <a:pPr lvl="0" algn="just"/>
            <a:r>
              <a:rPr lang="vi-VN" sz="2800" dirty="0">
                <a:latin typeface="Times New Roman" panose="02020603050405020304" pitchFamily="18" charset="0"/>
              </a:rPr>
              <a:t>- Tài giỏi</a:t>
            </a:r>
          </a:p>
          <a:p>
            <a:pPr lvl="0" algn="just"/>
            <a:r>
              <a:rPr lang="vi-VN" sz="2800" dirty="0">
                <a:latin typeface="Times New Roman" panose="02020603050405020304" pitchFamily="18" charset="0"/>
              </a:rPr>
              <a:t>- Toàn vẹn, không có khiếm khuyết</a:t>
            </a:r>
          </a:p>
          <a:p>
            <a:pPr lvl="0" algn="just"/>
            <a:r>
              <a:rPr lang="vi-VN" sz="2800" dirty="0">
                <a:latin typeface="Times New Roman" panose="02020603050405020304" pitchFamily="18" charset="0"/>
              </a:rPr>
              <a:t>- Đẩy đủ, toàn diện.</a:t>
            </a:r>
          </a:p>
        </p:txBody>
      </p:sp>
    </p:spTree>
    <p:extLst>
      <p:ext uri="{BB962C8B-B14F-4D97-AF65-F5344CB8AC3E}">
        <p14:creationId xmlns:p14="http://schemas.microsoft.com/office/powerpoint/2010/main" val="178579730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27"/>
        <p:cNvGrpSpPr/>
        <p:nvPr/>
      </p:nvGrpSpPr>
      <p:grpSpPr>
        <a:xfrm>
          <a:off x="0" y="0"/>
          <a:ext cx="0" cy="0"/>
          <a:chOff x="0" y="0"/>
          <a:chExt cx="0" cy="0"/>
        </a:xfrm>
      </p:grpSpPr>
      <p:sp>
        <p:nvSpPr>
          <p:cNvPr id="1228" name="Google Shape;1228;p22"/>
          <p:cNvSpPr/>
          <p:nvPr/>
        </p:nvSpPr>
        <p:spPr>
          <a:xfrm>
            <a:off x="1798555" y="1901644"/>
            <a:ext cx="5526032" cy="3965417"/>
          </a:xfrm>
          <a:custGeom>
            <a:avLst/>
            <a:gdLst/>
            <a:ahLst/>
            <a:cxnLst/>
            <a:rect l="l" t="t" r="r" b="b"/>
            <a:pathLst>
              <a:path w="6897825" h="3601697" extrusionOk="0">
                <a:moveTo>
                  <a:pt x="4040070" y="281691"/>
                </a:moveTo>
                <a:cubicBezTo>
                  <a:pt x="3034230" y="319791"/>
                  <a:pt x="905710" y="-96769"/>
                  <a:pt x="367230" y="418851"/>
                </a:cubicBezTo>
                <a:cubicBezTo>
                  <a:pt x="-171250" y="934471"/>
                  <a:pt x="-191570" y="2938531"/>
                  <a:pt x="809190" y="3375411"/>
                </a:cubicBezTo>
                <a:cubicBezTo>
                  <a:pt x="1809950" y="3812291"/>
                  <a:pt x="5439610" y="3570991"/>
                  <a:pt x="6371790" y="3040131"/>
                </a:cubicBezTo>
                <a:cubicBezTo>
                  <a:pt x="7303970" y="2509271"/>
                  <a:pt x="6790890" y="649991"/>
                  <a:pt x="6402270" y="190251"/>
                </a:cubicBezTo>
                <a:cubicBezTo>
                  <a:pt x="6013650" y="-269489"/>
                  <a:pt x="5045910" y="243591"/>
                  <a:pt x="4040070" y="281691"/>
                </a:cubicBezTo>
                <a:close/>
              </a:path>
            </a:pathLst>
          </a:custGeom>
          <a:solidFill>
            <a:schemeClr val="lt1"/>
          </a:solidFill>
          <a:ln>
            <a:noFill/>
          </a:ln>
        </p:spPr>
        <p:txBody>
          <a:bodyPr spcFirstLastPara="1" wrap="square" lIns="91425" tIns="45700" rIns="91425" bIns="45700" anchor="ctr" anchorCtr="0">
            <a:noAutofit/>
          </a:bodyPr>
          <a:lstStyle/>
          <a:p>
            <a:pPr algn="ctr"/>
            <a:r>
              <a:rPr lang="en-US" sz="2000">
                <a:solidFill>
                  <a:srgbClr val="FFFFFF"/>
                </a:solidFill>
              </a:rPr>
              <a:t>â</a:t>
            </a:r>
            <a:endParaRPr sz="2000">
              <a:solidFill>
                <a:srgbClr val="FFFFFF"/>
              </a:solidFill>
            </a:endParaRPr>
          </a:p>
        </p:txBody>
      </p:sp>
      <p:pic>
        <p:nvPicPr>
          <p:cNvPr id="1229" name="Google Shape;1229;p22"/>
          <p:cNvPicPr preferRelativeResize="0"/>
          <p:nvPr/>
        </p:nvPicPr>
        <p:blipFill rotWithShape="1">
          <a:blip r:embed="rId3">
            <a:alphaModFix/>
          </a:blip>
          <a:srcRect/>
          <a:stretch/>
        </p:blipFill>
        <p:spPr>
          <a:xfrm>
            <a:off x="1273996" y="-77177"/>
            <a:ext cx="2238527" cy="2984702"/>
          </a:xfrm>
          <a:prstGeom prst="rect">
            <a:avLst/>
          </a:prstGeom>
          <a:noFill/>
          <a:ln>
            <a:noFill/>
          </a:ln>
          <a:effectLst>
            <a:outerShdw blurRad="50800" dist="38100" dir="10800000" algn="r" rotWithShape="0">
              <a:srgbClr val="000000">
                <a:alpha val="40000"/>
              </a:srgbClr>
            </a:outerShdw>
          </a:effectLst>
        </p:spPr>
      </p:pic>
      <p:pic>
        <p:nvPicPr>
          <p:cNvPr id="1230" name="Google Shape;1230;p22"/>
          <p:cNvPicPr preferRelativeResize="0"/>
          <p:nvPr/>
        </p:nvPicPr>
        <p:blipFill rotWithShape="1">
          <a:blip r:embed="rId4">
            <a:alphaModFix/>
          </a:blip>
          <a:srcRect l="79111" t="60443" b="9333"/>
          <a:stretch/>
        </p:blipFill>
        <p:spPr>
          <a:xfrm>
            <a:off x="1798555" y="4005151"/>
            <a:ext cx="1421934" cy="2743021"/>
          </a:xfrm>
          <a:prstGeom prst="rect">
            <a:avLst/>
          </a:prstGeom>
          <a:noFill/>
          <a:ln>
            <a:noFill/>
          </a:ln>
        </p:spPr>
      </p:pic>
      <p:pic>
        <p:nvPicPr>
          <p:cNvPr id="1231" name="Google Shape;1231;p22"/>
          <p:cNvPicPr preferRelativeResize="0"/>
          <p:nvPr/>
        </p:nvPicPr>
        <p:blipFill rotWithShape="1">
          <a:blip r:embed="rId4">
            <a:alphaModFix/>
          </a:blip>
          <a:srcRect t="9905" r="71460" b="70286"/>
          <a:stretch/>
        </p:blipFill>
        <p:spPr>
          <a:xfrm>
            <a:off x="8929795" y="453209"/>
            <a:ext cx="1643342" cy="1520868"/>
          </a:xfrm>
          <a:prstGeom prst="rect">
            <a:avLst/>
          </a:prstGeom>
          <a:noFill/>
          <a:ln>
            <a:noFill/>
          </a:ln>
        </p:spPr>
      </p:pic>
      <p:pic>
        <p:nvPicPr>
          <p:cNvPr id="1232" name="Google Shape;1232;p22" descr="A picture containing toy&#10;&#10;Description automatically generated"/>
          <p:cNvPicPr preferRelativeResize="0"/>
          <p:nvPr/>
        </p:nvPicPr>
        <p:blipFill rotWithShape="1">
          <a:blip r:embed="rId5">
            <a:alphaModFix/>
          </a:blip>
          <a:srcRect/>
          <a:stretch/>
        </p:blipFill>
        <p:spPr>
          <a:xfrm>
            <a:off x="6679803" y="1002023"/>
            <a:ext cx="3963977" cy="5285303"/>
          </a:xfrm>
          <a:prstGeom prst="rect">
            <a:avLst/>
          </a:prstGeom>
          <a:noFill/>
          <a:ln>
            <a:noFill/>
          </a:ln>
        </p:spPr>
      </p:pic>
      <p:sp>
        <p:nvSpPr>
          <p:cNvPr id="1233" name="Google Shape;1233;p22"/>
          <p:cNvSpPr txBox="1"/>
          <p:nvPr/>
        </p:nvSpPr>
        <p:spPr>
          <a:xfrm>
            <a:off x="2127577" y="3022157"/>
            <a:ext cx="4867988" cy="868363"/>
          </a:xfrm>
          <a:prstGeom prst="rect">
            <a:avLst/>
          </a:prstGeom>
          <a:noFill/>
          <a:ln>
            <a:noFill/>
          </a:ln>
        </p:spPr>
        <p:txBody>
          <a:bodyPr spcFirstLastPara="1" wrap="square" lIns="90775" tIns="45400" rIns="90775" bIns="45400" anchor="ctr" anchorCtr="0">
            <a:noAutofit/>
          </a:bodyPr>
          <a:lstStyle/>
          <a:p>
            <a:pPr lvl="0" algn="just"/>
            <a:r>
              <a:rPr lang="vi-VN" sz="2800" dirty="0">
                <a:latin typeface="Times New Roman"/>
                <a:ea typeface="Times New Roman"/>
                <a:cs typeface="Times New Roman"/>
                <a:sym typeface="Times New Roman"/>
              </a:rPr>
              <a:t>a. chung sức chung lòng: đoàn kết, nhất trí</a:t>
            </a:r>
            <a:r>
              <a:rPr lang="en-US" sz="2800" dirty="0">
                <a:latin typeface="Times New Roman"/>
                <a:ea typeface="Times New Roman"/>
                <a:cs typeface="Times New Roman"/>
                <a:sym typeface="Times New Roman"/>
              </a:rPr>
              <a:t>.</a:t>
            </a:r>
            <a:endParaRPr lang="vi-VN" sz="2800" dirty="0">
              <a:latin typeface="Times New Roman"/>
              <a:ea typeface="Times New Roman"/>
              <a:cs typeface="Times New Roman"/>
              <a:sym typeface="Times New Roman"/>
            </a:endParaRPr>
          </a:p>
          <a:p>
            <a:pPr lvl="0" algn="just"/>
            <a:r>
              <a:rPr lang="vi-VN" sz="2800" dirty="0">
                <a:latin typeface="Times New Roman"/>
                <a:ea typeface="Times New Roman"/>
                <a:cs typeface="Times New Roman"/>
                <a:sym typeface="Times New Roman"/>
              </a:rPr>
              <a:t>b. mười phân vẹn mười: toàn vẹn, không có khiếm khuyết.</a:t>
            </a:r>
          </a:p>
        </p:txBody>
      </p:sp>
      <p:sp>
        <p:nvSpPr>
          <p:cNvPr id="9" name="Rectangle 8">
            <a:extLst>
              <a:ext uri="{FF2B5EF4-FFF2-40B4-BE49-F238E27FC236}">
                <a16:creationId xmlns:a16="http://schemas.microsoft.com/office/drawing/2014/main" id="{8554B129-90AB-44C2-83A2-2CE4B8026B65}"/>
              </a:ext>
            </a:extLst>
          </p:cNvPr>
          <p:cNvSpPr/>
          <p:nvPr/>
        </p:nvSpPr>
        <p:spPr>
          <a:xfrm>
            <a:off x="4523729" y="635427"/>
            <a:ext cx="2448106" cy="661207"/>
          </a:xfrm>
          <a:prstGeom prst="rect">
            <a:avLst/>
          </a:prstGeom>
        </p:spPr>
        <p:txBody>
          <a:bodyPr wrap="none">
            <a:spAutoFit/>
          </a:bodyPr>
          <a:lstStyle/>
          <a:p>
            <a:pPr lvl="0" algn="just">
              <a:lnSpc>
                <a:spcPct val="150000"/>
              </a:lnSpc>
            </a:pPr>
            <a:r>
              <a:rPr lang="nl-NL" sz="2800" b="1" kern="100" dirty="0">
                <a:latin typeface="Times New Roman" panose="02020603050405020304" pitchFamily="18" charset="0"/>
                <a:ea typeface="SimSun" panose="02010600030101010101" pitchFamily="2" charset="-122"/>
              </a:rPr>
              <a:t>Bài 4/ trang 57</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229"/>
                                        </p:tgtEl>
                                        <p:attrNameLst>
                                          <p:attrName>style.visibility</p:attrName>
                                        </p:attrNameLst>
                                      </p:cBhvr>
                                      <p:to>
                                        <p:strVal val="visible"/>
                                      </p:to>
                                    </p:set>
                                    <p:anim calcmode="lin" valueType="num">
                                      <p:cBhvr additive="base">
                                        <p:cTn id="7" dur="500"/>
                                        <p:tgtEl>
                                          <p:spTgt spid="1229"/>
                                        </p:tgtEl>
                                        <p:attrNameLst>
                                          <p:attrName>ppt_w</p:attrName>
                                        </p:attrNameLst>
                                      </p:cBhvr>
                                      <p:tavLst>
                                        <p:tav tm="0">
                                          <p:val>
                                            <p:strVal val="0"/>
                                          </p:val>
                                        </p:tav>
                                        <p:tav tm="100000">
                                          <p:val>
                                            <p:strVal val="#ppt_w"/>
                                          </p:val>
                                        </p:tav>
                                      </p:tavLst>
                                    </p:anim>
                                    <p:anim calcmode="lin" valueType="num">
                                      <p:cBhvr additive="base">
                                        <p:cTn id="8" dur="500"/>
                                        <p:tgtEl>
                                          <p:spTgt spid="1229"/>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230"/>
                                        </p:tgtEl>
                                        <p:attrNameLst>
                                          <p:attrName>style.visibility</p:attrName>
                                        </p:attrNameLst>
                                      </p:cBhvr>
                                      <p:to>
                                        <p:strVal val="visible"/>
                                      </p:to>
                                    </p:set>
                                    <p:anim calcmode="lin" valueType="num">
                                      <p:cBhvr additive="base">
                                        <p:cTn id="11" dur="500"/>
                                        <p:tgtEl>
                                          <p:spTgt spid="1230"/>
                                        </p:tgtEl>
                                        <p:attrNameLst>
                                          <p:attrName>ppt_w</p:attrName>
                                        </p:attrNameLst>
                                      </p:cBhvr>
                                      <p:tavLst>
                                        <p:tav tm="0">
                                          <p:val>
                                            <p:strVal val="0"/>
                                          </p:val>
                                        </p:tav>
                                        <p:tav tm="100000">
                                          <p:val>
                                            <p:strVal val="#ppt_w"/>
                                          </p:val>
                                        </p:tav>
                                      </p:tavLst>
                                    </p:anim>
                                    <p:anim calcmode="lin" valueType="num">
                                      <p:cBhvr additive="base">
                                        <p:cTn id="12" dur="500"/>
                                        <p:tgtEl>
                                          <p:spTgt spid="1230"/>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228"/>
                                        </p:tgtEl>
                                        <p:attrNameLst>
                                          <p:attrName>style.visibility</p:attrName>
                                        </p:attrNameLst>
                                      </p:cBhvr>
                                      <p:to>
                                        <p:strVal val="visible"/>
                                      </p:to>
                                    </p:set>
                                    <p:anim calcmode="lin" valueType="num">
                                      <p:cBhvr additive="base">
                                        <p:cTn id="15" dur="500"/>
                                        <p:tgtEl>
                                          <p:spTgt spid="1228"/>
                                        </p:tgtEl>
                                        <p:attrNameLst>
                                          <p:attrName>ppt_w</p:attrName>
                                        </p:attrNameLst>
                                      </p:cBhvr>
                                      <p:tavLst>
                                        <p:tav tm="0">
                                          <p:val>
                                            <p:strVal val="0"/>
                                          </p:val>
                                        </p:tav>
                                        <p:tav tm="100000">
                                          <p:val>
                                            <p:strVal val="#ppt_w"/>
                                          </p:val>
                                        </p:tav>
                                      </p:tavLst>
                                    </p:anim>
                                    <p:anim calcmode="lin" valueType="num">
                                      <p:cBhvr additive="base">
                                        <p:cTn id="16" dur="500"/>
                                        <p:tgtEl>
                                          <p:spTgt spid="1228"/>
                                        </p:tgtEl>
                                        <p:attrNameLst>
                                          <p:attrName>ppt_h</p:attrName>
                                        </p:attrNameLst>
                                      </p:cBhvr>
                                      <p:tavLst>
                                        <p:tav tm="0">
                                          <p:val>
                                            <p:str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233"/>
                                        </p:tgtEl>
                                        <p:attrNameLst>
                                          <p:attrName>style.visibility</p:attrName>
                                        </p:attrNameLst>
                                      </p:cBhvr>
                                      <p:to>
                                        <p:strVal val="visible"/>
                                      </p:to>
                                    </p:set>
                                    <p:animEffect transition="in" filter="barn(inVertical)">
                                      <p:cBhvr>
                                        <p:cTn id="26" dur="500"/>
                                        <p:tgtEl>
                                          <p:spTgt spid="12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3"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70"/>
        <p:cNvGrpSpPr/>
        <p:nvPr/>
      </p:nvGrpSpPr>
      <p:grpSpPr>
        <a:xfrm>
          <a:off x="0" y="0"/>
          <a:ext cx="0" cy="0"/>
          <a:chOff x="0" y="0"/>
          <a:chExt cx="0" cy="0"/>
        </a:xfrm>
      </p:grpSpPr>
      <p:pic>
        <p:nvPicPr>
          <p:cNvPr id="1171" name="Google Shape;1171;p19"/>
          <p:cNvPicPr preferRelativeResize="0"/>
          <p:nvPr/>
        </p:nvPicPr>
        <p:blipFill rotWithShape="1">
          <a:blip r:embed="rId3">
            <a:alphaModFix/>
          </a:blip>
          <a:srcRect l="79111" t="60443" b="9333"/>
          <a:stretch/>
        </p:blipFill>
        <p:spPr>
          <a:xfrm>
            <a:off x="8201009" y="2562563"/>
            <a:ext cx="2989857" cy="4759706"/>
          </a:xfrm>
          <a:prstGeom prst="rect">
            <a:avLst/>
          </a:prstGeom>
          <a:noFill/>
          <a:ln>
            <a:noFill/>
          </a:ln>
        </p:spPr>
      </p:pic>
      <p:pic>
        <p:nvPicPr>
          <p:cNvPr id="1172" name="Google Shape;1172;p19"/>
          <p:cNvPicPr preferRelativeResize="0"/>
          <p:nvPr/>
        </p:nvPicPr>
        <p:blipFill rotWithShape="1">
          <a:blip r:embed="rId4">
            <a:alphaModFix/>
          </a:blip>
          <a:srcRect l="83658" t="36888" b="49777"/>
          <a:stretch/>
        </p:blipFill>
        <p:spPr>
          <a:xfrm>
            <a:off x="4875091" y="1"/>
            <a:ext cx="605758" cy="658983"/>
          </a:xfrm>
          <a:prstGeom prst="rect">
            <a:avLst/>
          </a:prstGeom>
          <a:noFill/>
          <a:ln>
            <a:noFill/>
          </a:ln>
        </p:spPr>
      </p:pic>
      <p:pic>
        <p:nvPicPr>
          <p:cNvPr id="1173" name="Google Shape;1173;p19"/>
          <p:cNvPicPr preferRelativeResize="0"/>
          <p:nvPr/>
        </p:nvPicPr>
        <p:blipFill rotWithShape="1">
          <a:blip r:embed="rId5">
            <a:alphaModFix/>
          </a:blip>
          <a:srcRect l="12987" t="26830" r="75844" b="43247"/>
          <a:stretch/>
        </p:blipFill>
        <p:spPr>
          <a:xfrm>
            <a:off x="5538441" y="-194004"/>
            <a:ext cx="842554" cy="862149"/>
          </a:xfrm>
          <a:prstGeom prst="rect">
            <a:avLst/>
          </a:prstGeom>
          <a:noFill/>
          <a:ln>
            <a:noFill/>
          </a:ln>
        </p:spPr>
      </p:pic>
      <p:pic>
        <p:nvPicPr>
          <p:cNvPr id="1174" name="Google Shape;1174;p19"/>
          <p:cNvPicPr preferRelativeResize="0"/>
          <p:nvPr/>
        </p:nvPicPr>
        <p:blipFill rotWithShape="1">
          <a:blip r:embed="rId5">
            <a:alphaModFix/>
          </a:blip>
          <a:srcRect l="12987" t="26830" r="75844" b="43247"/>
          <a:stretch/>
        </p:blipFill>
        <p:spPr>
          <a:xfrm>
            <a:off x="3113104" y="-60891"/>
            <a:ext cx="842554" cy="862149"/>
          </a:xfrm>
          <a:prstGeom prst="rect">
            <a:avLst/>
          </a:prstGeom>
          <a:noFill/>
          <a:ln>
            <a:noFill/>
          </a:ln>
        </p:spPr>
      </p:pic>
      <p:pic>
        <p:nvPicPr>
          <p:cNvPr id="1175" name="Google Shape;1175;p19"/>
          <p:cNvPicPr preferRelativeResize="0"/>
          <p:nvPr/>
        </p:nvPicPr>
        <p:blipFill rotWithShape="1">
          <a:blip r:embed="rId3">
            <a:alphaModFix/>
          </a:blip>
          <a:srcRect t="9905" r="71460" b="70286"/>
          <a:stretch/>
        </p:blipFill>
        <p:spPr>
          <a:xfrm>
            <a:off x="8948473" y="885728"/>
            <a:ext cx="1930717" cy="1786826"/>
          </a:xfrm>
          <a:prstGeom prst="rect">
            <a:avLst/>
          </a:prstGeom>
          <a:noFill/>
          <a:ln>
            <a:noFill/>
          </a:ln>
        </p:spPr>
      </p:pic>
      <p:sp>
        <p:nvSpPr>
          <p:cNvPr id="2" name="Rectangle 1">
            <a:extLst>
              <a:ext uri="{FF2B5EF4-FFF2-40B4-BE49-F238E27FC236}">
                <a16:creationId xmlns:a16="http://schemas.microsoft.com/office/drawing/2014/main" id="{37EE87CE-1631-406E-95BE-780CAA346A82}"/>
              </a:ext>
            </a:extLst>
          </p:cNvPr>
          <p:cNvSpPr/>
          <p:nvPr/>
        </p:nvSpPr>
        <p:spPr>
          <a:xfrm>
            <a:off x="4069018" y="205730"/>
            <a:ext cx="2448106" cy="661207"/>
          </a:xfrm>
          <a:prstGeom prst="rect">
            <a:avLst/>
          </a:prstGeom>
        </p:spPr>
        <p:txBody>
          <a:bodyPr wrap="none">
            <a:spAutoFit/>
          </a:bodyPr>
          <a:lstStyle/>
          <a:p>
            <a:pPr algn="just">
              <a:lnSpc>
                <a:spcPct val="150000"/>
              </a:lnSpc>
              <a:defRPr/>
            </a:pPr>
            <a:r>
              <a:rPr lang="nl-NL" sz="2800" b="1" kern="100" dirty="0">
                <a:latin typeface="Times New Roman" panose="02020603050405020304" pitchFamily="18" charset="0"/>
                <a:ea typeface="SimSun" panose="02010600030101010101" pitchFamily="2" charset="-122"/>
              </a:rPr>
              <a:t>Bài 5/ trang 57</a:t>
            </a:r>
          </a:p>
        </p:txBody>
      </p:sp>
      <p:sp>
        <p:nvSpPr>
          <p:cNvPr id="4" name="Rectangle 3">
            <a:extLst>
              <a:ext uri="{FF2B5EF4-FFF2-40B4-BE49-F238E27FC236}">
                <a16:creationId xmlns:a16="http://schemas.microsoft.com/office/drawing/2014/main" id="{7B0D738B-F2E1-4C5A-9775-006FC9D85DBC}"/>
              </a:ext>
            </a:extLst>
          </p:cNvPr>
          <p:cNvSpPr/>
          <p:nvPr/>
        </p:nvSpPr>
        <p:spPr>
          <a:xfrm>
            <a:off x="1775692" y="843678"/>
            <a:ext cx="7303205" cy="3816429"/>
          </a:xfrm>
          <a:prstGeom prst="rect">
            <a:avLst/>
          </a:prstGeom>
        </p:spPr>
        <p:txBody>
          <a:bodyPr wrap="square">
            <a:spAutoFit/>
          </a:bodyPr>
          <a:lstStyle/>
          <a:p>
            <a:pPr algn="just">
              <a:defRPr/>
            </a:pPr>
            <a:r>
              <a:rPr lang="vi-VN" sz="2200" dirty="0">
                <a:latin typeface="Times New Roman" panose="02020603050405020304" pitchFamily="18" charset="0"/>
              </a:rPr>
              <a:t>Hãy xác định nghĩa của thành ngữ (in đậm) trong các câu sau:</a:t>
            </a:r>
          </a:p>
          <a:p>
            <a:pPr algn="just">
              <a:defRPr/>
            </a:pPr>
            <a:endParaRPr lang="vi-VN" sz="2200" dirty="0">
              <a:latin typeface="Times New Roman" panose="02020603050405020304" pitchFamily="18" charset="0"/>
            </a:endParaRPr>
          </a:p>
          <a:p>
            <a:pPr algn="just">
              <a:defRPr/>
            </a:pPr>
            <a:r>
              <a:rPr lang="vi-VN" sz="2200" dirty="0">
                <a:latin typeface="Times New Roman" panose="02020603050405020304" pitchFamily="18" charset="0"/>
              </a:rPr>
              <a:t>a. Tôi đã hiểu ra, mỗi lần bảo tôi: “Xem người ta kìa!” là một lần mẹ mong tôi làm sao để bằng người, không thua em kém chị .</a:t>
            </a:r>
          </a:p>
          <a:p>
            <a:pPr algn="just">
              <a:defRPr/>
            </a:pPr>
            <a:endParaRPr lang="vi-VN" sz="2200" dirty="0">
              <a:latin typeface="Times New Roman" panose="02020603050405020304" pitchFamily="18" charset="0"/>
            </a:endParaRPr>
          </a:p>
          <a:p>
            <a:pPr algn="just">
              <a:defRPr/>
            </a:pPr>
            <a:r>
              <a:rPr lang="vi-VN" sz="2200" dirty="0">
                <a:latin typeface="Times New Roman" panose="02020603050405020304" pitchFamily="18" charset="0"/>
              </a:rPr>
              <a:t>b. Kia, các bạn trong lớp tôi mỗi người một vẻ , sinh động biết bao.</a:t>
            </a:r>
          </a:p>
          <a:p>
            <a:pPr algn="just">
              <a:defRPr/>
            </a:pPr>
            <a:endParaRPr lang="vi-VN" sz="2200" dirty="0">
              <a:latin typeface="Times New Roman" panose="02020603050405020304" pitchFamily="18" charset="0"/>
            </a:endParaRPr>
          </a:p>
          <a:p>
            <a:pPr algn="just">
              <a:defRPr/>
            </a:pPr>
            <a:r>
              <a:rPr lang="vi-VN" sz="2200" dirty="0">
                <a:latin typeface="Times New Roman" panose="02020603050405020304" pitchFamily="18" charset="0"/>
              </a:rPr>
              <a:t>c. Người ta thường nói học trò “ nghịch như quỷ ”, ai ngờ quỷ cũng là cả một thế giới, chẳng “quỷ” nào giống “quỷ” nào!</a:t>
            </a:r>
          </a:p>
        </p:txBody>
      </p:sp>
    </p:spTree>
    <p:extLst>
      <p:ext uri="{BB962C8B-B14F-4D97-AF65-F5344CB8AC3E}">
        <p14:creationId xmlns:p14="http://schemas.microsoft.com/office/powerpoint/2010/main" val="301561174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27"/>
        <p:cNvGrpSpPr/>
        <p:nvPr/>
      </p:nvGrpSpPr>
      <p:grpSpPr>
        <a:xfrm>
          <a:off x="0" y="0"/>
          <a:ext cx="0" cy="0"/>
          <a:chOff x="0" y="0"/>
          <a:chExt cx="0" cy="0"/>
        </a:xfrm>
      </p:grpSpPr>
      <p:sp>
        <p:nvSpPr>
          <p:cNvPr id="1228" name="Google Shape;1228;p22"/>
          <p:cNvSpPr/>
          <p:nvPr/>
        </p:nvSpPr>
        <p:spPr>
          <a:xfrm>
            <a:off x="1798555" y="1901644"/>
            <a:ext cx="6951868" cy="3965417"/>
          </a:xfrm>
          <a:custGeom>
            <a:avLst/>
            <a:gdLst/>
            <a:ahLst/>
            <a:cxnLst/>
            <a:rect l="l" t="t" r="r" b="b"/>
            <a:pathLst>
              <a:path w="6897825" h="3601697" extrusionOk="0">
                <a:moveTo>
                  <a:pt x="4040070" y="281691"/>
                </a:moveTo>
                <a:cubicBezTo>
                  <a:pt x="3034230" y="319791"/>
                  <a:pt x="905710" y="-96769"/>
                  <a:pt x="367230" y="418851"/>
                </a:cubicBezTo>
                <a:cubicBezTo>
                  <a:pt x="-171250" y="934471"/>
                  <a:pt x="-191570" y="2938531"/>
                  <a:pt x="809190" y="3375411"/>
                </a:cubicBezTo>
                <a:cubicBezTo>
                  <a:pt x="1809950" y="3812291"/>
                  <a:pt x="5439610" y="3570991"/>
                  <a:pt x="6371790" y="3040131"/>
                </a:cubicBezTo>
                <a:cubicBezTo>
                  <a:pt x="7303970" y="2509271"/>
                  <a:pt x="6790890" y="649991"/>
                  <a:pt x="6402270" y="190251"/>
                </a:cubicBezTo>
                <a:cubicBezTo>
                  <a:pt x="6013650" y="-269489"/>
                  <a:pt x="5045910" y="243591"/>
                  <a:pt x="4040070" y="281691"/>
                </a:cubicBezTo>
                <a:close/>
              </a:path>
            </a:pathLst>
          </a:custGeom>
          <a:solidFill>
            <a:schemeClr val="lt1"/>
          </a:solidFill>
          <a:ln>
            <a:noFill/>
          </a:ln>
        </p:spPr>
        <p:txBody>
          <a:bodyPr spcFirstLastPara="1" wrap="square" lIns="91425" tIns="45700" rIns="91425" bIns="45700" anchor="ctr" anchorCtr="0">
            <a:noAutofit/>
          </a:bodyPr>
          <a:lstStyle/>
          <a:p>
            <a:pPr algn="ctr">
              <a:defRPr/>
            </a:pPr>
            <a:r>
              <a:rPr lang="en-US" sz="2000">
                <a:solidFill>
                  <a:srgbClr val="FFFFFF"/>
                </a:solidFill>
              </a:rPr>
              <a:t>â</a:t>
            </a:r>
            <a:endParaRPr sz="2000">
              <a:solidFill>
                <a:srgbClr val="FFFFFF"/>
              </a:solidFill>
            </a:endParaRPr>
          </a:p>
        </p:txBody>
      </p:sp>
      <p:pic>
        <p:nvPicPr>
          <p:cNvPr id="1229" name="Google Shape;1229;p22"/>
          <p:cNvPicPr preferRelativeResize="0"/>
          <p:nvPr/>
        </p:nvPicPr>
        <p:blipFill rotWithShape="1">
          <a:blip r:embed="rId3">
            <a:alphaModFix/>
          </a:blip>
          <a:srcRect/>
          <a:stretch/>
        </p:blipFill>
        <p:spPr>
          <a:xfrm>
            <a:off x="1273996" y="-77177"/>
            <a:ext cx="2238527" cy="2984702"/>
          </a:xfrm>
          <a:prstGeom prst="rect">
            <a:avLst/>
          </a:prstGeom>
          <a:noFill/>
          <a:ln>
            <a:noFill/>
          </a:ln>
          <a:effectLst>
            <a:outerShdw blurRad="50800" dist="38100" dir="10800000" algn="r" rotWithShape="0">
              <a:srgbClr val="000000">
                <a:alpha val="40000"/>
              </a:srgbClr>
            </a:outerShdw>
          </a:effectLst>
        </p:spPr>
      </p:pic>
      <p:pic>
        <p:nvPicPr>
          <p:cNvPr id="1230" name="Google Shape;1230;p22"/>
          <p:cNvPicPr preferRelativeResize="0"/>
          <p:nvPr/>
        </p:nvPicPr>
        <p:blipFill rotWithShape="1">
          <a:blip r:embed="rId4">
            <a:alphaModFix/>
          </a:blip>
          <a:srcRect l="79111" t="60443" b="9333"/>
          <a:stretch/>
        </p:blipFill>
        <p:spPr>
          <a:xfrm>
            <a:off x="1416610" y="4495550"/>
            <a:ext cx="1421934" cy="2743021"/>
          </a:xfrm>
          <a:prstGeom prst="rect">
            <a:avLst/>
          </a:prstGeom>
          <a:noFill/>
          <a:ln>
            <a:noFill/>
          </a:ln>
        </p:spPr>
      </p:pic>
      <p:pic>
        <p:nvPicPr>
          <p:cNvPr id="1231" name="Google Shape;1231;p22"/>
          <p:cNvPicPr preferRelativeResize="0"/>
          <p:nvPr/>
        </p:nvPicPr>
        <p:blipFill rotWithShape="1">
          <a:blip r:embed="rId4">
            <a:alphaModFix/>
          </a:blip>
          <a:srcRect t="9905" r="71460" b="70286"/>
          <a:stretch/>
        </p:blipFill>
        <p:spPr>
          <a:xfrm>
            <a:off x="8929795" y="453209"/>
            <a:ext cx="1643342" cy="1520868"/>
          </a:xfrm>
          <a:prstGeom prst="rect">
            <a:avLst/>
          </a:prstGeom>
          <a:noFill/>
          <a:ln>
            <a:noFill/>
          </a:ln>
        </p:spPr>
      </p:pic>
      <p:pic>
        <p:nvPicPr>
          <p:cNvPr id="1232" name="Google Shape;1232;p22" descr="A picture containing toy&#10;&#10;Description automatically generated"/>
          <p:cNvPicPr preferRelativeResize="0"/>
          <p:nvPr/>
        </p:nvPicPr>
        <p:blipFill rotWithShape="1">
          <a:blip r:embed="rId5">
            <a:alphaModFix/>
          </a:blip>
          <a:srcRect/>
          <a:stretch/>
        </p:blipFill>
        <p:spPr>
          <a:xfrm>
            <a:off x="8546237" y="3746377"/>
            <a:ext cx="2097542" cy="2540948"/>
          </a:xfrm>
          <a:prstGeom prst="rect">
            <a:avLst/>
          </a:prstGeom>
          <a:noFill/>
          <a:ln>
            <a:noFill/>
          </a:ln>
        </p:spPr>
      </p:pic>
      <p:sp>
        <p:nvSpPr>
          <p:cNvPr id="1233" name="Google Shape;1233;p22"/>
          <p:cNvSpPr txBox="1"/>
          <p:nvPr/>
        </p:nvSpPr>
        <p:spPr>
          <a:xfrm>
            <a:off x="2127577" y="3022157"/>
            <a:ext cx="6418660" cy="868363"/>
          </a:xfrm>
          <a:prstGeom prst="rect">
            <a:avLst/>
          </a:prstGeom>
          <a:noFill/>
          <a:ln>
            <a:noFill/>
          </a:ln>
        </p:spPr>
        <p:txBody>
          <a:bodyPr spcFirstLastPara="1" wrap="square" lIns="90775" tIns="45400" rIns="90775" bIns="45400" anchor="ctr" anchorCtr="0">
            <a:noAutofit/>
          </a:bodyPr>
          <a:lstStyle/>
          <a:p>
            <a:pPr lvl="0" algn="just"/>
            <a:r>
              <a:rPr lang="vi-VN" sz="2800" dirty="0">
                <a:latin typeface="Times New Roman"/>
                <a:ea typeface="Times New Roman"/>
                <a:cs typeface="Times New Roman"/>
                <a:sym typeface="Times New Roman"/>
              </a:rPr>
              <a:t>a. thua em kém chị: nghĩa là thu kém mọi người nói chung</a:t>
            </a:r>
          </a:p>
          <a:p>
            <a:pPr lvl="0" algn="just"/>
            <a:r>
              <a:rPr lang="vi-VN" sz="2800" dirty="0">
                <a:latin typeface="Times New Roman"/>
                <a:ea typeface="Times New Roman"/>
                <a:cs typeface="Times New Roman"/>
                <a:sym typeface="Times New Roman"/>
              </a:rPr>
              <a:t>b. mỗi người một vẻ:</a:t>
            </a:r>
            <a:r>
              <a:rPr lang="en-US" sz="2800" dirty="0">
                <a:latin typeface="Times New Roman"/>
                <a:ea typeface="Times New Roman"/>
                <a:cs typeface="Times New Roman"/>
                <a:sym typeface="Times New Roman"/>
              </a:rPr>
              <a:t> </a:t>
            </a:r>
            <a:r>
              <a:rPr lang="vi-VN" sz="2800" dirty="0">
                <a:latin typeface="Times New Roman"/>
                <a:ea typeface="Times New Roman"/>
                <a:cs typeface="Times New Roman"/>
                <a:sym typeface="Times New Roman"/>
              </a:rPr>
              <a:t>mỗi nười có những điểm riêng, khác biệt, không giống ai</a:t>
            </a:r>
          </a:p>
          <a:p>
            <a:pPr lvl="0" algn="just"/>
            <a:r>
              <a:rPr lang="vi-VN" sz="2800" dirty="0">
                <a:latin typeface="Times New Roman"/>
                <a:ea typeface="Times New Roman"/>
                <a:cs typeface="Times New Roman"/>
                <a:sym typeface="Times New Roman"/>
              </a:rPr>
              <a:t>c. nghịch như quỷ: vô cùng nghịch ngợm, quá mức bình thường</a:t>
            </a:r>
          </a:p>
        </p:txBody>
      </p:sp>
      <p:sp>
        <p:nvSpPr>
          <p:cNvPr id="9" name="Rectangle 8">
            <a:extLst>
              <a:ext uri="{FF2B5EF4-FFF2-40B4-BE49-F238E27FC236}">
                <a16:creationId xmlns:a16="http://schemas.microsoft.com/office/drawing/2014/main" id="{8554B129-90AB-44C2-83A2-2CE4B8026B65}"/>
              </a:ext>
            </a:extLst>
          </p:cNvPr>
          <p:cNvSpPr/>
          <p:nvPr/>
        </p:nvSpPr>
        <p:spPr>
          <a:xfrm>
            <a:off x="4523729" y="635427"/>
            <a:ext cx="2448106" cy="661207"/>
          </a:xfrm>
          <a:prstGeom prst="rect">
            <a:avLst/>
          </a:prstGeom>
        </p:spPr>
        <p:txBody>
          <a:bodyPr wrap="none">
            <a:spAutoFit/>
          </a:bodyPr>
          <a:lstStyle/>
          <a:p>
            <a:pPr algn="just">
              <a:lnSpc>
                <a:spcPct val="150000"/>
              </a:lnSpc>
              <a:defRPr/>
            </a:pPr>
            <a:r>
              <a:rPr lang="nl-NL" sz="2800" b="1" kern="100" dirty="0">
                <a:latin typeface="Times New Roman" panose="02020603050405020304" pitchFamily="18" charset="0"/>
                <a:ea typeface="SimSun" panose="02010600030101010101" pitchFamily="2" charset="-122"/>
              </a:rPr>
              <a:t>Bài 5/ trang 57</a:t>
            </a:r>
          </a:p>
        </p:txBody>
      </p:sp>
    </p:spTree>
    <p:extLst>
      <p:ext uri="{BB962C8B-B14F-4D97-AF65-F5344CB8AC3E}">
        <p14:creationId xmlns:p14="http://schemas.microsoft.com/office/powerpoint/2010/main" val="62099184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229"/>
                                        </p:tgtEl>
                                        <p:attrNameLst>
                                          <p:attrName>style.visibility</p:attrName>
                                        </p:attrNameLst>
                                      </p:cBhvr>
                                      <p:to>
                                        <p:strVal val="visible"/>
                                      </p:to>
                                    </p:set>
                                    <p:anim calcmode="lin" valueType="num">
                                      <p:cBhvr additive="base">
                                        <p:cTn id="7" dur="500"/>
                                        <p:tgtEl>
                                          <p:spTgt spid="1229"/>
                                        </p:tgtEl>
                                        <p:attrNameLst>
                                          <p:attrName>ppt_w</p:attrName>
                                        </p:attrNameLst>
                                      </p:cBhvr>
                                      <p:tavLst>
                                        <p:tav tm="0">
                                          <p:val>
                                            <p:strVal val="0"/>
                                          </p:val>
                                        </p:tav>
                                        <p:tav tm="100000">
                                          <p:val>
                                            <p:strVal val="#ppt_w"/>
                                          </p:val>
                                        </p:tav>
                                      </p:tavLst>
                                    </p:anim>
                                    <p:anim calcmode="lin" valueType="num">
                                      <p:cBhvr additive="base">
                                        <p:cTn id="8" dur="500"/>
                                        <p:tgtEl>
                                          <p:spTgt spid="1229"/>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230"/>
                                        </p:tgtEl>
                                        <p:attrNameLst>
                                          <p:attrName>style.visibility</p:attrName>
                                        </p:attrNameLst>
                                      </p:cBhvr>
                                      <p:to>
                                        <p:strVal val="visible"/>
                                      </p:to>
                                    </p:set>
                                    <p:anim calcmode="lin" valueType="num">
                                      <p:cBhvr additive="base">
                                        <p:cTn id="11" dur="500"/>
                                        <p:tgtEl>
                                          <p:spTgt spid="1230"/>
                                        </p:tgtEl>
                                        <p:attrNameLst>
                                          <p:attrName>ppt_w</p:attrName>
                                        </p:attrNameLst>
                                      </p:cBhvr>
                                      <p:tavLst>
                                        <p:tav tm="0">
                                          <p:val>
                                            <p:strVal val="0"/>
                                          </p:val>
                                        </p:tav>
                                        <p:tav tm="100000">
                                          <p:val>
                                            <p:strVal val="#ppt_w"/>
                                          </p:val>
                                        </p:tav>
                                      </p:tavLst>
                                    </p:anim>
                                    <p:anim calcmode="lin" valueType="num">
                                      <p:cBhvr additive="base">
                                        <p:cTn id="12" dur="500"/>
                                        <p:tgtEl>
                                          <p:spTgt spid="1230"/>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228"/>
                                        </p:tgtEl>
                                        <p:attrNameLst>
                                          <p:attrName>style.visibility</p:attrName>
                                        </p:attrNameLst>
                                      </p:cBhvr>
                                      <p:to>
                                        <p:strVal val="visible"/>
                                      </p:to>
                                    </p:set>
                                    <p:anim calcmode="lin" valueType="num">
                                      <p:cBhvr additive="base">
                                        <p:cTn id="15" dur="500"/>
                                        <p:tgtEl>
                                          <p:spTgt spid="1228"/>
                                        </p:tgtEl>
                                        <p:attrNameLst>
                                          <p:attrName>ppt_w</p:attrName>
                                        </p:attrNameLst>
                                      </p:cBhvr>
                                      <p:tavLst>
                                        <p:tav tm="0">
                                          <p:val>
                                            <p:strVal val="0"/>
                                          </p:val>
                                        </p:tav>
                                        <p:tav tm="100000">
                                          <p:val>
                                            <p:strVal val="#ppt_w"/>
                                          </p:val>
                                        </p:tav>
                                      </p:tavLst>
                                    </p:anim>
                                    <p:anim calcmode="lin" valueType="num">
                                      <p:cBhvr additive="base">
                                        <p:cTn id="16" dur="500"/>
                                        <p:tgtEl>
                                          <p:spTgt spid="1228"/>
                                        </p:tgtEl>
                                        <p:attrNameLst>
                                          <p:attrName>ppt_h</p:attrName>
                                        </p:attrNameLst>
                                      </p:cBhvr>
                                      <p:tavLst>
                                        <p:tav tm="0">
                                          <p:val>
                                            <p:str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233"/>
                                        </p:tgtEl>
                                        <p:attrNameLst>
                                          <p:attrName>style.visibility</p:attrName>
                                        </p:attrNameLst>
                                      </p:cBhvr>
                                      <p:to>
                                        <p:strVal val="visible"/>
                                      </p:to>
                                    </p:set>
                                    <p:animEffect transition="in" filter="barn(inVertical)">
                                      <p:cBhvr>
                                        <p:cTn id="26" dur="500"/>
                                        <p:tgtEl>
                                          <p:spTgt spid="12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3"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625"/>
        <p:cNvGrpSpPr/>
        <p:nvPr/>
      </p:nvGrpSpPr>
      <p:grpSpPr>
        <a:xfrm>
          <a:off x="0" y="0"/>
          <a:ext cx="0" cy="0"/>
          <a:chOff x="0" y="0"/>
          <a:chExt cx="0" cy="0"/>
        </a:xfrm>
      </p:grpSpPr>
      <p:pic>
        <p:nvPicPr>
          <p:cNvPr id="1626" name="Google Shape;1626;p49"/>
          <p:cNvPicPr preferRelativeResize="0"/>
          <p:nvPr/>
        </p:nvPicPr>
        <p:blipFill rotWithShape="1">
          <a:blip r:embed="rId3">
            <a:alphaModFix/>
          </a:blip>
          <a:srcRect/>
          <a:stretch/>
        </p:blipFill>
        <p:spPr>
          <a:xfrm>
            <a:off x="1524000" y="-15776"/>
            <a:ext cx="9144000" cy="6873776"/>
          </a:xfrm>
          <a:prstGeom prst="rect">
            <a:avLst/>
          </a:prstGeom>
          <a:noFill/>
          <a:ln>
            <a:noFill/>
          </a:ln>
        </p:spPr>
      </p:pic>
      <p:pic>
        <p:nvPicPr>
          <p:cNvPr id="1627" name="Google Shape;1627;p49"/>
          <p:cNvPicPr preferRelativeResize="0"/>
          <p:nvPr/>
        </p:nvPicPr>
        <p:blipFill rotWithShape="1">
          <a:blip r:embed="rId4">
            <a:alphaModFix/>
          </a:blip>
          <a:srcRect l="5680" t="10694" r="14558" b="12834"/>
          <a:stretch/>
        </p:blipFill>
        <p:spPr>
          <a:xfrm>
            <a:off x="5748172" y="1131521"/>
            <a:ext cx="5057639" cy="5040984"/>
          </a:xfrm>
          <a:prstGeom prst="rect">
            <a:avLst/>
          </a:prstGeom>
          <a:noFill/>
          <a:ln>
            <a:noFill/>
          </a:ln>
        </p:spPr>
      </p:pic>
      <p:pic>
        <p:nvPicPr>
          <p:cNvPr id="1628" name="Google Shape;1628;p49"/>
          <p:cNvPicPr preferRelativeResize="0"/>
          <p:nvPr/>
        </p:nvPicPr>
        <p:blipFill rotWithShape="1">
          <a:blip r:embed="rId5">
            <a:alphaModFix/>
          </a:blip>
          <a:srcRect r="86061" b="62667"/>
          <a:stretch/>
        </p:blipFill>
        <p:spPr>
          <a:xfrm>
            <a:off x="1524000" y="291817"/>
            <a:ext cx="2331720" cy="2385226"/>
          </a:xfrm>
          <a:prstGeom prst="rect">
            <a:avLst/>
          </a:prstGeom>
          <a:noFill/>
          <a:ln>
            <a:noFill/>
          </a:ln>
        </p:spPr>
      </p:pic>
      <p:pic>
        <p:nvPicPr>
          <p:cNvPr id="1629" name="Google Shape;1629;p49"/>
          <p:cNvPicPr preferRelativeResize="0"/>
          <p:nvPr/>
        </p:nvPicPr>
        <p:blipFill rotWithShape="1">
          <a:blip r:embed="rId5">
            <a:alphaModFix/>
          </a:blip>
          <a:srcRect t="49498" r="78939"/>
          <a:stretch/>
        </p:blipFill>
        <p:spPr>
          <a:xfrm rot="-877060">
            <a:off x="1377754" y="2714667"/>
            <a:ext cx="5387411" cy="4934153"/>
          </a:xfrm>
          <a:prstGeom prst="rect">
            <a:avLst/>
          </a:prstGeom>
          <a:noFill/>
          <a:ln>
            <a:noFill/>
          </a:ln>
        </p:spPr>
      </p:pic>
      <p:pic>
        <p:nvPicPr>
          <p:cNvPr id="1630" name="Google Shape;1630;p49"/>
          <p:cNvPicPr preferRelativeResize="0"/>
          <p:nvPr/>
        </p:nvPicPr>
        <p:blipFill rotWithShape="1">
          <a:blip r:embed="rId5">
            <a:alphaModFix/>
          </a:blip>
          <a:srcRect l="68030" r="14999" b="54204"/>
          <a:stretch/>
        </p:blipFill>
        <p:spPr>
          <a:xfrm>
            <a:off x="8244372" y="604679"/>
            <a:ext cx="2481603" cy="2557922"/>
          </a:xfrm>
          <a:prstGeom prst="rect">
            <a:avLst/>
          </a:prstGeom>
          <a:noFill/>
          <a:ln>
            <a:noFill/>
          </a:ln>
        </p:spPr>
      </p:pic>
      <p:pic>
        <p:nvPicPr>
          <p:cNvPr id="1631" name="Google Shape;1631;p49"/>
          <p:cNvPicPr preferRelativeResize="0"/>
          <p:nvPr/>
        </p:nvPicPr>
        <p:blipFill rotWithShape="1">
          <a:blip r:embed="rId6">
            <a:alphaModFix/>
          </a:blip>
          <a:srcRect t="9905" r="71460" b="70286"/>
          <a:stretch/>
        </p:blipFill>
        <p:spPr>
          <a:xfrm>
            <a:off x="3801907" y="439428"/>
            <a:ext cx="1643342" cy="1520868"/>
          </a:xfrm>
          <a:prstGeom prst="rect">
            <a:avLst/>
          </a:prstGeom>
          <a:noFill/>
          <a:ln>
            <a:noFill/>
          </a:ln>
        </p:spPr>
      </p:pic>
      <p:pic>
        <p:nvPicPr>
          <p:cNvPr id="1632" name="Google Shape;1632;p49"/>
          <p:cNvPicPr preferRelativeResize="0"/>
          <p:nvPr/>
        </p:nvPicPr>
        <p:blipFill rotWithShape="1">
          <a:blip r:embed="rId6">
            <a:alphaModFix/>
          </a:blip>
          <a:srcRect l="83658" t="36888" b="49777"/>
          <a:stretch/>
        </p:blipFill>
        <p:spPr>
          <a:xfrm>
            <a:off x="3922733" y="2971800"/>
            <a:ext cx="840545" cy="914400"/>
          </a:xfrm>
          <a:prstGeom prst="rect">
            <a:avLst/>
          </a:prstGeom>
          <a:noFill/>
          <a:ln>
            <a:noFill/>
          </a:ln>
        </p:spPr>
      </p:pic>
      <p:pic>
        <p:nvPicPr>
          <p:cNvPr id="1633" name="Google Shape;1633;p49"/>
          <p:cNvPicPr preferRelativeResize="0"/>
          <p:nvPr/>
        </p:nvPicPr>
        <p:blipFill rotWithShape="1">
          <a:blip r:embed="rId6">
            <a:alphaModFix/>
          </a:blip>
          <a:srcRect l="83658" t="36888" b="49777"/>
          <a:stretch/>
        </p:blipFill>
        <p:spPr>
          <a:xfrm>
            <a:off x="7030636" y="488658"/>
            <a:ext cx="840545" cy="914400"/>
          </a:xfrm>
          <a:prstGeom prst="rect">
            <a:avLst/>
          </a:prstGeom>
          <a:noFill/>
          <a:ln>
            <a:noFill/>
          </a:ln>
        </p:spPr>
      </p:pic>
      <p:pic>
        <p:nvPicPr>
          <p:cNvPr id="1634" name="Google Shape;1634;p49"/>
          <p:cNvPicPr preferRelativeResize="0"/>
          <p:nvPr/>
        </p:nvPicPr>
        <p:blipFill rotWithShape="1">
          <a:blip r:embed="rId5">
            <a:alphaModFix/>
          </a:blip>
          <a:srcRect l="12987" t="26830" r="75844" b="43247"/>
          <a:stretch/>
        </p:blipFill>
        <p:spPr>
          <a:xfrm>
            <a:off x="2503716" y="2455872"/>
            <a:ext cx="842554" cy="862149"/>
          </a:xfrm>
          <a:prstGeom prst="rect">
            <a:avLst/>
          </a:prstGeom>
          <a:noFill/>
          <a:ln>
            <a:noFill/>
          </a:ln>
        </p:spPr>
      </p:pic>
      <p:pic>
        <p:nvPicPr>
          <p:cNvPr id="1635" name="Google Shape;1635;p49"/>
          <p:cNvPicPr preferRelativeResize="0"/>
          <p:nvPr/>
        </p:nvPicPr>
        <p:blipFill rotWithShape="1">
          <a:blip r:embed="rId5">
            <a:alphaModFix/>
          </a:blip>
          <a:srcRect l="59741" r="30649" b="68635"/>
          <a:stretch/>
        </p:blipFill>
        <p:spPr>
          <a:xfrm>
            <a:off x="6030687" y="1682751"/>
            <a:ext cx="724989" cy="903696"/>
          </a:xfrm>
          <a:prstGeom prst="rect">
            <a:avLst/>
          </a:prstGeom>
          <a:noFill/>
          <a:ln>
            <a:noFill/>
          </a:ln>
        </p:spPr>
      </p:pic>
      <p:pic>
        <p:nvPicPr>
          <p:cNvPr id="1636" name="Google Shape;1636;p49"/>
          <p:cNvPicPr preferRelativeResize="0"/>
          <p:nvPr/>
        </p:nvPicPr>
        <p:blipFill rotWithShape="1">
          <a:blip r:embed="rId6">
            <a:alphaModFix/>
          </a:blip>
          <a:srcRect b="90000"/>
          <a:stretch/>
        </p:blipFill>
        <p:spPr>
          <a:xfrm>
            <a:off x="1524000" y="-34595"/>
            <a:ext cx="9144000" cy="685800"/>
          </a:xfrm>
          <a:prstGeom prst="rect">
            <a:avLst/>
          </a:prstGeom>
          <a:noFill/>
          <a:ln>
            <a:noFill/>
          </a:ln>
        </p:spPr>
      </p:pic>
      <p:pic>
        <p:nvPicPr>
          <p:cNvPr id="1637" name="Google Shape;1637;p49"/>
          <p:cNvPicPr preferRelativeResize="0"/>
          <p:nvPr/>
        </p:nvPicPr>
        <p:blipFill rotWithShape="1">
          <a:blip r:embed="rId5">
            <a:alphaModFix/>
          </a:blip>
          <a:srcRect l="63117" t="50406" r="27013" b="6978"/>
          <a:stretch/>
        </p:blipFill>
        <p:spPr>
          <a:xfrm>
            <a:off x="7330677" y="4285410"/>
            <a:ext cx="744583" cy="1227908"/>
          </a:xfrm>
          <a:prstGeom prst="rect">
            <a:avLst/>
          </a:prstGeom>
          <a:noFill/>
          <a:ln>
            <a:noFill/>
          </a:ln>
        </p:spPr>
      </p:pic>
      <p:pic>
        <p:nvPicPr>
          <p:cNvPr id="1638" name="Google Shape;1638;p49"/>
          <p:cNvPicPr preferRelativeResize="0"/>
          <p:nvPr/>
        </p:nvPicPr>
        <p:blipFill rotWithShape="1">
          <a:blip r:embed="rId5">
            <a:alphaModFix/>
          </a:blip>
          <a:srcRect l="59741" r="30649" b="68635"/>
          <a:stretch/>
        </p:blipFill>
        <p:spPr>
          <a:xfrm>
            <a:off x="5445249" y="5489372"/>
            <a:ext cx="724989" cy="903696"/>
          </a:xfrm>
          <a:prstGeom prst="rect">
            <a:avLst/>
          </a:prstGeom>
          <a:noFill/>
          <a:ln>
            <a:noFill/>
          </a:ln>
        </p:spPr>
      </p:pic>
      <p:pic>
        <p:nvPicPr>
          <p:cNvPr id="1639" name="Google Shape;1639;p49"/>
          <p:cNvPicPr preferRelativeResize="0"/>
          <p:nvPr/>
        </p:nvPicPr>
        <p:blipFill rotWithShape="1">
          <a:blip r:embed="rId5">
            <a:alphaModFix/>
          </a:blip>
          <a:srcRect l="12987" t="26830" r="75844" b="43247"/>
          <a:stretch/>
        </p:blipFill>
        <p:spPr>
          <a:xfrm>
            <a:off x="4788084" y="1887651"/>
            <a:ext cx="842554" cy="862149"/>
          </a:xfrm>
          <a:prstGeom prst="rect">
            <a:avLst/>
          </a:prstGeom>
          <a:noFill/>
          <a:ln>
            <a:noFill/>
          </a:ln>
        </p:spPr>
      </p:pic>
      <p:pic>
        <p:nvPicPr>
          <p:cNvPr id="1640" name="Google Shape;1640;p49"/>
          <p:cNvPicPr preferRelativeResize="0"/>
          <p:nvPr/>
        </p:nvPicPr>
        <p:blipFill rotWithShape="1">
          <a:blip r:embed="rId7">
            <a:alphaModFix/>
          </a:blip>
          <a:srcRect l="83658" t="36888" b="49777"/>
          <a:stretch/>
        </p:blipFill>
        <p:spPr>
          <a:xfrm>
            <a:off x="5703112" y="4768478"/>
            <a:ext cx="518618" cy="564187"/>
          </a:xfrm>
          <a:prstGeom prst="rect">
            <a:avLst/>
          </a:prstGeom>
          <a:noFill/>
          <a:ln>
            <a:noFill/>
          </a:ln>
        </p:spPr>
      </p:pic>
      <p:pic>
        <p:nvPicPr>
          <p:cNvPr id="1641" name="Google Shape;1641;p49"/>
          <p:cNvPicPr preferRelativeResize="0"/>
          <p:nvPr/>
        </p:nvPicPr>
        <p:blipFill rotWithShape="1">
          <a:blip r:embed="rId5">
            <a:alphaModFix/>
          </a:blip>
          <a:srcRect l="59741" r="30649" b="68635"/>
          <a:stretch/>
        </p:blipFill>
        <p:spPr>
          <a:xfrm>
            <a:off x="1421374" y="4273286"/>
            <a:ext cx="1176742" cy="1466804"/>
          </a:xfrm>
          <a:prstGeom prst="rect">
            <a:avLst/>
          </a:prstGeom>
          <a:noFill/>
          <a:ln>
            <a:noFill/>
          </a:ln>
        </p:spPr>
      </p:pic>
      <p:pic>
        <p:nvPicPr>
          <p:cNvPr id="1642" name="Google Shape;1642;p49"/>
          <p:cNvPicPr preferRelativeResize="0"/>
          <p:nvPr/>
        </p:nvPicPr>
        <p:blipFill rotWithShape="1">
          <a:blip r:embed="rId6">
            <a:alphaModFix/>
          </a:blip>
          <a:srcRect b="90000"/>
          <a:stretch/>
        </p:blipFill>
        <p:spPr>
          <a:xfrm rot="10800000">
            <a:off x="1524000" y="6136633"/>
            <a:ext cx="9144000" cy="685800"/>
          </a:xfrm>
          <a:prstGeom prst="rect">
            <a:avLst/>
          </a:prstGeom>
          <a:noFill/>
          <a:ln>
            <a:noFill/>
          </a:ln>
        </p:spPr>
      </p:pic>
      <p:sp>
        <p:nvSpPr>
          <p:cNvPr id="1643" name="Google Shape;1643;p49"/>
          <p:cNvSpPr txBox="1"/>
          <p:nvPr/>
        </p:nvSpPr>
        <p:spPr>
          <a:xfrm rot="-958062">
            <a:off x="6211749" y="2792573"/>
            <a:ext cx="4033594" cy="1631175"/>
          </a:xfrm>
          <a:prstGeom prst="rect">
            <a:avLst/>
          </a:prstGeom>
          <a:noFill/>
          <a:ln>
            <a:noFill/>
          </a:ln>
        </p:spPr>
        <p:txBody>
          <a:bodyPr spcFirstLastPara="1" wrap="square" lIns="91425" tIns="45700" rIns="91425" bIns="45700" anchor="t" anchorCtr="0">
            <a:spAutoFit/>
          </a:bodyPr>
          <a:lstStyle/>
          <a:p>
            <a:pPr algn="ctr"/>
            <a:r>
              <a:rPr lang="en-US" sz="5000" b="1" dirty="0">
                <a:solidFill>
                  <a:srgbClr val="2F5496"/>
                </a:solidFill>
                <a:latin typeface="Times New Roman"/>
                <a:cs typeface="Times New Roman"/>
                <a:sym typeface="Times New Roman"/>
              </a:rPr>
              <a:t>CÙNG THI TÀI</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633"/>
                                        </p:tgtEl>
                                        <p:attrNameLst>
                                          <p:attrName>style.visibility</p:attrName>
                                        </p:attrNameLst>
                                      </p:cBhvr>
                                      <p:to>
                                        <p:strVal val="visible"/>
                                      </p:to>
                                    </p:set>
                                    <p:anim calcmode="lin" valueType="num">
                                      <p:cBhvr additive="base">
                                        <p:cTn id="7" dur="500"/>
                                        <p:tgtEl>
                                          <p:spTgt spid="1633"/>
                                        </p:tgtEl>
                                        <p:attrNameLst>
                                          <p:attrName>ppt_w</p:attrName>
                                        </p:attrNameLst>
                                      </p:cBhvr>
                                      <p:tavLst>
                                        <p:tav tm="0">
                                          <p:val>
                                            <p:strVal val="0"/>
                                          </p:val>
                                        </p:tav>
                                        <p:tav tm="100000">
                                          <p:val>
                                            <p:strVal val="#ppt_w"/>
                                          </p:val>
                                        </p:tav>
                                      </p:tavLst>
                                    </p:anim>
                                    <p:anim calcmode="lin" valueType="num">
                                      <p:cBhvr additive="base">
                                        <p:cTn id="8" dur="500"/>
                                        <p:tgtEl>
                                          <p:spTgt spid="1633"/>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639"/>
                                        </p:tgtEl>
                                        <p:attrNameLst>
                                          <p:attrName>style.visibility</p:attrName>
                                        </p:attrNameLst>
                                      </p:cBhvr>
                                      <p:to>
                                        <p:strVal val="visible"/>
                                      </p:to>
                                    </p:set>
                                    <p:anim calcmode="lin" valueType="num">
                                      <p:cBhvr additive="base">
                                        <p:cTn id="11" dur="500"/>
                                        <p:tgtEl>
                                          <p:spTgt spid="1639"/>
                                        </p:tgtEl>
                                        <p:attrNameLst>
                                          <p:attrName>ppt_w</p:attrName>
                                        </p:attrNameLst>
                                      </p:cBhvr>
                                      <p:tavLst>
                                        <p:tav tm="0">
                                          <p:val>
                                            <p:strVal val="0"/>
                                          </p:val>
                                        </p:tav>
                                        <p:tav tm="100000">
                                          <p:val>
                                            <p:strVal val="#ppt_w"/>
                                          </p:val>
                                        </p:tav>
                                      </p:tavLst>
                                    </p:anim>
                                    <p:anim calcmode="lin" valueType="num">
                                      <p:cBhvr additive="base">
                                        <p:cTn id="12" dur="500"/>
                                        <p:tgtEl>
                                          <p:spTgt spid="1639"/>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634"/>
                                        </p:tgtEl>
                                        <p:attrNameLst>
                                          <p:attrName>style.visibility</p:attrName>
                                        </p:attrNameLst>
                                      </p:cBhvr>
                                      <p:to>
                                        <p:strVal val="visible"/>
                                      </p:to>
                                    </p:set>
                                    <p:anim calcmode="lin" valueType="num">
                                      <p:cBhvr additive="base">
                                        <p:cTn id="15" dur="500"/>
                                        <p:tgtEl>
                                          <p:spTgt spid="1634"/>
                                        </p:tgtEl>
                                        <p:attrNameLst>
                                          <p:attrName>ppt_w</p:attrName>
                                        </p:attrNameLst>
                                      </p:cBhvr>
                                      <p:tavLst>
                                        <p:tav tm="0">
                                          <p:val>
                                            <p:strVal val="0"/>
                                          </p:val>
                                        </p:tav>
                                        <p:tav tm="100000">
                                          <p:val>
                                            <p:strVal val="#ppt_w"/>
                                          </p:val>
                                        </p:tav>
                                      </p:tavLst>
                                    </p:anim>
                                    <p:anim calcmode="lin" valueType="num">
                                      <p:cBhvr additive="base">
                                        <p:cTn id="16" dur="500"/>
                                        <p:tgtEl>
                                          <p:spTgt spid="1634"/>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1632"/>
                                        </p:tgtEl>
                                        <p:attrNameLst>
                                          <p:attrName>style.visibility</p:attrName>
                                        </p:attrNameLst>
                                      </p:cBhvr>
                                      <p:to>
                                        <p:strVal val="visible"/>
                                      </p:to>
                                    </p:set>
                                    <p:anim calcmode="lin" valueType="num">
                                      <p:cBhvr additive="base">
                                        <p:cTn id="19" dur="500"/>
                                        <p:tgtEl>
                                          <p:spTgt spid="1632"/>
                                        </p:tgtEl>
                                        <p:attrNameLst>
                                          <p:attrName>ppt_w</p:attrName>
                                        </p:attrNameLst>
                                      </p:cBhvr>
                                      <p:tavLst>
                                        <p:tav tm="0">
                                          <p:val>
                                            <p:strVal val="0"/>
                                          </p:val>
                                        </p:tav>
                                        <p:tav tm="100000">
                                          <p:val>
                                            <p:strVal val="#ppt_w"/>
                                          </p:val>
                                        </p:tav>
                                      </p:tavLst>
                                    </p:anim>
                                    <p:anim calcmode="lin" valueType="num">
                                      <p:cBhvr additive="base">
                                        <p:cTn id="20" dur="500"/>
                                        <p:tgtEl>
                                          <p:spTgt spid="1632"/>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1640"/>
                                        </p:tgtEl>
                                        <p:attrNameLst>
                                          <p:attrName>style.visibility</p:attrName>
                                        </p:attrNameLst>
                                      </p:cBhvr>
                                      <p:to>
                                        <p:strVal val="visible"/>
                                      </p:to>
                                    </p:set>
                                    <p:anim calcmode="lin" valueType="num">
                                      <p:cBhvr additive="base">
                                        <p:cTn id="23" dur="500"/>
                                        <p:tgtEl>
                                          <p:spTgt spid="1640"/>
                                        </p:tgtEl>
                                        <p:attrNameLst>
                                          <p:attrName>ppt_w</p:attrName>
                                        </p:attrNameLst>
                                      </p:cBhvr>
                                      <p:tavLst>
                                        <p:tav tm="0">
                                          <p:val>
                                            <p:strVal val="0"/>
                                          </p:val>
                                        </p:tav>
                                        <p:tav tm="100000">
                                          <p:val>
                                            <p:strVal val="#ppt_w"/>
                                          </p:val>
                                        </p:tav>
                                      </p:tavLst>
                                    </p:anim>
                                    <p:anim calcmode="lin" valueType="num">
                                      <p:cBhvr additive="base">
                                        <p:cTn id="24" dur="500"/>
                                        <p:tgtEl>
                                          <p:spTgt spid="1640"/>
                                        </p:tgtEl>
                                        <p:attrNameLst>
                                          <p:attrName>ppt_h</p:attrName>
                                        </p:attrNameLst>
                                      </p:cBhvr>
                                      <p:tavLst>
                                        <p:tav tm="0">
                                          <p:val>
                                            <p:str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1641"/>
                                        </p:tgtEl>
                                        <p:attrNameLst>
                                          <p:attrName>style.visibility</p:attrName>
                                        </p:attrNameLst>
                                      </p:cBhvr>
                                      <p:to>
                                        <p:strVal val="visible"/>
                                      </p:to>
                                    </p:set>
                                    <p:anim calcmode="lin" valueType="num">
                                      <p:cBhvr additive="base">
                                        <p:cTn id="27" dur="500"/>
                                        <p:tgtEl>
                                          <p:spTgt spid="1641"/>
                                        </p:tgtEl>
                                        <p:attrNameLst>
                                          <p:attrName>ppt_w</p:attrName>
                                        </p:attrNameLst>
                                      </p:cBhvr>
                                      <p:tavLst>
                                        <p:tav tm="0">
                                          <p:val>
                                            <p:strVal val="0"/>
                                          </p:val>
                                        </p:tav>
                                        <p:tav tm="100000">
                                          <p:val>
                                            <p:strVal val="#ppt_w"/>
                                          </p:val>
                                        </p:tav>
                                      </p:tavLst>
                                    </p:anim>
                                    <p:anim calcmode="lin" valueType="num">
                                      <p:cBhvr additive="base">
                                        <p:cTn id="28" dur="500"/>
                                        <p:tgtEl>
                                          <p:spTgt spid="1641"/>
                                        </p:tgtEl>
                                        <p:attrNameLst>
                                          <p:attrName>ppt_h</p:attrName>
                                        </p:attrNameLst>
                                      </p:cBhvr>
                                      <p:tavLst>
                                        <p:tav tm="0">
                                          <p:val>
                                            <p:str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1638"/>
                                        </p:tgtEl>
                                        <p:attrNameLst>
                                          <p:attrName>style.visibility</p:attrName>
                                        </p:attrNameLst>
                                      </p:cBhvr>
                                      <p:to>
                                        <p:strVal val="visible"/>
                                      </p:to>
                                    </p:set>
                                    <p:anim calcmode="lin" valueType="num">
                                      <p:cBhvr additive="base">
                                        <p:cTn id="31" dur="500"/>
                                        <p:tgtEl>
                                          <p:spTgt spid="1638"/>
                                        </p:tgtEl>
                                        <p:attrNameLst>
                                          <p:attrName>ppt_w</p:attrName>
                                        </p:attrNameLst>
                                      </p:cBhvr>
                                      <p:tavLst>
                                        <p:tav tm="0">
                                          <p:val>
                                            <p:strVal val="0"/>
                                          </p:val>
                                        </p:tav>
                                        <p:tav tm="100000">
                                          <p:val>
                                            <p:strVal val="#ppt_w"/>
                                          </p:val>
                                        </p:tav>
                                      </p:tavLst>
                                    </p:anim>
                                    <p:anim calcmode="lin" valueType="num">
                                      <p:cBhvr additive="base">
                                        <p:cTn id="32" dur="500"/>
                                        <p:tgtEl>
                                          <p:spTgt spid="1638"/>
                                        </p:tgtEl>
                                        <p:attrNameLst>
                                          <p:attrName>ppt_h</p:attrName>
                                        </p:attrNameLst>
                                      </p:cBhvr>
                                      <p:tavLst>
                                        <p:tav tm="0">
                                          <p:val>
                                            <p:strVal val="0"/>
                                          </p:val>
                                        </p:tav>
                                        <p:tav tm="100000">
                                          <p:val>
                                            <p:strVal val="#ppt_h"/>
                                          </p:val>
                                        </p:tav>
                                      </p:tavLst>
                                    </p:anim>
                                  </p:childTnLst>
                                </p:cTn>
                              </p:par>
                              <p:par>
                                <p:cTn id="33" presetID="23" presetClass="entr" presetSubtype="16" fill="hold" nodeType="withEffect">
                                  <p:stCondLst>
                                    <p:cond delay="0"/>
                                  </p:stCondLst>
                                  <p:childTnLst>
                                    <p:set>
                                      <p:cBhvr>
                                        <p:cTn id="34" dur="1" fill="hold">
                                          <p:stCondLst>
                                            <p:cond delay="0"/>
                                          </p:stCondLst>
                                        </p:cTn>
                                        <p:tgtEl>
                                          <p:spTgt spid="1627"/>
                                        </p:tgtEl>
                                        <p:attrNameLst>
                                          <p:attrName>style.visibility</p:attrName>
                                        </p:attrNameLst>
                                      </p:cBhvr>
                                      <p:to>
                                        <p:strVal val="visible"/>
                                      </p:to>
                                    </p:set>
                                    <p:anim calcmode="lin" valueType="num">
                                      <p:cBhvr additive="base">
                                        <p:cTn id="35" dur="500"/>
                                        <p:tgtEl>
                                          <p:spTgt spid="1627"/>
                                        </p:tgtEl>
                                        <p:attrNameLst>
                                          <p:attrName>ppt_w</p:attrName>
                                        </p:attrNameLst>
                                      </p:cBhvr>
                                      <p:tavLst>
                                        <p:tav tm="0">
                                          <p:val>
                                            <p:strVal val="0"/>
                                          </p:val>
                                        </p:tav>
                                        <p:tav tm="100000">
                                          <p:val>
                                            <p:strVal val="#ppt_w"/>
                                          </p:val>
                                        </p:tav>
                                      </p:tavLst>
                                    </p:anim>
                                    <p:anim calcmode="lin" valueType="num">
                                      <p:cBhvr additive="base">
                                        <p:cTn id="36" dur="500"/>
                                        <p:tgtEl>
                                          <p:spTgt spid="1627"/>
                                        </p:tgtEl>
                                        <p:attrNameLst>
                                          <p:attrName>ppt_h</p:attrName>
                                        </p:attrNameLst>
                                      </p:cBhvr>
                                      <p:tavLst>
                                        <p:tav tm="0">
                                          <p:val>
                                            <p:strVal val="0"/>
                                          </p:val>
                                        </p:tav>
                                        <p:tav tm="100000">
                                          <p:val>
                                            <p:strVal val="#ppt_h"/>
                                          </p:val>
                                        </p:tav>
                                      </p:tavLst>
                                    </p:anim>
                                  </p:childTnLst>
                                </p:cTn>
                              </p:par>
                              <p:par>
                                <p:cTn id="37" presetID="23" presetClass="entr" presetSubtype="16" fill="hold" nodeType="withEffect">
                                  <p:stCondLst>
                                    <p:cond delay="0"/>
                                  </p:stCondLst>
                                  <p:childTnLst>
                                    <p:set>
                                      <p:cBhvr>
                                        <p:cTn id="38" dur="1" fill="hold">
                                          <p:stCondLst>
                                            <p:cond delay="0"/>
                                          </p:stCondLst>
                                        </p:cTn>
                                        <p:tgtEl>
                                          <p:spTgt spid="1635"/>
                                        </p:tgtEl>
                                        <p:attrNameLst>
                                          <p:attrName>style.visibility</p:attrName>
                                        </p:attrNameLst>
                                      </p:cBhvr>
                                      <p:to>
                                        <p:strVal val="visible"/>
                                      </p:to>
                                    </p:set>
                                    <p:anim calcmode="lin" valueType="num">
                                      <p:cBhvr additive="base">
                                        <p:cTn id="39" dur="500"/>
                                        <p:tgtEl>
                                          <p:spTgt spid="1635"/>
                                        </p:tgtEl>
                                        <p:attrNameLst>
                                          <p:attrName>ppt_w</p:attrName>
                                        </p:attrNameLst>
                                      </p:cBhvr>
                                      <p:tavLst>
                                        <p:tav tm="0">
                                          <p:val>
                                            <p:strVal val="0"/>
                                          </p:val>
                                        </p:tav>
                                        <p:tav tm="100000">
                                          <p:val>
                                            <p:strVal val="#ppt_w"/>
                                          </p:val>
                                        </p:tav>
                                      </p:tavLst>
                                    </p:anim>
                                    <p:anim calcmode="lin" valueType="num">
                                      <p:cBhvr additive="base">
                                        <p:cTn id="40" dur="500"/>
                                        <p:tgtEl>
                                          <p:spTgt spid="1635"/>
                                        </p:tgtEl>
                                        <p:attrNameLst>
                                          <p:attrName>ppt_h</p:attrName>
                                        </p:attrNameLst>
                                      </p:cBhvr>
                                      <p:tavLst>
                                        <p:tav tm="0">
                                          <p:val>
                                            <p:strVal val="0"/>
                                          </p:val>
                                        </p:tav>
                                        <p:tav tm="100000">
                                          <p:val>
                                            <p:strVal val="#ppt_h"/>
                                          </p:val>
                                        </p:tav>
                                      </p:tavLst>
                                    </p:anim>
                                  </p:childTnLst>
                                </p:cTn>
                              </p:par>
                            </p:childTnLst>
                          </p:cTn>
                        </p:par>
                        <p:par>
                          <p:cTn id="41" fill="hold">
                            <p:stCondLst>
                              <p:cond delay="500"/>
                            </p:stCondLst>
                            <p:childTnLst>
                              <p:par>
                                <p:cTn id="42" presetID="10" presetClass="entr" presetSubtype="0" fill="hold" nodeType="afterEffect">
                                  <p:stCondLst>
                                    <p:cond delay="0"/>
                                  </p:stCondLst>
                                  <p:childTnLst>
                                    <p:set>
                                      <p:cBhvr>
                                        <p:cTn id="43" dur="1" fill="hold">
                                          <p:stCondLst>
                                            <p:cond delay="0"/>
                                          </p:stCondLst>
                                        </p:cTn>
                                        <p:tgtEl>
                                          <p:spTgt spid="1629"/>
                                        </p:tgtEl>
                                        <p:attrNameLst>
                                          <p:attrName>style.visibility</p:attrName>
                                        </p:attrNameLst>
                                      </p:cBhvr>
                                      <p:to>
                                        <p:strVal val="visible"/>
                                      </p:to>
                                    </p:set>
                                    <p:animEffect transition="in" filter="fade">
                                      <p:cBhvr>
                                        <p:cTn id="44" dur="1000"/>
                                        <p:tgtEl>
                                          <p:spTgt spid="1629"/>
                                        </p:tgtEl>
                                      </p:cBhvr>
                                    </p:animEffect>
                                  </p:childTnLst>
                                </p:cTn>
                              </p:par>
                            </p:childTnLst>
                          </p:cTn>
                        </p:par>
                        <p:par>
                          <p:cTn id="45" fill="hold">
                            <p:stCondLst>
                              <p:cond delay="1500"/>
                            </p:stCondLst>
                            <p:childTnLst>
                              <p:par>
                                <p:cTn id="46" presetID="10" presetClass="entr" presetSubtype="0" fill="hold" nodeType="afterEffect">
                                  <p:stCondLst>
                                    <p:cond delay="0"/>
                                  </p:stCondLst>
                                  <p:childTnLst>
                                    <p:set>
                                      <p:cBhvr>
                                        <p:cTn id="47" dur="1" fill="hold">
                                          <p:stCondLst>
                                            <p:cond delay="0"/>
                                          </p:stCondLst>
                                        </p:cTn>
                                        <p:tgtEl>
                                          <p:spTgt spid="1628"/>
                                        </p:tgtEl>
                                        <p:attrNameLst>
                                          <p:attrName>style.visibility</p:attrName>
                                        </p:attrNameLst>
                                      </p:cBhvr>
                                      <p:to>
                                        <p:strVal val="visible"/>
                                      </p:to>
                                    </p:set>
                                    <p:animEffect transition="in" filter="fade">
                                      <p:cBhvr>
                                        <p:cTn id="48" dur="1000"/>
                                        <p:tgtEl>
                                          <p:spTgt spid="1628"/>
                                        </p:tgtEl>
                                      </p:cBhvr>
                                    </p:animEffect>
                                  </p:childTnLst>
                                </p:cTn>
                              </p:par>
                            </p:childTnLst>
                          </p:cTn>
                        </p:par>
                        <p:par>
                          <p:cTn id="49" fill="hold">
                            <p:stCondLst>
                              <p:cond delay="2500"/>
                            </p:stCondLst>
                            <p:childTnLst>
                              <p:par>
                                <p:cTn id="50" presetID="10" presetClass="entr" presetSubtype="0" fill="hold" nodeType="afterEffect">
                                  <p:stCondLst>
                                    <p:cond delay="0"/>
                                  </p:stCondLst>
                                  <p:childTnLst>
                                    <p:set>
                                      <p:cBhvr>
                                        <p:cTn id="51" dur="1" fill="hold">
                                          <p:stCondLst>
                                            <p:cond delay="0"/>
                                          </p:stCondLst>
                                        </p:cTn>
                                        <p:tgtEl>
                                          <p:spTgt spid="1630"/>
                                        </p:tgtEl>
                                        <p:attrNameLst>
                                          <p:attrName>style.visibility</p:attrName>
                                        </p:attrNameLst>
                                      </p:cBhvr>
                                      <p:to>
                                        <p:strVal val="visible"/>
                                      </p:to>
                                    </p:set>
                                    <p:animEffect transition="in" filter="fade">
                                      <p:cBhvr>
                                        <p:cTn id="52" dur="1000"/>
                                        <p:tgtEl>
                                          <p:spTgt spid="1630"/>
                                        </p:tgtEl>
                                      </p:cBhvr>
                                    </p:animEffect>
                                  </p:childTnLst>
                                </p:cTn>
                              </p:par>
                            </p:childTnLst>
                          </p:cTn>
                        </p:par>
                        <p:par>
                          <p:cTn id="53" fill="hold">
                            <p:stCondLst>
                              <p:cond delay="3500"/>
                            </p:stCondLst>
                            <p:childTnLst>
                              <p:par>
                                <p:cTn id="54" presetID="10" presetClass="entr" presetSubtype="0" fill="hold" nodeType="afterEffect">
                                  <p:stCondLst>
                                    <p:cond delay="0"/>
                                  </p:stCondLst>
                                  <p:childTnLst>
                                    <p:set>
                                      <p:cBhvr>
                                        <p:cTn id="55" dur="1" fill="hold">
                                          <p:stCondLst>
                                            <p:cond delay="0"/>
                                          </p:stCondLst>
                                        </p:cTn>
                                        <p:tgtEl>
                                          <p:spTgt spid="1631"/>
                                        </p:tgtEl>
                                        <p:attrNameLst>
                                          <p:attrName>style.visibility</p:attrName>
                                        </p:attrNameLst>
                                      </p:cBhvr>
                                      <p:to>
                                        <p:strVal val="visible"/>
                                      </p:to>
                                    </p:set>
                                    <p:animEffect transition="in" filter="fade">
                                      <p:cBhvr>
                                        <p:cTn id="56" dur="1000"/>
                                        <p:tgtEl>
                                          <p:spTgt spid="16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687"/>
        <p:cNvGrpSpPr/>
        <p:nvPr/>
      </p:nvGrpSpPr>
      <p:grpSpPr>
        <a:xfrm>
          <a:off x="0" y="0"/>
          <a:ext cx="0" cy="0"/>
          <a:chOff x="0" y="0"/>
          <a:chExt cx="0" cy="0"/>
        </a:xfrm>
      </p:grpSpPr>
      <p:pic>
        <p:nvPicPr>
          <p:cNvPr id="1688" name="Google Shape;1688;p52" descr="C:\Users\ADMIN\Desktop\Untitlead (7).png"/>
          <p:cNvPicPr preferRelativeResize="0"/>
          <p:nvPr/>
        </p:nvPicPr>
        <p:blipFill rotWithShape="1">
          <a:blip r:embed="rId3">
            <a:alphaModFix/>
          </a:blip>
          <a:srcRect/>
          <a:stretch/>
        </p:blipFill>
        <p:spPr>
          <a:xfrm>
            <a:off x="1946284" y="2971805"/>
            <a:ext cx="1700213" cy="1724025"/>
          </a:xfrm>
          <a:prstGeom prst="rect">
            <a:avLst/>
          </a:prstGeom>
          <a:noFill/>
          <a:ln>
            <a:noFill/>
          </a:ln>
        </p:spPr>
      </p:pic>
      <p:pic>
        <p:nvPicPr>
          <p:cNvPr id="1689" name="Google Shape;1689;p52" descr="C:\Users\ADMIN\Desktop\Untitlead (3).png"/>
          <p:cNvPicPr preferRelativeResize="0"/>
          <p:nvPr/>
        </p:nvPicPr>
        <p:blipFill rotWithShape="1">
          <a:blip r:embed="rId4">
            <a:alphaModFix/>
          </a:blip>
          <a:srcRect/>
          <a:stretch/>
        </p:blipFill>
        <p:spPr>
          <a:xfrm>
            <a:off x="1905000" y="658866"/>
            <a:ext cx="1741488" cy="1716087"/>
          </a:xfrm>
          <a:prstGeom prst="rect">
            <a:avLst/>
          </a:prstGeom>
          <a:noFill/>
          <a:ln>
            <a:noFill/>
          </a:ln>
        </p:spPr>
      </p:pic>
      <p:pic>
        <p:nvPicPr>
          <p:cNvPr id="1690" name="Google Shape;1690;p52" descr="C:\Users\ADMIN\Desktop\crushed-ice-frame-white-background-5463669a2 (a2a).jpg"/>
          <p:cNvPicPr preferRelativeResize="0"/>
          <p:nvPr/>
        </p:nvPicPr>
        <p:blipFill rotWithShape="1">
          <a:blip r:embed="rId5">
            <a:alphaModFix/>
          </a:blip>
          <a:srcRect/>
          <a:stretch/>
        </p:blipFill>
        <p:spPr>
          <a:xfrm>
            <a:off x="3646488" y="542276"/>
            <a:ext cx="6477000" cy="2109251"/>
          </a:xfrm>
          <a:prstGeom prst="rect">
            <a:avLst/>
          </a:prstGeom>
          <a:noFill/>
          <a:ln w="190500" cap="sq" cmpd="sng">
            <a:solidFill>
              <a:srgbClr val="C8C6BD"/>
            </a:solidFill>
            <a:prstDash val="solid"/>
            <a:miter lim="800000"/>
            <a:headEnd type="none" w="sm" len="sm"/>
            <a:tailEnd type="none" w="sm" len="sm"/>
          </a:ln>
          <a:effectLst>
            <a:outerShdw blurRad="254000" algn="bl" rotWithShape="0">
              <a:srgbClr val="000000">
                <a:alpha val="42745"/>
              </a:srgbClr>
            </a:outerShdw>
          </a:effectLst>
        </p:spPr>
      </p:pic>
      <p:pic>
        <p:nvPicPr>
          <p:cNvPr id="1691" name="Google Shape;1691;p52" descr="C:\Users\ADMIN\Desktop\crushed-ice-frame-white-background-5463669a2 (a2a).jpg"/>
          <p:cNvPicPr preferRelativeResize="0"/>
          <p:nvPr/>
        </p:nvPicPr>
        <p:blipFill rotWithShape="1">
          <a:blip r:embed="rId5">
            <a:alphaModFix/>
          </a:blip>
          <a:srcRect/>
          <a:stretch/>
        </p:blipFill>
        <p:spPr>
          <a:xfrm>
            <a:off x="3753294" y="3179362"/>
            <a:ext cx="6489699" cy="2057399"/>
          </a:xfrm>
          <a:prstGeom prst="rect">
            <a:avLst/>
          </a:prstGeom>
          <a:noFill/>
          <a:ln w="190500" cap="sq" cmpd="sng">
            <a:solidFill>
              <a:srgbClr val="C8C6BD"/>
            </a:solidFill>
            <a:prstDash val="solid"/>
            <a:miter lim="800000"/>
            <a:headEnd type="none" w="sm" len="sm"/>
            <a:tailEnd type="none" w="sm" len="sm"/>
          </a:ln>
          <a:effectLst>
            <a:outerShdw blurRad="254000" algn="bl" rotWithShape="0">
              <a:srgbClr val="000000">
                <a:alpha val="42745"/>
              </a:srgbClr>
            </a:outerShdw>
          </a:effectLst>
        </p:spPr>
      </p:pic>
      <p:sp>
        <p:nvSpPr>
          <p:cNvPr id="1692" name="Google Shape;1692;p52"/>
          <p:cNvSpPr txBox="1"/>
          <p:nvPr/>
        </p:nvSpPr>
        <p:spPr>
          <a:xfrm>
            <a:off x="3698630" y="1009066"/>
            <a:ext cx="6200775" cy="1391619"/>
          </a:xfrm>
          <a:prstGeom prst="rect">
            <a:avLst/>
          </a:prstGeom>
          <a:noFill/>
          <a:ln>
            <a:noFill/>
          </a:ln>
        </p:spPr>
        <p:txBody>
          <a:bodyPr spcFirstLastPara="1" wrap="square" lIns="98025" tIns="49000" rIns="98025" bIns="49000" anchor="t" anchorCtr="0">
            <a:spAutoFit/>
          </a:bodyPr>
          <a:lstStyle/>
          <a:p>
            <a:pPr lvl="0" algn="ctr"/>
            <a:r>
              <a:rPr lang="en-US" sz="2800" b="1" dirty="0" err="1">
                <a:solidFill>
                  <a:schemeClr val="dk1"/>
                </a:solidFill>
                <a:latin typeface="Times New Roman"/>
                <a:ea typeface="Times New Roman"/>
                <a:cs typeface="Times New Roman"/>
                <a:sym typeface="Times New Roman"/>
              </a:rPr>
              <a:t>Câu</a:t>
            </a:r>
            <a:r>
              <a:rPr lang="en-US" sz="2800" b="1" dirty="0">
                <a:solidFill>
                  <a:schemeClr val="dk1"/>
                </a:solidFill>
                <a:latin typeface="Times New Roman"/>
                <a:ea typeface="Times New Roman"/>
                <a:cs typeface="Times New Roman"/>
                <a:sym typeface="Times New Roman"/>
              </a:rPr>
              <a:t> 1. </a:t>
            </a:r>
            <a:r>
              <a:rPr lang="en-US" sz="2800" b="1" dirty="0" err="1">
                <a:solidFill>
                  <a:schemeClr val="dk1"/>
                </a:solidFill>
                <a:latin typeface="Times New Roman"/>
                <a:ea typeface="Times New Roman"/>
                <a:cs typeface="Times New Roman"/>
                <a:sym typeface="Times New Roman"/>
              </a:rPr>
              <a:t>Xác</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định</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trạng</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ngữ</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trong</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câu</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văn</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sau</a:t>
            </a:r>
            <a:r>
              <a:rPr lang="en-US" sz="2800" b="1" dirty="0">
                <a:solidFill>
                  <a:schemeClr val="dk1"/>
                </a:solidFill>
                <a:latin typeface="Times New Roman"/>
                <a:ea typeface="Times New Roman"/>
                <a:cs typeface="Times New Roman"/>
                <a:sym typeface="Times New Roman"/>
              </a:rPr>
              <a:t>: </a:t>
            </a:r>
            <a:r>
              <a:rPr lang="vi-VN" sz="2800" b="1" dirty="0">
                <a:solidFill>
                  <a:schemeClr val="dk1"/>
                </a:solidFill>
                <a:latin typeface="Times New Roman"/>
                <a:ea typeface="Times New Roman"/>
                <a:cs typeface="Times New Roman"/>
                <a:sym typeface="Times New Roman"/>
              </a:rPr>
              <a:t>Nhờ học giỏi, Nam được cô giáo khen.</a:t>
            </a:r>
            <a:r>
              <a:rPr lang="en-US" sz="2800" b="1" dirty="0">
                <a:solidFill>
                  <a:schemeClr val="dk1"/>
                </a:solidFill>
                <a:latin typeface="Times New Roman"/>
                <a:ea typeface="Times New Roman"/>
                <a:cs typeface="Times New Roman"/>
                <a:sym typeface="Times New Roman"/>
              </a:rPr>
              <a:t>    </a:t>
            </a:r>
            <a:endParaRPr sz="2800" dirty="0">
              <a:solidFill>
                <a:srgbClr val="0000FF"/>
              </a:solidFill>
              <a:latin typeface="Times New Roman"/>
              <a:ea typeface="Times New Roman"/>
              <a:cs typeface="Times New Roman"/>
              <a:sym typeface="Times New Roman"/>
            </a:endParaRPr>
          </a:p>
        </p:txBody>
      </p:sp>
      <p:sp>
        <p:nvSpPr>
          <p:cNvPr id="1693" name="Google Shape;1693;p52"/>
          <p:cNvSpPr txBox="1"/>
          <p:nvPr/>
        </p:nvSpPr>
        <p:spPr>
          <a:xfrm>
            <a:off x="4240890" y="3819917"/>
            <a:ext cx="5575300" cy="776287"/>
          </a:xfrm>
          <a:prstGeom prst="rect">
            <a:avLst/>
          </a:prstGeom>
          <a:noFill/>
          <a:ln>
            <a:noFill/>
          </a:ln>
        </p:spPr>
        <p:txBody>
          <a:bodyPr spcFirstLastPara="1" wrap="square" lIns="98025" tIns="49000" rIns="98025" bIns="49000" anchor="t" anchorCtr="0">
            <a:spAutoFit/>
          </a:bodyPr>
          <a:lstStyle/>
          <a:p>
            <a:pPr algn="ctr"/>
            <a:r>
              <a:rPr lang="en-US" sz="4400" dirty="0" err="1">
                <a:latin typeface="Times New Roman"/>
                <a:ea typeface="Times New Roman"/>
                <a:cs typeface="Times New Roman"/>
                <a:sym typeface="Times New Roman"/>
              </a:rPr>
              <a:t>Nhờ</a:t>
            </a:r>
            <a:r>
              <a:rPr lang="en-US" sz="4400" dirty="0">
                <a:latin typeface="Times New Roman"/>
                <a:ea typeface="Times New Roman"/>
                <a:cs typeface="Times New Roman"/>
                <a:sym typeface="Times New Roman"/>
              </a:rPr>
              <a:t> </a:t>
            </a:r>
            <a:r>
              <a:rPr lang="en-US" sz="4400" dirty="0" err="1">
                <a:latin typeface="Times New Roman"/>
                <a:ea typeface="Times New Roman"/>
                <a:cs typeface="Times New Roman"/>
                <a:sym typeface="Times New Roman"/>
              </a:rPr>
              <a:t>học</a:t>
            </a:r>
            <a:r>
              <a:rPr lang="en-US" sz="4400" dirty="0">
                <a:latin typeface="Times New Roman"/>
                <a:ea typeface="Times New Roman"/>
                <a:cs typeface="Times New Roman"/>
                <a:sym typeface="Times New Roman"/>
              </a:rPr>
              <a:t> </a:t>
            </a:r>
            <a:r>
              <a:rPr lang="en-US" sz="4400" dirty="0" err="1">
                <a:latin typeface="Times New Roman"/>
                <a:ea typeface="Times New Roman"/>
                <a:cs typeface="Times New Roman"/>
                <a:sym typeface="Times New Roman"/>
              </a:rPr>
              <a:t>giỏi</a:t>
            </a:r>
            <a:endParaRPr sz="4300" dirty="0">
              <a:solidFill>
                <a:srgbClr val="0000FF"/>
              </a:solidFill>
              <a:latin typeface="Times New Roman"/>
              <a:ea typeface="Times New Roman"/>
              <a:cs typeface="Times New Roman"/>
              <a:sym typeface="Times New Roman"/>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90"/>
                                        </p:tgtEl>
                                        <p:attrNameLst>
                                          <p:attrName>style.visibility</p:attrName>
                                        </p:attrNameLst>
                                      </p:cBhvr>
                                      <p:to>
                                        <p:strVal val="visible"/>
                                      </p:to>
                                    </p:set>
                                    <p:animEffect transition="in" filter="fade">
                                      <p:cBhvr>
                                        <p:cTn id="7" dur="1000"/>
                                        <p:tgtEl>
                                          <p:spTgt spid="1690"/>
                                        </p:tgtEl>
                                      </p:cBhvr>
                                    </p:animEffect>
                                  </p:childTnLst>
                                </p:cTn>
                              </p:par>
                              <p:par>
                                <p:cTn id="8" presetID="10" presetClass="entr" presetSubtype="0" fill="hold" nodeType="withEffect">
                                  <p:stCondLst>
                                    <p:cond delay="0"/>
                                  </p:stCondLst>
                                  <p:childTnLst>
                                    <p:set>
                                      <p:cBhvr>
                                        <p:cTn id="9" dur="1" fill="hold">
                                          <p:stCondLst>
                                            <p:cond delay="0"/>
                                          </p:stCondLst>
                                        </p:cTn>
                                        <p:tgtEl>
                                          <p:spTgt spid="1692"/>
                                        </p:tgtEl>
                                        <p:attrNameLst>
                                          <p:attrName>style.visibility</p:attrName>
                                        </p:attrNameLst>
                                      </p:cBhvr>
                                      <p:to>
                                        <p:strVal val="visible"/>
                                      </p:to>
                                    </p:set>
                                    <p:animEffect transition="in" filter="fade">
                                      <p:cBhvr>
                                        <p:cTn id="10" dur="1000"/>
                                        <p:tgtEl>
                                          <p:spTgt spid="169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691"/>
                                        </p:tgtEl>
                                        <p:attrNameLst>
                                          <p:attrName>style.visibility</p:attrName>
                                        </p:attrNameLst>
                                      </p:cBhvr>
                                      <p:to>
                                        <p:strVal val="visible"/>
                                      </p:to>
                                    </p:set>
                                    <p:animEffect transition="in" filter="fade">
                                      <p:cBhvr>
                                        <p:cTn id="15" dur="500"/>
                                        <p:tgtEl>
                                          <p:spTgt spid="1691"/>
                                        </p:tgtEl>
                                      </p:cBhvr>
                                    </p:animEffect>
                                  </p:childTnLst>
                                </p:cTn>
                              </p:par>
                              <p:par>
                                <p:cTn id="16" presetID="10" presetClass="entr" presetSubtype="0" fill="hold" nodeType="withEffect">
                                  <p:stCondLst>
                                    <p:cond delay="0"/>
                                  </p:stCondLst>
                                  <p:childTnLst>
                                    <p:set>
                                      <p:cBhvr>
                                        <p:cTn id="17" dur="1" fill="hold">
                                          <p:stCondLst>
                                            <p:cond delay="0"/>
                                          </p:stCondLst>
                                        </p:cTn>
                                        <p:tgtEl>
                                          <p:spTgt spid="1693"/>
                                        </p:tgtEl>
                                        <p:attrNameLst>
                                          <p:attrName>style.visibility</p:attrName>
                                        </p:attrNameLst>
                                      </p:cBhvr>
                                      <p:to>
                                        <p:strVal val="visible"/>
                                      </p:to>
                                    </p:set>
                                    <p:animEffect transition="in" filter="fade">
                                      <p:cBhvr>
                                        <p:cTn id="18" dur="500"/>
                                        <p:tgtEl>
                                          <p:spTgt spid="16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697"/>
        <p:cNvGrpSpPr/>
        <p:nvPr/>
      </p:nvGrpSpPr>
      <p:grpSpPr>
        <a:xfrm>
          <a:off x="0" y="0"/>
          <a:ext cx="0" cy="0"/>
          <a:chOff x="0" y="0"/>
          <a:chExt cx="0" cy="0"/>
        </a:xfrm>
      </p:grpSpPr>
      <p:pic>
        <p:nvPicPr>
          <p:cNvPr id="1698" name="Google Shape;1698;p53" descr="C:\Users\ADMIN\Desktop\Untitlead (7).png"/>
          <p:cNvPicPr preferRelativeResize="0"/>
          <p:nvPr/>
        </p:nvPicPr>
        <p:blipFill rotWithShape="1">
          <a:blip r:embed="rId3">
            <a:alphaModFix/>
          </a:blip>
          <a:srcRect/>
          <a:stretch/>
        </p:blipFill>
        <p:spPr>
          <a:xfrm>
            <a:off x="1946284" y="2971805"/>
            <a:ext cx="1700213" cy="1724025"/>
          </a:xfrm>
          <a:prstGeom prst="rect">
            <a:avLst/>
          </a:prstGeom>
          <a:noFill/>
          <a:ln>
            <a:noFill/>
          </a:ln>
        </p:spPr>
      </p:pic>
      <p:pic>
        <p:nvPicPr>
          <p:cNvPr id="1699" name="Google Shape;1699;p53" descr="C:\Users\ADMIN\Desktop\Untitlead (3).png"/>
          <p:cNvPicPr preferRelativeResize="0"/>
          <p:nvPr/>
        </p:nvPicPr>
        <p:blipFill rotWithShape="1">
          <a:blip r:embed="rId4">
            <a:alphaModFix/>
          </a:blip>
          <a:srcRect/>
          <a:stretch/>
        </p:blipFill>
        <p:spPr>
          <a:xfrm>
            <a:off x="1905000" y="658866"/>
            <a:ext cx="1741488" cy="1716087"/>
          </a:xfrm>
          <a:prstGeom prst="rect">
            <a:avLst/>
          </a:prstGeom>
          <a:noFill/>
          <a:ln>
            <a:noFill/>
          </a:ln>
        </p:spPr>
      </p:pic>
      <p:pic>
        <p:nvPicPr>
          <p:cNvPr id="1700" name="Google Shape;1700;p53" descr="C:\Users\ADMIN\Desktop\crushed-ice-frame-white-background-5463669a2 (a2a).jpg"/>
          <p:cNvPicPr preferRelativeResize="0"/>
          <p:nvPr/>
        </p:nvPicPr>
        <p:blipFill rotWithShape="1">
          <a:blip r:embed="rId5">
            <a:alphaModFix/>
          </a:blip>
          <a:srcRect/>
          <a:stretch/>
        </p:blipFill>
        <p:spPr>
          <a:xfrm>
            <a:off x="3733801" y="405425"/>
            <a:ext cx="6477000" cy="2109251"/>
          </a:xfrm>
          <a:prstGeom prst="rect">
            <a:avLst/>
          </a:prstGeom>
          <a:noFill/>
          <a:ln w="190500" cap="sq" cmpd="sng">
            <a:solidFill>
              <a:srgbClr val="C8C6BD"/>
            </a:solidFill>
            <a:prstDash val="solid"/>
            <a:miter lim="800000"/>
            <a:headEnd type="none" w="sm" len="sm"/>
            <a:tailEnd type="none" w="sm" len="sm"/>
          </a:ln>
          <a:effectLst>
            <a:outerShdw blurRad="254000" algn="bl" rotWithShape="0">
              <a:srgbClr val="000000">
                <a:alpha val="42745"/>
              </a:srgbClr>
            </a:outerShdw>
          </a:effectLst>
        </p:spPr>
      </p:pic>
      <p:pic>
        <p:nvPicPr>
          <p:cNvPr id="1701" name="Google Shape;1701;p53" descr="C:\Users\ADMIN\Desktop\crushed-ice-frame-white-background-5463669a2 (a2a).jpg"/>
          <p:cNvPicPr preferRelativeResize="0"/>
          <p:nvPr/>
        </p:nvPicPr>
        <p:blipFill rotWithShape="1">
          <a:blip r:embed="rId5">
            <a:alphaModFix/>
          </a:blip>
          <a:srcRect/>
          <a:stretch/>
        </p:blipFill>
        <p:spPr>
          <a:xfrm>
            <a:off x="3733827" y="2819426"/>
            <a:ext cx="6489699" cy="2057399"/>
          </a:xfrm>
          <a:prstGeom prst="rect">
            <a:avLst/>
          </a:prstGeom>
          <a:noFill/>
          <a:ln w="190500" cap="sq" cmpd="sng">
            <a:solidFill>
              <a:srgbClr val="C8C6BD"/>
            </a:solidFill>
            <a:prstDash val="solid"/>
            <a:miter lim="800000"/>
            <a:headEnd type="none" w="sm" len="sm"/>
            <a:tailEnd type="none" w="sm" len="sm"/>
          </a:ln>
          <a:effectLst>
            <a:outerShdw blurRad="254000" algn="bl" rotWithShape="0">
              <a:srgbClr val="000000">
                <a:alpha val="42745"/>
              </a:srgbClr>
            </a:outerShdw>
          </a:effectLst>
        </p:spPr>
      </p:pic>
      <p:sp>
        <p:nvSpPr>
          <p:cNvPr id="1702" name="Google Shape;1702;p53"/>
          <p:cNvSpPr txBox="1"/>
          <p:nvPr/>
        </p:nvSpPr>
        <p:spPr>
          <a:xfrm>
            <a:off x="3886203" y="979605"/>
            <a:ext cx="5883275" cy="960883"/>
          </a:xfrm>
          <a:prstGeom prst="rect">
            <a:avLst/>
          </a:prstGeom>
          <a:noFill/>
          <a:ln>
            <a:noFill/>
          </a:ln>
        </p:spPr>
        <p:txBody>
          <a:bodyPr spcFirstLastPara="1" wrap="square" lIns="98150" tIns="49075" rIns="98150" bIns="49075" anchor="t" anchorCtr="0">
            <a:spAutoFit/>
          </a:bodyPr>
          <a:lstStyle/>
          <a:p>
            <a:pPr algn="ctr"/>
            <a:r>
              <a:rPr lang="en-US" sz="2800" b="1" dirty="0" err="1">
                <a:solidFill>
                  <a:schemeClr val="dk1"/>
                </a:solidFill>
                <a:latin typeface="Times New Roman"/>
                <a:ea typeface="Times New Roman"/>
                <a:cs typeface="Times New Roman"/>
                <a:sym typeface="Times New Roman"/>
              </a:rPr>
              <a:t>Câu</a:t>
            </a:r>
            <a:r>
              <a:rPr lang="en-US" sz="2800" b="1" dirty="0">
                <a:solidFill>
                  <a:schemeClr val="dk1"/>
                </a:solidFill>
                <a:latin typeface="Times New Roman"/>
                <a:ea typeface="Times New Roman"/>
                <a:cs typeface="Times New Roman"/>
                <a:sym typeface="Times New Roman"/>
              </a:rPr>
              <a:t> 2. </a:t>
            </a:r>
            <a:r>
              <a:rPr lang="en-US" sz="2800" b="1" dirty="0" err="1">
                <a:solidFill>
                  <a:schemeClr val="dk1"/>
                </a:solidFill>
                <a:latin typeface="Times New Roman"/>
                <a:ea typeface="Times New Roman"/>
                <a:cs typeface="Times New Roman"/>
                <a:sym typeface="Times New Roman"/>
              </a:rPr>
              <a:t>Trạng</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ngữ</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thường</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đứng</a:t>
            </a:r>
            <a:r>
              <a:rPr lang="en-US" sz="2800" b="1" dirty="0">
                <a:solidFill>
                  <a:schemeClr val="dk1"/>
                </a:solidFill>
                <a:latin typeface="Times New Roman"/>
                <a:ea typeface="Times New Roman"/>
                <a:cs typeface="Times New Roman"/>
                <a:sym typeface="Times New Roman"/>
              </a:rPr>
              <a:t> ở </a:t>
            </a:r>
            <a:r>
              <a:rPr lang="en-US" sz="2800" b="1" dirty="0" err="1">
                <a:solidFill>
                  <a:schemeClr val="dk1"/>
                </a:solidFill>
                <a:latin typeface="Times New Roman"/>
                <a:ea typeface="Times New Roman"/>
                <a:cs typeface="Times New Roman"/>
                <a:sym typeface="Times New Roman"/>
              </a:rPr>
              <a:t>vị</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trí</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nào</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trong</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câu</a:t>
            </a:r>
            <a:r>
              <a:rPr lang="en-US" sz="2800" b="1" dirty="0">
                <a:solidFill>
                  <a:schemeClr val="dk1"/>
                </a:solidFill>
                <a:latin typeface="Times New Roman"/>
                <a:ea typeface="Times New Roman"/>
                <a:cs typeface="Times New Roman"/>
                <a:sym typeface="Times New Roman"/>
              </a:rPr>
              <a:t>?</a:t>
            </a:r>
            <a:endParaRPr sz="2800" dirty="0">
              <a:solidFill>
                <a:srgbClr val="0000FF"/>
              </a:solidFill>
              <a:latin typeface="Times New Roman"/>
              <a:ea typeface="Times New Roman"/>
              <a:cs typeface="Times New Roman"/>
              <a:sym typeface="Times New Roman"/>
            </a:endParaRPr>
          </a:p>
        </p:txBody>
      </p:sp>
      <p:sp>
        <p:nvSpPr>
          <p:cNvPr id="1703" name="Google Shape;1703;p53"/>
          <p:cNvSpPr txBox="1"/>
          <p:nvPr/>
        </p:nvSpPr>
        <p:spPr>
          <a:xfrm>
            <a:off x="4322790" y="3357571"/>
            <a:ext cx="5280025" cy="468440"/>
          </a:xfrm>
          <a:prstGeom prst="rect">
            <a:avLst/>
          </a:prstGeom>
          <a:noFill/>
          <a:ln>
            <a:noFill/>
          </a:ln>
        </p:spPr>
        <p:txBody>
          <a:bodyPr spcFirstLastPara="1" wrap="square" lIns="98150" tIns="49075" rIns="98150" bIns="49075" anchor="t" anchorCtr="0">
            <a:spAutoFit/>
          </a:bodyPr>
          <a:lstStyle/>
          <a:p>
            <a:pPr algn="ctr"/>
            <a:r>
              <a:rPr lang="en-US" sz="2400" dirty="0" err="1">
                <a:solidFill>
                  <a:srgbClr val="0000FF"/>
                </a:solidFill>
                <a:latin typeface="Times New Roman"/>
                <a:cs typeface="Times New Roman"/>
                <a:sym typeface="Times New Roman"/>
              </a:rPr>
              <a:t>Đầu</a:t>
            </a:r>
            <a:r>
              <a:rPr lang="en-US" sz="2400" dirty="0">
                <a:solidFill>
                  <a:srgbClr val="0000FF"/>
                </a:solidFill>
                <a:latin typeface="Times New Roman"/>
                <a:cs typeface="Times New Roman"/>
                <a:sym typeface="Times New Roman"/>
              </a:rPr>
              <a:t> </a:t>
            </a:r>
            <a:r>
              <a:rPr lang="en-US" sz="2400" dirty="0" err="1">
                <a:solidFill>
                  <a:srgbClr val="0000FF"/>
                </a:solidFill>
                <a:latin typeface="Times New Roman"/>
                <a:cs typeface="Times New Roman"/>
                <a:sym typeface="Times New Roman"/>
              </a:rPr>
              <a:t>câu</a:t>
            </a:r>
            <a:r>
              <a:rPr lang="en-US" sz="2400" dirty="0">
                <a:solidFill>
                  <a:srgbClr val="0000FF"/>
                </a:solidFill>
                <a:latin typeface="Times New Roman"/>
                <a:cs typeface="Times New Roman"/>
                <a:sym typeface="Times New Roman"/>
              </a:rPr>
              <a:t>, </a:t>
            </a:r>
            <a:r>
              <a:rPr lang="en-US" sz="2400" dirty="0" err="1">
                <a:solidFill>
                  <a:srgbClr val="0000FF"/>
                </a:solidFill>
                <a:latin typeface="Times New Roman"/>
                <a:cs typeface="Times New Roman"/>
                <a:sym typeface="Times New Roman"/>
              </a:rPr>
              <a:t>giữa</a:t>
            </a:r>
            <a:r>
              <a:rPr lang="en-US" sz="2400" dirty="0">
                <a:solidFill>
                  <a:srgbClr val="0000FF"/>
                </a:solidFill>
                <a:latin typeface="Times New Roman"/>
                <a:cs typeface="Times New Roman"/>
                <a:sym typeface="Times New Roman"/>
              </a:rPr>
              <a:t> </a:t>
            </a:r>
            <a:r>
              <a:rPr lang="en-US" sz="2400" dirty="0" err="1">
                <a:solidFill>
                  <a:srgbClr val="0000FF"/>
                </a:solidFill>
                <a:latin typeface="Times New Roman"/>
                <a:cs typeface="Times New Roman"/>
                <a:sym typeface="Times New Roman"/>
              </a:rPr>
              <a:t>câu</a:t>
            </a:r>
            <a:r>
              <a:rPr lang="en-US" sz="2400" dirty="0">
                <a:solidFill>
                  <a:srgbClr val="0000FF"/>
                </a:solidFill>
                <a:latin typeface="Times New Roman"/>
                <a:cs typeface="Times New Roman"/>
                <a:sym typeface="Times New Roman"/>
              </a:rPr>
              <a:t>, </a:t>
            </a:r>
            <a:r>
              <a:rPr lang="en-US" sz="2400" dirty="0" err="1">
                <a:solidFill>
                  <a:srgbClr val="0000FF"/>
                </a:solidFill>
                <a:latin typeface="Times New Roman"/>
                <a:cs typeface="Times New Roman"/>
                <a:sym typeface="Times New Roman"/>
              </a:rPr>
              <a:t>cuối</a:t>
            </a:r>
            <a:r>
              <a:rPr lang="en-US" sz="2400" dirty="0">
                <a:solidFill>
                  <a:srgbClr val="0000FF"/>
                </a:solidFill>
                <a:latin typeface="Times New Roman"/>
                <a:cs typeface="Times New Roman"/>
                <a:sym typeface="Times New Roman"/>
              </a:rPr>
              <a:t> </a:t>
            </a:r>
            <a:r>
              <a:rPr lang="en-US" sz="2400" dirty="0" err="1">
                <a:solidFill>
                  <a:srgbClr val="0000FF"/>
                </a:solidFill>
                <a:latin typeface="Times New Roman"/>
                <a:cs typeface="Times New Roman"/>
                <a:sym typeface="Times New Roman"/>
              </a:rPr>
              <a:t>câu</a:t>
            </a:r>
            <a:r>
              <a:rPr lang="en-US" sz="2400" dirty="0">
                <a:solidFill>
                  <a:srgbClr val="0000FF"/>
                </a:solidFill>
                <a:latin typeface="Times New Roman"/>
                <a:cs typeface="Times New Roman"/>
                <a:sym typeface="Times New Roman"/>
              </a:rPr>
              <a:t>.</a:t>
            </a:r>
            <a:endParaRPr dirty="0"/>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00"/>
                                        </p:tgtEl>
                                        <p:attrNameLst>
                                          <p:attrName>style.visibility</p:attrName>
                                        </p:attrNameLst>
                                      </p:cBhvr>
                                      <p:to>
                                        <p:strVal val="visible"/>
                                      </p:to>
                                    </p:set>
                                    <p:animEffect transition="in" filter="fade">
                                      <p:cBhvr>
                                        <p:cTn id="7" dur="1000"/>
                                        <p:tgtEl>
                                          <p:spTgt spid="1700"/>
                                        </p:tgtEl>
                                      </p:cBhvr>
                                    </p:animEffect>
                                  </p:childTnLst>
                                </p:cTn>
                              </p:par>
                              <p:par>
                                <p:cTn id="8" presetID="10" presetClass="entr" presetSubtype="0" fill="hold" nodeType="withEffect">
                                  <p:stCondLst>
                                    <p:cond delay="0"/>
                                  </p:stCondLst>
                                  <p:childTnLst>
                                    <p:set>
                                      <p:cBhvr>
                                        <p:cTn id="9" dur="1" fill="hold">
                                          <p:stCondLst>
                                            <p:cond delay="0"/>
                                          </p:stCondLst>
                                        </p:cTn>
                                        <p:tgtEl>
                                          <p:spTgt spid="1702"/>
                                        </p:tgtEl>
                                        <p:attrNameLst>
                                          <p:attrName>style.visibility</p:attrName>
                                        </p:attrNameLst>
                                      </p:cBhvr>
                                      <p:to>
                                        <p:strVal val="visible"/>
                                      </p:to>
                                    </p:set>
                                    <p:animEffect transition="in" filter="fade">
                                      <p:cBhvr>
                                        <p:cTn id="10" dur="1000"/>
                                        <p:tgtEl>
                                          <p:spTgt spid="170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701"/>
                                        </p:tgtEl>
                                        <p:attrNameLst>
                                          <p:attrName>style.visibility</p:attrName>
                                        </p:attrNameLst>
                                      </p:cBhvr>
                                      <p:to>
                                        <p:strVal val="visible"/>
                                      </p:to>
                                    </p:set>
                                    <p:animEffect transition="in" filter="fade">
                                      <p:cBhvr>
                                        <p:cTn id="15" dur="500"/>
                                        <p:tgtEl>
                                          <p:spTgt spid="1701"/>
                                        </p:tgtEl>
                                      </p:cBhvr>
                                    </p:animEffect>
                                  </p:childTnLst>
                                </p:cTn>
                              </p:par>
                              <p:par>
                                <p:cTn id="16" presetID="10" presetClass="entr" presetSubtype="0" fill="hold" nodeType="withEffect">
                                  <p:stCondLst>
                                    <p:cond delay="0"/>
                                  </p:stCondLst>
                                  <p:childTnLst>
                                    <p:set>
                                      <p:cBhvr>
                                        <p:cTn id="17" dur="1" fill="hold">
                                          <p:stCondLst>
                                            <p:cond delay="0"/>
                                          </p:stCondLst>
                                        </p:cTn>
                                        <p:tgtEl>
                                          <p:spTgt spid="1703"/>
                                        </p:tgtEl>
                                        <p:attrNameLst>
                                          <p:attrName>style.visibility</p:attrName>
                                        </p:attrNameLst>
                                      </p:cBhvr>
                                      <p:to>
                                        <p:strVal val="visible"/>
                                      </p:to>
                                    </p:set>
                                    <p:animEffect transition="in" filter="fade">
                                      <p:cBhvr>
                                        <p:cTn id="18" dur="500"/>
                                        <p:tgtEl>
                                          <p:spTgt spid="17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707"/>
        <p:cNvGrpSpPr/>
        <p:nvPr/>
      </p:nvGrpSpPr>
      <p:grpSpPr>
        <a:xfrm>
          <a:off x="0" y="0"/>
          <a:ext cx="0" cy="0"/>
          <a:chOff x="0" y="0"/>
          <a:chExt cx="0" cy="0"/>
        </a:xfrm>
      </p:grpSpPr>
      <p:pic>
        <p:nvPicPr>
          <p:cNvPr id="1708" name="Google Shape;1708;p54" descr="C:\Users\ADMIN\Desktop\Untitlead (7).png"/>
          <p:cNvPicPr preferRelativeResize="0"/>
          <p:nvPr/>
        </p:nvPicPr>
        <p:blipFill rotWithShape="1">
          <a:blip r:embed="rId3">
            <a:alphaModFix/>
          </a:blip>
          <a:srcRect/>
          <a:stretch/>
        </p:blipFill>
        <p:spPr>
          <a:xfrm>
            <a:off x="1946284" y="2971805"/>
            <a:ext cx="1700213" cy="1724025"/>
          </a:xfrm>
          <a:prstGeom prst="rect">
            <a:avLst/>
          </a:prstGeom>
          <a:noFill/>
          <a:ln>
            <a:noFill/>
          </a:ln>
        </p:spPr>
      </p:pic>
      <p:pic>
        <p:nvPicPr>
          <p:cNvPr id="1709" name="Google Shape;1709;p54" descr="C:\Users\ADMIN\Desktop\Untitlead (3).png"/>
          <p:cNvPicPr preferRelativeResize="0"/>
          <p:nvPr/>
        </p:nvPicPr>
        <p:blipFill rotWithShape="1">
          <a:blip r:embed="rId4">
            <a:alphaModFix/>
          </a:blip>
          <a:srcRect/>
          <a:stretch/>
        </p:blipFill>
        <p:spPr>
          <a:xfrm>
            <a:off x="1905000" y="658866"/>
            <a:ext cx="1741488" cy="1716087"/>
          </a:xfrm>
          <a:prstGeom prst="rect">
            <a:avLst/>
          </a:prstGeom>
          <a:noFill/>
          <a:ln>
            <a:noFill/>
          </a:ln>
        </p:spPr>
      </p:pic>
      <p:pic>
        <p:nvPicPr>
          <p:cNvPr id="1710" name="Google Shape;1710;p54" descr="C:\Users\ADMIN\Desktop\crushed-ice-frame-white-background-5463669a2 (a2a).jpg"/>
          <p:cNvPicPr preferRelativeResize="0"/>
          <p:nvPr/>
        </p:nvPicPr>
        <p:blipFill rotWithShape="1">
          <a:blip r:embed="rId5">
            <a:alphaModFix/>
          </a:blip>
          <a:srcRect/>
          <a:stretch/>
        </p:blipFill>
        <p:spPr>
          <a:xfrm>
            <a:off x="3733801" y="405415"/>
            <a:ext cx="6477000" cy="2109251"/>
          </a:xfrm>
          <a:prstGeom prst="rect">
            <a:avLst/>
          </a:prstGeom>
          <a:noFill/>
          <a:ln w="190500" cap="sq" cmpd="sng">
            <a:solidFill>
              <a:srgbClr val="C8C6BD"/>
            </a:solidFill>
            <a:prstDash val="solid"/>
            <a:miter lim="800000"/>
            <a:headEnd type="none" w="sm" len="sm"/>
            <a:tailEnd type="none" w="sm" len="sm"/>
          </a:ln>
          <a:effectLst>
            <a:outerShdw blurRad="254000" algn="bl" rotWithShape="0">
              <a:srgbClr val="000000">
                <a:alpha val="42745"/>
              </a:srgbClr>
            </a:outerShdw>
          </a:effectLst>
        </p:spPr>
      </p:pic>
      <p:pic>
        <p:nvPicPr>
          <p:cNvPr id="1711" name="Google Shape;1711;p54" descr="C:\Users\ADMIN\Desktop\crushed-ice-frame-white-background-5463669a2 (a2a).jpg"/>
          <p:cNvPicPr preferRelativeResize="0"/>
          <p:nvPr/>
        </p:nvPicPr>
        <p:blipFill rotWithShape="1">
          <a:blip r:embed="rId5">
            <a:alphaModFix/>
          </a:blip>
          <a:srcRect/>
          <a:stretch/>
        </p:blipFill>
        <p:spPr>
          <a:xfrm>
            <a:off x="3733818" y="2819416"/>
            <a:ext cx="6489699" cy="2057399"/>
          </a:xfrm>
          <a:prstGeom prst="rect">
            <a:avLst/>
          </a:prstGeom>
          <a:noFill/>
          <a:ln w="190500" cap="sq" cmpd="sng">
            <a:solidFill>
              <a:srgbClr val="C8C6BD"/>
            </a:solidFill>
            <a:prstDash val="solid"/>
            <a:miter lim="800000"/>
            <a:headEnd type="none" w="sm" len="sm"/>
            <a:tailEnd type="none" w="sm" len="sm"/>
          </a:ln>
          <a:effectLst>
            <a:outerShdw blurRad="254000" algn="bl" rotWithShape="0">
              <a:srgbClr val="000000">
                <a:alpha val="42745"/>
              </a:srgbClr>
            </a:outerShdw>
          </a:effectLst>
        </p:spPr>
      </p:pic>
      <p:sp>
        <p:nvSpPr>
          <p:cNvPr id="1712" name="Google Shape;1712;p54"/>
          <p:cNvSpPr txBox="1"/>
          <p:nvPr/>
        </p:nvSpPr>
        <p:spPr>
          <a:xfrm>
            <a:off x="3429000" y="838242"/>
            <a:ext cx="6934200" cy="837873"/>
          </a:xfrm>
          <a:prstGeom prst="rect">
            <a:avLst/>
          </a:prstGeom>
          <a:noFill/>
          <a:ln>
            <a:noFill/>
          </a:ln>
        </p:spPr>
        <p:txBody>
          <a:bodyPr spcFirstLastPara="1" wrap="square" lIns="98275" tIns="49125" rIns="98275" bIns="49125" anchor="t" anchorCtr="0">
            <a:spAutoFit/>
          </a:bodyPr>
          <a:lstStyle/>
          <a:p>
            <a:pPr lvl="0" algn="ctr"/>
            <a:r>
              <a:rPr lang="en-US" sz="2400" b="1" dirty="0">
                <a:solidFill>
                  <a:schemeClr val="dk1"/>
                </a:solidFill>
                <a:latin typeface="Times New Roman"/>
                <a:ea typeface="Times New Roman"/>
                <a:cs typeface="Times New Roman"/>
                <a:sym typeface="Times New Roman"/>
              </a:rPr>
              <a:t>      </a:t>
            </a:r>
            <a:r>
              <a:rPr lang="en-US" sz="2400" b="1" dirty="0" err="1">
                <a:solidFill>
                  <a:schemeClr val="dk1"/>
                </a:solidFill>
                <a:latin typeface="Times New Roman"/>
                <a:ea typeface="Times New Roman"/>
                <a:cs typeface="Times New Roman"/>
                <a:sym typeface="Times New Roman"/>
              </a:rPr>
              <a:t>Câu</a:t>
            </a:r>
            <a:r>
              <a:rPr lang="en-US" sz="2400" b="1" dirty="0">
                <a:solidFill>
                  <a:schemeClr val="dk1"/>
                </a:solidFill>
                <a:latin typeface="Times New Roman"/>
                <a:ea typeface="Times New Roman"/>
                <a:cs typeface="Times New Roman"/>
                <a:sym typeface="Times New Roman"/>
              </a:rPr>
              <a:t>  3. </a:t>
            </a:r>
            <a:r>
              <a:rPr lang="en-US" sz="2400" b="1" dirty="0" err="1">
                <a:solidFill>
                  <a:schemeClr val="dk1"/>
                </a:solidFill>
                <a:latin typeface="Times New Roman"/>
                <a:ea typeface="Times New Roman"/>
                <a:cs typeface="Times New Roman"/>
                <a:sym typeface="Times New Roman"/>
              </a:rPr>
              <a:t>Thêm</a:t>
            </a:r>
            <a:r>
              <a:rPr lang="en-US" sz="2400" b="1" dirty="0">
                <a:solidFill>
                  <a:schemeClr val="dk1"/>
                </a:solidFill>
                <a:latin typeface="Times New Roman"/>
                <a:ea typeface="Times New Roman"/>
                <a:cs typeface="Times New Roman"/>
                <a:sym typeface="Times New Roman"/>
              </a:rPr>
              <a:t> </a:t>
            </a:r>
            <a:r>
              <a:rPr lang="en-US" sz="2400" b="1" dirty="0" err="1">
                <a:solidFill>
                  <a:schemeClr val="dk1"/>
                </a:solidFill>
                <a:latin typeface="Times New Roman"/>
                <a:ea typeface="Times New Roman"/>
                <a:cs typeface="Times New Roman"/>
                <a:sym typeface="Times New Roman"/>
              </a:rPr>
              <a:t>trạng</a:t>
            </a:r>
            <a:r>
              <a:rPr lang="en-US" sz="2400" b="1" dirty="0">
                <a:solidFill>
                  <a:schemeClr val="dk1"/>
                </a:solidFill>
                <a:latin typeface="Times New Roman"/>
                <a:ea typeface="Times New Roman"/>
                <a:cs typeface="Times New Roman"/>
                <a:sym typeface="Times New Roman"/>
              </a:rPr>
              <a:t> </a:t>
            </a:r>
            <a:r>
              <a:rPr lang="en-US" sz="2400" b="1" dirty="0" err="1">
                <a:solidFill>
                  <a:schemeClr val="dk1"/>
                </a:solidFill>
                <a:latin typeface="Times New Roman"/>
                <a:ea typeface="Times New Roman"/>
                <a:cs typeface="Times New Roman"/>
                <a:sym typeface="Times New Roman"/>
              </a:rPr>
              <a:t>ngữ</a:t>
            </a:r>
            <a:r>
              <a:rPr lang="en-US" sz="2400" b="1" dirty="0">
                <a:solidFill>
                  <a:schemeClr val="dk1"/>
                </a:solidFill>
                <a:latin typeface="Times New Roman"/>
                <a:ea typeface="Times New Roman"/>
                <a:cs typeface="Times New Roman"/>
                <a:sym typeface="Times New Roman"/>
              </a:rPr>
              <a:t> </a:t>
            </a:r>
            <a:r>
              <a:rPr lang="en-US" sz="2400" b="1" dirty="0" err="1">
                <a:solidFill>
                  <a:schemeClr val="dk1"/>
                </a:solidFill>
                <a:latin typeface="Times New Roman"/>
                <a:ea typeface="Times New Roman"/>
                <a:cs typeface="Times New Roman"/>
                <a:sym typeface="Times New Roman"/>
              </a:rPr>
              <a:t>vào</a:t>
            </a:r>
            <a:r>
              <a:rPr lang="en-US" sz="2400" b="1" dirty="0">
                <a:solidFill>
                  <a:schemeClr val="dk1"/>
                </a:solidFill>
                <a:latin typeface="Times New Roman"/>
                <a:ea typeface="Times New Roman"/>
                <a:cs typeface="Times New Roman"/>
                <a:sym typeface="Times New Roman"/>
              </a:rPr>
              <a:t> </a:t>
            </a:r>
            <a:r>
              <a:rPr lang="en-US" sz="2400" b="1" dirty="0" err="1">
                <a:solidFill>
                  <a:schemeClr val="dk1"/>
                </a:solidFill>
                <a:latin typeface="Times New Roman"/>
                <a:ea typeface="Times New Roman"/>
                <a:cs typeface="Times New Roman"/>
                <a:sym typeface="Times New Roman"/>
              </a:rPr>
              <a:t>câu</a:t>
            </a:r>
            <a:r>
              <a:rPr lang="en-US" sz="2400" b="1" dirty="0">
                <a:solidFill>
                  <a:schemeClr val="dk1"/>
                </a:solidFill>
                <a:latin typeface="Times New Roman"/>
                <a:ea typeface="Times New Roman"/>
                <a:cs typeface="Times New Roman"/>
                <a:sym typeface="Times New Roman"/>
              </a:rPr>
              <a:t> </a:t>
            </a:r>
            <a:r>
              <a:rPr lang="en-US" sz="2400" b="1" dirty="0" err="1">
                <a:solidFill>
                  <a:schemeClr val="dk1"/>
                </a:solidFill>
                <a:latin typeface="Times New Roman"/>
                <a:ea typeface="Times New Roman"/>
                <a:cs typeface="Times New Roman"/>
                <a:sym typeface="Times New Roman"/>
              </a:rPr>
              <a:t>văn</a:t>
            </a:r>
            <a:r>
              <a:rPr lang="en-US" sz="2400" b="1" dirty="0">
                <a:solidFill>
                  <a:schemeClr val="dk1"/>
                </a:solidFill>
                <a:latin typeface="Times New Roman"/>
                <a:ea typeface="Times New Roman"/>
                <a:cs typeface="Times New Roman"/>
                <a:sym typeface="Times New Roman"/>
              </a:rPr>
              <a:t> </a:t>
            </a:r>
            <a:r>
              <a:rPr lang="en-US" sz="2400" b="1" dirty="0" err="1">
                <a:solidFill>
                  <a:schemeClr val="dk1"/>
                </a:solidFill>
                <a:latin typeface="Times New Roman"/>
                <a:ea typeface="Times New Roman"/>
                <a:cs typeface="Times New Roman"/>
                <a:sym typeface="Times New Roman"/>
              </a:rPr>
              <a:t>sau</a:t>
            </a:r>
            <a:r>
              <a:rPr lang="en-US" sz="2400" b="1" dirty="0">
                <a:solidFill>
                  <a:schemeClr val="dk1"/>
                </a:solidFill>
                <a:latin typeface="Times New Roman"/>
                <a:ea typeface="Times New Roman"/>
                <a:cs typeface="Times New Roman"/>
                <a:sym typeface="Times New Roman"/>
              </a:rPr>
              <a:t>: </a:t>
            </a:r>
          </a:p>
          <a:p>
            <a:pPr lvl="0" algn="ctr"/>
            <a:r>
              <a:rPr lang="en-US" sz="2400" b="1" dirty="0">
                <a:solidFill>
                  <a:schemeClr val="dk1"/>
                </a:solidFill>
                <a:latin typeface="Times New Roman"/>
                <a:ea typeface="Times New Roman"/>
                <a:cs typeface="Times New Roman"/>
                <a:sym typeface="Times New Roman"/>
              </a:rPr>
              <a:t>S</a:t>
            </a:r>
            <a:r>
              <a:rPr lang="vi-VN" sz="2400" b="1" dirty="0">
                <a:solidFill>
                  <a:schemeClr val="dk1"/>
                </a:solidFill>
                <a:latin typeface="Times New Roman"/>
                <a:ea typeface="Times New Roman"/>
                <a:cs typeface="Times New Roman"/>
                <a:sym typeface="Times New Roman"/>
              </a:rPr>
              <a:t>ân trường lúc nào cũng sạch sẽ.</a:t>
            </a:r>
            <a:endParaRPr sz="2400" dirty="0">
              <a:solidFill>
                <a:srgbClr val="0000FF"/>
              </a:solidFill>
              <a:latin typeface="Times New Roman"/>
              <a:ea typeface="Times New Roman"/>
              <a:cs typeface="Times New Roman"/>
              <a:sym typeface="Times New Roman"/>
            </a:endParaRPr>
          </a:p>
        </p:txBody>
      </p:sp>
      <p:sp>
        <p:nvSpPr>
          <p:cNvPr id="1713" name="Google Shape;1713;p54"/>
          <p:cNvSpPr txBox="1"/>
          <p:nvPr/>
        </p:nvSpPr>
        <p:spPr>
          <a:xfrm>
            <a:off x="4719961" y="3429001"/>
            <a:ext cx="4674356" cy="837873"/>
          </a:xfrm>
          <a:prstGeom prst="rect">
            <a:avLst/>
          </a:prstGeom>
          <a:noFill/>
          <a:ln>
            <a:noFill/>
          </a:ln>
        </p:spPr>
        <p:txBody>
          <a:bodyPr spcFirstLastPara="1" wrap="square" lIns="98275" tIns="49125" rIns="98275" bIns="49125" anchor="t" anchorCtr="0">
            <a:spAutoFit/>
          </a:bodyPr>
          <a:lstStyle/>
          <a:p>
            <a:pPr algn="ctr"/>
            <a:r>
              <a:rPr lang="en-US" sz="2400" dirty="0" err="1">
                <a:solidFill>
                  <a:srgbClr val="0000FF"/>
                </a:solidFill>
                <a:latin typeface="Times New Roman"/>
                <a:cs typeface="Times New Roman"/>
                <a:sym typeface="Times New Roman"/>
              </a:rPr>
              <a:t>Sân</a:t>
            </a:r>
            <a:r>
              <a:rPr lang="en-US" sz="2400" dirty="0">
                <a:solidFill>
                  <a:srgbClr val="0000FF"/>
                </a:solidFill>
                <a:latin typeface="Times New Roman"/>
                <a:cs typeface="Times New Roman"/>
                <a:sym typeface="Times New Roman"/>
              </a:rPr>
              <a:t> </a:t>
            </a:r>
            <a:r>
              <a:rPr lang="en-US" sz="2400" dirty="0" err="1">
                <a:solidFill>
                  <a:srgbClr val="0000FF"/>
                </a:solidFill>
                <a:latin typeface="Times New Roman"/>
                <a:cs typeface="Times New Roman"/>
                <a:sym typeface="Times New Roman"/>
              </a:rPr>
              <a:t>trường</a:t>
            </a:r>
            <a:r>
              <a:rPr lang="en-US" sz="2400" dirty="0">
                <a:solidFill>
                  <a:srgbClr val="0000FF"/>
                </a:solidFill>
                <a:latin typeface="Times New Roman"/>
                <a:cs typeface="Times New Roman"/>
                <a:sym typeface="Times New Roman"/>
              </a:rPr>
              <a:t> </a:t>
            </a:r>
            <a:r>
              <a:rPr lang="en-US" sz="2400" dirty="0" err="1">
                <a:solidFill>
                  <a:srgbClr val="0000FF"/>
                </a:solidFill>
                <a:latin typeface="Times New Roman"/>
                <a:cs typeface="Times New Roman"/>
                <a:sym typeface="Times New Roman"/>
              </a:rPr>
              <a:t>lúc</a:t>
            </a:r>
            <a:r>
              <a:rPr lang="en-US" sz="2400" dirty="0">
                <a:solidFill>
                  <a:srgbClr val="0000FF"/>
                </a:solidFill>
                <a:latin typeface="Times New Roman"/>
                <a:cs typeface="Times New Roman"/>
                <a:sym typeface="Times New Roman"/>
              </a:rPr>
              <a:t> </a:t>
            </a:r>
            <a:r>
              <a:rPr lang="en-US" sz="2400" dirty="0" err="1">
                <a:solidFill>
                  <a:srgbClr val="0000FF"/>
                </a:solidFill>
                <a:latin typeface="Times New Roman"/>
                <a:cs typeface="Times New Roman"/>
                <a:sym typeface="Times New Roman"/>
              </a:rPr>
              <a:t>nào</a:t>
            </a:r>
            <a:r>
              <a:rPr lang="en-US" sz="2400" dirty="0">
                <a:solidFill>
                  <a:srgbClr val="0000FF"/>
                </a:solidFill>
                <a:latin typeface="Times New Roman"/>
                <a:cs typeface="Times New Roman"/>
                <a:sym typeface="Times New Roman"/>
              </a:rPr>
              <a:t> </a:t>
            </a:r>
            <a:r>
              <a:rPr lang="en-US" sz="2400" dirty="0" err="1">
                <a:solidFill>
                  <a:srgbClr val="0000FF"/>
                </a:solidFill>
                <a:latin typeface="Times New Roman"/>
                <a:cs typeface="Times New Roman"/>
                <a:sym typeface="Times New Roman"/>
              </a:rPr>
              <a:t>cũng</a:t>
            </a:r>
            <a:r>
              <a:rPr lang="en-US" sz="2400" dirty="0">
                <a:solidFill>
                  <a:srgbClr val="0000FF"/>
                </a:solidFill>
                <a:latin typeface="Times New Roman"/>
                <a:cs typeface="Times New Roman"/>
                <a:sym typeface="Times New Roman"/>
              </a:rPr>
              <a:t> </a:t>
            </a:r>
            <a:r>
              <a:rPr lang="en-US" sz="2400" dirty="0" err="1">
                <a:solidFill>
                  <a:srgbClr val="0000FF"/>
                </a:solidFill>
                <a:latin typeface="Times New Roman"/>
                <a:cs typeface="Times New Roman"/>
                <a:sym typeface="Times New Roman"/>
              </a:rPr>
              <a:t>sạch</a:t>
            </a:r>
            <a:r>
              <a:rPr lang="en-US" sz="2400" dirty="0">
                <a:solidFill>
                  <a:srgbClr val="0000FF"/>
                </a:solidFill>
                <a:latin typeface="Times New Roman"/>
                <a:cs typeface="Times New Roman"/>
                <a:sym typeface="Times New Roman"/>
              </a:rPr>
              <a:t> </a:t>
            </a:r>
            <a:r>
              <a:rPr lang="en-US" sz="2400" dirty="0" err="1">
                <a:solidFill>
                  <a:srgbClr val="0000FF"/>
                </a:solidFill>
                <a:latin typeface="Times New Roman"/>
                <a:cs typeface="Times New Roman"/>
                <a:sym typeface="Times New Roman"/>
              </a:rPr>
              <a:t>sẽ</a:t>
            </a:r>
            <a:r>
              <a:rPr lang="en-US" sz="2400" dirty="0">
                <a:solidFill>
                  <a:srgbClr val="0000FF"/>
                </a:solidFill>
                <a:latin typeface="Times New Roman"/>
                <a:cs typeface="Times New Roman"/>
                <a:sym typeface="Times New Roman"/>
              </a:rPr>
              <a:t> </a:t>
            </a:r>
            <a:r>
              <a:rPr lang="en-US" sz="2400" dirty="0" err="1">
                <a:solidFill>
                  <a:srgbClr val="0000FF"/>
                </a:solidFill>
                <a:latin typeface="Times New Roman"/>
                <a:cs typeface="Times New Roman"/>
                <a:sym typeface="Times New Roman"/>
              </a:rPr>
              <a:t>nhờ</a:t>
            </a:r>
            <a:r>
              <a:rPr lang="en-US" sz="2400" dirty="0">
                <a:solidFill>
                  <a:srgbClr val="0000FF"/>
                </a:solidFill>
                <a:latin typeface="Times New Roman"/>
                <a:cs typeface="Times New Roman"/>
                <a:sym typeface="Times New Roman"/>
              </a:rPr>
              <a:t> </a:t>
            </a:r>
            <a:r>
              <a:rPr lang="en-US" sz="2400" dirty="0" err="1">
                <a:solidFill>
                  <a:srgbClr val="0000FF"/>
                </a:solidFill>
                <a:latin typeface="Times New Roman"/>
                <a:cs typeface="Times New Roman"/>
                <a:sym typeface="Times New Roman"/>
              </a:rPr>
              <a:t>cô</a:t>
            </a:r>
            <a:r>
              <a:rPr lang="en-US" sz="2400" dirty="0">
                <a:solidFill>
                  <a:srgbClr val="0000FF"/>
                </a:solidFill>
                <a:latin typeface="Times New Roman"/>
                <a:cs typeface="Times New Roman"/>
                <a:sym typeface="Times New Roman"/>
              </a:rPr>
              <a:t> lao </a:t>
            </a:r>
            <a:r>
              <a:rPr lang="en-US" sz="2400" dirty="0" err="1">
                <a:solidFill>
                  <a:srgbClr val="0000FF"/>
                </a:solidFill>
                <a:latin typeface="Times New Roman"/>
                <a:cs typeface="Times New Roman"/>
                <a:sym typeface="Times New Roman"/>
              </a:rPr>
              <a:t>công</a:t>
            </a:r>
            <a:r>
              <a:rPr lang="en-US" sz="2400" dirty="0">
                <a:solidFill>
                  <a:srgbClr val="0000FF"/>
                </a:solidFill>
                <a:latin typeface="Times New Roman"/>
                <a:cs typeface="Times New Roman"/>
                <a:sym typeface="Times New Roman"/>
              </a:rPr>
              <a:t>.</a:t>
            </a:r>
            <a:endParaRPr dirty="0"/>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10"/>
                                        </p:tgtEl>
                                        <p:attrNameLst>
                                          <p:attrName>style.visibility</p:attrName>
                                        </p:attrNameLst>
                                      </p:cBhvr>
                                      <p:to>
                                        <p:strVal val="visible"/>
                                      </p:to>
                                    </p:set>
                                    <p:animEffect transition="in" filter="fade">
                                      <p:cBhvr>
                                        <p:cTn id="7" dur="1000"/>
                                        <p:tgtEl>
                                          <p:spTgt spid="1710"/>
                                        </p:tgtEl>
                                      </p:cBhvr>
                                    </p:animEffect>
                                  </p:childTnLst>
                                </p:cTn>
                              </p:par>
                              <p:par>
                                <p:cTn id="8" presetID="10" presetClass="entr" presetSubtype="0" fill="hold" nodeType="withEffect">
                                  <p:stCondLst>
                                    <p:cond delay="0"/>
                                  </p:stCondLst>
                                  <p:childTnLst>
                                    <p:set>
                                      <p:cBhvr>
                                        <p:cTn id="9" dur="1" fill="hold">
                                          <p:stCondLst>
                                            <p:cond delay="0"/>
                                          </p:stCondLst>
                                        </p:cTn>
                                        <p:tgtEl>
                                          <p:spTgt spid="1712"/>
                                        </p:tgtEl>
                                        <p:attrNameLst>
                                          <p:attrName>style.visibility</p:attrName>
                                        </p:attrNameLst>
                                      </p:cBhvr>
                                      <p:to>
                                        <p:strVal val="visible"/>
                                      </p:to>
                                    </p:set>
                                    <p:animEffect transition="in" filter="fade">
                                      <p:cBhvr>
                                        <p:cTn id="10" dur="1000"/>
                                        <p:tgtEl>
                                          <p:spTgt spid="17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711"/>
                                        </p:tgtEl>
                                        <p:attrNameLst>
                                          <p:attrName>style.visibility</p:attrName>
                                        </p:attrNameLst>
                                      </p:cBhvr>
                                      <p:to>
                                        <p:strVal val="visible"/>
                                      </p:to>
                                    </p:set>
                                    <p:animEffect transition="in" filter="fade">
                                      <p:cBhvr>
                                        <p:cTn id="15" dur="500"/>
                                        <p:tgtEl>
                                          <p:spTgt spid="1711"/>
                                        </p:tgtEl>
                                      </p:cBhvr>
                                    </p:animEffect>
                                  </p:childTnLst>
                                </p:cTn>
                              </p:par>
                              <p:par>
                                <p:cTn id="16" presetID="10" presetClass="entr" presetSubtype="0" fill="hold" nodeType="withEffect">
                                  <p:stCondLst>
                                    <p:cond delay="0"/>
                                  </p:stCondLst>
                                  <p:childTnLst>
                                    <p:set>
                                      <p:cBhvr>
                                        <p:cTn id="17" dur="1" fill="hold">
                                          <p:stCondLst>
                                            <p:cond delay="0"/>
                                          </p:stCondLst>
                                        </p:cTn>
                                        <p:tgtEl>
                                          <p:spTgt spid="1713"/>
                                        </p:tgtEl>
                                        <p:attrNameLst>
                                          <p:attrName>style.visibility</p:attrName>
                                        </p:attrNameLst>
                                      </p:cBhvr>
                                      <p:to>
                                        <p:strVal val="visible"/>
                                      </p:to>
                                    </p:set>
                                    <p:animEffect transition="in" filter="fade">
                                      <p:cBhvr>
                                        <p:cTn id="18" dur="500"/>
                                        <p:tgtEl>
                                          <p:spTgt spid="17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717"/>
        <p:cNvGrpSpPr/>
        <p:nvPr/>
      </p:nvGrpSpPr>
      <p:grpSpPr>
        <a:xfrm>
          <a:off x="0" y="0"/>
          <a:ext cx="0" cy="0"/>
          <a:chOff x="0" y="0"/>
          <a:chExt cx="0" cy="0"/>
        </a:xfrm>
      </p:grpSpPr>
      <p:pic>
        <p:nvPicPr>
          <p:cNvPr id="1718" name="Google Shape;1718;p55" descr="C:\Users\ADMIN\Desktop\Untitlead (7).png"/>
          <p:cNvPicPr preferRelativeResize="0"/>
          <p:nvPr/>
        </p:nvPicPr>
        <p:blipFill rotWithShape="1">
          <a:blip r:embed="rId3">
            <a:alphaModFix/>
          </a:blip>
          <a:srcRect/>
          <a:stretch/>
        </p:blipFill>
        <p:spPr>
          <a:xfrm>
            <a:off x="1946284" y="2971805"/>
            <a:ext cx="1700213" cy="1724025"/>
          </a:xfrm>
          <a:prstGeom prst="rect">
            <a:avLst/>
          </a:prstGeom>
          <a:noFill/>
          <a:ln>
            <a:noFill/>
          </a:ln>
        </p:spPr>
      </p:pic>
      <p:pic>
        <p:nvPicPr>
          <p:cNvPr id="1719" name="Google Shape;1719;p55" descr="C:\Users\ADMIN\Desktop\Untitlead (3).png"/>
          <p:cNvPicPr preferRelativeResize="0"/>
          <p:nvPr/>
        </p:nvPicPr>
        <p:blipFill rotWithShape="1">
          <a:blip r:embed="rId4">
            <a:alphaModFix/>
          </a:blip>
          <a:srcRect/>
          <a:stretch/>
        </p:blipFill>
        <p:spPr>
          <a:xfrm>
            <a:off x="1905000" y="658866"/>
            <a:ext cx="1741488" cy="1716087"/>
          </a:xfrm>
          <a:prstGeom prst="rect">
            <a:avLst/>
          </a:prstGeom>
          <a:noFill/>
          <a:ln>
            <a:noFill/>
          </a:ln>
        </p:spPr>
      </p:pic>
      <p:pic>
        <p:nvPicPr>
          <p:cNvPr id="1720" name="Google Shape;1720;p55" descr="C:\Users\ADMIN\Desktop\crushed-ice-frame-white-background-5463669a2 (a2a).jpg"/>
          <p:cNvPicPr preferRelativeResize="0"/>
          <p:nvPr/>
        </p:nvPicPr>
        <p:blipFill rotWithShape="1">
          <a:blip r:embed="rId5">
            <a:alphaModFix/>
          </a:blip>
          <a:srcRect/>
          <a:stretch/>
        </p:blipFill>
        <p:spPr>
          <a:xfrm>
            <a:off x="3733801" y="405404"/>
            <a:ext cx="6477000" cy="2109251"/>
          </a:xfrm>
          <a:prstGeom prst="rect">
            <a:avLst/>
          </a:prstGeom>
          <a:noFill/>
          <a:ln w="190500" cap="sq" cmpd="sng">
            <a:solidFill>
              <a:srgbClr val="C8C6BD"/>
            </a:solidFill>
            <a:prstDash val="solid"/>
            <a:miter lim="800000"/>
            <a:headEnd type="none" w="sm" len="sm"/>
            <a:tailEnd type="none" w="sm" len="sm"/>
          </a:ln>
          <a:effectLst>
            <a:outerShdw blurRad="254000" algn="bl" rotWithShape="0">
              <a:srgbClr val="000000">
                <a:alpha val="42745"/>
              </a:srgbClr>
            </a:outerShdw>
          </a:effectLst>
        </p:spPr>
      </p:pic>
      <p:pic>
        <p:nvPicPr>
          <p:cNvPr id="1721" name="Google Shape;1721;p55" descr="C:\Users\ADMIN\Desktop\crushed-ice-frame-white-background-5463669a2 (a2a).jpg"/>
          <p:cNvPicPr preferRelativeResize="0"/>
          <p:nvPr/>
        </p:nvPicPr>
        <p:blipFill rotWithShape="1">
          <a:blip r:embed="rId5">
            <a:alphaModFix/>
          </a:blip>
          <a:srcRect/>
          <a:stretch/>
        </p:blipFill>
        <p:spPr>
          <a:xfrm>
            <a:off x="3733806" y="2819405"/>
            <a:ext cx="6489699" cy="2057399"/>
          </a:xfrm>
          <a:prstGeom prst="rect">
            <a:avLst/>
          </a:prstGeom>
          <a:noFill/>
          <a:ln w="190500" cap="sq" cmpd="sng">
            <a:solidFill>
              <a:srgbClr val="C8C6BD"/>
            </a:solidFill>
            <a:prstDash val="solid"/>
            <a:miter lim="800000"/>
            <a:headEnd type="none" w="sm" len="sm"/>
            <a:tailEnd type="none" w="sm" len="sm"/>
          </a:ln>
          <a:effectLst>
            <a:outerShdw blurRad="254000" algn="bl" rotWithShape="0">
              <a:srgbClr val="000000">
                <a:alpha val="42745"/>
              </a:srgbClr>
            </a:outerShdw>
          </a:effectLst>
        </p:spPr>
      </p:pic>
      <p:sp>
        <p:nvSpPr>
          <p:cNvPr id="1722" name="Google Shape;1722;p55"/>
          <p:cNvSpPr txBox="1"/>
          <p:nvPr/>
        </p:nvSpPr>
        <p:spPr>
          <a:xfrm>
            <a:off x="4404767" y="851491"/>
            <a:ext cx="5147775" cy="1761405"/>
          </a:xfrm>
          <a:prstGeom prst="rect">
            <a:avLst/>
          </a:prstGeom>
          <a:noFill/>
          <a:ln>
            <a:noFill/>
          </a:ln>
        </p:spPr>
        <p:txBody>
          <a:bodyPr spcFirstLastPara="1" wrap="square" lIns="98425" tIns="49225" rIns="98425" bIns="49225" anchor="t" anchorCtr="0">
            <a:spAutoFit/>
          </a:bodyPr>
          <a:lstStyle/>
          <a:p>
            <a:pPr lvl="0" algn="ctr"/>
            <a:r>
              <a:rPr lang="en-US" sz="2000" b="1" dirty="0" err="1">
                <a:solidFill>
                  <a:schemeClr val="dk1"/>
                </a:solidFill>
                <a:latin typeface="Times New Roman"/>
                <a:ea typeface="Times New Roman"/>
                <a:cs typeface="Times New Roman"/>
                <a:sym typeface="Times New Roman"/>
              </a:rPr>
              <a:t>Câu</a:t>
            </a:r>
            <a:r>
              <a:rPr lang="en-US" sz="2000" b="1" dirty="0">
                <a:solidFill>
                  <a:schemeClr val="dk1"/>
                </a:solidFill>
                <a:latin typeface="Times New Roman"/>
                <a:ea typeface="Times New Roman"/>
                <a:cs typeface="Times New Roman"/>
                <a:sym typeface="Times New Roman"/>
              </a:rPr>
              <a:t> 5. </a:t>
            </a:r>
            <a:r>
              <a:rPr lang="en-US" sz="2000" b="1" dirty="0" err="1">
                <a:solidFill>
                  <a:schemeClr val="dk1"/>
                </a:solidFill>
                <a:latin typeface="Times New Roman"/>
                <a:ea typeface="Times New Roman"/>
                <a:cs typeface="Times New Roman"/>
                <a:sym typeface="Times New Roman"/>
              </a:rPr>
              <a:t>Chỉ</a:t>
            </a:r>
            <a:r>
              <a:rPr lang="en-US" sz="2000" b="1" dirty="0">
                <a:solidFill>
                  <a:schemeClr val="dk1"/>
                </a:solidFill>
                <a:latin typeface="Times New Roman"/>
                <a:ea typeface="Times New Roman"/>
                <a:cs typeface="Times New Roman"/>
                <a:sym typeface="Times New Roman"/>
              </a:rPr>
              <a:t> ra </a:t>
            </a:r>
            <a:r>
              <a:rPr lang="en-US" sz="2000" b="1" dirty="0" err="1">
                <a:solidFill>
                  <a:schemeClr val="dk1"/>
                </a:solidFill>
                <a:latin typeface="Times New Roman"/>
                <a:ea typeface="Times New Roman"/>
                <a:cs typeface="Times New Roman"/>
                <a:sym typeface="Times New Roman"/>
              </a:rPr>
              <a:t>trạng</a:t>
            </a:r>
            <a:r>
              <a:rPr lang="en-US" sz="2000" b="1" dirty="0">
                <a:solidFill>
                  <a:schemeClr val="dk1"/>
                </a:solidFill>
                <a:latin typeface="Times New Roman"/>
                <a:ea typeface="Times New Roman"/>
                <a:cs typeface="Times New Roman"/>
                <a:sym typeface="Times New Roman"/>
              </a:rPr>
              <a:t> </a:t>
            </a:r>
            <a:r>
              <a:rPr lang="en-US" sz="2000" b="1" dirty="0" err="1">
                <a:solidFill>
                  <a:schemeClr val="dk1"/>
                </a:solidFill>
                <a:latin typeface="Times New Roman"/>
                <a:ea typeface="Times New Roman"/>
                <a:cs typeface="Times New Roman"/>
                <a:sym typeface="Times New Roman"/>
              </a:rPr>
              <a:t>ngữ</a:t>
            </a:r>
            <a:r>
              <a:rPr lang="en-US" sz="2000" b="1" dirty="0">
                <a:solidFill>
                  <a:schemeClr val="dk1"/>
                </a:solidFill>
                <a:latin typeface="Times New Roman"/>
                <a:ea typeface="Times New Roman"/>
                <a:cs typeface="Times New Roman"/>
                <a:sym typeface="Times New Roman"/>
              </a:rPr>
              <a:t> </a:t>
            </a:r>
            <a:r>
              <a:rPr lang="en-US" sz="2000" b="1" dirty="0" err="1">
                <a:solidFill>
                  <a:schemeClr val="dk1"/>
                </a:solidFill>
                <a:latin typeface="Times New Roman"/>
                <a:ea typeface="Times New Roman"/>
                <a:cs typeface="Times New Roman"/>
                <a:sym typeface="Times New Roman"/>
              </a:rPr>
              <a:t>trong</a:t>
            </a:r>
            <a:r>
              <a:rPr lang="en-US" sz="2000" b="1" dirty="0">
                <a:solidFill>
                  <a:schemeClr val="dk1"/>
                </a:solidFill>
                <a:latin typeface="Times New Roman"/>
                <a:ea typeface="Times New Roman"/>
                <a:cs typeface="Times New Roman"/>
                <a:sym typeface="Times New Roman"/>
              </a:rPr>
              <a:t> </a:t>
            </a:r>
            <a:r>
              <a:rPr lang="en-US" sz="2000" b="1" dirty="0" err="1">
                <a:solidFill>
                  <a:schemeClr val="dk1"/>
                </a:solidFill>
                <a:latin typeface="Times New Roman"/>
                <a:ea typeface="Times New Roman"/>
                <a:cs typeface="Times New Roman"/>
                <a:sym typeface="Times New Roman"/>
              </a:rPr>
              <a:t>câu</a:t>
            </a:r>
            <a:r>
              <a:rPr lang="en-US" sz="2000" b="1" dirty="0">
                <a:solidFill>
                  <a:schemeClr val="dk1"/>
                </a:solidFill>
                <a:latin typeface="Times New Roman"/>
                <a:ea typeface="Times New Roman"/>
                <a:cs typeface="Times New Roman"/>
                <a:sym typeface="Times New Roman"/>
              </a:rPr>
              <a:t> </a:t>
            </a:r>
            <a:r>
              <a:rPr lang="en-US" sz="2000" b="1" dirty="0" err="1">
                <a:solidFill>
                  <a:schemeClr val="dk1"/>
                </a:solidFill>
                <a:latin typeface="Times New Roman"/>
                <a:ea typeface="Times New Roman"/>
                <a:cs typeface="Times New Roman"/>
                <a:sym typeface="Times New Roman"/>
              </a:rPr>
              <a:t>văn</a:t>
            </a:r>
            <a:r>
              <a:rPr lang="en-US" sz="2000" b="1" dirty="0">
                <a:solidFill>
                  <a:schemeClr val="dk1"/>
                </a:solidFill>
                <a:latin typeface="Times New Roman"/>
                <a:ea typeface="Times New Roman"/>
                <a:cs typeface="Times New Roman"/>
                <a:sym typeface="Times New Roman"/>
              </a:rPr>
              <a:t> </a:t>
            </a:r>
            <a:r>
              <a:rPr lang="en-US" sz="2000" b="1" dirty="0" err="1">
                <a:solidFill>
                  <a:schemeClr val="dk1"/>
                </a:solidFill>
                <a:latin typeface="Times New Roman"/>
                <a:ea typeface="Times New Roman"/>
                <a:cs typeface="Times New Roman"/>
                <a:sym typeface="Times New Roman"/>
              </a:rPr>
              <a:t>sau</a:t>
            </a:r>
            <a:r>
              <a:rPr lang="en-US" sz="2000" b="1" dirty="0">
                <a:solidFill>
                  <a:schemeClr val="dk1"/>
                </a:solidFill>
                <a:latin typeface="Times New Roman"/>
                <a:ea typeface="Times New Roman"/>
                <a:cs typeface="Times New Roman"/>
                <a:sym typeface="Times New Roman"/>
              </a:rPr>
              <a:t>: </a:t>
            </a:r>
            <a:r>
              <a:rPr lang="vi-VN" sz="2000" b="1" dirty="0">
                <a:solidFill>
                  <a:schemeClr val="dk1"/>
                </a:solidFill>
                <a:latin typeface="Times New Roman"/>
                <a:ea typeface="Times New Roman"/>
                <a:cs typeface="Times New Roman"/>
                <a:sym typeface="Times New Roman"/>
              </a:rPr>
              <a:t>Ngày qua, trong sương thu ẩm ướt vào mưa rây bụi mùa đông, những chùm hoa khép miệng</a:t>
            </a:r>
            <a:r>
              <a:rPr lang="en-US" sz="2000" b="1" dirty="0">
                <a:solidFill>
                  <a:schemeClr val="dk1"/>
                </a:solidFill>
                <a:latin typeface="Times New Roman"/>
                <a:ea typeface="Times New Roman"/>
                <a:cs typeface="Times New Roman"/>
                <a:sym typeface="Times New Roman"/>
              </a:rPr>
              <a:t> </a:t>
            </a:r>
            <a:r>
              <a:rPr lang="en-US" sz="2000" b="1" dirty="0" err="1">
                <a:solidFill>
                  <a:schemeClr val="dk1"/>
                </a:solidFill>
                <a:latin typeface="Times New Roman"/>
                <a:ea typeface="Times New Roman"/>
                <a:cs typeface="Times New Roman"/>
                <a:sym typeface="Times New Roman"/>
              </a:rPr>
              <a:t>bắt</a:t>
            </a:r>
            <a:r>
              <a:rPr lang="en-US" sz="2000" b="1" dirty="0">
                <a:solidFill>
                  <a:schemeClr val="dk1"/>
                </a:solidFill>
                <a:latin typeface="Times New Roman"/>
                <a:ea typeface="Times New Roman"/>
                <a:cs typeface="Times New Roman"/>
                <a:sym typeface="Times New Roman"/>
              </a:rPr>
              <a:t> </a:t>
            </a:r>
            <a:r>
              <a:rPr lang="en-US" sz="2000" b="1" dirty="0" err="1">
                <a:solidFill>
                  <a:schemeClr val="dk1"/>
                </a:solidFill>
                <a:latin typeface="Times New Roman"/>
                <a:ea typeface="Times New Roman"/>
                <a:cs typeface="Times New Roman"/>
                <a:sym typeface="Times New Roman"/>
              </a:rPr>
              <a:t>đầu</a:t>
            </a:r>
            <a:r>
              <a:rPr lang="en-US" sz="2000" b="1" dirty="0">
                <a:solidFill>
                  <a:schemeClr val="dk1"/>
                </a:solidFill>
                <a:latin typeface="Times New Roman"/>
                <a:ea typeface="Times New Roman"/>
                <a:cs typeface="Times New Roman"/>
                <a:sym typeface="Times New Roman"/>
              </a:rPr>
              <a:t> </a:t>
            </a:r>
            <a:r>
              <a:rPr lang="en-US" sz="2000" b="1" dirty="0" err="1">
                <a:solidFill>
                  <a:schemeClr val="dk1"/>
                </a:solidFill>
                <a:latin typeface="Times New Roman"/>
                <a:ea typeface="Times New Roman"/>
                <a:cs typeface="Times New Roman"/>
                <a:sym typeface="Times New Roman"/>
              </a:rPr>
              <a:t>kết</a:t>
            </a:r>
            <a:r>
              <a:rPr lang="en-US" sz="2000" b="1" dirty="0">
                <a:solidFill>
                  <a:schemeClr val="dk1"/>
                </a:solidFill>
                <a:latin typeface="Times New Roman"/>
                <a:ea typeface="Times New Roman"/>
                <a:cs typeface="Times New Roman"/>
                <a:sym typeface="Times New Roman"/>
              </a:rPr>
              <a:t> </a:t>
            </a:r>
            <a:r>
              <a:rPr lang="en-US" sz="2000" b="1" dirty="0" err="1">
                <a:solidFill>
                  <a:schemeClr val="dk1"/>
                </a:solidFill>
                <a:latin typeface="Times New Roman"/>
                <a:ea typeface="Times New Roman"/>
                <a:cs typeface="Times New Roman"/>
                <a:sym typeface="Times New Roman"/>
              </a:rPr>
              <a:t>trái</a:t>
            </a:r>
            <a:r>
              <a:rPr lang="en-US" sz="2000" b="1" dirty="0">
                <a:solidFill>
                  <a:schemeClr val="dk1"/>
                </a:solidFill>
                <a:latin typeface="Times New Roman"/>
                <a:ea typeface="Times New Roman"/>
                <a:cs typeface="Times New Roman"/>
                <a:sym typeface="Times New Roman"/>
              </a:rPr>
              <a:t>.</a:t>
            </a:r>
            <a:endParaRPr lang="vi-VN" sz="2000" b="1" dirty="0">
              <a:solidFill>
                <a:schemeClr val="dk1"/>
              </a:solidFill>
              <a:latin typeface="Times New Roman"/>
              <a:ea typeface="Times New Roman"/>
              <a:cs typeface="Times New Roman"/>
              <a:sym typeface="Times New Roman"/>
            </a:endParaRPr>
          </a:p>
          <a:p>
            <a:pPr lvl="0" algn="ctr"/>
            <a:endParaRPr lang="vi-VN" sz="2800" b="1" dirty="0">
              <a:solidFill>
                <a:schemeClr val="dk1"/>
              </a:solidFill>
              <a:latin typeface="Times New Roman"/>
              <a:ea typeface="Times New Roman"/>
              <a:cs typeface="Times New Roman"/>
              <a:sym typeface="Times New Roman"/>
            </a:endParaRPr>
          </a:p>
        </p:txBody>
      </p:sp>
      <p:sp>
        <p:nvSpPr>
          <p:cNvPr id="1723" name="Google Shape;1723;p55"/>
          <p:cNvSpPr txBox="1"/>
          <p:nvPr/>
        </p:nvSpPr>
        <p:spPr>
          <a:xfrm>
            <a:off x="4303714" y="3429066"/>
            <a:ext cx="5337175" cy="838075"/>
          </a:xfrm>
          <a:prstGeom prst="rect">
            <a:avLst/>
          </a:prstGeom>
          <a:noFill/>
          <a:ln>
            <a:noFill/>
          </a:ln>
        </p:spPr>
        <p:txBody>
          <a:bodyPr spcFirstLastPara="1" wrap="square" lIns="98425" tIns="49225" rIns="98425" bIns="49225" anchor="t" anchorCtr="0">
            <a:spAutoFit/>
          </a:bodyPr>
          <a:lstStyle/>
          <a:p>
            <a:pPr algn="ctr"/>
            <a:r>
              <a:rPr lang="en-US" sz="2400" dirty="0" err="1">
                <a:solidFill>
                  <a:schemeClr val="dk1"/>
                </a:solidFill>
                <a:latin typeface="Times New Roman"/>
                <a:ea typeface="Times New Roman"/>
                <a:cs typeface="Times New Roman"/>
                <a:sym typeface="Times New Roman"/>
              </a:rPr>
              <a:t>Ngày</a:t>
            </a:r>
            <a:r>
              <a:rPr lang="en-US" sz="2400" dirty="0">
                <a:solidFill>
                  <a:schemeClr val="dk1"/>
                </a:solidFill>
                <a:latin typeface="Times New Roman"/>
                <a:ea typeface="Times New Roman"/>
                <a:cs typeface="Times New Roman"/>
                <a:sym typeface="Times New Roman"/>
              </a:rPr>
              <a:t> qua, </a:t>
            </a:r>
            <a:r>
              <a:rPr lang="en-US" sz="2400" dirty="0" err="1">
                <a:solidFill>
                  <a:schemeClr val="dk1"/>
                </a:solidFill>
                <a:latin typeface="Times New Roman"/>
                <a:ea typeface="Times New Roman"/>
                <a:cs typeface="Times New Roman"/>
                <a:sym typeface="Times New Roman"/>
              </a:rPr>
              <a:t>trong</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sương</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thu</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ẩm</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ướt</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vào</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mưa</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rây</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bụi</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mùa</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đông</a:t>
            </a:r>
            <a:r>
              <a:rPr lang="en-US" sz="2400" dirty="0">
                <a:solidFill>
                  <a:schemeClr val="dk1"/>
                </a:solidFill>
                <a:latin typeface="Times New Roman"/>
                <a:ea typeface="Times New Roman"/>
                <a:cs typeface="Times New Roman"/>
                <a:sym typeface="Times New Roman"/>
              </a:rPr>
              <a:t>.</a:t>
            </a:r>
            <a:endParaRPr sz="2400" dirty="0">
              <a:solidFill>
                <a:srgbClr val="0000FF"/>
              </a:solidFill>
              <a:latin typeface="Times New Roman"/>
              <a:ea typeface="Times New Roman"/>
              <a:cs typeface="Times New Roman"/>
              <a:sym typeface="Times New Roman"/>
            </a:endParaRP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20"/>
                                        </p:tgtEl>
                                        <p:attrNameLst>
                                          <p:attrName>style.visibility</p:attrName>
                                        </p:attrNameLst>
                                      </p:cBhvr>
                                      <p:to>
                                        <p:strVal val="visible"/>
                                      </p:to>
                                    </p:set>
                                    <p:animEffect transition="in" filter="fade">
                                      <p:cBhvr>
                                        <p:cTn id="7" dur="1000"/>
                                        <p:tgtEl>
                                          <p:spTgt spid="1720"/>
                                        </p:tgtEl>
                                      </p:cBhvr>
                                    </p:animEffect>
                                  </p:childTnLst>
                                </p:cTn>
                              </p:par>
                              <p:par>
                                <p:cTn id="8" presetID="10" presetClass="entr" presetSubtype="0" fill="hold" nodeType="withEffect">
                                  <p:stCondLst>
                                    <p:cond delay="0"/>
                                  </p:stCondLst>
                                  <p:childTnLst>
                                    <p:set>
                                      <p:cBhvr>
                                        <p:cTn id="9" dur="1" fill="hold">
                                          <p:stCondLst>
                                            <p:cond delay="0"/>
                                          </p:stCondLst>
                                        </p:cTn>
                                        <p:tgtEl>
                                          <p:spTgt spid="1722"/>
                                        </p:tgtEl>
                                        <p:attrNameLst>
                                          <p:attrName>style.visibility</p:attrName>
                                        </p:attrNameLst>
                                      </p:cBhvr>
                                      <p:to>
                                        <p:strVal val="visible"/>
                                      </p:to>
                                    </p:set>
                                    <p:animEffect transition="in" filter="fade">
                                      <p:cBhvr>
                                        <p:cTn id="10" dur="1000"/>
                                        <p:tgtEl>
                                          <p:spTgt spid="17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721"/>
                                        </p:tgtEl>
                                        <p:attrNameLst>
                                          <p:attrName>style.visibility</p:attrName>
                                        </p:attrNameLst>
                                      </p:cBhvr>
                                      <p:to>
                                        <p:strVal val="visible"/>
                                      </p:to>
                                    </p:set>
                                    <p:animEffect transition="in" filter="fade">
                                      <p:cBhvr>
                                        <p:cTn id="15" dur="500"/>
                                        <p:tgtEl>
                                          <p:spTgt spid="1721"/>
                                        </p:tgtEl>
                                      </p:cBhvr>
                                    </p:animEffect>
                                  </p:childTnLst>
                                </p:cTn>
                              </p:par>
                              <p:par>
                                <p:cTn id="16" presetID="10" presetClass="entr" presetSubtype="0" fill="hold" nodeType="withEffect">
                                  <p:stCondLst>
                                    <p:cond delay="0"/>
                                  </p:stCondLst>
                                  <p:childTnLst>
                                    <p:set>
                                      <p:cBhvr>
                                        <p:cTn id="17" dur="1" fill="hold">
                                          <p:stCondLst>
                                            <p:cond delay="0"/>
                                          </p:stCondLst>
                                        </p:cTn>
                                        <p:tgtEl>
                                          <p:spTgt spid="1723"/>
                                        </p:tgtEl>
                                        <p:attrNameLst>
                                          <p:attrName>style.visibility</p:attrName>
                                        </p:attrNameLst>
                                      </p:cBhvr>
                                      <p:to>
                                        <p:strVal val="visible"/>
                                      </p:to>
                                    </p:set>
                                    <p:animEffect transition="in" filter="fade">
                                      <p:cBhvr>
                                        <p:cTn id="18" dur="500"/>
                                        <p:tgtEl>
                                          <p:spTgt spid="17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717"/>
        <p:cNvGrpSpPr/>
        <p:nvPr/>
      </p:nvGrpSpPr>
      <p:grpSpPr>
        <a:xfrm>
          <a:off x="0" y="0"/>
          <a:ext cx="0" cy="0"/>
          <a:chOff x="0" y="0"/>
          <a:chExt cx="0" cy="0"/>
        </a:xfrm>
      </p:grpSpPr>
      <p:pic>
        <p:nvPicPr>
          <p:cNvPr id="1718" name="Google Shape;1718;p55" descr="C:\Users\ADMIN\Desktop\Untitlead (7).png"/>
          <p:cNvPicPr preferRelativeResize="0"/>
          <p:nvPr/>
        </p:nvPicPr>
        <p:blipFill rotWithShape="1">
          <a:blip r:embed="rId3">
            <a:alphaModFix/>
          </a:blip>
          <a:srcRect/>
          <a:stretch/>
        </p:blipFill>
        <p:spPr>
          <a:xfrm>
            <a:off x="1946284" y="2971805"/>
            <a:ext cx="1700213" cy="1724025"/>
          </a:xfrm>
          <a:prstGeom prst="rect">
            <a:avLst/>
          </a:prstGeom>
          <a:noFill/>
          <a:ln>
            <a:noFill/>
          </a:ln>
        </p:spPr>
      </p:pic>
      <p:pic>
        <p:nvPicPr>
          <p:cNvPr id="1719" name="Google Shape;1719;p55" descr="C:\Users\ADMIN\Desktop\Untitlead (3).png"/>
          <p:cNvPicPr preferRelativeResize="0"/>
          <p:nvPr/>
        </p:nvPicPr>
        <p:blipFill rotWithShape="1">
          <a:blip r:embed="rId4">
            <a:alphaModFix/>
          </a:blip>
          <a:srcRect/>
          <a:stretch/>
        </p:blipFill>
        <p:spPr>
          <a:xfrm>
            <a:off x="1905000" y="658866"/>
            <a:ext cx="1741488" cy="1716087"/>
          </a:xfrm>
          <a:prstGeom prst="rect">
            <a:avLst/>
          </a:prstGeom>
          <a:noFill/>
          <a:ln>
            <a:noFill/>
          </a:ln>
        </p:spPr>
      </p:pic>
      <p:pic>
        <p:nvPicPr>
          <p:cNvPr id="1720" name="Google Shape;1720;p55" descr="C:\Users\ADMIN\Desktop\crushed-ice-frame-white-background-5463669a2 (a2a).jpg"/>
          <p:cNvPicPr preferRelativeResize="0"/>
          <p:nvPr/>
        </p:nvPicPr>
        <p:blipFill rotWithShape="1">
          <a:blip r:embed="rId5">
            <a:alphaModFix/>
          </a:blip>
          <a:srcRect/>
          <a:stretch/>
        </p:blipFill>
        <p:spPr>
          <a:xfrm>
            <a:off x="3733801" y="405404"/>
            <a:ext cx="6477000" cy="2109251"/>
          </a:xfrm>
          <a:prstGeom prst="rect">
            <a:avLst/>
          </a:prstGeom>
          <a:noFill/>
          <a:ln w="190500" cap="sq" cmpd="sng">
            <a:solidFill>
              <a:srgbClr val="C8C6BD"/>
            </a:solidFill>
            <a:prstDash val="solid"/>
            <a:miter lim="800000"/>
            <a:headEnd type="none" w="sm" len="sm"/>
            <a:tailEnd type="none" w="sm" len="sm"/>
          </a:ln>
          <a:effectLst>
            <a:outerShdw blurRad="254000" algn="bl" rotWithShape="0">
              <a:srgbClr val="000000">
                <a:alpha val="42745"/>
              </a:srgbClr>
            </a:outerShdw>
          </a:effectLst>
        </p:spPr>
      </p:pic>
      <p:pic>
        <p:nvPicPr>
          <p:cNvPr id="1721" name="Google Shape;1721;p55" descr="C:\Users\ADMIN\Desktop\crushed-ice-frame-white-background-5463669a2 (a2a).jpg"/>
          <p:cNvPicPr preferRelativeResize="0"/>
          <p:nvPr/>
        </p:nvPicPr>
        <p:blipFill rotWithShape="1">
          <a:blip r:embed="rId5">
            <a:alphaModFix/>
          </a:blip>
          <a:srcRect/>
          <a:stretch/>
        </p:blipFill>
        <p:spPr>
          <a:xfrm>
            <a:off x="3733806" y="2819405"/>
            <a:ext cx="6489699" cy="2057399"/>
          </a:xfrm>
          <a:prstGeom prst="rect">
            <a:avLst/>
          </a:prstGeom>
          <a:noFill/>
          <a:ln w="190500" cap="sq" cmpd="sng">
            <a:solidFill>
              <a:srgbClr val="C8C6BD"/>
            </a:solidFill>
            <a:prstDash val="solid"/>
            <a:miter lim="800000"/>
            <a:headEnd type="none" w="sm" len="sm"/>
            <a:tailEnd type="none" w="sm" len="sm"/>
          </a:ln>
          <a:effectLst>
            <a:outerShdw blurRad="254000" algn="bl" rotWithShape="0">
              <a:srgbClr val="000000">
                <a:alpha val="42745"/>
              </a:srgbClr>
            </a:outerShdw>
          </a:effectLst>
        </p:spPr>
      </p:pic>
      <p:sp>
        <p:nvSpPr>
          <p:cNvPr id="1722" name="Google Shape;1722;p55"/>
          <p:cNvSpPr txBox="1"/>
          <p:nvPr/>
        </p:nvSpPr>
        <p:spPr>
          <a:xfrm>
            <a:off x="4404767" y="851491"/>
            <a:ext cx="5147775" cy="838075"/>
          </a:xfrm>
          <a:prstGeom prst="rect">
            <a:avLst/>
          </a:prstGeom>
          <a:noFill/>
          <a:ln>
            <a:noFill/>
          </a:ln>
        </p:spPr>
        <p:txBody>
          <a:bodyPr spcFirstLastPara="1" wrap="square" lIns="98425" tIns="49225" rIns="98425" bIns="49225" anchor="t" anchorCtr="0">
            <a:spAutoFit/>
          </a:bodyPr>
          <a:lstStyle/>
          <a:p>
            <a:pPr lvl="0" algn="ctr"/>
            <a:r>
              <a:rPr lang="en-US" sz="2000" b="1" dirty="0" err="1">
                <a:solidFill>
                  <a:schemeClr val="dk1"/>
                </a:solidFill>
                <a:latin typeface="Times New Roman"/>
                <a:ea typeface="Times New Roman"/>
                <a:cs typeface="Times New Roman"/>
                <a:sym typeface="Times New Roman"/>
              </a:rPr>
              <a:t>Câu</a:t>
            </a:r>
            <a:r>
              <a:rPr lang="en-US" sz="2000" b="1" dirty="0">
                <a:solidFill>
                  <a:schemeClr val="dk1"/>
                </a:solidFill>
                <a:latin typeface="Times New Roman"/>
                <a:ea typeface="Times New Roman"/>
                <a:cs typeface="Times New Roman"/>
                <a:sym typeface="Times New Roman"/>
              </a:rPr>
              <a:t> 6. Trang </a:t>
            </a:r>
            <a:r>
              <a:rPr lang="en-US" sz="2000" b="1" dirty="0" err="1">
                <a:solidFill>
                  <a:schemeClr val="dk1"/>
                </a:solidFill>
                <a:latin typeface="Times New Roman"/>
                <a:ea typeface="Times New Roman"/>
                <a:cs typeface="Times New Roman"/>
                <a:sym typeface="Times New Roman"/>
              </a:rPr>
              <a:t>ngữ</a:t>
            </a:r>
            <a:r>
              <a:rPr lang="en-US" sz="2000" b="1" dirty="0">
                <a:solidFill>
                  <a:schemeClr val="dk1"/>
                </a:solidFill>
                <a:latin typeface="Times New Roman"/>
                <a:ea typeface="Times New Roman"/>
                <a:cs typeface="Times New Roman"/>
                <a:sym typeface="Times New Roman"/>
              </a:rPr>
              <a:t> </a:t>
            </a:r>
            <a:r>
              <a:rPr lang="en-US" sz="2000" b="1" dirty="0" err="1">
                <a:solidFill>
                  <a:schemeClr val="dk1"/>
                </a:solidFill>
                <a:latin typeface="Times New Roman"/>
                <a:ea typeface="Times New Roman"/>
                <a:cs typeface="Times New Roman"/>
                <a:sym typeface="Times New Roman"/>
              </a:rPr>
              <a:t>là</a:t>
            </a:r>
            <a:r>
              <a:rPr lang="en-US" sz="2000" b="1" dirty="0">
                <a:solidFill>
                  <a:schemeClr val="dk1"/>
                </a:solidFill>
                <a:latin typeface="Times New Roman"/>
                <a:ea typeface="Times New Roman"/>
                <a:cs typeface="Times New Roman"/>
                <a:sym typeface="Times New Roman"/>
              </a:rPr>
              <a:t> </a:t>
            </a:r>
            <a:r>
              <a:rPr lang="en-US" sz="2000" b="1" dirty="0" err="1">
                <a:solidFill>
                  <a:schemeClr val="dk1"/>
                </a:solidFill>
                <a:latin typeface="Times New Roman"/>
                <a:ea typeface="Times New Roman"/>
                <a:cs typeface="Times New Roman"/>
                <a:sym typeface="Times New Roman"/>
              </a:rPr>
              <a:t>thành</a:t>
            </a:r>
            <a:r>
              <a:rPr lang="en-US" sz="2000" b="1" dirty="0">
                <a:solidFill>
                  <a:schemeClr val="dk1"/>
                </a:solidFill>
                <a:latin typeface="Times New Roman"/>
                <a:ea typeface="Times New Roman"/>
                <a:cs typeface="Times New Roman"/>
                <a:sym typeface="Times New Roman"/>
              </a:rPr>
              <a:t> </a:t>
            </a:r>
            <a:r>
              <a:rPr lang="en-US" sz="2000" b="1" dirty="0" err="1">
                <a:solidFill>
                  <a:schemeClr val="dk1"/>
                </a:solidFill>
                <a:latin typeface="Times New Roman"/>
                <a:ea typeface="Times New Roman"/>
                <a:cs typeface="Times New Roman"/>
                <a:sym typeface="Times New Roman"/>
              </a:rPr>
              <a:t>phần</a:t>
            </a:r>
            <a:r>
              <a:rPr lang="en-US" sz="2000" b="1" dirty="0">
                <a:solidFill>
                  <a:schemeClr val="dk1"/>
                </a:solidFill>
                <a:latin typeface="Times New Roman"/>
                <a:ea typeface="Times New Roman"/>
                <a:cs typeface="Times New Roman"/>
                <a:sym typeface="Times New Roman"/>
              </a:rPr>
              <a:t> </a:t>
            </a:r>
            <a:r>
              <a:rPr lang="en-US" sz="2000" b="1" dirty="0" err="1">
                <a:solidFill>
                  <a:schemeClr val="dk1"/>
                </a:solidFill>
                <a:latin typeface="Times New Roman"/>
                <a:ea typeface="Times New Roman"/>
                <a:cs typeface="Times New Roman"/>
                <a:sym typeface="Times New Roman"/>
              </a:rPr>
              <a:t>gì</a:t>
            </a:r>
            <a:r>
              <a:rPr lang="en-US" sz="2000" b="1" dirty="0">
                <a:solidFill>
                  <a:schemeClr val="dk1"/>
                </a:solidFill>
                <a:latin typeface="Times New Roman"/>
                <a:ea typeface="Times New Roman"/>
                <a:cs typeface="Times New Roman"/>
                <a:sym typeface="Times New Roman"/>
              </a:rPr>
              <a:t> </a:t>
            </a:r>
            <a:r>
              <a:rPr lang="en-US" sz="2000" b="1" dirty="0" err="1">
                <a:solidFill>
                  <a:schemeClr val="dk1"/>
                </a:solidFill>
                <a:latin typeface="Times New Roman"/>
                <a:ea typeface="Times New Roman"/>
                <a:cs typeface="Times New Roman"/>
                <a:sym typeface="Times New Roman"/>
              </a:rPr>
              <a:t>của</a:t>
            </a:r>
            <a:r>
              <a:rPr lang="en-US" sz="2000" b="1" dirty="0">
                <a:solidFill>
                  <a:schemeClr val="dk1"/>
                </a:solidFill>
                <a:latin typeface="Times New Roman"/>
                <a:ea typeface="Times New Roman"/>
                <a:cs typeface="Times New Roman"/>
                <a:sym typeface="Times New Roman"/>
              </a:rPr>
              <a:t> </a:t>
            </a:r>
            <a:r>
              <a:rPr lang="en-US" sz="2000" b="1" dirty="0" err="1">
                <a:solidFill>
                  <a:schemeClr val="dk1"/>
                </a:solidFill>
                <a:latin typeface="Times New Roman"/>
                <a:ea typeface="Times New Roman"/>
                <a:cs typeface="Times New Roman"/>
                <a:sym typeface="Times New Roman"/>
              </a:rPr>
              <a:t>câu</a:t>
            </a:r>
            <a:r>
              <a:rPr lang="en-US" sz="2000" b="1" dirty="0">
                <a:solidFill>
                  <a:schemeClr val="dk1"/>
                </a:solidFill>
                <a:latin typeface="Times New Roman"/>
                <a:ea typeface="Times New Roman"/>
                <a:cs typeface="Times New Roman"/>
                <a:sym typeface="Times New Roman"/>
              </a:rPr>
              <a:t>?</a:t>
            </a:r>
            <a:endParaRPr lang="vi-VN" sz="2000" b="1" dirty="0">
              <a:solidFill>
                <a:schemeClr val="dk1"/>
              </a:solidFill>
              <a:latin typeface="Times New Roman"/>
              <a:ea typeface="Times New Roman"/>
              <a:cs typeface="Times New Roman"/>
              <a:sym typeface="Times New Roman"/>
            </a:endParaRPr>
          </a:p>
          <a:p>
            <a:pPr lvl="0" algn="ctr"/>
            <a:endParaRPr lang="vi-VN" sz="2800" b="1" dirty="0">
              <a:solidFill>
                <a:schemeClr val="dk1"/>
              </a:solidFill>
              <a:latin typeface="Times New Roman"/>
              <a:ea typeface="Times New Roman"/>
              <a:cs typeface="Times New Roman"/>
              <a:sym typeface="Times New Roman"/>
            </a:endParaRPr>
          </a:p>
        </p:txBody>
      </p:sp>
      <p:sp>
        <p:nvSpPr>
          <p:cNvPr id="1723" name="Google Shape;1723;p55"/>
          <p:cNvSpPr txBox="1"/>
          <p:nvPr/>
        </p:nvSpPr>
        <p:spPr>
          <a:xfrm>
            <a:off x="4303714" y="3429066"/>
            <a:ext cx="5337175" cy="468743"/>
          </a:xfrm>
          <a:prstGeom prst="rect">
            <a:avLst/>
          </a:prstGeom>
          <a:noFill/>
          <a:ln>
            <a:noFill/>
          </a:ln>
        </p:spPr>
        <p:txBody>
          <a:bodyPr spcFirstLastPara="1" wrap="square" lIns="98425" tIns="49225" rIns="98425" bIns="49225" anchor="t" anchorCtr="0">
            <a:spAutoFit/>
          </a:bodyPr>
          <a:lstStyle/>
          <a:p>
            <a:pPr algn="ctr"/>
            <a:r>
              <a:rPr lang="en-US" sz="2400" dirty="0" err="1">
                <a:solidFill>
                  <a:schemeClr val="dk1"/>
                </a:solidFill>
                <a:latin typeface="Times New Roman"/>
                <a:ea typeface="Times New Roman"/>
                <a:cs typeface="Times New Roman"/>
                <a:sym typeface="Times New Roman"/>
              </a:rPr>
              <a:t>Thành</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phần</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phụ</a:t>
            </a:r>
            <a:r>
              <a:rPr lang="en-US" sz="2400" dirty="0">
                <a:solidFill>
                  <a:schemeClr val="dk1"/>
                </a:solidFill>
                <a:latin typeface="Times New Roman"/>
                <a:ea typeface="Times New Roman"/>
                <a:cs typeface="Times New Roman"/>
                <a:sym typeface="Times New Roman"/>
              </a:rPr>
              <a:t>.</a:t>
            </a:r>
            <a:endParaRPr sz="2400" dirty="0">
              <a:solidFill>
                <a:srgbClr val="0000FF"/>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644851186"/>
      </p:ext>
    </p:extLst>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20"/>
                                        </p:tgtEl>
                                        <p:attrNameLst>
                                          <p:attrName>style.visibility</p:attrName>
                                        </p:attrNameLst>
                                      </p:cBhvr>
                                      <p:to>
                                        <p:strVal val="visible"/>
                                      </p:to>
                                    </p:set>
                                    <p:animEffect transition="in" filter="fade">
                                      <p:cBhvr>
                                        <p:cTn id="7" dur="1000"/>
                                        <p:tgtEl>
                                          <p:spTgt spid="1720"/>
                                        </p:tgtEl>
                                      </p:cBhvr>
                                    </p:animEffect>
                                  </p:childTnLst>
                                </p:cTn>
                              </p:par>
                              <p:par>
                                <p:cTn id="8" presetID="10" presetClass="entr" presetSubtype="0" fill="hold" nodeType="withEffect">
                                  <p:stCondLst>
                                    <p:cond delay="0"/>
                                  </p:stCondLst>
                                  <p:childTnLst>
                                    <p:set>
                                      <p:cBhvr>
                                        <p:cTn id="9" dur="1" fill="hold">
                                          <p:stCondLst>
                                            <p:cond delay="0"/>
                                          </p:stCondLst>
                                        </p:cTn>
                                        <p:tgtEl>
                                          <p:spTgt spid="1722"/>
                                        </p:tgtEl>
                                        <p:attrNameLst>
                                          <p:attrName>style.visibility</p:attrName>
                                        </p:attrNameLst>
                                      </p:cBhvr>
                                      <p:to>
                                        <p:strVal val="visible"/>
                                      </p:to>
                                    </p:set>
                                    <p:animEffect transition="in" filter="fade">
                                      <p:cBhvr>
                                        <p:cTn id="10" dur="1000"/>
                                        <p:tgtEl>
                                          <p:spTgt spid="17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721"/>
                                        </p:tgtEl>
                                        <p:attrNameLst>
                                          <p:attrName>style.visibility</p:attrName>
                                        </p:attrNameLst>
                                      </p:cBhvr>
                                      <p:to>
                                        <p:strVal val="visible"/>
                                      </p:to>
                                    </p:set>
                                    <p:animEffect transition="in" filter="fade">
                                      <p:cBhvr>
                                        <p:cTn id="15" dur="500"/>
                                        <p:tgtEl>
                                          <p:spTgt spid="1721"/>
                                        </p:tgtEl>
                                      </p:cBhvr>
                                    </p:animEffect>
                                  </p:childTnLst>
                                </p:cTn>
                              </p:par>
                              <p:par>
                                <p:cTn id="16" presetID="10" presetClass="entr" presetSubtype="0" fill="hold" nodeType="withEffect">
                                  <p:stCondLst>
                                    <p:cond delay="0"/>
                                  </p:stCondLst>
                                  <p:childTnLst>
                                    <p:set>
                                      <p:cBhvr>
                                        <p:cTn id="17" dur="1" fill="hold">
                                          <p:stCondLst>
                                            <p:cond delay="0"/>
                                          </p:stCondLst>
                                        </p:cTn>
                                        <p:tgtEl>
                                          <p:spTgt spid="1723"/>
                                        </p:tgtEl>
                                        <p:attrNameLst>
                                          <p:attrName>style.visibility</p:attrName>
                                        </p:attrNameLst>
                                      </p:cBhvr>
                                      <p:to>
                                        <p:strVal val="visible"/>
                                      </p:to>
                                    </p:set>
                                    <p:animEffect transition="in" filter="fade">
                                      <p:cBhvr>
                                        <p:cTn id="18" dur="500"/>
                                        <p:tgtEl>
                                          <p:spTgt spid="17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61"/>
        <p:cNvGrpSpPr/>
        <p:nvPr/>
      </p:nvGrpSpPr>
      <p:grpSpPr>
        <a:xfrm>
          <a:off x="0" y="0"/>
          <a:ext cx="0" cy="0"/>
          <a:chOff x="0" y="0"/>
          <a:chExt cx="0" cy="0"/>
        </a:xfrm>
      </p:grpSpPr>
      <p:pic>
        <p:nvPicPr>
          <p:cNvPr id="862" name="Google Shape;862;p3"/>
          <p:cNvPicPr preferRelativeResize="0"/>
          <p:nvPr/>
        </p:nvPicPr>
        <p:blipFill rotWithShape="1">
          <a:blip r:embed="rId3">
            <a:alphaModFix/>
          </a:blip>
          <a:srcRect/>
          <a:stretch/>
        </p:blipFill>
        <p:spPr>
          <a:xfrm>
            <a:off x="0" y="-15776"/>
            <a:ext cx="12192000" cy="6873776"/>
          </a:xfrm>
          <a:prstGeom prst="rect">
            <a:avLst/>
          </a:prstGeom>
          <a:noFill/>
          <a:ln>
            <a:noFill/>
          </a:ln>
        </p:spPr>
      </p:pic>
      <p:pic>
        <p:nvPicPr>
          <p:cNvPr id="864" name="Google Shape;864;p3"/>
          <p:cNvPicPr preferRelativeResize="0"/>
          <p:nvPr/>
        </p:nvPicPr>
        <p:blipFill rotWithShape="1">
          <a:blip r:embed="rId4">
            <a:alphaModFix/>
          </a:blip>
          <a:srcRect r="86061" b="62667"/>
          <a:stretch/>
        </p:blipFill>
        <p:spPr>
          <a:xfrm>
            <a:off x="1524000" y="291817"/>
            <a:ext cx="2331720" cy="2385226"/>
          </a:xfrm>
          <a:prstGeom prst="rect">
            <a:avLst/>
          </a:prstGeom>
          <a:noFill/>
          <a:ln>
            <a:noFill/>
          </a:ln>
        </p:spPr>
      </p:pic>
      <p:pic>
        <p:nvPicPr>
          <p:cNvPr id="865" name="Google Shape;865;p3"/>
          <p:cNvPicPr preferRelativeResize="0"/>
          <p:nvPr/>
        </p:nvPicPr>
        <p:blipFill rotWithShape="1">
          <a:blip r:embed="rId4">
            <a:alphaModFix/>
          </a:blip>
          <a:srcRect t="49498" r="78939"/>
          <a:stretch/>
        </p:blipFill>
        <p:spPr>
          <a:xfrm rot="-877060">
            <a:off x="-639991" y="2675902"/>
            <a:ext cx="5387411" cy="4934153"/>
          </a:xfrm>
          <a:prstGeom prst="rect">
            <a:avLst/>
          </a:prstGeom>
          <a:noFill/>
          <a:ln>
            <a:noFill/>
          </a:ln>
        </p:spPr>
      </p:pic>
      <p:pic>
        <p:nvPicPr>
          <p:cNvPr id="866" name="Google Shape;866;p3"/>
          <p:cNvPicPr preferRelativeResize="0"/>
          <p:nvPr/>
        </p:nvPicPr>
        <p:blipFill rotWithShape="1">
          <a:blip r:embed="rId4">
            <a:alphaModFix/>
          </a:blip>
          <a:srcRect l="68030" r="14999" b="54204"/>
          <a:stretch/>
        </p:blipFill>
        <p:spPr>
          <a:xfrm>
            <a:off x="8244372" y="604679"/>
            <a:ext cx="2481603" cy="2557922"/>
          </a:xfrm>
          <a:prstGeom prst="rect">
            <a:avLst/>
          </a:prstGeom>
          <a:noFill/>
          <a:ln>
            <a:noFill/>
          </a:ln>
        </p:spPr>
      </p:pic>
      <p:pic>
        <p:nvPicPr>
          <p:cNvPr id="867" name="Google Shape;867;p3"/>
          <p:cNvPicPr preferRelativeResize="0"/>
          <p:nvPr/>
        </p:nvPicPr>
        <p:blipFill rotWithShape="1">
          <a:blip r:embed="rId5">
            <a:alphaModFix/>
          </a:blip>
          <a:srcRect t="9905" r="71460" b="70286"/>
          <a:stretch/>
        </p:blipFill>
        <p:spPr>
          <a:xfrm>
            <a:off x="3801907" y="439428"/>
            <a:ext cx="1643342" cy="1520868"/>
          </a:xfrm>
          <a:prstGeom prst="rect">
            <a:avLst/>
          </a:prstGeom>
          <a:noFill/>
          <a:ln>
            <a:noFill/>
          </a:ln>
        </p:spPr>
      </p:pic>
      <p:pic>
        <p:nvPicPr>
          <p:cNvPr id="868" name="Google Shape;868;p3"/>
          <p:cNvPicPr preferRelativeResize="0"/>
          <p:nvPr/>
        </p:nvPicPr>
        <p:blipFill rotWithShape="1">
          <a:blip r:embed="rId5">
            <a:alphaModFix/>
          </a:blip>
          <a:srcRect l="83658" t="36888" b="49777"/>
          <a:stretch/>
        </p:blipFill>
        <p:spPr>
          <a:xfrm>
            <a:off x="3922733" y="2971800"/>
            <a:ext cx="840545" cy="914400"/>
          </a:xfrm>
          <a:prstGeom prst="rect">
            <a:avLst/>
          </a:prstGeom>
          <a:noFill/>
          <a:ln>
            <a:noFill/>
          </a:ln>
        </p:spPr>
      </p:pic>
      <p:pic>
        <p:nvPicPr>
          <p:cNvPr id="869" name="Google Shape;869;p3"/>
          <p:cNvPicPr preferRelativeResize="0"/>
          <p:nvPr/>
        </p:nvPicPr>
        <p:blipFill rotWithShape="1">
          <a:blip r:embed="rId5">
            <a:alphaModFix/>
          </a:blip>
          <a:srcRect l="83658" t="36888" b="49777"/>
          <a:stretch/>
        </p:blipFill>
        <p:spPr>
          <a:xfrm>
            <a:off x="7030636" y="488658"/>
            <a:ext cx="840545" cy="914400"/>
          </a:xfrm>
          <a:prstGeom prst="rect">
            <a:avLst/>
          </a:prstGeom>
          <a:noFill/>
          <a:ln>
            <a:noFill/>
          </a:ln>
        </p:spPr>
      </p:pic>
      <p:pic>
        <p:nvPicPr>
          <p:cNvPr id="870" name="Google Shape;870;p3"/>
          <p:cNvPicPr preferRelativeResize="0"/>
          <p:nvPr/>
        </p:nvPicPr>
        <p:blipFill rotWithShape="1">
          <a:blip r:embed="rId4">
            <a:alphaModFix/>
          </a:blip>
          <a:srcRect l="12987" t="26830" r="75844" b="43247"/>
          <a:stretch/>
        </p:blipFill>
        <p:spPr>
          <a:xfrm>
            <a:off x="2503716" y="2455872"/>
            <a:ext cx="842554" cy="862149"/>
          </a:xfrm>
          <a:prstGeom prst="rect">
            <a:avLst/>
          </a:prstGeom>
          <a:noFill/>
          <a:ln>
            <a:noFill/>
          </a:ln>
        </p:spPr>
      </p:pic>
      <p:pic>
        <p:nvPicPr>
          <p:cNvPr id="871" name="Google Shape;871;p3"/>
          <p:cNvPicPr preferRelativeResize="0"/>
          <p:nvPr/>
        </p:nvPicPr>
        <p:blipFill rotWithShape="1">
          <a:blip r:embed="rId4">
            <a:alphaModFix/>
          </a:blip>
          <a:srcRect l="59741" r="30649" b="68635"/>
          <a:stretch/>
        </p:blipFill>
        <p:spPr>
          <a:xfrm>
            <a:off x="6030687" y="1682751"/>
            <a:ext cx="724989" cy="903696"/>
          </a:xfrm>
          <a:prstGeom prst="rect">
            <a:avLst/>
          </a:prstGeom>
          <a:noFill/>
          <a:ln>
            <a:noFill/>
          </a:ln>
        </p:spPr>
      </p:pic>
      <p:pic>
        <p:nvPicPr>
          <p:cNvPr id="872" name="Google Shape;872;p3"/>
          <p:cNvPicPr preferRelativeResize="0"/>
          <p:nvPr/>
        </p:nvPicPr>
        <p:blipFill rotWithShape="1">
          <a:blip r:embed="rId5">
            <a:alphaModFix/>
          </a:blip>
          <a:srcRect b="90000"/>
          <a:stretch/>
        </p:blipFill>
        <p:spPr>
          <a:xfrm>
            <a:off x="1524000" y="-34595"/>
            <a:ext cx="9144000" cy="685800"/>
          </a:xfrm>
          <a:prstGeom prst="rect">
            <a:avLst/>
          </a:prstGeom>
          <a:noFill/>
          <a:ln>
            <a:noFill/>
          </a:ln>
        </p:spPr>
      </p:pic>
      <p:pic>
        <p:nvPicPr>
          <p:cNvPr id="873" name="Google Shape;873;p3"/>
          <p:cNvPicPr preferRelativeResize="0"/>
          <p:nvPr/>
        </p:nvPicPr>
        <p:blipFill rotWithShape="1">
          <a:blip r:embed="rId4">
            <a:alphaModFix/>
          </a:blip>
          <a:srcRect l="63117" t="50406" r="27013" b="6978"/>
          <a:stretch/>
        </p:blipFill>
        <p:spPr>
          <a:xfrm>
            <a:off x="7330677" y="4285410"/>
            <a:ext cx="744583" cy="1227908"/>
          </a:xfrm>
          <a:prstGeom prst="rect">
            <a:avLst/>
          </a:prstGeom>
          <a:noFill/>
          <a:ln>
            <a:noFill/>
          </a:ln>
        </p:spPr>
      </p:pic>
      <p:pic>
        <p:nvPicPr>
          <p:cNvPr id="874" name="Google Shape;874;p3"/>
          <p:cNvPicPr preferRelativeResize="0"/>
          <p:nvPr/>
        </p:nvPicPr>
        <p:blipFill rotWithShape="1">
          <a:blip r:embed="rId4">
            <a:alphaModFix/>
          </a:blip>
          <a:srcRect l="59741" r="30649" b="68635"/>
          <a:stretch/>
        </p:blipFill>
        <p:spPr>
          <a:xfrm>
            <a:off x="5445249" y="5489372"/>
            <a:ext cx="724989" cy="903696"/>
          </a:xfrm>
          <a:prstGeom prst="rect">
            <a:avLst/>
          </a:prstGeom>
          <a:noFill/>
          <a:ln>
            <a:noFill/>
          </a:ln>
        </p:spPr>
      </p:pic>
      <p:pic>
        <p:nvPicPr>
          <p:cNvPr id="875" name="Google Shape;875;p3"/>
          <p:cNvPicPr preferRelativeResize="0"/>
          <p:nvPr/>
        </p:nvPicPr>
        <p:blipFill rotWithShape="1">
          <a:blip r:embed="rId4">
            <a:alphaModFix/>
          </a:blip>
          <a:srcRect l="12987" t="26830" r="75844" b="43247"/>
          <a:stretch/>
        </p:blipFill>
        <p:spPr>
          <a:xfrm>
            <a:off x="4788084" y="1887651"/>
            <a:ext cx="842554" cy="862149"/>
          </a:xfrm>
          <a:prstGeom prst="rect">
            <a:avLst/>
          </a:prstGeom>
          <a:noFill/>
          <a:ln>
            <a:noFill/>
          </a:ln>
        </p:spPr>
      </p:pic>
      <p:pic>
        <p:nvPicPr>
          <p:cNvPr id="876" name="Google Shape;876;p3"/>
          <p:cNvPicPr preferRelativeResize="0"/>
          <p:nvPr/>
        </p:nvPicPr>
        <p:blipFill rotWithShape="1">
          <a:blip r:embed="rId6">
            <a:alphaModFix/>
          </a:blip>
          <a:srcRect l="83658" t="36888" b="49777"/>
          <a:stretch/>
        </p:blipFill>
        <p:spPr>
          <a:xfrm>
            <a:off x="5703112" y="4768478"/>
            <a:ext cx="518618" cy="564187"/>
          </a:xfrm>
          <a:prstGeom prst="rect">
            <a:avLst/>
          </a:prstGeom>
          <a:noFill/>
          <a:ln>
            <a:noFill/>
          </a:ln>
        </p:spPr>
      </p:pic>
      <p:pic>
        <p:nvPicPr>
          <p:cNvPr id="877" name="Google Shape;877;p3"/>
          <p:cNvPicPr preferRelativeResize="0"/>
          <p:nvPr/>
        </p:nvPicPr>
        <p:blipFill rotWithShape="1">
          <a:blip r:embed="rId4">
            <a:alphaModFix/>
          </a:blip>
          <a:srcRect l="59741" r="30649" b="68635"/>
          <a:stretch/>
        </p:blipFill>
        <p:spPr>
          <a:xfrm>
            <a:off x="1421374" y="4273286"/>
            <a:ext cx="1176742" cy="1466804"/>
          </a:xfrm>
          <a:prstGeom prst="rect">
            <a:avLst/>
          </a:prstGeom>
          <a:noFill/>
          <a:ln>
            <a:noFill/>
          </a:ln>
        </p:spPr>
      </p:pic>
      <p:pic>
        <p:nvPicPr>
          <p:cNvPr id="878" name="Google Shape;878;p3"/>
          <p:cNvPicPr preferRelativeResize="0"/>
          <p:nvPr/>
        </p:nvPicPr>
        <p:blipFill rotWithShape="1">
          <a:blip r:embed="rId5">
            <a:alphaModFix/>
          </a:blip>
          <a:srcRect b="90000"/>
          <a:stretch/>
        </p:blipFill>
        <p:spPr>
          <a:xfrm rot="10800000">
            <a:off x="1524000" y="6136633"/>
            <a:ext cx="9144000" cy="685800"/>
          </a:xfrm>
          <a:prstGeom prst="rect">
            <a:avLst/>
          </a:prstGeom>
          <a:noFill/>
          <a:ln>
            <a:noFill/>
          </a:ln>
        </p:spPr>
      </p:pic>
      <p:sp>
        <p:nvSpPr>
          <p:cNvPr id="2" name="Thought Bubble: Cloud 1">
            <a:extLst>
              <a:ext uri="{FF2B5EF4-FFF2-40B4-BE49-F238E27FC236}">
                <a16:creationId xmlns:a16="http://schemas.microsoft.com/office/drawing/2014/main" id="{C60C6ABA-829F-49D9-B32A-D6B8E481B38C}"/>
              </a:ext>
            </a:extLst>
          </p:cNvPr>
          <p:cNvSpPr/>
          <p:nvPr/>
        </p:nvSpPr>
        <p:spPr>
          <a:xfrm>
            <a:off x="4019490" y="1027482"/>
            <a:ext cx="8172510" cy="4426324"/>
          </a:xfrm>
          <a:prstGeom prst="cloudCallout">
            <a:avLst>
              <a:gd name="adj1" fmla="val -50153"/>
              <a:gd name="adj2" fmla="val 42541"/>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algn="just">
              <a:lnSpc>
                <a:spcPct val="150000"/>
              </a:lnSpc>
              <a:spcBef>
                <a:spcPts val="0"/>
              </a:spcBef>
              <a:spcAft>
                <a:spcPts val="1000"/>
              </a:spcAft>
            </a:pPr>
            <a:r>
              <a:rPr lang="en-US" sz="2800" b="1" i="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Em </a:t>
            </a:r>
            <a:r>
              <a:rPr lang="en-US" sz="2800" b="1" i="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hãy</a:t>
            </a:r>
            <a:r>
              <a:rPr lang="en-US" sz="2800" b="1" i="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b="1" i="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quan</a:t>
            </a:r>
            <a:r>
              <a:rPr lang="en-US" sz="2800" b="1" i="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b="1" i="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sát</a:t>
            </a:r>
            <a:r>
              <a:rPr lang="en-US" sz="2800" b="1" i="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b="1" i="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trong</a:t>
            </a:r>
            <a:r>
              <a:rPr lang="en-US" sz="2800" b="1" i="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b="1" i="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lớp</a:t>
            </a:r>
            <a:r>
              <a:rPr lang="en-US" sz="2800" b="1" i="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b="1" i="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học</a:t>
            </a:r>
            <a:r>
              <a:rPr lang="en-US" sz="2800" b="1" i="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b="1" i="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hoặc</a:t>
            </a:r>
            <a:r>
              <a:rPr lang="en-US" sz="2800" b="1" i="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b="1" i="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trên</a:t>
            </a:r>
            <a:r>
              <a:rPr lang="en-US" sz="2800" b="1" i="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b="1" i="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sân</a:t>
            </a:r>
            <a:r>
              <a:rPr lang="en-US" sz="2800" b="1" i="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b="1" i="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trường</a:t>
            </a:r>
            <a:r>
              <a:rPr lang="en-US" sz="2800" b="1" i="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b="1" i="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xem</a:t>
            </a:r>
            <a:r>
              <a:rPr lang="en-US" sz="2800" b="1" i="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b="1" i="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có</a:t>
            </a:r>
            <a:r>
              <a:rPr lang="en-US" sz="2800" b="1" i="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b="1" i="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những</a:t>
            </a:r>
            <a:r>
              <a:rPr lang="en-US" sz="2800" b="1" i="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b="1" i="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sự</a:t>
            </a:r>
            <a:r>
              <a:rPr lang="en-US" sz="2800" b="1" i="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b="1" i="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vật</a:t>
            </a:r>
            <a:r>
              <a:rPr lang="en-US" sz="2800" b="1" i="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b="1" i="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sự</a:t>
            </a:r>
            <a:r>
              <a:rPr lang="en-US" sz="2800" b="1" i="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b="1" i="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việc</a:t>
            </a:r>
            <a:r>
              <a:rPr lang="en-US" sz="2800" b="1" i="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b="1" i="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nào</a:t>
            </a:r>
            <a:r>
              <a:rPr lang="en-US" sz="2800" b="1" i="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b="1" i="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đang</a:t>
            </a:r>
            <a:r>
              <a:rPr lang="en-US" sz="2800" b="1" i="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b="1" i="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diễn</a:t>
            </a:r>
            <a:r>
              <a:rPr lang="en-US" sz="2800" b="1" i="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ra </a:t>
            </a:r>
            <a:r>
              <a:rPr lang="en-US" sz="2800" b="1" i="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và</a:t>
            </a:r>
            <a:r>
              <a:rPr lang="en-US" sz="2800" b="1" i="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b="1" i="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ghi</a:t>
            </a:r>
            <a:r>
              <a:rPr lang="en-US" sz="2800" b="1" i="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b="1" i="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lại</a:t>
            </a:r>
            <a:r>
              <a:rPr lang="en-US" sz="2800" b="1" i="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b="1" i="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cụ</a:t>
            </a:r>
            <a:r>
              <a:rPr lang="en-US" sz="2800" b="1" i="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b="1" i="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thể</a:t>
            </a:r>
            <a:r>
              <a:rPr lang="en-US" sz="2800" b="1" i="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b="1" i="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vị</a:t>
            </a:r>
            <a:r>
              <a:rPr lang="en-US" sz="2800" b="1" i="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b="1" i="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trí</a:t>
            </a:r>
            <a:r>
              <a:rPr lang="en-US" sz="2800" b="1" i="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b="1" i="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địa</a:t>
            </a:r>
            <a:r>
              <a:rPr lang="en-US" sz="2800" b="1" i="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b="1" i="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điểm</a:t>
            </a:r>
            <a:r>
              <a:rPr lang="en-US" sz="2800" b="1" i="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b="1" i="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mà</a:t>
            </a:r>
            <a:r>
              <a:rPr lang="en-US" sz="2800" b="1" i="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b="1" i="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em</a:t>
            </a:r>
            <a:r>
              <a:rPr lang="en-US" sz="2800" b="1" i="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b="1" i="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nhìn</a:t>
            </a:r>
            <a:r>
              <a:rPr lang="en-US" sz="2800" b="1" i="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b="1" i="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thấy</a:t>
            </a:r>
            <a:r>
              <a:rPr lang="en-US" sz="2800" b="1" i="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b="1" i="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những</a:t>
            </a:r>
            <a:r>
              <a:rPr lang="en-US" sz="2800" b="1" i="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b="1" i="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sự</a:t>
            </a:r>
            <a:r>
              <a:rPr lang="en-US" sz="2800" b="1" i="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b="1" i="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vật</a:t>
            </a:r>
            <a:r>
              <a:rPr lang="en-US" sz="2800" b="1" i="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b="1" i="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sự</a:t>
            </a:r>
            <a:r>
              <a:rPr lang="en-US" sz="2800" b="1" i="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b="1" i="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việc</a:t>
            </a:r>
            <a:r>
              <a:rPr lang="en-US" sz="2800" b="1" i="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b="1" i="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đó</a:t>
            </a:r>
            <a:r>
              <a:rPr lang="en-US" sz="2800" b="1" i="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79" name="Google Shape;879;p3"/>
          <p:cNvSpPr txBox="1"/>
          <p:nvPr/>
        </p:nvSpPr>
        <p:spPr>
          <a:xfrm rot="-958062">
            <a:off x="821542" y="2162561"/>
            <a:ext cx="4014240" cy="861774"/>
          </a:xfrm>
          <a:prstGeom prst="rect">
            <a:avLst/>
          </a:prstGeom>
          <a:noFill/>
          <a:ln>
            <a:noFill/>
          </a:ln>
        </p:spPr>
        <p:txBody>
          <a:bodyPr spcFirstLastPara="1" wrap="square" lIns="91425" tIns="45700" rIns="91425" bIns="45700" anchor="t" anchorCtr="0">
            <a:spAutoFit/>
          </a:bodyPr>
          <a:lstStyle/>
          <a:p>
            <a:pPr algn="ctr"/>
            <a:r>
              <a:rPr lang="en-US" sz="5000" b="1" dirty="0">
                <a:solidFill>
                  <a:srgbClr val="2F5496"/>
                </a:solidFill>
                <a:latin typeface="Times New Roman"/>
                <a:ea typeface="Times New Roman"/>
                <a:cs typeface="Times New Roman"/>
                <a:sym typeface="Times New Roman"/>
              </a:rPr>
              <a:t>KHỞI ĐỘNG</a:t>
            </a:r>
            <a:endParaRPr dirty="0"/>
          </a:p>
        </p:txBody>
      </p:sp>
    </p:spTree>
    <p:extLst>
      <p:ext uri="{BB962C8B-B14F-4D97-AF65-F5344CB8AC3E}">
        <p14:creationId xmlns:p14="http://schemas.microsoft.com/office/powerpoint/2010/main" val="27663996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717"/>
        <p:cNvGrpSpPr/>
        <p:nvPr/>
      </p:nvGrpSpPr>
      <p:grpSpPr>
        <a:xfrm>
          <a:off x="0" y="0"/>
          <a:ext cx="0" cy="0"/>
          <a:chOff x="0" y="0"/>
          <a:chExt cx="0" cy="0"/>
        </a:xfrm>
      </p:grpSpPr>
      <p:pic>
        <p:nvPicPr>
          <p:cNvPr id="1718" name="Google Shape;1718;p55" descr="C:\Users\ADMIN\Desktop\Untitlead (7).png"/>
          <p:cNvPicPr preferRelativeResize="0"/>
          <p:nvPr/>
        </p:nvPicPr>
        <p:blipFill rotWithShape="1">
          <a:blip r:embed="rId3">
            <a:alphaModFix/>
          </a:blip>
          <a:srcRect/>
          <a:stretch/>
        </p:blipFill>
        <p:spPr>
          <a:xfrm>
            <a:off x="1946284" y="2971805"/>
            <a:ext cx="1700213" cy="1724025"/>
          </a:xfrm>
          <a:prstGeom prst="rect">
            <a:avLst/>
          </a:prstGeom>
          <a:noFill/>
          <a:ln>
            <a:noFill/>
          </a:ln>
        </p:spPr>
      </p:pic>
      <p:pic>
        <p:nvPicPr>
          <p:cNvPr id="1719" name="Google Shape;1719;p55" descr="C:\Users\ADMIN\Desktop\Untitlead (3).png"/>
          <p:cNvPicPr preferRelativeResize="0"/>
          <p:nvPr/>
        </p:nvPicPr>
        <p:blipFill rotWithShape="1">
          <a:blip r:embed="rId4">
            <a:alphaModFix/>
          </a:blip>
          <a:srcRect/>
          <a:stretch/>
        </p:blipFill>
        <p:spPr>
          <a:xfrm>
            <a:off x="1905000" y="658866"/>
            <a:ext cx="1741488" cy="1716087"/>
          </a:xfrm>
          <a:prstGeom prst="rect">
            <a:avLst/>
          </a:prstGeom>
          <a:noFill/>
          <a:ln>
            <a:noFill/>
          </a:ln>
        </p:spPr>
      </p:pic>
      <p:pic>
        <p:nvPicPr>
          <p:cNvPr id="1720" name="Google Shape;1720;p55" descr="C:\Users\ADMIN\Desktop\crushed-ice-frame-white-background-5463669a2 (a2a).jpg"/>
          <p:cNvPicPr preferRelativeResize="0"/>
          <p:nvPr/>
        </p:nvPicPr>
        <p:blipFill rotWithShape="1">
          <a:blip r:embed="rId5">
            <a:alphaModFix/>
          </a:blip>
          <a:srcRect/>
          <a:stretch/>
        </p:blipFill>
        <p:spPr>
          <a:xfrm>
            <a:off x="3733801" y="405404"/>
            <a:ext cx="6477000" cy="2109251"/>
          </a:xfrm>
          <a:prstGeom prst="rect">
            <a:avLst/>
          </a:prstGeom>
          <a:noFill/>
          <a:ln w="190500" cap="sq" cmpd="sng">
            <a:solidFill>
              <a:srgbClr val="C8C6BD"/>
            </a:solidFill>
            <a:prstDash val="solid"/>
            <a:miter lim="800000"/>
            <a:headEnd type="none" w="sm" len="sm"/>
            <a:tailEnd type="none" w="sm" len="sm"/>
          </a:ln>
          <a:effectLst>
            <a:outerShdw blurRad="254000" algn="bl" rotWithShape="0">
              <a:srgbClr val="000000">
                <a:alpha val="42745"/>
              </a:srgbClr>
            </a:outerShdw>
          </a:effectLst>
        </p:spPr>
      </p:pic>
      <p:pic>
        <p:nvPicPr>
          <p:cNvPr id="1721" name="Google Shape;1721;p55" descr="C:\Users\ADMIN\Desktop\crushed-ice-frame-white-background-5463669a2 (a2a).jpg"/>
          <p:cNvPicPr preferRelativeResize="0"/>
          <p:nvPr/>
        </p:nvPicPr>
        <p:blipFill rotWithShape="1">
          <a:blip r:embed="rId5">
            <a:alphaModFix/>
          </a:blip>
          <a:srcRect/>
          <a:stretch/>
        </p:blipFill>
        <p:spPr>
          <a:xfrm>
            <a:off x="3733806" y="2819405"/>
            <a:ext cx="6489699" cy="2057399"/>
          </a:xfrm>
          <a:prstGeom prst="rect">
            <a:avLst/>
          </a:prstGeom>
          <a:noFill/>
          <a:ln w="190500" cap="sq" cmpd="sng">
            <a:solidFill>
              <a:srgbClr val="C8C6BD"/>
            </a:solidFill>
            <a:prstDash val="solid"/>
            <a:miter lim="800000"/>
            <a:headEnd type="none" w="sm" len="sm"/>
            <a:tailEnd type="none" w="sm" len="sm"/>
          </a:ln>
          <a:effectLst>
            <a:outerShdw blurRad="254000" algn="bl" rotWithShape="0">
              <a:srgbClr val="000000">
                <a:alpha val="42745"/>
              </a:srgbClr>
            </a:outerShdw>
          </a:effectLst>
        </p:spPr>
      </p:pic>
      <p:sp>
        <p:nvSpPr>
          <p:cNvPr id="1722" name="Google Shape;1722;p55"/>
          <p:cNvSpPr txBox="1"/>
          <p:nvPr/>
        </p:nvSpPr>
        <p:spPr>
          <a:xfrm>
            <a:off x="4404767" y="851491"/>
            <a:ext cx="5147775" cy="838075"/>
          </a:xfrm>
          <a:prstGeom prst="rect">
            <a:avLst/>
          </a:prstGeom>
          <a:noFill/>
          <a:ln>
            <a:noFill/>
          </a:ln>
        </p:spPr>
        <p:txBody>
          <a:bodyPr spcFirstLastPara="1" wrap="square" lIns="98425" tIns="49225" rIns="98425" bIns="49225" anchor="t" anchorCtr="0">
            <a:spAutoFit/>
          </a:bodyPr>
          <a:lstStyle/>
          <a:p>
            <a:pPr lvl="0" algn="ctr"/>
            <a:r>
              <a:rPr lang="en-US" sz="2000" b="1" dirty="0" err="1">
                <a:solidFill>
                  <a:schemeClr val="dk1"/>
                </a:solidFill>
                <a:latin typeface="Times New Roman"/>
                <a:ea typeface="Times New Roman"/>
                <a:cs typeface="Times New Roman"/>
                <a:sym typeface="Times New Roman"/>
              </a:rPr>
              <a:t>Câu</a:t>
            </a:r>
            <a:r>
              <a:rPr lang="en-US" sz="2000" b="1" dirty="0">
                <a:solidFill>
                  <a:schemeClr val="dk1"/>
                </a:solidFill>
                <a:latin typeface="Times New Roman"/>
                <a:ea typeface="Times New Roman"/>
                <a:cs typeface="Times New Roman"/>
                <a:sym typeface="Times New Roman"/>
              </a:rPr>
              <a:t> 7. </a:t>
            </a:r>
            <a:r>
              <a:rPr lang="en-US" sz="2000" b="1" dirty="0" err="1">
                <a:solidFill>
                  <a:schemeClr val="dk1"/>
                </a:solidFill>
                <a:latin typeface="Times New Roman"/>
                <a:ea typeface="Times New Roman"/>
                <a:cs typeface="Times New Roman"/>
                <a:sym typeface="Times New Roman"/>
              </a:rPr>
              <a:t>Chức</a:t>
            </a:r>
            <a:r>
              <a:rPr lang="en-US" sz="2000" b="1" dirty="0">
                <a:solidFill>
                  <a:schemeClr val="dk1"/>
                </a:solidFill>
                <a:latin typeface="Times New Roman"/>
                <a:ea typeface="Times New Roman"/>
                <a:cs typeface="Times New Roman"/>
                <a:sym typeface="Times New Roman"/>
              </a:rPr>
              <a:t> </a:t>
            </a:r>
            <a:r>
              <a:rPr lang="en-US" sz="2000" b="1" dirty="0" err="1">
                <a:solidFill>
                  <a:schemeClr val="dk1"/>
                </a:solidFill>
                <a:latin typeface="Times New Roman"/>
                <a:ea typeface="Times New Roman"/>
                <a:cs typeface="Times New Roman"/>
                <a:sym typeface="Times New Roman"/>
              </a:rPr>
              <a:t>năng</a:t>
            </a:r>
            <a:r>
              <a:rPr lang="en-US" sz="2000" b="1" dirty="0">
                <a:solidFill>
                  <a:schemeClr val="dk1"/>
                </a:solidFill>
                <a:latin typeface="Times New Roman"/>
                <a:ea typeface="Times New Roman"/>
                <a:cs typeface="Times New Roman"/>
                <a:sym typeface="Times New Roman"/>
              </a:rPr>
              <a:t> </a:t>
            </a:r>
            <a:r>
              <a:rPr lang="en-US" sz="2000" b="1" dirty="0" err="1">
                <a:solidFill>
                  <a:schemeClr val="dk1"/>
                </a:solidFill>
                <a:latin typeface="Times New Roman"/>
                <a:ea typeface="Times New Roman"/>
                <a:cs typeface="Times New Roman"/>
                <a:sym typeface="Times New Roman"/>
              </a:rPr>
              <a:t>của</a:t>
            </a:r>
            <a:r>
              <a:rPr lang="en-US" sz="2000" b="1" dirty="0">
                <a:solidFill>
                  <a:schemeClr val="dk1"/>
                </a:solidFill>
                <a:latin typeface="Times New Roman"/>
                <a:ea typeface="Times New Roman"/>
                <a:cs typeface="Times New Roman"/>
                <a:sym typeface="Times New Roman"/>
              </a:rPr>
              <a:t> </a:t>
            </a:r>
            <a:r>
              <a:rPr lang="en-US" sz="2000" b="1" dirty="0" err="1">
                <a:solidFill>
                  <a:schemeClr val="dk1"/>
                </a:solidFill>
                <a:latin typeface="Times New Roman"/>
                <a:ea typeface="Times New Roman"/>
                <a:cs typeface="Times New Roman"/>
                <a:sym typeface="Times New Roman"/>
              </a:rPr>
              <a:t>trạng</a:t>
            </a:r>
            <a:r>
              <a:rPr lang="en-US" sz="2000" b="1" dirty="0">
                <a:solidFill>
                  <a:schemeClr val="dk1"/>
                </a:solidFill>
                <a:latin typeface="Times New Roman"/>
                <a:ea typeface="Times New Roman"/>
                <a:cs typeface="Times New Roman"/>
                <a:sym typeface="Times New Roman"/>
              </a:rPr>
              <a:t> </a:t>
            </a:r>
            <a:r>
              <a:rPr lang="en-US" sz="2000" b="1" dirty="0" err="1">
                <a:solidFill>
                  <a:schemeClr val="dk1"/>
                </a:solidFill>
                <a:latin typeface="Times New Roman"/>
                <a:ea typeface="Times New Roman"/>
                <a:cs typeface="Times New Roman"/>
                <a:sym typeface="Times New Roman"/>
              </a:rPr>
              <a:t>ngữ</a:t>
            </a:r>
            <a:r>
              <a:rPr lang="en-US" sz="2000" b="1" dirty="0">
                <a:solidFill>
                  <a:schemeClr val="dk1"/>
                </a:solidFill>
                <a:latin typeface="Times New Roman"/>
                <a:ea typeface="Times New Roman"/>
                <a:cs typeface="Times New Roman"/>
                <a:sym typeface="Times New Roman"/>
              </a:rPr>
              <a:t> </a:t>
            </a:r>
            <a:r>
              <a:rPr lang="en-US" sz="2000" b="1" dirty="0" err="1">
                <a:solidFill>
                  <a:schemeClr val="dk1"/>
                </a:solidFill>
                <a:latin typeface="Times New Roman"/>
                <a:ea typeface="Times New Roman"/>
                <a:cs typeface="Times New Roman"/>
                <a:sym typeface="Times New Roman"/>
              </a:rPr>
              <a:t>là</a:t>
            </a:r>
            <a:r>
              <a:rPr lang="en-US" sz="2000" b="1" dirty="0">
                <a:solidFill>
                  <a:schemeClr val="dk1"/>
                </a:solidFill>
                <a:latin typeface="Times New Roman"/>
                <a:ea typeface="Times New Roman"/>
                <a:cs typeface="Times New Roman"/>
                <a:sym typeface="Times New Roman"/>
              </a:rPr>
              <a:t> </a:t>
            </a:r>
            <a:r>
              <a:rPr lang="en-US" sz="2000" b="1" dirty="0" err="1">
                <a:solidFill>
                  <a:schemeClr val="dk1"/>
                </a:solidFill>
                <a:latin typeface="Times New Roman"/>
                <a:ea typeface="Times New Roman"/>
                <a:cs typeface="Times New Roman"/>
                <a:sym typeface="Times New Roman"/>
              </a:rPr>
              <a:t>gì</a:t>
            </a:r>
            <a:r>
              <a:rPr lang="en-US" sz="2000" b="1" dirty="0">
                <a:solidFill>
                  <a:schemeClr val="dk1"/>
                </a:solidFill>
                <a:latin typeface="Times New Roman"/>
                <a:ea typeface="Times New Roman"/>
                <a:cs typeface="Times New Roman"/>
                <a:sym typeface="Times New Roman"/>
              </a:rPr>
              <a:t>?</a:t>
            </a:r>
            <a:endParaRPr lang="vi-VN" sz="2000" b="1" dirty="0">
              <a:solidFill>
                <a:schemeClr val="dk1"/>
              </a:solidFill>
              <a:latin typeface="Times New Roman"/>
              <a:ea typeface="Times New Roman"/>
              <a:cs typeface="Times New Roman"/>
              <a:sym typeface="Times New Roman"/>
            </a:endParaRPr>
          </a:p>
          <a:p>
            <a:pPr lvl="0" algn="ctr"/>
            <a:endParaRPr lang="vi-VN" sz="2800" b="1" dirty="0">
              <a:solidFill>
                <a:schemeClr val="dk1"/>
              </a:solidFill>
              <a:latin typeface="Times New Roman"/>
              <a:ea typeface="Times New Roman"/>
              <a:cs typeface="Times New Roman"/>
              <a:sym typeface="Times New Roman"/>
            </a:endParaRPr>
          </a:p>
        </p:txBody>
      </p:sp>
      <p:sp>
        <p:nvSpPr>
          <p:cNvPr id="1723" name="Google Shape;1723;p55"/>
          <p:cNvSpPr txBox="1"/>
          <p:nvPr/>
        </p:nvSpPr>
        <p:spPr>
          <a:xfrm>
            <a:off x="4303714" y="3429066"/>
            <a:ext cx="5337175" cy="838075"/>
          </a:xfrm>
          <a:prstGeom prst="rect">
            <a:avLst/>
          </a:prstGeom>
          <a:noFill/>
          <a:ln>
            <a:noFill/>
          </a:ln>
        </p:spPr>
        <p:txBody>
          <a:bodyPr spcFirstLastPara="1" wrap="square" lIns="98425" tIns="49225" rIns="98425" bIns="49225" anchor="t" anchorCtr="0">
            <a:spAutoFit/>
          </a:bodyPr>
          <a:lstStyle/>
          <a:p>
            <a:pPr algn="ctr"/>
            <a:r>
              <a:rPr lang="en-US" sz="2400" dirty="0" err="1">
                <a:solidFill>
                  <a:schemeClr val="dk1"/>
                </a:solidFill>
                <a:latin typeface="Times New Roman"/>
                <a:ea typeface="Times New Roman"/>
                <a:cs typeface="Times New Roman"/>
                <a:sym typeface="Times New Roman"/>
              </a:rPr>
              <a:t>Bổ</a:t>
            </a:r>
            <a:r>
              <a:rPr lang="en-US" sz="2400" dirty="0">
                <a:solidFill>
                  <a:schemeClr val="dk1"/>
                </a:solidFill>
                <a:latin typeface="Times New Roman"/>
                <a:ea typeface="Times New Roman"/>
                <a:cs typeface="Times New Roman"/>
                <a:sym typeface="Times New Roman"/>
              </a:rPr>
              <a:t> sung ý </a:t>
            </a:r>
            <a:r>
              <a:rPr lang="en-US" sz="2400" dirty="0" err="1">
                <a:solidFill>
                  <a:schemeClr val="dk1"/>
                </a:solidFill>
                <a:latin typeface="Times New Roman"/>
                <a:ea typeface="Times New Roman"/>
                <a:cs typeface="Times New Roman"/>
                <a:sym typeface="Times New Roman"/>
              </a:rPr>
              <a:t>nghĩa</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cho</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câu</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và</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liên</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kết</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các</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câu</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văn</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trong</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đoạn</a:t>
            </a:r>
            <a:r>
              <a:rPr lang="en-US" sz="2400" dirty="0">
                <a:solidFill>
                  <a:schemeClr val="dk1"/>
                </a:solidFill>
                <a:latin typeface="Times New Roman"/>
                <a:ea typeface="Times New Roman"/>
                <a:cs typeface="Times New Roman"/>
                <a:sym typeface="Times New Roman"/>
              </a:rPr>
              <a:t>.</a:t>
            </a:r>
            <a:endParaRPr sz="2400" dirty="0">
              <a:solidFill>
                <a:srgbClr val="0000FF"/>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508635368"/>
      </p:ext>
    </p:extLst>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20"/>
                                        </p:tgtEl>
                                        <p:attrNameLst>
                                          <p:attrName>style.visibility</p:attrName>
                                        </p:attrNameLst>
                                      </p:cBhvr>
                                      <p:to>
                                        <p:strVal val="visible"/>
                                      </p:to>
                                    </p:set>
                                    <p:animEffect transition="in" filter="fade">
                                      <p:cBhvr>
                                        <p:cTn id="7" dur="1000"/>
                                        <p:tgtEl>
                                          <p:spTgt spid="1720"/>
                                        </p:tgtEl>
                                      </p:cBhvr>
                                    </p:animEffect>
                                  </p:childTnLst>
                                </p:cTn>
                              </p:par>
                              <p:par>
                                <p:cTn id="8" presetID="10" presetClass="entr" presetSubtype="0" fill="hold" nodeType="withEffect">
                                  <p:stCondLst>
                                    <p:cond delay="0"/>
                                  </p:stCondLst>
                                  <p:childTnLst>
                                    <p:set>
                                      <p:cBhvr>
                                        <p:cTn id="9" dur="1" fill="hold">
                                          <p:stCondLst>
                                            <p:cond delay="0"/>
                                          </p:stCondLst>
                                        </p:cTn>
                                        <p:tgtEl>
                                          <p:spTgt spid="1722"/>
                                        </p:tgtEl>
                                        <p:attrNameLst>
                                          <p:attrName>style.visibility</p:attrName>
                                        </p:attrNameLst>
                                      </p:cBhvr>
                                      <p:to>
                                        <p:strVal val="visible"/>
                                      </p:to>
                                    </p:set>
                                    <p:animEffect transition="in" filter="fade">
                                      <p:cBhvr>
                                        <p:cTn id="10" dur="1000"/>
                                        <p:tgtEl>
                                          <p:spTgt spid="17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721"/>
                                        </p:tgtEl>
                                        <p:attrNameLst>
                                          <p:attrName>style.visibility</p:attrName>
                                        </p:attrNameLst>
                                      </p:cBhvr>
                                      <p:to>
                                        <p:strVal val="visible"/>
                                      </p:to>
                                    </p:set>
                                    <p:animEffect transition="in" filter="fade">
                                      <p:cBhvr>
                                        <p:cTn id="15" dur="500"/>
                                        <p:tgtEl>
                                          <p:spTgt spid="1721"/>
                                        </p:tgtEl>
                                      </p:cBhvr>
                                    </p:animEffect>
                                  </p:childTnLst>
                                </p:cTn>
                              </p:par>
                              <p:par>
                                <p:cTn id="16" presetID="10" presetClass="entr" presetSubtype="0" fill="hold" nodeType="withEffect">
                                  <p:stCondLst>
                                    <p:cond delay="0"/>
                                  </p:stCondLst>
                                  <p:childTnLst>
                                    <p:set>
                                      <p:cBhvr>
                                        <p:cTn id="17" dur="1" fill="hold">
                                          <p:stCondLst>
                                            <p:cond delay="0"/>
                                          </p:stCondLst>
                                        </p:cTn>
                                        <p:tgtEl>
                                          <p:spTgt spid="1723"/>
                                        </p:tgtEl>
                                        <p:attrNameLst>
                                          <p:attrName>style.visibility</p:attrName>
                                        </p:attrNameLst>
                                      </p:cBhvr>
                                      <p:to>
                                        <p:strVal val="visible"/>
                                      </p:to>
                                    </p:set>
                                    <p:animEffect transition="in" filter="fade">
                                      <p:cBhvr>
                                        <p:cTn id="18" dur="500"/>
                                        <p:tgtEl>
                                          <p:spTgt spid="17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717"/>
        <p:cNvGrpSpPr/>
        <p:nvPr/>
      </p:nvGrpSpPr>
      <p:grpSpPr>
        <a:xfrm>
          <a:off x="0" y="0"/>
          <a:ext cx="0" cy="0"/>
          <a:chOff x="0" y="0"/>
          <a:chExt cx="0" cy="0"/>
        </a:xfrm>
      </p:grpSpPr>
      <p:pic>
        <p:nvPicPr>
          <p:cNvPr id="1718" name="Google Shape;1718;p55" descr="C:\Users\ADMIN\Desktop\Untitlead (7).png"/>
          <p:cNvPicPr preferRelativeResize="0"/>
          <p:nvPr/>
        </p:nvPicPr>
        <p:blipFill rotWithShape="1">
          <a:blip r:embed="rId3">
            <a:alphaModFix/>
          </a:blip>
          <a:srcRect/>
          <a:stretch/>
        </p:blipFill>
        <p:spPr>
          <a:xfrm>
            <a:off x="1946284" y="2971805"/>
            <a:ext cx="1700213" cy="1724025"/>
          </a:xfrm>
          <a:prstGeom prst="rect">
            <a:avLst/>
          </a:prstGeom>
          <a:noFill/>
          <a:ln>
            <a:noFill/>
          </a:ln>
        </p:spPr>
      </p:pic>
      <p:pic>
        <p:nvPicPr>
          <p:cNvPr id="1719" name="Google Shape;1719;p55" descr="C:\Users\ADMIN\Desktop\Untitlead (3).png"/>
          <p:cNvPicPr preferRelativeResize="0"/>
          <p:nvPr/>
        </p:nvPicPr>
        <p:blipFill rotWithShape="1">
          <a:blip r:embed="rId4">
            <a:alphaModFix/>
          </a:blip>
          <a:srcRect/>
          <a:stretch/>
        </p:blipFill>
        <p:spPr>
          <a:xfrm>
            <a:off x="1905000" y="658866"/>
            <a:ext cx="1741488" cy="1716087"/>
          </a:xfrm>
          <a:prstGeom prst="rect">
            <a:avLst/>
          </a:prstGeom>
          <a:noFill/>
          <a:ln>
            <a:noFill/>
          </a:ln>
        </p:spPr>
      </p:pic>
      <p:pic>
        <p:nvPicPr>
          <p:cNvPr id="1720" name="Google Shape;1720;p55" descr="C:\Users\ADMIN\Desktop\crushed-ice-frame-white-background-5463669a2 (a2a).jpg"/>
          <p:cNvPicPr preferRelativeResize="0"/>
          <p:nvPr/>
        </p:nvPicPr>
        <p:blipFill rotWithShape="1">
          <a:blip r:embed="rId5">
            <a:alphaModFix/>
          </a:blip>
          <a:srcRect/>
          <a:stretch/>
        </p:blipFill>
        <p:spPr>
          <a:xfrm>
            <a:off x="3733801" y="405404"/>
            <a:ext cx="6477000" cy="2109251"/>
          </a:xfrm>
          <a:prstGeom prst="rect">
            <a:avLst/>
          </a:prstGeom>
          <a:noFill/>
          <a:ln w="190500" cap="sq" cmpd="sng">
            <a:solidFill>
              <a:srgbClr val="C8C6BD"/>
            </a:solidFill>
            <a:prstDash val="solid"/>
            <a:miter lim="800000"/>
            <a:headEnd type="none" w="sm" len="sm"/>
            <a:tailEnd type="none" w="sm" len="sm"/>
          </a:ln>
          <a:effectLst>
            <a:outerShdw blurRad="254000" algn="bl" rotWithShape="0">
              <a:srgbClr val="000000">
                <a:alpha val="42745"/>
              </a:srgbClr>
            </a:outerShdw>
          </a:effectLst>
        </p:spPr>
      </p:pic>
      <p:pic>
        <p:nvPicPr>
          <p:cNvPr id="1721" name="Google Shape;1721;p55" descr="C:\Users\ADMIN\Desktop\crushed-ice-frame-white-background-5463669a2 (a2a).jpg"/>
          <p:cNvPicPr preferRelativeResize="0"/>
          <p:nvPr/>
        </p:nvPicPr>
        <p:blipFill rotWithShape="1">
          <a:blip r:embed="rId5">
            <a:alphaModFix/>
          </a:blip>
          <a:srcRect/>
          <a:stretch/>
        </p:blipFill>
        <p:spPr>
          <a:xfrm>
            <a:off x="3733806" y="2819405"/>
            <a:ext cx="6489699" cy="2057399"/>
          </a:xfrm>
          <a:prstGeom prst="rect">
            <a:avLst/>
          </a:prstGeom>
          <a:noFill/>
          <a:ln w="190500" cap="sq" cmpd="sng">
            <a:solidFill>
              <a:srgbClr val="C8C6BD"/>
            </a:solidFill>
            <a:prstDash val="solid"/>
            <a:miter lim="800000"/>
            <a:headEnd type="none" w="sm" len="sm"/>
            <a:tailEnd type="none" w="sm" len="sm"/>
          </a:ln>
          <a:effectLst>
            <a:outerShdw blurRad="254000" algn="bl" rotWithShape="0">
              <a:srgbClr val="000000">
                <a:alpha val="42745"/>
              </a:srgbClr>
            </a:outerShdw>
          </a:effectLst>
        </p:spPr>
      </p:pic>
      <p:sp>
        <p:nvSpPr>
          <p:cNvPr id="1722" name="Google Shape;1722;p55"/>
          <p:cNvSpPr txBox="1"/>
          <p:nvPr/>
        </p:nvSpPr>
        <p:spPr>
          <a:xfrm>
            <a:off x="4404767" y="851491"/>
            <a:ext cx="5147775" cy="838075"/>
          </a:xfrm>
          <a:prstGeom prst="rect">
            <a:avLst/>
          </a:prstGeom>
          <a:noFill/>
          <a:ln>
            <a:noFill/>
          </a:ln>
        </p:spPr>
        <p:txBody>
          <a:bodyPr spcFirstLastPara="1" wrap="square" lIns="98425" tIns="49225" rIns="98425" bIns="49225" anchor="t" anchorCtr="0">
            <a:spAutoFit/>
          </a:bodyPr>
          <a:lstStyle/>
          <a:p>
            <a:pPr lvl="0" algn="ctr"/>
            <a:r>
              <a:rPr lang="en-US" sz="2000" b="1" dirty="0" err="1">
                <a:solidFill>
                  <a:schemeClr val="dk1"/>
                </a:solidFill>
                <a:latin typeface="Times New Roman"/>
                <a:ea typeface="Times New Roman"/>
                <a:cs typeface="Times New Roman"/>
                <a:sym typeface="Times New Roman"/>
              </a:rPr>
              <a:t>Câu</a:t>
            </a:r>
            <a:r>
              <a:rPr lang="en-US" sz="2000" b="1" dirty="0">
                <a:solidFill>
                  <a:schemeClr val="dk1"/>
                </a:solidFill>
                <a:latin typeface="Times New Roman"/>
                <a:ea typeface="Times New Roman"/>
                <a:cs typeface="Times New Roman"/>
                <a:sym typeface="Times New Roman"/>
              </a:rPr>
              <a:t> 8. </a:t>
            </a:r>
            <a:r>
              <a:rPr lang="en-US" sz="2000" b="1" dirty="0" err="1">
                <a:solidFill>
                  <a:schemeClr val="dk1"/>
                </a:solidFill>
                <a:latin typeface="Times New Roman"/>
                <a:ea typeface="Times New Roman"/>
                <a:cs typeface="Times New Roman"/>
                <a:sym typeface="Times New Roman"/>
              </a:rPr>
              <a:t>Kể</a:t>
            </a:r>
            <a:r>
              <a:rPr lang="en-US" sz="2000" b="1" dirty="0">
                <a:solidFill>
                  <a:schemeClr val="dk1"/>
                </a:solidFill>
                <a:latin typeface="Times New Roman"/>
                <a:ea typeface="Times New Roman"/>
                <a:cs typeface="Times New Roman"/>
                <a:sym typeface="Times New Roman"/>
              </a:rPr>
              <a:t> </a:t>
            </a:r>
            <a:r>
              <a:rPr lang="en-US" sz="2000" b="1" dirty="0" err="1">
                <a:solidFill>
                  <a:schemeClr val="dk1"/>
                </a:solidFill>
                <a:latin typeface="Times New Roman"/>
                <a:ea typeface="Times New Roman"/>
                <a:cs typeface="Times New Roman"/>
                <a:sym typeface="Times New Roman"/>
              </a:rPr>
              <a:t>tên</a:t>
            </a:r>
            <a:r>
              <a:rPr lang="en-US" sz="2000" b="1" dirty="0">
                <a:solidFill>
                  <a:schemeClr val="dk1"/>
                </a:solidFill>
                <a:latin typeface="Times New Roman"/>
                <a:ea typeface="Times New Roman"/>
                <a:cs typeface="Times New Roman"/>
                <a:sym typeface="Times New Roman"/>
              </a:rPr>
              <a:t> </a:t>
            </a:r>
            <a:r>
              <a:rPr lang="en-US" sz="2000" b="1" dirty="0" err="1">
                <a:solidFill>
                  <a:schemeClr val="dk1"/>
                </a:solidFill>
                <a:latin typeface="Times New Roman"/>
                <a:ea typeface="Times New Roman"/>
                <a:cs typeface="Times New Roman"/>
                <a:sym typeface="Times New Roman"/>
              </a:rPr>
              <a:t>các</a:t>
            </a:r>
            <a:r>
              <a:rPr lang="en-US" sz="2000" b="1" dirty="0">
                <a:solidFill>
                  <a:schemeClr val="dk1"/>
                </a:solidFill>
                <a:latin typeface="Times New Roman"/>
                <a:ea typeface="Times New Roman"/>
                <a:cs typeface="Times New Roman"/>
                <a:sym typeface="Times New Roman"/>
              </a:rPr>
              <a:t> </a:t>
            </a:r>
            <a:r>
              <a:rPr lang="en-US" sz="2000" b="1" dirty="0" err="1">
                <a:solidFill>
                  <a:schemeClr val="dk1"/>
                </a:solidFill>
                <a:latin typeface="Times New Roman"/>
                <a:ea typeface="Times New Roman"/>
                <a:cs typeface="Times New Roman"/>
                <a:sym typeface="Times New Roman"/>
              </a:rPr>
              <a:t>loại</a:t>
            </a:r>
            <a:r>
              <a:rPr lang="en-US" sz="2000" b="1" dirty="0">
                <a:solidFill>
                  <a:schemeClr val="dk1"/>
                </a:solidFill>
                <a:latin typeface="Times New Roman"/>
                <a:ea typeface="Times New Roman"/>
                <a:cs typeface="Times New Roman"/>
                <a:sym typeface="Times New Roman"/>
              </a:rPr>
              <a:t> </a:t>
            </a:r>
            <a:r>
              <a:rPr lang="en-US" sz="2000" b="1" dirty="0" err="1">
                <a:solidFill>
                  <a:schemeClr val="dk1"/>
                </a:solidFill>
                <a:latin typeface="Times New Roman"/>
                <a:ea typeface="Times New Roman"/>
                <a:cs typeface="Times New Roman"/>
                <a:sym typeface="Times New Roman"/>
              </a:rPr>
              <a:t>trạng</a:t>
            </a:r>
            <a:r>
              <a:rPr lang="en-US" sz="2000" b="1" dirty="0">
                <a:solidFill>
                  <a:schemeClr val="dk1"/>
                </a:solidFill>
                <a:latin typeface="Times New Roman"/>
                <a:ea typeface="Times New Roman"/>
                <a:cs typeface="Times New Roman"/>
                <a:sym typeface="Times New Roman"/>
              </a:rPr>
              <a:t> </a:t>
            </a:r>
            <a:r>
              <a:rPr lang="en-US" sz="2000" b="1" dirty="0" err="1">
                <a:solidFill>
                  <a:schemeClr val="dk1"/>
                </a:solidFill>
                <a:latin typeface="Times New Roman"/>
                <a:ea typeface="Times New Roman"/>
                <a:cs typeface="Times New Roman"/>
                <a:sym typeface="Times New Roman"/>
              </a:rPr>
              <a:t>ngữ</a:t>
            </a:r>
            <a:r>
              <a:rPr lang="en-US" sz="2000" b="1" dirty="0">
                <a:solidFill>
                  <a:schemeClr val="dk1"/>
                </a:solidFill>
                <a:latin typeface="Times New Roman"/>
                <a:ea typeface="Times New Roman"/>
                <a:cs typeface="Times New Roman"/>
                <a:sym typeface="Times New Roman"/>
              </a:rPr>
              <a:t> </a:t>
            </a:r>
            <a:r>
              <a:rPr lang="en-US" sz="2000" b="1" dirty="0" err="1">
                <a:solidFill>
                  <a:schemeClr val="dk1"/>
                </a:solidFill>
                <a:latin typeface="Times New Roman"/>
                <a:ea typeface="Times New Roman"/>
                <a:cs typeface="Times New Roman"/>
                <a:sym typeface="Times New Roman"/>
              </a:rPr>
              <a:t>mà</a:t>
            </a:r>
            <a:r>
              <a:rPr lang="en-US" sz="2000" b="1" dirty="0">
                <a:solidFill>
                  <a:schemeClr val="dk1"/>
                </a:solidFill>
                <a:latin typeface="Times New Roman"/>
                <a:ea typeface="Times New Roman"/>
                <a:cs typeface="Times New Roman"/>
                <a:sym typeface="Times New Roman"/>
              </a:rPr>
              <a:t> </a:t>
            </a:r>
            <a:r>
              <a:rPr lang="en-US" sz="2000" b="1" dirty="0" err="1">
                <a:solidFill>
                  <a:schemeClr val="dk1"/>
                </a:solidFill>
                <a:latin typeface="Times New Roman"/>
                <a:ea typeface="Times New Roman"/>
                <a:cs typeface="Times New Roman"/>
                <a:sym typeface="Times New Roman"/>
              </a:rPr>
              <a:t>em</a:t>
            </a:r>
            <a:r>
              <a:rPr lang="en-US" sz="2000" b="1" dirty="0">
                <a:solidFill>
                  <a:schemeClr val="dk1"/>
                </a:solidFill>
                <a:latin typeface="Times New Roman"/>
                <a:ea typeface="Times New Roman"/>
                <a:cs typeface="Times New Roman"/>
                <a:sym typeface="Times New Roman"/>
              </a:rPr>
              <a:t> </a:t>
            </a:r>
            <a:r>
              <a:rPr lang="en-US" sz="2000" b="1" dirty="0" err="1">
                <a:solidFill>
                  <a:schemeClr val="dk1"/>
                </a:solidFill>
                <a:latin typeface="Times New Roman"/>
                <a:ea typeface="Times New Roman"/>
                <a:cs typeface="Times New Roman"/>
                <a:sym typeface="Times New Roman"/>
              </a:rPr>
              <a:t>biết</a:t>
            </a:r>
            <a:r>
              <a:rPr lang="en-US" sz="2000" b="1" dirty="0">
                <a:solidFill>
                  <a:schemeClr val="dk1"/>
                </a:solidFill>
                <a:latin typeface="Times New Roman"/>
                <a:ea typeface="Times New Roman"/>
                <a:cs typeface="Times New Roman"/>
                <a:sym typeface="Times New Roman"/>
              </a:rPr>
              <a:t>?</a:t>
            </a:r>
            <a:endParaRPr lang="vi-VN" sz="2000" b="1" dirty="0">
              <a:solidFill>
                <a:schemeClr val="dk1"/>
              </a:solidFill>
              <a:latin typeface="Times New Roman"/>
              <a:ea typeface="Times New Roman"/>
              <a:cs typeface="Times New Roman"/>
              <a:sym typeface="Times New Roman"/>
            </a:endParaRPr>
          </a:p>
          <a:p>
            <a:pPr lvl="0" algn="ctr"/>
            <a:endParaRPr lang="vi-VN" sz="2800" b="1" dirty="0">
              <a:solidFill>
                <a:schemeClr val="dk1"/>
              </a:solidFill>
              <a:latin typeface="Times New Roman"/>
              <a:ea typeface="Times New Roman"/>
              <a:cs typeface="Times New Roman"/>
              <a:sym typeface="Times New Roman"/>
            </a:endParaRPr>
          </a:p>
        </p:txBody>
      </p:sp>
      <p:sp>
        <p:nvSpPr>
          <p:cNvPr id="1723" name="Google Shape;1723;p55"/>
          <p:cNvSpPr txBox="1"/>
          <p:nvPr/>
        </p:nvSpPr>
        <p:spPr>
          <a:xfrm>
            <a:off x="4303714" y="3429066"/>
            <a:ext cx="5337175" cy="838075"/>
          </a:xfrm>
          <a:prstGeom prst="rect">
            <a:avLst/>
          </a:prstGeom>
          <a:noFill/>
          <a:ln>
            <a:noFill/>
          </a:ln>
        </p:spPr>
        <p:txBody>
          <a:bodyPr spcFirstLastPara="1" wrap="square" lIns="98425" tIns="49225" rIns="98425" bIns="49225" anchor="t" anchorCtr="0">
            <a:spAutoFit/>
          </a:bodyPr>
          <a:lstStyle/>
          <a:p>
            <a:pPr algn="ctr"/>
            <a:r>
              <a:rPr lang="en-US" sz="2400" dirty="0" err="1">
                <a:solidFill>
                  <a:schemeClr val="dk1"/>
                </a:solidFill>
                <a:latin typeface="Times New Roman"/>
                <a:ea typeface="Times New Roman"/>
                <a:cs typeface="Times New Roman"/>
                <a:sym typeface="Times New Roman"/>
              </a:rPr>
              <a:t>Trạng</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ngữ</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chỉ</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thời</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gian</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mục</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đích</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nguyên</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nhân</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điều</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kiện</a:t>
            </a:r>
            <a:r>
              <a:rPr lang="en-US" sz="2400" dirty="0">
                <a:solidFill>
                  <a:schemeClr val="dk1"/>
                </a:solidFill>
                <a:latin typeface="Times New Roman"/>
                <a:ea typeface="Times New Roman"/>
                <a:cs typeface="Times New Roman"/>
                <a:sym typeface="Times New Roman"/>
              </a:rPr>
              <a:t>…..</a:t>
            </a:r>
            <a:endParaRPr sz="2400" dirty="0">
              <a:solidFill>
                <a:srgbClr val="0000FF"/>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890686309"/>
      </p:ext>
    </p:extLst>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20"/>
                                        </p:tgtEl>
                                        <p:attrNameLst>
                                          <p:attrName>style.visibility</p:attrName>
                                        </p:attrNameLst>
                                      </p:cBhvr>
                                      <p:to>
                                        <p:strVal val="visible"/>
                                      </p:to>
                                    </p:set>
                                    <p:animEffect transition="in" filter="fade">
                                      <p:cBhvr>
                                        <p:cTn id="7" dur="1000"/>
                                        <p:tgtEl>
                                          <p:spTgt spid="1720"/>
                                        </p:tgtEl>
                                      </p:cBhvr>
                                    </p:animEffect>
                                  </p:childTnLst>
                                </p:cTn>
                              </p:par>
                              <p:par>
                                <p:cTn id="8" presetID="10" presetClass="entr" presetSubtype="0" fill="hold" nodeType="withEffect">
                                  <p:stCondLst>
                                    <p:cond delay="0"/>
                                  </p:stCondLst>
                                  <p:childTnLst>
                                    <p:set>
                                      <p:cBhvr>
                                        <p:cTn id="9" dur="1" fill="hold">
                                          <p:stCondLst>
                                            <p:cond delay="0"/>
                                          </p:stCondLst>
                                        </p:cTn>
                                        <p:tgtEl>
                                          <p:spTgt spid="1722"/>
                                        </p:tgtEl>
                                        <p:attrNameLst>
                                          <p:attrName>style.visibility</p:attrName>
                                        </p:attrNameLst>
                                      </p:cBhvr>
                                      <p:to>
                                        <p:strVal val="visible"/>
                                      </p:to>
                                    </p:set>
                                    <p:animEffect transition="in" filter="fade">
                                      <p:cBhvr>
                                        <p:cTn id="10" dur="1000"/>
                                        <p:tgtEl>
                                          <p:spTgt spid="17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721"/>
                                        </p:tgtEl>
                                        <p:attrNameLst>
                                          <p:attrName>style.visibility</p:attrName>
                                        </p:attrNameLst>
                                      </p:cBhvr>
                                      <p:to>
                                        <p:strVal val="visible"/>
                                      </p:to>
                                    </p:set>
                                    <p:animEffect transition="in" filter="fade">
                                      <p:cBhvr>
                                        <p:cTn id="15" dur="500"/>
                                        <p:tgtEl>
                                          <p:spTgt spid="1721"/>
                                        </p:tgtEl>
                                      </p:cBhvr>
                                    </p:animEffect>
                                  </p:childTnLst>
                                </p:cTn>
                              </p:par>
                              <p:par>
                                <p:cTn id="16" presetID="10" presetClass="entr" presetSubtype="0" fill="hold" nodeType="withEffect">
                                  <p:stCondLst>
                                    <p:cond delay="0"/>
                                  </p:stCondLst>
                                  <p:childTnLst>
                                    <p:set>
                                      <p:cBhvr>
                                        <p:cTn id="17" dur="1" fill="hold">
                                          <p:stCondLst>
                                            <p:cond delay="0"/>
                                          </p:stCondLst>
                                        </p:cTn>
                                        <p:tgtEl>
                                          <p:spTgt spid="1723"/>
                                        </p:tgtEl>
                                        <p:attrNameLst>
                                          <p:attrName>style.visibility</p:attrName>
                                        </p:attrNameLst>
                                      </p:cBhvr>
                                      <p:to>
                                        <p:strVal val="visible"/>
                                      </p:to>
                                    </p:set>
                                    <p:animEffect transition="in" filter="fade">
                                      <p:cBhvr>
                                        <p:cTn id="18" dur="500"/>
                                        <p:tgtEl>
                                          <p:spTgt spid="17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728"/>
        <p:cNvGrpSpPr/>
        <p:nvPr/>
      </p:nvGrpSpPr>
      <p:grpSpPr>
        <a:xfrm>
          <a:off x="0" y="0"/>
          <a:ext cx="0" cy="0"/>
          <a:chOff x="0" y="0"/>
          <a:chExt cx="0" cy="0"/>
        </a:xfrm>
      </p:grpSpPr>
      <p:pic>
        <p:nvPicPr>
          <p:cNvPr id="1729" name="Google Shape;1729;p56"/>
          <p:cNvPicPr preferRelativeResize="0"/>
          <p:nvPr/>
        </p:nvPicPr>
        <p:blipFill rotWithShape="1">
          <a:blip r:embed="rId3">
            <a:alphaModFix/>
          </a:blip>
          <a:srcRect/>
          <a:stretch/>
        </p:blipFill>
        <p:spPr>
          <a:xfrm>
            <a:off x="1524000" y="-15776"/>
            <a:ext cx="9144000" cy="6873776"/>
          </a:xfrm>
          <a:prstGeom prst="rect">
            <a:avLst/>
          </a:prstGeom>
          <a:noFill/>
          <a:ln>
            <a:noFill/>
          </a:ln>
        </p:spPr>
      </p:pic>
      <p:pic>
        <p:nvPicPr>
          <p:cNvPr id="1730" name="Google Shape;1730;p56"/>
          <p:cNvPicPr preferRelativeResize="0"/>
          <p:nvPr/>
        </p:nvPicPr>
        <p:blipFill rotWithShape="1">
          <a:blip r:embed="rId4">
            <a:alphaModFix/>
          </a:blip>
          <a:srcRect l="5680" t="10694" r="14558" b="12834"/>
          <a:stretch/>
        </p:blipFill>
        <p:spPr>
          <a:xfrm>
            <a:off x="5748172" y="1131521"/>
            <a:ext cx="5057639" cy="5040984"/>
          </a:xfrm>
          <a:prstGeom prst="rect">
            <a:avLst/>
          </a:prstGeom>
          <a:noFill/>
          <a:ln>
            <a:noFill/>
          </a:ln>
        </p:spPr>
      </p:pic>
      <p:pic>
        <p:nvPicPr>
          <p:cNvPr id="1731" name="Google Shape;1731;p56"/>
          <p:cNvPicPr preferRelativeResize="0"/>
          <p:nvPr/>
        </p:nvPicPr>
        <p:blipFill rotWithShape="1">
          <a:blip r:embed="rId5">
            <a:alphaModFix/>
          </a:blip>
          <a:srcRect r="86061" b="62667"/>
          <a:stretch/>
        </p:blipFill>
        <p:spPr>
          <a:xfrm>
            <a:off x="1524000" y="291817"/>
            <a:ext cx="2331720" cy="2385226"/>
          </a:xfrm>
          <a:prstGeom prst="rect">
            <a:avLst/>
          </a:prstGeom>
          <a:noFill/>
          <a:ln>
            <a:noFill/>
          </a:ln>
        </p:spPr>
      </p:pic>
      <p:pic>
        <p:nvPicPr>
          <p:cNvPr id="1732" name="Google Shape;1732;p56"/>
          <p:cNvPicPr preferRelativeResize="0"/>
          <p:nvPr/>
        </p:nvPicPr>
        <p:blipFill rotWithShape="1">
          <a:blip r:embed="rId5">
            <a:alphaModFix/>
          </a:blip>
          <a:srcRect t="49498" r="78939"/>
          <a:stretch/>
        </p:blipFill>
        <p:spPr>
          <a:xfrm rot="-877060">
            <a:off x="1377754" y="2714667"/>
            <a:ext cx="5387411" cy="4934153"/>
          </a:xfrm>
          <a:prstGeom prst="rect">
            <a:avLst/>
          </a:prstGeom>
          <a:noFill/>
          <a:ln>
            <a:noFill/>
          </a:ln>
        </p:spPr>
      </p:pic>
      <p:pic>
        <p:nvPicPr>
          <p:cNvPr id="1733" name="Google Shape;1733;p56"/>
          <p:cNvPicPr preferRelativeResize="0"/>
          <p:nvPr/>
        </p:nvPicPr>
        <p:blipFill rotWithShape="1">
          <a:blip r:embed="rId5">
            <a:alphaModFix/>
          </a:blip>
          <a:srcRect l="68030" r="14999" b="54204"/>
          <a:stretch/>
        </p:blipFill>
        <p:spPr>
          <a:xfrm>
            <a:off x="8244372" y="604679"/>
            <a:ext cx="2481603" cy="2557922"/>
          </a:xfrm>
          <a:prstGeom prst="rect">
            <a:avLst/>
          </a:prstGeom>
          <a:noFill/>
          <a:ln>
            <a:noFill/>
          </a:ln>
        </p:spPr>
      </p:pic>
      <p:pic>
        <p:nvPicPr>
          <p:cNvPr id="1734" name="Google Shape;1734;p56"/>
          <p:cNvPicPr preferRelativeResize="0"/>
          <p:nvPr/>
        </p:nvPicPr>
        <p:blipFill rotWithShape="1">
          <a:blip r:embed="rId6">
            <a:alphaModFix/>
          </a:blip>
          <a:srcRect t="9905" r="71460" b="70286"/>
          <a:stretch/>
        </p:blipFill>
        <p:spPr>
          <a:xfrm>
            <a:off x="3801907" y="439428"/>
            <a:ext cx="1643342" cy="1520868"/>
          </a:xfrm>
          <a:prstGeom prst="rect">
            <a:avLst/>
          </a:prstGeom>
          <a:noFill/>
          <a:ln>
            <a:noFill/>
          </a:ln>
        </p:spPr>
      </p:pic>
      <p:pic>
        <p:nvPicPr>
          <p:cNvPr id="1735" name="Google Shape;1735;p56"/>
          <p:cNvPicPr preferRelativeResize="0"/>
          <p:nvPr/>
        </p:nvPicPr>
        <p:blipFill rotWithShape="1">
          <a:blip r:embed="rId6">
            <a:alphaModFix/>
          </a:blip>
          <a:srcRect l="83658" t="36888" b="49777"/>
          <a:stretch/>
        </p:blipFill>
        <p:spPr>
          <a:xfrm>
            <a:off x="3922733" y="2971800"/>
            <a:ext cx="840545" cy="914400"/>
          </a:xfrm>
          <a:prstGeom prst="rect">
            <a:avLst/>
          </a:prstGeom>
          <a:noFill/>
          <a:ln>
            <a:noFill/>
          </a:ln>
        </p:spPr>
      </p:pic>
      <p:pic>
        <p:nvPicPr>
          <p:cNvPr id="1736" name="Google Shape;1736;p56"/>
          <p:cNvPicPr preferRelativeResize="0"/>
          <p:nvPr/>
        </p:nvPicPr>
        <p:blipFill rotWithShape="1">
          <a:blip r:embed="rId6">
            <a:alphaModFix/>
          </a:blip>
          <a:srcRect l="83658" t="36888" b="49777"/>
          <a:stretch/>
        </p:blipFill>
        <p:spPr>
          <a:xfrm>
            <a:off x="7030636" y="488658"/>
            <a:ext cx="840545" cy="914400"/>
          </a:xfrm>
          <a:prstGeom prst="rect">
            <a:avLst/>
          </a:prstGeom>
          <a:noFill/>
          <a:ln>
            <a:noFill/>
          </a:ln>
        </p:spPr>
      </p:pic>
      <p:pic>
        <p:nvPicPr>
          <p:cNvPr id="1737" name="Google Shape;1737;p56"/>
          <p:cNvPicPr preferRelativeResize="0"/>
          <p:nvPr/>
        </p:nvPicPr>
        <p:blipFill rotWithShape="1">
          <a:blip r:embed="rId5">
            <a:alphaModFix/>
          </a:blip>
          <a:srcRect l="12987" t="26830" r="75844" b="43247"/>
          <a:stretch/>
        </p:blipFill>
        <p:spPr>
          <a:xfrm>
            <a:off x="2503716" y="2455872"/>
            <a:ext cx="842554" cy="862149"/>
          </a:xfrm>
          <a:prstGeom prst="rect">
            <a:avLst/>
          </a:prstGeom>
          <a:noFill/>
          <a:ln>
            <a:noFill/>
          </a:ln>
        </p:spPr>
      </p:pic>
      <p:pic>
        <p:nvPicPr>
          <p:cNvPr id="1738" name="Google Shape;1738;p56"/>
          <p:cNvPicPr preferRelativeResize="0"/>
          <p:nvPr/>
        </p:nvPicPr>
        <p:blipFill rotWithShape="1">
          <a:blip r:embed="rId5">
            <a:alphaModFix/>
          </a:blip>
          <a:srcRect l="59741" r="30649" b="68635"/>
          <a:stretch/>
        </p:blipFill>
        <p:spPr>
          <a:xfrm>
            <a:off x="6030687" y="1682751"/>
            <a:ext cx="724989" cy="903696"/>
          </a:xfrm>
          <a:prstGeom prst="rect">
            <a:avLst/>
          </a:prstGeom>
          <a:noFill/>
          <a:ln>
            <a:noFill/>
          </a:ln>
        </p:spPr>
      </p:pic>
      <p:pic>
        <p:nvPicPr>
          <p:cNvPr id="1739" name="Google Shape;1739;p56"/>
          <p:cNvPicPr preferRelativeResize="0"/>
          <p:nvPr/>
        </p:nvPicPr>
        <p:blipFill rotWithShape="1">
          <a:blip r:embed="rId6">
            <a:alphaModFix/>
          </a:blip>
          <a:srcRect b="90000"/>
          <a:stretch/>
        </p:blipFill>
        <p:spPr>
          <a:xfrm>
            <a:off x="1524000" y="-34595"/>
            <a:ext cx="9144000" cy="685800"/>
          </a:xfrm>
          <a:prstGeom prst="rect">
            <a:avLst/>
          </a:prstGeom>
          <a:noFill/>
          <a:ln>
            <a:noFill/>
          </a:ln>
        </p:spPr>
      </p:pic>
      <p:pic>
        <p:nvPicPr>
          <p:cNvPr id="1740" name="Google Shape;1740;p56"/>
          <p:cNvPicPr preferRelativeResize="0"/>
          <p:nvPr/>
        </p:nvPicPr>
        <p:blipFill rotWithShape="1">
          <a:blip r:embed="rId5">
            <a:alphaModFix/>
          </a:blip>
          <a:srcRect l="63117" t="50406" r="27013" b="6978"/>
          <a:stretch/>
        </p:blipFill>
        <p:spPr>
          <a:xfrm>
            <a:off x="7330677" y="4285410"/>
            <a:ext cx="744583" cy="1227908"/>
          </a:xfrm>
          <a:prstGeom prst="rect">
            <a:avLst/>
          </a:prstGeom>
          <a:noFill/>
          <a:ln>
            <a:noFill/>
          </a:ln>
        </p:spPr>
      </p:pic>
      <p:pic>
        <p:nvPicPr>
          <p:cNvPr id="1741" name="Google Shape;1741;p56"/>
          <p:cNvPicPr preferRelativeResize="0"/>
          <p:nvPr/>
        </p:nvPicPr>
        <p:blipFill rotWithShape="1">
          <a:blip r:embed="rId5">
            <a:alphaModFix/>
          </a:blip>
          <a:srcRect l="59741" r="30649" b="68635"/>
          <a:stretch/>
        </p:blipFill>
        <p:spPr>
          <a:xfrm>
            <a:off x="5445249" y="5489372"/>
            <a:ext cx="724989" cy="903696"/>
          </a:xfrm>
          <a:prstGeom prst="rect">
            <a:avLst/>
          </a:prstGeom>
          <a:noFill/>
          <a:ln>
            <a:noFill/>
          </a:ln>
        </p:spPr>
      </p:pic>
      <p:pic>
        <p:nvPicPr>
          <p:cNvPr id="1742" name="Google Shape;1742;p56"/>
          <p:cNvPicPr preferRelativeResize="0"/>
          <p:nvPr/>
        </p:nvPicPr>
        <p:blipFill rotWithShape="1">
          <a:blip r:embed="rId5">
            <a:alphaModFix/>
          </a:blip>
          <a:srcRect l="12987" t="26830" r="75844" b="43247"/>
          <a:stretch/>
        </p:blipFill>
        <p:spPr>
          <a:xfrm>
            <a:off x="4788084" y="1887651"/>
            <a:ext cx="842554" cy="862149"/>
          </a:xfrm>
          <a:prstGeom prst="rect">
            <a:avLst/>
          </a:prstGeom>
          <a:noFill/>
          <a:ln>
            <a:noFill/>
          </a:ln>
        </p:spPr>
      </p:pic>
      <p:pic>
        <p:nvPicPr>
          <p:cNvPr id="1743" name="Google Shape;1743;p56"/>
          <p:cNvPicPr preferRelativeResize="0"/>
          <p:nvPr/>
        </p:nvPicPr>
        <p:blipFill rotWithShape="1">
          <a:blip r:embed="rId7">
            <a:alphaModFix/>
          </a:blip>
          <a:srcRect l="83658" t="36888" b="49777"/>
          <a:stretch/>
        </p:blipFill>
        <p:spPr>
          <a:xfrm>
            <a:off x="5703112" y="4768478"/>
            <a:ext cx="518618" cy="564187"/>
          </a:xfrm>
          <a:prstGeom prst="rect">
            <a:avLst/>
          </a:prstGeom>
          <a:noFill/>
          <a:ln>
            <a:noFill/>
          </a:ln>
        </p:spPr>
      </p:pic>
      <p:pic>
        <p:nvPicPr>
          <p:cNvPr id="1744" name="Google Shape;1744;p56"/>
          <p:cNvPicPr preferRelativeResize="0"/>
          <p:nvPr/>
        </p:nvPicPr>
        <p:blipFill rotWithShape="1">
          <a:blip r:embed="rId5">
            <a:alphaModFix/>
          </a:blip>
          <a:srcRect l="59741" r="30649" b="68635"/>
          <a:stretch/>
        </p:blipFill>
        <p:spPr>
          <a:xfrm>
            <a:off x="1421374" y="4273286"/>
            <a:ext cx="1176742" cy="1466804"/>
          </a:xfrm>
          <a:prstGeom prst="rect">
            <a:avLst/>
          </a:prstGeom>
          <a:noFill/>
          <a:ln>
            <a:noFill/>
          </a:ln>
        </p:spPr>
      </p:pic>
      <p:pic>
        <p:nvPicPr>
          <p:cNvPr id="1745" name="Google Shape;1745;p56"/>
          <p:cNvPicPr preferRelativeResize="0"/>
          <p:nvPr/>
        </p:nvPicPr>
        <p:blipFill rotWithShape="1">
          <a:blip r:embed="rId6">
            <a:alphaModFix/>
          </a:blip>
          <a:srcRect b="90000"/>
          <a:stretch/>
        </p:blipFill>
        <p:spPr>
          <a:xfrm rot="10800000">
            <a:off x="1524000" y="6136633"/>
            <a:ext cx="9144000" cy="685800"/>
          </a:xfrm>
          <a:prstGeom prst="rect">
            <a:avLst/>
          </a:prstGeom>
          <a:noFill/>
          <a:ln>
            <a:noFill/>
          </a:ln>
        </p:spPr>
      </p:pic>
      <p:sp>
        <p:nvSpPr>
          <p:cNvPr id="1746" name="Google Shape;1746;p56"/>
          <p:cNvSpPr txBox="1"/>
          <p:nvPr/>
        </p:nvSpPr>
        <p:spPr>
          <a:xfrm rot="-958062">
            <a:off x="6211749" y="3177272"/>
            <a:ext cx="4033594" cy="861774"/>
          </a:xfrm>
          <a:prstGeom prst="rect">
            <a:avLst/>
          </a:prstGeom>
          <a:noFill/>
          <a:ln>
            <a:noFill/>
          </a:ln>
        </p:spPr>
        <p:txBody>
          <a:bodyPr spcFirstLastPara="1" wrap="square" lIns="91425" tIns="45700" rIns="91425" bIns="45700" anchor="t" anchorCtr="0">
            <a:spAutoFit/>
          </a:bodyPr>
          <a:lstStyle/>
          <a:p>
            <a:pPr algn="ctr"/>
            <a:r>
              <a:rPr lang="en-US" sz="5000" b="1">
                <a:solidFill>
                  <a:srgbClr val="2F5496"/>
                </a:solidFill>
                <a:latin typeface="Times New Roman"/>
                <a:ea typeface="Times New Roman"/>
                <a:cs typeface="Times New Roman"/>
                <a:sym typeface="Times New Roman"/>
              </a:rPr>
              <a:t>VẬN DỤNG</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736"/>
                                        </p:tgtEl>
                                        <p:attrNameLst>
                                          <p:attrName>style.visibility</p:attrName>
                                        </p:attrNameLst>
                                      </p:cBhvr>
                                      <p:to>
                                        <p:strVal val="visible"/>
                                      </p:to>
                                    </p:set>
                                    <p:anim calcmode="lin" valueType="num">
                                      <p:cBhvr additive="base">
                                        <p:cTn id="7" dur="500"/>
                                        <p:tgtEl>
                                          <p:spTgt spid="1736"/>
                                        </p:tgtEl>
                                        <p:attrNameLst>
                                          <p:attrName>ppt_w</p:attrName>
                                        </p:attrNameLst>
                                      </p:cBhvr>
                                      <p:tavLst>
                                        <p:tav tm="0">
                                          <p:val>
                                            <p:strVal val="0"/>
                                          </p:val>
                                        </p:tav>
                                        <p:tav tm="100000">
                                          <p:val>
                                            <p:strVal val="#ppt_w"/>
                                          </p:val>
                                        </p:tav>
                                      </p:tavLst>
                                    </p:anim>
                                    <p:anim calcmode="lin" valueType="num">
                                      <p:cBhvr additive="base">
                                        <p:cTn id="8" dur="500"/>
                                        <p:tgtEl>
                                          <p:spTgt spid="1736"/>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742"/>
                                        </p:tgtEl>
                                        <p:attrNameLst>
                                          <p:attrName>style.visibility</p:attrName>
                                        </p:attrNameLst>
                                      </p:cBhvr>
                                      <p:to>
                                        <p:strVal val="visible"/>
                                      </p:to>
                                    </p:set>
                                    <p:anim calcmode="lin" valueType="num">
                                      <p:cBhvr additive="base">
                                        <p:cTn id="11" dur="500"/>
                                        <p:tgtEl>
                                          <p:spTgt spid="1742"/>
                                        </p:tgtEl>
                                        <p:attrNameLst>
                                          <p:attrName>ppt_w</p:attrName>
                                        </p:attrNameLst>
                                      </p:cBhvr>
                                      <p:tavLst>
                                        <p:tav tm="0">
                                          <p:val>
                                            <p:strVal val="0"/>
                                          </p:val>
                                        </p:tav>
                                        <p:tav tm="100000">
                                          <p:val>
                                            <p:strVal val="#ppt_w"/>
                                          </p:val>
                                        </p:tav>
                                      </p:tavLst>
                                    </p:anim>
                                    <p:anim calcmode="lin" valueType="num">
                                      <p:cBhvr additive="base">
                                        <p:cTn id="12" dur="500"/>
                                        <p:tgtEl>
                                          <p:spTgt spid="1742"/>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737"/>
                                        </p:tgtEl>
                                        <p:attrNameLst>
                                          <p:attrName>style.visibility</p:attrName>
                                        </p:attrNameLst>
                                      </p:cBhvr>
                                      <p:to>
                                        <p:strVal val="visible"/>
                                      </p:to>
                                    </p:set>
                                    <p:anim calcmode="lin" valueType="num">
                                      <p:cBhvr additive="base">
                                        <p:cTn id="15" dur="500"/>
                                        <p:tgtEl>
                                          <p:spTgt spid="1737"/>
                                        </p:tgtEl>
                                        <p:attrNameLst>
                                          <p:attrName>ppt_w</p:attrName>
                                        </p:attrNameLst>
                                      </p:cBhvr>
                                      <p:tavLst>
                                        <p:tav tm="0">
                                          <p:val>
                                            <p:strVal val="0"/>
                                          </p:val>
                                        </p:tav>
                                        <p:tav tm="100000">
                                          <p:val>
                                            <p:strVal val="#ppt_w"/>
                                          </p:val>
                                        </p:tav>
                                      </p:tavLst>
                                    </p:anim>
                                    <p:anim calcmode="lin" valueType="num">
                                      <p:cBhvr additive="base">
                                        <p:cTn id="16" dur="500"/>
                                        <p:tgtEl>
                                          <p:spTgt spid="1737"/>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1735"/>
                                        </p:tgtEl>
                                        <p:attrNameLst>
                                          <p:attrName>style.visibility</p:attrName>
                                        </p:attrNameLst>
                                      </p:cBhvr>
                                      <p:to>
                                        <p:strVal val="visible"/>
                                      </p:to>
                                    </p:set>
                                    <p:anim calcmode="lin" valueType="num">
                                      <p:cBhvr additive="base">
                                        <p:cTn id="19" dur="500"/>
                                        <p:tgtEl>
                                          <p:spTgt spid="1735"/>
                                        </p:tgtEl>
                                        <p:attrNameLst>
                                          <p:attrName>ppt_w</p:attrName>
                                        </p:attrNameLst>
                                      </p:cBhvr>
                                      <p:tavLst>
                                        <p:tav tm="0">
                                          <p:val>
                                            <p:strVal val="0"/>
                                          </p:val>
                                        </p:tav>
                                        <p:tav tm="100000">
                                          <p:val>
                                            <p:strVal val="#ppt_w"/>
                                          </p:val>
                                        </p:tav>
                                      </p:tavLst>
                                    </p:anim>
                                    <p:anim calcmode="lin" valueType="num">
                                      <p:cBhvr additive="base">
                                        <p:cTn id="20" dur="500"/>
                                        <p:tgtEl>
                                          <p:spTgt spid="1735"/>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1743"/>
                                        </p:tgtEl>
                                        <p:attrNameLst>
                                          <p:attrName>style.visibility</p:attrName>
                                        </p:attrNameLst>
                                      </p:cBhvr>
                                      <p:to>
                                        <p:strVal val="visible"/>
                                      </p:to>
                                    </p:set>
                                    <p:anim calcmode="lin" valueType="num">
                                      <p:cBhvr additive="base">
                                        <p:cTn id="23" dur="500"/>
                                        <p:tgtEl>
                                          <p:spTgt spid="1743"/>
                                        </p:tgtEl>
                                        <p:attrNameLst>
                                          <p:attrName>ppt_w</p:attrName>
                                        </p:attrNameLst>
                                      </p:cBhvr>
                                      <p:tavLst>
                                        <p:tav tm="0">
                                          <p:val>
                                            <p:strVal val="0"/>
                                          </p:val>
                                        </p:tav>
                                        <p:tav tm="100000">
                                          <p:val>
                                            <p:strVal val="#ppt_w"/>
                                          </p:val>
                                        </p:tav>
                                      </p:tavLst>
                                    </p:anim>
                                    <p:anim calcmode="lin" valueType="num">
                                      <p:cBhvr additive="base">
                                        <p:cTn id="24" dur="500"/>
                                        <p:tgtEl>
                                          <p:spTgt spid="1743"/>
                                        </p:tgtEl>
                                        <p:attrNameLst>
                                          <p:attrName>ppt_h</p:attrName>
                                        </p:attrNameLst>
                                      </p:cBhvr>
                                      <p:tavLst>
                                        <p:tav tm="0">
                                          <p:val>
                                            <p:str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1744"/>
                                        </p:tgtEl>
                                        <p:attrNameLst>
                                          <p:attrName>style.visibility</p:attrName>
                                        </p:attrNameLst>
                                      </p:cBhvr>
                                      <p:to>
                                        <p:strVal val="visible"/>
                                      </p:to>
                                    </p:set>
                                    <p:anim calcmode="lin" valueType="num">
                                      <p:cBhvr additive="base">
                                        <p:cTn id="27" dur="500"/>
                                        <p:tgtEl>
                                          <p:spTgt spid="1744"/>
                                        </p:tgtEl>
                                        <p:attrNameLst>
                                          <p:attrName>ppt_w</p:attrName>
                                        </p:attrNameLst>
                                      </p:cBhvr>
                                      <p:tavLst>
                                        <p:tav tm="0">
                                          <p:val>
                                            <p:strVal val="0"/>
                                          </p:val>
                                        </p:tav>
                                        <p:tav tm="100000">
                                          <p:val>
                                            <p:strVal val="#ppt_w"/>
                                          </p:val>
                                        </p:tav>
                                      </p:tavLst>
                                    </p:anim>
                                    <p:anim calcmode="lin" valueType="num">
                                      <p:cBhvr additive="base">
                                        <p:cTn id="28" dur="500"/>
                                        <p:tgtEl>
                                          <p:spTgt spid="1744"/>
                                        </p:tgtEl>
                                        <p:attrNameLst>
                                          <p:attrName>ppt_h</p:attrName>
                                        </p:attrNameLst>
                                      </p:cBhvr>
                                      <p:tavLst>
                                        <p:tav tm="0">
                                          <p:val>
                                            <p:str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1741"/>
                                        </p:tgtEl>
                                        <p:attrNameLst>
                                          <p:attrName>style.visibility</p:attrName>
                                        </p:attrNameLst>
                                      </p:cBhvr>
                                      <p:to>
                                        <p:strVal val="visible"/>
                                      </p:to>
                                    </p:set>
                                    <p:anim calcmode="lin" valueType="num">
                                      <p:cBhvr additive="base">
                                        <p:cTn id="31" dur="500"/>
                                        <p:tgtEl>
                                          <p:spTgt spid="1741"/>
                                        </p:tgtEl>
                                        <p:attrNameLst>
                                          <p:attrName>ppt_w</p:attrName>
                                        </p:attrNameLst>
                                      </p:cBhvr>
                                      <p:tavLst>
                                        <p:tav tm="0">
                                          <p:val>
                                            <p:strVal val="0"/>
                                          </p:val>
                                        </p:tav>
                                        <p:tav tm="100000">
                                          <p:val>
                                            <p:strVal val="#ppt_w"/>
                                          </p:val>
                                        </p:tav>
                                      </p:tavLst>
                                    </p:anim>
                                    <p:anim calcmode="lin" valueType="num">
                                      <p:cBhvr additive="base">
                                        <p:cTn id="32" dur="500"/>
                                        <p:tgtEl>
                                          <p:spTgt spid="1741"/>
                                        </p:tgtEl>
                                        <p:attrNameLst>
                                          <p:attrName>ppt_h</p:attrName>
                                        </p:attrNameLst>
                                      </p:cBhvr>
                                      <p:tavLst>
                                        <p:tav tm="0">
                                          <p:val>
                                            <p:strVal val="0"/>
                                          </p:val>
                                        </p:tav>
                                        <p:tav tm="100000">
                                          <p:val>
                                            <p:strVal val="#ppt_h"/>
                                          </p:val>
                                        </p:tav>
                                      </p:tavLst>
                                    </p:anim>
                                  </p:childTnLst>
                                </p:cTn>
                              </p:par>
                              <p:par>
                                <p:cTn id="33" presetID="23" presetClass="entr" presetSubtype="16" fill="hold" nodeType="withEffect">
                                  <p:stCondLst>
                                    <p:cond delay="0"/>
                                  </p:stCondLst>
                                  <p:childTnLst>
                                    <p:set>
                                      <p:cBhvr>
                                        <p:cTn id="34" dur="1" fill="hold">
                                          <p:stCondLst>
                                            <p:cond delay="0"/>
                                          </p:stCondLst>
                                        </p:cTn>
                                        <p:tgtEl>
                                          <p:spTgt spid="1730"/>
                                        </p:tgtEl>
                                        <p:attrNameLst>
                                          <p:attrName>style.visibility</p:attrName>
                                        </p:attrNameLst>
                                      </p:cBhvr>
                                      <p:to>
                                        <p:strVal val="visible"/>
                                      </p:to>
                                    </p:set>
                                    <p:anim calcmode="lin" valueType="num">
                                      <p:cBhvr additive="base">
                                        <p:cTn id="35" dur="500"/>
                                        <p:tgtEl>
                                          <p:spTgt spid="1730"/>
                                        </p:tgtEl>
                                        <p:attrNameLst>
                                          <p:attrName>ppt_w</p:attrName>
                                        </p:attrNameLst>
                                      </p:cBhvr>
                                      <p:tavLst>
                                        <p:tav tm="0">
                                          <p:val>
                                            <p:strVal val="0"/>
                                          </p:val>
                                        </p:tav>
                                        <p:tav tm="100000">
                                          <p:val>
                                            <p:strVal val="#ppt_w"/>
                                          </p:val>
                                        </p:tav>
                                      </p:tavLst>
                                    </p:anim>
                                    <p:anim calcmode="lin" valueType="num">
                                      <p:cBhvr additive="base">
                                        <p:cTn id="36" dur="500"/>
                                        <p:tgtEl>
                                          <p:spTgt spid="1730"/>
                                        </p:tgtEl>
                                        <p:attrNameLst>
                                          <p:attrName>ppt_h</p:attrName>
                                        </p:attrNameLst>
                                      </p:cBhvr>
                                      <p:tavLst>
                                        <p:tav tm="0">
                                          <p:val>
                                            <p:strVal val="0"/>
                                          </p:val>
                                        </p:tav>
                                        <p:tav tm="100000">
                                          <p:val>
                                            <p:strVal val="#ppt_h"/>
                                          </p:val>
                                        </p:tav>
                                      </p:tavLst>
                                    </p:anim>
                                  </p:childTnLst>
                                </p:cTn>
                              </p:par>
                              <p:par>
                                <p:cTn id="37" presetID="23" presetClass="entr" presetSubtype="16" fill="hold" nodeType="withEffect">
                                  <p:stCondLst>
                                    <p:cond delay="0"/>
                                  </p:stCondLst>
                                  <p:childTnLst>
                                    <p:set>
                                      <p:cBhvr>
                                        <p:cTn id="38" dur="1" fill="hold">
                                          <p:stCondLst>
                                            <p:cond delay="0"/>
                                          </p:stCondLst>
                                        </p:cTn>
                                        <p:tgtEl>
                                          <p:spTgt spid="1738"/>
                                        </p:tgtEl>
                                        <p:attrNameLst>
                                          <p:attrName>style.visibility</p:attrName>
                                        </p:attrNameLst>
                                      </p:cBhvr>
                                      <p:to>
                                        <p:strVal val="visible"/>
                                      </p:to>
                                    </p:set>
                                    <p:anim calcmode="lin" valueType="num">
                                      <p:cBhvr additive="base">
                                        <p:cTn id="39" dur="500"/>
                                        <p:tgtEl>
                                          <p:spTgt spid="1738"/>
                                        </p:tgtEl>
                                        <p:attrNameLst>
                                          <p:attrName>ppt_w</p:attrName>
                                        </p:attrNameLst>
                                      </p:cBhvr>
                                      <p:tavLst>
                                        <p:tav tm="0">
                                          <p:val>
                                            <p:strVal val="0"/>
                                          </p:val>
                                        </p:tav>
                                        <p:tav tm="100000">
                                          <p:val>
                                            <p:strVal val="#ppt_w"/>
                                          </p:val>
                                        </p:tav>
                                      </p:tavLst>
                                    </p:anim>
                                    <p:anim calcmode="lin" valueType="num">
                                      <p:cBhvr additive="base">
                                        <p:cTn id="40" dur="500"/>
                                        <p:tgtEl>
                                          <p:spTgt spid="1738"/>
                                        </p:tgtEl>
                                        <p:attrNameLst>
                                          <p:attrName>ppt_h</p:attrName>
                                        </p:attrNameLst>
                                      </p:cBhvr>
                                      <p:tavLst>
                                        <p:tav tm="0">
                                          <p:val>
                                            <p:strVal val="0"/>
                                          </p:val>
                                        </p:tav>
                                        <p:tav tm="100000">
                                          <p:val>
                                            <p:strVal val="#ppt_h"/>
                                          </p:val>
                                        </p:tav>
                                      </p:tavLst>
                                    </p:anim>
                                  </p:childTnLst>
                                </p:cTn>
                              </p:par>
                            </p:childTnLst>
                          </p:cTn>
                        </p:par>
                        <p:par>
                          <p:cTn id="41" fill="hold">
                            <p:stCondLst>
                              <p:cond delay="500"/>
                            </p:stCondLst>
                            <p:childTnLst>
                              <p:par>
                                <p:cTn id="42" presetID="10" presetClass="entr" presetSubtype="0" fill="hold" nodeType="afterEffect">
                                  <p:stCondLst>
                                    <p:cond delay="0"/>
                                  </p:stCondLst>
                                  <p:childTnLst>
                                    <p:set>
                                      <p:cBhvr>
                                        <p:cTn id="43" dur="1" fill="hold">
                                          <p:stCondLst>
                                            <p:cond delay="0"/>
                                          </p:stCondLst>
                                        </p:cTn>
                                        <p:tgtEl>
                                          <p:spTgt spid="1732"/>
                                        </p:tgtEl>
                                        <p:attrNameLst>
                                          <p:attrName>style.visibility</p:attrName>
                                        </p:attrNameLst>
                                      </p:cBhvr>
                                      <p:to>
                                        <p:strVal val="visible"/>
                                      </p:to>
                                    </p:set>
                                    <p:animEffect transition="in" filter="fade">
                                      <p:cBhvr>
                                        <p:cTn id="44" dur="1000"/>
                                        <p:tgtEl>
                                          <p:spTgt spid="1732"/>
                                        </p:tgtEl>
                                      </p:cBhvr>
                                    </p:animEffect>
                                  </p:childTnLst>
                                </p:cTn>
                              </p:par>
                            </p:childTnLst>
                          </p:cTn>
                        </p:par>
                        <p:par>
                          <p:cTn id="45" fill="hold">
                            <p:stCondLst>
                              <p:cond delay="1500"/>
                            </p:stCondLst>
                            <p:childTnLst>
                              <p:par>
                                <p:cTn id="46" presetID="10" presetClass="entr" presetSubtype="0" fill="hold" nodeType="afterEffect">
                                  <p:stCondLst>
                                    <p:cond delay="0"/>
                                  </p:stCondLst>
                                  <p:childTnLst>
                                    <p:set>
                                      <p:cBhvr>
                                        <p:cTn id="47" dur="1" fill="hold">
                                          <p:stCondLst>
                                            <p:cond delay="0"/>
                                          </p:stCondLst>
                                        </p:cTn>
                                        <p:tgtEl>
                                          <p:spTgt spid="1731"/>
                                        </p:tgtEl>
                                        <p:attrNameLst>
                                          <p:attrName>style.visibility</p:attrName>
                                        </p:attrNameLst>
                                      </p:cBhvr>
                                      <p:to>
                                        <p:strVal val="visible"/>
                                      </p:to>
                                    </p:set>
                                    <p:animEffect transition="in" filter="fade">
                                      <p:cBhvr>
                                        <p:cTn id="48" dur="1000"/>
                                        <p:tgtEl>
                                          <p:spTgt spid="1731"/>
                                        </p:tgtEl>
                                      </p:cBhvr>
                                    </p:animEffect>
                                  </p:childTnLst>
                                </p:cTn>
                              </p:par>
                            </p:childTnLst>
                          </p:cTn>
                        </p:par>
                        <p:par>
                          <p:cTn id="49" fill="hold">
                            <p:stCondLst>
                              <p:cond delay="2500"/>
                            </p:stCondLst>
                            <p:childTnLst>
                              <p:par>
                                <p:cTn id="50" presetID="10" presetClass="entr" presetSubtype="0" fill="hold" nodeType="afterEffect">
                                  <p:stCondLst>
                                    <p:cond delay="0"/>
                                  </p:stCondLst>
                                  <p:childTnLst>
                                    <p:set>
                                      <p:cBhvr>
                                        <p:cTn id="51" dur="1" fill="hold">
                                          <p:stCondLst>
                                            <p:cond delay="0"/>
                                          </p:stCondLst>
                                        </p:cTn>
                                        <p:tgtEl>
                                          <p:spTgt spid="1733"/>
                                        </p:tgtEl>
                                        <p:attrNameLst>
                                          <p:attrName>style.visibility</p:attrName>
                                        </p:attrNameLst>
                                      </p:cBhvr>
                                      <p:to>
                                        <p:strVal val="visible"/>
                                      </p:to>
                                    </p:set>
                                    <p:animEffect transition="in" filter="fade">
                                      <p:cBhvr>
                                        <p:cTn id="52" dur="1000"/>
                                        <p:tgtEl>
                                          <p:spTgt spid="1733"/>
                                        </p:tgtEl>
                                      </p:cBhvr>
                                    </p:animEffect>
                                  </p:childTnLst>
                                </p:cTn>
                              </p:par>
                            </p:childTnLst>
                          </p:cTn>
                        </p:par>
                        <p:par>
                          <p:cTn id="53" fill="hold">
                            <p:stCondLst>
                              <p:cond delay="3500"/>
                            </p:stCondLst>
                            <p:childTnLst>
                              <p:par>
                                <p:cTn id="54" presetID="10" presetClass="entr" presetSubtype="0" fill="hold" nodeType="afterEffect">
                                  <p:stCondLst>
                                    <p:cond delay="0"/>
                                  </p:stCondLst>
                                  <p:childTnLst>
                                    <p:set>
                                      <p:cBhvr>
                                        <p:cTn id="55" dur="1" fill="hold">
                                          <p:stCondLst>
                                            <p:cond delay="0"/>
                                          </p:stCondLst>
                                        </p:cTn>
                                        <p:tgtEl>
                                          <p:spTgt spid="1734"/>
                                        </p:tgtEl>
                                        <p:attrNameLst>
                                          <p:attrName>style.visibility</p:attrName>
                                        </p:attrNameLst>
                                      </p:cBhvr>
                                      <p:to>
                                        <p:strVal val="visible"/>
                                      </p:to>
                                    </p:set>
                                    <p:animEffect transition="in" filter="fade">
                                      <p:cBhvr>
                                        <p:cTn id="56" dur="1000"/>
                                        <p:tgtEl>
                                          <p:spTgt spid="17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751"/>
        <p:cNvGrpSpPr/>
        <p:nvPr/>
      </p:nvGrpSpPr>
      <p:grpSpPr>
        <a:xfrm>
          <a:off x="0" y="0"/>
          <a:ext cx="0" cy="0"/>
          <a:chOff x="0" y="0"/>
          <a:chExt cx="0" cy="0"/>
        </a:xfrm>
      </p:grpSpPr>
      <p:pic>
        <p:nvPicPr>
          <p:cNvPr id="1752" name="Google Shape;1752;p57"/>
          <p:cNvPicPr preferRelativeResize="0"/>
          <p:nvPr/>
        </p:nvPicPr>
        <p:blipFill rotWithShape="1">
          <a:blip r:embed="rId3">
            <a:alphaModFix/>
          </a:blip>
          <a:srcRect/>
          <a:stretch/>
        </p:blipFill>
        <p:spPr>
          <a:xfrm>
            <a:off x="1524000" y="-15776"/>
            <a:ext cx="9144000" cy="6873776"/>
          </a:xfrm>
          <a:prstGeom prst="rect">
            <a:avLst/>
          </a:prstGeom>
          <a:noFill/>
          <a:ln>
            <a:noFill/>
          </a:ln>
        </p:spPr>
      </p:pic>
      <p:pic>
        <p:nvPicPr>
          <p:cNvPr id="1753" name="Google Shape;1753;p57"/>
          <p:cNvPicPr preferRelativeResize="0"/>
          <p:nvPr/>
        </p:nvPicPr>
        <p:blipFill rotWithShape="1">
          <a:blip r:embed="rId4">
            <a:alphaModFix/>
          </a:blip>
          <a:srcRect b="90000"/>
          <a:stretch/>
        </p:blipFill>
        <p:spPr>
          <a:xfrm>
            <a:off x="1524000" y="-34595"/>
            <a:ext cx="9144000" cy="685800"/>
          </a:xfrm>
          <a:prstGeom prst="rect">
            <a:avLst/>
          </a:prstGeom>
          <a:noFill/>
          <a:ln>
            <a:noFill/>
          </a:ln>
        </p:spPr>
      </p:pic>
      <p:pic>
        <p:nvPicPr>
          <p:cNvPr id="1754" name="Google Shape;1754;p57"/>
          <p:cNvPicPr preferRelativeResize="0"/>
          <p:nvPr/>
        </p:nvPicPr>
        <p:blipFill rotWithShape="1">
          <a:blip r:embed="rId4">
            <a:alphaModFix/>
          </a:blip>
          <a:srcRect b="90000"/>
          <a:stretch/>
        </p:blipFill>
        <p:spPr>
          <a:xfrm rot="10800000">
            <a:off x="1524000" y="6136633"/>
            <a:ext cx="9144000" cy="685800"/>
          </a:xfrm>
          <a:prstGeom prst="rect">
            <a:avLst/>
          </a:prstGeom>
          <a:noFill/>
          <a:ln>
            <a:noFill/>
          </a:ln>
        </p:spPr>
      </p:pic>
      <p:pic>
        <p:nvPicPr>
          <p:cNvPr id="1755" name="Google Shape;1755;p57"/>
          <p:cNvPicPr preferRelativeResize="0"/>
          <p:nvPr/>
        </p:nvPicPr>
        <p:blipFill rotWithShape="1">
          <a:blip r:embed="rId4">
            <a:alphaModFix/>
          </a:blip>
          <a:srcRect l="83658" t="36888" b="49777"/>
          <a:stretch/>
        </p:blipFill>
        <p:spPr>
          <a:xfrm>
            <a:off x="8524790" y="2458153"/>
            <a:ext cx="840545" cy="914400"/>
          </a:xfrm>
          <a:prstGeom prst="rect">
            <a:avLst/>
          </a:prstGeom>
          <a:noFill/>
          <a:ln>
            <a:noFill/>
          </a:ln>
        </p:spPr>
      </p:pic>
      <p:pic>
        <p:nvPicPr>
          <p:cNvPr id="1756" name="Google Shape;1756;p57"/>
          <p:cNvPicPr preferRelativeResize="0"/>
          <p:nvPr/>
        </p:nvPicPr>
        <p:blipFill rotWithShape="1">
          <a:blip r:embed="rId5">
            <a:alphaModFix/>
          </a:blip>
          <a:srcRect/>
          <a:stretch/>
        </p:blipFill>
        <p:spPr>
          <a:xfrm>
            <a:off x="2602859" y="537440"/>
            <a:ext cx="1641491" cy="1524132"/>
          </a:xfrm>
          <a:prstGeom prst="rect">
            <a:avLst/>
          </a:prstGeom>
          <a:noFill/>
          <a:ln>
            <a:noFill/>
          </a:ln>
        </p:spPr>
      </p:pic>
      <p:pic>
        <p:nvPicPr>
          <p:cNvPr id="1757" name="Google Shape;1757;p57"/>
          <p:cNvPicPr preferRelativeResize="0"/>
          <p:nvPr/>
        </p:nvPicPr>
        <p:blipFill rotWithShape="1">
          <a:blip r:embed="rId6">
            <a:alphaModFix/>
          </a:blip>
          <a:srcRect/>
          <a:stretch/>
        </p:blipFill>
        <p:spPr>
          <a:xfrm>
            <a:off x="4793364" y="1401240"/>
            <a:ext cx="603557" cy="658425"/>
          </a:xfrm>
          <a:prstGeom prst="rect">
            <a:avLst/>
          </a:prstGeom>
          <a:noFill/>
          <a:ln>
            <a:noFill/>
          </a:ln>
        </p:spPr>
      </p:pic>
      <p:pic>
        <p:nvPicPr>
          <p:cNvPr id="1758" name="Google Shape;1758;p57"/>
          <p:cNvPicPr preferRelativeResize="0"/>
          <p:nvPr/>
        </p:nvPicPr>
        <p:blipFill rotWithShape="1">
          <a:blip r:embed="rId7">
            <a:alphaModFix/>
          </a:blip>
          <a:srcRect/>
          <a:stretch/>
        </p:blipFill>
        <p:spPr>
          <a:xfrm>
            <a:off x="6859255" y="1297599"/>
            <a:ext cx="845894" cy="865707"/>
          </a:xfrm>
          <a:prstGeom prst="rect">
            <a:avLst/>
          </a:prstGeom>
          <a:noFill/>
          <a:ln>
            <a:noFill/>
          </a:ln>
        </p:spPr>
      </p:pic>
      <p:pic>
        <p:nvPicPr>
          <p:cNvPr id="1759" name="Google Shape;1759;p57"/>
          <p:cNvPicPr preferRelativeResize="0"/>
          <p:nvPr/>
        </p:nvPicPr>
        <p:blipFill rotWithShape="1">
          <a:blip r:embed="rId8">
            <a:alphaModFix/>
          </a:blip>
          <a:srcRect/>
          <a:stretch/>
        </p:blipFill>
        <p:spPr>
          <a:xfrm>
            <a:off x="8243771" y="603369"/>
            <a:ext cx="2482811" cy="2560542"/>
          </a:xfrm>
          <a:prstGeom prst="rect">
            <a:avLst/>
          </a:prstGeom>
          <a:noFill/>
          <a:ln>
            <a:noFill/>
          </a:ln>
        </p:spPr>
      </p:pic>
      <p:pic>
        <p:nvPicPr>
          <p:cNvPr id="1760" name="Google Shape;1760;p57"/>
          <p:cNvPicPr preferRelativeResize="0"/>
          <p:nvPr/>
        </p:nvPicPr>
        <p:blipFill rotWithShape="1">
          <a:blip r:embed="rId9">
            <a:alphaModFix/>
          </a:blip>
          <a:srcRect/>
          <a:stretch/>
        </p:blipFill>
        <p:spPr>
          <a:xfrm>
            <a:off x="7983744" y="4607527"/>
            <a:ext cx="521253" cy="566977"/>
          </a:xfrm>
          <a:prstGeom prst="rect">
            <a:avLst/>
          </a:prstGeom>
          <a:noFill/>
          <a:ln>
            <a:noFill/>
          </a:ln>
        </p:spPr>
      </p:pic>
      <p:pic>
        <p:nvPicPr>
          <p:cNvPr id="1761" name="Google Shape;1761;p57"/>
          <p:cNvPicPr preferRelativeResize="0"/>
          <p:nvPr/>
        </p:nvPicPr>
        <p:blipFill rotWithShape="1">
          <a:blip r:embed="rId10">
            <a:alphaModFix/>
          </a:blip>
          <a:srcRect/>
          <a:stretch/>
        </p:blipFill>
        <p:spPr>
          <a:xfrm>
            <a:off x="4521997" y="4254837"/>
            <a:ext cx="1175106" cy="1469263"/>
          </a:xfrm>
          <a:prstGeom prst="rect">
            <a:avLst/>
          </a:prstGeom>
          <a:noFill/>
          <a:ln>
            <a:noFill/>
          </a:ln>
        </p:spPr>
      </p:pic>
      <p:pic>
        <p:nvPicPr>
          <p:cNvPr id="1762" name="Google Shape;1762;p57"/>
          <p:cNvPicPr preferRelativeResize="0"/>
          <p:nvPr/>
        </p:nvPicPr>
        <p:blipFill rotWithShape="1">
          <a:blip r:embed="rId11">
            <a:alphaModFix/>
          </a:blip>
          <a:srcRect/>
          <a:stretch/>
        </p:blipFill>
        <p:spPr>
          <a:xfrm>
            <a:off x="3334594" y="2195315"/>
            <a:ext cx="841321" cy="865707"/>
          </a:xfrm>
          <a:prstGeom prst="rect">
            <a:avLst/>
          </a:prstGeom>
          <a:noFill/>
          <a:ln>
            <a:noFill/>
          </a:ln>
        </p:spPr>
      </p:pic>
      <p:pic>
        <p:nvPicPr>
          <p:cNvPr id="1763" name="Google Shape;1763;p57"/>
          <p:cNvPicPr preferRelativeResize="0"/>
          <p:nvPr/>
        </p:nvPicPr>
        <p:blipFill rotWithShape="1">
          <a:blip r:embed="rId12">
            <a:alphaModFix/>
          </a:blip>
          <a:srcRect/>
          <a:stretch/>
        </p:blipFill>
        <p:spPr>
          <a:xfrm>
            <a:off x="9255036" y="3614425"/>
            <a:ext cx="763590" cy="951058"/>
          </a:xfrm>
          <a:prstGeom prst="rect">
            <a:avLst/>
          </a:prstGeom>
          <a:noFill/>
          <a:ln>
            <a:noFill/>
          </a:ln>
        </p:spPr>
      </p:pic>
      <p:pic>
        <p:nvPicPr>
          <p:cNvPr id="1764" name="Google Shape;1764;p57"/>
          <p:cNvPicPr preferRelativeResize="0"/>
          <p:nvPr/>
        </p:nvPicPr>
        <p:blipFill rotWithShape="1">
          <a:blip r:embed="rId13">
            <a:alphaModFix/>
          </a:blip>
          <a:srcRect/>
          <a:stretch/>
        </p:blipFill>
        <p:spPr>
          <a:xfrm>
            <a:off x="1606203" y="2608773"/>
            <a:ext cx="2469094" cy="4761389"/>
          </a:xfrm>
          <a:prstGeom prst="rect">
            <a:avLst/>
          </a:prstGeom>
          <a:noFill/>
          <a:ln>
            <a:noFill/>
          </a:ln>
        </p:spPr>
      </p:pic>
      <p:sp>
        <p:nvSpPr>
          <p:cNvPr id="1765" name="Google Shape;1765;p57"/>
          <p:cNvSpPr/>
          <p:nvPr/>
        </p:nvSpPr>
        <p:spPr>
          <a:xfrm>
            <a:off x="3334594" y="3243575"/>
            <a:ext cx="7100119" cy="830350"/>
          </a:xfrm>
          <a:prstGeom prst="rect">
            <a:avLst/>
          </a:prstGeom>
          <a:noFill/>
          <a:ln>
            <a:noFill/>
          </a:ln>
        </p:spPr>
        <p:txBody>
          <a:bodyPr spcFirstLastPara="1" wrap="square" lIns="90775" tIns="45400" rIns="90775" bIns="45400" anchor="t" anchorCtr="0">
            <a:spAutoFit/>
          </a:bodyPr>
          <a:lstStyle/>
          <a:p>
            <a:pPr lvl="0" algn="just">
              <a:buClr>
                <a:srgbClr val="00B050"/>
              </a:buClr>
              <a:buSzPts val="2400"/>
            </a:pPr>
            <a:r>
              <a:rPr lang="en-US" sz="2400" b="1" dirty="0">
                <a:solidFill>
                  <a:srgbClr val="00B050"/>
                </a:solidFill>
                <a:latin typeface="Times New Roman"/>
                <a:ea typeface="Times New Roman"/>
                <a:cs typeface="Times New Roman"/>
                <a:sym typeface="Times New Roman"/>
              </a:rPr>
              <a:t>      </a:t>
            </a:r>
            <a:r>
              <a:rPr lang="en-US" sz="2400" b="1" dirty="0" err="1">
                <a:solidFill>
                  <a:schemeClr val="dk1"/>
                </a:solidFill>
                <a:latin typeface="Times New Roman"/>
                <a:ea typeface="Times New Roman"/>
                <a:cs typeface="Times New Roman"/>
                <a:sym typeface="Times New Roman"/>
              </a:rPr>
              <a:t>Viết</a:t>
            </a:r>
            <a:r>
              <a:rPr lang="en-US" sz="2400" b="1" dirty="0">
                <a:solidFill>
                  <a:schemeClr val="dk1"/>
                </a:solidFill>
                <a:latin typeface="Times New Roman"/>
                <a:ea typeface="Times New Roman"/>
                <a:cs typeface="Times New Roman"/>
                <a:sym typeface="Times New Roman"/>
              </a:rPr>
              <a:t> </a:t>
            </a:r>
            <a:r>
              <a:rPr lang="en-US" sz="2400" b="1" dirty="0" err="1">
                <a:solidFill>
                  <a:schemeClr val="dk1"/>
                </a:solidFill>
                <a:latin typeface="Times New Roman"/>
                <a:ea typeface="Times New Roman"/>
                <a:cs typeface="Times New Roman"/>
                <a:sym typeface="Times New Roman"/>
              </a:rPr>
              <a:t>đoạn</a:t>
            </a:r>
            <a:r>
              <a:rPr lang="en-US" sz="2400" b="1" dirty="0">
                <a:solidFill>
                  <a:schemeClr val="dk1"/>
                </a:solidFill>
                <a:latin typeface="Times New Roman"/>
                <a:ea typeface="Times New Roman"/>
                <a:cs typeface="Times New Roman"/>
                <a:sym typeface="Times New Roman"/>
              </a:rPr>
              <a:t> </a:t>
            </a:r>
            <a:r>
              <a:rPr lang="en-US" sz="2400" b="1" dirty="0" err="1">
                <a:solidFill>
                  <a:schemeClr val="dk1"/>
                </a:solidFill>
                <a:latin typeface="Times New Roman"/>
                <a:ea typeface="Times New Roman"/>
                <a:cs typeface="Times New Roman"/>
                <a:sym typeface="Times New Roman"/>
              </a:rPr>
              <a:t>văn</a:t>
            </a:r>
            <a:r>
              <a:rPr lang="en-US" sz="2400" b="1" dirty="0">
                <a:solidFill>
                  <a:schemeClr val="dk1"/>
                </a:solidFill>
                <a:latin typeface="Times New Roman"/>
                <a:ea typeface="Times New Roman"/>
                <a:cs typeface="Times New Roman"/>
                <a:sym typeface="Times New Roman"/>
              </a:rPr>
              <a:t>  (5-7 </a:t>
            </a:r>
            <a:r>
              <a:rPr lang="en-US" sz="2400" b="1" dirty="0" err="1">
                <a:solidFill>
                  <a:schemeClr val="dk1"/>
                </a:solidFill>
                <a:latin typeface="Times New Roman"/>
                <a:ea typeface="Times New Roman"/>
                <a:cs typeface="Times New Roman"/>
                <a:sym typeface="Times New Roman"/>
              </a:rPr>
              <a:t>câu</a:t>
            </a:r>
            <a:r>
              <a:rPr lang="en-US" sz="2400" b="1" dirty="0">
                <a:solidFill>
                  <a:schemeClr val="dk1"/>
                </a:solidFill>
                <a:latin typeface="Times New Roman"/>
                <a:ea typeface="Times New Roman"/>
                <a:cs typeface="Times New Roman"/>
                <a:sym typeface="Times New Roman"/>
              </a:rPr>
              <a:t>) </a:t>
            </a:r>
            <a:r>
              <a:rPr lang="en-US" sz="2400" b="1" dirty="0" err="1">
                <a:solidFill>
                  <a:schemeClr val="dk1"/>
                </a:solidFill>
                <a:latin typeface="Times New Roman"/>
                <a:ea typeface="Times New Roman"/>
                <a:cs typeface="Times New Roman"/>
                <a:sym typeface="Times New Roman"/>
              </a:rPr>
              <a:t>tả</a:t>
            </a:r>
            <a:r>
              <a:rPr lang="en-US" sz="2400" b="1" dirty="0">
                <a:solidFill>
                  <a:schemeClr val="dk1"/>
                </a:solidFill>
                <a:latin typeface="Times New Roman"/>
                <a:ea typeface="Times New Roman"/>
                <a:cs typeface="Times New Roman"/>
                <a:sym typeface="Times New Roman"/>
              </a:rPr>
              <a:t> </a:t>
            </a:r>
            <a:r>
              <a:rPr lang="en-US" sz="2400" b="1" dirty="0" err="1">
                <a:solidFill>
                  <a:schemeClr val="dk1"/>
                </a:solidFill>
                <a:latin typeface="Times New Roman"/>
                <a:ea typeface="Times New Roman"/>
                <a:cs typeface="Times New Roman"/>
                <a:sym typeface="Times New Roman"/>
              </a:rPr>
              <a:t>cảnh</a:t>
            </a:r>
            <a:r>
              <a:rPr lang="en-US" sz="2400" b="1" dirty="0">
                <a:solidFill>
                  <a:schemeClr val="dk1"/>
                </a:solidFill>
                <a:latin typeface="Times New Roman"/>
                <a:ea typeface="Times New Roman"/>
                <a:cs typeface="Times New Roman"/>
                <a:sym typeface="Times New Roman"/>
              </a:rPr>
              <a:t> </a:t>
            </a:r>
            <a:r>
              <a:rPr lang="en-US" sz="2400" b="1" dirty="0" err="1">
                <a:solidFill>
                  <a:schemeClr val="dk1"/>
                </a:solidFill>
                <a:latin typeface="Times New Roman"/>
                <a:ea typeface="Times New Roman"/>
                <a:cs typeface="Times New Roman"/>
                <a:sym typeface="Times New Roman"/>
              </a:rPr>
              <a:t>thiên</a:t>
            </a:r>
            <a:r>
              <a:rPr lang="en-US" sz="2400" b="1" dirty="0">
                <a:solidFill>
                  <a:schemeClr val="dk1"/>
                </a:solidFill>
                <a:latin typeface="Times New Roman"/>
                <a:ea typeface="Times New Roman"/>
                <a:cs typeface="Times New Roman"/>
                <a:sym typeface="Times New Roman"/>
              </a:rPr>
              <a:t> </a:t>
            </a:r>
            <a:r>
              <a:rPr lang="en-US" sz="2400" b="1" dirty="0" err="1">
                <a:solidFill>
                  <a:schemeClr val="dk1"/>
                </a:solidFill>
                <a:latin typeface="Times New Roman"/>
                <a:ea typeface="Times New Roman"/>
                <a:cs typeface="Times New Roman"/>
                <a:sym typeface="Times New Roman"/>
              </a:rPr>
              <a:t>nhiên</a:t>
            </a:r>
            <a:r>
              <a:rPr lang="en-US" sz="2400" b="1" dirty="0">
                <a:solidFill>
                  <a:schemeClr val="dk1"/>
                </a:solidFill>
                <a:latin typeface="Times New Roman"/>
                <a:ea typeface="Times New Roman"/>
                <a:cs typeface="Times New Roman"/>
                <a:sym typeface="Times New Roman"/>
              </a:rPr>
              <a:t> </a:t>
            </a:r>
            <a:r>
              <a:rPr lang="en-US" sz="2400" b="1" dirty="0" err="1">
                <a:solidFill>
                  <a:schemeClr val="dk1"/>
                </a:solidFill>
                <a:latin typeface="Times New Roman"/>
                <a:ea typeface="Times New Roman"/>
                <a:cs typeface="Times New Roman"/>
                <a:sym typeface="Times New Roman"/>
              </a:rPr>
              <a:t>mùa</a:t>
            </a:r>
            <a:r>
              <a:rPr lang="en-US" sz="2400" b="1" dirty="0">
                <a:solidFill>
                  <a:schemeClr val="dk1"/>
                </a:solidFill>
                <a:latin typeface="Times New Roman"/>
                <a:ea typeface="Times New Roman"/>
                <a:cs typeface="Times New Roman"/>
                <a:sym typeface="Times New Roman"/>
              </a:rPr>
              <a:t> </a:t>
            </a:r>
            <a:r>
              <a:rPr lang="en-US" sz="2400" b="1" dirty="0" err="1">
                <a:solidFill>
                  <a:schemeClr val="dk1"/>
                </a:solidFill>
                <a:latin typeface="Times New Roman"/>
                <a:ea typeface="Times New Roman"/>
                <a:cs typeface="Times New Roman"/>
                <a:sym typeface="Times New Roman"/>
              </a:rPr>
              <a:t>xuân</a:t>
            </a:r>
            <a:r>
              <a:rPr lang="en-US" sz="2400" b="1" dirty="0">
                <a:solidFill>
                  <a:schemeClr val="dk1"/>
                </a:solidFill>
                <a:latin typeface="Times New Roman"/>
                <a:ea typeface="Times New Roman"/>
                <a:cs typeface="Times New Roman"/>
                <a:sym typeface="Times New Roman"/>
              </a:rPr>
              <a:t>, </a:t>
            </a:r>
            <a:r>
              <a:rPr lang="en-US" sz="2400" b="1" dirty="0" err="1">
                <a:solidFill>
                  <a:schemeClr val="dk1"/>
                </a:solidFill>
                <a:latin typeface="Times New Roman"/>
                <a:ea typeface="Times New Roman"/>
                <a:cs typeface="Times New Roman"/>
                <a:sym typeface="Times New Roman"/>
              </a:rPr>
              <a:t>trong</a:t>
            </a:r>
            <a:r>
              <a:rPr lang="en-US" sz="2400" b="1" dirty="0">
                <a:solidFill>
                  <a:schemeClr val="dk1"/>
                </a:solidFill>
                <a:latin typeface="Times New Roman"/>
                <a:ea typeface="Times New Roman"/>
                <a:cs typeface="Times New Roman"/>
                <a:sym typeface="Times New Roman"/>
              </a:rPr>
              <a:t> </a:t>
            </a:r>
            <a:r>
              <a:rPr lang="en-US" sz="2400" b="1" dirty="0" err="1">
                <a:solidFill>
                  <a:schemeClr val="dk1"/>
                </a:solidFill>
                <a:latin typeface="Times New Roman"/>
                <a:ea typeface="Times New Roman"/>
                <a:cs typeface="Times New Roman"/>
                <a:sym typeface="Times New Roman"/>
              </a:rPr>
              <a:t>đoạn</a:t>
            </a:r>
            <a:r>
              <a:rPr lang="en-US" sz="2400" b="1" dirty="0">
                <a:solidFill>
                  <a:schemeClr val="dk1"/>
                </a:solidFill>
                <a:latin typeface="Times New Roman"/>
                <a:ea typeface="Times New Roman"/>
                <a:cs typeface="Times New Roman"/>
                <a:sym typeface="Times New Roman"/>
              </a:rPr>
              <a:t> </a:t>
            </a:r>
            <a:r>
              <a:rPr lang="en-US" sz="2400" b="1" dirty="0" err="1">
                <a:solidFill>
                  <a:schemeClr val="dk1"/>
                </a:solidFill>
                <a:latin typeface="Times New Roman"/>
                <a:ea typeface="Times New Roman"/>
                <a:cs typeface="Times New Roman"/>
                <a:sym typeface="Times New Roman"/>
              </a:rPr>
              <a:t>văn</a:t>
            </a:r>
            <a:r>
              <a:rPr lang="en-US" sz="2400" b="1" dirty="0">
                <a:solidFill>
                  <a:schemeClr val="dk1"/>
                </a:solidFill>
                <a:latin typeface="Times New Roman"/>
                <a:ea typeface="Times New Roman"/>
                <a:cs typeface="Times New Roman"/>
                <a:sym typeface="Times New Roman"/>
              </a:rPr>
              <a:t> </a:t>
            </a:r>
            <a:r>
              <a:rPr lang="en-US" sz="2400" b="1" dirty="0" err="1">
                <a:solidFill>
                  <a:schemeClr val="dk1"/>
                </a:solidFill>
                <a:latin typeface="Times New Roman"/>
                <a:ea typeface="Times New Roman"/>
                <a:cs typeface="Times New Roman"/>
                <a:sym typeface="Times New Roman"/>
              </a:rPr>
              <a:t>có</a:t>
            </a:r>
            <a:r>
              <a:rPr lang="en-US" sz="2400" b="1" dirty="0">
                <a:solidFill>
                  <a:schemeClr val="dk1"/>
                </a:solidFill>
                <a:latin typeface="Times New Roman"/>
                <a:ea typeface="Times New Roman"/>
                <a:cs typeface="Times New Roman"/>
                <a:sym typeface="Times New Roman"/>
              </a:rPr>
              <a:t> </a:t>
            </a:r>
            <a:r>
              <a:rPr lang="en-US" sz="2400" b="1" dirty="0" err="1">
                <a:solidFill>
                  <a:schemeClr val="dk1"/>
                </a:solidFill>
                <a:latin typeface="Times New Roman"/>
                <a:ea typeface="Times New Roman"/>
                <a:cs typeface="Times New Roman"/>
                <a:sym typeface="Times New Roman"/>
              </a:rPr>
              <a:t>sử</a:t>
            </a:r>
            <a:r>
              <a:rPr lang="en-US" sz="2400" b="1" dirty="0">
                <a:solidFill>
                  <a:schemeClr val="dk1"/>
                </a:solidFill>
                <a:latin typeface="Times New Roman"/>
                <a:ea typeface="Times New Roman"/>
                <a:cs typeface="Times New Roman"/>
                <a:sym typeface="Times New Roman"/>
              </a:rPr>
              <a:t> </a:t>
            </a:r>
            <a:r>
              <a:rPr lang="en-US" sz="2400" b="1" dirty="0" err="1">
                <a:solidFill>
                  <a:schemeClr val="dk1"/>
                </a:solidFill>
                <a:latin typeface="Times New Roman"/>
                <a:ea typeface="Times New Roman"/>
                <a:cs typeface="Times New Roman"/>
                <a:sym typeface="Times New Roman"/>
              </a:rPr>
              <a:t>dụng</a:t>
            </a:r>
            <a:r>
              <a:rPr lang="en-US" sz="2400" b="1" dirty="0">
                <a:solidFill>
                  <a:schemeClr val="dk1"/>
                </a:solidFill>
                <a:latin typeface="Times New Roman"/>
                <a:ea typeface="Times New Roman"/>
                <a:cs typeface="Times New Roman"/>
                <a:sym typeface="Times New Roman"/>
              </a:rPr>
              <a:t> </a:t>
            </a:r>
            <a:r>
              <a:rPr lang="en-US" sz="2400" b="1" dirty="0" err="1">
                <a:solidFill>
                  <a:schemeClr val="dk1"/>
                </a:solidFill>
                <a:latin typeface="Times New Roman"/>
                <a:ea typeface="Times New Roman"/>
                <a:cs typeface="Times New Roman"/>
                <a:sym typeface="Times New Roman"/>
              </a:rPr>
              <a:t>trạng</a:t>
            </a:r>
            <a:r>
              <a:rPr lang="en-US" sz="2400" b="1" dirty="0">
                <a:solidFill>
                  <a:schemeClr val="dk1"/>
                </a:solidFill>
                <a:latin typeface="Times New Roman"/>
                <a:ea typeface="Times New Roman"/>
                <a:cs typeface="Times New Roman"/>
                <a:sym typeface="Times New Roman"/>
              </a:rPr>
              <a:t> </a:t>
            </a:r>
            <a:r>
              <a:rPr lang="en-US" sz="2400" b="1" dirty="0" err="1">
                <a:solidFill>
                  <a:schemeClr val="dk1"/>
                </a:solidFill>
                <a:latin typeface="Times New Roman"/>
                <a:ea typeface="Times New Roman"/>
                <a:cs typeface="Times New Roman"/>
                <a:sym typeface="Times New Roman"/>
              </a:rPr>
              <a:t>ngữ</a:t>
            </a:r>
            <a:r>
              <a:rPr lang="en-US" sz="2400" b="1" dirty="0">
                <a:solidFill>
                  <a:schemeClr val="dk1"/>
                </a:solidFill>
                <a:latin typeface="Times New Roman"/>
                <a:ea typeface="Times New Roman"/>
                <a:cs typeface="Times New Roman"/>
                <a:sym typeface="Times New Roman"/>
              </a:rPr>
              <a:t>.</a:t>
            </a:r>
            <a:endParaRPr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64"/>
                                        </p:tgtEl>
                                        <p:attrNameLst>
                                          <p:attrName>style.visibility</p:attrName>
                                        </p:attrNameLst>
                                      </p:cBhvr>
                                      <p:to>
                                        <p:strVal val="visible"/>
                                      </p:to>
                                    </p:set>
                                    <p:animEffect transition="in" filter="fade">
                                      <p:cBhvr>
                                        <p:cTn id="7" dur="1000"/>
                                        <p:tgtEl>
                                          <p:spTgt spid="1764"/>
                                        </p:tgtEl>
                                      </p:cBhvr>
                                    </p:animEffect>
                                  </p:childTnLst>
                                </p:cTn>
                              </p:par>
                              <p:par>
                                <p:cTn id="8" presetID="10" presetClass="entr" presetSubtype="0" fill="hold" nodeType="withEffect">
                                  <p:stCondLst>
                                    <p:cond delay="0"/>
                                  </p:stCondLst>
                                  <p:childTnLst>
                                    <p:set>
                                      <p:cBhvr>
                                        <p:cTn id="9" dur="1" fill="hold">
                                          <p:stCondLst>
                                            <p:cond delay="0"/>
                                          </p:stCondLst>
                                        </p:cTn>
                                        <p:tgtEl>
                                          <p:spTgt spid="1756"/>
                                        </p:tgtEl>
                                        <p:attrNameLst>
                                          <p:attrName>style.visibility</p:attrName>
                                        </p:attrNameLst>
                                      </p:cBhvr>
                                      <p:to>
                                        <p:strVal val="visible"/>
                                      </p:to>
                                    </p:set>
                                    <p:animEffect transition="in" filter="fade">
                                      <p:cBhvr>
                                        <p:cTn id="10" dur="1000"/>
                                        <p:tgtEl>
                                          <p:spTgt spid="1756"/>
                                        </p:tgtEl>
                                      </p:cBhvr>
                                    </p:animEffect>
                                  </p:childTnLst>
                                </p:cTn>
                              </p:par>
                              <p:par>
                                <p:cTn id="11" presetID="10" presetClass="entr" presetSubtype="0" fill="hold" nodeType="withEffect">
                                  <p:stCondLst>
                                    <p:cond delay="0"/>
                                  </p:stCondLst>
                                  <p:childTnLst>
                                    <p:set>
                                      <p:cBhvr>
                                        <p:cTn id="12" dur="1" fill="hold">
                                          <p:stCondLst>
                                            <p:cond delay="0"/>
                                          </p:stCondLst>
                                        </p:cTn>
                                        <p:tgtEl>
                                          <p:spTgt spid="1759"/>
                                        </p:tgtEl>
                                        <p:attrNameLst>
                                          <p:attrName>style.visibility</p:attrName>
                                        </p:attrNameLst>
                                      </p:cBhvr>
                                      <p:to>
                                        <p:strVal val="visible"/>
                                      </p:to>
                                    </p:set>
                                    <p:animEffect transition="in" filter="fade">
                                      <p:cBhvr>
                                        <p:cTn id="13" dur="1000"/>
                                        <p:tgtEl>
                                          <p:spTgt spid="17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770"/>
        <p:cNvGrpSpPr/>
        <p:nvPr/>
      </p:nvGrpSpPr>
      <p:grpSpPr>
        <a:xfrm>
          <a:off x="0" y="0"/>
          <a:ext cx="0" cy="0"/>
          <a:chOff x="0" y="0"/>
          <a:chExt cx="0" cy="0"/>
        </a:xfrm>
      </p:grpSpPr>
      <p:pic>
        <p:nvPicPr>
          <p:cNvPr id="1771" name="Google Shape;1771;p58"/>
          <p:cNvPicPr preferRelativeResize="0"/>
          <p:nvPr/>
        </p:nvPicPr>
        <p:blipFill rotWithShape="1">
          <a:blip r:embed="rId3">
            <a:alphaModFix/>
          </a:blip>
          <a:srcRect/>
          <a:stretch/>
        </p:blipFill>
        <p:spPr>
          <a:xfrm>
            <a:off x="1524000" y="-15776"/>
            <a:ext cx="9144000" cy="6873776"/>
          </a:xfrm>
          <a:prstGeom prst="rect">
            <a:avLst/>
          </a:prstGeom>
          <a:noFill/>
          <a:ln>
            <a:noFill/>
          </a:ln>
        </p:spPr>
      </p:pic>
      <p:pic>
        <p:nvPicPr>
          <p:cNvPr id="1772" name="Google Shape;1772;p58"/>
          <p:cNvPicPr preferRelativeResize="0"/>
          <p:nvPr/>
        </p:nvPicPr>
        <p:blipFill rotWithShape="1">
          <a:blip r:embed="rId4">
            <a:alphaModFix/>
          </a:blip>
          <a:srcRect b="90000"/>
          <a:stretch/>
        </p:blipFill>
        <p:spPr>
          <a:xfrm>
            <a:off x="1524000" y="-34595"/>
            <a:ext cx="9144000" cy="685800"/>
          </a:xfrm>
          <a:prstGeom prst="rect">
            <a:avLst/>
          </a:prstGeom>
          <a:noFill/>
          <a:ln>
            <a:noFill/>
          </a:ln>
        </p:spPr>
      </p:pic>
      <p:pic>
        <p:nvPicPr>
          <p:cNvPr id="1773" name="Google Shape;1773;p58"/>
          <p:cNvPicPr preferRelativeResize="0"/>
          <p:nvPr/>
        </p:nvPicPr>
        <p:blipFill rotWithShape="1">
          <a:blip r:embed="rId4">
            <a:alphaModFix/>
          </a:blip>
          <a:srcRect b="90000"/>
          <a:stretch/>
        </p:blipFill>
        <p:spPr>
          <a:xfrm rot="10800000">
            <a:off x="1524000" y="6136633"/>
            <a:ext cx="9144000" cy="685800"/>
          </a:xfrm>
          <a:prstGeom prst="rect">
            <a:avLst/>
          </a:prstGeom>
          <a:noFill/>
          <a:ln>
            <a:noFill/>
          </a:ln>
        </p:spPr>
      </p:pic>
      <p:pic>
        <p:nvPicPr>
          <p:cNvPr id="1774" name="Google Shape;1774;p58"/>
          <p:cNvPicPr preferRelativeResize="0"/>
          <p:nvPr/>
        </p:nvPicPr>
        <p:blipFill rotWithShape="1">
          <a:blip r:embed="rId4">
            <a:alphaModFix/>
          </a:blip>
          <a:srcRect l="83658" t="36888" b="49777"/>
          <a:stretch/>
        </p:blipFill>
        <p:spPr>
          <a:xfrm>
            <a:off x="8524790" y="2458153"/>
            <a:ext cx="840545" cy="914400"/>
          </a:xfrm>
          <a:prstGeom prst="rect">
            <a:avLst/>
          </a:prstGeom>
          <a:noFill/>
          <a:ln>
            <a:noFill/>
          </a:ln>
        </p:spPr>
      </p:pic>
      <p:pic>
        <p:nvPicPr>
          <p:cNvPr id="1775" name="Google Shape;1775;p58"/>
          <p:cNvPicPr preferRelativeResize="0"/>
          <p:nvPr/>
        </p:nvPicPr>
        <p:blipFill rotWithShape="1">
          <a:blip r:embed="rId5">
            <a:alphaModFix/>
          </a:blip>
          <a:srcRect/>
          <a:stretch/>
        </p:blipFill>
        <p:spPr>
          <a:xfrm>
            <a:off x="2602859" y="537440"/>
            <a:ext cx="1641491" cy="1524132"/>
          </a:xfrm>
          <a:prstGeom prst="rect">
            <a:avLst/>
          </a:prstGeom>
          <a:noFill/>
          <a:ln>
            <a:noFill/>
          </a:ln>
        </p:spPr>
      </p:pic>
      <p:pic>
        <p:nvPicPr>
          <p:cNvPr id="1776" name="Google Shape;1776;p58"/>
          <p:cNvPicPr preferRelativeResize="0"/>
          <p:nvPr/>
        </p:nvPicPr>
        <p:blipFill rotWithShape="1">
          <a:blip r:embed="rId6">
            <a:alphaModFix/>
          </a:blip>
          <a:srcRect/>
          <a:stretch/>
        </p:blipFill>
        <p:spPr>
          <a:xfrm>
            <a:off x="4793364" y="1401240"/>
            <a:ext cx="603557" cy="658425"/>
          </a:xfrm>
          <a:prstGeom prst="rect">
            <a:avLst/>
          </a:prstGeom>
          <a:noFill/>
          <a:ln>
            <a:noFill/>
          </a:ln>
        </p:spPr>
      </p:pic>
      <p:pic>
        <p:nvPicPr>
          <p:cNvPr id="1777" name="Google Shape;1777;p58"/>
          <p:cNvPicPr preferRelativeResize="0"/>
          <p:nvPr/>
        </p:nvPicPr>
        <p:blipFill rotWithShape="1">
          <a:blip r:embed="rId7">
            <a:alphaModFix/>
          </a:blip>
          <a:srcRect/>
          <a:stretch/>
        </p:blipFill>
        <p:spPr>
          <a:xfrm>
            <a:off x="6859255" y="1297599"/>
            <a:ext cx="845894" cy="865707"/>
          </a:xfrm>
          <a:prstGeom prst="rect">
            <a:avLst/>
          </a:prstGeom>
          <a:noFill/>
          <a:ln>
            <a:noFill/>
          </a:ln>
        </p:spPr>
      </p:pic>
      <p:pic>
        <p:nvPicPr>
          <p:cNvPr id="1778" name="Google Shape;1778;p58"/>
          <p:cNvPicPr preferRelativeResize="0"/>
          <p:nvPr/>
        </p:nvPicPr>
        <p:blipFill rotWithShape="1">
          <a:blip r:embed="rId8">
            <a:alphaModFix/>
          </a:blip>
          <a:srcRect/>
          <a:stretch/>
        </p:blipFill>
        <p:spPr>
          <a:xfrm>
            <a:off x="8243771" y="603369"/>
            <a:ext cx="2482811" cy="2560542"/>
          </a:xfrm>
          <a:prstGeom prst="rect">
            <a:avLst/>
          </a:prstGeom>
          <a:noFill/>
          <a:ln>
            <a:noFill/>
          </a:ln>
        </p:spPr>
      </p:pic>
      <p:pic>
        <p:nvPicPr>
          <p:cNvPr id="1779" name="Google Shape;1779;p58"/>
          <p:cNvPicPr preferRelativeResize="0"/>
          <p:nvPr/>
        </p:nvPicPr>
        <p:blipFill rotWithShape="1">
          <a:blip r:embed="rId9">
            <a:alphaModFix/>
          </a:blip>
          <a:srcRect/>
          <a:stretch/>
        </p:blipFill>
        <p:spPr>
          <a:xfrm>
            <a:off x="7983744" y="4607527"/>
            <a:ext cx="521253" cy="566977"/>
          </a:xfrm>
          <a:prstGeom prst="rect">
            <a:avLst/>
          </a:prstGeom>
          <a:noFill/>
          <a:ln>
            <a:noFill/>
          </a:ln>
        </p:spPr>
      </p:pic>
      <p:pic>
        <p:nvPicPr>
          <p:cNvPr id="1780" name="Google Shape;1780;p58"/>
          <p:cNvPicPr preferRelativeResize="0"/>
          <p:nvPr/>
        </p:nvPicPr>
        <p:blipFill rotWithShape="1">
          <a:blip r:embed="rId10">
            <a:alphaModFix/>
          </a:blip>
          <a:srcRect/>
          <a:stretch/>
        </p:blipFill>
        <p:spPr>
          <a:xfrm>
            <a:off x="4521997" y="4254837"/>
            <a:ext cx="1175106" cy="1469263"/>
          </a:xfrm>
          <a:prstGeom prst="rect">
            <a:avLst/>
          </a:prstGeom>
          <a:noFill/>
          <a:ln>
            <a:noFill/>
          </a:ln>
        </p:spPr>
      </p:pic>
      <p:pic>
        <p:nvPicPr>
          <p:cNvPr id="1781" name="Google Shape;1781;p58"/>
          <p:cNvPicPr preferRelativeResize="0"/>
          <p:nvPr/>
        </p:nvPicPr>
        <p:blipFill rotWithShape="1">
          <a:blip r:embed="rId11">
            <a:alphaModFix/>
          </a:blip>
          <a:srcRect/>
          <a:stretch/>
        </p:blipFill>
        <p:spPr>
          <a:xfrm>
            <a:off x="3334594" y="2195315"/>
            <a:ext cx="841321" cy="865707"/>
          </a:xfrm>
          <a:prstGeom prst="rect">
            <a:avLst/>
          </a:prstGeom>
          <a:noFill/>
          <a:ln>
            <a:noFill/>
          </a:ln>
        </p:spPr>
      </p:pic>
      <p:pic>
        <p:nvPicPr>
          <p:cNvPr id="1782" name="Google Shape;1782;p58"/>
          <p:cNvPicPr preferRelativeResize="0"/>
          <p:nvPr/>
        </p:nvPicPr>
        <p:blipFill rotWithShape="1">
          <a:blip r:embed="rId12">
            <a:alphaModFix/>
          </a:blip>
          <a:srcRect/>
          <a:stretch/>
        </p:blipFill>
        <p:spPr>
          <a:xfrm>
            <a:off x="9255036" y="3614425"/>
            <a:ext cx="763590" cy="951058"/>
          </a:xfrm>
          <a:prstGeom prst="rect">
            <a:avLst/>
          </a:prstGeom>
          <a:noFill/>
          <a:ln>
            <a:noFill/>
          </a:ln>
        </p:spPr>
      </p:pic>
      <p:pic>
        <p:nvPicPr>
          <p:cNvPr id="1783" name="Google Shape;1783;p58"/>
          <p:cNvPicPr preferRelativeResize="0"/>
          <p:nvPr/>
        </p:nvPicPr>
        <p:blipFill rotWithShape="1">
          <a:blip r:embed="rId13">
            <a:alphaModFix/>
          </a:blip>
          <a:srcRect/>
          <a:stretch/>
        </p:blipFill>
        <p:spPr>
          <a:xfrm>
            <a:off x="1606203" y="2608773"/>
            <a:ext cx="2469094" cy="4761389"/>
          </a:xfrm>
          <a:prstGeom prst="rect">
            <a:avLst/>
          </a:prstGeom>
          <a:noFill/>
          <a:ln>
            <a:noFill/>
          </a:ln>
        </p:spPr>
      </p:pic>
      <p:sp>
        <p:nvSpPr>
          <p:cNvPr id="1784" name="Google Shape;1784;p58"/>
          <p:cNvSpPr/>
          <p:nvPr/>
        </p:nvSpPr>
        <p:spPr>
          <a:xfrm>
            <a:off x="4075297" y="2203135"/>
            <a:ext cx="6059304" cy="2888443"/>
          </a:xfrm>
          <a:prstGeom prst="rect">
            <a:avLst/>
          </a:prstGeom>
          <a:noFill/>
          <a:ln>
            <a:noFill/>
          </a:ln>
        </p:spPr>
        <p:txBody>
          <a:bodyPr spcFirstLastPara="1" wrap="square" lIns="91425" tIns="45700" rIns="91425" bIns="45700" anchor="t" anchorCtr="0">
            <a:spAutoFit/>
          </a:bodyPr>
          <a:lstStyle/>
          <a:p>
            <a:pPr>
              <a:lnSpc>
                <a:spcPct val="115000"/>
              </a:lnSpc>
            </a:pPr>
            <a:r>
              <a:rPr lang="en-US" sz="2800" dirty="0">
                <a:latin typeface="Times New Roman"/>
                <a:ea typeface="Times New Roman"/>
                <a:cs typeface="Times New Roman"/>
                <a:sym typeface="Times New Roman"/>
              </a:rPr>
              <a:t>* </a:t>
            </a:r>
            <a:r>
              <a:rPr lang="en-US" sz="2800" dirty="0" err="1">
                <a:latin typeface="Times New Roman"/>
                <a:ea typeface="Times New Roman"/>
                <a:cs typeface="Times New Roman"/>
                <a:sym typeface="Times New Roman"/>
              </a:rPr>
              <a:t>Về</a:t>
            </a:r>
            <a:r>
              <a:rPr lang="en-US" sz="2800" dirty="0">
                <a:latin typeface="Times New Roman"/>
                <a:ea typeface="Times New Roman"/>
                <a:cs typeface="Times New Roman"/>
                <a:sym typeface="Times New Roman"/>
              </a:rPr>
              <a:t> </a:t>
            </a:r>
            <a:r>
              <a:rPr lang="en-US" sz="2800" dirty="0" err="1">
                <a:latin typeface="Times New Roman"/>
                <a:ea typeface="Times New Roman"/>
                <a:cs typeface="Times New Roman"/>
                <a:sym typeface="Times New Roman"/>
              </a:rPr>
              <a:t>hình</a:t>
            </a:r>
            <a:r>
              <a:rPr lang="en-US" sz="2800" dirty="0">
                <a:latin typeface="Times New Roman"/>
                <a:ea typeface="Times New Roman"/>
                <a:cs typeface="Times New Roman"/>
                <a:sym typeface="Times New Roman"/>
              </a:rPr>
              <a:t> </a:t>
            </a:r>
            <a:r>
              <a:rPr lang="en-US" sz="2800" dirty="0" err="1">
                <a:latin typeface="Times New Roman"/>
                <a:ea typeface="Times New Roman"/>
                <a:cs typeface="Times New Roman"/>
                <a:sym typeface="Times New Roman"/>
              </a:rPr>
              <a:t>thức</a:t>
            </a:r>
            <a:endParaRPr lang="en-US" sz="2800" dirty="0">
              <a:latin typeface="Times New Roman"/>
              <a:ea typeface="Times New Roman"/>
              <a:cs typeface="Times New Roman"/>
              <a:sym typeface="Times New Roman"/>
            </a:endParaRPr>
          </a:p>
          <a:p>
            <a:pPr marL="457200" indent="-457200">
              <a:lnSpc>
                <a:spcPct val="115000"/>
              </a:lnSpc>
              <a:buFontTx/>
              <a:buChar char="-"/>
            </a:pPr>
            <a:r>
              <a:rPr lang="en-US" sz="2800" dirty="0" err="1">
                <a:latin typeface="Times New Roman"/>
                <a:ea typeface="Times New Roman"/>
                <a:cs typeface="Times New Roman"/>
                <a:sym typeface="Times New Roman"/>
              </a:rPr>
              <a:t>Đảm</a:t>
            </a:r>
            <a:r>
              <a:rPr lang="en-US" sz="2800" dirty="0">
                <a:latin typeface="Times New Roman"/>
                <a:ea typeface="Times New Roman"/>
                <a:cs typeface="Times New Roman"/>
                <a:sym typeface="Times New Roman"/>
              </a:rPr>
              <a:t> </a:t>
            </a:r>
            <a:r>
              <a:rPr lang="en-US" sz="2800" dirty="0" err="1">
                <a:latin typeface="Times New Roman"/>
                <a:ea typeface="Times New Roman"/>
                <a:cs typeface="Times New Roman"/>
                <a:sym typeface="Times New Roman"/>
              </a:rPr>
              <a:t>bảo</a:t>
            </a:r>
            <a:r>
              <a:rPr lang="en-US" sz="2800" dirty="0">
                <a:latin typeface="Times New Roman"/>
                <a:ea typeface="Times New Roman"/>
                <a:cs typeface="Times New Roman"/>
                <a:sym typeface="Times New Roman"/>
              </a:rPr>
              <a:t> dung l</a:t>
            </a:r>
            <a:r>
              <a:rPr lang="vi-VN" sz="2800" dirty="0">
                <a:latin typeface="Times New Roman"/>
                <a:ea typeface="Times New Roman"/>
                <a:cs typeface="Times New Roman"/>
                <a:sym typeface="Times New Roman"/>
              </a:rPr>
              <a:t>ư</a:t>
            </a:r>
            <a:r>
              <a:rPr lang="en-US" sz="2800" dirty="0" err="1">
                <a:latin typeface="Times New Roman"/>
                <a:ea typeface="Times New Roman"/>
                <a:cs typeface="Times New Roman"/>
                <a:sym typeface="Times New Roman"/>
              </a:rPr>
              <a:t>ợng</a:t>
            </a:r>
            <a:r>
              <a:rPr lang="en-US" sz="2800" dirty="0">
                <a:latin typeface="Times New Roman"/>
                <a:ea typeface="Times New Roman"/>
                <a:cs typeface="Times New Roman"/>
                <a:sym typeface="Times New Roman"/>
              </a:rPr>
              <a:t> </a:t>
            </a:r>
            <a:r>
              <a:rPr lang="en-US" sz="2800" dirty="0" err="1">
                <a:latin typeface="Times New Roman"/>
                <a:ea typeface="Times New Roman"/>
                <a:cs typeface="Times New Roman"/>
                <a:sym typeface="Times New Roman"/>
              </a:rPr>
              <a:t>đoạn</a:t>
            </a:r>
            <a:r>
              <a:rPr lang="en-US" sz="2800" dirty="0">
                <a:latin typeface="Times New Roman"/>
                <a:ea typeface="Times New Roman"/>
                <a:cs typeface="Times New Roman"/>
                <a:sym typeface="Times New Roman"/>
              </a:rPr>
              <a:t> </a:t>
            </a:r>
            <a:r>
              <a:rPr lang="en-US" sz="2800" dirty="0" err="1">
                <a:latin typeface="Times New Roman"/>
                <a:ea typeface="Times New Roman"/>
                <a:cs typeface="Times New Roman"/>
                <a:sym typeface="Times New Roman"/>
              </a:rPr>
              <a:t>văn</a:t>
            </a:r>
            <a:r>
              <a:rPr lang="en-US" sz="2800" dirty="0">
                <a:latin typeface="Times New Roman"/>
                <a:ea typeface="Times New Roman"/>
                <a:cs typeface="Times New Roman"/>
                <a:sym typeface="Times New Roman"/>
              </a:rPr>
              <a:t>.</a:t>
            </a:r>
          </a:p>
          <a:p>
            <a:pPr marL="457200" indent="-457200">
              <a:lnSpc>
                <a:spcPct val="115000"/>
              </a:lnSpc>
              <a:buFontTx/>
              <a:buChar char="-"/>
            </a:pPr>
            <a:r>
              <a:rPr lang="en-US" sz="2800" dirty="0" err="1">
                <a:latin typeface="Times New Roman"/>
                <a:ea typeface="Times New Roman"/>
                <a:cs typeface="Times New Roman"/>
                <a:sym typeface="Times New Roman"/>
              </a:rPr>
              <a:t>Đặt</a:t>
            </a:r>
            <a:r>
              <a:rPr lang="en-US" sz="2800" dirty="0">
                <a:latin typeface="Times New Roman"/>
                <a:ea typeface="Times New Roman"/>
                <a:cs typeface="Times New Roman"/>
                <a:sym typeface="Times New Roman"/>
              </a:rPr>
              <a:t> </a:t>
            </a:r>
            <a:r>
              <a:rPr lang="en-US" sz="2800" dirty="0" err="1">
                <a:latin typeface="Times New Roman"/>
                <a:ea typeface="Times New Roman"/>
                <a:cs typeface="Times New Roman"/>
                <a:sym typeface="Times New Roman"/>
              </a:rPr>
              <a:t>câu</a:t>
            </a:r>
            <a:r>
              <a:rPr lang="en-US" sz="2800" dirty="0">
                <a:latin typeface="Times New Roman"/>
                <a:ea typeface="Times New Roman"/>
                <a:cs typeface="Times New Roman"/>
                <a:sym typeface="Times New Roman"/>
              </a:rPr>
              <a:t> </a:t>
            </a:r>
            <a:r>
              <a:rPr lang="en-US" sz="2800" dirty="0" err="1">
                <a:latin typeface="Times New Roman"/>
                <a:ea typeface="Times New Roman"/>
                <a:cs typeface="Times New Roman"/>
                <a:sym typeface="Times New Roman"/>
              </a:rPr>
              <a:t>đúng</a:t>
            </a:r>
            <a:r>
              <a:rPr lang="en-US" sz="2800" dirty="0">
                <a:latin typeface="Times New Roman"/>
                <a:ea typeface="Times New Roman"/>
                <a:cs typeface="Times New Roman"/>
                <a:sym typeface="Times New Roman"/>
              </a:rPr>
              <a:t> </a:t>
            </a:r>
            <a:r>
              <a:rPr lang="en-US" sz="2800" dirty="0" err="1">
                <a:latin typeface="Times New Roman"/>
                <a:ea typeface="Times New Roman"/>
                <a:cs typeface="Times New Roman"/>
                <a:sym typeface="Times New Roman"/>
              </a:rPr>
              <a:t>câu</a:t>
            </a:r>
            <a:r>
              <a:rPr lang="en-US" sz="2800" dirty="0">
                <a:latin typeface="Times New Roman"/>
                <a:ea typeface="Times New Roman"/>
                <a:cs typeface="Times New Roman"/>
                <a:sym typeface="Times New Roman"/>
              </a:rPr>
              <a:t> </a:t>
            </a:r>
            <a:r>
              <a:rPr lang="en-US" sz="2800" dirty="0" err="1">
                <a:latin typeface="Times New Roman"/>
                <a:ea typeface="Times New Roman"/>
                <a:cs typeface="Times New Roman"/>
                <a:sym typeface="Times New Roman"/>
              </a:rPr>
              <a:t>trúc</a:t>
            </a:r>
            <a:r>
              <a:rPr lang="en-US" sz="2800" dirty="0">
                <a:latin typeface="Times New Roman"/>
                <a:ea typeface="Times New Roman"/>
                <a:cs typeface="Times New Roman"/>
                <a:sym typeface="Times New Roman"/>
              </a:rPr>
              <a:t> </a:t>
            </a:r>
            <a:r>
              <a:rPr lang="en-US" sz="2800" dirty="0" err="1">
                <a:latin typeface="Times New Roman"/>
                <a:ea typeface="Times New Roman"/>
                <a:cs typeface="Times New Roman"/>
                <a:sym typeface="Times New Roman"/>
              </a:rPr>
              <a:t>ngữ</a:t>
            </a:r>
            <a:r>
              <a:rPr lang="en-US" sz="2800" dirty="0">
                <a:latin typeface="Times New Roman"/>
                <a:ea typeface="Times New Roman"/>
                <a:cs typeface="Times New Roman"/>
                <a:sym typeface="Times New Roman"/>
              </a:rPr>
              <a:t> </a:t>
            </a:r>
            <a:r>
              <a:rPr lang="en-US" sz="2800" dirty="0" err="1">
                <a:latin typeface="Times New Roman"/>
                <a:ea typeface="Times New Roman"/>
                <a:cs typeface="Times New Roman"/>
                <a:sym typeface="Times New Roman"/>
              </a:rPr>
              <a:t>pháp</a:t>
            </a:r>
            <a:r>
              <a:rPr lang="en-US" sz="2800" dirty="0">
                <a:latin typeface="Times New Roman"/>
                <a:ea typeface="Times New Roman"/>
                <a:cs typeface="Times New Roman"/>
                <a:sym typeface="Times New Roman"/>
              </a:rPr>
              <a:t>.</a:t>
            </a:r>
          </a:p>
          <a:p>
            <a:pPr marL="457200" indent="-457200">
              <a:lnSpc>
                <a:spcPct val="115000"/>
              </a:lnSpc>
              <a:buFontTx/>
              <a:buChar char="-"/>
            </a:pPr>
            <a:r>
              <a:rPr lang="en-US" sz="2800" dirty="0" err="1">
                <a:latin typeface="Times New Roman"/>
                <a:ea typeface="Times New Roman"/>
                <a:cs typeface="Times New Roman"/>
                <a:sym typeface="Times New Roman"/>
              </a:rPr>
              <a:t>Trình</a:t>
            </a:r>
            <a:r>
              <a:rPr lang="en-US" sz="2800" dirty="0">
                <a:latin typeface="Times New Roman"/>
                <a:ea typeface="Times New Roman"/>
                <a:cs typeface="Times New Roman"/>
                <a:sym typeface="Times New Roman"/>
              </a:rPr>
              <a:t> </a:t>
            </a:r>
            <a:r>
              <a:rPr lang="en-US" sz="2800" dirty="0" err="1">
                <a:latin typeface="Times New Roman"/>
                <a:ea typeface="Times New Roman"/>
                <a:cs typeface="Times New Roman"/>
                <a:sym typeface="Times New Roman"/>
              </a:rPr>
              <a:t>bày</a:t>
            </a:r>
            <a:r>
              <a:rPr lang="en-US" sz="2800" dirty="0">
                <a:latin typeface="Times New Roman"/>
                <a:ea typeface="Times New Roman"/>
                <a:cs typeface="Times New Roman"/>
                <a:sym typeface="Times New Roman"/>
              </a:rPr>
              <a:t> </a:t>
            </a:r>
            <a:r>
              <a:rPr lang="en-US" sz="2800" dirty="0" err="1">
                <a:latin typeface="Times New Roman"/>
                <a:ea typeface="Times New Roman"/>
                <a:cs typeface="Times New Roman"/>
                <a:sym typeface="Times New Roman"/>
              </a:rPr>
              <a:t>sạch</a:t>
            </a:r>
            <a:r>
              <a:rPr lang="en-US" sz="2800" dirty="0">
                <a:latin typeface="Times New Roman"/>
                <a:ea typeface="Times New Roman"/>
                <a:cs typeface="Times New Roman"/>
                <a:sym typeface="Times New Roman"/>
              </a:rPr>
              <a:t> </a:t>
            </a:r>
            <a:r>
              <a:rPr lang="en-US" sz="2800" dirty="0" err="1">
                <a:latin typeface="Times New Roman"/>
                <a:ea typeface="Times New Roman"/>
                <a:cs typeface="Times New Roman"/>
                <a:sym typeface="Times New Roman"/>
              </a:rPr>
              <a:t>đẹp</a:t>
            </a:r>
            <a:r>
              <a:rPr lang="en-US" sz="2800" dirty="0">
                <a:latin typeface="Times New Roman"/>
                <a:ea typeface="Times New Roman"/>
                <a:cs typeface="Times New Roman"/>
                <a:sym typeface="Times New Roman"/>
              </a:rPr>
              <a:t>.</a:t>
            </a:r>
          </a:p>
          <a:p>
            <a:pPr marL="457200" indent="-457200">
              <a:lnSpc>
                <a:spcPct val="115000"/>
              </a:lnSpc>
              <a:buFontTx/>
              <a:buChar char="-"/>
            </a:pPr>
            <a:r>
              <a:rPr lang="en-US" sz="2800" dirty="0" err="1">
                <a:latin typeface="Times New Roman"/>
                <a:ea typeface="Times New Roman"/>
                <a:cs typeface="Times New Roman"/>
                <a:sym typeface="Times New Roman"/>
              </a:rPr>
              <a:t>Sử</a:t>
            </a:r>
            <a:r>
              <a:rPr lang="en-US" sz="2800" dirty="0">
                <a:latin typeface="Times New Roman"/>
                <a:ea typeface="Times New Roman"/>
                <a:cs typeface="Times New Roman"/>
                <a:sym typeface="Times New Roman"/>
              </a:rPr>
              <a:t> </a:t>
            </a:r>
            <a:r>
              <a:rPr lang="en-US" sz="2800" dirty="0" err="1">
                <a:latin typeface="Times New Roman"/>
                <a:ea typeface="Times New Roman"/>
                <a:cs typeface="Times New Roman"/>
                <a:sym typeface="Times New Roman"/>
              </a:rPr>
              <a:t>dụng</a:t>
            </a:r>
            <a:r>
              <a:rPr lang="en-US" sz="2800" dirty="0">
                <a:latin typeface="Times New Roman"/>
                <a:ea typeface="Times New Roman"/>
                <a:cs typeface="Times New Roman"/>
                <a:sym typeface="Times New Roman"/>
              </a:rPr>
              <a:t> </a:t>
            </a:r>
            <a:r>
              <a:rPr lang="en-US" sz="2800" dirty="0" err="1">
                <a:latin typeface="Times New Roman"/>
                <a:ea typeface="Times New Roman"/>
                <a:cs typeface="Times New Roman"/>
                <a:sym typeface="Times New Roman"/>
              </a:rPr>
              <a:t>ít</a:t>
            </a:r>
            <a:r>
              <a:rPr lang="en-US" sz="2800" dirty="0">
                <a:latin typeface="Times New Roman"/>
                <a:ea typeface="Times New Roman"/>
                <a:cs typeface="Times New Roman"/>
                <a:sym typeface="Times New Roman"/>
              </a:rPr>
              <a:t> </a:t>
            </a:r>
            <a:r>
              <a:rPr lang="en-US" sz="2800" dirty="0" err="1">
                <a:latin typeface="Times New Roman"/>
                <a:ea typeface="Times New Roman"/>
                <a:cs typeface="Times New Roman"/>
                <a:sym typeface="Times New Roman"/>
              </a:rPr>
              <a:t>nhất</a:t>
            </a:r>
            <a:r>
              <a:rPr lang="en-US" sz="2800" dirty="0">
                <a:latin typeface="Times New Roman"/>
                <a:ea typeface="Times New Roman"/>
                <a:cs typeface="Times New Roman"/>
                <a:sym typeface="Times New Roman"/>
              </a:rPr>
              <a:t> </a:t>
            </a:r>
            <a:r>
              <a:rPr lang="en-US" sz="2800" dirty="0" err="1">
                <a:latin typeface="Times New Roman"/>
                <a:ea typeface="Times New Roman"/>
                <a:cs typeface="Times New Roman"/>
                <a:sym typeface="Times New Roman"/>
              </a:rPr>
              <a:t>một</a:t>
            </a:r>
            <a:r>
              <a:rPr lang="en-US" sz="2800" dirty="0">
                <a:latin typeface="Times New Roman"/>
                <a:ea typeface="Times New Roman"/>
                <a:cs typeface="Times New Roman"/>
                <a:sym typeface="Times New Roman"/>
              </a:rPr>
              <a:t> </a:t>
            </a:r>
            <a:r>
              <a:rPr lang="en-US" sz="2800" dirty="0" err="1">
                <a:latin typeface="Times New Roman"/>
                <a:ea typeface="Times New Roman"/>
                <a:cs typeface="Times New Roman"/>
                <a:sym typeface="Times New Roman"/>
              </a:rPr>
              <a:t>trạng</a:t>
            </a:r>
            <a:r>
              <a:rPr lang="en-US" sz="2800" dirty="0">
                <a:latin typeface="Times New Roman"/>
                <a:ea typeface="Times New Roman"/>
                <a:cs typeface="Times New Roman"/>
                <a:sym typeface="Times New Roman"/>
              </a:rPr>
              <a:t> </a:t>
            </a:r>
            <a:r>
              <a:rPr lang="en-US" sz="2800" dirty="0" err="1">
                <a:latin typeface="Times New Roman"/>
                <a:ea typeface="Times New Roman"/>
                <a:cs typeface="Times New Roman"/>
                <a:sym typeface="Times New Roman"/>
              </a:rPr>
              <a:t>ngữ</a:t>
            </a:r>
            <a:r>
              <a:rPr lang="en-US" sz="2800" dirty="0">
                <a:latin typeface="Times New Roman"/>
                <a:ea typeface="Times New Roman"/>
                <a:cs typeface="Times New Roman"/>
                <a:sym typeface="Times New Roman"/>
              </a:rPr>
              <a:t>.</a:t>
            </a:r>
            <a:endParaRPr sz="2800" dirty="0">
              <a:latin typeface="Times New Roman"/>
              <a:ea typeface="Times New Roman"/>
              <a:cs typeface="Times New Roman"/>
              <a:sym typeface="Times New Roman"/>
            </a:endParaRPr>
          </a:p>
          <a:p>
            <a:pPr>
              <a:lnSpc>
                <a:spcPct val="115000"/>
              </a:lnSpc>
            </a:pPr>
            <a:r>
              <a:rPr lang="en-US" sz="1800" dirty="0">
                <a:latin typeface="Times New Roman"/>
                <a:ea typeface="Times New Roman"/>
                <a:cs typeface="Times New Roman"/>
                <a:sym typeface="Times New Roman"/>
              </a:rPr>
              <a:t> </a:t>
            </a:r>
            <a:endParaRPr sz="1600" dirty="0">
              <a:latin typeface="Times New Roman"/>
              <a:ea typeface="Times New Roman"/>
              <a:cs typeface="Times New Roman"/>
              <a:sym typeface="Times New Roman"/>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83"/>
                                        </p:tgtEl>
                                        <p:attrNameLst>
                                          <p:attrName>style.visibility</p:attrName>
                                        </p:attrNameLst>
                                      </p:cBhvr>
                                      <p:to>
                                        <p:strVal val="visible"/>
                                      </p:to>
                                    </p:set>
                                    <p:animEffect transition="in" filter="fade">
                                      <p:cBhvr>
                                        <p:cTn id="7" dur="1000"/>
                                        <p:tgtEl>
                                          <p:spTgt spid="1783"/>
                                        </p:tgtEl>
                                      </p:cBhvr>
                                    </p:animEffect>
                                  </p:childTnLst>
                                </p:cTn>
                              </p:par>
                              <p:par>
                                <p:cTn id="8" presetID="10" presetClass="entr" presetSubtype="0" fill="hold" nodeType="withEffect">
                                  <p:stCondLst>
                                    <p:cond delay="0"/>
                                  </p:stCondLst>
                                  <p:childTnLst>
                                    <p:set>
                                      <p:cBhvr>
                                        <p:cTn id="9" dur="1" fill="hold">
                                          <p:stCondLst>
                                            <p:cond delay="0"/>
                                          </p:stCondLst>
                                        </p:cTn>
                                        <p:tgtEl>
                                          <p:spTgt spid="1775"/>
                                        </p:tgtEl>
                                        <p:attrNameLst>
                                          <p:attrName>style.visibility</p:attrName>
                                        </p:attrNameLst>
                                      </p:cBhvr>
                                      <p:to>
                                        <p:strVal val="visible"/>
                                      </p:to>
                                    </p:set>
                                    <p:animEffect transition="in" filter="fade">
                                      <p:cBhvr>
                                        <p:cTn id="10" dur="1000"/>
                                        <p:tgtEl>
                                          <p:spTgt spid="1775"/>
                                        </p:tgtEl>
                                      </p:cBhvr>
                                    </p:animEffect>
                                  </p:childTnLst>
                                </p:cTn>
                              </p:par>
                              <p:par>
                                <p:cTn id="11" presetID="10" presetClass="entr" presetSubtype="0" fill="hold" nodeType="withEffect">
                                  <p:stCondLst>
                                    <p:cond delay="0"/>
                                  </p:stCondLst>
                                  <p:childTnLst>
                                    <p:set>
                                      <p:cBhvr>
                                        <p:cTn id="12" dur="1" fill="hold">
                                          <p:stCondLst>
                                            <p:cond delay="0"/>
                                          </p:stCondLst>
                                        </p:cTn>
                                        <p:tgtEl>
                                          <p:spTgt spid="1778"/>
                                        </p:tgtEl>
                                        <p:attrNameLst>
                                          <p:attrName>style.visibility</p:attrName>
                                        </p:attrNameLst>
                                      </p:cBhvr>
                                      <p:to>
                                        <p:strVal val="visible"/>
                                      </p:to>
                                    </p:set>
                                    <p:animEffect transition="in" filter="fade">
                                      <p:cBhvr>
                                        <p:cTn id="13" dur="1000"/>
                                        <p:tgtEl>
                                          <p:spTgt spid="17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770"/>
        <p:cNvGrpSpPr/>
        <p:nvPr/>
      </p:nvGrpSpPr>
      <p:grpSpPr>
        <a:xfrm>
          <a:off x="0" y="0"/>
          <a:ext cx="0" cy="0"/>
          <a:chOff x="0" y="0"/>
          <a:chExt cx="0" cy="0"/>
        </a:xfrm>
      </p:grpSpPr>
      <p:pic>
        <p:nvPicPr>
          <p:cNvPr id="1771" name="Google Shape;1771;p58"/>
          <p:cNvPicPr preferRelativeResize="0"/>
          <p:nvPr/>
        </p:nvPicPr>
        <p:blipFill rotWithShape="1">
          <a:blip r:embed="rId3">
            <a:alphaModFix/>
          </a:blip>
          <a:srcRect/>
          <a:stretch/>
        </p:blipFill>
        <p:spPr>
          <a:xfrm>
            <a:off x="1524000" y="-15776"/>
            <a:ext cx="9144000" cy="6873776"/>
          </a:xfrm>
          <a:prstGeom prst="rect">
            <a:avLst/>
          </a:prstGeom>
          <a:noFill/>
          <a:ln>
            <a:noFill/>
          </a:ln>
        </p:spPr>
      </p:pic>
      <p:pic>
        <p:nvPicPr>
          <p:cNvPr id="1772" name="Google Shape;1772;p58"/>
          <p:cNvPicPr preferRelativeResize="0"/>
          <p:nvPr/>
        </p:nvPicPr>
        <p:blipFill rotWithShape="1">
          <a:blip r:embed="rId4">
            <a:alphaModFix/>
          </a:blip>
          <a:srcRect b="90000"/>
          <a:stretch/>
        </p:blipFill>
        <p:spPr>
          <a:xfrm>
            <a:off x="1524000" y="-34595"/>
            <a:ext cx="9144000" cy="685800"/>
          </a:xfrm>
          <a:prstGeom prst="rect">
            <a:avLst/>
          </a:prstGeom>
          <a:noFill/>
          <a:ln>
            <a:noFill/>
          </a:ln>
        </p:spPr>
      </p:pic>
      <p:pic>
        <p:nvPicPr>
          <p:cNvPr id="1773" name="Google Shape;1773;p58"/>
          <p:cNvPicPr preferRelativeResize="0"/>
          <p:nvPr/>
        </p:nvPicPr>
        <p:blipFill rotWithShape="1">
          <a:blip r:embed="rId4">
            <a:alphaModFix/>
          </a:blip>
          <a:srcRect b="90000"/>
          <a:stretch/>
        </p:blipFill>
        <p:spPr>
          <a:xfrm rot="10800000">
            <a:off x="1524000" y="6136633"/>
            <a:ext cx="9144000" cy="685800"/>
          </a:xfrm>
          <a:prstGeom prst="rect">
            <a:avLst/>
          </a:prstGeom>
          <a:noFill/>
          <a:ln>
            <a:noFill/>
          </a:ln>
        </p:spPr>
      </p:pic>
      <p:pic>
        <p:nvPicPr>
          <p:cNvPr id="1774" name="Google Shape;1774;p58"/>
          <p:cNvPicPr preferRelativeResize="0"/>
          <p:nvPr/>
        </p:nvPicPr>
        <p:blipFill rotWithShape="1">
          <a:blip r:embed="rId4">
            <a:alphaModFix/>
          </a:blip>
          <a:srcRect l="83658" t="36888" b="49777"/>
          <a:stretch/>
        </p:blipFill>
        <p:spPr>
          <a:xfrm>
            <a:off x="8524790" y="2458153"/>
            <a:ext cx="840545" cy="914400"/>
          </a:xfrm>
          <a:prstGeom prst="rect">
            <a:avLst/>
          </a:prstGeom>
          <a:noFill/>
          <a:ln>
            <a:noFill/>
          </a:ln>
        </p:spPr>
      </p:pic>
      <p:pic>
        <p:nvPicPr>
          <p:cNvPr id="1775" name="Google Shape;1775;p58"/>
          <p:cNvPicPr preferRelativeResize="0"/>
          <p:nvPr/>
        </p:nvPicPr>
        <p:blipFill rotWithShape="1">
          <a:blip r:embed="rId5">
            <a:alphaModFix/>
          </a:blip>
          <a:srcRect/>
          <a:stretch/>
        </p:blipFill>
        <p:spPr>
          <a:xfrm>
            <a:off x="2602859" y="537440"/>
            <a:ext cx="1641491" cy="1524132"/>
          </a:xfrm>
          <a:prstGeom prst="rect">
            <a:avLst/>
          </a:prstGeom>
          <a:noFill/>
          <a:ln>
            <a:noFill/>
          </a:ln>
        </p:spPr>
      </p:pic>
      <p:pic>
        <p:nvPicPr>
          <p:cNvPr id="1776" name="Google Shape;1776;p58"/>
          <p:cNvPicPr preferRelativeResize="0"/>
          <p:nvPr/>
        </p:nvPicPr>
        <p:blipFill rotWithShape="1">
          <a:blip r:embed="rId6">
            <a:alphaModFix/>
          </a:blip>
          <a:srcRect/>
          <a:stretch/>
        </p:blipFill>
        <p:spPr>
          <a:xfrm>
            <a:off x="4793364" y="1401240"/>
            <a:ext cx="603557" cy="658425"/>
          </a:xfrm>
          <a:prstGeom prst="rect">
            <a:avLst/>
          </a:prstGeom>
          <a:noFill/>
          <a:ln>
            <a:noFill/>
          </a:ln>
        </p:spPr>
      </p:pic>
      <p:pic>
        <p:nvPicPr>
          <p:cNvPr id="1777" name="Google Shape;1777;p58"/>
          <p:cNvPicPr preferRelativeResize="0"/>
          <p:nvPr/>
        </p:nvPicPr>
        <p:blipFill rotWithShape="1">
          <a:blip r:embed="rId7">
            <a:alphaModFix/>
          </a:blip>
          <a:srcRect/>
          <a:stretch/>
        </p:blipFill>
        <p:spPr>
          <a:xfrm>
            <a:off x="6859255" y="1297599"/>
            <a:ext cx="845894" cy="865707"/>
          </a:xfrm>
          <a:prstGeom prst="rect">
            <a:avLst/>
          </a:prstGeom>
          <a:noFill/>
          <a:ln>
            <a:noFill/>
          </a:ln>
        </p:spPr>
      </p:pic>
      <p:pic>
        <p:nvPicPr>
          <p:cNvPr id="1778" name="Google Shape;1778;p58"/>
          <p:cNvPicPr preferRelativeResize="0"/>
          <p:nvPr/>
        </p:nvPicPr>
        <p:blipFill rotWithShape="1">
          <a:blip r:embed="rId8">
            <a:alphaModFix/>
          </a:blip>
          <a:srcRect/>
          <a:stretch/>
        </p:blipFill>
        <p:spPr>
          <a:xfrm>
            <a:off x="8243771" y="603369"/>
            <a:ext cx="2482811" cy="2560542"/>
          </a:xfrm>
          <a:prstGeom prst="rect">
            <a:avLst/>
          </a:prstGeom>
          <a:noFill/>
          <a:ln>
            <a:noFill/>
          </a:ln>
        </p:spPr>
      </p:pic>
      <p:pic>
        <p:nvPicPr>
          <p:cNvPr id="1779" name="Google Shape;1779;p58"/>
          <p:cNvPicPr preferRelativeResize="0"/>
          <p:nvPr/>
        </p:nvPicPr>
        <p:blipFill rotWithShape="1">
          <a:blip r:embed="rId9">
            <a:alphaModFix/>
          </a:blip>
          <a:srcRect/>
          <a:stretch/>
        </p:blipFill>
        <p:spPr>
          <a:xfrm>
            <a:off x="7983744" y="4607527"/>
            <a:ext cx="521253" cy="566977"/>
          </a:xfrm>
          <a:prstGeom prst="rect">
            <a:avLst/>
          </a:prstGeom>
          <a:noFill/>
          <a:ln>
            <a:noFill/>
          </a:ln>
        </p:spPr>
      </p:pic>
      <p:pic>
        <p:nvPicPr>
          <p:cNvPr id="1780" name="Google Shape;1780;p58"/>
          <p:cNvPicPr preferRelativeResize="0"/>
          <p:nvPr/>
        </p:nvPicPr>
        <p:blipFill rotWithShape="1">
          <a:blip r:embed="rId10">
            <a:alphaModFix/>
          </a:blip>
          <a:srcRect/>
          <a:stretch/>
        </p:blipFill>
        <p:spPr>
          <a:xfrm>
            <a:off x="4521997" y="4254837"/>
            <a:ext cx="1175106" cy="1469263"/>
          </a:xfrm>
          <a:prstGeom prst="rect">
            <a:avLst/>
          </a:prstGeom>
          <a:noFill/>
          <a:ln>
            <a:noFill/>
          </a:ln>
        </p:spPr>
      </p:pic>
      <p:pic>
        <p:nvPicPr>
          <p:cNvPr id="1781" name="Google Shape;1781;p58"/>
          <p:cNvPicPr preferRelativeResize="0"/>
          <p:nvPr/>
        </p:nvPicPr>
        <p:blipFill rotWithShape="1">
          <a:blip r:embed="rId11">
            <a:alphaModFix/>
          </a:blip>
          <a:srcRect/>
          <a:stretch/>
        </p:blipFill>
        <p:spPr>
          <a:xfrm>
            <a:off x="3334594" y="2195315"/>
            <a:ext cx="841321" cy="865707"/>
          </a:xfrm>
          <a:prstGeom prst="rect">
            <a:avLst/>
          </a:prstGeom>
          <a:noFill/>
          <a:ln>
            <a:noFill/>
          </a:ln>
        </p:spPr>
      </p:pic>
      <p:pic>
        <p:nvPicPr>
          <p:cNvPr id="1782" name="Google Shape;1782;p58"/>
          <p:cNvPicPr preferRelativeResize="0"/>
          <p:nvPr/>
        </p:nvPicPr>
        <p:blipFill rotWithShape="1">
          <a:blip r:embed="rId12">
            <a:alphaModFix/>
          </a:blip>
          <a:srcRect/>
          <a:stretch/>
        </p:blipFill>
        <p:spPr>
          <a:xfrm>
            <a:off x="9255036" y="3614425"/>
            <a:ext cx="763590" cy="951058"/>
          </a:xfrm>
          <a:prstGeom prst="rect">
            <a:avLst/>
          </a:prstGeom>
          <a:noFill/>
          <a:ln>
            <a:noFill/>
          </a:ln>
        </p:spPr>
      </p:pic>
      <p:pic>
        <p:nvPicPr>
          <p:cNvPr id="1783" name="Google Shape;1783;p58"/>
          <p:cNvPicPr preferRelativeResize="0"/>
          <p:nvPr/>
        </p:nvPicPr>
        <p:blipFill rotWithShape="1">
          <a:blip r:embed="rId13">
            <a:alphaModFix/>
          </a:blip>
          <a:srcRect/>
          <a:stretch/>
        </p:blipFill>
        <p:spPr>
          <a:xfrm>
            <a:off x="1606203" y="2608773"/>
            <a:ext cx="2469094" cy="4761389"/>
          </a:xfrm>
          <a:prstGeom prst="rect">
            <a:avLst/>
          </a:prstGeom>
          <a:noFill/>
          <a:ln>
            <a:noFill/>
          </a:ln>
        </p:spPr>
      </p:pic>
      <p:sp>
        <p:nvSpPr>
          <p:cNvPr id="1784" name="Google Shape;1784;p58"/>
          <p:cNvSpPr/>
          <p:nvPr/>
        </p:nvSpPr>
        <p:spPr>
          <a:xfrm>
            <a:off x="4075297" y="2203135"/>
            <a:ext cx="6059304" cy="2888443"/>
          </a:xfrm>
          <a:prstGeom prst="rect">
            <a:avLst/>
          </a:prstGeom>
          <a:noFill/>
          <a:ln>
            <a:noFill/>
          </a:ln>
        </p:spPr>
        <p:txBody>
          <a:bodyPr spcFirstLastPara="1" wrap="square" lIns="91425" tIns="45700" rIns="91425" bIns="45700" anchor="t" anchorCtr="0">
            <a:spAutoFit/>
          </a:bodyPr>
          <a:lstStyle/>
          <a:p>
            <a:pPr lvl="0">
              <a:lnSpc>
                <a:spcPct val="115000"/>
              </a:lnSpc>
            </a:pPr>
            <a:r>
              <a:rPr lang="en-US" sz="2800" dirty="0">
                <a:latin typeface="Times New Roman"/>
                <a:ea typeface="Times New Roman"/>
                <a:cs typeface="Times New Roman"/>
                <a:sym typeface="Times New Roman"/>
              </a:rPr>
              <a:t>* </a:t>
            </a:r>
            <a:r>
              <a:rPr lang="en-US" sz="2800" dirty="0" err="1">
                <a:latin typeface="Times New Roman"/>
                <a:ea typeface="Times New Roman"/>
                <a:cs typeface="Times New Roman"/>
                <a:sym typeface="Times New Roman"/>
              </a:rPr>
              <a:t>Về</a:t>
            </a:r>
            <a:r>
              <a:rPr lang="en-US" sz="2800" dirty="0">
                <a:latin typeface="Times New Roman"/>
                <a:ea typeface="Times New Roman"/>
                <a:cs typeface="Times New Roman"/>
                <a:sym typeface="Times New Roman"/>
              </a:rPr>
              <a:t> </a:t>
            </a:r>
            <a:r>
              <a:rPr lang="en-US" sz="2800" dirty="0" err="1">
                <a:latin typeface="Times New Roman"/>
                <a:ea typeface="Times New Roman"/>
                <a:cs typeface="Times New Roman"/>
                <a:sym typeface="Times New Roman"/>
              </a:rPr>
              <a:t>nội</a:t>
            </a:r>
            <a:r>
              <a:rPr lang="en-US" sz="2800" dirty="0">
                <a:latin typeface="Times New Roman"/>
                <a:ea typeface="Times New Roman"/>
                <a:cs typeface="Times New Roman"/>
                <a:sym typeface="Times New Roman"/>
              </a:rPr>
              <a:t> dung: </a:t>
            </a:r>
            <a:r>
              <a:rPr lang="en-US" sz="2800" dirty="0" err="1">
                <a:latin typeface="Times New Roman"/>
                <a:ea typeface="Times New Roman"/>
                <a:cs typeface="Times New Roman"/>
                <a:sym typeface="Times New Roman"/>
              </a:rPr>
              <a:t>tả</a:t>
            </a:r>
            <a:r>
              <a:rPr lang="en-US" sz="2800" dirty="0">
                <a:latin typeface="Times New Roman"/>
                <a:ea typeface="Times New Roman"/>
                <a:cs typeface="Times New Roman"/>
                <a:sym typeface="Times New Roman"/>
              </a:rPr>
              <a:t> </a:t>
            </a:r>
            <a:r>
              <a:rPr lang="en-US" sz="2800" dirty="0" err="1">
                <a:latin typeface="Times New Roman"/>
                <a:ea typeface="Times New Roman"/>
                <a:cs typeface="Times New Roman"/>
                <a:sym typeface="Times New Roman"/>
              </a:rPr>
              <a:t>cảnh</a:t>
            </a:r>
            <a:r>
              <a:rPr lang="en-US" sz="2800" dirty="0">
                <a:latin typeface="Times New Roman"/>
                <a:ea typeface="Times New Roman"/>
                <a:cs typeface="Times New Roman"/>
                <a:sym typeface="Times New Roman"/>
              </a:rPr>
              <a:t> </a:t>
            </a:r>
            <a:r>
              <a:rPr lang="en-US" sz="2800" dirty="0" err="1">
                <a:latin typeface="Times New Roman"/>
                <a:ea typeface="Times New Roman"/>
                <a:cs typeface="Times New Roman"/>
                <a:sym typeface="Times New Roman"/>
              </a:rPr>
              <a:t>thiên</a:t>
            </a:r>
            <a:r>
              <a:rPr lang="en-US" sz="2800" dirty="0">
                <a:latin typeface="Times New Roman"/>
                <a:ea typeface="Times New Roman"/>
                <a:cs typeface="Times New Roman"/>
                <a:sym typeface="Times New Roman"/>
              </a:rPr>
              <a:t> </a:t>
            </a:r>
            <a:r>
              <a:rPr lang="en-US" sz="2800" dirty="0" err="1">
                <a:latin typeface="Times New Roman"/>
                <a:ea typeface="Times New Roman"/>
                <a:cs typeface="Times New Roman"/>
                <a:sym typeface="Times New Roman"/>
              </a:rPr>
              <a:t>nhiên</a:t>
            </a:r>
            <a:r>
              <a:rPr lang="en-US" sz="2800" dirty="0">
                <a:latin typeface="Times New Roman"/>
                <a:ea typeface="Times New Roman"/>
                <a:cs typeface="Times New Roman"/>
                <a:sym typeface="Times New Roman"/>
              </a:rPr>
              <a:t> </a:t>
            </a:r>
            <a:r>
              <a:rPr lang="en-US" sz="2800" dirty="0" err="1">
                <a:latin typeface="Times New Roman"/>
                <a:ea typeface="Times New Roman"/>
                <a:cs typeface="Times New Roman"/>
                <a:sym typeface="Times New Roman"/>
              </a:rPr>
              <a:t>mùa</a:t>
            </a:r>
            <a:r>
              <a:rPr lang="en-US" sz="2800" dirty="0">
                <a:latin typeface="Times New Roman"/>
                <a:ea typeface="Times New Roman"/>
                <a:cs typeface="Times New Roman"/>
                <a:sym typeface="Times New Roman"/>
              </a:rPr>
              <a:t> </a:t>
            </a:r>
            <a:r>
              <a:rPr lang="en-US" sz="2800" dirty="0" err="1">
                <a:latin typeface="Times New Roman"/>
                <a:ea typeface="Times New Roman"/>
                <a:cs typeface="Times New Roman"/>
                <a:sym typeface="Times New Roman"/>
              </a:rPr>
              <a:t>xuân</a:t>
            </a:r>
            <a:r>
              <a:rPr lang="en-US" sz="2800" dirty="0">
                <a:latin typeface="Times New Roman"/>
                <a:ea typeface="Times New Roman"/>
                <a:cs typeface="Times New Roman"/>
                <a:sym typeface="Times New Roman"/>
              </a:rPr>
              <a:t>.</a:t>
            </a:r>
          </a:p>
          <a:p>
            <a:pPr marL="457200" indent="-457200">
              <a:lnSpc>
                <a:spcPct val="115000"/>
              </a:lnSpc>
              <a:buFontTx/>
              <a:buChar char="-"/>
            </a:pPr>
            <a:r>
              <a:rPr lang="en-US" sz="2800" dirty="0" err="1">
                <a:latin typeface="Times New Roman"/>
                <a:ea typeface="Times New Roman"/>
                <a:cs typeface="Times New Roman"/>
                <a:sym typeface="Times New Roman"/>
              </a:rPr>
              <a:t>Giới</a:t>
            </a:r>
            <a:r>
              <a:rPr lang="en-US" sz="2800" dirty="0">
                <a:latin typeface="Times New Roman"/>
                <a:ea typeface="Times New Roman"/>
                <a:cs typeface="Times New Roman"/>
                <a:sym typeface="Times New Roman"/>
              </a:rPr>
              <a:t> </a:t>
            </a:r>
            <a:r>
              <a:rPr lang="en-US" sz="2800" dirty="0" err="1">
                <a:latin typeface="Times New Roman"/>
                <a:ea typeface="Times New Roman"/>
                <a:cs typeface="Times New Roman"/>
                <a:sym typeface="Times New Roman"/>
              </a:rPr>
              <a:t>thiệu</a:t>
            </a:r>
            <a:r>
              <a:rPr lang="en-US" sz="2800" dirty="0">
                <a:latin typeface="Times New Roman"/>
                <a:ea typeface="Times New Roman"/>
                <a:cs typeface="Times New Roman"/>
                <a:sym typeface="Times New Roman"/>
              </a:rPr>
              <a:t> </a:t>
            </a:r>
            <a:r>
              <a:rPr lang="en-US" sz="2800" dirty="0" err="1">
                <a:latin typeface="Times New Roman"/>
                <a:ea typeface="Times New Roman"/>
                <a:cs typeface="Times New Roman"/>
                <a:sym typeface="Times New Roman"/>
              </a:rPr>
              <a:t>khung</a:t>
            </a:r>
            <a:r>
              <a:rPr lang="en-US" sz="2800" dirty="0">
                <a:latin typeface="Times New Roman"/>
                <a:ea typeface="Times New Roman"/>
                <a:cs typeface="Times New Roman"/>
                <a:sym typeface="Times New Roman"/>
              </a:rPr>
              <a:t> </a:t>
            </a:r>
            <a:r>
              <a:rPr lang="en-US" sz="2800" dirty="0" err="1">
                <a:latin typeface="Times New Roman"/>
                <a:ea typeface="Times New Roman"/>
                <a:cs typeface="Times New Roman"/>
                <a:sym typeface="Times New Roman"/>
              </a:rPr>
              <a:t>cảnh</a:t>
            </a:r>
            <a:r>
              <a:rPr lang="en-US" sz="2800" dirty="0">
                <a:latin typeface="Times New Roman"/>
                <a:ea typeface="Times New Roman"/>
                <a:cs typeface="Times New Roman"/>
                <a:sym typeface="Times New Roman"/>
              </a:rPr>
              <a:t> </a:t>
            </a:r>
            <a:r>
              <a:rPr lang="en-US" sz="2800" dirty="0" err="1">
                <a:latin typeface="Times New Roman"/>
                <a:ea typeface="Times New Roman"/>
                <a:cs typeface="Times New Roman"/>
                <a:sym typeface="Times New Roman"/>
              </a:rPr>
              <a:t>mùa</a:t>
            </a:r>
            <a:r>
              <a:rPr lang="en-US" sz="2800" dirty="0">
                <a:latin typeface="Times New Roman"/>
                <a:ea typeface="Times New Roman"/>
                <a:cs typeface="Times New Roman"/>
                <a:sym typeface="Times New Roman"/>
              </a:rPr>
              <a:t> </a:t>
            </a:r>
            <a:r>
              <a:rPr lang="en-US" sz="2800" dirty="0" err="1">
                <a:latin typeface="Times New Roman"/>
                <a:ea typeface="Times New Roman"/>
                <a:cs typeface="Times New Roman"/>
                <a:sym typeface="Times New Roman"/>
              </a:rPr>
              <a:t>xuân</a:t>
            </a:r>
            <a:r>
              <a:rPr lang="en-US" sz="2800" dirty="0">
                <a:latin typeface="Times New Roman"/>
                <a:ea typeface="Times New Roman"/>
                <a:cs typeface="Times New Roman"/>
                <a:sym typeface="Times New Roman"/>
              </a:rPr>
              <a:t>.</a:t>
            </a:r>
          </a:p>
          <a:p>
            <a:pPr marL="457200" indent="-457200">
              <a:lnSpc>
                <a:spcPct val="115000"/>
              </a:lnSpc>
              <a:buFontTx/>
              <a:buChar char="-"/>
            </a:pPr>
            <a:r>
              <a:rPr lang="en-US" sz="2800" dirty="0" err="1">
                <a:latin typeface="Times New Roman"/>
                <a:ea typeface="Times New Roman"/>
                <a:cs typeface="Times New Roman"/>
                <a:sym typeface="Times New Roman"/>
              </a:rPr>
              <a:t>Miêu</a:t>
            </a:r>
            <a:r>
              <a:rPr lang="en-US" sz="2800" dirty="0">
                <a:latin typeface="Times New Roman"/>
                <a:ea typeface="Times New Roman"/>
                <a:cs typeface="Times New Roman"/>
                <a:sym typeface="Times New Roman"/>
              </a:rPr>
              <a:t> </a:t>
            </a:r>
            <a:r>
              <a:rPr lang="en-US" sz="2800" dirty="0" err="1">
                <a:latin typeface="Times New Roman"/>
                <a:ea typeface="Times New Roman"/>
                <a:cs typeface="Times New Roman"/>
                <a:sym typeface="Times New Roman"/>
              </a:rPr>
              <a:t>tả</a:t>
            </a:r>
            <a:r>
              <a:rPr lang="en-US" sz="2800" dirty="0">
                <a:latin typeface="Times New Roman"/>
                <a:ea typeface="Times New Roman"/>
                <a:cs typeface="Times New Roman"/>
                <a:sym typeface="Times New Roman"/>
              </a:rPr>
              <a:t> </a:t>
            </a:r>
            <a:r>
              <a:rPr lang="en-US" sz="2800" dirty="0" err="1">
                <a:latin typeface="Times New Roman"/>
                <a:ea typeface="Times New Roman"/>
                <a:cs typeface="Times New Roman"/>
                <a:sym typeface="Times New Roman"/>
              </a:rPr>
              <a:t>nét</a:t>
            </a:r>
            <a:r>
              <a:rPr lang="en-US" sz="2800" dirty="0">
                <a:latin typeface="Times New Roman"/>
                <a:ea typeface="Times New Roman"/>
                <a:cs typeface="Times New Roman"/>
                <a:sym typeface="Times New Roman"/>
              </a:rPr>
              <a:t> </a:t>
            </a:r>
            <a:r>
              <a:rPr lang="en-US" sz="2800" dirty="0" err="1">
                <a:latin typeface="Times New Roman"/>
                <a:ea typeface="Times New Roman"/>
                <a:cs typeface="Times New Roman"/>
                <a:sym typeface="Times New Roman"/>
              </a:rPr>
              <a:t>nổi</a:t>
            </a:r>
            <a:r>
              <a:rPr lang="en-US" sz="2800" dirty="0">
                <a:latin typeface="Times New Roman"/>
                <a:ea typeface="Times New Roman"/>
                <a:cs typeface="Times New Roman"/>
                <a:sym typeface="Times New Roman"/>
              </a:rPr>
              <a:t> </a:t>
            </a:r>
            <a:r>
              <a:rPr lang="en-US" sz="2800" dirty="0" err="1">
                <a:latin typeface="Times New Roman"/>
                <a:ea typeface="Times New Roman"/>
                <a:cs typeface="Times New Roman"/>
                <a:sym typeface="Times New Roman"/>
              </a:rPr>
              <a:t>bật</a:t>
            </a:r>
            <a:r>
              <a:rPr lang="en-US" sz="2800" dirty="0">
                <a:latin typeface="Times New Roman"/>
                <a:ea typeface="Times New Roman"/>
                <a:cs typeface="Times New Roman"/>
                <a:sym typeface="Times New Roman"/>
              </a:rPr>
              <a:t> </a:t>
            </a:r>
            <a:r>
              <a:rPr lang="en-US" sz="2800" dirty="0" err="1">
                <a:latin typeface="Times New Roman"/>
                <a:ea typeface="Times New Roman"/>
                <a:cs typeface="Times New Roman"/>
                <a:sym typeface="Times New Roman"/>
              </a:rPr>
              <a:t>của</a:t>
            </a:r>
            <a:r>
              <a:rPr lang="en-US" sz="2800" dirty="0">
                <a:latin typeface="Times New Roman"/>
                <a:ea typeface="Times New Roman"/>
                <a:cs typeface="Times New Roman"/>
                <a:sym typeface="Times New Roman"/>
              </a:rPr>
              <a:t> </a:t>
            </a:r>
            <a:r>
              <a:rPr lang="en-US" sz="2800" dirty="0" err="1">
                <a:latin typeface="Times New Roman"/>
                <a:ea typeface="Times New Roman"/>
                <a:cs typeface="Times New Roman"/>
                <a:sym typeface="Times New Roman"/>
              </a:rPr>
              <a:t>thiên</a:t>
            </a:r>
            <a:r>
              <a:rPr lang="en-US" sz="2800" dirty="0">
                <a:latin typeface="Times New Roman"/>
                <a:ea typeface="Times New Roman"/>
                <a:cs typeface="Times New Roman"/>
                <a:sym typeface="Times New Roman"/>
              </a:rPr>
              <a:t> </a:t>
            </a:r>
            <a:r>
              <a:rPr lang="en-US" sz="2800" dirty="0" err="1">
                <a:latin typeface="Times New Roman"/>
                <a:ea typeface="Times New Roman"/>
                <a:cs typeface="Times New Roman"/>
                <a:sym typeface="Times New Roman"/>
              </a:rPr>
              <a:t>nhiên</a:t>
            </a:r>
            <a:r>
              <a:rPr lang="en-US" sz="2800" dirty="0">
                <a:latin typeface="Times New Roman"/>
                <a:ea typeface="Times New Roman"/>
                <a:cs typeface="Times New Roman"/>
                <a:sym typeface="Times New Roman"/>
              </a:rPr>
              <a:t>.</a:t>
            </a:r>
          </a:p>
          <a:p>
            <a:pPr marL="457200" indent="-457200">
              <a:lnSpc>
                <a:spcPct val="115000"/>
              </a:lnSpc>
              <a:buFontTx/>
              <a:buChar char="-"/>
            </a:pPr>
            <a:r>
              <a:rPr lang="en-US" sz="2800" dirty="0" err="1">
                <a:latin typeface="Times New Roman"/>
                <a:ea typeface="Times New Roman"/>
                <a:cs typeface="Times New Roman"/>
                <a:sym typeface="Times New Roman"/>
              </a:rPr>
              <a:t>Cảm</a:t>
            </a:r>
            <a:r>
              <a:rPr lang="en-US" sz="2800" dirty="0">
                <a:latin typeface="Times New Roman"/>
                <a:ea typeface="Times New Roman"/>
                <a:cs typeface="Times New Roman"/>
                <a:sym typeface="Times New Roman"/>
              </a:rPr>
              <a:t> </a:t>
            </a:r>
            <a:r>
              <a:rPr lang="en-US" sz="2800" dirty="0" err="1">
                <a:latin typeface="Times New Roman"/>
                <a:ea typeface="Times New Roman"/>
                <a:cs typeface="Times New Roman"/>
                <a:sym typeface="Times New Roman"/>
              </a:rPr>
              <a:t>xúc</a:t>
            </a:r>
            <a:r>
              <a:rPr lang="en-US" sz="2800" dirty="0">
                <a:latin typeface="Times New Roman"/>
                <a:ea typeface="Times New Roman"/>
                <a:cs typeface="Times New Roman"/>
                <a:sym typeface="Times New Roman"/>
              </a:rPr>
              <a:t> tr</a:t>
            </a:r>
            <a:r>
              <a:rPr lang="vi-VN" sz="2800" dirty="0">
                <a:latin typeface="Times New Roman"/>
                <a:ea typeface="Times New Roman"/>
                <a:cs typeface="Times New Roman"/>
                <a:sym typeface="Times New Roman"/>
              </a:rPr>
              <a:t>ư</a:t>
            </a:r>
            <a:r>
              <a:rPr lang="en-US" sz="2800" dirty="0" err="1">
                <a:latin typeface="Times New Roman"/>
                <a:ea typeface="Times New Roman"/>
                <a:cs typeface="Times New Roman"/>
                <a:sym typeface="Times New Roman"/>
              </a:rPr>
              <a:t>ớc</a:t>
            </a:r>
            <a:r>
              <a:rPr lang="en-US" sz="2800" dirty="0">
                <a:latin typeface="Times New Roman"/>
                <a:ea typeface="Times New Roman"/>
                <a:cs typeface="Times New Roman"/>
                <a:sym typeface="Times New Roman"/>
              </a:rPr>
              <a:t> </a:t>
            </a:r>
            <a:r>
              <a:rPr lang="en-US" sz="2800" dirty="0" err="1">
                <a:latin typeface="Times New Roman"/>
                <a:ea typeface="Times New Roman"/>
                <a:cs typeface="Times New Roman"/>
                <a:sym typeface="Times New Roman"/>
              </a:rPr>
              <a:t>khung</a:t>
            </a:r>
            <a:r>
              <a:rPr lang="en-US" sz="2800" dirty="0">
                <a:latin typeface="Times New Roman"/>
                <a:ea typeface="Times New Roman"/>
                <a:cs typeface="Times New Roman"/>
                <a:sym typeface="Times New Roman"/>
              </a:rPr>
              <a:t> </a:t>
            </a:r>
            <a:r>
              <a:rPr lang="en-US" sz="2800" dirty="0" err="1">
                <a:latin typeface="Times New Roman"/>
                <a:ea typeface="Times New Roman"/>
                <a:cs typeface="Times New Roman"/>
                <a:sym typeface="Times New Roman"/>
              </a:rPr>
              <a:t>cảnh</a:t>
            </a:r>
            <a:r>
              <a:rPr lang="en-US" sz="2800" dirty="0">
                <a:latin typeface="Times New Roman"/>
                <a:ea typeface="Times New Roman"/>
                <a:cs typeface="Times New Roman"/>
                <a:sym typeface="Times New Roman"/>
              </a:rPr>
              <a:t> </a:t>
            </a:r>
            <a:r>
              <a:rPr lang="en-US" sz="2800" dirty="0" err="1">
                <a:latin typeface="Times New Roman"/>
                <a:ea typeface="Times New Roman"/>
                <a:cs typeface="Times New Roman"/>
                <a:sym typeface="Times New Roman"/>
              </a:rPr>
              <a:t>ấy</a:t>
            </a:r>
            <a:r>
              <a:rPr lang="en-US" sz="2800" dirty="0">
                <a:latin typeface="Times New Roman"/>
                <a:ea typeface="Times New Roman"/>
                <a:cs typeface="Times New Roman"/>
                <a:sym typeface="Times New Roman"/>
              </a:rPr>
              <a:t>.</a:t>
            </a:r>
            <a:endParaRPr sz="2800" dirty="0">
              <a:latin typeface="Times New Roman"/>
              <a:ea typeface="Times New Roman"/>
              <a:cs typeface="Times New Roman"/>
              <a:sym typeface="Times New Roman"/>
            </a:endParaRPr>
          </a:p>
          <a:p>
            <a:pPr>
              <a:lnSpc>
                <a:spcPct val="115000"/>
              </a:lnSpc>
            </a:pPr>
            <a:r>
              <a:rPr lang="en-US" sz="1800" dirty="0">
                <a:latin typeface="Times New Roman"/>
                <a:ea typeface="Times New Roman"/>
                <a:cs typeface="Times New Roman"/>
                <a:sym typeface="Times New Roman"/>
              </a:rPr>
              <a:t> </a:t>
            </a:r>
            <a:endParaRPr sz="1600" dirty="0">
              <a:latin typeface="Times New Roman"/>
              <a:ea typeface="Times New Roman"/>
              <a:cs typeface="Times New Roman"/>
              <a:sym typeface="Times New Roman"/>
            </a:endParaRPr>
          </a:p>
        </p:txBody>
      </p:sp>
    </p:spTree>
    <p:extLst>
      <p:ext uri="{BB962C8B-B14F-4D97-AF65-F5344CB8AC3E}">
        <p14:creationId xmlns:p14="http://schemas.microsoft.com/office/powerpoint/2010/main" val="400402881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83"/>
                                        </p:tgtEl>
                                        <p:attrNameLst>
                                          <p:attrName>style.visibility</p:attrName>
                                        </p:attrNameLst>
                                      </p:cBhvr>
                                      <p:to>
                                        <p:strVal val="visible"/>
                                      </p:to>
                                    </p:set>
                                    <p:animEffect transition="in" filter="fade">
                                      <p:cBhvr>
                                        <p:cTn id="7" dur="1000"/>
                                        <p:tgtEl>
                                          <p:spTgt spid="1783"/>
                                        </p:tgtEl>
                                      </p:cBhvr>
                                    </p:animEffect>
                                  </p:childTnLst>
                                </p:cTn>
                              </p:par>
                              <p:par>
                                <p:cTn id="8" presetID="10" presetClass="entr" presetSubtype="0" fill="hold" nodeType="withEffect">
                                  <p:stCondLst>
                                    <p:cond delay="0"/>
                                  </p:stCondLst>
                                  <p:childTnLst>
                                    <p:set>
                                      <p:cBhvr>
                                        <p:cTn id="9" dur="1" fill="hold">
                                          <p:stCondLst>
                                            <p:cond delay="0"/>
                                          </p:stCondLst>
                                        </p:cTn>
                                        <p:tgtEl>
                                          <p:spTgt spid="1775"/>
                                        </p:tgtEl>
                                        <p:attrNameLst>
                                          <p:attrName>style.visibility</p:attrName>
                                        </p:attrNameLst>
                                      </p:cBhvr>
                                      <p:to>
                                        <p:strVal val="visible"/>
                                      </p:to>
                                    </p:set>
                                    <p:animEffect transition="in" filter="fade">
                                      <p:cBhvr>
                                        <p:cTn id="10" dur="1000"/>
                                        <p:tgtEl>
                                          <p:spTgt spid="1775"/>
                                        </p:tgtEl>
                                      </p:cBhvr>
                                    </p:animEffect>
                                  </p:childTnLst>
                                </p:cTn>
                              </p:par>
                              <p:par>
                                <p:cTn id="11" presetID="10" presetClass="entr" presetSubtype="0" fill="hold" nodeType="withEffect">
                                  <p:stCondLst>
                                    <p:cond delay="0"/>
                                  </p:stCondLst>
                                  <p:childTnLst>
                                    <p:set>
                                      <p:cBhvr>
                                        <p:cTn id="12" dur="1" fill="hold">
                                          <p:stCondLst>
                                            <p:cond delay="0"/>
                                          </p:stCondLst>
                                        </p:cTn>
                                        <p:tgtEl>
                                          <p:spTgt spid="1778"/>
                                        </p:tgtEl>
                                        <p:attrNameLst>
                                          <p:attrName>style.visibility</p:attrName>
                                        </p:attrNameLst>
                                      </p:cBhvr>
                                      <p:to>
                                        <p:strVal val="visible"/>
                                      </p:to>
                                    </p:set>
                                    <p:animEffect transition="in" filter="fade">
                                      <p:cBhvr>
                                        <p:cTn id="13" dur="1000"/>
                                        <p:tgtEl>
                                          <p:spTgt spid="17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770"/>
        <p:cNvGrpSpPr/>
        <p:nvPr/>
      </p:nvGrpSpPr>
      <p:grpSpPr>
        <a:xfrm>
          <a:off x="0" y="0"/>
          <a:ext cx="0" cy="0"/>
          <a:chOff x="0" y="0"/>
          <a:chExt cx="0" cy="0"/>
        </a:xfrm>
      </p:grpSpPr>
      <p:pic>
        <p:nvPicPr>
          <p:cNvPr id="1772" name="Google Shape;1772;p58"/>
          <p:cNvPicPr preferRelativeResize="0"/>
          <p:nvPr/>
        </p:nvPicPr>
        <p:blipFill rotWithShape="1">
          <a:blip r:embed="rId3">
            <a:alphaModFix/>
          </a:blip>
          <a:srcRect b="90000"/>
          <a:stretch/>
        </p:blipFill>
        <p:spPr>
          <a:xfrm>
            <a:off x="1524000" y="-34595"/>
            <a:ext cx="9144000" cy="685800"/>
          </a:xfrm>
          <a:prstGeom prst="rect">
            <a:avLst/>
          </a:prstGeom>
          <a:noFill/>
          <a:ln>
            <a:noFill/>
          </a:ln>
        </p:spPr>
      </p:pic>
      <p:pic>
        <p:nvPicPr>
          <p:cNvPr id="1773" name="Google Shape;1773;p58"/>
          <p:cNvPicPr preferRelativeResize="0"/>
          <p:nvPr/>
        </p:nvPicPr>
        <p:blipFill rotWithShape="1">
          <a:blip r:embed="rId3">
            <a:alphaModFix/>
          </a:blip>
          <a:srcRect b="90000"/>
          <a:stretch/>
        </p:blipFill>
        <p:spPr>
          <a:xfrm rot="10800000">
            <a:off x="1524000" y="6136633"/>
            <a:ext cx="9144000" cy="685800"/>
          </a:xfrm>
          <a:prstGeom prst="rect">
            <a:avLst/>
          </a:prstGeom>
          <a:noFill/>
          <a:ln>
            <a:noFill/>
          </a:ln>
        </p:spPr>
      </p:pic>
      <p:pic>
        <p:nvPicPr>
          <p:cNvPr id="1774" name="Google Shape;1774;p58"/>
          <p:cNvPicPr preferRelativeResize="0"/>
          <p:nvPr/>
        </p:nvPicPr>
        <p:blipFill rotWithShape="1">
          <a:blip r:embed="rId3">
            <a:alphaModFix/>
          </a:blip>
          <a:srcRect l="83658" t="36888" b="49777"/>
          <a:stretch/>
        </p:blipFill>
        <p:spPr>
          <a:xfrm>
            <a:off x="9351465" y="207159"/>
            <a:ext cx="840545" cy="914400"/>
          </a:xfrm>
          <a:prstGeom prst="rect">
            <a:avLst/>
          </a:prstGeom>
          <a:noFill/>
          <a:ln>
            <a:noFill/>
          </a:ln>
        </p:spPr>
      </p:pic>
      <p:pic>
        <p:nvPicPr>
          <p:cNvPr id="1776" name="Google Shape;1776;p58"/>
          <p:cNvPicPr preferRelativeResize="0"/>
          <p:nvPr/>
        </p:nvPicPr>
        <p:blipFill rotWithShape="1">
          <a:blip r:embed="rId4">
            <a:alphaModFix/>
          </a:blip>
          <a:srcRect/>
          <a:stretch/>
        </p:blipFill>
        <p:spPr>
          <a:xfrm>
            <a:off x="3263651" y="241953"/>
            <a:ext cx="603557" cy="658425"/>
          </a:xfrm>
          <a:prstGeom prst="rect">
            <a:avLst/>
          </a:prstGeom>
          <a:noFill/>
          <a:ln>
            <a:noFill/>
          </a:ln>
        </p:spPr>
      </p:pic>
      <p:pic>
        <p:nvPicPr>
          <p:cNvPr id="1777" name="Google Shape;1777;p58"/>
          <p:cNvPicPr preferRelativeResize="0"/>
          <p:nvPr/>
        </p:nvPicPr>
        <p:blipFill rotWithShape="1">
          <a:blip r:embed="rId5">
            <a:alphaModFix/>
          </a:blip>
          <a:srcRect/>
          <a:stretch/>
        </p:blipFill>
        <p:spPr>
          <a:xfrm>
            <a:off x="9622137" y="134406"/>
            <a:ext cx="845894" cy="865707"/>
          </a:xfrm>
          <a:prstGeom prst="rect">
            <a:avLst/>
          </a:prstGeom>
          <a:noFill/>
          <a:ln>
            <a:noFill/>
          </a:ln>
        </p:spPr>
      </p:pic>
      <p:pic>
        <p:nvPicPr>
          <p:cNvPr id="1779" name="Google Shape;1779;p58"/>
          <p:cNvPicPr preferRelativeResize="0"/>
          <p:nvPr/>
        </p:nvPicPr>
        <p:blipFill rotWithShape="1">
          <a:blip r:embed="rId6">
            <a:alphaModFix/>
          </a:blip>
          <a:srcRect/>
          <a:stretch/>
        </p:blipFill>
        <p:spPr>
          <a:xfrm>
            <a:off x="7983744" y="4607527"/>
            <a:ext cx="521253" cy="566977"/>
          </a:xfrm>
          <a:prstGeom prst="rect">
            <a:avLst/>
          </a:prstGeom>
          <a:noFill/>
          <a:ln>
            <a:noFill/>
          </a:ln>
        </p:spPr>
      </p:pic>
      <p:pic>
        <p:nvPicPr>
          <p:cNvPr id="1781" name="Google Shape;1781;p58"/>
          <p:cNvPicPr preferRelativeResize="0"/>
          <p:nvPr/>
        </p:nvPicPr>
        <p:blipFill rotWithShape="1">
          <a:blip r:embed="rId7">
            <a:alphaModFix/>
          </a:blip>
          <a:srcRect/>
          <a:stretch/>
        </p:blipFill>
        <p:spPr>
          <a:xfrm>
            <a:off x="1399262" y="241953"/>
            <a:ext cx="841321" cy="865707"/>
          </a:xfrm>
          <a:prstGeom prst="rect">
            <a:avLst/>
          </a:prstGeom>
          <a:noFill/>
          <a:ln>
            <a:noFill/>
          </a:ln>
        </p:spPr>
      </p:pic>
      <p:pic>
        <p:nvPicPr>
          <p:cNvPr id="1783" name="Google Shape;1783;p58"/>
          <p:cNvPicPr preferRelativeResize="0"/>
          <p:nvPr/>
        </p:nvPicPr>
        <p:blipFill rotWithShape="1">
          <a:blip r:embed="rId8">
            <a:alphaModFix/>
          </a:blip>
          <a:srcRect/>
          <a:stretch/>
        </p:blipFill>
        <p:spPr>
          <a:xfrm>
            <a:off x="1628825" y="4765312"/>
            <a:ext cx="1009093" cy="2092688"/>
          </a:xfrm>
          <a:prstGeom prst="rect">
            <a:avLst/>
          </a:prstGeom>
          <a:noFill/>
          <a:ln>
            <a:noFill/>
          </a:ln>
        </p:spPr>
      </p:pic>
      <p:sp>
        <p:nvSpPr>
          <p:cNvPr id="1784" name="Google Shape;1784;p58"/>
          <p:cNvSpPr/>
          <p:nvPr/>
        </p:nvSpPr>
        <p:spPr>
          <a:xfrm>
            <a:off x="715617" y="759744"/>
            <a:ext cx="10843591" cy="4056455"/>
          </a:xfrm>
          <a:prstGeom prst="rect">
            <a:avLst/>
          </a:prstGeom>
          <a:noFill/>
          <a:ln>
            <a:noFill/>
          </a:ln>
        </p:spPr>
        <p:txBody>
          <a:bodyPr spcFirstLastPara="1" wrap="square" lIns="91425" tIns="45700" rIns="91425" bIns="45700" anchor="t" anchorCtr="0">
            <a:spAutoFit/>
          </a:bodyPr>
          <a:lstStyle/>
          <a:p>
            <a:pPr lvl="0" algn="just">
              <a:lnSpc>
                <a:spcPct val="115000"/>
              </a:lnSpc>
            </a:pPr>
            <a:r>
              <a:rPr lang="vi-VN" sz="2800" dirty="0">
                <a:latin typeface="Times New Roman"/>
                <a:ea typeface="Times New Roman"/>
                <a:cs typeface="Times New Roman"/>
                <a:sym typeface="Times New Roman"/>
              </a:rPr>
              <a:t>Một năm… hai năm… ba năm… đã lâu lắm rồi tôi mới trở về quê hương vào một ngày cuối năm. Mùa xuân</a:t>
            </a:r>
            <a:r>
              <a:rPr lang="en-US" sz="2800" dirty="0">
                <a:latin typeface="Times New Roman"/>
                <a:ea typeface="Times New Roman"/>
                <a:cs typeface="Times New Roman"/>
                <a:sym typeface="Times New Roman"/>
              </a:rPr>
              <a:t>,</a:t>
            </a:r>
            <a:r>
              <a:rPr lang="vi-VN" sz="2800" dirty="0">
                <a:latin typeface="Times New Roman"/>
                <a:ea typeface="Times New Roman"/>
                <a:cs typeface="Times New Roman"/>
                <a:sym typeface="Times New Roman"/>
              </a:rPr>
              <a:t> </a:t>
            </a:r>
            <a:r>
              <a:rPr lang="en-US" sz="2800" dirty="0">
                <a:latin typeface="Times New Roman"/>
                <a:ea typeface="Times New Roman"/>
                <a:cs typeface="Times New Roman"/>
                <a:sym typeface="Times New Roman"/>
              </a:rPr>
              <a:t>b</a:t>
            </a:r>
            <a:r>
              <a:rPr lang="vi-VN" sz="2800" dirty="0">
                <a:latin typeface="Times New Roman"/>
                <a:ea typeface="Times New Roman"/>
                <a:cs typeface="Times New Roman"/>
                <a:sym typeface="Times New Roman"/>
              </a:rPr>
              <a:t>ầu trời quê tôi như bớt đi những sắc mây u ám, ló rạng những tia nắng vàng ấm áp. </a:t>
            </a:r>
            <a:r>
              <a:rPr lang="en-US" sz="2800" dirty="0" err="1">
                <a:latin typeface="Times New Roman"/>
                <a:ea typeface="Times New Roman"/>
                <a:cs typeface="Times New Roman"/>
                <a:sym typeface="Times New Roman"/>
              </a:rPr>
              <a:t>Trên</a:t>
            </a:r>
            <a:r>
              <a:rPr lang="en-US" sz="2800" dirty="0">
                <a:latin typeface="Times New Roman"/>
                <a:ea typeface="Times New Roman"/>
                <a:cs typeface="Times New Roman"/>
                <a:sym typeface="Times New Roman"/>
              </a:rPr>
              <a:t> </a:t>
            </a:r>
            <a:r>
              <a:rPr lang="en-US" sz="2800" dirty="0" err="1">
                <a:latin typeface="Times New Roman"/>
                <a:ea typeface="Times New Roman"/>
                <a:cs typeface="Times New Roman"/>
                <a:sym typeface="Times New Roman"/>
              </a:rPr>
              <a:t>cành</a:t>
            </a:r>
            <a:r>
              <a:rPr lang="en-US" sz="2800" dirty="0">
                <a:latin typeface="Times New Roman"/>
                <a:ea typeface="Times New Roman"/>
                <a:cs typeface="Times New Roman"/>
                <a:sym typeface="Times New Roman"/>
              </a:rPr>
              <a:t>, n</a:t>
            </a:r>
            <a:r>
              <a:rPr lang="vi-VN" sz="2800" dirty="0">
                <a:latin typeface="Times New Roman"/>
                <a:ea typeface="Times New Roman"/>
                <a:cs typeface="Times New Roman"/>
                <a:sym typeface="Times New Roman"/>
              </a:rPr>
              <a:t>hững </a:t>
            </a:r>
            <a:r>
              <a:rPr lang="en-US" sz="2800" dirty="0" err="1">
                <a:latin typeface="Times New Roman"/>
                <a:ea typeface="Times New Roman"/>
                <a:cs typeface="Times New Roman"/>
                <a:sym typeface="Times New Roman"/>
              </a:rPr>
              <a:t>ch</a:t>
            </a:r>
            <a:r>
              <a:rPr lang="vi-VN" sz="2800" dirty="0">
                <a:latin typeface="Times New Roman"/>
                <a:ea typeface="Times New Roman"/>
                <a:cs typeface="Times New Roman"/>
                <a:sym typeface="Times New Roman"/>
              </a:rPr>
              <a:t>ồi non đang dần hé nở trên cành cây cao sau một giấc ngủ đông dài. Cánh hoa xuân khẽ rung rinh trong làn gió nhẹ, khoe sắc hương đón chào mùa mới sang. Những chú chim non uống những giọt sương đêm còn sót lại trên cành lá rồi líu lo cất tiếng hót vang xa. Quê hương ơi! xuân đã về trong náo nức của muôn loài.</a:t>
            </a:r>
            <a:endParaRPr sz="1600" dirty="0">
              <a:latin typeface="Times New Roman"/>
              <a:ea typeface="Times New Roman"/>
              <a:cs typeface="Times New Roman"/>
              <a:sym typeface="Times New Roman"/>
            </a:endParaRPr>
          </a:p>
        </p:txBody>
      </p:sp>
    </p:spTree>
    <p:extLst>
      <p:ext uri="{BB962C8B-B14F-4D97-AF65-F5344CB8AC3E}">
        <p14:creationId xmlns:p14="http://schemas.microsoft.com/office/powerpoint/2010/main" val="195671673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83"/>
                                        </p:tgtEl>
                                        <p:attrNameLst>
                                          <p:attrName>style.visibility</p:attrName>
                                        </p:attrNameLst>
                                      </p:cBhvr>
                                      <p:to>
                                        <p:strVal val="visible"/>
                                      </p:to>
                                    </p:set>
                                    <p:animEffect transition="in" filter="fade">
                                      <p:cBhvr>
                                        <p:cTn id="7" dur="1000"/>
                                        <p:tgtEl>
                                          <p:spTgt spid="17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833"/>
        <p:cNvGrpSpPr/>
        <p:nvPr/>
      </p:nvGrpSpPr>
      <p:grpSpPr>
        <a:xfrm>
          <a:off x="0" y="0"/>
          <a:ext cx="0" cy="0"/>
          <a:chOff x="0" y="0"/>
          <a:chExt cx="0" cy="0"/>
        </a:xfrm>
      </p:grpSpPr>
      <p:pic>
        <p:nvPicPr>
          <p:cNvPr id="1834" name="Google Shape;1834;p61"/>
          <p:cNvPicPr preferRelativeResize="0"/>
          <p:nvPr/>
        </p:nvPicPr>
        <p:blipFill rotWithShape="1">
          <a:blip r:embed="rId3">
            <a:alphaModFix/>
          </a:blip>
          <a:srcRect/>
          <a:stretch/>
        </p:blipFill>
        <p:spPr>
          <a:xfrm>
            <a:off x="1111060" y="-278708"/>
            <a:ext cx="5213540" cy="2984702"/>
          </a:xfrm>
          <a:prstGeom prst="rect">
            <a:avLst/>
          </a:prstGeom>
          <a:noFill/>
          <a:ln>
            <a:noFill/>
          </a:ln>
          <a:effectLst>
            <a:outerShdw blurRad="50800" dist="38100" dir="10800000" algn="r" rotWithShape="0">
              <a:srgbClr val="000000">
                <a:alpha val="40000"/>
              </a:srgbClr>
            </a:outerShdw>
          </a:effectLst>
        </p:spPr>
      </p:pic>
      <p:pic>
        <p:nvPicPr>
          <p:cNvPr id="1835" name="Google Shape;1835;p61"/>
          <p:cNvPicPr preferRelativeResize="0"/>
          <p:nvPr/>
        </p:nvPicPr>
        <p:blipFill rotWithShape="1">
          <a:blip r:embed="rId4">
            <a:alphaModFix/>
          </a:blip>
          <a:srcRect/>
          <a:stretch/>
        </p:blipFill>
        <p:spPr>
          <a:xfrm>
            <a:off x="4963380" y="4952874"/>
            <a:ext cx="845894" cy="865707"/>
          </a:xfrm>
          <a:prstGeom prst="rect">
            <a:avLst/>
          </a:prstGeom>
          <a:noFill/>
          <a:ln>
            <a:noFill/>
          </a:ln>
        </p:spPr>
      </p:pic>
      <p:pic>
        <p:nvPicPr>
          <p:cNvPr id="1836" name="Google Shape;1836;p61"/>
          <p:cNvPicPr preferRelativeResize="0"/>
          <p:nvPr/>
        </p:nvPicPr>
        <p:blipFill rotWithShape="1">
          <a:blip r:embed="rId5">
            <a:alphaModFix/>
          </a:blip>
          <a:srcRect/>
          <a:stretch/>
        </p:blipFill>
        <p:spPr>
          <a:xfrm>
            <a:off x="1746012" y="3097523"/>
            <a:ext cx="1175106" cy="1469263"/>
          </a:xfrm>
          <a:prstGeom prst="rect">
            <a:avLst/>
          </a:prstGeom>
          <a:noFill/>
          <a:ln>
            <a:noFill/>
          </a:ln>
        </p:spPr>
      </p:pic>
      <p:pic>
        <p:nvPicPr>
          <p:cNvPr id="1837" name="Google Shape;1837;p61"/>
          <p:cNvPicPr preferRelativeResize="0"/>
          <p:nvPr/>
        </p:nvPicPr>
        <p:blipFill rotWithShape="1">
          <a:blip r:embed="rId6">
            <a:alphaModFix/>
          </a:blip>
          <a:srcRect t="9905" r="71460" b="70286"/>
          <a:stretch/>
        </p:blipFill>
        <p:spPr>
          <a:xfrm>
            <a:off x="7514124" y="-481374"/>
            <a:ext cx="3153876" cy="2918827"/>
          </a:xfrm>
          <a:prstGeom prst="rect">
            <a:avLst/>
          </a:prstGeom>
          <a:noFill/>
          <a:ln>
            <a:noFill/>
          </a:ln>
        </p:spPr>
      </p:pic>
      <p:pic>
        <p:nvPicPr>
          <p:cNvPr id="1838" name="Google Shape;1838;p61"/>
          <p:cNvPicPr preferRelativeResize="0"/>
          <p:nvPr/>
        </p:nvPicPr>
        <p:blipFill rotWithShape="1">
          <a:blip r:embed="rId5">
            <a:alphaModFix/>
          </a:blip>
          <a:srcRect/>
          <a:stretch/>
        </p:blipFill>
        <p:spPr>
          <a:xfrm>
            <a:off x="5633002" y="-1098"/>
            <a:ext cx="1175106" cy="1469263"/>
          </a:xfrm>
          <a:prstGeom prst="rect">
            <a:avLst/>
          </a:prstGeom>
          <a:noFill/>
          <a:ln>
            <a:noFill/>
          </a:ln>
        </p:spPr>
      </p:pic>
      <p:sp>
        <p:nvSpPr>
          <p:cNvPr id="1839" name="Google Shape;1839;p61"/>
          <p:cNvSpPr/>
          <p:nvPr/>
        </p:nvSpPr>
        <p:spPr>
          <a:xfrm>
            <a:off x="1663942" y="847282"/>
            <a:ext cx="3690434" cy="523220"/>
          </a:xfrm>
          <a:prstGeom prst="rect">
            <a:avLst/>
          </a:prstGeom>
          <a:noFill/>
          <a:ln>
            <a:noFill/>
          </a:ln>
        </p:spPr>
        <p:txBody>
          <a:bodyPr spcFirstLastPara="1" wrap="square" lIns="91425" tIns="45700" rIns="91425" bIns="45700" anchor="t" anchorCtr="0">
            <a:spAutoFit/>
          </a:bodyPr>
          <a:lstStyle/>
          <a:p>
            <a:r>
              <a:rPr lang="en-US" sz="2800" i="1">
                <a:solidFill>
                  <a:srgbClr val="2F5496"/>
                </a:solidFill>
                <a:latin typeface="Times New Roman"/>
                <a:ea typeface="Times New Roman"/>
                <a:cs typeface="Times New Roman"/>
                <a:sym typeface="Times New Roman"/>
              </a:rPr>
              <a:t>HƯỚNG DẪN TỰ HỌC</a:t>
            </a:r>
            <a:endParaRPr/>
          </a:p>
        </p:txBody>
      </p:sp>
      <p:sp>
        <p:nvSpPr>
          <p:cNvPr id="1840" name="Google Shape;1840;p61"/>
          <p:cNvSpPr/>
          <p:nvPr/>
        </p:nvSpPr>
        <p:spPr>
          <a:xfrm>
            <a:off x="2361888" y="1981200"/>
            <a:ext cx="2711884" cy="3207126"/>
          </a:xfrm>
          <a:prstGeom prst="teardrop">
            <a:avLst>
              <a:gd name="adj" fmla="val 100000"/>
            </a:avLst>
          </a:prstGeom>
          <a:solidFill>
            <a:srgbClr val="9FD6D9"/>
          </a:solidFill>
          <a:ln>
            <a:noFill/>
          </a:ln>
        </p:spPr>
        <p:txBody>
          <a:bodyPr spcFirstLastPara="1" wrap="square" lIns="91425" tIns="45700" rIns="91425" bIns="45700" anchor="ctr" anchorCtr="0">
            <a:noAutofit/>
          </a:bodyPr>
          <a:lstStyle/>
          <a:p>
            <a:pPr algn="ctr"/>
            <a:r>
              <a:rPr lang="en-US" sz="2800" i="1" dirty="0" err="1">
                <a:latin typeface="Times New Roman"/>
                <a:ea typeface="Times New Roman"/>
                <a:cs typeface="Times New Roman"/>
                <a:sym typeface="Times New Roman"/>
              </a:rPr>
              <a:t>Học</a:t>
            </a:r>
            <a:r>
              <a:rPr lang="en-US" sz="2800" i="1" dirty="0">
                <a:latin typeface="Times New Roman"/>
                <a:ea typeface="Times New Roman"/>
                <a:cs typeface="Times New Roman"/>
                <a:sym typeface="Times New Roman"/>
              </a:rPr>
              <a:t> </a:t>
            </a:r>
            <a:r>
              <a:rPr lang="en-US" sz="2800" i="1" dirty="0" err="1">
                <a:latin typeface="Times New Roman"/>
                <a:ea typeface="Times New Roman"/>
                <a:cs typeface="Times New Roman"/>
                <a:sym typeface="Times New Roman"/>
              </a:rPr>
              <a:t>bài</a:t>
            </a:r>
            <a:r>
              <a:rPr lang="en-US" sz="2800" i="1" dirty="0">
                <a:latin typeface="Times New Roman"/>
                <a:ea typeface="Times New Roman"/>
                <a:cs typeface="Times New Roman"/>
                <a:sym typeface="Times New Roman"/>
              </a:rPr>
              <a:t>, </a:t>
            </a:r>
            <a:r>
              <a:rPr lang="en-US" sz="2800" i="1" dirty="0" err="1">
                <a:latin typeface="Times New Roman"/>
                <a:ea typeface="Times New Roman"/>
                <a:cs typeface="Times New Roman"/>
                <a:sym typeface="Times New Roman"/>
              </a:rPr>
              <a:t>khái</a:t>
            </a:r>
            <a:r>
              <a:rPr lang="en-US" sz="2800" i="1" dirty="0">
                <a:latin typeface="Times New Roman"/>
                <a:ea typeface="Times New Roman"/>
                <a:cs typeface="Times New Roman"/>
                <a:sym typeface="Times New Roman"/>
              </a:rPr>
              <a:t> </a:t>
            </a:r>
            <a:r>
              <a:rPr lang="en-US" sz="2800" i="1" dirty="0" err="1">
                <a:latin typeface="Times New Roman"/>
                <a:ea typeface="Times New Roman"/>
                <a:cs typeface="Times New Roman"/>
                <a:sym typeface="Times New Roman"/>
              </a:rPr>
              <a:t>quát</a:t>
            </a:r>
            <a:r>
              <a:rPr lang="en-US" sz="2800" i="1" dirty="0">
                <a:latin typeface="Times New Roman"/>
                <a:ea typeface="Times New Roman"/>
                <a:cs typeface="Times New Roman"/>
                <a:sym typeface="Times New Roman"/>
              </a:rPr>
              <a:t> </a:t>
            </a:r>
            <a:r>
              <a:rPr lang="en-US" sz="2800" i="1" dirty="0" err="1">
                <a:latin typeface="Times New Roman"/>
                <a:ea typeface="Times New Roman"/>
                <a:cs typeface="Times New Roman"/>
                <a:sym typeface="Times New Roman"/>
              </a:rPr>
              <a:t>bài</a:t>
            </a:r>
            <a:r>
              <a:rPr lang="en-US" sz="2800" i="1" dirty="0">
                <a:latin typeface="Times New Roman"/>
                <a:ea typeface="Times New Roman"/>
                <a:cs typeface="Times New Roman"/>
                <a:sym typeface="Times New Roman"/>
              </a:rPr>
              <a:t> </a:t>
            </a:r>
            <a:r>
              <a:rPr lang="en-US" sz="2800" i="1" dirty="0" err="1">
                <a:latin typeface="Times New Roman"/>
                <a:ea typeface="Times New Roman"/>
                <a:cs typeface="Times New Roman"/>
                <a:sym typeface="Times New Roman"/>
              </a:rPr>
              <a:t>học</a:t>
            </a:r>
            <a:r>
              <a:rPr lang="en-US" sz="2800" i="1" dirty="0">
                <a:latin typeface="Times New Roman"/>
                <a:ea typeface="Times New Roman"/>
                <a:cs typeface="Times New Roman"/>
                <a:sym typeface="Times New Roman"/>
              </a:rPr>
              <a:t> </a:t>
            </a:r>
            <a:r>
              <a:rPr lang="en-US" sz="2800" i="1" dirty="0" err="1">
                <a:latin typeface="Times New Roman"/>
                <a:ea typeface="Times New Roman"/>
                <a:cs typeface="Times New Roman"/>
                <a:sym typeface="Times New Roman"/>
              </a:rPr>
              <a:t>bằng</a:t>
            </a:r>
            <a:r>
              <a:rPr lang="en-US" sz="2800" i="1" dirty="0">
                <a:latin typeface="Times New Roman"/>
                <a:ea typeface="Times New Roman"/>
                <a:cs typeface="Times New Roman"/>
                <a:sym typeface="Times New Roman"/>
              </a:rPr>
              <a:t> SĐTD</a:t>
            </a:r>
            <a:endParaRPr dirty="0"/>
          </a:p>
        </p:txBody>
      </p:sp>
      <p:sp>
        <p:nvSpPr>
          <p:cNvPr id="1841" name="Google Shape;1841;p61"/>
          <p:cNvSpPr/>
          <p:nvPr/>
        </p:nvSpPr>
        <p:spPr>
          <a:xfrm rot="9834670">
            <a:off x="5722181" y="1943794"/>
            <a:ext cx="2711884" cy="3207126"/>
          </a:xfrm>
          <a:prstGeom prst="teardrop">
            <a:avLst>
              <a:gd name="adj" fmla="val 100000"/>
            </a:avLst>
          </a:prstGeom>
          <a:solidFill>
            <a:srgbClr val="CAE6D4"/>
          </a:solidFill>
          <a:ln>
            <a:noFill/>
          </a:ln>
        </p:spPr>
        <p:txBody>
          <a:bodyPr spcFirstLastPara="1" wrap="square" lIns="91425" tIns="45700" rIns="91425" bIns="45700" anchor="ctr" anchorCtr="0">
            <a:noAutofit/>
          </a:bodyPr>
          <a:lstStyle/>
          <a:p>
            <a:pPr algn="ctr"/>
            <a:endParaRPr sz="1800">
              <a:solidFill>
                <a:srgbClr val="FFFFFF"/>
              </a:solidFill>
              <a:latin typeface="Times New Roman"/>
              <a:ea typeface="Times New Roman"/>
              <a:cs typeface="Times New Roman"/>
              <a:sym typeface="Times New Roman"/>
            </a:endParaRPr>
          </a:p>
        </p:txBody>
      </p:sp>
      <p:sp>
        <p:nvSpPr>
          <p:cNvPr id="1842" name="Google Shape;1842;p61"/>
          <p:cNvSpPr/>
          <p:nvPr/>
        </p:nvSpPr>
        <p:spPr>
          <a:xfrm>
            <a:off x="6589776" y="2705994"/>
            <a:ext cx="1444752" cy="1463670"/>
          </a:xfrm>
          <a:prstGeom prst="rect">
            <a:avLst/>
          </a:prstGeom>
          <a:noFill/>
          <a:ln>
            <a:noFill/>
          </a:ln>
        </p:spPr>
        <p:txBody>
          <a:bodyPr spcFirstLastPara="1" wrap="square" lIns="91425" tIns="45700" rIns="91425" bIns="45700" anchor="ctr" anchorCtr="0">
            <a:noAutofit/>
          </a:bodyPr>
          <a:lstStyle/>
          <a:p>
            <a:pPr algn="ctr"/>
            <a:endParaRPr sz="1800">
              <a:solidFill>
                <a:srgbClr val="FFFFFF"/>
              </a:solidFill>
              <a:latin typeface="Times New Roman"/>
              <a:ea typeface="Times New Roman"/>
              <a:cs typeface="Times New Roman"/>
              <a:sym typeface="Times New Roman"/>
            </a:endParaRPr>
          </a:p>
        </p:txBody>
      </p:sp>
      <p:sp>
        <p:nvSpPr>
          <p:cNvPr id="1843" name="Google Shape;1843;p61"/>
          <p:cNvSpPr/>
          <p:nvPr/>
        </p:nvSpPr>
        <p:spPr>
          <a:xfrm>
            <a:off x="6111616" y="2791968"/>
            <a:ext cx="1922912" cy="1463670"/>
          </a:xfrm>
          <a:prstGeom prst="rect">
            <a:avLst/>
          </a:prstGeom>
          <a:noFill/>
          <a:ln>
            <a:noFill/>
          </a:ln>
        </p:spPr>
        <p:txBody>
          <a:bodyPr spcFirstLastPara="1" wrap="square" lIns="91425" tIns="45700" rIns="91425" bIns="45700" anchor="ctr" anchorCtr="0">
            <a:noAutofit/>
          </a:bodyPr>
          <a:lstStyle/>
          <a:p>
            <a:pPr algn="ctr"/>
            <a:r>
              <a:rPr lang="en-US" sz="2800" i="1" dirty="0" err="1">
                <a:latin typeface="Times New Roman"/>
                <a:ea typeface="Times New Roman"/>
                <a:cs typeface="Times New Roman"/>
                <a:sym typeface="Times New Roman"/>
              </a:rPr>
              <a:t>Soạn</a:t>
            </a:r>
            <a:r>
              <a:rPr lang="en-US" sz="2800" i="1" dirty="0">
                <a:latin typeface="Times New Roman"/>
                <a:ea typeface="Times New Roman"/>
                <a:cs typeface="Times New Roman"/>
                <a:sym typeface="Times New Roman"/>
              </a:rPr>
              <a:t> </a:t>
            </a:r>
            <a:r>
              <a:rPr lang="en-US" sz="2800" i="1" dirty="0" err="1">
                <a:latin typeface="Times New Roman"/>
                <a:ea typeface="Times New Roman"/>
                <a:cs typeface="Times New Roman"/>
                <a:sym typeface="Times New Roman"/>
              </a:rPr>
              <a:t>bài</a:t>
            </a:r>
            <a:r>
              <a:rPr lang="en-US" sz="2800" i="1" dirty="0">
                <a:latin typeface="Times New Roman"/>
                <a:ea typeface="Times New Roman"/>
                <a:cs typeface="Times New Roman"/>
                <a:sym typeface="Times New Roman"/>
              </a:rPr>
              <a:t>: Hai </a:t>
            </a:r>
            <a:r>
              <a:rPr lang="en-US" sz="2800" i="1" dirty="0" err="1">
                <a:latin typeface="Times New Roman"/>
                <a:ea typeface="Times New Roman"/>
                <a:cs typeface="Times New Roman"/>
                <a:sym typeface="Times New Roman"/>
              </a:rPr>
              <a:t>loại</a:t>
            </a:r>
            <a:r>
              <a:rPr lang="en-US" sz="2800" i="1" dirty="0">
                <a:latin typeface="Times New Roman"/>
                <a:ea typeface="Times New Roman"/>
                <a:cs typeface="Times New Roman"/>
                <a:sym typeface="Times New Roman"/>
              </a:rPr>
              <a:t> </a:t>
            </a:r>
            <a:r>
              <a:rPr lang="en-US" sz="2800" i="1" dirty="0" err="1">
                <a:latin typeface="Times New Roman"/>
                <a:ea typeface="Times New Roman"/>
                <a:cs typeface="Times New Roman"/>
                <a:sym typeface="Times New Roman"/>
              </a:rPr>
              <a:t>khác</a:t>
            </a:r>
            <a:r>
              <a:rPr lang="en-US" sz="2800" i="1" dirty="0">
                <a:latin typeface="Times New Roman"/>
                <a:ea typeface="Times New Roman"/>
                <a:cs typeface="Times New Roman"/>
                <a:sym typeface="Times New Roman"/>
              </a:rPr>
              <a:t> </a:t>
            </a:r>
            <a:r>
              <a:rPr lang="en-US" sz="2800" i="1" dirty="0" err="1">
                <a:latin typeface="Times New Roman"/>
                <a:ea typeface="Times New Roman"/>
                <a:cs typeface="Times New Roman"/>
                <a:sym typeface="Times New Roman"/>
              </a:rPr>
              <a:t>biệt</a:t>
            </a:r>
            <a:endParaRPr sz="2800" i="1" dirty="0">
              <a:latin typeface="Times New Roman"/>
              <a:ea typeface="Times New Roman"/>
              <a:cs typeface="Times New Roman"/>
              <a:sym typeface="Times New Roman"/>
            </a:endParaRPr>
          </a:p>
        </p:txBody>
      </p:sp>
      <p:pic>
        <p:nvPicPr>
          <p:cNvPr id="1844" name="Google Shape;1844;p61"/>
          <p:cNvPicPr preferRelativeResize="0"/>
          <p:nvPr/>
        </p:nvPicPr>
        <p:blipFill rotWithShape="1">
          <a:blip r:embed="rId6">
            <a:alphaModFix/>
          </a:blip>
          <a:srcRect t="9905" r="71460" b="70286"/>
          <a:stretch/>
        </p:blipFill>
        <p:spPr>
          <a:xfrm>
            <a:off x="8382000" y="803920"/>
            <a:ext cx="3153876" cy="2918827"/>
          </a:xfrm>
          <a:prstGeom prst="rect">
            <a:avLst/>
          </a:prstGeom>
          <a:noFill/>
          <a:ln>
            <a:noFill/>
          </a:ln>
        </p:spPr>
      </p:pic>
      <p:pic>
        <p:nvPicPr>
          <p:cNvPr id="1845" name="Google Shape;1845;p61"/>
          <p:cNvPicPr preferRelativeResize="0"/>
          <p:nvPr/>
        </p:nvPicPr>
        <p:blipFill rotWithShape="1">
          <a:blip r:embed="rId6">
            <a:alphaModFix/>
          </a:blip>
          <a:srcRect t="9905" r="71460" b="70286"/>
          <a:stretch/>
        </p:blipFill>
        <p:spPr>
          <a:xfrm>
            <a:off x="7924800" y="2859745"/>
            <a:ext cx="3153876" cy="2918827"/>
          </a:xfrm>
          <a:prstGeom prst="rect">
            <a:avLst/>
          </a:prstGeom>
          <a:noFill/>
          <a:ln>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834"/>
                                        </p:tgtEl>
                                        <p:attrNameLst>
                                          <p:attrName>style.visibility</p:attrName>
                                        </p:attrNameLst>
                                      </p:cBhvr>
                                      <p:to>
                                        <p:strVal val="visible"/>
                                      </p:to>
                                    </p:set>
                                    <p:anim calcmode="lin" valueType="num">
                                      <p:cBhvr additive="base">
                                        <p:cTn id="7" dur="500"/>
                                        <p:tgtEl>
                                          <p:spTgt spid="1834"/>
                                        </p:tgtEl>
                                        <p:attrNameLst>
                                          <p:attrName>ppt_w</p:attrName>
                                        </p:attrNameLst>
                                      </p:cBhvr>
                                      <p:tavLst>
                                        <p:tav tm="0">
                                          <p:val>
                                            <p:strVal val="0"/>
                                          </p:val>
                                        </p:tav>
                                        <p:tav tm="100000">
                                          <p:val>
                                            <p:strVal val="#ppt_w"/>
                                          </p:val>
                                        </p:tav>
                                      </p:tavLst>
                                    </p:anim>
                                    <p:anim calcmode="lin" valueType="num">
                                      <p:cBhvr additive="base">
                                        <p:cTn id="8" dur="500"/>
                                        <p:tgtEl>
                                          <p:spTgt spid="1834"/>
                                        </p:tgtEl>
                                        <p:attrNameLst>
                                          <p:attrName>ppt_h</p:attrName>
                                        </p:attrNameLst>
                                      </p:cBhvr>
                                      <p:tavLst>
                                        <p:tav tm="0">
                                          <p:val>
                                            <p:str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1837"/>
                                        </p:tgtEl>
                                        <p:attrNameLst>
                                          <p:attrName>style.visibility</p:attrName>
                                        </p:attrNameLst>
                                      </p:cBhvr>
                                      <p:to>
                                        <p:strVal val="visible"/>
                                      </p:to>
                                    </p:set>
                                    <p:anim calcmode="lin" valueType="num">
                                      <p:cBhvr additive="base">
                                        <p:cTn id="12" dur="500"/>
                                        <p:tgtEl>
                                          <p:spTgt spid="1837"/>
                                        </p:tgtEl>
                                        <p:attrNameLst>
                                          <p:attrName>ppt_w</p:attrName>
                                        </p:attrNameLst>
                                      </p:cBhvr>
                                      <p:tavLst>
                                        <p:tav tm="0">
                                          <p:val>
                                            <p:strVal val="0"/>
                                          </p:val>
                                        </p:tav>
                                        <p:tav tm="100000">
                                          <p:val>
                                            <p:strVal val="#ppt_w"/>
                                          </p:val>
                                        </p:tav>
                                      </p:tavLst>
                                    </p:anim>
                                    <p:anim calcmode="lin" valueType="num">
                                      <p:cBhvr additive="base">
                                        <p:cTn id="13" dur="500"/>
                                        <p:tgtEl>
                                          <p:spTgt spid="1837"/>
                                        </p:tgtEl>
                                        <p:attrNameLst>
                                          <p:attrName>ppt_h</p:attrName>
                                        </p:attrNameLst>
                                      </p:cBhvr>
                                      <p:tavLst>
                                        <p:tav tm="0">
                                          <p:val>
                                            <p:str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1844"/>
                                        </p:tgtEl>
                                        <p:attrNameLst>
                                          <p:attrName>style.visibility</p:attrName>
                                        </p:attrNameLst>
                                      </p:cBhvr>
                                      <p:to>
                                        <p:strVal val="visible"/>
                                      </p:to>
                                    </p:set>
                                    <p:anim calcmode="lin" valueType="num">
                                      <p:cBhvr additive="base">
                                        <p:cTn id="17" dur="500"/>
                                        <p:tgtEl>
                                          <p:spTgt spid="1844"/>
                                        </p:tgtEl>
                                        <p:attrNameLst>
                                          <p:attrName>ppt_w</p:attrName>
                                        </p:attrNameLst>
                                      </p:cBhvr>
                                      <p:tavLst>
                                        <p:tav tm="0">
                                          <p:val>
                                            <p:strVal val="0"/>
                                          </p:val>
                                        </p:tav>
                                        <p:tav tm="100000">
                                          <p:val>
                                            <p:strVal val="#ppt_w"/>
                                          </p:val>
                                        </p:tav>
                                      </p:tavLst>
                                    </p:anim>
                                    <p:anim calcmode="lin" valueType="num">
                                      <p:cBhvr additive="base">
                                        <p:cTn id="18" dur="500"/>
                                        <p:tgtEl>
                                          <p:spTgt spid="1844"/>
                                        </p:tgtEl>
                                        <p:attrNameLst>
                                          <p:attrName>ppt_h</p:attrName>
                                        </p:attrNameLst>
                                      </p:cBhvr>
                                      <p:tavLst>
                                        <p:tav tm="0">
                                          <p:val>
                                            <p:strVal val="0"/>
                                          </p:val>
                                        </p:tav>
                                        <p:tav tm="100000">
                                          <p:val>
                                            <p:strVal val="#ppt_h"/>
                                          </p:val>
                                        </p:tav>
                                      </p:tavLst>
                                    </p:anim>
                                  </p:childTnLst>
                                </p:cTn>
                              </p:par>
                            </p:childTnLst>
                          </p:cTn>
                        </p:par>
                        <p:par>
                          <p:cTn id="19" fill="hold">
                            <p:stCondLst>
                              <p:cond delay="1500"/>
                            </p:stCondLst>
                            <p:childTnLst>
                              <p:par>
                                <p:cTn id="20" presetID="23" presetClass="entr" presetSubtype="16" fill="hold" nodeType="afterEffect">
                                  <p:stCondLst>
                                    <p:cond delay="0"/>
                                  </p:stCondLst>
                                  <p:childTnLst>
                                    <p:set>
                                      <p:cBhvr>
                                        <p:cTn id="21" dur="1" fill="hold">
                                          <p:stCondLst>
                                            <p:cond delay="0"/>
                                          </p:stCondLst>
                                        </p:cTn>
                                        <p:tgtEl>
                                          <p:spTgt spid="1845"/>
                                        </p:tgtEl>
                                        <p:attrNameLst>
                                          <p:attrName>style.visibility</p:attrName>
                                        </p:attrNameLst>
                                      </p:cBhvr>
                                      <p:to>
                                        <p:strVal val="visible"/>
                                      </p:to>
                                    </p:set>
                                    <p:anim calcmode="lin" valueType="num">
                                      <p:cBhvr additive="base">
                                        <p:cTn id="22" dur="500"/>
                                        <p:tgtEl>
                                          <p:spTgt spid="1845"/>
                                        </p:tgtEl>
                                        <p:attrNameLst>
                                          <p:attrName>ppt_w</p:attrName>
                                        </p:attrNameLst>
                                      </p:cBhvr>
                                      <p:tavLst>
                                        <p:tav tm="0">
                                          <p:val>
                                            <p:strVal val="0"/>
                                          </p:val>
                                        </p:tav>
                                        <p:tav tm="100000">
                                          <p:val>
                                            <p:strVal val="#ppt_w"/>
                                          </p:val>
                                        </p:tav>
                                      </p:tavLst>
                                    </p:anim>
                                    <p:anim calcmode="lin" valueType="num">
                                      <p:cBhvr additive="base">
                                        <p:cTn id="23" dur="500"/>
                                        <p:tgtEl>
                                          <p:spTgt spid="1845"/>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850"/>
        <p:cNvGrpSpPr/>
        <p:nvPr/>
      </p:nvGrpSpPr>
      <p:grpSpPr>
        <a:xfrm>
          <a:off x="0" y="0"/>
          <a:ext cx="0" cy="0"/>
          <a:chOff x="0" y="0"/>
          <a:chExt cx="0" cy="0"/>
        </a:xfrm>
      </p:grpSpPr>
      <p:pic>
        <p:nvPicPr>
          <p:cNvPr id="1851" name="Google Shape;1851;p62"/>
          <p:cNvPicPr preferRelativeResize="0"/>
          <p:nvPr/>
        </p:nvPicPr>
        <p:blipFill rotWithShape="1">
          <a:blip r:embed="rId3">
            <a:alphaModFix/>
          </a:blip>
          <a:srcRect/>
          <a:stretch/>
        </p:blipFill>
        <p:spPr>
          <a:xfrm>
            <a:off x="1524000" y="-15776"/>
            <a:ext cx="9144000" cy="6873776"/>
          </a:xfrm>
          <a:prstGeom prst="rect">
            <a:avLst/>
          </a:prstGeom>
          <a:noFill/>
          <a:ln>
            <a:noFill/>
          </a:ln>
        </p:spPr>
      </p:pic>
      <p:pic>
        <p:nvPicPr>
          <p:cNvPr id="1852" name="Google Shape;1852;p62"/>
          <p:cNvPicPr preferRelativeResize="0"/>
          <p:nvPr/>
        </p:nvPicPr>
        <p:blipFill rotWithShape="1">
          <a:blip r:embed="rId4">
            <a:alphaModFix/>
          </a:blip>
          <a:srcRect l="5680" t="10694" r="14558" b="12834"/>
          <a:stretch/>
        </p:blipFill>
        <p:spPr>
          <a:xfrm>
            <a:off x="5503222" y="1299830"/>
            <a:ext cx="5057639" cy="5040984"/>
          </a:xfrm>
          <a:prstGeom prst="rect">
            <a:avLst/>
          </a:prstGeom>
          <a:noFill/>
          <a:ln>
            <a:noFill/>
          </a:ln>
        </p:spPr>
      </p:pic>
      <p:pic>
        <p:nvPicPr>
          <p:cNvPr id="1853" name="Google Shape;1853;p62"/>
          <p:cNvPicPr preferRelativeResize="0"/>
          <p:nvPr/>
        </p:nvPicPr>
        <p:blipFill rotWithShape="1">
          <a:blip r:embed="rId5">
            <a:alphaModFix/>
          </a:blip>
          <a:srcRect r="86061" b="62667"/>
          <a:stretch/>
        </p:blipFill>
        <p:spPr>
          <a:xfrm>
            <a:off x="1524000" y="291817"/>
            <a:ext cx="2331720" cy="2385226"/>
          </a:xfrm>
          <a:prstGeom prst="rect">
            <a:avLst/>
          </a:prstGeom>
          <a:noFill/>
          <a:ln>
            <a:noFill/>
          </a:ln>
        </p:spPr>
      </p:pic>
      <p:pic>
        <p:nvPicPr>
          <p:cNvPr id="1854" name="Google Shape;1854;p62"/>
          <p:cNvPicPr preferRelativeResize="0"/>
          <p:nvPr/>
        </p:nvPicPr>
        <p:blipFill rotWithShape="1">
          <a:blip r:embed="rId5">
            <a:alphaModFix/>
          </a:blip>
          <a:srcRect t="49498" r="78939"/>
          <a:stretch/>
        </p:blipFill>
        <p:spPr>
          <a:xfrm rot="-877060">
            <a:off x="1377754" y="2714613"/>
            <a:ext cx="5387411" cy="4934153"/>
          </a:xfrm>
          <a:prstGeom prst="rect">
            <a:avLst/>
          </a:prstGeom>
          <a:noFill/>
          <a:ln>
            <a:noFill/>
          </a:ln>
        </p:spPr>
      </p:pic>
      <p:pic>
        <p:nvPicPr>
          <p:cNvPr id="1855" name="Google Shape;1855;p62"/>
          <p:cNvPicPr preferRelativeResize="0"/>
          <p:nvPr/>
        </p:nvPicPr>
        <p:blipFill rotWithShape="1">
          <a:blip r:embed="rId5">
            <a:alphaModFix/>
          </a:blip>
          <a:srcRect l="68030" r="14999" b="54204"/>
          <a:stretch/>
        </p:blipFill>
        <p:spPr>
          <a:xfrm>
            <a:off x="8244371" y="604679"/>
            <a:ext cx="2481603" cy="2557922"/>
          </a:xfrm>
          <a:prstGeom prst="rect">
            <a:avLst/>
          </a:prstGeom>
          <a:noFill/>
          <a:ln>
            <a:noFill/>
          </a:ln>
        </p:spPr>
      </p:pic>
      <p:pic>
        <p:nvPicPr>
          <p:cNvPr id="1856" name="Google Shape;1856;p62"/>
          <p:cNvPicPr preferRelativeResize="0"/>
          <p:nvPr/>
        </p:nvPicPr>
        <p:blipFill rotWithShape="1">
          <a:blip r:embed="rId6">
            <a:alphaModFix/>
          </a:blip>
          <a:srcRect t="9905" r="71460" b="70286"/>
          <a:stretch/>
        </p:blipFill>
        <p:spPr>
          <a:xfrm>
            <a:off x="3801906" y="439428"/>
            <a:ext cx="1643342" cy="1520868"/>
          </a:xfrm>
          <a:prstGeom prst="rect">
            <a:avLst/>
          </a:prstGeom>
          <a:noFill/>
          <a:ln>
            <a:noFill/>
          </a:ln>
        </p:spPr>
      </p:pic>
      <p:pic>
        <p:nvPicPr>
          <p:cNvPr id="1857" name="Google Shape;1857;p62"/>
          <p:cNvPicPr preferRelativeResize="0"/>
          <p:nvPr/>
        </p:nvPicPr>
        <p:blipFill rotWithShape="1">
          <a:blip r:embed="rId6">
            <a:alphaModFix/>
          </a:blip>
          <a:srcRect l="83658" t="36888" b="49777"/>
          <a:stretch/>
        </p:blipFill>
        <p:spPr>
          <a:xfrm>
            <a:off x="3922706" y="2971800"/>
            <a:ext cx="840545" cy="914400"/>
          </a:xfrm>
          <a:prstGeom prst="rect">
            <a:avLst/>
          </a:prstGeom>
          <a:noFill/>
          <a:ln>
            <a:noFill/>
          </a:ln>
        </p:spPr>
      </p:pic>
      <p:pic>
        <p:nvPicPr>
          <p:cNvPr id="1858" name="Google Shape;1858;p62"/>
          <p:cNvPicPr preferRelativeResize="0"/>
          <p:nvPr/>
        </p:nvPicPr>
        <p:blipFill rotWithShape="1">
          <a:blip r:embed="rId6">
            <a:alphaModFix/>
          </a:blip>
          <a:srcRect l="83658" t="36888" b="49777"/>
          <a:stretch/>
        </p:blipFill>
        <p:spPr>
          <a:xfrm>
            <a:off x="7030629" y="488658"/>
            <a:ext cx="840545" cy="914400"/>
          </a:xfrm>
          <a:prstGeom prst="rect">
            <a:avLst/>
          </a:prstGeom>
          <a:noFill/>
          <a:ln>
            <a:noFill/>
          </a:ln>
        </p:spPr>
      </p:pic>
      <p:pic>
        <p:nvPicPr>
          <p:cNvPr id="1859" name="Google Shape;1859;p62"/>
          <p:cNvPicPr preferRelativeResize="0"/>
          <p:nvPr/>
        </p:nvPicPr>
        <p:blipFill rotWithShape="1">
          <a:blip r:embed="rId5">
            <a:alphaModFix/>
          </a:blip>
          <a:srcRect l="12987" t="26830" r="75844" b="43247"/>
          <a:stretch/>
        </p:blipFill>
        <p:spPr>
          <a:xfrm>
            <a:off x="2503715" y="2455818"/>
            <a:ext cx="842554" cy="862149"/>
          </a:xfrm>
          <a:prstGeom prst="rect">
            <a:avLst/>
          </a:prstGeom>
          <a:noFill/>
          <a:ln>
            <a:noFill/>
          </a:ln>
        </p:spPr>
      </p:pic>
      <p:pic>
        <p:nvPicPr>
          <p:cNvPr id="1860" name="Google Shape;1860;p62"/>
          <p:cNvPicPr preferRelativeResize="0"/>
          <p:nvPr/>
        </p:nvPicPr>
        <p:blipFill rotWithShape="1">
          <a:blip r:embed="rId5">
            <a:alphaModFix/>
          </a:blip>
          <a:srcRect l="59741" r="30649" b="68635"/>
          <a:stretch/>
        </p:blipFill>
        <p:spPr>
          <a:xfrm>
            <a:off x="6030687" y="1682751"/>
            <a:ext cx="724989" cy="903696"/>
          </a:xfrm>
          <a:prstGeom prst="rect">
            <a:avLst/>
          </a:prstGeom>
          <a:noFill/>
          <a:ln>
            <a:noFill/>
          </a:ln>
        </p:spPr>
      </p:pic>
      <p:pic>
        <p:nvPicPr>
          <p:cNvPr id="1861" name="Google Shape;1861;p62"/>
          <p:cNvPicPr preferRelativeResize="0"/>
          <p:nvPr/>
        </p:nvPicPr>
        <p:blipFill rotWithShape="1">
          <a:blip r:embed="rId6">
            <a:alphaModFix/>
          </a:blip>
          <a:srcRect b="90000"/>
          <a:stretch/>
        </p:blipFill>
        <p:spPr>
          <a:xfrm>
            <a:off x="1524000" y="-34595"/>
            <a:ext cx="9144000" cy="685800"/>
          </a:xfrm>
          <a:prstGeom prst="rect">
            <a:avLst/>
          </a:prstGeom>
          <a:noFill/>
          <a:ln>
            <a:noFill/>
          </a:ln>
        </p:spPr>
      </p:pic>
      <p:pic>
        <p:nvPicPr>
          <p:cNvPr id="1862" name="Google Shape;1862;p62"/>
          <p:cNvPicPr preferRelativeResize="0"/>
          <p:nvPr/>
        </p:nvPicPr>
        <p:blipFill rotWithShape="1">
          <a:blip r:embed="rId5">
            <a:alphaModFix/>
          </a:blip>
          <a:srcRect l="59741" r="30649" b="68635"/>
          <a:stretch/>
        </p:blipFill>
        <p:spPr>
          <a:xfrm>
            <a:off x="5445249" y="5489372"/>
            <a:ext cx="724989" cy="903696"/>
          </a:xfrm>
          <a:prstGeom prst="rect">
            <a:avLst/>
          </a:prstGeom>
          <a:noFill/>
          <a:ln>
            <a:noFill/>
          </a:ln>
        </p:spPr>
      </p:pic>
      <p:pic>
        <p:nvPicPr>
          <p:cNvPr id="1863" name="Google Shape;1863;p62"/>
          <p:cNvPicPr preferRelativeResize="0"/>
          <p:nvPr/>
        </p:nvPicPr>
        <p:blipFill rotWithShape="1">
          <a:blip r:embed="rId5">
            <a:alphaModFix/>
          </a:blip>
          <a:srcRect l="12987" t="26830" r="75844" b="43247"/>
          <a:stretch/>
        </p:blipFill>
        <p:spPr>
          <a:xfrm>
            <a:off x="4788084" y="1887597"/>
            <a:ext cx="842554" cy="862149"/>
          </a:xfrm>
          <a:prstGeom prst="rect">
            <a:avLst/>
          </a:prstGeom>
          <a:noFill/>
          <a:ln>
            <a:noFill/>
          </a:ln>
        </p:spPr>
      </p:pic>
      <p:pic>
        <p:nvPicPr>
          <p:cNvPr id="1864" name="Google Shape;1864;p62"/>
          <p:cNvPicPr preferRelativeResize="0"/>
          <p:nvPr/>
        </p:nvPicPr>
        <p:blipFill rotWithShape="1">
          <a:blip r:embed="rId7">
            <a:alphaModFix/>
          </a:blip>
          <a:srcRect l="83658" t="36888" b="49777"/>
          <a:stretch/>
        </p:blipFill>
        <p:spPr>
          <a:xfrm>
            <a:off x="5703112" y="4768424"/>
            <a:ext cx="518618" cy="564187"/>
          </a:xfrm>
          <a:prstGeom prst="rect">
            <a:avLst/>
          </a:prstGeom>
          <a:noFill/>
          <a:ln>
            <a:noFill/>
          </a:ln>
        </p:spPr>
      </p:pic>
      <p:pic>
        <p:nvPicPr>
          <p:cNvPr id="1865" name="Google Shape;1865;p62"/>
          <p:cNvPicPr preferRelativeResize="0"/>
          <p:nvPr/>
        </p:nvPicPr>
        <p:blipFill rotWithShape="1">
          <a:blip r:embed="rId5">
            <a:alphaModFix/>
          </a:blip>
          <a:srcRect l="59741" r="30649" b="68635"/>
          <a:stretch/>
        </p:blipFill>
        <p:spPr>
          <a:xfrm>
            <a:off x="1421374" y="4273286"/>
            <a:ext cx="1176742" cy="1466804"/>
          </a:xfrm>
          <a:prstGeom prst="rect">
            <a:avLst/>
          </a:prstGeom>
          <a:noFill/>
          <a:ln>
            <a:noFill/>
          </a:ln>
        </p:spPr>
      </p:pic>
      <p:pic>
        <p:nvPicPr>
          <p:cNvPr id="1866" name="Google Shape;1866;p62"/>
          <p:cNvPicPr preferRelativeResize="0"/>
          <p:nvPr/>
        </p:nvPicPr>
        <p:blipFill rotWithShape="1">
          <a:blip r:embed="rId6">
            <a:alphaModFix/>
          </a:blip>
          <a:srcRect b="90000"/>
          <a:stretch/>
        </p:blipFill>
        <p:spPr>
          <a:xfrm rot="10800000">
            <a:off x="1524000" y="6136633"/>
            <a:ext cx="9144000" cy="685800"/>
          </a:xfrm>
          <a:prstGeom prst="rect">
            <a:avLst/>
          </a:prstGeom>
          <a:noFill/>
          <a:ln>
            <a:noFill/>
          </a:ln>
        </p:spPr>
      </p:pic>
      <p:pic>
        <p:nvPicPr>
          <p:cNvPr id="1867" name="Google Shape;1867;p62" descr="A picture containing text&#10;&#10;Description automatically generated"/>
          <p:cNvPicPr preferRelativeResize="0"/>
          <p:nvPr/>
        </p:nvPicPr>
        <p:blipFill rotWithShape="1">
          <a:blip r:embed="rId8">
            <a:alphaModFix/>
          </a:blip>
          <a:srcRect/>
          <a:stretch/>
        </p:blipFill>
        <p:spPr>
          <a:xfrm>
            <a:off x="6252968" y="2021602"/>
            <a:ext cx="3048000" cy="3606800"/>
          </a:xfrm>
          <a:prstGeom prst="rect">
            <a:avLst/>
          </a:prstGeom>
          <a:noFill/>
          <a:ln>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853"/>
                                        </p:tgtEl>
                                        <p:attrNameLst>
                                          <p:attrName>style.visibility</p:attrName>
                                        </p:attrNameLst>
                                      </p:cBhvr>
                                      <p:to>
                                        <p:strVal val="visible"/>
                                      </p:to>
                                    </p:set>
                                    <p:anim calcmode="lin" valueType="num">
                                      <p:cBhvr additive="base">
                                        <p:cTn id="7" dur="500"/>
                                        <p:tgtEl>
                                          <p:spTgt spid="1853"/>
                                        </p:tgtEl>
                                        <p:attrNameLst>
                                          <p:attrName>ppt_w</p:attrName>
                                        </p:attrNameLst>
                                      </p:cBhvr>
                                      <p:tavLst>
                                        <p:tav tm="0">
                                          <p:val>
                                            <p:strVal val="0"/>
                                          </p:val>
                                        </p:tav>
                                        <p:tav tm="100000">
                                          <p:val>
                                            <p:strVal val="#ppt_w"/>
                                          </p:val>
                                        </p:tav>
                                      </p:tavLst>
                                    </p:anim>
                                    <p:anim calcmode="lin" valueType="num">
                                      <p:cBhvr additive="base">
                                        <p:cTn id="8" dur="500"/>
                                        <p:tgtEl>
                                          <p:spTgt spid="1853"/>
                                        </p:tgtEl>
                                        <p:attrNameLst>
                                          <p:attrName>ppt_h</p:attrName>
                                        </p:attrNameLst>
                                      </p:cBhvr>
                                      <p:tavLst>
                                        <p:tav tm="0">
                                          <p:val>
                                            <p:str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1856"/>
                                        </p:tgtEl>
                                        <p:attrNameLst>
                                          <p:attrName>style.visibility</p:attrName>
                                        </p:attrNameLst>
                                      </p:cBhvr>
                                      <p:to>
                                        <p:strVal val="visible"/>
                                      </p:to>
                                    </p:set>
                                    <p:anim calcmode="lin" valueType="num">
                                      <p:cBhvr additive="base">
                                        <p:cTn id="12" dur="500"/>
                                        <p:tgtEl>
                                          <p:spTgt spid="1856"/>
                                        </p:tgtEl>
                                        <p:attrNameLst>
                                          <p:attrName>ppt_w</p:attrName>
                                        </p:attrNameLst>
                                      </p:cBhvr>
                                      <p:tavLst>
                                        <p:tav tm="0">
                                          <p:val>
                                            <p:strVal val="0"/>
                                          </p:val>
                                        </p:tav>
                                        <p:tav tm="100000">
                                          <p:val>
                                            <p:strVal val="#ppt_w"/>
                                          </p:val>
                                        </p:tav>
                                      </p:tavLst>
                                    </p:anim>
                                    <p:anim calcmode="lin" valueType="num">
                                      <p:cBhvr additive="base">
                                        <p:cTn id="13" dur="500"/>
                                        <p:tgtEl>
                                          <p:spTgt spid="1856"/>
                                        </p:tgtEl>
                                        <p:attrNameLst>
                                          <p:attrName>ppt_h</p:attrName>
                                        </p:attrNameLst>
                                      </p:cBhvr>
                                      <p:tavLst>
                                        <p:tav tm="0">
                                          <p:val>
                                            <p:str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1854"/>
                                        </p:tgtEl>
                                        <p:attrNameLst>
                                          <p:attrName>style.visibility</p:attrName>
                                        </p:attrNameLst>
                                      </p:cBhvr>
                                      <p:to>
                                        <p:strVal val="visible"/>
                                      </p:to>
                                    </p:set>
                                    <p:anim calcmode="lin" valueType="num">
                                      <p:cBhvr additive="base">
                                        <p:cTn id="17" dur="500"/>
                                        <p:tgtEl>
                                          <p:spTgt spid="1854"/>
                                        </p:tgtEl>
                                        <p:attrNameLst>
                                          <p:attrName>ppt_w</p:attrName>
                                        </p:attrNameLst>
                                      </p:cBhvr>
                                      <p:tavLst>
                                        <p:tav tm="0">
                                          <p:val>
                                            <p:strVal val="0"/>
                                          </p:val>
                                        </p:tav>
                                        <p:tav tm="100000">
                                          <p:val>
                                            <p:strVal val="#ppt_w"/>
                                          </p:val>
                                        </p:tav>
                                      </p:tavLst>
                                    </p:anim>
                                    <p:anim calcmode="lin" valueType="num">
                                      <p:cBhvr additive="base">
                                        <p:cTn id="18" dur="500"/>
                                        <p:tgtEl>
                                          <p:spTgt spid="1854"/>
                                        </p:tgtEl>
                                        <p:attrNameLst>
                                          <p:attrName>ppt_h</p:attrName>
                                        </p:attrNameLst>
                                      </p:cBhvr>
                                      <p:tavLst>
                                        <p:tav tm="0">
                                          <p:val>
                                            <p:strVal val="0"/>
                                          </p:val>
                                        </p:tav>
                                        <p:tav tm="100000">
                                          <p:val>
                                            <p:strVal val="#ppt_h"/>
                                          </p:val>
                                        </p:tav>
                                      </p:tavLst>
                                    </p:anim>
                                  </p:childTnLst>
                                </p:cTn>
                              </p:par>
                            </p:childTnLst>
                          </p:cTn>
                        </p:par>
                        <p:par>
                          <p:cTn id="19" fill="hold">
                            <p:stCondLst>
                              <p:cond delay="1500"/>
                            </p:stCondLst>
                            <p:childTnLst>
                              <p:par>
                                <p:cTn id="20" presetID="23" presetClass="entr" presetSubtype="16" fill="hold" nodeType="afterEffect">
                                  <p:stCondLst>
                                    <p:cond delay="0"/>
                                  </p:stCondLst>
                                  <p:childTnLst>
                                    <p:set>
                                      <p:cBhvr>
                                        <p:cTn id="21" dur="1" fill="hold">
                                          <p:stCondLst>
                                            <p:cond delay="0"/>
                                          </p:stCondLst>
                                        </p:cTn>
                                        <p:tgtEl>
                                          <p:spTgt spid="1855"/>
                                        </p:tgtEl>
                                        <p:attrNameLst>
                                          <p:attrName>style.visibility</p:attrName>
                                        </p:attrNameLst>
                                      </p:cBhvr>
                                      <p:to>
                                        <p:strVal val="visible"/>
                                      </p:to>
                                    </p:set>
                                    <p:anim calcmode="lin" valueType="num">
                                      <p:cBhvr additive="base">
                                        <p:cTn id="22" dur="500"/>
                                        <p:tgtEl>
                                          <p:spTgt spid="1855"/>
                                        </p:tgtEl>
                                        <p:attrNameLst>
                                          <p:attrName>ppt_w</p:attrName>
                                        </p:attrNameLst>
                                      </p:cBhvr>
                                      <p:tavLst>
                                        <p:tav tm="0">
                                          <p:val>
                                            <p:strVal val="0"/>
                                          </p:val>
                                        </p:tav>
                                        <p:tav tm="100000">
                                          <p:val>
                                            <p:strVal val="#ppt_w"/>
                                          </p:val>
                                        </p:tav>
                                      </p:tavLst>
                                    </p:anim>
                                    <p:anim calcmode="lin" valueType="num">
                                      <p:cBhvr additive="base">
                                        <p:cTn id="23" dur="500"/>
                                        <p:tgtEl>
                                          <p:spTgt spid="1855"/>
                                        </p:tgtEl>
                                        <p:attrNameLst>
                                          <p:attrName>ppt_h</p:attrName>
                                        </p:attrNameLst>
                                      </p:cBhvr>
                                      <p:tavLst>
                                        <p:tav tm="0">
                                          <p:val>
                                            <p:strVal val="0"/>
                                          </p:val>
                                        </p:tav>
                                        <p:tav tm="100000">
                                          <p:val>
                                            <p:strVal val="#ppt_h"/>
                                          </p:val>
                                        </p:tav>
                                      </p:tavLst>
                                    </p:anim>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1852"/>
                                        </p:tgtEl>
                                        <p:attrNameLst>
                                          <p:attrName>style.visibility</p:attrName>
                                        </p:attrNameLst>
                                      </p:cBhvr>
                                      <p:to>
                                        <p:strVal val="visible"/>
                                      </p:to>
                                    </p:set>
                                    <p:animEffect transition="in" filter="fade">
                                      <p:cBhvr>
                                        <p:cTn id="27" dur="1000"/>
                                        <p:tgtEl>
                                          <p:spTgt spid="18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8"/>
        <p:cNvGrpSpPr/>
        <p:nvPr/>
      </p:nvGrpSpPr>
      <p:grpSpPr>
        <a:xfrm>
          <a:off x="0" y="0"/>
          <a:ext cx="0" cy="0"/>
          <a:chOff x="0" y="0"/>
          <a:chExt cx="0" cy="0"/>
        </a:xfrm>
      </p:grpSpPr>
      <p:pic>
        <p:nvPicPr>
          <p:cNvPr id="1049" name="Google Shape;1049;p12"/>
          <p:cNvPicPr preferRelativeResize="0"/>
          <p:nvPr/>
        </p:nvPicPr>
        <p:blipFill rotWithShape="1">
          <a:blip r:embed="rId3">
            <a:alphaModFix/>
          </a:blip>
          <a:srcRect/>
          <a:stretch/>
        </p:blipFill>
        <p:spPr>
          <a:xfrm>
            <a:off x="1524000" y="-15776"/>
            <a:ext cx="9144000" cy="6873776"/>
          </a:xfrm>
          <a:prstGeom prst="rect">
            <a:avLst/>
          </a:prstGeom>
          <a:noFill/>
          <a:ln>
            <a:noFill/>
          </a:ln>
        </p:spPr>
      </p:pic>
      <p:pic>
        <p:nvPicPr>
          <p:cNvPr id="1050" name="Google Shape;1050;p12"/>
          <p:cNvPicPr preferRelativeResize="0"/>
          <p:nvPr/>
        </p:nvPicPr>
        <p:blipFill rotWithShape="1">
          <a:blip r:embed="rId4">
            <a:alphaModFix/>
          </a:blip>
          <a:srcRect l="5680" t="10694" r="14558" b="12834"/>
          <a:stretch/>
        </p:blipFill>
        <p:spPr>
          <a:xfrm>
            <a:off x="5748172" y="1131521"/>
            <a:ext cx="5057639" cy="5040984"/>
          </a:xfrm>
          <a:prstGeom prst="rect">
            <a:avLst/>
          </a:prstGeom>
          <a:noFill/>
          <a:ln>
            <a:noFill/>
          </a:ln>
        </p:spPr>
      </p:pic>
      <p:pic>
        <p:nvPicPr>
          <p:cNvPr id="1051" name="Google Shape;1051;p12"/>
          <p:cNvPicPr preferRelativeResize="0"/>
          <p:nvPr/>
        </p:nvPicPr>
        <p:blipFill rotWithShape="1">
          <a:blip r:embed="rId5">
            <a:alphaModFix/>
          </a:blip>
          <a:srcRect r="86061" b="62667"/>
          <a:stretch/>
        </p:blipFill>
        <p:spPr>
          <a:xfrm>
            <a:off x="1524000" y="291817"/>
            <a:ext cx="2331720" cy="2385226"/>
          </a:xfrm>
          <a:prstGeom prst="rect">
            <a:avLst/>
          </a:prstGeom>
          <a:noFill/>
          <a:ln>
            <a:noFill/>
          </a:ln>
        </p:spPr>
      </p:pic>
      <p:pic>
        <p:nvPicPr>
          <p:cNvPr id="1052" name="Google Shape;1052;p12"/>
          <p:cNvPicPr preferRelativeResize="0"/>
          <p:nvPr/>
        </p:nvPicPr>
        <p:blipFill rotWithShape="1">
          <a:blip r:embed="rId5">
            <a:alphaModFix/>
          </a:blip>
          <a:srcRect t="49498" r="78939"/>
          <a:stretch/>
        </p:blipFill>
        <p:spPr>
          <a:xfrm rot="-877060">
            <a:off x="1377754" y="2714667"/>
            <a:ext cx="5387411" cy="4934153"/>
          </a:xfrm>
          <a:prstGeom prst="rect">
            <a:avLst/>
          </a:prstGeom>
          <a:noFill/>
          <a:ln>
            <a:noFill/>
          </a:ln>
        </p:spPr>
      </p:pic>
      <p:pic>
        <p:nvPicPr>
          <p:cNvPr id="1053" name="Google Shape;1053;p12"/>
          <p:cNvPicPr preferRelativeResize="0"/>
          <p:nvPr/>
        </p:nvPicPr>
        <p:blipFill rotWithShape="1">
          <a:blip r:embed="rId5">
            <a:alphaModFix/>
          </a:blip>
          <a:srcRect l="68030" r="14999" b="54204"/>
          <a:stretch/>
        </p:blipFill>
        <p:spPr>
          <a:xfrm>
            <a:off x="8244372" y="604679"/>
            <a:ext cx="2481603" cy="2557922"/>
          </a:xfrm>
          <a:prstGeom prst="rect">
            <a:avLst/>
          </a:prstGeom>
          <a:noFill/>
          <a:ln>
            <a:noFill/>
          </a:ln>
        </p:spPr>
      </p:pic>
      <p:pic>
        <p:nvPicPr>
          <p:cNvPr id="1054" name="Google Shape;1054;p12"/>
          <p:cNvPicPr preferRelativeResize="0"/>
          <p:nvPr/>
        </p:nvPicPr>
        <p:blipFill rotWithShape="1">
          <a:blip r:embed="rId6">
            <a:alphaModFix/>
          </a:blip>
          <a:srcRect t="9905" r="71460" b="70286"/>
          <a:stretch/>
        </p:blipFill>
        <p:spPr>
          <a:xfrm>
            <a:off x="3801907" y="439428"/>
            <a:ext cx="1643342" cy="1520868"/>
          </a:xfrm>
          <a:prstGeom prst="rect">
            <a:avLst/>
          </a:prstGeom>
          <a:noFill/>
          <a:ln>
            <a:noFill/>
          </a:ln>
        </p:spPr>
      </p:pic>
      <p:pic>
        <p:nvPicPr>
          <p:cNvPr id="1055" name="Google Shape;1055;p12"/>
          <p:cNvPicPr preferRelativeResize="0"/>
          <p:nvPr/>
        </p:nvPicPr>
        <p:blipFill rotWithShape="1">
          <a:blip r:embed="rId6">
            <a:alphaModFix/>
          </a:blip>
          <a:srcRect l="83658" t="36888" b="49777"/>
          <a:stretch/>
        </p:blipFill>
        <p:spPr>
          <a:xfrm>
            <a:off x="3922733" y="2971800"/>
            <a:ext cx="840545" cy="914400"/>
          </a:xfrm>
          <a:prstGeom prst="rect">
            <a:avLst/>
          </a:prstGeom>
          <a:noFill/>
          <a:ln>
            <a:noFill/>
          </a:ln>
        </p:spPr>
      </p:pic>
      <p:pic>
        <p:nvPicPr>
          <p:cNvPr id="1056" name="Google Shape;1056;p12"/>
          <p:cNvPicPr preferRelativeResize="0"/>
          <p:nvPr/>
        </p:nvPicPr>
        <p:blipFill rotWithShape="1">
          <a:blip r:embed="rId6">
            <a:alphaModFix/>
          </a:blip>
          <a:srcRect l="83658" t="36888" b="49777"/>
          <a:stretch/>
        </p:blipFill>
        <p:spPr>
          <a:xfrm>
            <a:off x="7030636" y="488658"/>
            <a:ext cx="840545" cy="914400"/>
          </a:xfrm>
          <a:prstGeom prst="rect">
            <a:avLst/>
          </a:prstGeom>
          <a:noFill/>
          <a:ln>
            <a:noFill/>
          </a:ln>
        </p:spPr>
      </p:pic>
      <p:pic>
        <p:nvPicPr>
          <p:cNvPr id="1057" name="Google Shape;1057;p12"/>
          <p:cNvPicPr preferRelativeResize="0"/>
          <p:nvPr/>
        </p:nvPicPr>
        <p:blipFill rotWithShape="1">
          <a:blip r:embed="rId5">
            <a:alphaModFix/>
          </a:blip>
          <a:srcRect l="12987" t="26830" r="75844" b="43247"/>
          <a:stretch/>
        </p:blipFill>
        <p:spPr>
          <a:xfrm>
            <a:off x="2503716" y="2455872"/>
            <a:ext cx="842554" cy="862149"/>
          </a:xfrm>
          <a:prstGeom prst="rect">
            <a:avLst/>
          </a:prstGeom>
          <a:noFill/>
          <a:ln>
            <a:noFill/>
          </a:ln>
        </p:spPr>
      </p:pic>
      <p:pic>
        <p:nvPicPr>
          <p:cNvPr id="1058" name="Google Shape;1058;p12"/>
          <p:cNvPicPr preferRelativeResize="0"/>
          <p:nvPr/>
        </p:nvPicPr>
        <p:blipFill rotWithShape="1">
          <a:blip r:embed="rId5">
            <a:alphaModFix/>
          </a:blip>
          <a:srcRect l="59741" r="30649" b="68635"/>
          <a:stretch/>
        </p:blipFill>
        <p:spPr>
          <a:xfrm>
            <a:off x="6030687" y="1682751"/>
            <a:ext cx="724989" cy="903696"/>
          </a:xfrm>
          <a:prstGeom prst="rect">
            <a:avLst/>
          </a:prstGeom>
          <a:noFill/>
          <a:ln>
            <a:noFill/>
          </a:ln>
        </p:spPr>
      </p:pic>
      <p:pic>
        <p:nvPicPr>
          <p:cNvPr id="1059" name="Google Shape;1059;p12"/>
          <p:cNvPicPr preferRelativeResize="0"/>
          <p:nvPr/>
        </p:nvPicPr>
        <p:blipFill rotWithShape="1">
          <a:blip r:embed="rId6">
            <a:alphaModFix/>
          </a:blip>
          <a:srcRect b="90000"/>
          <a:stretch/>
        </p:blipFill>
        <p:spPr>
          <a:xfrm>
            <a:off x="1524000" y="-34595"/>
            <a:ext cx="9144000" cy="685800"/>
          </a:xfrm>
          <a:prstGeom prst="rect">
            <a:avLst/>
          </a:prstGeom>
          <a:noFill/>
          <a:ln>
            <a:noFill/>
          </a:ln>
        </p:spPr>
      </p:pic>
      <p:pic>
        <p:nvPicPr>
          <p:cNvPr id="1060" name="Google Shape;1060;p12"/>
          <p:cNvPicPr preferRelativeResize="0"/>
          <p:nvPr/>
        </p:nvPicPr>
        <p:blipFill rotWithShape="1">
          <a:blip r:embed="rId5">
            <a:alphaModFix/>
          </a:blip>
          <a:srcRect l="63117" t="50406" r="27013" b="6978"/>
          <a:stretch/>
        </p:blipFill>
        <p:spPr>
          <a:xfrm>
            <a:off x="7330677" y="4285410"/>
            <a:ext cx="744583" cy="1227908"/>
          </a:xfrm>
          <a:prstGeom prst="rect">
            <a:avLst/>
          </a:prstGeom>
          <a:noFill/>
          <a:ln>
            <a:noFill/>
          </a:ln>
        </p:spPr>
      </p:pic>
      <p:pic>
        <p:nvPicPr>
          <p:cNvPr id="1061" name="Google Shape;1061;p12"/>
          <p:cNvPicPr preferRelativeResize="0"/>
          <p:nvPr/>
        </p:nvPicPr>
        <p:blipFill rotWithShape="1">
          <a:blip r:embed="rId5">
            <a:alphaModFix/>
          </a:blip>
          <a:srcRect l="59741" r="30649" b="68635"/>
          <a:stretch/>
        </p:blipFill>
        <p:spPr>
          <a:xfrm>
            <a:off x="5445249" y="5489372"/>
            <a:ext cx="724989" cy="903696"/>
          </a:xfrm>
          <a:prstGeom prst="rect">
            <a:avLst/>
          </a:prstGeom>
          <a:noFill/>
          <a:ln>
            <a:noFill/>
          </a:ln>
        </p:spPr>
      </p:pic>
      <p:pic>
        <p:nvPicPr>
          <p:cNvPr id="1062" name="Google Shape;1062;p12"/>
          <p:cNvPicPr preferRelativeResize="0"/>
          <p:nvPr/>
        </p:nvPicPr>
        <p:blipFill rotWithShape="1">
          <a:blip r:embed="rId5">
            <a:alphaModFix/>
          </a:blip>
          <a:srcRect l="12987" t="26830" r="75844" b="43247"/>
          <a:stretch/>
        </p:blipFill>
        <p:spPr>
          <a:xfrm>
            <a:off x="4788084" y="1887651"/>
            <a:ext cx="842554" cy="862149"/>
          </a:xfrm>
          <a:prstGeom prst="rect">
            <a:avLst/>
          </a:prstGeom>
          <a:noFill/>
          <a:ln>
            <a:noFill/>
          </a:ln>
        </p:spPr>
      </p:pic>
      <p:pic>
        <p:nvPicPr>
          <p:cNvPr id="1063" name="Google Shape;1063;p12"/>
          <p:cNvPicPr preferRelativeResize="0"/>
          <p:nvPr/>
        </p:nvPicPr>
        <p:blipFill rotWithShape="1">
          <a:blip r:embed="rId7">
            <a:alphaModFix/>
          </a:blip>
          <a:srcRect l="83658" t="36888" b="49777"/>
          <a:stretch/>
        </p:blipFill>
        <p:spPr>
          <a:xfrm>
            <a:off x="5703112" y="4768478"/>
            <a:ext cx="518618" cy="564187"/>
          </a:xfrm>
          <a:prstGeom prst="rect">
            <a:avLst/>
          </a:prstGeom>
          <a:noFill/>
          <a:ln>
            <a:noFill/>
          </a:ln>
        </p:spPr>
      </p:pic>
      <p:pic>
        <p:nvPicPr>
          <p:cNvPr id="1064" name="Google Shape;1064;p12"/>
          <p:cNvPicPr preferRelativeResize="0"/>
          <p:nvPr/>
        </p:nvPicPr>
        <p:blipFill rotWithShape="1">
          <a:blip r:embed="rId5">
            <a:alphaModFix/>
          </a:blip>
          <a:srcRect l="59741" r="30649" b="68635"/>
          <a:stretch/>
        </p:blipFill>
        <p:spPr>
          <a:xfrm>
            <a:off x="1421374" y="4273286"/>
            <a:ext cx="1176742" cy="1466804"/>
          </a:xfrm>
          <a:prstGeom prst="rect">
            <a:avLst/>
          </a:prstGeom>
          <a:noFill/>
          <a:ln>
            <a:noFill/>
          </a:ln>
        </p:spPr>
      </p:pic>
      <p:pic>
        <p:nvPicPr>
          <p:cNvPr id="1065" name="Google Shape;1065;p12"/>
          <p:cNvPicPr preferRelativeResize="0"/>
          <p:nvPr/>
        </p:nvPicPr>
        <p:blipFill rotWithShape="1">
          <a:blip r:embed="rId6">
            <a:alphaModFix/>
          </a:blip>
          <a:srcRect b="90000"/>
          <a:stretch/>
        </p:blipFill>
        <p:spPr>
          <a:xfrm rot="10800000">
            <a:off x="1524000" y="6136633"/>
            <a:ext cx="9144000" cy="685800"/>
          </a:xfrm>
          <a:prstGeom prst="rect">
            <a:avLst/>
          </a:prstGeom>
          <a:noFill/>
          <a:ln>
            <a:noFill/>
          </a:ln>
        </p:spPr>
      </p:pic>
      <p:sp>
        <p:nvSpPr>
          <p:cNvPr id="1066" name="Google Shape;1066;p12"/>
          <p:cNvSpPr txBox="1"/>
          <p:nvPr/>
        </p:nvSpPr>
        <p:spPr>
          <a:xfrm rot="-958062">
            <a:off x="6211749" y="2407832"/>
            <a:ext cx="4033594" cy="2400657"/>
          </a:xfrm>
          <a:prstGeom prst="rect">
            <a:avLst/>
          </a:prstGeom>
          <a:noFill/>
          <a:ln>
            <a:noFill/>
          </a:ln>
        </p:spPr>
        <p:txBody>
          <a:bodyPr spcFirstLastPara="1" wrap="square" lIns="91425" tIns="45700" rIns="91425" bIns="45700" anchor="t" anchorCtr="0">
            <a:spAutoFit/>
          </a:bodyPr>
          <a:lstStyle/>
          <a:p>
            <a:pPr algn="ctr"/>
            <a:r>
              <a:rPr lang="en-US" sz="5000" b="1">
                <a:solidFill>
                  <a:srgbClr val="2F5496"/>
                </a:solidFill>
                <a:latin typeface="Times New Roman"/>
                <a:ea typeface="Times New Roman"/>
                <a:cs typeface="Times New Roman"/>
                <a:sym typeface="Times New Roman"/>
              </a:rPr>
              <a:t>HÌNH THÀNH </a:t>
            </a:r>
            <a:endParaRPr/>
          </a:p>
          <a:p>
            <a:pPr algn="ctr"/>
            <a:r>
              <a:rPr lang="en-US" sz="5000" b="1">
                <a:solidFill>
                  <a:srgbClr val="2F5496"/>
                </a:solidFill>
                <a:latin typeface="Times New Roman"/>
                <a:ea typeface="Times New Roman"/>
                <a:cs typeface="Times New Roman"/>
                <a:sym typeface="Times New Roman"/>
              </a:rPr>
              <a:t>KIẾN THỨC</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056"/>
                                        </p:tgtEl>
                                        <p:attrNameLst>
                                          <p:attrName>style.visibility</p:attrName>
                                        </p:attrNameLst>
                                      </p:cBhvr>
                                      <p:to>
                                        <p:strVal val="visible"/>
                                      </p:to>
                                    </p:set>
                                    <p:anim calcmode="lin" valueType="num">
                                      <p:cBhvr additive="base">
                                        <p:cTn id="7" dur="500"/>
                                        <p:tgtEl>
                                          <p:spTgt spid="1056"/>
                                        </p:tgtEl>
                                        <p:attrNameLst>
                                          <p:attrName>ppt_w</p:attrName>
                                        </p:attrNameLst>
                                      </p:cBhvr>
                                      <p:tavLst>
                                        <p:tav tm="0">
                                          <p:val>
                                            <p:strVal val="0"/>
                                          </p:val>
                                        </p:tav>
                                        <p:tav tm="100000">
                                          <p:val>
                                            <p:strVal val="#ppt_w"/>
                                          </p:val>
                                        </p:tav>
                                      </p:tavLst>
                                    </p:anim>
                                    <p:anim calcmode="lin" valueType="num">
                                      <p:cBhvr additive="base">
                                        <p:cTn id="8" dur="500"/>
                                        <p:tgtEl>
                                          <p:spTgt spid="1056"/>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062"/>
                                        </p:tgtEl>
                                        <p:attrNameLst>
                                          <p:attrName>style.visibility</p:attrName>
                                        </p:attrNameLst>
                                      </p:cBhvr>
                                      <p:to>
                                        <p:strVal val="visible"/>
                                      </p:to>
                                    </p:set>
                                    <p:anim calcmode="lin" valueType="num">
                                      <p:cBhvr additive="base">
                                        <p:cTn id="11" dur="500"/>
                                        <p:tgtEl>
                                          <p:spTgt spid="1062"/>
                                        </p:tgtEl>
                                        <p:attrNameLst>
                                          <p:attrName>ppt_w</p:attrName>
                                        </p:attrNameLst>
                                      </p:cBhvr>
                                      <p:tavLst>
                                        <p:tav tm="0">
                                          <p:val>
                                            <p:strVal val="0"/>
                                          </p:val>
                                        </p:tav>
                                        <p:tav tm="100000">
                                          <p:val>
                                            <p:strVal val="#ppt_w"/>
                                          </p:val>
                                        </p:tav>
                                      </p:tavLst>
                                    </p:anim>
                                    <p:anim calcmode="lin" valueType="num">
                                      <p:cBhvr additive="base">
                                        <p:cTn id="12" dur="500"/>
                                        <p:tgtEl>
                                          <p:spTgt spid="1062"/>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057"/>
                                        </p:tgtEl>
                                        <p:attrNameLst>
                                          <p:attrName>style.visibility</p:attrName>
                                        </p:attrNameLst>
                                      </p:cBhvr>
                                      <p:to>
                                        <p:strVal val="visible"/>
                                      </p:to>
                                    </p:set>
                                    <p:anim calcmode="lin" valueType="num">
                                      <p:cBhvr additive="base">
                                        <p:cTn id="15" dur="500"/>
                                        <p:tgtEl>
                                          <p:spTgt spid="1057"/>
                                        </p:tgtEl>
                                        <p:attrNameLst>
                                          <p:attrName>ppt_w</p:attrName>
                                        </p:attrNameLst>
                                      </p:cBhvr>
                                      <p:tavLst>
                                        <p:tav tm="0">
                                          <p:val>
                                            <p:strVal val="0"/>
                                          </p:val>
                                        </p:tav>
                                        <p:tav tm="100000">
                                          <p:val>
                                            <p:strVal val="#ppt_w"/>
                                          </p:val>
                                        </p:tav>
                                      </p:tavLst>
                                    </p:anim>
                                    <p:anim calcmode="lin" valueType="num">
                                      <p:cBhvr additive="base">
                                        <p:cTn id="16" dur="500"/>
                                        <p:tgtEl>
                                          <p:spTgt spid="1057"/>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1055"/>
                                        </p:tgtEl>
                                        <p:attrNameLst>
                                          <p:attrName>style.visibility</p:attrName>
                                        </p:attrNameLst>
                                      </p:cBhvr>
                                      <p:to>
                                        <p:strVal val="visible"/>
                                      </p:to>
                                    </p:set>
                                    <p:anim calcmode="lin" valueType="num">
                                      <p:cBhvr additive="base">
                                        <p:cTn id="19" dur="500"/>
                                        <p:tgtEl>
                                          <p:spTgt spid="1055"/>
                                        </p:tgtEl>
                                        <p:attrNameLst>
                                          <p:attrName>ppt_w</p:attrName>
                                        </p:attrNameLst>
                                      </p:cBhvr>
                                      <p:tavLst>
                                        <p:tav tm="0">
                                          <p:val>
                                            <p:strVal val="0"/>
                                          </p:val>
                                        </p:tav>
                                        <p:tav tm="100000">
                                          <p:val>
                                            <p:strVal val="#ppt_w"/>
                                          </p:val>
                                        </p:tav>
                                      </p:tavLst>
                                    </p:anim>
                                    <p:anim calcmode="lin" valueType="num">
                                      <p:cBhvr additive="base">
                                        <p:cTn id="20" dur="500"/>
                                        <p:tgtEl>
                                          <p:spTgt spid="1055"/>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1063"/>
                                        </p:tgtEl>
                                        <p:attrNameLst>
                                          <p:attrName>style.visibility</p:attrName>
                                        </p:attrNameLst>
                                      </p:cBhvr>
                                      <p:to>
                                        <p:strVal val="visible"/>
                                      </p:to>
                                    </p:set>
                                    <p:anim calcmode="lin" valueType="num">
                                      <p:cBhvr additive="base">
                                        <p:cTn id="23" dur="500"/>
                                        <p:tgtEl>
                                          <p:spTgt spid="1063"/>
                                        </p:tgtEl>
                                        <p:attrNameLst>
                                          <p:attrName>ppt_w</p:attrName>
                                        </p:attrNameLst>
                                      </p:cBhvr>
                                      <p:tavLst>
                                        <p:tav tm="0">
                                          <p:val>
                                            <p:strVal val="0"/>
                                          </p:val>
                                        </p:tav>
                                        <p:tav tm="100000">
                                          <p:val>
                                            <p:strVal val="#ppt_w"/>
                                          </p:val>
                                        </p:tav>
                                      </p:tavLst>
                                    </p:anim>
                                    <p:anim calcmode="lin" valueType="num">
                                      <p:cBhvr additive="base">
                                        <p:cTn id="24" dur="500"/>
                                        <p:tgtEl>
                                          <p:spTgt spid="1063"/>
                                        </p:tgtEl>
                                        <p:attrNameLst>
                                          <p:attrName>ppt_h</p:attrName>
                                        </p:attrNameLst>
                                      </p:cBhvr>
                                      <p:tavLst>
                                        <p:tav tm="0">
                                          <p:val>
                                            <p:str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1064"/>
                                        </p:tgtEl>
                                        <p:attrNameLst>
                                          <p:attrName>style.visibility</p:attrName>
                                        </p:attrNameLst>
                                      </p:cBhvr>
                                      <p:to>
                                        <p:strVal val="visible"/>
                                      </p:to>
                                    </p:set>
                                    <p:anim calcmode="lin" valueType="num">
                                      <p:cBhvr additive="base">
                                        <p:cTn id="27" dur="500"/>
                                        <p:tgtEl>
                                          <p:spTgt spid="1064"/>
                                        </p:tgtEl>
                                        <p:attrNameLst>
                                          <p:attrName>ppt_w</p:attrName>
                                        </p:attrNameLst>
                                      </p:cBhvr>
                                      <p:tavLst>
                                        <p:tav tm="0">
                                          <p:val>
                                            <p:strVal val="0"/>
                                          </p:val>
                                        </p:tav>
                                        <p:tav tm="100000">
                                          <p:val>
                                            <p:strVal val="#ppt_w"/>
                                          </p:val>
                                        </p:tav>
                                      </p:tavLst>
                                    </p:anim>
                                    <p:anim calcmode="lin" valueType="num">
                                      <p:cBhvr additive="base">
                                        <p:cTn id="28" dur="500"/>
                                        <p:tgtEl>
                                          <p:spTgt spid="1064"/>
                                        </p:tgtEl>
                                        <p:attrNameLst>
                                          <p:attrName>ppt_h</p:attrName>
                                        </p:attrNameLst>
                                      </p:cBhvr>
                                      <p:tavLst>
                                        <p:tav tm="0">
                                          <p:val>
                                            <p:str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1061"/>
                                        </p:tgtEl>
                                        <p:attrNameLst>
                                          <p:attrName>style.visibility</p:attrName>
                                        </p:attrNameLst>
                                      </p:cBhvr>
                                      <p:to>
                                        <p:strVal val="visible"/>
                                      </p:to>
                                    </p:set>
                                    <p:anim calcmode="lin" valueType="num">
                                      <p:cBhvr additive="base">
                                        <p:cTn id="31" dur="500"/>
                                        <p:tgtEl>
                                          <p:spTgt spid="1061"/>
                                        </p:tgtEl>
                                        <p:attrNameLst>
                                          <p:attrName>ppt_w</p:attrName>
                                        </p:attrNameLst>
                                      </p:cBhvr>
                                      <p:tavLst>
                                        <p:tav tm="0">
                                          <p:val>
                                            <p:strVal val="0"/>
                                          </p:val>
                                        </p:tav>
                                        <p:tav tm="100000">
                                          <p:val>
                                            <p:strVal val="#ppt_w"/>
                                          </p:val>
                                        </p:tav>
                                      </p:tavLst>
                                    </p:anim>
                                    <p:anim calcmode="lin" valueType="num">
                                      <p:cBhvr additive="base">
                                        <p:cTn id="32" dur="500"/>
                                        <p:tgtEl>
                                          <p:spTgt spid="1061"/>
                                        </p:tgtEl>
                                        <p:attrNameLst>
                                          <p:attrName>ppt_h</p:attrName>
                                        </p:attrNameLst>
                                      </p:cBhvr>
                                      <p:tavLst>
                                        <p:tav tm="0">
                                          <p:val>
                                            <p:strVal val="0"/>
                                          </p:val>
                                        </p:tav>
                                        <p:tav tm="100000">
                                          <p:val>
                                            <p:strVal val="#ppt_h"/>
                                          </p:val>
                                        </p:tav>
                                      </p:tavLst>
                                    </p:anim>
                                  </p:childTnLst>
                                </p:cTn>
                              </p:par>
                              <p:par>
                                <p:cTn id="33" presetID="23" presetClass="entr" presetSubtype="16" fill="hold" nodeType="withEffect">
                                  <p:stCondLst>
                                    <p:cond delay="0"/>
                                  </p:stCondLst>
                                  <p:childTnLst>
                                    <p:set>
                                      <p:cBhvr>
                                        <p:cTn id="34" dur="1" fill="hold">
                                          <p:stCondLst>
                                            <p:cond delay="0"/>
                                          </p:stCondLst>
                                        </p:cTn>
                                        <p:tgtEl>
                                          <p:spTgt spid="1050"/>
                                        </p:tgtEl>
                                        <p:attrNameLst>
                                          <p:attrName>style.visibility</p:attrName>
                                        </p:attrNameLst>
                                      </p:cBhvr>
                                      <p:to>
                                        <p:strVal val="visible"/>
                                      </p:to>
                                    </p:set>
                                    <p:anim calcmode="lin" valueType="num">
                                      <p:cBhvr additive="base">
                                        <p:cTn id="35" dur="500"/>
                                        <p:tgtEl>
                                          <p:spTgt spid="1050"/>
                                        </p:tgtEl>
                                        <p:attrNameLst>
                                          <p:attrName>ppt_w</p:attrName>
                                        </p:attrNameLst>
                                      </p:cBhvr>
                                      <p:tavLst>
                                        <p:tav tm="0">
                                          <p:val>
                                            <p:strVal val="0"/>
                                          </p:val>
                                        </p:tav>
                                        <p:tav tm="100000">
                                          <p:val>
                                            <p:strVal val="#ppt_w"/>
                                          </p:val>
                                        </p:tav>
                                      </p:tavLst>
                                    </p:anim>
                                    <p:anim calcmode="lin" valueType="num">
                                      <p:cBhvr additive="base">
                                        <p:cTn id="36" dur="500"/>
                                        <p:tgtEl>
                                          <p:spTgt spid="1050"/>
                                        </p:tgtEl>
                                        <p:attrNameLst>
                                          <p:attrName>ppt_h</p:attrName>
                                        </p:attrNameLst>
                                      </p:cBhvr>
                                      <p:tavLst>
                                        <p:tav tm="0">
                                          <p:val>
                                            <p:strVal val="0"/>
                                          </p:val>
                                        </p:tav>
                                        <p:tav tm="100000">
                                          <p:val>
                                            <p:strVal val="#ppt_h"/>
                                          </p:val>
                                        </p:tav>
                                      </p:tavLst>
                                    </p:anim>
                                  </p:childTnLst>
                                </p:cTn>
                              </p:par>
                              <p:par>
                                <p:cTn id="37" presetID="23" presetClass="entr" presetSubtype="16" fill="hold" nodeType="withEffect">
                                  <p:stCondLst>
                                    <p:cond delay="0"/>
                                  </p:stCondLst>
                                  <p:childTnLst>
                                    <p:set>
                                      <p:cBhvr>
                                        <p:cTn id="38" dur="1" fill="hold">
                                          <p:stCondLst>
                                            <p:cond delay="0"/>
                                          </p:stCondLst>
                                        </p:cTn>
                                        <p:tgtEl>
                                          <p:spTgt spid="1058"/>
                                        </p:tgtEl>
                                        <p:attrNameLst>
                                          <p:attrName>style.visibility</p:attrName>
                                        </p:attrNameLst>
                                      </p:cBhvr>
                                      <p:to>
                                        <p:strVal val="visible"/>
                                      </p:to>
                                    </p:set>
                                    <p:anim calcmode="lin" valueType="num">
                                      <p:cBhvr additive="base">
                                        <p:cTn id="39" dur="500"/>
                                        <p:tgtEl>
                                          <p:spTgt spid="1058"/>
                                        </p:tgtEl>
                                        <p:attrNameLst>
                                          <p:attrName>ppt_w</p:attrName>
                                        </p:attrNameLst>
                                      </p:cBhvr>
                                      <p:tavLst>
                                        <p:tav tm="0">
                                          <p:val>
                                            <p:strVal val="0"/>
                                          </p:val>
                                        </p:tav>
                                        <p:tav tm="100000">
                                          <p:val>
                                            <p:strVal val="#ppt_w"/>
                                          </p:val>
                                        </p:tav>
                                      </p:tavLst>
                                    </p:anim>
                                    <p:anim calcmode="lin" valueType="num">
                                      <p:cBhvr additive="base">
                                        <p:cTn id="40" dur="500"/>
                                        <p:tgtEl>
                                          <p:spTgt spid="1058"/>
                                        </p:tgtEl>
                                        <p:attrNameLst>
                                          <p:attrName>ppt_h</p:attrName>
                                        </p:attrNameLst>
                                      </p:cBhvr>
                                      <p:tavLst>
                                        <p:tav tm="0">
                                          <p:val>
                                            <p:strVal val="0"/>
                                          </p:val>
                                        </p:tav>
                                        <p:tav tm="100000">
                                          <p:val>
                                            <p:strVal val="#ppt_h"/>
                                          </p:val>
                                        </p:tav>
                                      </p:tavLst>
                                    </p:anim>
                                  </p:childTnLst>
                                </p:cTn>
                              </p:par>
                            </p:childTnLst>
                          </p:cTn>
                        </p:par>
                        <p:par>
                          <p:cTn id="41" fill="hold">
                            <p:stCondLst>
                              <p:cond delay="500"/>
                            </p:stCondLst>
                            <p:childTnLst>
                              <p:par>
                                <p:cTn id="42" presetID="10" presetClass="entr" presetSubtype="0" fill="hold" nodeType="afterEffect">
                                  <p:stCondLst>
                                    <p:cond delay="0"/>
                                  </p:stCondLst>
                                  <p:childTnLst>
                                    <p:set>
                                      <p:cBhvr>
                                        <p:cTn id="43" dur="1" fill="hold">
                                          <p:stCondLst>
                                            <p:cond delay="0"/>
                                          </p:stCondLst>
                                        </p:cTn>
                                        <p:tgtEl>
                                          <p:spTgt spid="1052"/>
                                        </p:tgtEl>
                                        <p:attrNameLst>
                                          <p:attrName>style.visibility</p:attrName>
                                        </p:attrNameLst>
                                      </p:cBhvr>
                                      <p:to>
                                        <p:strVal val="visible"/>
                                      </p:to>
                                    </p:set>
                                    <p:animEffect transition="in" filter="fade">
                                      <p:cBhvr>
                                        <p:cTn id="44" dur="1000"/>
                                        <p:tgtEl>
                                          <p:spTgt spid="1052"/>
                                        </p:tgtEl>
                                      </p:cBhvr>
                                    </p:animEffect>
                                  </p:childTnLst>
                                </p:cTn>
                              </p:par>
                            </p:childTnLst>
                          </p:cTn>
                        </p:par>
                        <p:par>
                          <p:cTn id="45" fill="hold">
                            <p:stCondLst>
                              <p:cond delay="1500"/>
                            </p:stCondLst>
                            <p:childTnLst>
                              <p:par>
                                <p:cTn id="46" presetID="10" presetClass="entr" presetSubtype="0" fill="hold" nodeType="afterEffect">
                                  <p:stCondLst>
                                    <p:cond delay="0"/>
                                  </p:stCondLst>
                                  <p:childTnLst>
                                    <p:set>
                                      <p:cBhvr>
                                        <p:cTn id="47" dur="1" fill="hold">
                                          <p:stCondLst>
                                            <p:cond delay="0"/>
                                          </p:stCondLst>
                                        </p:cTn>
                                        <p:tgtEl>
                                          <p:spTgt spid="1051"/>
                                        </p:tgtEl>
                                        <p:attrNameLst>
                                          <p:attrName>style.visibility</p:attrName>
                                        </p:attrNameLst>
                                      </p:cBhvr>
                                      <p:to>
                                        <p:strVal val="visible"/>
                                      </p:to>
                                    </p:set>
                                    <p:animEffect transition="in" filter="fade">
                                      <p:cBhvr>
                                        <p:cTn id="48" dur="1000"/>
                                        <p:tgtEl>
                                          <p:spTgt spid="1051"/>
                                        </p:tgtEl>
                                      </p:cBhvr>
                                    </p:animEffect>
                                  </p:childTnLst>
                                </p:cTn>
                              </p:par>
                            </p:childTnLst>
                          </p:cTn>
                        </p:par>
                        <p:par>
                          <p:cTn id="49" fill="hold">
                            <p:stCondLst>
                              <p:cond delay="2500"/>
                            </p:stCondLst>
                            <p:childTnLst>
                              <p:par>
                                <p:cTn id="50" presetID="10" presetClass="entr" presetSubtype="0" fill="hold" nodeType="afterEffect">
                                  <p:stCondLst>
                                    <p:cond delay="0"/>
                                  </p:stCondLst>
                                  <p:childTnLst>
                                    <p:set>
                                      <p:cBhvr>
                                        <p:cTn id="51" dur="1" fill="hold">
                                          <p:stCondLst>
                                            <p:cond delay="0"/>
                                          </p:stCondLst>
                                        </p:cTn>
                                        <p:tgtEl>
                                          <p:spTgt spid="1053"/>
                                        </p:tgtEl>
                                        <p:attrNameLst>
                                          <p:attrName>style.visibility</p:attrName>
                                        </p:attrNameLst>
                                      </p:cBhvr>
                                      <p:to>
                                        <p:strVal val="visible"/>
                                      </p:to>
                                    </p:set>
                                    <p:animEffect transition="in" filter="fade">
                                      <p:cBhvr>
                                        <p:cTn id="52" dur="1000"/>
                                        <p:tgtEl>
                                          <p:spTgt spid="1053"/>
                                        </p:tgtEl>
                                      </p:cBhvr>
                                    </p:animEffect>
                                  </p:childTnLst>
                                </p:cTn>
                              </p:par>
                            </p:childTnLst>
                          </p:cTn>
                        </p:par>
                        <p:par>
                          <p:cTn id="53" fill="hold">
                            <p:stCondLst>
                              <p:cond delay="3500"/>
                            </p:stCondLst>
                            <p:childTnLst>
                              <p:par>
                                <p:cTn id="54" presetID="10" presetClass="entr" presetSubtype="0" fill="hold" nodeType="afterEffect">
                                  <p:stCondLst>
                                    <p:cond delay="0"/>
                                  </p:stCondLst>
                                  <p:childTnLst>
                                    <p:set>
                                      <p:cBhvr>
                                        <p:cTn id="55" dur="1" fill="hold">
                                          <p:stCondLst>
                                            <p:cond delay="0"/>
                                          </p:stCondLst>
                                        </p:cTn>
                                        <p:tgtEl>
                                          <p:spTgt spid="1054"/>
                                        </p:tgtEl>
                                        <p:attrNameLst>
                                          <p:attrName>style.visibility</p:attrName>
                                        </p:attrNameLst>
                                      </p:cBhvr>
                                      <p:to>
                                        <p:strVal val="visible"/>
                                      </p:to>
                                    </p:set>
                                    <p:animEffect transition="in" filter="fade">
                                      <p:cBhvr>
                                        <p:cTn id="56" dur="1000"/>
                                        <p:tgtEl>
                                          <p:spTgt spid="1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30"/>
        <p:cNvGrpSpPr/>
        <p:nvPr/>
      </p:nvGrpSpPr>
      <p:grpSpPr>
        <a:xfrm>
          <a:off x="0" y="0"/>
          <a:ext cx="0" cy="0"/>
          <a:chOff x="0" y="0"/>
          <a:chExt cx="0" cy="0"/>
        </a:xfrm>
      </p:grpSpPr>
      <p:sp>
        <p:nvSpPr>
          <p:cNvPr id="28" name="TextBox 27">
            <a:extLst>
              <a:ext uri="{FF2B5EF4-FFF2-40B4-BE49-F238E27FC236}">
                <a16:creationId xmlns:a16="http://schemas.microsoft.com/office/drawing/2014/main" id="{9A163A19-8437-4D85-B590-EBD38691F18B}"/>
              </a:ext>
            </a:extLst>
          </p:cNvPr>
          <p:cNvSpPr txBox="1"/>
          <p:nvPr/>
        </p:nvSpPr>
        <p:spPr>
          <a:xfrm>
            <a:off x="816522" y="1328070"/>
            <a:ext cx="10558956" cy="1374672"/>
          </a:xfrm>
          <a:prstGeom prst="rect">
            <a:avLst/>
          </a:prstGeom>
          <a:noFill/>
        </p:spPr>
        <p:txBody>
          <a:bodyPr wrap="square">
            <a:spAutoFit/>
          </a:bodyPr>
          <a:lstStyle/>
          <a:p>
            <a:r>
              <a:rPr lang="vi-VN" sz="3600" dirty="0">
                <a:latin typeface="+mj-lt"/>
              </a:rPr>
              <a:t>“</a:t>
            </a:r>
            <a:r>
              <a:rPr lang="vi-VN" sz="3600" dirty="0" err="1">
                <a:latin typeface="+mj-lt"/>
              </a:rPr>
              <a:t>Mùa</a:t>
            </a:r>
            <a:r>
              <a:rPr lang="vi-VN" sz="3600" dirty="0">
                <a:latin typeface="+mj-lt"/>
              </a:rPr>
              <a:t> thu, trên </a:t>
            </a:r>
            <a:r>
              <a:rPr lang="vi-VN" sz="3600" dirty="0" err="1">
                <a:latin typeface="+mj-lt"/>
              </a:rPr>
              <a:t>các</a:t>
            </a:r>
            <a:r>
              <a:rPr lang="vi-VN" sz="3600" dirty="0">
                <a:latin typeface="+mj-lt"/>
              </a:rPr>
              <a:t> con </a:t>
            </a:r>
            <a:r>
              <a:rPr lang="vi-VN" sz="3600" dirty="0" err="1">
                <a:latin typeface="+mj-lt"/>
              </a:rPr>
              <a:t>phố</a:t>
            </a:r>
            <a:r>
              <a:rPr lang="vi-VN" sz="3600" dirty="0">
                <a:latin typeface="+mj-lt"/>
              </a:rPr>
              <a:t>, hoa </a:t>
            </a:r>
            <a:r>
              <a:rPr lang="vi-VN" sz="3600" dirty="0" err="1">
                <a:latin typeface="+mj-lt"/>
              </a:rPr>
              <a:t>sữa</a:t>
            </a:r>
            <a:r>
              <a:rPr lang="vi-VN" sz="3600" dirty="0">
                <a:latin typeface="+mj-lt"/>
              </a:rPr>
              <a:t> thơm </a:t>
            </a:r>
            <a:r>
              <a:rPr lang="vi-VN" sz="3600" dirty="0" err="1">
                <a:latin typeface="+mj-lt"/>
              </a:rPr>
              <a:t>ngào</a:t>
            </a:r>
            <a:r>
              <a:rPr lang="vi-VN" sz="3600" dirty="0">
                <a:latin typeface="+mj-lt"/>
              </a:rPr>
              <a:t> </a:t>
            </a:r>
            <a:r>
              <a:rPr lang="vi-VN" sz="3600" dirty="0" err="1">
                <a:latin typeface="+mj-lt"/>
              </a:rPr>
              <a:t>ngạt</a:t>
            </a:r>
            <a:r>
              <a:rPr lang="vi-VN" sz="3600" dirty="0">
                <a:latin typeface="+mj-lt"/>
              </a:rPr>
              <a:t>”</a:t>
            </a:r>
            <a:endParaRPr lang="en-US" sz="3600" dirty="0">
              <a:latin typeface="+mj-lt"/>
            </a:endParaRPr>
          </a:p>
          <a:p>
            <a:pPr marL="0" marR="0" algn="just">
              <a:lnSpc>
                <a:spcPct val="150000"/>
              </a:lnSpc>
              <a:spcBef>
                <a:spcPts val="0"/>
              </a:spcBef>
              <a:spcAft>
                <a:spcPts val="0"/>
              </a:spcAft>
            </a:pPr>
            <a:endParaRPr lang="en-US" sz="3600" dirty="0">
              <a:latin typeface="+mj-lt"/>
            </a:endParaRPr>
          </a:p>
        </p:txBody>
      </p:sp>
      <p:cxnSp>
        <p:nvCxnSpPr>
          <p:cNvPr id="11" name="Straight Connector 10">
            <a:extLst>
              <a:ext uri="{FF2B5EF4-FFF2-40B4-BE49-F238E27FC236}">
                <a16:creationId xmlns:a16="http://schemas.microsoft.com/office/drawing/2014/main" id="{D42E7BC1-67C1-47AF-B01A-881DD74995F0}"/>
              </a:ext>
            </a:extLst>
          </p:cNvPr>
          <p:cNvCxnSpPr/>
          <p:nvPr/>
        </p:nvCxnSpPr>
        <p:spPr>
          <a:xfrm>
            <a:off x="1150883" y="1907628"/>
            <a:ext cx="1623848" cy="0"/>
          </a:xfrm>
          <a:prstGeom prst="line">
            <a:avLst/>
          </a:prstGeom>
        </p:spPr>
        <p:style>
          <a:lnRef idx="3">
            <a:schemeClr val="dk1"/>
          </a:lnRef>
          <a:fillRef idx="0">
            <a:schemeClr val="dk1"/>
          </a:fillRef>
          <a:effectRef idx="2">
            <a:schemeClr val="dk1"/>
          </a:effectRef>
          <a:fontRef idx="minor">
            <a:schemeClr val="tx1"/>
          </a:fontRef>
        </p:style>
      </p:cxnSp>
      <p:cxnSp>
        <p:nvCxnSpPr>
          <p:cNvPr id="30" name="Straight Connector 29">
            <a:extLst>
              <a:ext uri="{FF2B5EF4-FFF2-40B4-BE49-F238E27FC236}">
                <a16:creationId xmlns:a16="http://schemas.microsoft.com/office/drawing/2014/main" id="{540F3C3D-EA4C-4BDC-BEF9-B4801A37528C}"/>
              </a:ext>
            </a:extLst>
          </p:cNvPr>
          <p:cNvCxnSpPr>
            <a:cxnSpLocks/>
          </p:cNvCxnSpPr>
          <p:nvPr/>
        </p:nvCxnSpPr>
        <p:spPr>
          <a:xfrm>
            <a:off x="2979683" y="1923393"/>
            <a:ext cx="2932386" cy="0"/>
          </a:xfrm>
          <a:prstGeom prst="line">
            <a:avLst/>
          </a:prstGeom>
        </p:spPr>
        <p:style>
          <a:lnRef idx="3">
            <a:schemeClr val="dk1"/>
          </a:lnRef>
          <a:fillRef idx="0">
            <a:schemeClr val="dk1"/>
          </a:fillRef>
          <a:effectRef idx="2">
            <a:schemeClr val="dk1"/>
          </a:effectRef>
          <a:fontRef idx="minor">
            <a:schemeClr val="tx1"/>
          </a:fontRef>
        </p:style>
      </p:cxnSp>
      <p:cxnSp>
        <p:nvCxnSpPr>
          <p:cNvPr id="32" name="Straight Connector 31">
            <a:extLst>
              <a:ext uri="{FF2B5EF4-FFF2-40B4-BE49-F238E27FC236}">
                <a16:creationId xmlns:a16="http://schemas.microsoft.com/office/drawing/2014/main" id="{4367750B-DED6-433C-B17E-35D720AA7BD2}"/>
              </a:ext>
            </a:extLst>
          </p:cNvPr>
          <p:cNvCxnSpPr>
            <a:cxnSpLocks/>
          </p:cNvCxnSpPr>
          <p:nvPr/>
        </p:nvCxnSpPr>
        <p:spPr>
          <a:xfrm>
            <a:off x="6211614" y="1939159"/>
            <a:ext cx="4272455" cy="0"/>
          </a:xfrm>
          <a:prstGeom prst="line">
            <a:avLst/>
          </a:prstGeom>
        </p:spPr>
        <p:style>
          <a:lnRef idx="3">
            <a:schemeClr val="dk1"/>
          </a:lnRef>
          <a:fillRef idx="0">
            <a:schemeClr val="dk1"/>
          </a:fillRef>
          <a:effectRef idx="2">
            <a:schemeClr val="dk1"/>
          </a:effectRef>
          <a:fontRef idx="minor">
            <a:schemeClr val="tx1"/>
          </a:fontRef>
        </p:style>
      </p:cxnSp>
      <p:sp>
        <p:nvSpPr>
          <p:cNvPr id="14" name="Rectangle 13">
            <a:extLst>
              <a:ext uri="{FF2B5EF4-FFF2-40B4-BE49-F238E27FC236}">
                <a16:creationId xmlns:a16="http://schemas.microsoft.com/office/drawing/2014/main" id="{D2CD7B6B-FF6C-443A-BFFA-E05DFE14A014}"/>
              </a:ext>
            </a:extLst>
          </p:cNvPr>
          <p:cNvSpPr/>
          <p:nvPr/>
        </p:nvSpPr>
        <p:spPr>
          <a:xfrm>
            <a:off x="918014" y="3987730"/>
            <a:ext cx="2525111" cy="96365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Chỉ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endParaRPr lang="en-US" sz="2800" dirty="0">
              <a:latin typeface="Times New Roman" panose="02020603050405020304" pitchFamily="18" charset="0"/>
              <a:cs typeface="Times New Roman" panose="02020603050405020304" pitchFamily="18" charset="0"/>
            </a:endParaRPr>
          </a:p>
        </p:txBody>
      </p:sp>
      <p:sp>
        <p:nvSpPr>
          <p:cNvPr id="35" name="Rectangle 34">
            <a:extLst>
              <a:ext uri="{FF2B5EF4-FFF2-40B4-BE49-F238E27FC236}">
                <a16:creationId xmlns:a16="http://schemas.microsoft.com/office/drawing/2014/main" id="{219C18AA-0E79-4B73-A930-418924ECDC85}"/>
              </a:ext>
            </a:extLst>
          </p:cNvPr>
          <p:cNvSpPr/>
          <p:nvPr/>
        </p:nvSpPr>
        <p:spPr>
          <a:xfrm>
            <a:off x="3913462" y="3938128"/>
            <a:ext cx="2525111" cy="96365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Chỉ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endParaRPr lang="en-US" sz="2800" dirty="0">
              <a:latin typeface="Times New Roman" panose="02020603050405020304" pitchFamily="18" charset="0"/>
              <a:cs typeface="Times New Roman" panose="02020603050405020304" pitchFamily="18" charset="0"/>
            </a:endParaRPr>
          </a:p>
        </p:txBody>
      </p:sp>
      <p:sp>
        <p:nvSpPr>
          <p:cNvPr id="36" name="Rectangle 35">
            <a:extLst>
              <a:ext uri="{FF2B5EF4-FFF2-40B4-BE49-F238E27FC236}">
                <a16:creationId xmlns:a16="http://schemas.microsoft.com/office/drawing/2014/main" id="{DC6E73A0-39A7-49B4-BF66-47DF65612B4B}"/>
              </a:ext>
            </a:extLst>
          </p:cNvPr>
          <p:cNvSpPr/>
          <p:nvPr/>
        </p:nvSpPr>
        <p:spPr>
          <a:xfrm>
            <a:off x="7614744" y="2218474"/>
            <a:ext cx="2724151" cy="193678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chính</a:t>
            </a:r>
            <a:endParaRPr lang="en-US" sz="2800" dirty="0">
              <a:latin typeface="Times New Roman" panose="02020603050405020304" pitchFamily="18" charset="0"/>
              <a:cs typeface="Times New Roman" panose="02020603050405020304" pitchFamily="18" charset="0"/>
            </a:endParaRPr>
          </a:p>
        </p:txBody>
      </p:sp>
      <p:sp>
        <p:nvSpPr>
          <p:cNvPr id="37" name="Rectangle 36">
            <a:extLst>
              <a:ext uri="{FF2B5EF4-FFF2-40B4-BE49-F238E27FC236}">
                <a16:creationId xmlns:a16="http://schemas.microsoft.com/office/drawing/2014/main" id="{212C2F7B-0D7C-431F-8E4D-3E90B38008B6}"/>
              </a:ext>
            </a:extLst>
          </p:cNvPr>
          <p:cNvSpPr/>
          <p:nvPr/>
        </p:nvSpPr>
        <p:spPr>
          <a:xfrm>
            <a:off x="2226551" y="2350172"/>
            <a:ext cx="2525111" cy="963659"/>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phụ</a:t>
            </a:r>
            <a:endParaRPr lang="en-US" sz="2800" dirty="0">
              <a:latin typeface="Times New Roman" panose="02020603050405020304" pitchFamily="18" charset="0"/>
              <a:cs typeface="Times New Roman" panose="02020603050405020304" pitchFamily="18" charset="0"/>
            </a:endParaRPr>
          </a:p>
        </p:txBody>
      </p:sp>
      <p:sp>
        <p:nvSpPr>
          <p:cNvPr id="46" name="TextBox 45">
            <a:extLst>
              <a:ext uri="{FF2B5EF4-FFF2-40B4-BE49-F238E27FC236}">
                <a16:creationId xmlns:a16="http://schemas.microsoft.com/office/drawing/2014/main" id="{D184A9E3-6182-4965-A50F-338556640CD0}"/>
              </a:ext>
            </a:extLst>
          </p:cNvPr>
          <p:cNvSpPr txBox="1"/>
          <p:nvPr/>
        </p:nvSpPr>
        <p:spPr>
          <a:xfrm>
            <a:off x="832288" y="5195159"/>
            <a:ext cx="9506607" cy="669542"/>
          </a:xfrm>
          <a:prstGeom prst="rect">
            <a:avLst/>
          </a:prstGeom>
          <a:noFill/>
        </p:spPr>
        <p:txBody>
          <a:bodyPr wrap="square">
            <a:spAutoFit/>
          </a:bodyPr>
          <a:lstStyle/>
          <a:p>
            <a:pPr marL="0" marR="0" algn="just">
              <a:lnSpc>
                <a:spcPct val="150000"/>
              </a:lnSpc>
              <a:spcBef>
                <a:spcPts val="0"/>
              </a:spcBef>
              <a:spcAft>
                <a:spcPts val="0"/>
              </a:spcAft>
            </a:pPr>
            <a:r>
              <a:rPr lang="en-US" sz="28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Tác</a:t>
            </a:r>
            <a:r>
              <a:rPr lang="en-US" sz="28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dụng</a:t>
            </a:r>
            <a:r>
              <a:rPr lang="en-US" sz="28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Giúp</a:t>
            </a:r>
            <a:r>
              <a:rPr lang="en-US" sz="28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cho</a:t>
            </a:r>
            <a:r>
              <a:rPr lang="en-US" sz="28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nội</a:t>
            </a:r>
            <a:r>
              <a:rPr lang="en-US" sz="28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dung </a:t>
            </a:r>
            <a:r>
              <a:rPr lang="en-US" sz="28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của</a:t>
            </a:r>
            <a:r>
              <a:rPr lang="en-US" sz="28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câu</a:t>
            </a:r>
            <a:r>
              <a:rPr lang="en-US" sz="28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trở</a:t>
            </a:r>
            <a:r>
              <a:rPr lang="en-US" sz="28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nên</a:t>
            </a:r>
            <a:r>
              <a:rPr lang="en-US" sz="28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đầy</a:t>
            </a:r>
            <a:r>
              <a:rPr lang="en-US" sz="28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đủ</a:t>
            </a:r>
            <a:r>
              <a:rPr lang="en-US" sz="28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cụ</a:t>
            </a:r>
            <a:r>
              <a:rPr lang="en-US" sz="28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thể</a:t>
            </a:r>
            <a:r>
              <a:rPr lang="en-US" sz="28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hơn</a:t>
            </a:r>
            <a:r>
              <a:rPr lang="en-US" sz="28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Arrow: Right 28">
            <a:extLst>
              <a:ext uri="{FF2B5EF4-FFF2-40B4-BE49-F238E27FC236}">
                <a16:creationId xmlns:a16="http://schemas.microsoft.com/office/drawing/2014/main" id="{80D62270-0DC9-4620-995F-208DD2F3AE4E}"/>
              </a:ext>
            </a:extLst>
          </p:cNvPr>
          <p:cNvSpPr/>
          <p:nvPr/>
        </p:nvSpPr>
        <p:spPr>
          <a:xfrm>
            <a:off x="5379985" y="2541321"/>
            <a:ext cx="2029153" cy="871987"/>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dirty="0" err="1">
                <a:latin typeface="Times New Roman" panose="02020603050405020304" pitchFamily="18" charset="0"/>
                <a:cs typeface="Times New Roman" panose="02020603050405020304" pitchFamily="18" charset="0"/>
              </a:rPr>
              <a:t>Bổ</a:t>
            </a:r>
            <a:r>
              <a:rPr lang="en-US" sz="2400" dirty="0">
                <a:latin typeface="Times New Roman" panose="02020603050405020304" pitchFamily="18" charset="0"/>
                <a:cs typeface="Times New Roman" panose="02020603050405020304" pitchFamily="18" charset="0"/>
              </a:rPr>
              <a:t> sung</a:t>
            </a:r>
          </a:p>
        </p:txBody>
      </p:sp>
      <p:cxnSp>
        <p:nvCxnSpPr>
          <p:cNvPr id="3" name="Straight Arrow Connector 2">
            <a:extLst>
              <a:ext uri="{FF2B5EF4-FFF2-40B4-BE49-F238E27FC236}">
                <a16:creationId xmlns:a16="http://schemas.microsoft.com/office/drawing/2014/main" id="{F0539A77-0FE6-47B6-BA2B-5849847664D3}"/>
              </a:ext>
            </a:extLst>
          </p:cNvPr>
          <p:cNvCxnSpPr>
            <a:stCxn id="37" idx="2"/>
            <a:endCxn id="14" idx="0"/>
          </p:cNvCxnSpPr>
          <p:nvPr/>
        </p:nvCxnSpPr>
        <p:spPr>
          <a:xfrm flipH="1">
            <a:off x="2180570" y="3313831"/>
            <a:ext cx="1308537" cy="67389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5" name="Straight Arrow Connector 4">
            <a:extLst>
              <a:ext uri="{FF2B5EF4-FFF2-40B4-BE49-F238E27FC236}">
                <a16:creationId xmlns:a16="http://schemas.microsoft.com/office/drawing/2014/main" id="{30E3EE19-15F9-4F63-B1C1-CD18A69FA2DC}"/>
              </a:ext>
            </a:extLst>
          </p:cNvPr>
          <p:cNvCxnSpPr>
            <a:stCxn id="37" idx="2"/>
            <a:endCxn id="35" idx="0"/>
          </p:cNvCxnSpPr>
          <p:nvPr/>
        </p:nvCxnSpPr>
        <p:spPr>
          <a:xfrm>
            <a:off x="3489107" y="3313831"/>
            <a:ext cx="1686911" cy="62429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076" name="Google Shape;1076;p13"/>
          <p:cNvSpPr txBox="1"/>
          <p:nvPr/>
        </p:nvSpPr>
        <p:spPr>
          <a:xfrm>
            <a:off x="1511985" y="466869"/>
            <a:ext cx="871689" cy="830956"/>
          </a:xfrm>
          <a:prstGeom prst="rect">
            <a:avLst/>
          </a:prstGeom>
          <a:noFill/>
          <a:ln>
            <a:noFill/>
          </a:ln>
        </p:spPr>
        <p:txBody>
          <a:bodyPr spcFirstLastPara="1" wrap="square" lIns="91425" tIns="45700" rIns="91425" bIns="45700" anchor="t" anchorCtr="0">
            <a:spAutoFit/>
          </a:bodyPr>
          <a:lstStyle/>
          <a:p>
            <a:pPr algn="ctr"/>
            <a:r>
              <a:rPr lang="en-US" sz="4800" b="1" dirty="0">
                <a:solidFill>
                  <a:schemeClr val="accent5">
                    <a:lumMod val="50000"/>
                  </a:schemeClr>
                </a:solidFill>
                <a:latin typeface="Times New Roman"/>
                <a:ea typeface="Times New Roman"/>
                <a:cs typeface="Times New Roman"/>
                <a:sym typeface="Times New Roman"/>
              </a:rPr>
              <a:t>1.</a:t>
            </a:r>
            <a:endParaRPr sz="4800" dirty="0">
              <a:solidFill>
                <a:schemeClr val="accent5">
                  <a:lumMod val="50000"/>
                </a:schemeClr>
              </a:solidFill>
            </a:endParaRPr>
          </a:p>
        </p:txBody>
      </p:sp>
      <p:sp>
        <p:nvSpPr>
          <p:cNvPr id="1087" name="Google Shape;1087;p13"/>
          <p:cNvSpPr txBox="1"/>
          <p:nvPr/>
        </p:nvSpPr>
        <p:spPr>
          <a:xfrm>
            <a:off x="2179058" y="436623"/>
            <a:ext cx="8065112" cy="923289"/>
          </a:xfrm>
          <a:prstGeom prst="rect">
            <a:avLst/>
          </a:prstGeom>
          <a:noFill/>
          <a:ln>
            <a:noFill/>
          </a:ln>
        </p:spPr>
        <p:txBody>
          <a:bodyPr spcFirstLastPara="1" wrap="square" lIns="91425" tIns="45700" rIns="91425" bIns="45700" anchor="t" anchorCtr="0">
            <a:spAutoFit/>
          </a:bodyPr>
          <a:lstStyle/>
          <a:p>
            <a:pPr lvl="0"/>
            <a:r>
              <a:rPr lang="en-US" sz="5400" b="1" dirty="0" err="1">
                <a:solidFill>
                  <a:srgbClr val="2F5496"/>
                </a:solidFill>
                <a:latin typeface="Times New Roman"/>
                <a:ea typeface="Times New Roman"/>
                <a:cs typeface="Times New Roman"/>
                <a:sym typeface="Times New Roman"/>
              </a:rPr>
              <a:t>Khái</a:t>
            </a:r>
            <a:r>
              <a:rPr lang="en-US" sz="5400" b="1" dirty="0">
                <a:solidFill>
                  <a:srgbClr val="2F5496"/>
                </a:solidFill>
                <a:latin typeface="Times New Roman"/>
                <a:ea typeface="Times New Roman"/>
                <a:cs typeface="Times New Roman"/>
                <a:sym typeface="Times New Roman"/>
              </a:rPr>
              <a:t> </a:t>
            </a:r>
            <a:r>
              <a:rPr lang="en-US" sz="5400" b="1" dirty="0" err="1">
                <a:solidFill>
                  <a:srgbClr val="2F5496"/>
                </a:solidFill>
                <a:latin typeface="Times New Roman"/>
                <a:ea typeface="Times New Roman"/>
                <a:cs typeface="Times New Roman"/>
                <a:sym typeface="Times New Roman"/>
              </a:rPr>
              <a:t>niệm</a:t>
            </a:r>
            <a:endParaRPr sz="2800" dirty="0"/>
          </a:p>
        </p:txBody>
      </p:sp>
    </p:spTree>
    <p:extLst>
      <p:ext uri="{BB962C8B-B14F-4D97-AF65-F5344CB8AC3E}">
        <p14:creationId xmlns:p14="http://schemas.microsoft.com/office/powerpoint/2010/main" val="2114115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fill="hold"/>
                                        <p:tgtEl>
                                          <p:spTgt spid="36"/>
                                        </p:tgtEl>
                                        <p:attrNameLst>
                                          <p:attrName>ppt_x</p:attrName>
                                        </p:attrNameLst>
                                      </p:cBhvr>
                                      <p:tavLst>
                                        <p:tav tm="0">
                                          <p:val>
                                            <p:strVal val="#ppt_x"/>
                                          </p:val>
                                        </p:tav>
                                        <p:tav tm="100000">
                                          <p:val>
                                            <p:strVal val="#ppt_x"/>
                                          </p:val>
                                        </p:tav>
                                      </p:tavLst>
                                    </p:anim>
                                    <p:anim calcmode="lin" valueType="num">
                                      <p:cBhvr additive="base">
                                        <p:cTn id="12"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circle(in)">
                                      <p:cBhvr>
                                        <p:cTn id="20" dur="20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circle(in)">
                                      <p:cBhvr>
                                        <p:cTn id="25" dur="2000"/>
                                        <p:tgtEl>
                                          <p:spTgt spid="35"/>
                                        </p:tgtEl>
                                      </p:cBhvr>
                                    </p:animEffect>
                                  </p:childTnLst>
                                </p:cTn>
                              </p:par>
                              <p:par>
                                <p:cTn id="26" presetID="6" presetClass="entr" presetSubtype="16"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circle(in)">
                                      <p:cBhvr>
                                        <p:cTn id="28" dur="20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29"/>
                                        </p:tgtEl>
                                        <p:attrNameLst>
                                          <p:attrName>style.visibility</p:attrName>
                                        </p:attrNameLst>
                                      </p:cBhvr>
                                      <p:to>
                                        <p:strVal val="visible"/>
                                      </p:to>
                                    </p:set>
                                    <p:anim calcmode="lin" valueType="num">
                                      <p:cBhvr additive="base">
                                        <p:cTn id="33" dur="500" fill="hold"/>
                                        <p:tgtEl>
                                          <p:spTgt spid="29"/>
                                        </p:tgtEl>
                                        <p:attrNameLst>
                                          <p:attrName>ppt_x</p:attrName>
                                        </p:attrNameLst>
                                      </p:cBhvr>
                                      <p:tavLst>
                                        <p:tav tm="0">
                                          <p:val>
                                            <p:strVal val="0-#ppt_w/2"/>
                                          </p:val>
                                        </p:tav>
                                        <p:tav tm="100000">
                                          <p:val>
                                            <p:strVal val="#ppt_x"/>
                                          </p:val>
                                        </p:tav>
                                      </p:tavLst>
                                    </p:anim>
                                    <p:anim calcmode="lin" valueType="num">
                                      <p:cBhvr additive="base">
                                        <p:cTn id="34"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additive="base">
                                        <p:cTn id="39" dur="500" fill="hold"/>
                                        <p:tgtEl>
                                          <p:spTgt spid="46"/>
                                        </p:tgtEl>
                                        <p:attrNameLst>
                                          <p:attrName>ppt_x</p:attrName>
                                        </p:attrNameLst>
                                      </p:cBhvr>
                                      <p:tavLst>
                                        <p:tav tm="0">
                                          <p:val>
                                            <p:strVal val="#ppt_x"/>
                                          </p:val>
                                        </p:tav>
                                        <p:tav tm="100000">
                                          <p:val>
                                            <p:strVal val="#ppt_x"/>
                                          </p:val>
                                        </p:tav>
                                      </p:tavLst>
                                    </p:anim>
                                    <p:anim calcmode="lin" valueType="num">
                                      <p:cBhvr additive="base">
                                        <p:cTn id="40"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5" grpId="0" animBg="1"/>
      <p:bldP spid="36" grpId="0" animBg="1"/>
      <p:bldP spid="37" grpId="0" animBg="1"/>
      <p:bldP spid="46" grpId="0"/>
      <p:bldP spid="2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38"/>
        <p:cNvGrpSpPr/>
        <p:nvPr/>
      </p:nvGrpSpPr>
      <p:grpSpPr>
        <a:xfrm>
          <a:off x="0" y="0"/>
          <a:ext cx="0" cy="0"/>
          <a:chOff x="0" y="0"/>
          <a:chExt cx="0" cy="0"/>
        </a:xfrm>
      </p:grpSpPr>
      <p:pic>
        <p:nvPicPr>
          <p:cNvPr id="849" name="Google Shape;849;p2"/>
          <p:cNvPicPr preferRelativeResize="0"/>
          <p:nvPr/>
        </p:nvPicPr>
        <p:blipFill rotWithShape="1">
          <a:blip r:embed="rId3">
            <a:alphaModFix/>
          </a:blip>
          <a:srcRect l="59741" r="30649" b="68635"/>
          <a:stretch/>
        </p:blipFill>
        <p:spPr>
          <a:xfrm>
            <a:off x="5445249" y="5489372"/>
            <a:ext cx="724989" cy="903696"/>
          </a:xfrm>
          <a:prstGeom prst="rect">
            <a:avLst/>
          </a:prstGeom>
          <a:noFill/>
          <a:ln>
            <a:noFill/>
          </a:ln>
        </p:spPr>
      </p:pic>
      <p:pic>
        <p:nvPicPr>
          <p:cNvPr id="851" name="Google Shape;851;p2"/>
          <p:cNvPicPr preferRelativeResize="0"/>
          <p:nvPr/>
        </p:nvPicPr>
        <p:blipFill rotWithShape="1">
          <a:blip r:embed="rId4">
            <a:alphaModFix/>
          </a:blip>
          <a:srcRect l="83658" t="36888" b="49777"/>
          <a:stretch/>
        </p:blipFill>
        <p:spPr>
          <a:xfrm>
            <a:off x="5703112" y="4768478"/>
            <a:ext cx="518618" cy="564187"/>
          </a:xfrm>
          <a:prstGeom prst="rect">
            <a:avLst/>
          </a:prstGeom>
          <a:noFill/>
          <a:ln>
            <a:noFill/>
          </a:ln>
        </p:spPr>
      </p:pic>
      <p:sp>
        <p:nvSpPr>
          <p:cNvPr id="3" name="Google Shape;855;p2">
            <a:extLst>
              <a:ext uri="{FF2B5EF4-FFF2-40B4-BE49-F238E27FC236}">
                <a16:creationId xmlns:a16="http://schemas.microsoft.com/office/drawing/2014/main" id="{548B04FF-0DA2-BC90-EF94-5597278C3226}"/>
              </a:ext>
            </a:extLst>
          </p:cNvPr>
          <p:cNvSpPr/>
          <p:nvPr/>
        </p:nvSpPr>
        <p:spPr>
          <a:xfrm>
            <a:off x="5529621" y="1761283"/>
            <a:ext cx="5508227" cy="523180"/>
          </a:xfrm>
          <a:prstGeom prst="rect">
            <a:avLst/>
          </a:prstGeom>
          <a:noFill/>
          <a:ln>
            <a:noFill/>
          </a:ln>
        </p:spPr>
        <p:txBody>
          <a:bodyPr spcFirstLastPara="1" wrap="square" lIns="91425" tIns="45700" rIns="91425" bIns="45700" anchor="t" anchorCtr="0">
            <a:spAutoFit/>
          </a:bodyPr>
          <a:lstStyle/>
          <a:p>
            <a:pPr lvl="0" algn="just"/>
            <a:r>
              <a:rPr lang="en-US" sz="2800" b="1" dirty="0">
                <a:latin typeface="Times New Roman"/>
                <a:ea typeface="Times New Roman"/>
                <a:cs typeface="Times New Roman"/>
                <a:sym typeface="Times New Roman"/>
              </a:rPr>
              <a:t>L</a:t>
            </a:r>
            <a:r>
              <a:rPr lang="vi-VN" sz="2800" b="1" dirty="0">
                <a:latin typeface="Times New Roman"/>
                <a:ea typeface="Times New Roman"/>
                <a:cs typeface="Times New Roman"/>
                <a:sym typeface="Times New Roman"/>
              </a:rPr>
              <a:t>à thành phần phụ của câu</a:t>
            </a:r>
            <a:endParaRPr sz="2800" b="1" dirty="0">
              <a:latin typeface="Times New Roman"/>
              <a:ea typeface="Times New Roman"/>
              <a:cs typeface="Times New Roman"/>
              <a:sym typeface="Times New Roman"/>
            </a:endParaRPr>
          </a:p>
        </p:txBody>
      </p:sp>
      <p:sp>
        <p:nvSpPr>
          <p:cNvPr id="4" name="Speech Bubble: Oval 3">
            <a:extLst>
              <a:ext uri="{FF2B5EF4-FFF2-40B4-BE49-F238E27FC236}">
                <a16:creationId xmlns:a16="http://schemas.microsoft.com/office/drawing/2014/main" id="{FCCD8510-2CA5-9F04-E552-A5C956EEFD3E}"/>
              </a:ext>
            </a:extLst>
          </p:cNvPr>
          <p:cNvSpPr/>
          <p:nvPr/>
        </p:nvSpPr>
        <p:spPr>
          <a:xfrm flipH="1">
            <a:off x="88841" y="1826176"/>
            <a:ext cx="4522305" cy="2162187"/>
          </a:xfrm>
          <a:prstGeom prst="wedgeEllipseCallout">
            <a:avLst>
              <a:gd name="adj1" fmla="val -53525"/>
              <a:gd name="adj2" fmla="val -55178"/>
            </a:avLst>
          </a:prstGeom>
          <a:ln/>
        </p:spPr>
        <p:style>
          <a:lnRef idx="2">
            <a:schemeClr val="accent6"/>
          </a:lnRef>
          <a:fillRef idx="1">
            <a:schemeClr val="lt1"/>
          </a:fillRef>
          <a:effectRef idx="0">
            <a:schemeClr val="accent6"/>
          </a:effectRef>
          <a:fontRef idx="minor">
            <a:schemeClr val="dk1"/>
          </a:fontRef>
        </p:style>
        <p:txBody>
          <a:bodyPr rtlCol="0" anchor="ctr"/>
          <a:lstStyle/>
          <a:p>
            <a:pPr algn="just">
              <a:defRPr/>
            </a:pPr>
            <a:r>
              <a:rPr lang="en-US" sz="2800" b="1" dirty="0" err="1">
                <a:latin typeface="Times New Roman"/>
                <a:ea typeface="Times New Roman"/>
                <a:cs typeface="Times New Roman"/>
                <a:sym typeface="Times New Roman"/>
              </a:rPr>
              <a:t>Từ</a:t>
            </a:r>
            <a:r>
              <a:rPr lang="en-US" sz="2800" b="1" dirty="0">
                <a:latin typeface="Times New Roman"/>
                <a:ea typeface="Times New Roman"/>
                <a:cs typeface="Times New Roman"/>
                <a:sym typeface="Times New Roman"/>
              </a:rPr>
              <a:t> </a:t>
            </a:r>
            <a:r>
              <a:rPr lang="en-US" sz="2800" b="1" dirty="0" err="1">
                <a:latin typeface="Times New Roman"/>
                <a:ea typeface="Times New Roman"/>
                <a:cs typeface="Times New Roman"/>
                <a:sym typeface="Times New Roman"/>
              </a:rPr>
              <a:t>ví</a:t>
            </a:r>
            <a:r>
              <a:rPr lang="en-US" sz="2800" b="1" dirty="0">
                <a:latin typeface="Times New Roman"/>
                <a:ea typeface="Times New Roman"/>
                <a:cs typeface="Times New Roman"/>
                <a:sym typeface="Times New Roman"/>
              </a:rPr>
              <a:t> </a:t>
            </a:r>
            <a:r>
              <a:rPr lang="en-US" sz="2800" b="1" dirty="0" err="1">
                <a:latin typeface="Times New Roman"/>
                <a:ea typeface="Times New Roman"/>
                <a:cs typeface="Times New Roman"/>
                <a:sym typeface="Times New Roman"/>
              </a:rPr>
              <a:t>dụ</a:t>
            </a:r>
            <a:r>
              <a:rPr lang="en-US" sz="2800" b="1" dirty="0">
                <a:latin typeface="Times New Roman"/>
                <a:ea typeface="Times New Roman"/>
                <a:cs typeface="Times New Roman"/>
                <a:sym typeface="Times New Roman"/>
              </a:rPr>
              <a:t> </a:t>
            </a:r>
            <a:r>
              <a:rPr lang="en-US" sz="2800" b="1" dirty="0" err="1">
                <a:latin typeface="Times New Roman"/>
                <a:ea typeface="Times New Roman"/>
                <a:cs typeface="Times New Roman"/>
                <a:sym typeface="Times New Roman"/>
              </a:rPr>
              <a:t>trên</a:t>
            </a:r>
            <a:r>
              <a:rPr lang="en-US" sz="2800" b="1" dirty="0">
                <a:latin typeface="Times New Roman"/>
                <a:ea typeface="Times New Roman"/>
                <a:cs typeface="Times New Roman"/>
                <a:sym typeface="Times New Roman"/>
              </a:rPr>
              <a:t>, </a:t>
            </a:r>
            <a:r>
              <a:rPr lang="en-US" sz="2800" b="1" dirty="0" err="1">
                <a:latin typeface="Times New Roman"/>
                <a:ea typeface="Times New Roman"/>
                <a:cs typeface="Times New Roman"/>
                <a:sym typeface="Times New Roman"/>
              </a:rPr>
              <a:t>em</a:t>
            </a:r>
            <a:r>
              <a:rPr lang="en-US" sz="2800" b="1" dirty="0">
                <a:latin typeface="Times New Roman"/>
                <a:ea typeface="Times New Roman"/>
                <a:cs typeface="Times New Roman"/>
                <a:sym typeface="Times New Roman"/>
              </a:rPr>
              <a:t> </a:t>
            </a:r>
            <a:r>
              <a:rPr lang="en-US" sz="2800" b="1" dirty="0" err="1">
                <a:latin typeface="Times New Roman"/>
                <a:ea typeface="Times New Roman"/>
                <a:cs typeface="Times New Roman"/>
                <a:sym typeface="Times New Roman"/>
              </a:rPr>
              <a:t>hãy</a:t>
            </a:r>
            <a:r>
              <a:rPr lang="en-US" sz="2800" b="1" dirty="0">
                <a:latin typeface="Times New Roman"/>
                <a:ea typeface="Times New Roman"/>
                <a:cs typeface="Times New Roman"/>
                <a:sym typeface="Times New Roman"/>
              </a:rPr>
              <a:t> </a:t>
            </a:r>
            <a:r>
              <a:rPr lang="en-US" sz="2800" b="1" dirty="0" err="1">
                <a:latin typeface="Times New Roman"/>
                <a:ea typeface="Times New Roman"/>
                <a:cs typeface="Times New Roman"/>
                <a:sym typeface="Times New Roman"/>
              </a:rPr>
              <a:t>cho</a:t>
            </a:r>
            <a:r>
              <a:rPr lang="en-US" sz="2800" b="1" dirty="0">
                <a:latin typeface="Times New Roman"/>
                <a:ea typeface="Times New Roman"/>
                <a:cs typeface="Times New Roman"/>
                <a:sym typeface="Times New Roman"/>
              </a:rPr>
              <a:t> </a:t>
            </a:r>
            <a:r>
              <a:rPr lang="en-US" sz="2800" b="1" dirty="0" err="1">
                <a:latin typeface="Times New Roman"/>
                <a:ea typeface="Times New Roman"/>
                <a:cs typeface="Times New Roman"/>
                <a:sym typeface="Times New Roman"/>
              </a:rPr>
              <a:t>biết</a:t>
            </a:r>
            <a:r>
              <a:rPr lang="en-US" sz="2800" b="1" dirty="0">
                <a:latin typeface="Times New Roman"/>
                <a:ea typeface="Times New Roman"/>
                <a:cs typeface="Times New Roman"/>
                <a:sym typeface="Times New Roman"/>
              </a:rPr>
              <a:t> </a:t>
            </a:r>
            <a:r>
              <a:rPr lang="en-US" sz="2800" b="1" dirty="0" err="1">
                <a:latin typeface="Times New Roman"/>
                <a:ea typeface="Times New Roman"/>
                <a:cs typeface="Times New Roman"/>
                <a:sym typeface="Times New Roman"/>
              </a:rPr>
              <a:t>trạng</a:t>
            </a:r>
            <a:r>
              <a:rPr lang="en-US" sz="2800" b="1" dirty="0">
                <a:latin typeface="Times New Roman"/>
                <a:ea typeface="Times New Roman"/>
                <a:cs typeface="Times New Roman"/>
                <a:sym typeface="Times New Roman"/>
              </a:rPr>
              <a:t> </a:t>
            </a:r>
            <a:r>
              <a:rPr lang="en-US" sz="2800" b="1" dirty="0" err="1">
                <a:latin typeface="Times New Roman"/>
                <a:ea typeface="Times New Roman"/>
                <a:cs typeface="Times New Roman"/>
                <a:sym typeface="Times New Roman"/>
              </a:rPr>
              <a:t>ngữ</a:t>
            </a:r>
            <a:r>
              <a:rPr lang="en-US" sz="2800" b="1" dirty="0">
                <a:latin typeface="Times New Roman"/>
                <a:ea typeface="Times New Roman"/>
                <a:cs typeface="Times New Roman"/>
                <a:sym typeface="Times New Roman"/>
              </a:rPr>
              <a:t> </a:t>
            </a:r>
            <a:r>
              <a:rPr lang="en-US" sz="2800" b="1" dirty="0" err="1">
                <a:latin typeface="Times New Roman"/>
                <a:ea typeface="Times New Roman"/>
                <a:cs typeface="Times New Roman"/>
                <a:sym typeface="Times New Roman"/>
              </a:rPr>
              <a:t>là</a:t>
            </a:r>
            <a:r>
              <a:rPr lang="en-US" sz="2800" b="1" dirty="0">
                <a:latin typeface="Times New Roman"/>
                <a:ea typeface="Times New Roman"/>
                <a:cs typeface="Times New Roman"/>
                <a:sym typeface="Times New Roman"/>
              </a:rPr>
              <a:t> </a:t>
            </a:r>
            <a:r>
              <a:rPr lang="en-US" sz="2800" b="1" dirty="0" err="1">
                <a:latin typeface="Times New Roman"/>
                <a:ea typeface="Times New Roman"/>
                <a:cs typeface="Times New Roman"/>
                <a:sym typeface="Times New Roman"/>
              </a:rPr>
              <a:t>gì</a:t>
            </a:r>
            <a:r>
              <a:rPr lang="en-US" sz="2800" b="1" dirty="0">
                <a:latin typeface="Times New Roman"/>
                <a:ea typeface="Times New Roman"/>
                <a:cs typeface="Times New Roman"/>
                <a:sym typeface="Times New Roman"/>
              </a:rPr>
              <a:t>? </a:t>
            </a:r>
          </a:p>
        </p:txBody>
      </p:sp>
      <p:sp>
        <p:nvSpPr>
          <p:cNvPr id="5" name="Google Shape;856;p2">
            <a:extLst>
              <a:ext uri="{FF2B5EF4-FFF2-40B4-BE49-F238E27FC236}">
                <a16:creationId xmlns:a16="http://schemas.microsoft.com/office/drawing/2014/main" id="{18AEFB7E-F967-AD5B-67D0-4066034E4D17}"/>
              </a:ext>
            </a:extLst>
          </p:cNvPr>
          <p:cNvSpPr/>
          <p:nvPr/>
        </p:nvSpPr>
        <p:spPr>
          <a:xfrm>
            <a:off x="5529621" y="2688990"/>
            <a:ext cx="5994353" cy="954067"/>
          </a:xfrm>
          <a:prstGeom prst="rect">
            <a:avLst/>
          </a:prstGeom>
          <a:noFill/>
          <a:ln>
            <a:noFill/>
          </a:ln>
        </p:spPr>
        <p:txBody>
          <a:bodyPr spcFirstLastPara="1" wrap="square" lIns="91425" tIns="45700" rIns="91425" bIns="45700" anchor="t" anchorCtr="0">
            <a:spAutoFit/>
          </a:bodyPr>
          <a:lstStyle/>
          <a:p>
            <a:pPr lvl="0" algn="just"/>
            <a:r>
              <a:rPr lang="vi-VN" sz="2800" b="1" dirty="0" err="1">
                <a:latin typeface="Times New Roman"/>
                <a:ea typeface="Times New Roman"/>
                <a:cs typeface="Times New Roman"/>
                <a:sym typeface="Times New Roman"/>
              </a:rPr>
              <a:t>Bổ</a:t>
            </a:r>
            <a:r>
              <a:rPr lang="vi-VN" sz="2800" b="1" dirty="0">
                <a:latin typeface="Times New Roman"/>
                <a:ea typeface="Times New Roman"/>
                <a:cs typeface="Times New Roman"/>
                <a:sym typeface="Times New Roman"/>
              </a:rPr>
              <a:t> sung ý </a:t>
            </a:r>
            <a:r>
              <a:rPr lang="vi-VN" sz="2800" b="1" dirty="0" err="1">
                <a:latin typeface="Times New Roman"/>
                <a:ea typeface="Times New Roman"/>
                <a:cs typeface="Times New Roman"/>
                <a:sym typeface="Times New Roman"/>
              </a:rPr>
              <a:t>nghĩa</a:t>
            </a:r>
            <a:r>
              <a:rPr lang="vi-VN" sz="2800" b="1" dirty="0">
                <a:latin typeface="Times New Roman"/>
                <a:ea typeface="Times New Roman"/>
                <a:cs typeface="Times New Roman"/>
                <a:sym typeface="Times New Roman"/>
              </a:rPr>
              <a:t> cho </a:t>
            </a:r>
            <a:r>
              <a:rPr lang="vi-VN" sz="2800" b="1" dirty="0" err="1">
                <a:latin typeface="Times New Roman"/>
                <a:ea typeface="Times New Roman"/>
                <a:cs typeface="Times New Roman"/>
                <a:sym typeface="Times New Roman"/>
              </a:rPr>
              <a:t>thành</a:t>
            </a:r>
            <a:r>
              <a:rPr lang="vi-VN" sz="2800" b="1" dirty="0">
                <a:latin typeface="Times New Roman"/>
                <a:ea typeface="Times New Roman"/>
                <a:cs typeface="Times New Roman"/>
                <a:sym typeface="Times New Roman"/>
              </a:rPr>
              <a:t> </a:t>
            </a:r>
            <a:r>
              <a:rPr lang="vi-VN" sz="2800" b="1" dirty="0" err="1">
                <a:latin typeface="Times New Roman"/>
                <a:ea typeface="Times New Roman"/>
                <a:cs typeface="Times New Roman"/>
                <a:sym typeface="Times New Roman"/>
              </a:rPr>
              <a:t>phần</a:t>
            </a:r>
            <a:r>
              <a:rPr lang="vi-VN" sz="2800" b="1" dirty="0">
                <a:latin typeface="Times New Roman"/>
                <a:ea typeface="Times New Roman"/>
                <a:cs typeface="Times New Roman"/>
                <a:sym typeface="Times New Roman"/>
              </a:rPr>
              <a:t> </a:t>
            </a:r>
            <a:r>
              <a:rPr lang="vi-VN" sz="2800" b="1" dirty="0" err="1">
                <a:latin typeface="Times New Roman"/>
                <a:ea typeface="Times New Roman"/>
                <a:cs typeface="Times New Roman"/>
                <a:sym typeface="Times New Roman"/>
              </a:rPr>
              <a:t>chính</a:t>
            </a:r>
            <a:endParaRPr sz="2800" b="1" dirty="0">
              <a:latin typeface="Times New Roman"/>
              <a:ea typeface="Times New Roman"/>
              <a:cs typeface="Times New Roman"/>
              <a:sym typeface="Times New Roman"/>
            </a:endParaRPr>
          </a:p>
        </p:txBody>
      </p:sp>
      <p:sp>
        <p:nvSpPr>
          <p:cNvPr id="23" name="Google Shape;1087;p13">
            <a:extLst>
              <a:ext uri="{FF2B5EF4-FFF2-40B4-BE49-F238E27FC236}">
                <a16:creationId xmlns:a16="http://schemas.microsoft.com/office/drawing/2014/main" id="{CE5BD69F-0532-4454-996F-B8E397EB309A}"/>
              </a:ext>
            </a:extLst>
          </p:cNvPr>
          <p:cNvSpPr txBox="1"/>
          <p:nvPr/>
        </p:nvSpPr>
        <p:spPr>
          <a:xfrm>
            <a:off x="4964134" y="940560"/>
            <a:ext cx="2263731" cy="584775"/>
          </a:xfrm>
          <a:prstGeom prst="rect">
            <a:avLst/>
          </a:prstGeom>
          <a:noFill/>
          <a:ln>
            <a:noFill/>
          </a:ln>
        </p:spPr>
        <p:txBody>
          <a:bodyPr spcFirstLastPara="1" wrap="square" lIns="91425" tIns="45700" rIns="91425" bIns="45700" anchor="t" anchorCtr="0">
            <a:spAutoFit/>
          </a:bodyPr>
          <a:lstStyle/>
          <a:p>
            <a:pPr lvl="0"/>
            <a:r>
              <a:rPr lang="en-US" sz="3200" b="1" dirty="0" err="1">
                <a:solidFill>
                  <a:srgbClr val="2F5496"/>
                </a:solidFill>
                <a:latin typeface="Times New Roman"/>
                <a:ea typeface="Times New Roman"/>
                <a:cs typeface="Times New Roman"/>
                <a:sym typeface="Times New Roman"/>
              </a:rPr>
              <a:t>Trạng</a:t>
            </a:r>
            <a:r>
              <a:rPr lang="en-US" sz="3200" b="1" dirty="0">
                <a:solidFill>
                  <a:srgbClr val="2F5496"/>
                </a:solidFill>
                <a:latin typeface="Times New Roman"/>
                <a:ea typeface="Times New Roman"/>
                <a:cs typeface="Times New Roman"/>
                <a:sym typeface="Times New Roman"/>
              </a:rPr>
              <a:t> </a:t>
            </a:r>
            <a:r>
              <a:rPr lang="en-US" sz="3200" b="1" dirty="0" err="1">
                <a:solidFill>
                  <a:srgbClr val="2F5496"/>
                </a:solidFill>
                <a:latin typeface="Times New Roman"/>
                <a:ea typeface="Times New Roman"/>
                <a:cs typeface="Times New Roman"/>
                <a:sym typeface="Times New Roman"/>
              </a:rPr>
              <a:t>ngữ</a:t>
            </a:r>
            <a:endParaRPr dirty="0"/>
          </a:p>
        </p:txBody>
      </p:sp>
    </p:spTree>
    <p:extLst>
      <p:ext uri="{BB962C8B-B14F-4D97-AF65-F5344CB8AC3E}">
        <p14:creationId xmlns:p14="http://schemas.microsoft.com/office/powerpoint/2010/main" val="1253169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851"/>
                                        </p:tgtEl>
                                        <p:attrNameLst>
                                          <p:attrName>style.visibility</p:attrName>
                                        </p:attrNameLst>
                                      </p:cBhvr>
                                      <p:to>
                                        <p:strVal val="visible"/>
                                      </p:to>
                                    </p:set>
                                    <p:anim calcmode="lin" valueType="num">
                                      <p:cBhvr additive="base">
                                        <p:cTn id="7" dur="500"/>
                                        <p:tgtEl>
                                          <p:spTgt spid="851"/>
                                        </p:tgtEl>
                                        <p:attrNameLst>
                                          <p:attrName>ppt_w</p:attrName>
                                        </p:attrNameLst>
                                      </p:cBhvr>
                                      <p:tavLst>
                                        <p:tav tm="0">
                                          <p:val>
                                            <p:strVal val="0"/>
                                          </p:val>
                                        </p:tav>
                                        <p:tav tm="100000">
                                          <p:val>
                                            <p:strVal val="#ppt_w"/>
                                          </p:val>
                                        </p:tav>
                                      </p:tavLst>
                                    </p:anim>
                                    <p:anim calcmode="lin" valueType="num">
                                      <p:cBhvr additive="base">
                                        <p:cTn id="8" dur="500"/>
                                        <p:tgtEl>
                                          <p:spTgt spid="851"/>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849"/>
                                        </p:tgtEl>
                                        <p:attrNameLst>
                                          <p:attrName>style.visibility</p:attrName>
                                        </p:attrNameLst>
                                      </p:cBhvr>
                                      <p:to>
                                        <p:strVal val="visible"/>
                                      </p:to>
                                    </p:set>
                                    <p:anim calcmode="lin" valueType="num">
                                      <p:cBhvr additive="base">
                                        <p:cTn id="11" dur="500"/>
                                        <p:tgtEl>
                                          <p:spTgt spid="849"/>
                                        </p:tgtEl>
                                        <p:attrNameLst>
                                          <p:attrName>ppt_w</p:attrName>
                                        </p:attrNameLst>
                                      </p:cBhvr>
                                      <p:tavLst>
                                        <p:tav tm="0">
                                          <p:val>
                                            <p:strVal val="0"/>
                                          </p:val>
                                        </p:tav>
                                        <p:tav tm="100000">
                                          <p:val>
                                            <p:strVal val="#ppt_w"/>
                                          </p:val>
                                        </p:tav>
                                      </p:tavLst>
                                    </p:anim>
                                    <p:anim calcmode="lin" valueType="num">
                                      <p:cBhvr additive="base">
                                        <p:cTn id="12" dur="500"/>
                                        <p:tgtEl>
                                          <p:spTgt spid="849"/>
                                        </p:tgtEl>
                                        <p:attrNameLst>
                                          <p:attrName>ppt_h</p:attrName>
                                        </p:attrNameLst>
                                      </p:cBhvr>
                                      <p:tavLst>
                                        <p:tav tm="0">
                                          <p:val>
                                            <p:str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1000"/>
                                        <p:tgtEl>
                                          <p:spTgt spid="23"/>
                                        </p:tgtEl>
                                      </p:cBhvr>
                                    </p:animEffect>
                                    <p:anim calcmode="lin" valueType="num">
                                      <p:cBhvr>
                                        <p:cTn id="28" dur="1000" fill="hold"/>
                                        <p:tgtEl>
                                          <p:spTgt spid="23"/>
                                        </p:tgtEl>
                                        <p:attrNameLst>
                                          <p:attrName>ppt_x</p:attrName>
                                        </p:attrNameLst>
                                      </p:cBhvr>
                                      <p:tavLst>
                                        <p:tav tm="0">
                                          <p:val>
                                            <p:strVal val="#ppt_x"/>
                                          </p:val>
                                        </p:tav>
                                        <p:tav tm="100000">
                                          <p:val>
                                            <p:strVal val="#ppt_x"/>
                                          </p:val>
                                        </p:tav>
                                      </p:tavLst>
                                    </p:anim>
                                    <p:anim calcmode="lin" valueType="num">
                                      <p:cBhvr>
                                        <p:cTn id="2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71"/>
        <p:cNvGrpSpPr/>
        <p:nvPr/>
      </p:nvGrpSpPr>
      <p:grpSpPr>
        <a:xfrm>
          <a:off x="0" y="0"/>
          <a:ext cx="0" cy="0"/>
          <a:chOff x="0" y="0"/>
          <a:chExt cx="0" cy="0"/>
        </a:xfrm>
      </p:grpSpPr>
      <p:pic>
        <p:nvPicPr>
          <p:cNvPr id="1072" name="Google Shape;1072;p13"/>
          <p:cNvPicPr preferRelativeResize="0"/>
          <p:nvPr/>
        </p:nvPicPr>
        <p:blipFill rotWithShape="1">
          <a:blip r:embed="rId3">
            <a:alphaModFix/>
          </a:blip>
          <a:srcRect/>
          <a:stretch/>
        </p:blipFill>
        <p:spPr>
          <a:xfrm>
            <a:off x="0" y="-7888"/>
            <a:ext cx="12192000" cy="6873776"/>
          </a:xfrm>
          <a:prstGeom prst="rect">
            <a:avLst/>
          </a:prstGeom>
          <a:noFill/>
          <a:ln>
            <a:noFill/>
          </a:ln>
        </p:spPr>
      </p:pic>
      <p:pic>
        <p:nvPicPr>
          <p:cNvPr id="1073" name="Google Shape;1073;p13"/>
          <p:cNvPicPr preferRelativeResize="0"/>
          <p:nvPr/>
        </p:nvPicPr>
        <p:blipFill rotWithShape="1">
          <a:blip r:embed="rId4">
            <a:alphaModFix/>
          </a:blip>
          <a:srcRect b="90000"/>
          <a:stretch/>
        </p:blipFill>
        <p:spPr>
          <a:xfrm>
            <a:off x="1524000" y="-34595"/>
            <a:ext cx="9144000" cy="685800"/>
          </a:xfrm>
          <a:prstGeom prst="rect">
            <a:avLst/>
          </a:prstGeom>
          <a:noFill/>
          <a:ln>
            <a:noFill/>
          </a:ln>
        </p:spPr>
      </p:pic>
      <p:pic>
        <p:nvPicPr>
          <p:cNvPr id="1074" name="Google Shape;1074;p13"/>
          <p:cNvPicPr preferRelativeResize="0"/>
          <p:nvPr/>
        </p:nvPicPr>
        <p:blipFill rotWithShape="1">
          <a:blip r:embed="rId4">
            <a:alphaModFix/>
          </a:blip>
          <a:srcRect b="90000"/>
          <a:stretch/>
        </p:blipFill>
        <p:spPr>
          <a:xfrm rot="10800000">
            <a:off x="1524000" y="6136633"/>
            <a:ext cx="9144000" cy="685800"/>
          </a:xfrm>
          <a:prstGeom prst="rect">
            <a:avLst/>
          </a:prstGeom>
          <a:noFill/>
          <a:ln>
            <a:noFill/>
          </a:ln>
        </p:spPr>
      </p:pic>
      <p:pic>
        <p:nvPicPr>
          <p:cNvPr id="1075" name="Google Shape;1075;p13"/>
          <p:cNvPicPr preferRelativeResize="0"/>
          <p:nvPr/>
        </p:nvPicPr>
        <p:blipFill rotWithShape="1">
          <a:blip r:embed="rId5">
            <a:alphaModFix/>
          </a:blip>
          <a:srcRect/>
          <a:stretch/>
        </p:blipFill>
        <p:spPr>
          <a:xfrm>
            <a:off x="1888488" y="2195351"/>
            <a:ext cx="2059724" cy="2746298"/>
          </a:xfrm>
          <a:prstGeom prst="rect">
            <a:avLst/>
          </a:prstGeom>
          <a:noFill/>
          <a:ln>
            <a:noFill/>
          </a:ln>
          <a:effectLst>
            <a:outerShdw blurRad="50800" dist="38100" dir="10800000" algn="r" rotWithShape="0">
              <a:srgbClr val="000000">
                <a:alpha val="40000"/>
              </a:srgbClr>
            </a:outerShdw>
          </a:effectLst>
        </p:spPr>
      </p:pic>
      <p:sp>
        <p:nvSpPr>
          <p:cNvPr id="1076" name="Google Shape;1076;p13"/>
          <p:cNvSpPr txBox="1"/>
          <p:nvPr/>
        </p:nvSpPr>
        <p:spPr>
          <a:xfrm>
            <a:off x="2495564" y="3155290"/>
            <a:ext cx="871689" cy="646331"/>
          </a:xfrm>
          <a:prstGeom prst="rect">
            <a:avLst/>
          </a:prstGeom>
          <a:noFill/>
          <a:ln>
            <a:noFill/>
          </a:ln>
        </p:spPr>
        <p:txBody>
          <a:bodyPr spcFirstLastPara="1" wrap="square" lIns="91425" tIns="45700" rIns="91425" bIns="45700" anchor="t" anchorCtr="0">
            <a:spAutoFit/>
          </a:bodyPr>
          <a:lstStyle/>
          <a:p>
            <a:pPr algn="ctr"/>
            <a:r>
              <a:rPr lang="en-US" sz="3600" b="1" dirty="0">
                <a:solidFill>
                  <a:srgbClr val="00B0F0"/>
                </a:solidFill>
                <a:latin typeface="Times New Roman"/>
                <a:ea typeface="Times New Roman"/>
                <a:cs typeface="Times New Roman"/>
                <a:sym typeface="Times New Roman"/>
              </a:rPr>
              <a:t>2.</a:t>
            </a:r>
            <a:endParaRPr dirty="0"/>
          </a:p>
        </p:txBody>
      </p:sp>
      <p:pic>
        <p:nvPicPr>
          <p:cNvPr id="1077" name="Google Shape;1077;p13"/>
          <p:cNvPicPr preferRelativeResize="0"/>
          <p:nvPr/>
        </p:nvPicPr>
        <p:blipFill rotWithShape="1">
          <a:blip r:embed="rId4">
            <a:alphaModFix/>
          </a:blip>
          <a:srcRect l="83658" t="36888" b="49777"/>
          <a:stretch/>
        </p:blipFill>
        <p:spPr>
          <a:xfrm>
            <a:off x="8524808" y="2458153"/>
            <a:ext cx="840545" cy="914400"/>
          </a:xfrm>
          <a:prstGeom prst="rect">
            <a:avLst/>
          </a:prstGeom>
          <a:noFill/>
          <a:ln>
            <a:noFill/>
          </a:ln>
        </p:spPr>
      </p:pic>
      <p:pic>
        <p:nvPicPr>
          <p:cNvPr id="1078" name="Google Shape;1078;p13"/>
          <p:cNvPicPr preferRelativeResize="0"/>
          <p:nvPr/>
        </p:nvPicPr>
        <p:blipFill rotWithShape="1">
          <a:blip r:embed="rId6">
            <a:alphaModFix/>
          </a:blip>
          <a:srcRect/>
          <a:stretch/>
        </p:blipFill>
        <p:spPr>
          <a:xfrm>
            <a:off x="2602877" y="537440"/>
            <a:ext cx="1641491" cy="1524132"/>
          </a:xfrm>
          <a:prstGeom prst="rect">
            <a:avLst/>
          </a:prstGeom>
          <a:noFill/>
          <a:ln>
            <a:noFill/>
          </a:ln>
        </p:spPr>
      </p:pic>
      <p:pic>
        <p:nvPicPr>
          <p:cNvPr id="1079" name="Google Shape;1079;p13"/>
          <p:cNvPicPr preferRelativeResize="0"/>
          <p:nvPr/>
        </p:nvPicPr>
        <p:blipFill rotWithShape="1">
          <a:blip r:embed="rId7">
            <a:alphaModFix/>
          </a:blip>
          <a:srcRect/>
          <a:stretch/>
        </p:blipFill>
        <p:spPr>
          <a:xfrm>
            <a:off x="4793382" y="1401240"/>
            <a:ext cx="603557" cy="658425"/>
          </a:xfrm>
          <a:prstGeom prst="rect">
            <a:avLst/>
          </a:prstGeom>
          <a:noFill/>
          <a:ln>
            <a:noFill/>
          </a:ln>
        </p:spPr>
      </p:pic>
      <p:pic>
        <p:nvPicPr>
          <p:cNvPr id="1080" name="Google Shape;1080;p13"/>
          <p:cNvPicPr preferRelativeResize="0"/>
          <p:nvPr/>
        </p:nvPicPr>
        <p:blipFill rotWithShape="1">
          <a:blip r:embed="rId8">
            <a:alphaModFix/>
          </a:blip>
          <a:srcRect/>
          <a:stretch/>
        </p:blipFill>
        <p:spPr>
          <a:xfrm>
            <a:off x="6859255" y="1297599"/>
            <a:ext cx="845894" cy="865707"/>
          </a:xfrm>
          <a:prstGeom prst="rect">
            <a:avLst/>
          </a:prstGeom>
          <a:noFill/>
          <a:ln>
            <a:noFill/>
          </a:ln>
        </p:spPr>
      </p:pic>
      <p:pic>
        <p:nvPicPr>
          <p:cNvPr id="1081" name="Google Shape;1081;p13"/>
          <p:cNvPicPr preferRelativeResize="0"/>
          <p:nvPr/>
        </p:nvPicPr>
        <p:blipFill rotWithShape="1">
          <a:blip r:embed="rId9">
            <a:alphaModFix/>
          </a:blip>
          <a:srcRect/>
          <a:stretch/>
        </p:blipFill>
        <p:spPr>
          <a:xfrm>
            <a:off x="8243789" y="603369"/>
            <a:ext cx="2482811" cy="2560542"/>
          </a:xfrm>
          <a:prstGeom prst="rect">
            <a:avLst/>
          </a:prstGeom>
          <a:noFill/>
          <a:ln>
            <a:noFill/>
          </a:ln>
        </p:spPr>
      </p:pic>
      <p:pic>
        <p:nvPicPr>
          <p:cNvPr id="1082" name="Google Shape;1082;p13"/>
          <p:cNvPicPr preferRelativeResize="0"/>
          <p:nvPr/>
        </p:nvPicPr>
        <p:blipFill rotWithShape="1">
          <a:blip r:embed="rId10">
            <a:alphaModFix/>
          </a:blip>
          <a:srcRect/>
          <a:stretch/>
        </p:blipFill>
        <p:spPr>
          <a:xfrm>
            <a:off x="7983744" y="4607563"/>
            <a:ext cx="521253" cy="566977"/>
          </a:xfrm>
          <a:prstGeom prst="rect">
            <a:avLst/>
          </a:prstGeom>
          <a:noFill/>
          <a:ln>
            <a:noFill/>
          </a:ln>
        </p:spPr>
      </p:pic>
      <p:pic>
        <p:nvPicPr>
          <p:cNvPr id="1083" name="Google Shape;1083;p13"/>
          <p:cNvPicPr preferRelativeResize="0"/>
          <p:nvPr/>
        </p:nvPicPr>
        <p:blipFill rotWithShape="1">
          <a:blip r:embed="rId11">
            <a:alphaModFix/>
          </a:blip>
          <a:srcRect/>
          <a:stretch/>
        </p:blipFill>
        <p:spPr>
          <a:xfrm>
            <a:off x="4521997" y="4254873"/>
            <a:ext cx="1175106" cy="1469263"/>
          </a:xfrm>
          <a:prstGeom prst="rect">
            <a:avLst/>
          </a:prstGeom>
          <a:noFill/>
          <a:ln>
            <a:noFill/>
          </a:ln>
        </p:spPr>
      </p:pic>
      <p:pic>
        <p:nvPicPr>
          <p:cNvPr id="1084" name="Google Shape;1084;p13"/>
          <p:cNvPicPr preferRelativeResize="0"/>
          <p:nvPr/>
        </p:nvPicPr>
        <p:blipFill rotWithShape="1">
          <a:blip r:embed="rId12">
            <a:alphaModFix/>
          </a:blip>
          <a:srcRect/>
          <a:stretch/>
        </p:blipFill>
        <p:spPr>
          <a:xfrm>
            <a:off x="3334612" y="2195351"/>
            <a:ext cx="841321" cy="865707"/>
          </a:xfrm>
          <a:prstGeom prst="rect">
            <a:avLst/>
          </a:prstGeom>
          <a:noFill/>
          <a:ln>
            <a:noFill/>
          </a:ln>
        </p:spPr>
      </p:pic>
      <p:pic>
        <p:nvPicPr>
          <p:cNvPr id="1085" name="Google Shape;1085;p13"/>
          <p:cNvPicPr preferRelativeResize="0"/>
          <p:nvPr/>
        </p:nvPicPr>
        <p:blipFill rotWithShape="1">
          <a:blip r:embed="rId13">
            <a:alphaModFix/>
          </a:blip>
          <a:srcRect/>
          <a:stretch/>
        </p:blipFill>
        <p:spPr>
          <a:xfrm>
            <a:off x="9255036" y="3614425"/>
            <a:ext cx="763590" cy="951058"/>
          </a:xfrm>
          <a:prstGeom prst="rect">
            <a:avLst/>
          </a:prstGeom>
          <a:noFill/>
          <a:ln>
            <a:noFill/>
          </a:ln>
        </p:spPr>
      </p:pic>
      <p:pic>
        <p:nvPicPr>
          <p:cNvPr id="1086" name="Google Shape;1086;p13"/>
          <p:cNvPicPr preferRelativeResize="0"/>
          <p:nvPr/>
        </p:nvPicPr>
        <p:blipFill rotWithShape="1">
          <a:blip r:embed="rId14">
            <a:alphaModFix/>
          </a:blip>
          <a:srcRect/>
          <a:stretch/>
        </p:blipFill>
        <p:spPr>
          <a:xfrm>
            <a:off x="-143506" y="2560998"/>
            <a:ext cx="2469094" cy="4761389"/>
          </a:xfrm>
          <a:prstGeom prst="rect">
            <a:avLst/>
          </a:prstGeom>
          <a:noFill/>
          <a:ln>
            <a:noFill/>
          </a:ln>
        </p:spPr>
      </p:pic>
      <p:sp>
        <p:nvSpPr>
          <p:cNvPr id="1087" name="Google Shape;1087;p13"/>
          <p:cNvSpPr txBox="1"/>
          <p:nvPr/>
        </p:nvSpPr>
        <p:spPr>
          <a:xfrm>
            <a:off x="3948212" y="3016381"/>
            <a:ext cx="8413764" cy="923289"/>
          </a:xfrm>
          <a:prstGeom prst="rect">
            <a:avLst/>
          </a:prstGeom>
          <a:noFill/>
          <a:ln>
            <a:noFill/>
          </a:ln>
        </p:spPr>
        <p:txBody>
          <a:bodyPr spcFirstLastPara="1" wrap="square" lIns="91425" tIns="45700" rIns="91425" bIns="45700" anchor="t" anchorCtr="0">
            <a:spAutoFit/>
          </a:bodyPr>
          <a:lstStyle/>
          <a:p>
            <a:pPr lvl="0"/>
            <a:r>
              <a:rPr lang="en-US" sz="5400" b="1" dirty="0" err="1">
                <a:solidFill>
                  <a:srgbClr val="2F5496"/>
                </a:solidFill>
                <a:latin typeface="Times New Roman"/>
                <a:ea typeface="Times New Roman"/>
                <a:cs typeface="Times New Roman"/>
                <a:sym typeface="Times New Roman"/>
              </a:rPr>
              <a:t>Vị</a:t>
            </a:r>
            <a:r>
              <a:rPr lang="en-US" sz="5400" b="1" dirty="0">
                <a:solidFill>
                  <a:srgbClr val="2F5496"/>
                </a:solidFill>
                <a:latin typeface="Times New Roman"/>
                <a:ea typeface="Times New Roman"/>
                <a:cs typeface="Times New Roman"/>
                <a:sym typeface="Times New Roman"/>
              </a:rPr>
              <a:t> </a:t>
            </a:r>
            <a:r>
              <a:rPr lang="en-US" sz="5400" b="1" dirty="0" err="1">
                <a:solidFill>
                  <a:srgbClr val="2F5496"/>
                </a:solidFill>
                <a:latin typeface="Times New Roman"/>
                <a:ea typeface="Times New Roman"/>
                <a:cs typeface="Times New Roman"/>
                <a:sym typeface="Times New Roman"/>
              </a:rPr>
              <a:t>trí</a:t>
            </a:r>
            <a:r>
              <a:rPr lang="en-US" sz="5400" b="1" dirty="0">
                <a:solidFill>
                  <a:srgbClr val="2F5496"/>
                </a:solidFill>
                <a:latin typeface="Times New Roman"/>
                <a:ea typeface="Times New Roman"/>
                <a:cs typeface="Times New Roman"/>
                <a:sym typeface="Times New Roman"/>
              </a:rPr>
              <a:t>, </a:t>
            </a:r>
            <a:r>
              <a:rPr lang="en-US" sz="5400" b="1" dirty="0" err="1">
                <a:solidFill>
                  <a:srgbClr val="2F5496"/>
                </a:solidFill>
                <a:latin typeface="Times New Roman"/>
                <a:ea typeface="Times New Roman"/>
                <a:cs typeface="Times New Roman"/>
                <a:sym typeface="Times New Roman"/>
              </a:rPr>
              <a:t>chức</a:t>
            </a:r>
            <a:r>
              <a:rPr lang="en-US" sz="5400" b="1" dirty="0">
                <a:solidFill>
                  <a:srgbClr val="2F5496"/>
                </a:solidFill>
                <a:latin typeface="Times New Roman"/>
                <a:ea typeface="Times New Roman"/>
                <a:cs typeface="Times New Roman"/>
                <a:sym typeface="Times New Roman"/>
              </a:rPr>
              <a:t> </a:t>
            </a:r>
            <a:r>
              <a:rPr lang="en-US" sz="5400" b="1" dirty="0" err="1">
                <a:solidFill>
                  <a:srgbClr val="2F5496"/>
                </a:solidFill>
                <a:latin typeface="Times New Roman"/>
                <a:ea typeface="Times New Roman"/>
                <a:cs typeface="Times New Roman"/>
                <a:sym typeface="Times New Roman"/>
              </a:rPr>
              <a:t>năng</a:t>
            </a:r>
            <a:r>
              <a:rPr lang="en-US" sz="5400" b="1" dirty="0">
                <a:solidFill>
                  <a:srgbClr val="2F5496"/>
                </a:solidFill>
                <a:latin typeface="Times New Roman"/>
                <a:ea typeface="Times New Roman"/>
                <a:cs typeface="Times New Roman"/>
                <a:sym typeface="Times New Roman"/>
              </a:rPr>
              <a:t> </a:t>
            </a:r>
            <a:r>
              <a:rPr lang="en-US" sz="5400" b="1" dirty="0" err="1">
                <a:solidFill>
                  <a:srgbClr val="2F5496"/>
                </a:solidFill>
                <a:latin typeface="Times New Roman"/>
                <a:ea typeface="Times New Roman"/>
                <a:cs typeface="Times New Roman"/>
                <a:sym typeface="Times New Roman"/>
              </a:rPr>
              <a:t>trạng</a:t>
            </a:r>
            <a:r>
              <a:rPr lang="en-US" sz="5400" b="1" dirty="0">
                <a:solidFill>
                  <a:srgbClr val="2F5496"/>
                </a:solidFill>
                <a:latin typeface="Times New Roman"/>
                <a:ea typeface="Times New Roman"/>
                <a:cs typeface="Times New Roman"/>
                <a:sym typeface="Times New Roman"/>
              </a:rPr>
              <a:t> </a:t>
            </a:r>
            <a:r>
              <a:rPr lang="en-US" sz="5400" b="1" dirty="0" err="1">
                <a:solidFill>
                  <a:srgbClr val="2F5496"/>
                </a:solidFill>
                <a:latin typeface="Times New Roman"/>
                <a:ea typeface="Times New Roman"/>
                <a:cs typeface="Times New Roman"/>
                <a:sym typeface="Times New Roman"/>
              </a:rPr>
              <a:t>ngữ</a:t>
            </a:r>
            <a:endParaRPr sz="2800" dirty="0"/>
          </a:p>
        </p:txBody>
      </p:sp>
    </p:spTree>
    <p:extLst>
      <p:ext uri="{BB962C8B-B14F-4D97-AF65-F5344CB8AC3E}">
        <p14:creationId xmlns:p14="http://schemas.microsoft.com/office/powerpoint/2010/main" val="57469727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86"/>
                                        </p:tgtEl>
                                        <p:attrNameLst>
                                          <p:attrName>style.visibility</p:attrName>
                                        </p:attrNameLst>
                                      </p:cBhvr>
                                      <p:to>
                                        <p:strVal val="visible"/>
                                      </p:to>
                                    </p:set>
                                    <p:animEffect transition="in" filter="fade">
                                      <p:cBhvr>
                                        <p:cTn id="7" dur="1000"/>
                                        <p:tgtEl>
                                          <p:spTgt spid="1086"/>
                                        </p:tgtEl>
                                      </p:cBhvr>
                                    </p:animEffect>
                                  </p:childTnLst>
                                </p:cTn>
                              </p:par>
                              <p:par>
                                <p:cTn id="8" presetID="10" presetClass="entr" presetSubtype="0" fill="hold" nodeType="withEffect">
                                  <p:stCondLst>
                                    <p:cond delay="0"/>
                                  </p:stCondLst>
                                  <p:childTnLst>
                                    <p:set>
                                      <p:cBhvr>
                                        <p:cTn id="9" dur="1" fill="hold">
                                          <p:stCondLst>
                                            <p:cond delay="0"/>
                                          </p:stCondLst>
                                        </p:cTn>
                                        <p:tgtEl>
                                          <p:spTgt spid="1078"/>
                                        </p:tgtEl>
                                        <p:attrNameLst>
                                          <p:attrName>style.visibility</p:attrName>
                                        </p:attrNameLst>
                                      </p:cBhvr>
                                      <p:to>
                                        <p:strVal val="visible"/>
                                      </p:to>
                                    </p:set>
                                    <p:animEffect transition="in" filter="fade">
                                      <p:cBhvr>
                                        <p:cTn id="10" dur="1000"/>
                                        <p:tgtEl>
                                          <p:spTgt spid="1078"/>
                                        </p:tgtEl>
                                      </p:cBhvr>
                                    </p:animEffect>
                                  </p:childTnLst>
                                </p:cTn>
                              </p:par>
                              <p:par>
                                <p:cTn id="11" presetID="10" presetClass="entr" presetSubtype="0" fill="hold" nodeType="withEffect">
                                  <p:stCondLst>
                                    <p:cond delay="0"/>
                                  </p:stCondLst>
                                  <p:childTnLst>
                                    <p:set>
                                      <p:cBhvr>
                                        <p:cTn id="12" dur="1" fill="hold">
                                          <p:stCondLst>
                                            <p:cond delay="0"/>
                                          </p:stCondLst>
                                        </p:cTn>
                                        <p:tgtEl>
                                          <p:spTgt spid="1081"/>
                                        </p:tgtEl>
                                        <p:attrNameLst>
                                          <p:attrName>style.visibility</p:attrName>
                                        </p:attrNameLst>
                                      </p:cBhvr>
                                      <p:to>
                                        <p:strVal val="visible"/>
                                      </p:to>
                                    </p:set>
                                    <p:animEffect transition="in" filter="fade">
                                      <p:cBhvr>
                                        <p:cTn id="13" dur="1000"/>
                                        <p:tgtEl>
                                          <p:spTgt spid="1081"/>
                                        </p:tgtEl>
                                      </p:cBhvr>
                                    </p:animEffect>
                                  </p:childTnLst>
                                </p:cTn>
                              </p:par>
                              <p:par>
                                <p:cTn id="14" presetID="23" presetClass="entr" presetSubtype="16" fill="hold" nodeType="withEffect">
                                  <p:stCondLst>
                                    <p:cond delay="0"/>
                                  </p:stCondLst>
                                  <p:childTnLst>
                                    <p:set>
                                      <p:cBhvr>
                                        <p:cTn id="15" dur="1" fill="hold">
                                          <p:stCondLst>
                                            <p:cond delay="0"/>
                                          </p:stCondLst>
                                        </p:cTn>
                                        <p:tgtEl>
                                          <p:spTgt spid="1075"/>
                                        </p:tgtEl>
                                        <p:attrNameLst>
                                          <p:attrName>style.visibility</p:attrName>
                                        </p:attrNameLst>
                                      </p:cBhvr>
                                      <p:to>
                                        <p:strVal val="visible"/>
                                      </p:to>
                                    </p:set>
                                    <p:anim calcmode="lin" valueType="num">
                                      <p:cBhvr additive="base">
                                        <p:cTn id="16" dur="500"/>
                                        <p:tgtEl>
                                          <p:spTgt spid="1075"/>
                                        </p:tgtEl>
                                        <p:attrNameLst>
                                          <p:attrName>ppt_w</p:attrName>
                                        </p:attrNameLst>
                                      </p:cBhvr>
                                      <p:tavLst>
                                        <p:tav tm="0">
                                          <p:val>
                                            <p:strVal val="0"/>
                                          </p:val>
                                        </p:tav>
                                        <p:tav tm="100000">
                                          <p:val>
                                            <p:strVal val="#ppt_w"/>
                                          </p:val>
                                        </p:tav>
                                      </p:tavLst>
                                    </p:anim>
                                    <p:anim calcmode="lin" valueType="num">
                                      <p:cBhvr additive="base">
                                        <p:cTn id="17" dur="500"/>
                                        <p:tgtEl>
                                          <p:spTgt spid="1075"/>
                                        </p:tgtEl>
                                        <p:attrNameLst>
                                          <p:attrName>ppt_h</p:attrName>
                                        </p:attrNameLst>
                                      </p:cBhvr>
                                      <p:tavLst>
                                        <p:tav tm="0">
                                          <p:val>
                                            <p:strVal val="0"/>
                                          </p:val>
                                        </p:tav>
                                        <p:tav tm="100000">
                                          <p:val>
                                            <p:strVal val="#ppt_h"/>
                                          </p:val>
                                        </p:tav>
                                      </p:tavLst>
                                    </p:anim>
                                  </p:childTnLst>
                                </p:cTn>
                              </p:par>
                              <p:par>
                                <p:cTn id="18" presetID="23" presetClass="entr" presetSubtype="16" fill="hold" nodeType="withEffect">
                                  <p:stCondLst>
                                    <p:cond delay="0"/>
                                  </p:stCondLst>
                                  <p:childTnLst>
                                    <p:set>
                                      <p:cBhvr>
                                        <p:cTn id="19" dur="1" fill="hold">
                                          <p:stCondLst>
                                            <p:cond delay="0"/>
                                          </p:stCondLst>
                                        </p:cTn>
                                        <p:tgtEl>
                                          <p:spTgt spid="1076"/>
                                        </p:tgtEl>
                                        <p:attrNameLst>
                                          <p:attrName>style.visibility</p:attrName>
                                        </p:attrNameLst>
                                      </p:cBhvr>
                                      <p:to>
                                        <p:strVal val="visible"/>
                                      </p:to>
                                    </p:set>
                                    <p:anim calcmode="lin" valueType="num">
                                      <p:cBhvr additive="base">
                                        <p:cTn id="20" dur="500"/>
                                        <p:tgtEl>
                                          <p:spTgt spid="1076"/>
                                        </p:tgtEl>
                                        <p:attrNameLst>
                                          <p:attrName>ppt_w</p:attrName>
                                        </p:attrNameLst>
                                      </p:cBhvr>
                                      <p:tavLst>
                                        <p:tav tm="0">
                                          <p:val>
                                            <p:strVal val="0"/>
                                          </p:val>
                                        </p:tav>
                                        <p:tav tm="100000">
                                          <p:val>
                                            <p:strVal val="#ppt_w"/>
                                          </p:val>
                                        </p:tav>
                                      </p:tavLst>
                                    </p:anim>
                                    <p:anim calcmode="lin" valueType="num">
                                      <p:cBhvr additive="base">
                                        <p:cTn id="21" dur="500"/>
                                        <p:tgtEl>
                                          <p:spTgt spid="1076"/>
                                        </p:tgtEl>
                                        <p:attrNameLst>
                                          <p:attrName>ppt_h</p:attrName>
                                        </p:attrNameLst>
                                      </p:cBhvr>
                                      <p:tavLst>
                                        <p:tav tm="0">
                                          <p:val>
                                            <p:strVal val="0"/>
                                          </p:val>
                                        </p:tav>
                                        <p:tav tm="100000">
                                          <p:val>
                                            <p:strVal val="#ppt_h"/>
                                          </p:val>
                                        </p:tav>
                                      </p:tavLst>
                                    </p:anim>
                                  </p:childTnLst>
                                </p:cTn>
                              </p:par>
                              <p:par>
                                <p:cTn id="22" presetID="10" presetClass="entr" presetSubtype="0" fill="hold" nodeType="withEffect">
                                  <p:stCondLst>
                                    <p:cond delay="0"/>
                                  </p:stCondLst>
                                  <p:childTnLst>
                                    <p:set>
                                      <p:cBhvr>
                                        <p:cTn id="23" dur="1" fill="hold">
                                          <p:stCondLst>
                                            <p:cond delay="0"/>
                                          </p:stCondLst>
                                        </p:cTn>
                                        <p:tgtEl>
                                          <p:spTgt spid="1087"/>
                                        </p:tgtEl>
                                        <p:attrNameLst>
                                          <p:attrName>style.visibility</p:attrName>
                                        </p:attrNameLst>
                                      </p:cBhvr>
                                      <p:to>
                                        <p:strVal val="visible"/>
                                      </p:to>
                                    </p:set>
                                    <p:animEffect transition="in" filter="fade">
                                      <p:cBhvr>
                                        <p:cTn id="24" dur="500"/>
                                        <p:tgtEl>
                                          <p:spTgt spid="10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30"/>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503C98BE-9A73-478A-9790-CBB41EC3C1D9}"/>
              </a:ext>
            </a:extLst>
          </p:cNvPr>
          <p:cNvGraphicFramePr>
            <a:graphicFrameLocks noGrp="1"/>
          </p:cNvGraphicFramePr>
          <p:nvPr>
            <p:extLst>
              <p:ext uri="{D42A27DB-BD31-4B8C-83A1-F6EECF244321}">
                <p14:modId xmlns:p14="http://schemas.microsoft.com/office/powerpoint/2010/main" val="1485080724"/>
              </p:ext>
            </p:extLst>
          </p:nvPr>
        </p:nvGraphicFramePr>
        <p:xfrm>
          <a:off x="451944" y="172592"/>
          <a:ext cx="11004331" cy="5939950"/>
        </p:xfrm>
        <a:graphic>
          <a:graphicData uri="http://schemas.openxmlformats.org/drawingml/2006/table">
            <a:tbl>
              <a:tblPr firstRow="1" firstCol="1" bandRow="1">
                <a:tableStyleId>{7E9639D4-E3E2-4D34-9284-5A2195B3D0D7}</a:tableStyleId>
              </a:tblPr>
              <a:tblGrid>
                <a:gridCol w="5365532">
                  <a:extLst>
                    <a:ext uri="{9D8B030D-6E8A-4147-A177-3AD203B41FA5}">
                      <a16:colId xmlns:a16="http://schemas.microsoft.com/office/drawing/2014/main" val="4274305363"/>
                    </a:ext>
                  </a:extLst>
                </a:gridCol>
                <a:gridCol w="1954924">
                  <a:extLst>
                    <a:ext uri="{9D8B030D-6E8A-4147-A177-3AD203B41FA5}">
                      <a16:colId xmlns:a16="http://schemas.microsoft.com/office/drawing/2014/main" val="4281865273"/>
                    </a:ext>
                  </a:extLst>
                </a:gridCol>
                <a:gridCol w="1387366">
                  <a:extLst>
                    <a:ext uri="{9D8B030D-6E8A-4147-A177-3AD203B41FA5}">
                      <a16:colId xmlns:a16="http://schemas.microsoft.com/office/drawing/2014/main" val="3720377150"/>
                    </a:ext>
                  </a:extLst>
                </a:gridCol>
                <a:gridCol w="2296509">
                  <a:extLst>
                    <a:ext uri="{9D8B030D-6E8A-4147-A177-3AD203B41FA5}">
                      <a16:colId xmlns:a16="http://schemas.microsoft.com/office/drawing/2014/main" val="1847758842"/>
                    </a:ext>
                  </a:extLst>
                </a:gridCol>
              </a:tblGrid>
              <a:tr h="911511">
                <a:tc>
                  <a:txBody>
                    <a:bodyPr/>
                    <a:lstStyle/>
                    <a:p>
                      <a:pPr marL="0" marR="0" algn="ctr">
                        <a:lnSpc>
                          <a:spcPct val="150000"/>
                        </a:lnSpc>
                        <a:spcBef>
                          <a:spcPts val="0"/>
                        </a:spcBef>
                        <a:spcAft>
                          <a:spcPts val="0"/>
                        </a:spcAft>
                      </a:pPr>
                      <a:r>
                        <a:rPr lang="en-US" sz="2000" kern="100" dirty="0" err="1">
                          <a:solidFill>
                            <a:schemeClr val="bg1"/>
                          </a:solidFill>
                          <a:effectLst/>
                        </a:rPr>
                        <a:t>Ví</a:t>
                      </a:r>
                      <a:r>
                        <a:rPr lang="en-US" sz="2000" kern="100" dirty="0">
                          <a:solidFill>
                            <a:schemeClr val="bg1"/>
                          </a:solidFill>
                          <a:effectLst/>
                        </a:rPr>
                        <a:t> </a:t>
                      </a:r>
                      <a:r>
                        <a:rPr lang="en-US" sz="2000" kern="100" dirty="0" err="1">
                          <a:solidFill>
                            <a:schemeClr val="bg1"/>
                          </a:solidFill>
                          <a:effectLst/>
                        </a:rPr>
                        <a:t>dụ</a:t>
                      </a: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000" marR="57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000" kern="100" dirty="0" err="1">
                          <a:solidFill>
                            <a:schemeClr val="bg1"/>
                          </a:solidFill>
                          <a:effectLst/>
                        </a:rPr>
                        <a:t>Xác</a:t>
                      </a:r>
                      <a:r>
                        <a:rPr lang="en-US" sz="2000" kern="100" dirty="0">
                          <a:solidFill>
                            <a:schemeClr val="bg1"/>
                          </a:solidFill>
                          <a:effectLst/>
                        </a:rPr>
                        <a:t> </a:t>
                      </a:r>
                      <a:r>
                        <a:rPr lang="en-US" sz="2000" kern="100" dirty="0" err="1">
                          <a:solidFill>
                            <a:schemeClr val="bg1"/>
                          </a:solidFill>
                          <a:effectLst/>
                        </a:rPr>
                        <a:t>định</a:t>
                      </a:r>
                      <a:r>
                        <a:rPr lang="en-US" sz="2000" kern="100" dirty="0">
                          <a:solidFill>
                            <a:schemeClr val="bg1"/>
                          </a:solidFill>
                          <a:effectLst/>
                        </a:rPr>
                        <a:t> </a:t>
                      </a:r>
                      <a:r>
                        <a:rPr lang="en-US" sz="2000" kern="100" dirty="0" err="1">
                          <a:solidFill>
                            <a:schemeClr val="bg1"/>
                          </a:solidFill>
                          <a:effectLst/>
                        </a:rPr>
                        <a:t>trạng</a:t>
                      </a:r>
                      <a:r>
                        <a:rPr lang="en-US" sz="2000" kern="100" dirty="0">
                          <a:solidFill>
                            <a:schemeClr val="bg1"/>
                          </a:solidFill>
                          <a:effectLst/>
                        </a:rPr>
                        <a:t> </a:t>
                      </a:r>
                      <a:r>
                        <a:rPr lang="en-US" sz="2000" kern="100" dirty="0" err="1">
                          <a:solidFill>
                            <a:schemeClr val="bg1"/>
                          </a:solidFill>
                          <a:effectLst/>
                        </a:rPr>
                        <a:t>ngữ</a:t>
                      </a: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000" marR="57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000" kern="100" dirty="0" err="1">
                          <a:solidFill>
                            <a:schemeClr val="bg1"/>
                          </a:solidFill>
                          <a:effectLst/>
                        </a:rPr>
                        <a:t>Vị</a:t>
                      </a:r>
                      <a:r>
                        <a:rPr lang="en-US" sz="2000" kern="100" dirty="0">
                          <a:solidFill>
                            <a:schemeClr val="bg1"/>
                          </a:solidFill>
                          <a:effectLst/>
                        </a:rPr>
                        <a:t> </a:t>
                      </a:r>
                      <a:r>
                        <a:rPr lang="en-US" sz="2000" kern="100" dirty="0" err="1">
                          <a:solidFill>
                            <a:schemeClr val="bg1"/>
                          </a:solidFill>
                          <a:effectLst/>
                        </a:rPr>
                        <a:t>trí</a:t>
                      </a:r>
                      <a:r>
                        <a:rPr lang="en-US" sz="2000" kern="100" dirty="0">
                          <a:solidFill>
                            <a:schemeClr val="bg1"/>
                          </a:solidFill>
                          <a:effectLst/>
                        </a:rPr>
                        <a:t> </a:t>
                      </a:r>
                      <a:r>
                        <a:rPr lang="en-US" sz="2000" kern="100" dirty="0" err="1">
                          <a:solidFill>
                            <a:schemeClr val="bg1"/>
                          </a:solidFill>
                          <a:effectLst/>
                        </a:rPr>
                        <a:t>của</a:t>
                      </a:r>
                      <a:r>
                        <a:rPr lang="en-US" sz="2000" kern="100" dirty="0">
                          <a:solidFill>
                            <a:schemeClr val="bg1"/>
                          </a:solidFill>
                          <a:effectLst/>
                        </a:rPr>
                        <a:t> </a:t>
                      </a:r>
                      <a:r>
                        <a:rPr lang="en-US" sz="2000" kern="100" dirty="0" err="1">
                          <a:solidFill>
                            <a:schemeClr val="bg1"/>
                          </a:solidFill>
                          <a:effectLst/>
                        </a:rPr>
                        <a:t>trạng</a:t>
                      </a:r>
                      <a:r>
                        <a:rPr lang="en-US" sz="2000" kern="100" dirty="0">
                          <a:solidFill>
                            <a:schemeClr val="bg1"/>
                          </a:solidFill>
                          <a:effectLst/>
                        </a:rPr>
                        <a:t> </a:t>
                      </a:r>
                      <a:r>
                        <a:rPr lang="en-US" sz="2000" kern="100" dirty="0" err="1">
                          <a:solidFill>
                            <a:schemeClr val="bg1"/>
                          </a:solidFill>
                          <a:effectLst/>
                        </a:rPr>
                        <a:t>ngữ</a:t>
                      </a: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000" marR="57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000" kern="100" dirty="0" err="1">
                          <a:solidFill>
                            <a:schemeClr val="bg1"/>
                          </a:solidFill>
                          <a:effectLst/>
                        </a:rPr>
                        <a:t>Chức</a:t>
                      </a:r>
                      <a:r>
                        <a:rPr lang="en-US" sz="2000" kern="100" dirty="0">
                          <a:solidFill>
                            <a:schemeClr val="bg1"/>
                          </a:solidFill>
                          <a:effectLst/>
                        </a:rPr>
                        <a:t> </a:t>
                      </a:r>
                      <a:r>
                        <a:rPr lang="en-US" sz="2000" kern="100" dirty="0" err="1">
                          <a:solidFill>
                            <a:schemeClr val="bg1"/>
                          </a:solidFill>
                          <a:effectLst/>
                        </a:rPr>
                        <a:t>năng</a:t>
                      </a:r>
                      <a:r>
                        <a:rPr lang="en-US" sz="2000" kern="100" dirty="0">
                          <a:solidFill>
                            <a:schemeClr val="bg1"/>
                          </a:solidFill>
                          <a:effectLst/>
                        </a:rPr>
                        <a:t> (</a:t>
                      </a:r>
                      <a:r>
                        <a:rPr lang="en-US" sz="2000" kern="100" dirty="0" err="1">
                          <a:solidFill>
                            <a:schemeClr val="bg1"/>
                          </a:solidFill>
                          <a:effectLst/>
                        </a:rPr>
                        <a:t>bổ</a:t>
                      </a:r>
                      <a:r>
                        <a:rPr lang="en-US" sz="2000" kern="100" dirty="0">
                          <a:solidFill>
                            <a:schemeClr val="bg1"/>
                          </a:solidFill>
                          <a:effectLst/>
                        </a:rPr>
                        <a:t> sung ý </a:t>
                      </a:r>
                      <a:r>
                        <a:rPr lang="en-US" sz="2000" kern="100" dirty="0" err="1">
                          <a:solidFill>
                            <a:schemeClr val="bg1"/>
                          </a:solidFill>
                          <a:effectLst/>
                        </a:rPr>
                        <a:t>nghĩa</a:t>
                      </a:r>
                      <a:r>
                        <a:rPr lang="en-US" sz="2000" kern="100" dirty="0">
                          <a:solidFill>
                            <a:schemeClr val="bg1"/>
                          </a:solidFill>
                          <a:effectLst/>
                        </a:rPr>
                        <a:t> </a:t>
                      </a:r>
                      <a:r>
                        <a:rPr lang="en-US" sz="2000" kern="100" dirty="0" err="1">
                          <a:solidFill>
                            <a:schemeClr val="bg1"/>
                          </a:solidFill>
                          <a:effectLst/>
                        </a:rPr>
                        <a:t>về</a:t>
                      </a:r>
                      <a:r>
                        <a:rPr lang="en-US" sz="2000" kern="100" dirty="0">
                          <a:solidFill>
                            <a:schemeClr val="bg1"/>
                          </a:solidFill>
                          <a:effectLst/>
                        </a:rPr>
                        <a:t>)</a:t>
                      </a: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000" marR="57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80331049"/>
                  </a:ext>
                </a:extLst>
              </a:tr>
              <a:tr h="610679">
                <a:tc>
                  <a:txBody>
                    <a:bodyPr/>
                    <a:lstStyle/>
                    <a:p>
                      <a:pPr marL="0" marR="0" algn="just">
                        <a:lnSpc>
                          <a:spcPct val="150000"/>
                        </a:lnSpc>
                        <a:spcBef>
                          <a:spcPts val="0"/>
                        </a:spcBef>
                        <a:spcAft>
                          <a:spcPts val="0"/>
                        </a:spcAft>
                      </a:pPr>
                      <a:r>
                        <a:rPr lang="en-US" sz="2000" kern="100">
                          <a:solidFill>
                            <a:schemeClr val="tx1"/>
                          </a:solidFill>
                          <a:effectLst/>
                        </a:rPr>
                        <a:t>1. Hồi nhỏ, chúng tôi học cùng một lớp</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000" marR="57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000" marR="57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000" marR="57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000" marR="57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40876090"/>
                  </a:ext>
                </a:extLst>
              </a:tr>
              <a:tr h="933387">
                <a:tc>
                  <a:txBody>
                    <a:bodyPr/>
                    <a:lstStyle/>
                    <a:p>
                      <a:pPr marL="0" marR="0" algn="just">
                        <a:lnSpc>
                          <a:spcPct val="150000"/>
                        </a:lnSpc>
                        <a:spcBef>
                          <a:spcPts val="0"/>
                        </a:spcBef>
                        <a:spcAft>
                          <a:spcPts val="0"/>
                        </a:spcAft>
                      </a:pPr>
                      <a:r>
                        <a:rPr lang="en-US" sz="2000" kern="100">
                          <a:solidFill>
                            <a:schemeClr val="tx1"/>
                          </a:solidFill>
                          <a:effectLst/>
                        </a:rPr>
                        <a:t>2. Để giao tiếp tốt bằng ngoại ngữ, em cần luyện tập thường xuyên</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000" marR="57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000" marR="57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000" marR="57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000" marR="57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07885070"/>
                  </a:ext>
                </a:extLst>
              </a:tr>
              <a:tr h="933387">
                <a:tc>
                  <a:txBody>
                    <a:bodyPr/>
                    <a:lstStyle/>
                    <a:p>
                      <a:pPr marL="0" marR="0" algn="just">
                        <a:lnSpc>
                          <a:spcPct val="150000"/>
                        </a:lnSpc>
                        <a:spcBef>
                          <a:spcPts val="0"/>
                        </a:spcBef>
                        <a:spcAft>
                          <a:spcPts val="0"/>
                        </a:spcAft>
                      </a:pPr>
                      <a:r>
                        <a:rPr lang="en-US" sz="2000" kern="100">
                          <a:solidFill>
                            <a:schemeClr val="tx1"/>
                          </a:solidFill>
                          <a:effectLst/>
                        </a:rPr>
                        <a:t>3. Nhiều người thường cãi nhau chỉ vì những bất đồng nhỏ</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000" marR="57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000" marR="57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000" marR="57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000" marR="57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89490140"/>
                  </a:ext>
                </a:extLst>
              </a:tr>
              <a:tr h="933387">
                <a:tc>
                  <a:txBody>
                    <a:bodyPr/>
                    <a:lstStyle/>
                    <a:p>
                      <a:pPr marL="0" marR="0" algn="just">
                        <a:lnSpc>
                          <a:spcPct val="150000"/>
                        </a:lnSpc>
                        <a:spcBef>
                          <a:spcPts val="0"/>
                        </a:spcBef>
                        <a:spcAft>
                          <a:spcPts val="0"/>
                        </a:spcAft>
                      </a:pPr>
                      <a:r>
                        <a:rPr lang="en-US" sz="2000" kern="100">
                          <a:solidFill>
                            <a:schemeClr val="tx1"/>
                          </a:solidFill>
                          <a:effectLst/>
                        </a:rPr>
                        <a:t>4. Trong vườn trường, những khóm tường vi đã nở rộ</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000" marR="57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000" marR="57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000" marR="57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000" marR="57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31503814"/>
                  </a:ext>
                </a:extLst>
              </a:tr>
              <a:tr h="1578801">
                <a:tc>
                  <a:txBody>
                    <a:bodyPr/>
                    <a:lstStyle/>
                    <a:p>
                      <a:pPr marL="0" marR="0" algn="just">
                        <a:lnSpc>
                          <a:spcPct val="150000"/>
                        </a:lnSpc>
                        <a:spcBef>
                          <a:spcPts val="0"/>
                        </a:spcBef>
                        <a:spcAft>
                          <a:spcPts val="0"/>
                        </a:spcAft>
                      </a:pPr>
                      <a:r>
                        <a:rPr lang="en-US" sz="2000" kern="100" dirty="0">
                          <a:solidFill>
                            <a:schemeClr val="tx1"/>
                          </a:solidFill>
                          <a:effectLst/>
                        </a:rPr>
                        <a:t>5. </a:t>
                      </a:r>
                      <a:r>
                        <a:rPr lang="en-US" sz="2000" kern="100" dirty="0" err="1">
                          <a:solidFill>
                            <a:schemeClr val="tx1"/>
                          </a:solidFill>
                          <a:effectLst/>
                        </a:rPr>
                        <a:t>Vì</a:t>
                      </a:r>
                      <a:r>
                        <a:rPr lang="en-US" sz="2000" kern="100" dirty="0">
                          <a:solidFill>
                            <a:schemeClr val="tx1"/>
                          </a:solidFill>
                          <a:effectLst/>
                        </a:rPr>
                        <a:t> </a:t>
                      </a:r>
                      <a:r>
                        <a:rPr lang="en-US" sz="2000" kern="100" dirty="0" err="1">
                          <a:solidFill>
                            <a:schemeClr val="tx1"/>
                          </a:solidFill>
                          <a:effectLst/>
                        </a:rPr>
                        <a:t>lẽ</a:t>
                      </a:r>
                      <a:r>
                        <a:rPr lang="en-US" sz="2000" kern="100" dirty="0">
                          <a:solidFill>
                            <a:schemeClr val="tx1"/>
                          </a:solidFill>
                          <a:effectLst/>
                        </a:rPr>
                        <a:t> </a:t>
                      </a:r>
                      <a:r>
                        <a:rPr lang="en-US" sz="2000" kern="100" dirty="0" err="1">
                          <a:solidFill>
                            <a:schemeClr val="tx1"/>
                          </a:solidFill>
                          <a:effectLst/>
                        </a:rPr>
                        <a:t>đó</a:t>
                      </a:r>
                      <a:r>
                        <a:rPr lang="en-US" sz="2000" kern="100" dirty="0">
                          <a:solidFill>
                            <a:schemeClr val="tx1"/>
                          </a:solidFill>
                          <a:effectLst/>
                        </a:rPr>
                        <a:t>, </a:t>
                      </a:r>
                      <a:r>
                        <a:rPr lang="en-US" sz="2000" kern="100" dirty="0" err="1">
                          <a:solidFill>
                            <a:schemeClr val="tx1"/>
                          </a:solidFill>
                          <a:effectLst/>
                        </a:rPr>
                        <a:t>xưa</a:t>
                      </a:r>
                      <a:r>
                        <a:rPr lang="en-US" sz="2000" kern="100" dirty="0">
                          <a:solidFill>
                            <a:schemeClr val="tx1"/>
                          </a:solidFill>
                          <a:effectLst/>
                        </a:rPr>
                        <a:t> nay, </a:t>
                      </a:r>
                      <a:r>
                        <a:rPr lang="en-US" sz="2000" kern="100" dirty="0" err="1">
                          <a:solidFill>
                            <a:schemeClr val="tx1"/>
                          </a:solidFill>
                          <a:effectLst/>
                        </a:rPr>
                        <a:t>không</a:t>
                      </a:r>
                      <a:r>
                        <a:rPr lang="en-US" sz="2000" kern="100" dirty="0">
                          <a:solidFill>
                            <a:schemeClr val="tx1"/>
                          </a:solidFill>
                          <a:effectLst/>
                        </a:rPr>
                        <a:t> </a:t>
                      </a:r>
                      <a:r>
                        <a:rPr lang="en-US" sz="2000" kern="100" dirty="0" err="1">
                          <a:solidFill>
                            <a:schemeClr val="tx1"/>
                          </a:solidFill>
                          <a:effectLst/>
                        </a:rPr>
                        <a:t>ít</a:t>
                      </a:r>
                      <a:r>
                        <a:rPr lang="en-US" sz="2000" kern="100" dirty="0">
                          <a:solidFill>
                            <a:schemeClr val="tx1"/>
                          </a:solidFill>
                          <a:effectLst/>
                        </a:rPr>
                        <a:t> </a:t>
                      </a:r>
                      <a:r>
                        <a:rPr lang="en-US" sz="2000" kern="100" dirty="0" err="1">
                          <a:solidFill>
                            <a:schemeClr val="tx1"/>
                          </a:solidFill>
                          <a:effectLst/>
                        </a:rPr>
                        <a:t>người</a:t>
                      </a:r>
                      <a:r>
                        <a:rPr lang="en-US" sz="2000" kern="100" dirty="0">
                          <a:solidFill>
                            <a:schemeClr val="tx1"/>
                          </a:solidFill>
                          <a:effectLst/>
                        </a:rPr>
                        <a:t> </a:t>
                      </a:r>
                      <a:r>
                        <a:rPr lang="en-US" sz="2000" kern="100" dirty="0" err="1">
                          <a:solidFill>
                            <a:schemeClr val="tx1"/>
                          </a:solidFill>
                          <a:effectLst/>
                        </a:rPr>
                        <a:t>tự</a:t>
                      </a:r>
                      <a:r>
                        <a:rPr lang="en-US" sz="2000" kern="100" dirty="0">
                          <a:solidFill>
                            <a:schemeClr val="tx1"/>
                          </a:solidFill>
                          <a:effectLst/>
                        </a:rPr>
                        <a:t> </a:t>
                      </a:r>
                      <a:r>
                        <a:rPr lang="en-US" sz="2000" kern="100" dirty="0" err="1">
                          <a:solidFill>
                            <a:schemeClr val="tx1"/>
                          </a:solidFill>
                          <a:effectLst/>
                        </a:rPr>
                        <a:t>vượt</a:t>
                      </a:r>
                      <a:r>
                        <a:rPr lang="en-US" sz="2000" kern="100" dirty="0">
                          <a:solidFill>
                            <a:schemeClr val="tx1"/>
                          </a:solidFill>
                          <a:effectLst/>
                        </a:rPr>
                        <a:t> </a:t>
                      </a:r>
                      <a:r>
                        <a:rPr lang="en-US" sz="2000" kern="100" dirty="0" err="1">
                          <a:solidFill>
                            <a:schemeClr val="tx1"/>
                          </a:solidFill>
                          <a:effectLst/>
                        </a:rPr>
                        <a:t>lên</a:t>
                      </a:r>
                      <a:r>
                        <a:rPr lang="en-US" sz="2000" kern="100" dirty="0">
                          <a:solidFill>
                            <a:schemeClr val="tx1"/>
                          </a:solidFill>
                          <a:effectLst/>
                        </a:rPr>
                        <a:t> </a:t>
                      </a:r>
                      <a:r>
                        <a:rPr lang="en-US" sz="2000" kern="100" dirty="0" err="1">
                          <a:solidFill>
                            <a:schemeClr val="tx1"/>
                          </a:solidFill>
                          <a:effectLst/>
                        </a:rPr>
                        <a:t>chính</a:t>
                      </a:r>
                      <a:r>
                        <a:rPr lang="en-US" sz="2000" kern="100" dirty="0">
                          <a:solidFill>
                            <a:schemeClr val="tx1"/>
                          </a:solidFill>
                          <a:effectLst/>
                        </a:rPr>
                        <a:t> </a:t>
                      </a:r>
                      <a:r>
                        <a:rPr lang="en-US" sz="2000" kern="100" dirty="0" err="1">
                          <a:solidFill>
                            <a:schemeClr val="tx1"/>
                          </a:solidFill>
                          <a:effectLst/>
                        </a:rPr>
                        <a:t>mình</a:t>
                      </a:r>
                      <a:r>
                        <a:rPr lang="en-US" sz="2000" kern="100" dirty="0">
                          <a:solidFill>
                            <a:schemeClr val="tx1"/>
                          </a:solidFill>
                          <a:effectLst/>
                        </a:rPr>
                        <a:t> </a:t>
                      </a:r>
                      <a:r>
                        <a:rPr lang="en-US" sz="2000" kern="100" dirty="0" err="1">
                          <a:solidFill>
                            <a:schemeClr val="tx1"/>
                          </a:solidFill>
                          <a:effectLst/>
                        </a:rPr>
                        <a:t>nhờ</a:t>
                      </a:r>
                      <a:r>
                        <a:rPr lang="en-US" sz="2000" kern="100" dirty="0">
                          <a:solidFill>
                            <a:schemeClr val="tx1"/>
                          </a:solidFill>
                          <a:effectLst/>
                        </a:rPr>
                        <a:t> </a:t>
                      </a:r>
                      <a:r>
                        <a:rPr lang="en-US" sz="2000" kern="100" dirty="0" err="1">
                          <a:solidFill>
                            <a:schemeClr val="tx1"/>
                          </a:solidFill>
                          <a:effectLst/>
                        </a:rPr>
                        <a:t>noi</a:t>
                      </a:r>
                      <a:r>
                        <a:rPr lang="en-US" sz="2000" kern="100" dirty="0">
                          <a:solidFill>
                            <a:schemeClr val="tx1"/>
                          </a:solidFill>
                          <a:effectLst/>
                        </a:rPr>
                        <a:t> </a:t>
                      </a:r>
                      <a:r>
                        <a:rPr lang="en-US" sz="2000" kern="100" dirty="0" err="1">
                          <a:solidFill>
                            <a:schemeClr val="tx1"/>
                          </a:solidFill>
                          <a:effectLst/>
                        </a:rPr>
                        <a:t>gương</a:t>
                      </a:r>
                      <a:r>
                        <a:rPr lang="en-US" sz="2000" kern="100" dirty="0">
                          <a:solidFill>
                            <a:schemeClr val="tx1"/>
                          </a:solidFill>
                          <a:effectLst/>
                        </a:rPr>
                        <a:t> </a:t>
                      </a:r>
                      <a:r>
                        <a:rPr lang="en-US" sz="2000" kern="100" dirty="0" err="1">
                          <a:solidFill>
                            <a:schemeClr val="tx1"/>
                          </a:solidFill>
                          <a:effectLst/>
                        </a:rPr>
                        <a:t>những</a:t>
                      </a:r>
                      <a:r>
                        <a:rPr lang="en-US" sz="2000" kern="100" dirty="0">
                          <a:solidFill>
                            <a:schemeClr val="tx1"/>
                          </a:solidFill>
                          <a:effectLst/>
                        </a:rPr>
                        <a:t> </a:t>
                      </a:r>
                      <a:r>
                        <a:rPr lang="en-US" sz="2000" kern="100" dirty="0" err="1">
                          <a:solidFill>
                            <a:schemeClr val="tx1"/>
                          </a:solidFill>
                          <a:effectLst/>
                        </a:rPr>
                        <a:t>cá</a:t>
                      </a:r>
                      <a:r>
                        <a:rPr lang="en-US" sz="2000" kern="100" dirty="0">
                          <a:solidFill>
                            <a:schemeClr val="tx1"/>
                          </a:solidFill>
                          <a:effectLst/>
                        </a:rPr>
                        <a:t> </a:t>
                      </a:r>
                      <a:r>
                        <a:rPr lang="en-US" sz="2000" kern="100" dirty="0" err="1">
                          <a:solidFill>
                            <a:schemeClr val="tx1"/>
                          </a:solidFill>
                          <a:effectLst/>
                        </a:rPr>
                        <a:t>nhân</a:t>
                      </a:r>
                      <a:r>
                        <a:rPr lang="en-US" sz="2000" kern="100" dirty="0">
                          <a:solidFill>
                            <a:schemeClr val="tx1"/>
                          </a:solidFill>
                          <a:effectLst/>
                        </a:rPr>
                        <a:t> </a:t>
                      </a:r>
                      <a:r>
                        <a:rPr lang="en-US" sz="2000" kern="100" dirty="0" err="1">
                          <a:solidFill>
                            <a:schemeClr val="tx1"/>
                          </a:solidFill>
                          <a:effectLst/>
                        </a:rPr>
                        <a:t>xuất</a:t>
                      </a:r>
                      <a:r>
                        <a:rPr lang="en-US" sz="2000" kern="100" dirty="0">
                          <a:solidFill>
                            <a:schemeClr val="tx1"/>
                          </a:solidFill>
                          <a:effectLst/>
                        </a:rPr>
                        <a:t> </a:t>
                      </a:r>
                      <a:r>
                        <a:rPr lang="en-US" sz="2000" kern="100" dirty="0" err="1">
                          <a:solidFill>
                            <a:schemeClr val="tx1"/>
                          </a:solidFill>
                          <a:effectLst/>
                        </a:rPr>
                        <a:t>chúng</a:t>
                      </a:r>
                      <a:r>
                        <a:rPr lang="en-US" sz="2000" kern="100" dirty="0">
                          <a:solidFill>
                            <a:schemeClr val="tx1"/>
                          </a:solidFill>
                          <a:effectLst/>
                        </a:rPr>
                        <a:t>. </a:t>
                      </a:r>
                      <a:endParaRPr lang="en-US" sz="1200" dirty="0">
                        <a:solidFill>
                          <a:schemeClr val="tx1"/>
                        </a:solidFill>
                        <a:effectLst/>
                      </a:endParaRPr>
                    </a:p>
                    <a:p>
                      <a:pPr marL="0" marR="0" algn="just">
                        <a:lnSpc>
                          <a:spcPct val="150000"/>
                        </a:lnSpc>
                        <a:spcBef>
                          <a:spcPts val="0"/>
                        </a:spcBef>
                        <a:spcAft>
                          <a:spcPts val="0"/>
                        </a:spcAft>
                      </a:pP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000" marR="57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000" marR="57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000" marR="57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000" marR="57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21922112"/>
                  </a:ext>
                </a:extLst>
              </a:tr>
            </a:tbl>
          </a:graphicData>
        </a:graphic>
      </p:graphicFrame>
      <p:sp>
        <p:nvSpPr>
          <p:cNvPr id="3" name="Speech Bubble: Oval 2">
            <a:extLst>
              <a:ext uri="{FF2B5EF4-FFF2-40B4-BE49-F238E27FC236}">
                <a16:creationId xmlns:a16="http://schemas.microsoft.com/office/drawing/2014/main" id="{A46202DD-6F44-4168-A0AE-B25A36854206}"/>
              </a:ext>
            </a:extLst>
          </p:cNvPr>
          <p:cNvSpPr/>
          <p:nvPr/>
        </p:nvSpPr>
        <p:spPr>
          <a:xfrm>
            <a:off x="3108206" y="1392621"/>
            <a:ext cx="7567449" cy="3195145"/>
          </a:xfrm>
          <a:prstGeom prst="wedgeEllipseCallout">
            <a:avLst>
              <a:gd name="adj1" fmla="val -52708"/>
              <a:gd name="adj2" fmla="val 54112"/>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kern="100" dirty="0" err="1">
                <a:solidFill>
                  <a:srgbClr val="000000"/>
                </a:solidFill>
                <a:latin typeface="Times New Roman" panose="02020603050405020304" pitchFamily="18" charset="0"/>
                <a:ea typeface="SimSun" panose="02010600030101010101" pitchFamily="2" charset="-122"/>
              </a:rPr>
              <a:t>H</a:t>
            </a:r>
            <a:r>
              <a:rPr lang="en-US" sz="4400" kern="100" dirty="0" err="1">
                <a:solidFill>
                  <a:srgbClr val="000000"/>
                </a:solidFill>
                <a:effectLst/>
                <a:latin typeface="Times New Roman" panose="02020603050405020304" pitchFamily="18" charset="0"/>
                <a:ea typeface="SimSun" panose="02010600030101010101" pitchFamily="2" charset="-122"/>
              </a:rPr>
              <a:t>oàn</a:t>
            </a:r>
            <a:r>
              <a:rPr lang="en-US" sz="4400" kern="100" dirty="0">
                <a:solidFill>
                  <a:srgbClr val="000000"/>
                </a:solidFill>
                <a:effectLst/>
                <a:latin typeface="Times New Roman" panose="02020603050405020304" pitchFamily="18" charset="0"/>
                <a:ea typeface="SimSun" panose="02010600030101010101" pitchFamily="2" charset="-122"/>
              </a:rPr>
              <a:t> </a:t>
            </a:r>
            <a:r>
              <a:rPr lang="en-US" sz="4400" kern="100" dirty="0" err="1">
                <a:solidFill>
                  <a:srgbClr val="000000"/>
                </a:solidFill>
                <a:effectLst/>
                <a:latin typeface="Times New Roman" panose="02020603050405020304" pitchFamily="18" charset="0"/>
                <a:ea typeface="SimSun" panose="02010600030101010101" pitchFamily="2" charset="-122"/>
              </a:rPr>
              <a:t>thành</a:t>
            </a:r>
            <a:r>
              <a:rPr lang="en-US" sz="4400" kern="100" dirty="0">
                <a:solidFill>
                  <a:srgbClr val="000000"/>
                </a:solidFill>
                <a:effectLst/>
                <a:latin typeface="Times New Roman" panose="02020603050405020304" pitchFamily="18" charset="0"/>
                <a:ea typeface="SimSun" panose="02010600030101010101" pitchFamily="2" charset="-122"/>
              </a:rPr>
              <a:t> </a:t>
            </a:r>
            <a:r>
              <a:rPr lang="en-US" sz="4400" kern="100" dirty="0" err="1">
                <a:solidFill>
                  <a:srgbClr val="000000"/>
                </a:solidFill>
                <a:effectLst/>
                <a:latin typeface="Times New Roman" panose="02020603050405020304" pitchFamily="18" charset="0"/>
                <a:ea typeface="SimSun" panose="02010600030101010101" pitchFamily="2" charset="-122"/>
              </a:rPr>
              <a:t>phiếu</a:t>
            </a:r>
            <a:r>
              <a:rPr lang="en-US" sz="4400" kern="100" dirty="0">
                <a:solidFill>
                  <a:srgbClr val="000000"/>
                </a:solidFill>
                <a:effectLst/>
                <a:latin typeface="Times New Roman" panose="02020603050405020304" pitchFamily="18" charset="0"/>
                <a:ea typeface="SimSun" panose="02010600030101010101" pitchFamily="2" charset="-122"/>
              </a:rPr>
              <a:t> </a:t>
            </a:r>
            <a:r>
              <a:rPr lang="en-US" sz="4400" kern="100" dirty="0" err="1">
                <a:solidFill>
                  <a:srgbClr val="000000"/>
                </a:solidFill>
                <a:effectLst/>
                <a:latin typeface="Times New Roman" panose="02020603050405020304" pitchFamily="18" charset="0"/>
                <a:ea typeface="SimSun" panose="02010600030101010101" pitchFamily="2" charset="-122"/>
              </a:rPr>
              <a:t>học</a:t>
            </a:r>
            <a:r>
              <a:rPr lang="en-US" sz="4400" kern="100" dirty="0">
                <a:solidFill>
                  <a:srgbClr val="000000"/>
                </a:solidFill>
                <a:effectLst/>
                <a:latin typeface="Times New Roman" panose="02020603050405020304" pitchFamily="18" charset="0"/>
                <a:ea typeface="SimSun" panose="02010600030101010101" pitchFamily="2" charset="-122"/>
              </a:rPr>
              <a:t> </a:t>
            </a:r>
            <a:r>
              <a:rPr lang="en-US" sz="4400" kern="100" dirty="0" err="1">
                <a:solidFill>
                  <a:srgbClr val="000000"/>
                </a:solidFill>
                <a:effectLst/>
                <a:latin typeface="Times New Roman" panose="02020603050405020304" pitchFamily="18" charset="0"/>
                <a:ea typeface="SimSun" panose="02010600030101010101" pitchFamily="2" charset="-122"/>
              </a:rPr>
              <a:t>tập</a:t>
            </a:r>
            <a:r>
              <a:rPr lang="en-US" sz="4400" kern="100" dirty="0">
                <a:solidFill>
                  <a:srgbClr val="000000"/>
                </a:solidFill>
                <a:effectLst/>
                <a:latin typeface="Times New Roman" panose="02020603050405020304" pitchFamily="18" charset="0"/>
                <a:ea typeface="SimSun" panose="02010600030101010101" pitchFamily="2" charset="-122"/>
              </a:rPr>
              <a:t> </a:t>
            </a:r>
            <a:r>
              <a:rPr lang="en-US" sz="4400" kern="100" dirty="0" err="1">
                <a:solidFill>
                  <a:srgbClr val="000000"/>
                </a:solidFill>
                <a:effectLst/>
                <a:latin typeface="Times New Roman" panose="02020603050405020304" pitchFamily="18" charset="0"/>
                <a:ea typeface="SimSun" panose="02010600030101010101" pitchFamily="2" charset="-122"/>
              </a:rPr>
              <a:t>số</a:t>
            </a:r>
            <a:r>
              <a:rPr lang="en-US" sz="4400" kern="100" dirty="0">
                <a:solidFill>
                  <a:srgbClr val="000000"/>
                </a:solidFill>
                <a:effectLst/>
                <a:latin typeface="Times New Roman" panose="02020603050405020304" pitchFamily="18" charset="0"/>
                <a:ea typeface="SimSun" panose="02010600030101010101" pitchFamily="2" charset="-122"/>
              </a:rPr>
              <a:t> 1 </a:t>
            </a:r>
            <a:r>
              <a:rPr lang="en-US" sz="4400" kern="100" dirty="0" err="1">
                <a:solidFill>
                  <a:srgbClr val="000000"/>
                </a:solidFill>
                <a:effectLst/>
                <a:latin typeface="Times New Roman" panose="02020603050405020304" pitchFamily="18" charset="0"/>
                <a:ea typeface="SimSun" panose="02010600030101010101" pitchFamily="2" charset="-122"/>
              </a:rPr>
              <a:t>trong</a:t>
            </a:r>
            <a:r>
              <a:rPr lang="en-US" sz="4400" kern="100" dirty="0">
                <a:solidFill>
                  <a:srgbClr val="000000"/>
                </a:solidFill>
                <a:effectLst/>
                <a:latin typeface="Times New Roman" panose="02020603050405020304" pitchFamily="18" charset="0"/>
                <a:ea typeface="SimSun" panose="02010600030101010101" pitchFamily="2" charset="-122"/>
              </a:rPr>
              <a:t> </a:t>
            </a:r>
            <a:r>
              <a:rPr lang="en-US" sz="4400" kern="100" dirty="0" err="1">
                <a:solidFill>
                  <a:srgbClr val="000000"/>
                </a:solidFill>
                <a:effectLst/>
                <a:latin typeface="Times New Roman" panose="02020603050405020304" pitchFamily="18" charset="0"/>
                <a:ea typeface="SimSun" panose="02010600030101010101" pitchFamily="2" charset="-122"/>
              </a:rPr>
              <a:t>thời</a:t>
            </a:r>
            <a:r>
              <a:rPr lang="en-US" sz="4400" kern="100" dirty="0">
                <a:solidFill>
                  <a:srgbClr val="000000"/>
                </a:solidFill>
                <a:effectLst/>
                <a:latin typeface="Times New Roman" panose="02020603050405020304" pitchFamily="18" charset="0"/>
                <a:ea typeface="SimSun" panose="02010600030101010101" pitchFamily="2" charset="-122"/>
              </a:rPr>
              <a:t> </a:t>
            </a:r>
            <a:r>
              <a:rPr lang="en-US" sz="4400" kern="100" dirty="0" err="1">
                <a:solidFill>
                  <a:srgbClr val="000000"/>
                </a:solidFill>
                <a:effectLst/>
                <a:latin typeface="Times New Roman" panose="02020603050405020304" pitchFamily="18" charset="0"/>
                <a:ea typeface="SimSun" panose="02010600030101010101" pitchFamily="2" charset="-122"/>
              </a:rPr>
              <a:t>gian</a:t>
            </a:r>
            <a:r>
              <a:rPr lang="en-US" sz="4400" kern="100" dirty="0">
                <a:solidFill>
                  <a:srgbClr val="000000"/>
                </a:solidFill>
                <a:effectLst/>
                <a:latin typeface="Times New Roman" panose="02020603050405020304" pitchFamily="18" charset="0"/>
                <a:ea typeface="SimSun" panose="02010600030101010101" pitchFamily="2" charset="-122"/>
              </a:rPr>
              <a:t> 5 </a:t>
            </a:r>
            <a:r>
              <a:rPr lang="en-US" sz="4400" kern="100" dirty="0" err="1">
                <a:solidFill>
                  <a:srgbClr val="000000"/>
                </a:solidFill>
                <a:effectLst/>
                <a:latin typeface="Times New Roman" panose="02020603050405020304" pitchFamily="18" charset="0"/>
                <a:ea typeface="SimSun" panose="02010600030101010101" pitchFamily="2" charset="-122"/>
              </a:rPr>
              <a:t>phút</a:t>
            </a:r>
            <a:endParaRPr lang="en-US" sz="3600" dirty="0"/>
          </a:p>
        </p:txBody>
      </p:sp>
    </p:spTree>
    <p:extLst>
      <p:ext uri="{BB962C8B-B14F-4D97-AF65-F5344CB8AC3E}">
        <p14:creationId xmlns:p14="http://schemas.microsoft.com/office/powerpoint/2010/main" val="2874968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C6405648-E8D0-42A2-B977-2CE10A004B2A}"/>
              </a:ext>
            </a:extLst>
          </p:cNvPr>
          <p:cNvGraphicFramePr>
            <a:graphicFrameLocks noGrp="1"/>
          </p:cNvGraphicFramePr>
          <p:nvPr>
            <p:extLst>
              <p:ext uri="{D42A27DB-BD31-4B8C-83A1-F6EECF244321}">
                <p14:modId xmlns:p14="http://schemas.microsoft.com/office/powerpoint/2010/main" val="1037283333"/>
              </p:ext>
            </p:extLst>
          </p:nvPr>
        </p:nvGraphicFramePr>
        <p:xfrm>
          <a:off x="99392" y="0"/>
          <a:ext cx="11739571" cy="4146596"/>
        </p:xfrm>
        <a:graphic>
          <a:graphicData uri="http://schemas.openxmlformats.org/drawingml/2006/table">
            <a:tbl>
              <a:tblPr firstRow="1" firstCol="1" bandRow="1">
                <a:tableStyleId>{5C22544A-7EE6-4342-B048-85BDC9FD1C3A}</a:tableStyleId>
              </a:tblPr>
              <a:tblGrid>
                <a:gridCol w="5676702">
                  <a:extLst>
                    <a:ext uri="{9D8B030D-6E8A-4147-A177-3AD203B41FA5}">
                      <a16:colId xmlns:a16="http://schemas.microsoft.com/office/drawing/2014/main" val="2063434009"/>
                    </a:ext>
                  </a:extLst>
                </a:gridCol>
                <a:gridCol w="2222778">
                  <a:extLst>
                    <a:ext uri="{9D8B030D-6E8A-4147-A177-3AD203B41FA5}">
                      <a16:colId xmlns:a16="http://schemas.microsoft.com/office/drawing/2014/main" val="3144422170"/>
                    </a:ext>
                  </a:extLst>
                </a:gridCol>
                <a:gridCol w="1677879">
                  <a:extLst>
                    <a:ext uri="{9D8B030D-6E8A-4147-A177-3AD203B41FA5}">
                      <a16:colId xmlns:a16="http://schemas.microsoft.com/office/drawing/2014/main" val="4084727440"/>
                    </a:ext>
                  </a:extLst>
                </a:gridCol>
                <a:gridCol w="2162212">
                  <a:extLst>
                    <a:ext uri="{9D8B030D-6E8A-4147-A177-3AD203B41FA5}">
                      <a16:colId xmlns:a16="http://schemas.microsoft.com/office/drawing/2014/main" val="3196777660"/>
                    </a:ext>
                  </a:extLst>
                </a:gridCol>
              </a:tblGrid>
              <a:tr h="1579340">
                <a:tc>
                  <a:txBody>
                    <a:bodyPr/>
                    <a:lstStyle/>
                    <a:p>
                      <a:pPr marL="0" marR="0" algn="just">
                        <a:lnSpc>
                          <a:spcPct val="150000"/>
                        </a:lnSpc>
                        <a:spcBef>
                          <a:spcPts val="0"/>
                        </a:spcBef>
                        <a:spcAft>
                          <a:spcPts val="0"/>
                        </a:spcAft>
                      </a:pPr>
                      <a:r>
                        <a:rPr lang="en-US" sz="2400" kern="100" dirty="0" err="1">
                          <a:effectLst/>
                          <a:latin typeface="Times New Roman" panose="02020603050405020304" pitchFamily="18" charset="0"/>
                          <a:cs typeface="Times New Roman" panose="02020603050405020304" pitchFamily="18" charset="0"/>
                        </a:rPr>
                        <a:t>Ví</a:t>
                      </a:r>
                      <a:r>
                        <a:rPr lang="en-US" sz="2400" kern="100" dirty="0">
                          <a:effectLst/>
                          <a:latin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cs typeface="Times New Roman" panose="02020603050405020304" pitchFamily="18" charset="0"/>
                        </a:rPr>
                        <a:t>dụ</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000" marR="57000" marT="0" marB="0"/>
                </a:tc>
                <a:tc>
                  <a:txBody>
                    <a:bodyPr/>
                    <a:lstStyle/>
                    <a:p>
                      <a:pPr marL="0" marR="0" algn="just">
                        <a:lnSpc>
                          <a:spcPct val="150000"/>
                        </a:lnSpc>
                        <a:spcBef>
                          <a:spcPts val="0"/>
                        </a:spcBef>
                        <a:spcAft>
                          <a:spcPts val="0"/>
                        </a:spcAft>
                      </a:pPr>
                      <a:r>
                        <a:rPr lang="en-US" sz="2400" kern="100">
                          <a:effectLst/>
                          <a:latin typeface="Times New Roman" panose="02020603050405020304" pitchFamily="18" charset="0"/>
                          <a:cs typeface="Times New Roman" panose="02020603050405020304" pitchFamily="18" charset="0"/>
                        </a:rPr>
                        <a:t>Xác định trạng ngữ</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57000" marR="57000" marT="0" marB="0"/>
                </a:tc>
                <a:tc>
                  <a:txBody>
                    <a:bodyPr/>
                    <a:lstStyle/>
                    <a:p>
                      <a:pPr marL="0" marR="0" algn="just">
                        <a:lnSpc>
                          <a:spcPct val="150000"/>
                        </a:lnSpc>
                        <a:spcBef>
                          <a:spcPts val="0"/>
                        </a:spcBef>
                        <a:spcAft>
                          <a:spcPts val="0"/>
                        </a:spcAft>
                      </a:pPr>
                      <a:r>
                        <a:rPr lang="en-US" sz="2400" kern="100">
                          <a:effectLst/>
                          <a:latin typeface="Times New Roman" panose="02020603050405020304" pitchFamily="18" charset="0"/>
                          <a:cs typeface="Times New Roman" panose="02020603050405020304" pitchFamily="18" charset="0"/>
                        </a:rPr>
                        <a:t>Vị trí của trạng ngữ</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57000" marR="57000" marT="0" marB="0"/>
                </a:tc>
                <a:tc>
                  <a:txBody>
                    <a:bodyPr/>
                    <a:lstStyle/>
                    <a:p>
                      <a:pPr marL="0" marR="0" algn="just">
                        <a:lnSpc>
                          <a:spcPct val="150000"/>
                        </a:lnSpc>
                        <a:spcBef>
                          <a:spcPts val="0"/>
                        </a:spcBef>
                        <a:spcAft>
                          <a:spcPts val="0"/>
                        </a:spcAft>
                      </a:pPr>
                      <a:r>
                        <a:rPr lang="en-US" sz="2400" kern="100">
                          <a:effectLst/>
                          <a:latin typeface="Times New Roman" panose="02020603050405020304" pitchFamily="18" charset="0"/>
                          <a:cs typeface="Times New Roman" panose="02020603050405020304" pitchFamily="18" charset="0"/>
                        </a:rPr>
                        <a:t>Chức năng (bổ sung ý nghĩa về…)</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57000" marR="57000" marT="0" marB="0"/>
                </a:tc>
                <a:extLst>
                  <a:ext uri="{0D108BD9-81ED-4DB2-BD59-A6C34878D82A}">
                    <a16:rowId xmlns:a16="http://schemas.microsoft.com/office/drawing/2014/main" val="2828843652"/>
                  </a:ext>
                </a:extLst>
              </a:tr>
              <a:tr h="503282">
                <a:tc>
                  <a:txBody>
                    <a:bodyPr/>
                    <a:lstStyle/>
                    <a:p>
                      <a:pPr marL="0" marR="0" algn="just">
                        <a:lnSpc>
                          <a:spcPct val="150000"/>
                        </a:lnSpc>
                        <a:spcBef>
                          <a:spcPts val="0"/>
                        </a:spcBef>
                        <a:spcAft>
                          <a:spcPts val="0"/>
                        </a:spcAft>
                      </a:pPr>
                      <a:r>
                        <a:rPr lang="en-US" sz="2400" kern="100">
                          <a:effectLst/>
                          <a:latin typeface="Times New Roman" panose="02020603050405020304" pitchFamily="18" charset="0"/>
                          <a:cs typeface="Times New Roman" panose="02020603050405020304" pitchFamily="18" charset="0"/>
                        </a:rPr>
                        <a:t>1. Hồi nhỏ, chúng tôi học cùng một lớp</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57000" marR="57000" marT="0" marB="0"/>
                </a:tc>
                <a:tc>
                  <a:txBody>
                    <a:bodyPr/>
                    <a:lstStyle/>
                    <a:p>
                      <a:pPr marL="0" marR="0" algn="just">
                        <a:lnSpc>
                          <a:spcPct val="150000"/>
                        </a:lnSpc>
                        <a:spcBef>
                          <a:spcPts val="0"/>
                        </a:spcBef>
                        <a:spcAft>
                          <a:spcPts val="0"/>
                        </a:spcAft>
                      </a:pPr>
                      <a:r>
                        <a:rPr lang="en-US" sz="2400" kern="100" dirty="0" err="1">
                          <a:effectLst/>
                          <a:latin typeface="Times New Roman" panose="02020603050405020304" pitchFamily="18" charset="0"/>
                          <a:cs typeface="Times New Roman" panose="02020603050405020304" pitchFamily="18" charset="0"/>
                        </a:rPr>
                        <a:t>Hồi</a:t>
                      </a:r>
                      <a:r>
                        <a:rPr lang="en-US" sz="2400" kern="100" dirty="0">
                          <a:effectLst/>
                          <a:latin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cs typeface="Times New Roman" panose="02020603050405020304" pitchFamily="18" charset="0"/>
                        </a:rPr>
                        <a:t>nhỏ</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000" marR="57000" marT="0" marB="0"/>
                </a:tc>
                <a:tc>
                  <a:txBody>
                    <a:bodyPr/>
                    <a:lstStyle/>
                    <a:p>
                      <a:pPr marL="0" marR="0" algn="just">
                        <a:lnSpc>
                          <a:spcPct val="150000"/>
                        </a:lnSpc>
                        <a:spcBef>
                          <a:spcPts val="0"/>
                        </a:spcBef>
                        <a:spcAft>
                          <a:spcPts val="0"/>
                        </a:spcAft>
                      </a:pPr>
                      <a:r>
                        <a:rPr lang="en-US" sz="2400" kern="100">
                          <a:effectLst/>
                          <a:latin typeface="Times New Roman" panose="02020603050405020304" pitchFamily="18" charset="0"/>
                          <a:cs typeface="Times New Roman" panose="02020603050405020304" pitchFamily="18" charset="0"/>
                        </a:rPr>
                        <a:t>Đầu câu</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57000" marR="57000" marT="0" marB="0"/>
                </a:tc>
                <a:tc>
                  <a:txBody>
                    <a:bodyPr/>
                    <a:lstStyle/>
                    <a:p>
                      <a:pPr marL="0" marR="0" algn="just">
                        <a:lnSpc>
                          <a:spcPct val="150000"/>
                        </a:lnSpc>
                        <a:spcBef>
                          <a:spcPts val="0"/>
                        </a:spcBef>
                        <a:spcAft>
                          <a:spcPts val="0"/>
                        </a:spcAft>
                      </a:pPr>
                      <a:r>
                        <a:rPr lang="en-US" sz="2400" kern="100">
                          <a:effectLst/>
                          <a:latin typeface="Times New Roman" panose="02020603050405020304" pitchFamily="18" charset="0"/>
                          <a:cs typeface="Times New Roman" panose="02020603050405020304" pitchFamily="18" charset="0"/>
                        </a:rPr>
                        <a:t>Chỉ thời gian</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57000" marR="57000" marT="0" marB="0"/>
                </a:tc>
                <a:extLst>
                  <a:ext uri="{0D108BD9-81ED-4DB2-BD59-A6C34878D82A}">
                    <a16:rowId xmlns:a16="http://schemas.microsoft.com/office/drawing/2014/main" val="761976517"/>
                  </a:ext>
                </a:extLst>
              </a:tr>
              <a:tr h="1030998">
                <a:tc>
                  <a:txBody>
                    <a:bodyPr/>
                    <a:lstStyle/>
                    <a:p>
                      <a:pPr marL="0" marR="0" algn="just">
                        <a:lnSpc>
                          <a:spcPct val="150000"/>
                        </a:lnSpc>
                        <a:spcBef>
                          <a:spcPts val="0"/>
                        </a:spcBef>
                        <a:spcAft>
                          <a:spcPts val="0"/>
                        </a:spcAft>
                      </a:pPr>
                      <a:r>
                        <a:rPr lang="en-US" sz="2400" kern="100" dirty="0">
                          <a:effectLst/>
                          <a:latin typeface="Times New Roman" panose="02020603050405020304" pitchFamily="18" charset="0"/>
                          <a:cs typeface="Times New Roman" panose="02020603050405020304" pitchFamily="18" charset="0"/>
                        </a:rPr>
                        <a:t>2. </a:t>
                      </a:r>
                      <a:r>
                        <a:rPr lang="en-US" sz="2400" kern="100" dirty="0" err="1">
                          <a:effectLst/>
                          <a:latin typeface="Times New Roman" panose="02020603050405020304" pitchFamily="18" charset="0"/>
                          <a:cs typeface="Times New Roman" panose="02020603050405020304" pitchFamily="18" charset="0"/>
                        </a:rPr>
                        <a:t>Để</a:t>
                      </a:r>
                      <a:r>
                        <a:rPr lang="en-US" sz="2400" kern="100" dirty="0">
                          <a:effectLst/>
                          <a:latin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cs typeface="Times New Roman" panose="02020603050405020304" pitchFamily="18" charset="0"/>
                        </a:rPr>
                        <a:t>giao</a:t>
                      </a:r>
                      <a:r>
                        <a:rPr lang="en-US" sz="2400" kern="100" dirty="0">
                          <a:effectLst/>
                          <a:latin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cs typeface="Times New Roman" panose="02020603050405020304" pitchFamily="18" charset="0"/>
                        </a:rPr>
                        <a:t>tiếp</a:t>
                      </a:r>
                      <a:r>
                        <a:rPr lang="en-US" sz="2400" kern="100" dirty="0">
                          <a:effectLst/>
                          <a:latin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cs typeface="Times New Roman" panose="02020603050405020304" pitchFamily="18" charset="0"/>
                        </a:rPr>
                        <a:t>tốt</a:t>
                      </a:r>
                      <a:r>
                        <a:rPr lang="en-US" sz="2400" kern="100" dirty="0">
                          <a:effectLst/>
                          <a:latin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cs typeface="Times New Roman" panose="02020603050405020304" pitchFamily="18" charset="0"/>
                        </a:rPr>
                        <a:t>bằng</a:t>
                      </a:r>
                      <a:r>
                        <a:rPr lang="en-US" sz="2400" kern="100" dirty="0">
                          <a:effectLst/>
                          <a:latin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cs typeface="Times New Roman" panose="02020603050405020304" pitchFamily="18" charset="0"/>
                        </a:rPr>
                        <a:t>ngoại</a:t>
                      </a:r>
                      <a:r>
                        <a:rPr lang="en-US" sz="2400" kern="100" dirty="0">
                          <a:effectLst/>
                          <a:latin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cs typeface="Times New Roman" panose="02020603050405020304" pitchFamily="18" charset="0"/>
                        </a:rPr>
                        <a:t>ngữ</a:t>
                      </a:r>
                      <a:r>
                        <a:rPr lang="en-US" sz="2400" kern="100" dirty="0">
                          <a:effectLst/>
                          <a:latin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cs typeface="Times New Roman" panose="02020603050405020304" pitchFamily="18" charset="0"/>
                        </a:rPr>
                        <a:t>em</a:t>
                      </a:r>
                      <a:r>
                        <a:rPr lang="en-US" sz="2400" kern="100" dirty="0">
                          <a:effectLst/>
                          <a:latin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cs typeface="Times New Roman" panose="02020603050405020304" pitchFamily="18" charset="0"/>
                        </a:rPr>
                        <a:t>cần</a:t>
                      </a:r>
                      <a:r>
                        <a:rPr lang="en-US" sz="2400" kern="100" dirty="0">
                          <a:effectLst/>
                          <a:latin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cs typeface="Times New Roman" panose="02020603050405020304" pitchFamily="18" charset="0"/>
                        </a:rPr>
                        <a:t>luyện</a:t>
                      </a:r>
                      <a:r>
                        <a:rPr lang="en-US" sz="2400" kern="100" dirty="0">
                          <a:effectLst/>
                          <a:latin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cs typeface="Times New Roman" panose="02020603050405020304" pitchFamily="18" charset="0"/>
                        </a:rPr>
                        <a:t>tập</a:t>
                      </a:r>
                      <a:r>
                        <a:rPr lang="en-US" sz="2400" kern="100" dirty="0">
                          <a:effectLst/>
                          <a:latin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cs typeface="Times New Roman" panose="02020603050405020304" pitchFamily="18" charset="0"/>
                        </a:rPr>
                        <a:t>thường</a:t>
                      </a:r>
                      <a:r>
                        <a:rPr lang="en-US" sz="2400" kern="100" dirty="0">
                          <a:effectLst/>
                          <a:latin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cs typeface="Times New Roman" panose="02020603050405020304" pitchFamily="18" charset="0"/>
                        </a:rPr>
                        <a:t>xuyên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000" marR="57000" marT="0" marB="0"/>
                </a:tc>
                <a:tc>
                  <a:txBody>
                    <a:bodyPr/>
                    <a:lstStyle/>
                    <a:p>
                      <a:pPr marL="0" marR="0" algn="just">
                        <a:lnSpc>
                          <a:spcPct val="150000"/>
                        </a:lnSpc>
                        <a:spcBef>
                          <a:spcPts val="0"/>
                        </a:spcBef>
                        <a:spcAft>
                          <a:spcPts val="0"/>
                        </a:spcAft>
                      </a:pPr>
                      <a:r>
                        <a:rPr lang="en-US" sz="2400" kern="100">
                          <a:effectLst/>
                          <a:latin typeface="Times New Roman" panose="02020603050405020304" pitchFamily="18" charset="0"/>
                          <a:cs typeface="Times New Roman" panose="02020603050405020304" pitchFamily="18" charset="0"/>
                        </a:rPr>
                        <a:t>Để giao tiếp tốt bằng ngoại ngữ</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57000" marR="57000" marT="0" marB="0"/>
                </a:tc>
                <a:tc>
                  <a:txBody>
                    <a:bodyPr/>
                    <a:lstStyle/>
                    <a:p>
                      <a:pPr marL="0" marR="0" algn="just">
                        <a:lnSpc>
                          <a:spcPct val="150000"/>
                        </a:lnSpc>
                        <a:spcBef>
                          <a:spcPts val="0"/>
                        </a:spcBef>
                        <a:spcAft>
                          <a:spcPts val="0"/>
                        </a:spcAft>
                      </a:pPr>
                      <a:r>
                        <a:rPr lang="en-US" sz="2400" kern="100" dirty="0" err="1">
                          <a:effectLst/>
                          <a:latin typeface="Times New Roman" panose="02020603050405020304" pitchFamily="18" charset="0"/>
                          <a:cs typeface="Times New Roman" panose="02020603050405020304" pitchFamily="18" charset="0"/>
                        </a:rPr>
                        <a:t>Đầu</a:t>
                      </a:r>
                      <a:r>
                        <a:rPr lang="en-US" sz="2400" kern="100" dirty="0">
                          <a:effectLst/>
                          <a:latin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cs typeface="Times New Roman" panose="02020603050405020304" pitchFamily="18" charset="0"/>
                        </a:rPr>
                        <a:t>câu</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000" marR="57000" marT="0" marB="0"/>
                </a:tc>
                <a:tc>
                  <a:txBody>
                    <a:bodyPr/>
                    <a:lstStyle/>
                    <a:p>
                      <a:pPr marL="0" marR="0" algn="just">
                        <a:lnSpc>
                          <a:spcPct val="150000"/>
                        </a:lnSpc>
                        <a:spcBef>
                          <a:spcPts val="0"/>
                        </a:spcBef>
                        <a:spcAft>
                          <a:spcPts val="0"/>
                        </a:spcAft>
                      </a:pPr>
                      <a:r>
                        <a:rPr lang="en-US" sz="2400" kern="100">
                          <a:effectLst/>
                          <a:latin typeface="Times New Roman" panose="02020603050405020304" pitchFamily="18" charset="0"/>
                          <a:cs typeface="Times New Roman" panose="02020603050405020304" pitchFamily="18" charset="0"/>
                        </a:rPr>
                        <a:t>Chỉ mục đích</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57000" marR="57000" marT="0" marB="0"/>
                </a:tc>
                <a:extLst>
                  <a:ext uri="{0D108BD9-81ED-4DB2-BD59-A6C34878D82A}">
                    <a16:rowId xmlns:a16="http://schemas.microsoft.com/office/drawing/2014/main" val="4078107543"/>
                  </a:ext>
                </a:extLst>
              </a:tr>
              <a:tr h="1030998">
                <a:tc>
                  <a:txBody>
                    <a:bodyPr/>
                    <a:lstStyle/>
                    <a:p>
                      <a:pPr marL="0" marR="0" algn="just">
                        <a:lnSpc>
                          <a:spcPct val="150000"/>
                        </a:lnSpc>
                        <a:spcBef>
                          <a:spcPts val="0"/>
                        </a:spcBef>
                        <a:spcAft>
                          <a:spcPts val="0"/>
                        </a:spcAft>
                      </a:pPr>
                      <a:r>
                        <a:rPr lang="en-US" sz="2400" kern="100" dirty="0">
                          <a:effectLst/>
                          <a:latin typeface="Times New Roman" panose="02020603050405020304" pitchFamily="18" charset="0"/>
                          <a:cs typeface="Times New Roman" panose="02020603050405020304" pitchFamily="18" charset="0"/>
                        </a:rPr>
                        <a:t>3. </a:t>
                      </a:r>
                      <a:r>
                        <a:rPr lang="en-US" sz="2400" kern="100" dirty="0" err="1">
                          <a:effectLst/>
                          <a:latin typeface="Times New Roman" panose="02020603050405020304" pitchFamily="18" charset="0"/>
                          <a:cs typeface="Times New Roman" panose="02020603050405020304" pitchFamily="18" charset="0"/>
                        </a:rPr>
                        <a:t>Nhiều</a:t>
                      </a:r>
                      <a:r>
                        <a:rPr lang="en-US" sz="2400" kern="100" dirty="0">
                          <a:effectLst/>
                          <a:latin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cs typeface="Times New Roman" panose="02020603050405020304" pitchFamily="18" charset="0"/>
                        </a:rPr>
                        <a:t>người</a:t>
                      </a:r>
                      <a:r>
                        <a:rPr lang="en-US" sz="2400" kern="100" dirty="0">
                          <a:effectLst/>
                          <a:latin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cs typeface="Times New Roman" panose="02020603050405020304" pitchFamily="18" charset="0"/>
                        </a:rPr>
                        <a:t>thường</a:t>
                      </a:r>
                      <a:r>
                        <a:rPr lang="en-US" sz="2400" kern="100" dirty="0">
                          <a:effectLst/>
                          <a:latin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cs typeface="Times New Roman" panose="02020603050405020304" pitchFamily="18" charset="0"/>
                        </a:rPr>
                        <a:t>cãi</a:t>
                      </a:r>
                      <a:r>
                        <a:rPr lang="en-US" sz="2400" kern="100" dirty="0">
                          <a:effectLst/>
                          <a:latin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cs typeface="Times New Roman" panose="02020603050405020304" pitchFamily="18" charset="0"/>
                        </a:rPr>
                        <a:t>nhau</a:t>
                      </a:r>
                      <a:r>
                        <a:rPr lang="en-US" sz="2400" kern="100" dirty="0">
                          <a:effectLst/>
                          <a:latin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cs typeface="Times New Roman" panose="02020603050405020304" pitchFamily="18" charset="0"/>
                        </a:rPr>
                        <a:t>chỉ</a:t>
                      </a:r>
                      <a:r>
                        <a:rPr lang="en-US" sz="2400" kern="100" dirty="0">
                          <a:effectLst/>
                          <a:latin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cs typeface="Times New Roman" panose="02020603050405020304" pitchFamily="18" charset="0"/>
                        </a:rPr>
                        <a:t>vì</a:t>
                      </a:r>
                      <a:r>
                        <a:rPr lang="en-US" sz="2400" kern="100" dirty="0">
                          <a:effectLst/>
                          <a:latin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cs typeface="Times New Roman" panose="02020603050405020304" pitchFamily="18" charset="0"/>
                        </a:rPr>
                        <a:t>những</a:t>
                      </a:r>
                      <a:r>
                        <a:rPr lang="en-US" sz="2400" kern="100" dirty="0">
                          <a:effectLst/>
                          <a:latin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cs typeface="Times New Roman" panose="02020603050405020304" pitchFamily="18" charset="0"/>
                        </a:rPr>
                        <a:t>bất</a:t>
                      </a:r>
                      <a:r>
                        <a:rPr lang="en-US" sz="2400" kern="100" dirty="0">
                          <a:effectLst/>
                          <a:latin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cs typeface="Times New Roman" panose="02020603050405020304" pitchFamily="18" charset="0"/>
                        </a:rPr>
                        <a:t>đồng</a:t>
                      </a:r>
                      <a:r>
                        <a:rPr lang="en-US" sz="2400" kern="100" dirty="0">
                          <a:effectLst/>
                          <a:latin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cs typeface="Times New Roman" panose="02020603050405020304" pitchFamily="18" charset="0"/>
                        </a:rPr>
                        <a:t>nhỏ</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000" marR="57000" marT="0" marB="0"/>
                </a:tc>
                <a:tc>
                  <a:txBody>
                    <a:bodyPr/>
                    <a:lstStyle/>
                    <a:p>
                      <a:pPr marL="0" marR="0" algn="just">
                        <a:lnSpc>
                          <a:spcPct val="150000"/>
                        </a:lnSpc>
                        <a:spcBef>
                          <a:spcPts val="0"/>
                        </a:spcBef>
                        <a:spcAft>
                          <a:spcPts val="0"/>
                        </a:spcAft>
                      </a:pPr>
                      <a:r>
                        <a:rPr lang="en-US" sz="2400" kern="100" dirty="0" err="1">
                          <a:effectLst/>
                          <a:latin typeface="Times New Roman" panose="02020603050405020304" pitchFamily="18" charset="0"/>
                          <a:cs typeface="Times New Roman" panose="02020603050405020304" pitchFamily="18" charset="0"/>
                        </a:rPr>
                        <a:t>Chỉ</a:t>
                      </a:r>
                      <a:r>
                        <a:rPr lang="en-US" sz="2400" kern="100" dirty="0">
                          <a:effectLst/>
                          <a:latin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cs typeface="Times New Roman" panose="02020603050405020304" pitchFamily="18" charset="0"/>
                        </a:rPr>
                        <a:t>vì</a:t>
                      </a:r>
                      <a:r>
                        <a:rPr lang="en-US" sz="2400" kern="100" dirty="0">
                          <a:effectLst/>
                          <a:latin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cs typeface="Times New Roman" panose="02020603050405020304" pitchFamily="18" charset="0"/>
                        </a:rPr>
                        <a:t>những</a:t>
                      </a:r>
                      <a:r>
                        <a:rPr lang="en-US" sz="2400" kern="100" dirty="0">
                          <a:effectLst/>
                          <a:latin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cs typeface="Times New Roman" panose="02020603050405020304" pitchFamily="18" charset="0"/>
                        </a:rPr>
                        <a:t>bất</a:t>
                      </a:r>
                      <a:r>
                        <a:rPr lang="en-US" sz="2400" kern="100" dirty="0">
                          <a:effectLst/>
                          <a:latin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cs typeface="Times New Roman" panose="02020603050405020304" pitchFamily="18" charset="0"/>
                        </a:rPr>
                        <a:t>đồng</a:t>
                      </a:r>
                      <a:r>
                        <a:rPr lang="en-US" sz="2400" kern="100" dirty="0">
                          <a:effectLst/>
                          <a:latin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cs typeface="Times New Roman" panose="02020603050405020304" pitchFamily="18" charset="0"/>
                        </a:rPr>
                        <a:t>nhỏ</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000" marR="57000" marT="0" marB="0"/>
                </a:tc>
                <a:tc>
                  <a:txBody>
                    <a:bodyPr/>
                    <a:lstStyle/>
                    <a:p>
                      <a:pPr marL="0" marR="0" algn="just">
                        <a:lnSpc>
                          <a:spcPct val="150000"/>
                        </a:lnSpc>
                        <a:spcBef>
                          <a:spcPts val="0"/>
                        </a:spcBef>
                        <a:spcAft>
                          <a:spcPts val="0"/>
                        </a:spcAft>
                      </a:pPr>
                      <a:r>
                        <a:rPr lang="en-US" sz="2400" kern="100" dirty="0" err="1">
                          <a:effectLst/>
                          <a:latin typeface="Times New Roman" panose="02020603050405020304" pitchFamily="18" charset="0"/>
                          <a:cs typeface="Times New Roman" panose="02020603050405020304" pitchFamily="18" charset="0"/>
                        </a:rPr>
                        <a:t>Cuối</a:t>
                      </a:r>
                      <a:r>
                        <a:rPr lang="en-US" sz="2400" kern="100" dirty="0">
                          <a:effectLst/>
                          <a:latin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cs typeface="Times New Roman" panose="02020603050405020304" pitchFamily="18" charset="0"/>
                        </a:rPr>
                        <a:t>câu</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000" marR="57000" marT="0" marB="0"/>
                </a:tc>
                <a:tc>
                  <a:txBody>
                    <a:bodyPr/>
                    <a:lstStyle/>
                    <a:p>
                      <a:pPr marL="0" marR="0" algn="just">
                        <a:lnSpc>
                          <a:spcPct val="150000"/>
                        </a:lnSpc>
                        <a:spcBef>
                          <a:spcPts val="0"/>
                        </a:spcBef>
                        <a:spcAft>
                          <a:spcPts val="0"/>
                        </a:spcAft>
                      </a:pPr>
                      <a:r>
                        <a:rPr lang="en-US" sz="2400" kern="100" dirty="0" err="1">
                          <a:effectLst/>
                          <a:latin typeface="Times New Roman" panose="02020603050405020304" pitchFamily="18" charset="0"/>
                          <a:cs typeface="Times New Roman" panose="02020603050405020304" pitchFamily="18" charset="0"/>
                        </a:rPr>
                        <a:t>Chỉ</a:t>
                      </a:r>
                      <a:r>
                        <a:rPr lang="en-US" sz="2400" kern="100" dirty="0">
                          <a:effectLst/>
                          <a:latin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cs typeface="Times New Roman" panose="02020603050405020304" pitchFamily="18" charset="0"/>
                        </a:rPr>
                        <a:t>nguyên</a:t>
                      </a:r>
                      <a:r>
                        <a:rPr lang="en-US" sz="2400" kern="100" dirty="0">
                          <a:effectLst/>
                          <a:latin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cs typeface="Times New Roman" panose="02020603050405020304" pitchFamily="18" charset="0"/>
                        </a:rPr>
                        <a:t>nhân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000" marR="57000" marT="0" marB="0"/>
                </a:tc>
                <a:extLst>
                  <a:ext uri="{0D108BD9-81ED-4DB2-BD59-A6C34878D82A}">
                    <a16:rowId xmlns:a16="http://schemas.microsoft.com/office/drawing/2014/main" val="2126321202"/>
                  </a:ext>
                </a:extLst>
              </a:tr>
            </a:tbl>
          </a:graphicData>
        </a:graphic>
      </p:graphicFrame>
      <p:graphicFrame>
        <p:nvGraphicFramePr>
          <p:cNvPr id="2" name="Table 1">
            <a:extLst>
              <a:ext uri="{FF2B5EF4-FFF2-40B4-BE49-F238E27FC236}">
                <a16:creationId xmlns:a16="http://schemas.microsoft.com/office/drawing/2014/main" id="{471B0083-9C6F-4C02-904D-3465CE6B07E1}"/>
              </a:ext>
            </a:extLst>
          </p:cNvPr>
          <p:cNvGraphicFramePr>
            <a:graphicFrameLocks noGrp="1"/>
          </p:cNvGraphicFramePr>
          <p:nvPr>
            <p:extLst>
              <p:ext uri="{D42A27DB-BD31-4B8C-83A1-F6EECF244321}">
                <p14:modId xmlns:p14="http://schemas.microsoft.com/office/powerpoint/2010/main" val="2370967785"/>
              </p:ext>
            </p:extLst>
          </p:nvPr>
        </p:nvGraphicFramePr>
        <p:xfrm>
          <a:off x="0" y="4228344"/>
          <a:ext cx="11838963" cy="2611756"/>
        </p:xfrm>
        <a:graphic>
          <a:graphicData uri="http://schemas.openxmlformats.org/drawingml/2006/table">
            <a:tbl>
              <a:tblPr firstRow="1" firstCol="1" bandRow="1">
                <a:tableStyleId>{5C22544A-7EE6-4342-B048-85BDC9FD1C3A}</a:tableStyleId>
              </a:tblPr>
              <a:tblGrid>
                <a:gridCol w="5957144">
                  <a:extLst>
                    <a:ext uri="{9D8B030D-6E8A-4147-A177-3AD203B41FA5}">
                      <a16:colId xmlns:a16="http://schemas.microsoft.com/office/drawing/2014/main" val="822712965"/>
                    </a:ext>
                  </a:extLst>
                </a:gridCol>
                <a:gridCol w="2009216">
                  <a:extLst>
                    <a:ext uri="{9D8B030D-6E8A-4147-A177-3AD203B41FA5}">
                      <a16:colId xmlns:a16="http://schemas.microsoft.com/office/drawing/2014/main" val="2176523938"/>
                    </a:ext>
                  </a:extLst>
                </a:gridCol>
                <a:gridCol w="1692085">
                  <a:extLst>
                    <a:ext uri="{9D8B030D-6E8A-4147-A177-3AD203B41FA5}">
                      <a16:colId xmlns:a16="http://schemas.microsoft.com/office/drawing/2014/main" val="3882239246"/>
                    </a:ext>
                  </a:extLst>
                </a:gridCol>
                <a:gridCol w="2180518">
                  <a:extLst>
                    <a:ext uri="{9D8B030D-6E8A-4147-A177-3AD203B41FA5}">
                      <a16:colId xmlns:a16="http://schemas.microsoft.com/office/drawing/2014/main" val="1497352568"/>
                    </a:ext>
                  </a:extLst>
                </a:gridCol>
              </a:tblGrid>
              <a:tr h="502094">
                <a:tc>
                  <a:txBody>
                    <a:bodyPr/>
                    <a:lstStyle/>
                    <a:p>
                      <a:pPr marL="0" marR="0" algn="just">
                        <a:lnSpc>
                          <a:spcPct val="150000"/>
                        </a:lnSpc>
                        <a:spcBef>
                          <a:spcPts val="0"/>
                        </a:spcBef>
                        <a:spcAft>
                          <a:spcPts val="0"/>
                        </a:spcAft>
                      </a:pPr>
                      <a:r>
                        <a:rPr lang="en-US" sz="2400" kern="100" dirty="0">
                          <a:effectLst/>
                          <a:latin typeface="Times New Roman" panose="02020603050405020304" pitchFamily="18" charset="0"/>
                          <a:cs typeface="Times New Roman" panose="02020603050405020304" pitchFamily="18" charset="0"/>
                        </a:rPr>
                        <a:t>4. </a:t>
                      </a:r>
                      <a:r>
                        <a:rPr lang="en-US" sz="2400" kern="100" dirty="0" err="1">
                          <a:effectLst/>
                          <a:latin typeface="Times New Roman" panose="02020603050405020304" pitchFamily="18" charset="0"/>
                          <a:cs typeface="Times New Roman" panose="02020603050405020304" pitchFamily="18" charset="0"/>
                        </a:rPr>
                        <a:t>Trong</a:t>
                      </a:r>
                      <a:r>
                        <a:rPr lang="en-US" sz="2400" kern="100" dirty="0">
                          <a:effectLst/>
                          <a:latin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cs typeface="Times New Roman" panose="02020603050405020304" pitchFamily="18" charset="0"/>
                        </a:rPr>
                        <a:t>vườn</a:t>
                      </a:r>
                      <a:r>
                        <a:rPr lang="en-US" sz="2400" kern="100" dirty="0">
                          <a:effectLst/>
                          <a:latin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cs typeface="Times New Roman" panose="02020603050405020304" pitchFamily="18" charset="0"/>
                        </a:rPr>
                        <a:t>trường</a:t>
                      </a:r>
                      <a:r>
                        <a:rPr lang="en-US" sz="2400" kern="100" dirty="0">
                          <a:effectLst/>
                          <a:latin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cs typeface="Times New Roman" panose="02020603050405020304" pitchFamily="18" charset="0"/>
                        </a:rPr>
                        <a:t>những</a:t>
                      </a:r>
                      <a:r>
                        <a:rPr lang="en-US" sz="2400" kern="100" dirty="0">
                          <a:effectLst/>
                          <a:latin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cs typeface="Times New Roman" panose="02020603050405020304" pitchFamily="18" charset="0"/>
                        </a:rPr>
                        <a:t>khóm</a:t>
                      </a:r>
                      <a:r>
                        <a:rPr lang="en-US" sz="2400" kern="100" dirty="0">
                          <a:effectLst/>
                          <a:latin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cs typeface="Times New Roman" panose="02020603050405020304" pitchFamily="18" charset="0"/>
                        </a:rPr>
                        <a:t>tường</a:t>
                      </a:r>
                      <a:r>
                        <a:rPr lang="en-US" sz="2400" kern="100" dirty="0">
                          <a:effectLst/>
                          <a:latin typeface="Times New Roman" panose="02020603050405020304" pitchFamily="18" charset="0"/>
                          <a:cs typeface="Times New Roman" panose="02020603050405020304" pitchFamily="18" charset="0"/>
                        </a:rPr>
                        <a:t> vi </a:t>
                      </a:r>
                      <a:r>
                        <a:rPr lang="en-US" sz="2400" kern="100" dirty="0" err="1">
                          <a:effectLst/>
                          <a:latin typeface="Times New Roman" panose="02020603050405020304" pitchFamily="18" charset="0"/>
                          <a:cs typeface="Times New Roman" panose="02020603050405020304" pitchFamily="18" charset="0"/>
                        </a:rPr>
                        <a:t>đã</a:t>
                      </a:r>
                      <a:r>
                        <a:rPr lang="en-US" sz="2400" kern="100" dirty="0">
                          <a:effectLst/>
                          <a:latin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cs typeface="Times New Roman" panose="02020603050405020304" pitchFamily="18" charset="0"/>
                        </a:rPr>
                        <a:t>nở</a:t>
                      </a:r>
                      <a:r>
                        <a:rPr lang="en-US" sz="2400" kern="100" dirty="0">
                          <a:effectLst/>
                          <a:latin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cs typeface="Times New Roman" panose="02020603050405020304" pitchFamily="18" charset="0"/>
                        </a:rPr>
                        <a:t>rộ</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000" marR="57000" marT="0" marB="0"/>
                </a:tc>
                <a:tc>
                  <a:txBody>
                    <a:bodyPr/>
                    <a:lstStyle/>
                    <a:p>
                      <a:pPr marL="0" marR="0" algn="just">
                        <a:lnSpc>
                          <a:spcPct val="150000"/>
                        </a:lnSpc>
                        <a:spcBef>
                          <a:spcPts val="0"/>
                        </a:spcBef>
                        <a:spcAft>
                          <a:spcPts val="0"/>
                        </a:spcAft>
                      </a:pPr>
                      <a:r>
                        <a:rPr lang="en-US" sz="2400" b="0" kern="100" dirty="0" err="1">
                          <a:solidFill>
                            <a:schemeClr val="tx1"/>
                          </a:solidFill>
                          <a:effectLst/>
                          <a:latin typeface="Times New Roman" panose="02020603050405020304" pitchFamily="18" charset="0"/>
                          <a:cs typeface="Times New Roman" panose="02020603050405020304" pitchFamily="18" charset="0"/>
                        </a:rPr>
                        <a:t>Trong</a:t>
                      </a:r>
                      <a:r>
                        <a:rPr lang="en-US" sz="2400" b="0" kern="100" dirty="0">
                          <a:solidFill>
                            <a:schemeClr val="tx1"/>
                          </a:solidFill>
                          <a:effectLst/>
                          <a:latin typeface="Times New Roman" panose="02020603050405020304" pitchFamily="18" charset="0"/>
                          <a:cs typeface="Times New Roman" panose="02020603050405020304" pitchFamily="18" charset="0"/>
                        </a:rPr>
                        <a:t> </a:t>
                      </a:r>
                      <a:r>
                        <a:rPr lang="en-US" sz="2400" b="0" kern="100" dirty="0" err="1">
                          <a:solidFill>
                            <a:schemeClr val="tx1"/>
                          </a:solidFill>
                          <a:effectLst/>
                          <a:latin typeface="Times New Roman" panose="02020603050405020304" pitchFamily="18" charset="0"/>
                          <a:cs typeface="Times New Roman" panose="02020603050405020304" pitchFamily="18" charset="0"/>
                        </a:rPr>
                        <a:t>vườn</a:t>
                      </a:r>
                      <a:r>
                        <a:rPr lang="en-US" sz="2400" b="0" kern="100" dirty="0">
                          <a:solidFill>
                            <a:schemeClr val="tx1"/>
                          </a:solidFill>
                          <a:effectLst/>
                          <a:latin typeface="Times New Roman" panose="02020603050405020304" pitchFamily="18" charset="0"/>
                          <a:cs typeface="Times New Roman" panose="02020603050405020304" pitchFamily="18" charset="0"/>
                        </a:rPr>
                        <a:t> </a:t>
                      </a:r>
                      <a:r>
                        <a:rPr lang="en-US" sz="2400" b="0" kern="100" dirty="0" err="1">
                          <a:solidFill>
                            <a:schemeClr val="tx1"/>
                          </a:solidFill>
                          <a:effectLst/>
                          <a:latin typeface="Times New Roman" panose="02020603050405020304" pitchFamily="18" charset="0"/>
                          <a:cs typeface="Times New Roman" panose="02020603050405020304" pitchFamily="18" charset="0"/>
                        </a:rPr>
                        <a:t>trường</a:t>
                      </a:r>
                      <a:endParaRPr lang="en-US" sz="2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7000" marR="57000" marT="0" marB="0">
                    <a:solidFill>
                      <a:schemeClr val="accent1">
                        <a:lumMod val="40000"/>
                        <a:lumOff val="60000"/>
                      </a:schemeClr>
                    </a:solidFill>
                  </a:tcPr>
                </a:tc>
                <a:tc>
                  <a:txBody>
                    <a:bodyPr/>
                    <a:lstStyle/>
                    <a:p>
                      <a:pPr marL="0" marR="0" algn="just">
                        <a:lnSpc>
                          <a:spcPct val="150000"/>
                        </a:lnSpc>
                        <a:spcBef>
                          <a:spcPts val="0"/>
                        </a:spcBef>
                        <a:spcAft>
                          <a:spcPts val="0"/>
                        </a:spcAft>
                      </a:pPr>
                      <a:r>
                        <a:rPr lang="en-US" sz="2400" b="0" kern="100" dirty="0" err="1">
                          <a:solidFill>
                            <a:schemeClr val="tx1"/>
                          </a:solidFill>
                          <a:effectLst/>
                          <a:latin typeface="Times New Roman" panose="02020603050405020304" pitchFamily="18" charset="0"/>
                          <a:cs typeface="Times New Roman" panose="02020603050405020304" pitchFamily="18" charset="0"/>
                        </a:rPr>
                        <a:t>Đầu</a:t>
                      </a:r>
                      <a:r>
                        <a:rPr lang="en-US" sz="2400" b="0" kern="100" dirty="0">
                          <a:solidFill>
                            <a:schemeClr val="tx1"/>
                          </a:solidFill>
                          <a:effectLst/>
                          <a:latin typeface="Times New Roman" panose="02020603050405020304" pitchFamily="18" charset="0"/>
                          <a:cs typeface="Times New Roman" panose="02020603050405020304" pitchFamily="18" charset="0"/>
                        </a:rPr>
                        <a:t> </a:t>
                      </a:r>
                      <a:r>
                        <a:rPr lang="en-US" sz="2400" b="0" kern="100" dirty="0" err="1">
                          <a:solidFill>
                            <a:schemeClr val="tx1"/>
                          </a:solidFill>
                          <a:effectLst/>
                          <a:latin typeface="Times New Roman" panose="02020603050405020304" pitchFamily="18" charset="0"/>
                          <a:cs typeface="Times New Roman" panose="02020603050405020304" pitchFamily="18" charset="0"/>
                        </a:rPr>
                        <a:t>câu</a:t>
                      </a:r>
                      <a:endParaRPr lang="en-US" sz="2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7000" marR="57000" marT="0" marB="0">
                    <a:solidFill>
                      <a:schemeClr val="accent1">
                        <a:lumMod val="40000"/>
                        <a:lumOff val="60000"/>
                      </a:schemeClr>
                    </a:solidFill>
                  </a:tcPr>
                </a:tc>
                <a:tc>
                  <a:txBody>
                    <a:bodyPr/>
                    <a:lstStyle/>
                    <a:p>
                      <a:pPr marL="0" marR="0" algn="just">
                        <a:lnSpc>
                          <a:spcPct val="150000"/>
                        </a:lnSpc>
                        <a:spcBef>
                          <a:spcPts val="0"/>
                        </a:spcBef>
                        <a:spcAft>
                          <a:spcPts val="0"/>
                        </a:spcAft>
                      </a:pPr>
                      <a:r>
                        <a:rPr lang="en-US" sz="2400" b="0" kern="100" dirty="0" err="1">
                          <a:solidFill>
                            <a:schemeClr val="tx1"/>
                          </a:solidFill>
                          <a:effectLst/>
                          <a:latin typeface="Times New Roman" panose="02020603050405020304" pitchFamily="18" charset="0"/>
                          <a:cs typeface="Times New Roman" panose="02020603050405020304" pitchFamily="18" charset="0"/>
                        </a:rPr>
                        <a:t>Chỉ</a:t>
                      </a:r>
                      <a:r>
                        <a:rPr lang="en-US" sz="2400" b="0" kern="100" dirty="0">
                          <a:solidFill>
                            <a:schemeClr val="tx1"/>
                          </a:solidFill>
                          <a:effectLst/>
                          <a:latin typeface="Times New Roman" panose="02020603050405020304" pitchFamily="18" charset="0"/>
                          <a:cs typeface="Times New Roman" panose="02020603050405020304" pitchFamily="18" charset="0"/>
                        </a:rPr>
                        <a:t> </a:t>
                      </a:r>
                      <a:r>
                        <a:rPr lang="en-US" sz="2400" b="0" kern="100" dirty="0" err="1">
                          <a:solidFill>
                            <a:schemeClr val="tx1"/>
                          </a:solidFill>
                          <a:effectLst/>
                          <a:latin typeface="Times New Roman" panose="02020603050405020304" pitchFamily="18" charset="0"/>
                          <a:cs typeface="Times New Roman" panose="02020603050405020304" pitchFamily="18" charset="0"/>
                        </a:rPr>
                        <a:t>địa</a:t>
                      </a:r>
                      <a:r>
                        <a:rPr lang="en-US" sz="2400" b="0" kern="100" dirty="0">
                          <a:solidFill>
                            <a:schemeClr val="tx1"/>
                          </a:solidFill>
                          <a:effectLst/>
                          <a:latin typeface="Times New Roman" panose="02020603050405020304" pitchFamily="18" charset="0"/>
                          <a:cs typeface="Times New Roman" panose="02020603050405020304" pitchFamily="18" charset="0"/>
                        </a:rPr>
                        <a:t> </a:t>
                      </a:r>
                      <a:r>
                        <a:rPr lang="en-US" sz="2400" b="0" kern="100" dirty="0" err="1">
                          <a:solidFill>
                            <a:schemeClr val="tx1"/>
                          </a:solidFill>
                          <a:effectLst/>
                          <a:latin typeface="Times New Roman" panose="02020603050405020304" pitchFamily="18" charset="0"/>
                          <a:cs typeface="Times New Roman" panose="02020603050405020304" pitchFamily="18" charset="0"/>
                        </a:rPr>
                        <a:t>điểm</a:t>
                      </a:r>
                      <a:endParaRPr lang="en-US" sz="2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7000" marR="57000" marT="0" marB="0">
                    <a:solidFill>
                      <a:schemeClr val="accent1">
                        <a:lumMod val="40000"/>
                        <a:lumOff val="60000"/>
                      </a:schemeClr>
                    </a:solidFill>
                  </a:tcPr>
                </a:tc>
                <a:extLst>
                  <a:ext uri="{0D108BD9-81ED-4DB2-BD59-A6C34878D82A}">
                    <a16:rowId xmlns:a16="http://schemas.microsoft.com/office/drawing/2014/main" val="4084672920"/>
                  </a:ext>
                </a:extLst>
              </a:tr>
              <a:tr h="1301559">
                <a:tc>
                  <a:txBody>
                    <a:bodyPr/>
                    <a:lstStyle/>
                    <a:p>
                      <a:pPr marL="0" marR="0" algn="just">
                        <a:lnSpc>
                          <a:spcPct val="150000"/>
                        </a:lnSpc>
                        <a:spcBef>
                          <a:spcPts val="0"/>
                        </a:spcBef>
                        <a:spcAft>
                          <a:spcPts val="0"/>
                        </a:spcAft>
                      </a:pPr>
                      <a:r>
                        <a:rPr lang="en-US" sz="2400" kern="100" dirty="0">
                          <a:effectLst/>
                          <a:latin typeface="Times New Roman" panose="02020603050405020304" pitchFamily="18" charset="0"/>
                          <a:cs typeface="Times New Roman" panose="02020603050405020304" pitchFamily="18" charset="0"/>
                        </a:rPr>
                        <a:t>5. </a:t>
                      </a:r>
                      <a:r>
                        <a:rPr lang="en-US" sz="2400" kern="100" dirty="0" err="1">
                          <a:effectLst/>
                          <a:latin typeface="Times New Roman" panose="02020603050405020304" pitchFamily="18" charset="0"/>
                          <a:cs typeface="Times New Roman" panose="02020603050405020304" pitchFamily="18" charset="0"/>
                        </a:rPr>
                        <a:t>Vì</a:t>
                      </a:r>
                      <a:r>
                        <a:rPr lang="en-US" sz="2400" kern="100" dirty="0">
                          <a:effectLst/>
                          <a:latin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cs typeface="Times New Roman" panose="02020603050405020304" pitchFamily="18" charset="0"/>
                        </a:rPr>
                        <a:t>lẽ</a:t>
                      </a:r>
                      <a:r>
                        <a:rPr lang="en-US" sz="2400" kern="100" dirty="0">
                          <a:effectLst/>
                          <a:latin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cs typeface="Times New Roman" panose="02020603050405020304" pitchFamily="18" charset="0"/>
                        </a:rPr>
                        <a:t>đó</a:t>
                      </a:r>
                      <a:r>
                        <a:rPr lang="en-US" sz="2400" kern="100" dirty="0">
                          <a:effectLst/>
                          <a:latin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cs typeface="Times New Roman" panose="02020603050405020304" pitchFamily="18" charset="0"/>
                        </a:rPr>
                        <a:t>xưa</a:t>
                      </a:r>
                      <a:r>
                        <a:rPr lang="en-US" sz="2400" kern="100" dirty="0">
                          <a:effectLst/>
                          <a:latin typeface="Times New Roman" panose="02020603050405020304" pitchFamily="18" charset="0"/>
                          <a:cs typeface="Times New Roman" panose="02020603050405020304" pitchFamily="18" charset="0"/>
                        </a:rPr>
                        <a:t> nay, </a:t>
                      </a:r>
                      <a:r>
                        <a:rPr lang="en-US" sz="2400" kern="100" dirty="0" err="1">
                          <a:effectLst/>
                          <a:latin typeface="Times New Roman" panose="02020603050405020304" pitchFamily="18" charset="0"/>
                          <a:cs typeface="Times New Roman" panose="02020603050405020304" pitchFamily="18" charset="0"/>
                        </a:rPr>
                        <a:t>không</a:t>
                      </a:r>
                      <a:r>
                        <a:rPr lang="en-US" sz="2400" kern="100" dirty="0">
                          <a:effectLst/>
                          <a:latin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cs typeface="Times New Roman" panose="02020603050405020304" pitchFamily="18" charset="0"/>
                        </a:rPr>
                        <a:t>ít</a:t>
                      </a:r>
                      <a:r>
                        <a:rPr lang="en-US" sz="2400" kern="100" dirty="0">
                          <a:effectLst/>
                          <a:latin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cs typeface="Times New Roman" panose="02020603050405020304" pitchFamily="18" charset="0"/>
                        </a:rPr>
                        <a:t>người</a:t>
                      </a:r>
                      <a:r>
                        <a:rPr lang="en-US" sz="2400" kern="100" dirty="0">
                          <a:effectLst/>
                          <a:latin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cs typeface="Times New Roman" panose="02020603050405020304" pitchFamily="18" charset="0"/>
                        </a:rPr>
                        <a:t>tự</a:t>
                      </a:r>
                      <a:r>
                        <a:rPr lang="en-US" sz="2400" kern="100" dirty="0">
                          <a:effectLst/>
                          <a:latin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cs typeface="Times New Roman" panose="02020603050405020304" pitchFamily="18" charset="0"/>
                        </a:rPr>
                        <a:t>vượt</a:t>
                      </a:r>
                      <a:r>
                        <a:rPr lang="en-US" sz="2400" kern="100" dirty="0">
                          <a:effectLst/>
                          <a:latin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cs typeface="Times New Roman" panose="02020603050405020304" pitchFamily="18" charset="0"/>
                        </a:rPr>
                        <a:t>lên</a:t>
                      </a:r>
                      <a:r>
                        <a:rPr lang="en-US" sz="2400" kern="100" dirty="0">
                          <a:effectLst/>
                          <a:latin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cs typeface="Times New Roman" panose="02020603050405020304" pitchFamily="18" charset="0"/>
                        </a:rPr>
                        <a:t>chính</a:t>
                      </a:r>
                      <a:r>
                        <a:rPr lang="en-US" sz="2400" kern="100" dirty="0">
                          <a:effectLst/>
                          <a:latin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cs typeface="Times New Roman" panose="02020603050405020304" pitchFamily="18" charset="0"/>
                        </a:rPr>
                        <a:t>mình</a:t>
                      </a:r>
                      <a:r>
                        <a:rPr lang="en-US" sz="2400" kern="100" dirty="0">
                          <a:effectLst/>
                          <a:latin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cs typeface="Times New Roman" panose="02020603050405020304" pitchFamily="18" charset="0"/>
                        </a:rPr>
                        <a:t>nhờ</a:t>
                      </a:r>
                      <a:r>
                        <a:rPr lang="en-US" sz="2400" kern="100" dirty="0">
                          <a:effectLst/>
                          <a:latin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cs typeface="Times New Roman" panose="02020603050405020304" pitchFamily="18" charset="0"/>
                        </a:rPr>
                        <a:t>noi</a:t>
                      </a:r>
                      <a:r>
                        <a:rPr lang="en-US" sz="2400" kern="100" dirty="0">
                          <a:effectLst/>
                          <a:latin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cs typeface="Times New Roman" panose="02020603050405020304" pitchFamily="18" charset="0"/>
                        </a:rPr>
                        <a:t>gương</a:t>
                      </a:r>
                      <a:r>
                        <a:rPr lang="en-US" sz="2400" kern="100" dirty="0">
                          <a:effectLst/>
                          <a:latin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cs typeface="Times New Roman" panose="02020603050405020304" pitchFamily="18" charset="0"/>
                        </a:rPr>
                        <a:t>những</a:t>
                      </a:r>
                      <a:r>
                        <a:rPr lang="en-US" sz="2400" kern="100" dirty="0">
                          <a:effectLst/>
                          <a:latin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cs typeface="Times New Roman" panose="02020603050405020304" pitchFamily="18" charset="0"/>
                        </a:rPr>
                        <a:t>cá</a:t>
                      </a:r>
                      <a:r>
                        <a:rPr lang="en-US" sz="2400" kern="100" dirty="0">
                          <a:effectLst/>
                          <a:latin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cs typeface="Times New Roman" panose="02020603050405020304" pitchFamily="18" charset="0"/>
                        </a:rPr>
                        <a:t>nhân</a:t>
                      </a:r>
                      <a:r>
                        <a:rPr lang="en-US" sz="2400" kern="100" dirty="0">
                          <a:effectLst/>
                          <a:latin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cs typeface="Times New Roman" panose="02020603050405020304" pitchFamily="18" charset="0"/>
                        </a:rPr>
                        <a:t>xuất</a:t>
                      </a:r>
                      <a:r>
                        <a:rPr lang="en-US" sz="2400" kern="100" dirty="0">
                          <a:effectLst/>
                          <a:latin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cs typeface="Times New Roman" panose="02020603050405020304" pitchFamily="18" charset="0"/>
                        </a:rPr>
                        <a:t>chúng</a:t>
                      </a:r>
                      <a:r>
                        <a:rPr lang="en-US" sz="2400" kern="1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cs typeface="Times New Roman" panose="02020603050405020304" pitchFamily="18" charset="0"/>
                      </a:endParaRPr>
                    </a:p>
                  </a:txBody>
                  <a:tcPr marL="57000" marR="57000" marT="0" marB="0"/>
                </a:tc>
                <a:tc>
                  <a:txBody>
                    <a:bodyPr/>
                    <a:lstStyle/>
                    <a:p>
                      <a:pPr marL="0" marR="0" algn="just">
                        <a:lnSpc>
                          <a:spcPct val="150000"/>
                        </a:lnSpc>
                        <a:spcBef>
                          <a:spcPts val="0"/>
                        </a:spcBef>
                        <a:spcAft>
                          <a:spcPts val="0"/>
                        </a:spcAft>
                      </a:pPr>
                      <a:r>
                        <a:rPr lang="en-US" sz="2400" kern="100" dirty="0" err="1">
                          <a:effectLst/>
                          <a:latin typeface="Times New Roman" panose="02020603050405020304" pitchFamily="18" charset="0"/>
                          <a:cs typeface="Times New Roman" panose="02020603050405020304" pitchFamily="18" charset="0"/>
                        </a:rPr>
                        <a:t>Vì</a:t>
                      </a:r>
                      <a:r>
                        <a:rPr lang="en-US" sz="2400" kern="100" dirty="0">
                          <a:effectLst/>
                          <a:latin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cs typeface="Times New Roman" panose="02020603050405020304" pitchFamily="18" charset="0"/>
                        </a:rPr>
                        <a:t>lẽ</a:t>
                      </a:r>
                      <a:r>
                        <a:rPr lang="en-US" sz="2400" kern="100" dirty="0">
                          <a:effectLst/>
                          <a:latin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cs typeface="Times New Roman" panose="02020603050405020304" pitchFamily="18" charset="0"/>
                        </a:rPr>
                        <a:t>đó</a:t>
                      </a:r>
                      <a:r>
                        <a:rPr lang="en-US" sz="2400" kern="100" dirty="0">
                          <a:effectLst/>
                          <a:latin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cs typeface="Times New Roman" panose="02020603050405020304" pitchFamily="18" charset="0"/>
                        </a:rPr>
                        <a:t>xưa</a:t>
                      </a:r>
                      <a:r>
                        <a:rPr lang="en-US" sz="2400" kern="100" dirty="0">
                          <a:effectLst/>
                          <a:latin typeface="Times New Roman" panose="02020603050405020304" pitchFamily="18" charset="0"/>
                          <a:cs typeface="Times New Roman" panose="02020603050405020304" pitchFamily="18" charset="0"/>
                        </a:rPr>
                        <a:t> nay</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000" marR="57000" marT="0" marB="0"/>
                </a:tc>
                <a:tc>
                  <a:txBody>
                    <a:bodyPr/>
                    <a:lstStyle/>
                    <a:p>
                      <a:pPr marL="0" marR="0" algn="just">
                        <a:lnSpc>
                          <a:spcPct val="150000"/>
                        </a:lnSpc>
                        <a:spcBef>
                          <a:spcPts val="0"/>
                        </a:spcBef>
                        <a:spcAft>
                          <a:spcPts val="0"/>
                        </a:spcAft>
                      </a:pPr>
                      <a:r>
                        <a:rPr lang="en-US" sz="2400" kern="100" dirty="0" err="1">
                          <a:effectLst/>
                          <a:latin typeface="Times New Roman" panose="02020603050405020304" pitchFamily="18" charset="0"/>
                          <a:cs typeface="Times New Roman" panose="02020603050405020304" pitchFamily="18" charset="0"/>
                        </a:rPr>
                        <a:t>Đầu</a:t>
                      </a:r>
                      <a:r>
                        <a:rPr lang="en-US" sz="2400" kern="100" dirty="0">
                          <a:effectLst/>
                          <a:latin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cs typeface="Times New Roman" panose="02020603050405020304" pitchFamily="18" charset="0"/>
                        </a:rPr>
                        <a:t>câu</a:t>
                      </a:r>
                      <a:r>
                        <a:rPr lang="en-US" sz="2400" kern="100" dirty="0">
                          <a:effectLst/>
                          <a:latin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cs typeface="Times New Roman" panose="02020603050405020304" pitchFamily="18" charset="0"/>
                        </a:rPr>
                        <a:t>giữa</a:t>
                      </a:r>
                      <a:r>
                        <a:rPr lang="en-US" sz="2400" kern="100" dirty="0">
                          <a:effectLst/>
                          <a:latin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cs typeface="Times New Roman" panose="02020603050405020304" pitchFamily="18" charset="0"/>
                        </a:rPr>
                        <a:t>câu</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000" marR="57000" marT="0" marB="0"/>
                </a:tc>
                <a:tc>
                  <a:txBody>
                    <a:bodyPr/>
                    <a:lstStyle/>
                    <a:p>
                      <a:pPr marL="0" marR="0" algn="just">
                        <a:lnSpc>
                          <a:spcPct val="150000"/>
                        </a:lnSpc>
                        <a:spcBef>
                          <a:spcPts val="0"/>
                        </a:spcBef>
                        <a:spcAft>
                          <a:spcPts val="0"/>
                        </a:spcAft>
                      </a:pPr>
                      <a:r>
                        <a:rPr lang="en-US" sz="2400" kern="100" dirty="0" err="1">
                          <a:effectLst/>
                          <a:latin typeface="Times New Roman" panose="02020603050405020304" pitchFamily="18" charset="0"/>
                          <a:cs typeface="Times New Roman" panose="02020603050405020304" pitchFamily="18" charset="0"/>
                        </a:rPr>
                        <a:t>Chỉ</a:t>
                      </a:r>
                      <a:r>
                        <a:rPr lang="en-US" sz="2400" kern="100" dirty="0">
                          <a:effectLst/>
                          <a:latin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cs typeface="Times New Roman" panose="02020603050405020304" pitchFamily="18" charset="0"/>
                        </a:rPr>
                        <a:t>nguyên</a:t>
                      </a:r>
                      <a:r>
                        <a:rPr lang="en-US" sz="2400" kern="100" dirty="0">
                          <a:effectLst/>
                          <a:latin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cs typeface="Times New Roman" panose="02020603050405020304" pitchFamily="18" charset="0"/>
                        </a:rPr>
                        <a:t>nhân</a:t>
                      </a:r>
                      <a:r>
                        <a:rPr lang="en-US" sz="2400" kern="100" dirty="0">
                          <a:effectLst/>
                          <a:latin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cs typeface="Times New Roman" panose="02020603050405020304" pitchFamily="18" charset="0"/>
                        </a:rPr>
                        <a:t>thời</a:t>
                      </a:r>
                      <a:r>
                        <a:rPr lang="en-US" sz="2400" kern="100" dirty="0">
                          <a:effectLst/>
                          <a:latin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cs typeface="Times New Roman" panose="02020603050405020304" pitchFamily="18" charset="0"/>
                        </a:rPr>
                        <a:t>gian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000" marR="57000" marT="0" marB="0"/>
                </a:tc>
                <a:extLst>
                  <a:ext uri="{0D108BD9-81ED-4DB2-BD59-A6C34878D82A}">
                    <a16:rowId xmlns:a16="http://schemas.microsoft.com/office/drawing/2014/main" val="4807531"/>
                  </a:ext>
                </a:extLst>
              </a:tr>
            </a:tbl>
          </a:graphicData>
        </a:graphic>
      </p:graphicFrame>
      <p:sp>
        <p:nvSpPr>
          <p:cNvPr id="3" name="TextBox 2">
            <a:extLst>
              <a:ext uri="{FF2B5EF4-FFF2-40B4-BE49-F238E27FC236}">
                <a16:creationId xmlns:a16="http://schemas.microsoft.com/office/drawing/2014/main" id="{9BE95CA6-59E7-1C47-9D7B-562CB8694D72}"/>
              </a:ext>
            </a:extLst>
          </p:cNvPr>
          <p:cNvSpPr txBox="1"/>
          <p:nvPr/>
        </p:nvSpPr>
        <p:spPr>
          <a:xfrm>
            <a:off x="5824330" y="1570383"/>
            <a:ext cx="6014633" cy="477078"/>
          </a:xfrm>
          <a:prstGeom prst="rect">
            <a:avLst/>
          </a:prstGeom>
          <a:solidFill>
            <a:schemeClr val="bg2">
              <a:lumMod val="20000"/>
              <a:lumOff val="80000"/>
            </a:schemeClr>
          </a:solidFill>
        </p:spPr>
        <p:txBody>
          <a:bodyPr wrap="square" rtlCol="0">
            <a:spAutoFit/>
          </a:bodyPr>
          <a:lstStyle/>
          <a:p>
            <a:endParaRPr lang="en-US" dirty="0"/>
          </a:p>
        </p:txBody>
      </p:sp>
      <p:sp>
        <p:nvSpPr>
          <p:cNvPr id="4" name="TextBox 3">
            <a:extLst>
              <a:ext uri="{FF2B5EF4-FFF2-40B4-BE49-F238E27FC236}">
                <a16:creationId xmlns:a16="http://schemas.microsoft.com/office/drawing/2014/main" id="{42A2FD5D-904B-6987-425E-FD6F0F5C7602}"/>
              </a:ext>
            </a:extLst>
          </p:cNvPr>
          <p:cNvSpPr txBox="1"/>
          <p:nvPr/>
        </p:nvSpPr>
        <p:spPr>
          <a:xfrm>
            <a:off x="5824330" y="2047461"/>
            <a:ext cx="5903844" cy="1053548"/>
          </a:xfrm>
          <a:prstGeom prst="rect">
            <a:avLst/>
          </a:prstGeom>
          <a:solidFill>
            <a:schemeClr val="bg2">
              <a:lumMod val="20000"/>
              <a:lumOff val="80000"/>
            </a:schemeClr>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id="{FF527090-8703-CCD3-A524-990C160B469A}"/>
              </a:ext>
            </a:extLst>
          </p:cNvPr>
          <p:cNvSpPr txBox="1"/>
          <p:nvPr/>
        </p:nvSpPr>
        <p:spPr>
          <a:xfrm>
            <a:off x="5845136" y="3089068"/>
            <a:ext cx="5903844" cy="1053548"/>
          </a:xfrm>
          <a:prstGeom prst="rect">
            <a:avLst/>
          </a:prstGeom>
          <a:solidFill>
            <a:schemeClr val="bg2">
              <a:lumMod val="20000"/>
              <a:lumOff val="80000"/>
            </a:schemeClr>
          </a:solidFill>
        </p:spPr>
        <p:txBody>
          <a:bodyPr wrap="square" rtlCol="0">
            <a:spAutoFit/>
          </a:bodyPr>
          <a:lstStyle/>
          <a:p>
            <a:endParaRPr lang="en-US" dirty="0"/>
          </a:p>
        </p:txBody>
      </p:sp>
      <p:sp>
        <p:nvSpPr>
          <p:cNvPr id="7" name="TextBox 6">
            <a:extLst>
              <a:ext uri="{FF2B5EF4-FFF2-40B4-BE49-F238E27FC236}">
                <a16:creationId xmlns:a16="http://schemas.microsoft.com/office/drawing/2014/main" id="{B8AFD8F1-8DD9-8100-6070-2BDF334103CC}"/>
              </a:ext>
            </a:extLst>
          </p:cNvPr>
          <p:cNvSpPr txBox="1"/>
          <p:nvPr/>
        </p:nvSpPr>
        <p:spPr>
          <a:xfrm>
            <a:off x="5969177" y="4142615"/>
            <a:ext cx="5903844" cy="1053548"/>
          </a:xfrm>
          <a:prstGeom prst="rect">
            <a:avLst/>
          </a:prstGeom>
          <a:solidFill>
            <a:schemeClr val="bg2">
              <a:lumMod val="20000"/>
              <a:lumOff val="80000"/>
            </a:schemeClr>
          </a:solidFill>
        </p:spPr>
        <p:txBody>
          <a:bodyPr wrap="square" rtlCol="0">
            <a:spAutoFit/>
          </a:bodyPr>
          <a:lstStyle/>
          <a:p>
            <a:endParaRPr lang="en-US" dirty="0"/>
          </a:p>
        </p:txBody>
      </p:sp>
      <p:sp>
        <p:nvSpPr>
          <p:cNvPr id="8" name="TextBox 7">
            <a:extLst>
              <a:ext uri="{FF2B5EF4-FFF2-40B4-BE49-F238E27FC236}">
                <a16:creationId xmlns:a16="http://schemas.microsoft.com/office/drawing/2014/main" id="{9F4FA12E-B33D-0087-850B-EEF36FF1545A}"/>
              </a:ext>
            </a:extLst>
          </p:cNvPr>
          <p:cNvSpPr txBox="1"/>
          <p:nvPr/>
        </p:nvSpPr>
        <p:spPr>
          <a:xfrm>
            <a:off x="5969177" y="5287617"/>
            <a:ext cx="5903844" cy="1053548"/>
          </a:xfrm>
          <a:prstGeom prst="rect">
            <a:avLst/>
          </a:prstGeom>
          <a:solidFill>
            <a:schemeClr val="bg2">
              <a:lumMod val="20000"/>
              <a:lumOff val="80000"/>
            </a:schemeClr>
          </a:solidFill>
        </p:spPr>
        <p:txBody>
          <a:bodyPr wrap="square" rtlCol="0">
            <a:spAutoFit/>
          </a:bodyPr>
          <a:lstStyle/>
          <a:p>
            <a:endParaRPr lang="en-US" dirty="0"/>
          </a:p>
        </p:txBody>
      </p:sp>
    </p:spTree>
    <p:extLst>
      <p:ext uri="{BB962C8B-B14F-4D97-AF65-F5344CB8AC3E}">
        <p14:creationId xmlns:p14="http://schemas.microsoft.com/office/powerpoint/2010/main" val="2189052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6" presetClass="exit" presetSubtype="32" fill="hold" grpId="0" nodeType="clickEffect">
                                  <p:stCondLst>
                                    <p:cond delay="0"/>
                                  </p:stCondLst>
                                  <p:childTnLst>
                                    <p:animEffect transition="out" filter="circle(out)">
                                      <p:cBhvr>
                                        <p:cTn id="12" dur="2000"/>
                                        <p:tgtEl>
                                          <p:spTgt spid="4"/>
                                        </p:tgtEl>
                                      </p:cBhvr>
                                    </p:animEffect>
                                    <p:set>
                                      <p:cBhvr>
                                        <p:cTn id="13" dur="1" fill="hold">
                                          <p:stCondLst>
                                            <p:cond delay="1999"/>
                                          </p:stCondLst>
                                        </p:cTn>
                                        <p:tgtEl>
                                          <p:spTgt spid="4"/>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6" presetClass="exit" presetSubtype="32" fill="hold" grpId="0" nodeType="clickEffect">
                                  <p:stCondLst>
                                    <p:cond delay="0"/>
                                  </p:stCondLst>
                                  <p:childTnLst>
                                    <p:animEffect transition="out" filter="circle(out)">
                                      <p:cBhvr>
                                        <p:cTn id="17" dur="2000"/>
                                        <p:tgtEl>
                                          <p:spTgt spid="6"/>
                                        </p:tgtEl>
                                      </p:cBhvr>
                                    </p:animEffect>
                                    <p:set>
                                      <p:cBhvr>
                                        <p:cTn id="18" dur="1" fill="hold">
                                          <p:stCondLst>
                                            <p:cond delay="1999"/>
                                          </p:stCondLst>
                                        </p:cTn>
                                        <p:tgtEl>
                                          <p:spTgt spid="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6" presetClass="exit" presetSubtype="32" fill="hold" grpId="0" nodeType="clickEffect">
                                  <p:stCondLst>
                                    <p:cond delay="0"/>
                                  </p:stCondLst>
                                  <p:childTnLst>
                                    <p:animEffect transition="out" filter="circle(out)">
                                      <p:cBhvr>
                                        <p:cTn id="22" dur="2000"/>
                                        <p:tgtEl>
                                          <p:spTgt spid="7"/>
                                        </p:tgtEl>
                                      </p:cBhvr>
                                    </p:animEffect>
                                    <p:set>
                                      <p:cBhvr>
                                        <p:cTn id="23" dur="1" fill="hold">
                                          <p:stCondLst>
                                            <p:cond delay="1999"/>
                                          </p:stCondLst>
                                        </p:cTn>
                                        <p:tgtEl>
                                          <p:spTgt spid="7"/>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6" presetClass="exit" presetSubtype="32" fill="hold" grpId="0" nodeType="clickEffect">
                                  <p:stCondLst>
                                    <p:cond delay="0"/>
                                  </p:stCondLst>
                                  <p:childTnLst>
                                    <p:animEffect transition="out" filter="circle(out)">
                                      <p:cBhvr>
                                        <p:cTn id="27" dur="2000"/>
                                        <p:tgtEl>
                                          <p:spTgt spid="8"/>
                                        </p:tgtEl>
                                      </p:cBhvr>
                                    </p:animEffect>
                                    <p:set>
                                      <p:cBhvr>
                                        <p:cTn id="28" dur="1" fill="hold">
                                          <p:stCondLst>
                                            <p:cond delay="1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P spid="8" grpId="0" animBg="1"/>
    </p:bldLst>
  </p:timing>
</p:sld>
</file>

<file path=ppt/theme/theme1.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7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8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9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0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981</TotalTime>
  <Words>2070</Words>
  <Application>Microsoft Office PowerPoint</Application>
  <PresentationFormat>Widescreen</PresentationFormat>
  <Paragraphs>207</Paragraphs>
  <Slides>38</Slides>
  <Notes>32</Notes>
  <HiddenSlides>0</HiddenSlides>
  <MMClips>0</MMClips>
  <ScaleCrop>false</ScaleCrop>
  <HeadingPairs>
    <vt:vector size="6" baseType="variant">
      <vt:variant>
        <vt:lpstr>Fonts Used</vt:lpstr>
      </vt:variant>
      <vt:variant>
        <vt:i4>4</vt:i4>
      </vt:variant>
      <vt:variant>
        <vt:lpstr>Theme</vt:lpstr>
      </vt:variant>
      <vt:variant>
        <vt:i4>7</vt:i4>
      </vt:variant>
      <vt:variant>
        <vt:lpstr>Slide Titles</vt:lpstr>
      </vt:variant>
      <vt:variant>
        <vt:i4>38</vt:i4>
      </vt:variant>
    </vt:vector>
  </HeadingPairs>
  <TitlesOfParts>
    <vt:vector size="49" baseType="lpstr">
      <vt:lpstr>Times New Roman</vt:lpstr>
      <vt:lpstr>Quattrocento Sans</vt:lpstr>
      <vt:lpstr>Calibri</vt:lpstr>
      <vt:lpstr>Arial</vt:lpstr>
      <vt:lpstr>Office 主题​​</vt:lpstr>
      <vt:lpstr>1_Office 主题​​</vt:lpstr>
      <vt:lpstr>5_Office 主题​​</vt:lpstr>
      <vt:lpstr>7_Office Theme</vt:lpstr>
      <vt:lpstr>8_Office Theme</vt:lpstr>
      <vt:lpstr>9_Office Theme</vt:lpstr>
      <vt:lpstr>10_Office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 Cách nhận diện trạng ngữ</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hantt178@gmail.com</cp:lastModifiedBy>
  <cp:revision>86</cp:revision>
  <dcterms:created xsi:type="dcterms:W3CDTF">2021-08-17T13:29:08Z</dcterms:created>
  <dcterms:modified xsi:type="dcterms:W3CDTF">2026-03-27T08:35:37Z</dcterms:modified>
</cp:coreProperties>
</file>