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365" r:id="rId2"/>
    <p:sldId id="342" r:id="rId3"/>
    <p:sldId id="256" r:id="rId4"/>
    <p:sldId id="257" r:id="rId5"/>
    <p:sldId id="317" r:id="rId6"/>
    <p:sldId id="328" r:id="rId7"/>
    <p:sldId id="340" r:id="rId8"/>
    <p:sldId id="330" r:id="rId9"/>
    <p:sldId id="332" r:id="rId10"/>
    <p:sldId id="333" r:id="rId11"/>
    <p:sldId id="335" r:id="rId12"/>
    <p:sldId id="337" r:id="rId13"/>
    <p:sldId id="338" r:id="rId14"/>
    <p:sldId id="327" r:id="rId15"/>
    <p:sldId id="341" r:id="rId16"/>
    <p:sldId id="280" r:id="rId17"/>
    <p:sldId id="282" r:id="rId18"/>
    <p:sldId id="324" r:id="rId19"/>
    <p:sldId id="326" r:id="rId20"/>
    <p:sldId id="339" r:id="rId21"/>
    <p:sldId id="343" r:id="rId22"/>
  </p:sldIdLst>
  <p:sldSz cx="18288000" cy="10287000"/>
  <p:notesSz cx="6858000" cy="9144000"/>
  <p:embeddedFontLst>
    <p:embeddedFont>
      <p:font typeface="#9Slide05 SVNCoco FY" panose="020B0604020202020204" charset="0"/>
      <p:regular r:id="rId24"/>
    </p:embeddedFont>
    <p:embeddedFont>
      <p:font typeface="#9Slide07 Itim" panose="020B0604020202020204" charset="-34"/>
      <p:regular r:id="rId25"/>
    </p:embeddedFont>
    <p:embeddedFont>
      <p:font typeface="Fraunces Light" panose="020B0604020202020204" charset="0"/>
      <p:regular r:id="rId26"/>
    </p:embeddedFont>
    <p:embeddedFont>
      <p:font typeface="Fraunces Semi-Bold" panose="020B0604020202020204" charset="0"/>
      <p:regular r:id="rId27"/>
    </p:embeddedFont>
    <p:embeddedFont>
      <p:font typeface="Fraunces Thin" panose="020B0604020202020204" charset="0"/>
      <p:regular r:id="rId28"/>
    </p:embeddedFont>
    <p:embeddedFont>
      <p:font typeface="Roca Two"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636" autoAdjust="0"/>
  </p:normalViewPr>
  <p:slideViewPr>
    <p:cSldViewPr>
      <p:cViewPr varScale="1">
        <p:scale>
          <a:sx n="51" d="100"/>
          <a:sy n="51" d="100"/>
        </p:scale>
        <p:origin x="89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D3D07-65A9-49E9-B524-FEEE3BED8F64}"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E8D8-F5DD-43BE-9FD2-9534E56251D2}" type="slidenum">
              <a:rPr lang="en-US" smtClean="0"/>
              <a:t>‹#›</a:t>
            </a:fld>
            <a:endParaRPr lang="en-US"/>
          </a:p>
        </p:txBody>
      </p:sp>
    </p:spTree>
    <p:extLst>
      <p:ext uri="{BB962C8B-B14F-4D97-AF65-F5344CB8AC3E}">
        <p14:creationId xmlns:p14="http://schemas.microsoft.com/office/powerpoint/2010/main" val="64302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D0D0D"/>
                </a:solidFill>
                <a:effectLst/>
                <a:latin typeface="Söhne"/>
              </a:rPr>
              <a:t>GV </a:t>
            </a:r>
            <a:r>
              <a:rPr lang="en-US" b="0" i="0" dirty="0" err="1">
                <a:solidFill>
                  <a:srgbClr val="0D0D0D"/>
                </a:solidFill>
                <a:effectLst/>
                <a:latin typeface="Söhne"/>
              </a:rPr>
              <a:t>Chuẩn</a:t>
            </a:r>
            <a:r>
              <a:rPr lang="en-US" b="0" i="0" dirty="0">
                <a:solidFill>
                  <a:srgbClr val="0D0D0D"/>
                </a:solidFill>
                <a:effectLst/>
                <a:latin typeface="Söhne"/>
              </a:rPr>
              <a:t> </a:t>
            </a:r>
            <a:r>
              <a:rPr lang="en-US" b="0" i="0" dirty="0" err="1">
                <a:solidFill>
                  <a:srgbClr val="0D0D0D"/>
                </a:solidFill>
                <a:effectLst/>
                <a:latin typeface="Söhne"/>
              </a:rPr>
              <a:t>bị</a:t>
            </a:r>
            <a:r>
              <a:rPr lang="en-US" b="0" i="0" dirty="0">
                <a:solidFill>
                  <a:srgbClr val="0D0D0D"/>
                </a:solidFill>
                <a:effectLst/>
                <a:latin typeface="Söhne"/>
              </a:rPr>
              <a:t> </a:t>
            </a:r>
            <a:r>
              <a:rPr lang="en-US" b="0" i="0" dirty="0" err="1">
                <a:solidFill>
                  <a:srgbClr val="0D0D0D"/>
                </a:solidFill>
                <a:effectLst/>
                <a:latin typeface="Söhne"/>
              </a:rPr>
              <a:t>một</a:t>
            </a:r>
            <a:r>
              <a:rPr lang="en-US" b="0" i="0" dirty="0">
                <a:solidFill>
                  <a:srgbClr val="0D0D0D"/>
                </a:solidFill>
                <a:effectLst/>
                <a:latin typeface="Söhne"/>
              </a:rPr>
              <a:t> </a:t>
            </a:r>
            <a:r>
              <a:rPr lang="en-US" b="0" i="0" dirty="0" err="1">
                <a:solidFill>
                  <a:srgbClr val="0D0D0D"/>
                </a:solidFill>
                <a:effectLst/>
                <a:latin typeface="Söhne"/>
              </a:rPr>
              <a:t>số</a:t>
            </a:r>
            <a:r>
              <a:rPr lang="en-US" b="0" i="0" dirty="0">
                <a:solidFill>
                  <a:srgbClr val="0D0D0D"/>
                </a:solidFill>
                <a:effectLst/>
                <a:latin typeface="Söhne"/>
              </a:rPr>
              <a:t> </a:t>
            </a: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mẫu</a:t>
            </a:r>
            <a:r>
              <a:rPr lang="en-US" b="0" i="0" dirty="0">
                <a:solidFill>
                  <a:srgbClr val="0D0D0D"/>
                </a:solidFill>
                <a:effectLst/>
                <a:latin typeface="Söhne"/>
              </a:rPr>
              <a:t> </a:t>
            </a:r>
            <a:r>
              <a:rPr lang="en-US" b="0" i="0" dirty="0" err="1">
                <a:solidFill>
                  <a:srgbClr val="0D0D0D"/>
                </a:solidFill>
                <a:effectLst/>
                <a:latin typeface="Söhne"/>
              </a:rPr>
              <a:t>thuộc</a:t>
            </a:r>
            <a:r>
              <a:rPr lang="en-US" b="0" i="0" dirty="0">
                <a:solidFill>
                  <a:srgbClr val="0D0D0D"/>
                </a:solidFill>
                <a:effectLst/>
                <a:latin typeface="Söhne"/>
              </a:rPr>
              <a:t> </a:t>
            </a:r>
            <a:r>
              <a:rPr lang="en-US" b="0" i="0" dirty="0" err="1">
                <a:solidFill>
                  <a:srgbClr val="0D0D0D"/>
                </a:solidFill>
                <a:effectLst/>
                <a:latin typeface="Söhne"/>
              </a:rPr>
              <a:t>các</a:t>
            </a:r>
            <a:r>
              <a:rPr lang="en-US" b="0" i="0" dirty="0">
                <a:solidFill>
                  <a:srgbClr val="0D0D0D"/>
                </a:solidFill>
                <a:effectLst/>
                <a:latin typeface="Söhne"/>
              </a:rPr>
              <a:t> </a:t>
            </a:r>
            <a:r>
              <a:rPr lang="en-US" b="0" i="0" dirty="0" err="1">
                <a:solidFill>
                  <a:srgbClr val="0D0D0D"/>
                </a:solidFill>
                <a:effectLst/>
                <a:latin typeface="Söhne"/>
              </a:rPr>
              <a:t>loại</a:t>
            </a:r>
            <a:r>
              <a:rPr lang="en-US" b="0" i="0" dirty="0">
                <a:solidFill>
                  <a:srgbClr val="0D0D0D"/>
                </a:solidFill>
                <a:effectLst/>
                <a:latin typeface="Söhne"/>
              </a:rPr>
              <a:t> </a:t>
            </a: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khác</a:t>
            </a:r>
            <a:r>
              <a:rPr lang="en-US" b="0" i="0" dirty="0">
                <a:solidFill>
                  <a:srgbClr val="0D0D0D"/>
                </a:solidFill>
                <a:effectLst/>
                <a:latin typeface="Söhne"/>
              </a:rPr>
              <a:t> </a:t>
            </a:r>
            <a:r>
              <a:rPr lang="en-US" b="0" i="0" dirty="0" err="1">
                <a:solidFill>
                  <a:srgbClr val="0D0D0D"/>
                </a:solidFill>
                <a:effectLst/>
                <a:latin typeface="Söhne"/>
              </a:rPr>
              <a:t>nhau</a:t>
            </a:r>
            <a:r>
              <a:rPr lang="en-US" b="0" i="0" dirty="0">
                <a:solidFill>
                  <a:srgbClr val="0D0D0D"/>
                </a:solidFill>
                <a:effectLst/>
                <a:latin typeface="Söhne"/>
              </a:rPr>
              <a:t> </a:t>
            </a:r>
            <a:r>
              <a:rPr lang="en-US" b="0" i="0" dirty="0" err="1">
                <a:solidFill>
                  <a:srgbClr val="0D0D0D"/>
                </a:solidFill>
                <a:effectLst/>
                <a:latin typeface="Söhne"/>
              </a:rPr>
              <a:t>và</a:t>
            </a:r>
            <a:r>
              <a:rPr lang="en-US" b="0" i="0" dirty="0">
                <a:solidFill>
                  <a:srgbClr val="0D0D0D"/>
                </a:solidFill>
                <a:effectLst/>
                <a:latin typeface="Söhne"/>
              </a:rPr>
              <a:t> </a:t>
            </a:r>
            <a:r>
              <a:rPr lang="en-US" b="0" i="0" dirty="0" err="1">
                <a:solidFill>
                  <a:srgbClr val="0D0D0D"/>
                </a:solidFill>
                <a:effectLst/>
                <a:latin typeface="Söhne"/>
              </a:rPr>
              <a:t>bỏ</a:t>
            </a:r>
            <a:r>
              <a:rPr lang="en-US" b="0" i="0" dirty="0">
                <a:solidFill>
                  <a:srgbClr val="0D0D0D"/>
                </a:solidFill>
                <a:effectLst/>
                <a:latin typeface="Söhne"/>
              </a:rPr>
              <a:t> </a:t>
            </a:r>
            <a:r>
              <a:rPr lang="en-US" b="0" i="0" dirty="0" err="1">
                <a:solidFill>
                  <a:srgbClr val="0D0D0D"/>
                </a:solidFill>
                <a:effectLst/>
                <a:latin typeface="Söhne"/>
              </a:rPr>
              <a:t>đi</a:t>
            </a:r>
            <a:r>
              <a:rPr lang="en-US" b="0" i="0" dirty="0">
                <a:solidFill>
                  <a:srgbClr val="0D0D0D"/>
                </a:solidFill>
                <a:effectLst/>
                <a:latin typeface="Söhne"/>
              </a:rPr>
              <a:t> </a:t>
            </a:r>
            <a:r>
              <a:rPr lang="en-US" b="0" i="0" dirty="0" err="1">
                <a:solidFill>
                  <a:srgbClr val="0D0D0D"/>
                </a:solidFill>
                <a:effectLst/>
                <a:latin typeface="Söhne"/>
              </a:rPr>
              <a:t>một</a:t>
            </a:r>
            <a:r>
              <a:rPr lang="en-US" b="0" i="0" dirty="0">
                <a:solidFill>
                  <a:srgbClr val="0D0D0D"/>
                </a:solidFill>
                <a:effectLst/>
                <a:latin typeface="Söhne"/>
              </a:rPr>
              <a:t> </a:t>
            </a:r>
            <a:r>
              <a:rPr lang="en-US" b="0" i="0" dirty="0" err="1">
                <a:solidFill>
                  <a:srgbClr val="0D0D0D"/>
                </a:solidFill>
                <a:effectLst/>
                <a:latin typeface="Söhne"/>
              </a:rPr>
              <a:t>số</a:t>
            </a:r>
            <a:r>
              <a:rPr lang="en-US" b="0" i="0" dirty="0">
                <a:solidFill>
                  <a:srgbClr val="0D0D0D"/>
                </a:solidFill>
                <a:effectLst/>
                <a:latin typeface="Söhne"/>
              </a:rPr>
              <a:t> </a:t>
            </a:r>
            <a:r>
              <a:rPr lang="en-US" b="0" i="0" dirty="0" err="1">
                <a:solidFill>
                  <a:srgbClr val="0D0D0D"/>
                </a:solidFill>
                <a:effectLst/>
                <a:latin typeface="Söhne"/>
              </a:rPr>
              <a:t>từ</a:t>
            </a:r>
            <a:r>
              <a:rPr lang="en-US" b="0" i="0" dirty="0">
                <a:solidFill>
                  <a:srgbClr val="0D0D0D"/>
                </a:solidFill>
                <a:effectLst/>
                <a:latin typeface="Söhne"/>
              </a:rPr>
              <a:t> </a:t>
            </a:r>
            <a:r>
              <a:rPr lang="en-US" b="0" i="0" dirty="0" err="1">
                <a:solidFill>
                  <a:srgbClr val="0D0D0D"/>
                </a:solidFill>
                <a:effectLst/>
                <a:latin typeface="Söhne"/>
              </a:rPr>
              <a:t>trong</a:t>
            </a:r>
            <a:r>
              <a:rPr lang="en-US" b="0" i="0" dirty="0">
                <a:solidFill>
                  <a:srgbClr val="0D0D0D"/>
                </a:solidFill>
                <a:effectLst/>
                <a:latin typeface="Söhne"/>
              </a:rPr>
              <a:t> </a:t>
            </a:r>
            <a:r>
              <a:rPr lang="en-US" b="0" i="0" dirty="0" err="1">
                <a:solidFill>
                  <a:srgbClr val="0D0D0D"/>
                </a:solidFill>
                <a:effectLst/>
                <a:latin typeface="Söhne"/>
              </a:rPr>
              <a:t>mỗi</a:t>
            </a:r>
            <a:r>
              <a:rPr lang="en-US" b="0" i="0" dirty="0">
                <a:solidFill>
                  <a:srgbClr val="0D0D0D"/>
                </a:solidFill>
                <a:effectLst/>
                <a:latin typeface="Söhne"/>
              </a:rPr>
              <a:t> </a:t>
            </a:r>
            <a:r>
              <a:rPr lang="en-US" b="0" i="0" dirty="0" err="1">
                <a:solidFill>
                  <a:srgbClr val="0D0D0D"/>
                </a:solidFill>
                <a:effectLst/>
                <a:latin typeface="Söhne"/>
              </a:rPr>
              <a:t>câu</a:t>
            </a:r>
            <a:r>
              <a:rPr lang="en-US" b="0" i="0" dirty="0">
                <a:solidFill>
                  <a:srgbClr val="0D0D0D"/>
                </a:solidFill>
                <a:effectLst/>
                <a:latin typeface="Söhne"/>
              </a:rPr>
              <a:t>.</a:t>
            </a:r>
          </a:p>
          <a:p>
            <a:pPr algn="l">
              <a:buFont typeface="Arial" panose="020B0604020202020204" pitchFamily="34" charset="0"/>
              <a:buNone/>
            </a:pPr>
            <a:r>
              <a:rPr lang="en-US" b="0" i="0" dirty="0" err="1">
                <a:solidFill>
                  <a:srgbClr val="0D0D0D"/>
                </a:solidFill>
                <a:effectLst/>
                <a:latin typeface="Söhne"/>
              </a:rPr>
              <a:t>Ví</a:t>
            </a:r>
            <a:r>
              <a:rPr lang="en-US" b="0" i="0" dirty="0">
                <a:solidFill>
                  <a:srgbClr val="0D0D0D"/>
                </a:solidFill>
                <a:effectLst/>
                <a:latin typeface="Söhne"/>
              </a:rPr>
              <a:t> </a:t>
            </a:r>
            <a:r>
              <a:rPr lang="en-US" b="0" i="0" dirty="0" err="1">
                <a:solidFill>
                  <a:srgbClr val="0D0D0D"/>
                </a:solidFill>
                <a:effectLst/>
                <a:latin typeface="Söhne"/>
              </a:rPr>
              <a:t>dụ</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cầu</a:t>
            </a:r>
            <a:r>
              <a:rPr lang="en-US" b="0" i="0" dirty="0">
                <a:solidFill>
                  <a:srgbClr val="0D0D0D"/>
                </a:solidFill>
                <a:effectLst/>
                <a:latin typeface="Söhne"/>
              </a:rPr>
              <a:t> </a:t>
            </a:r>
            <a:r>
              <a:rPr lang="en-US" b="0" i="0" dirty="0" err="1">
                <a:solidFill>
                  <a:srgbClr val="0D0D0D"/>
                </a:solidFill>
                <a:effectLst/>
                <a:latin typeface="Söhne"/>
              </a:rPr>
              <a:t>cầu</a:t>
            </a:r>
            <a:r>
              <a:rPr lang="en-US" b="0" i="0" dirty="0">
                <a:solidFill>
                  <a:srgbClr val="0D0D0D"/>
                </a:solidFill>
                <a:effectLst/>
                <a:latin typeface="Söhne"/>
              </a:rPr>
              <a:t> </a:t>
            </a:r>
            <a:r>
              <a:rPr lang="en-US" b="0" i="0" dirty="0" err="1">
                <a:solidFill>
                  <a:srgbClr val="0D0D0D"/>
                </a:solidFill>
                <a:effectLst/>
                <a:latin typeface="Söhne"/>
              </a:rPr>
              <a:t>khiến</a:t>
            </a:r>
            <a:r>
              <a:rPr lang="en-US" b="0" i="0" dirty="0">
                <a:solidFill>
                  <a:srgbClr val="0D0D0D"/>
                </a:solidFill>
                <a:effectLst/>
                <a:latin typeface="Söhne"/>
              </a:rPr>
              <a:t>: "</a:t>
            </a:r>
            <a:r>
              <a:rPr lang="en-US" b="0" i="0" dirty="0" err="1">
                <a:solidFill>
                  <a:srgbClr val="0D0D0D"/>
                </a:solidFill>
                <a:effectLst/>
                <a:latin typeface="Söhne"/>
              </a:rPr>
              <a:t>Hãy</a:t>
            </a:r>
            <a:r>
              <a:rPr lang="en-US" b="0" i="0" dirty="0">
                <a:solidFill>
                  <a:srgbClr val="0D0D0D"/>
                </a:solidFill>
                <a:effectLst/>
                <a:latin typeface="Söhne"/>
              </a:rPr>
              <a:t> _____ </a:t>
            </a:r>
            <a:r>
              <a:rPr lang="en-US" b="0" i="0" dirty="0" err="1">
                <a:solidFill>
                  <a:srgbClr val="0D0D0D"/>
                </a:solidFill>
                <a:effectLst/>
                <a:latin typeface="Söhne"/>
              </a:rPr>
              <a:t>sách</a:t>
            </a:r>
            <a:r>
              <a:rPr lang="en-US" b="0" i="0" dirty="0">
                <a:solidFill>
                  <a:srgbClr val="0D0D0D"/>
                </a:solidFill>
                <a:effectLst/>
                <a:latin typeface="Söhne"/>
              </a:rPr>
              <a:t> </a:t>
            </a:r>
            <a:r>
              <a:rPr lang="en-US" b="0" i="0" dirty="0" err="1">
                <a:solidFill>
                  <a:srgbClr val="0D0D0D"/>
                </a:solidFill>
                <a:effectLst/>
                <a:latin typeface="Söhne"/>
              </a:rPr>
              <a:t>cho</a:t>
            </a:r>
            <a:r>
              <a:rPr lang="en-US" b="0" i="0" dirty="0">
                <a:solidFill>
                  <a:srgbClr val="0D0D0D"/>
                </a:solidFill>
                <a:effectLst/>
                <a:latin typeface="Söhne"/>
              </a:rPr>
              <a:t> </a:t>
            </a:r>
            <a:r>
              <a:rPr lang="en-US" b="0" i="0" dirty="0" err="1">
                <a:solidFill>
                  <a:srgbClr val="0D0D0D"/>
                </a:solidFill>
                <a:effectLst/>
                <a:latin typeface="Söhne"/>
              </a:rPr>
              <a:t>tôi</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cảm</a:t>
            </a:r>
            <a:r>
              <a:rPr lang="en-US" b="0" i="0" dirty="0">
                <a:solidFill>
                  <a:srgbClr val="0D0D0D"/>
                </a:solidFill>
                <a:effectLst/>
                <a:latin typeface="Söhne"/>
              </a:rPr>
              <a:t>: "</a:t>
            </a:r>
            <a:r>
              <a:rPr lang="en-US" b="0" i="0" dirty="0" err="1">
                <a:solidFill>
                  <a:srgbClr val="0D0D0D"/>
                </a:solidFill>
                <a:effectLst/>
                <a:latin typeface="Söhne"/>
              </a:rPr>
              <a:t>Tôi</a:t>
            </a:r>
            <a:r>
              <a:rPr lang="en-US" b="0" i="0" dirty="0">
                <a:solidFill>
                  <a:srgbClr val="0D0D0D"/>
                </a:solidFill>
                <a:effectLst/>
                <a:latin typeface="Söhne"/>
              </a:rPr>
              <a:t> _____ </a:t>
            </a:r>
            <a:r>
              <a:rPr lang="en-US" b="0" i="0" dirty="0" err="1">
                <a:solidFill>
                  <a:srgbClr val="0D0D0D"/>
                </a:solidFill>
                <a:effectLst/>
                <a:latin typeface="Söhne"/>
              </a:rPr>
              <a:t>vì</a:t>
            </a:r>
            <a:r>
              <a:rPr lang="en-US" b="0" i="0" dirty="0">
                <a:solidFill>
                  <a:srgbClr val="0D0D0D"/>
                </a:solidFill>
                <a:effectLst/>
                <a:latin typeface="Söhne"/>
              </a:rPr>
              <a:t> </a:t>
            </a:r>
            <a:r>
              <a:rPr lang="en-US" b="0" i="0" dirty="0" err="1">
                <a:solidFill>
                  <a:srgbClr val="0D0D0D"/>
                </a:solidFill>
                <a:effectLst/>
                <a:latin typeface="Söhne"/>
              </a:rPr>
              <a:t>điều</a:t>
            </a:r>
            <a:r>
              <a:rPr lang="en-US" b="0" i="0" dirty="0">
                <a:solidFill>
                  <a:srgbClr val="0D0D0D"/>
                </a:solidFill>
                <a:effectLst/>
                <a:latin typeface="Söhne"/>
              </a:rPr>
              <a:t> </a:t>
            </a:r>
            <a:r>
              <a:rPr lang="en-US" b="0" i="0" dirty="0" err="1">
                <a:solidFill>
                  <a:srgbClr val="0D0D0D"/>
                </a:solidFill>
                <a:effectLst/>
                <a:latin typeface="Söhne"/>
              </a:rPr>
              <a:t>đó</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nghi</a:t>
            </a:r>
            <a:r>
              <a:rPr lang="en-US" b="0" i="0" dirty="0">
                <a:solidFill>
                  <a:srgbClr val="0D0D0D"/>
                </a:solidFill>
                <a:effectLst/>
                <a:latin typeface="Söhne"/>
              </a:rPr>
              <a:t> </a:t>
            </a:r>
            <a:r>
              <a:rPr lang="en-US" b="0" i="0" dirty="0" err="1">
                <a:solidFill>
                  <a:srgbClr val="0D0D0D"/>
                </a:solidFill>
                <a:effectLst/>
                <a:latin typeface="Söhne"/>
              </a:rPr>
              <a:t>vấn</a:t>
            </a:r>
            <a:r>
              <a:rPr lang="en-US" b="0" i="0" dirty="0">
                <a:solidFill>
                  <a:srgbClr val="0D0D0D"/>
                </a:solidFill>
                <a:effectLst/>
                <a:latin typeface="Söhne"/>
              </a:rPr>
              <a:t>: "</a:t>
            </a:r>
            <a:r>
              <a:rPr lang="en-US" b="0" i="0" dirty="0" err="1">
                <a:solidFill>
                  <a:srgbClr val="0D0D0D"/>
                </a:solidFill>
                <a:effectLst/>
                <a:latin typeface="Söhne"/>
              </a:rPr>
              <a:t>Bạn</a:t>
            </a:r>
            <a:r>
              <a:rPr lang="en-US" b="0" i="0" dirty="0">
                <a:solidFill>
                  <a:srgbClr val="0D0D0D"/>
                </a:solidFill>
                <a:effectLst/>
                <a:latin typeface="Söhne"/>
              </a:rPr>
              <a:t> _____ </a:t>
            </a:r>
            <a:r>
              <a:rPr lang="en-US" b="0" i="0" dirty="0" err="1">
                <a:solidFill>
                  <a:srgbClr val="0D0D0D"/>
                </a:solidFill>
                <a:effectLst/>
                <a:latin typeface="Söhne"/>
              </a:rPr>
              <a:t>đi</a:t>
            </a:r>
            <a:r>
              <a:rPr lang="en-US" b="0" i="0" dirty="0">
                <a:solidFill>
                  <a:srgbClr val="0D0D0D"/>
                </a:solidFill>
                <a:effectLst/>
                <a:latin typeface="Söhne"/>
              </a:rPr>
              <a:t> </a:t>
            </a:r>
            <a:r>
              <a:rPr lang="en-US" b="0" i="0" dirty="0" err="1">
                <a:solidFill>
                  <a:srgbClr val="0D0D0D"/>
                </a:solidFill>
                <a:effectLst/>
                <a:latin typeface="Söhne"/>
              </a:rPr>
              <a:t>học</a:t>
            </a:r>
            <a:r>
              <a:rPr lang="en-US" b="0" i="0" dirty="0">
                <a:solidFill>
                  <a:srgbClr val="0D0D0D"/>
                </a:solidFill>
                <a:effectLst/>
                <a:latin typeface="Söhne"/>
              </a:rPr>
              <a:t> </a:t>
            </a:r>
            <a:r>
              <a:rPr lang="en-US" b="0" i="0" dirty="0" err="1">
                <a:solidFill>
                  <a:srgbClr val="0D0D0D"/>
                </a:solidFill>
                <a:effectLst/>
                <a:latin typeface="Söhne"/>
              </a:rPr>
              <a:t>ngày</a:t>
            </a:r>
            <a:r>
              <a:rPr lang="en-US" b="0" i="0" dirty="0">
                <a:solidFill>
                  <a:srgbClr val="0D0D0D"/>
                </a:solidFill>
                <a:effectLst/>
                <a:latin typeface="Söhne"/>
              </a:rPr>
              <a:t> </a:t>
            </a:r>
            <a:r>
              <a:rPr lang="en-US" b="0" i="0" dirty="0" err="1">
                <a:solidFill>
                  <a:srgbClr val="0D0D0D"/>
                </a:solidFill>
                <a:effectLst/>
                <a:latin typeface="Söhne"/>
              </a:rPr>
              <a:t>mai</a:t>
            </a:r>
            <a:r>
              <a:rPr lang="en-US" b="0" i="0" dirty="0">
                <a:solidFill>
                  <a:srgbClr val="0D0D0D"/>
                </a:solidFill>
                <a:effectLst/>
                <a:latin typeface="Söhne"/>
              </a:rPr>
              <a:t> </a:t>
            </a:r>
            <a:r>
              <a:rPr lang="en-US" b="0" i="0" dirty="0" err="1">
                <a:solidFill>
                  <a:srgbClr val="0D0D0D"/>
                </a:solidFill>
                <a:effectLst/>
                <a:latin typeface="Söhne"/>
              </a:rPr>
              <a:t>không</a:t>
            </a:r>
            <a:r>
              <a:rPr lang="en-US" b="0" i="0" dirty="0">
                <a:solidFill>
                  <a:srgbClr val="0D0D0D"/>
                </a:solidFill>
                <a:effectLst/>
                <a:latin typeface="Söhne"/>
              </a:rPr>
              <a:t>?"</a:t>
            </a:r>
          </a:p>
          <a:p>
            <a:pPr marL="742950" lvl="1" indent="-285750" algn="l">
              <a:buFont typeface="Arial" panose="020B0604020202020204" pitchFamily="34" charset="0"/>
              <a:buChar char="•"/>
            </a:pPr>
            <a:r>
              <a:rPr lang="en-US" b="0" i="0" dirty="0" err="1">
                <a:solidFill>
                  <a:srgbClr val="0D0D0D"/>
                </a:solidFill>
                <a:effectLst/>
                <a:latin typeface="Söhne"/>
              </a:rPr>
              <a:t>Câu</a:t>
            </a:r>
            <a:r>
              <a:rPr lang="en-US" b="0" i="0" dirty="0">
                <a:solidFill>
                  <a:srgbClr val="0D0D0D"/>
                </a:solidFill>
                <a:effectLst/>
                <a:latin typeface="Söhne"/>
              </a:rPr>
              <a:t> </a:t>
            </a:r>
            <a:r>
              <a:rPr lang="en-US" b="0" i="0" dirty="0" err="1">
                <a:solidFill>
                  <a:srgbClr val="0D0D0D"/>
                </a:solidFill>
                <a:effectLst/>
                <a:latin typeface="Söhne"/>
              </a:rPr>
              <a:t>trần</a:t>
            </a:r>
            <a:r>
              <a:rPr lang="en-US" b="0" i="0" dirty="0">
                <a:solidFill>
                  <a:srgbClr val="0D0D0D"/>
                </a:solidFill>
                <a:effectLst/>
                <a:latin typeface="Söhne"/>
              </a:rPr>
              <a:t> </a:t>
            </a:r>
            <a:r>
              <a:rPr lang="en-US" b="0" i="0" dirty="0" err="1">
                <a:solidFill>
                  <a:srgbClr val="0D0D0D"/>
                </a:solidFill>
                <a:effectLst/>
                <a:latin typeface="Söhne"/>
              </a:rPr>
              <a:t>thuật</a:t>
            </a:r>
            <a:r>
              <a:rPr lang="en-US" b="0" i="0" dirty="0">
                <a:solidFill>
                  <a:srgbClr val="0D0D0D"/>
                </a:solidFill>
                <a:effectLst/>
                <a:latin typeface="Söhne"/>
              </a:rPr>
              <a:t>: "Anh </a:t>
            </a:r>
            <a:r>
              <a:rPr lang="en-US" b="0" i="0" dirty="0" err="1">
                <a:solidFill>
                  <a:srgbClr val="0D0D0D"/>
                </a:solidFill>
                <a:effectLst/>
                <a:latin typeface="Söhne"/>
              </a:rPr>
              <a:t>ấy</a:t>
            </a:r>
            <a:r>
              <a:rPr lang="en-US" b="0" i="0" dirty="0">
                <a:solidFill>
                  <a:srgbClr val="0D0D0D"/>
                </a:solidFill>
                <a:effectLst/>
                <a:latin typeface="Söhne"/>
              </a:rPr>
              <a:t> </a:t>
            </a:r>
            <a:r>
              <a:rPr lang="en-US" b="0" i="0" dirty="0" err="1">
                <a:solidFill>
                  <a:srgbClr val="0D0D0D"/>
                </a:solidFill>
                <a:effectLst/>
                <a:latin typeface="Söhne"/>
              </a:rPr>
              <a:t>nói</a:t>
            </a:r>
            <a:r>
              <a:rPr lang="en-US" b="0" i="0" dirty="0">
                <a:solidFill>
                  <a:srgbClr val="0D0D0D"/>
                </a:solidFill>
                <a:effectLst/>
                <a:latin typeface="Söhne"/>
              </a:rPr>
              <a:t>: '</a:t>
            </a:r>
            <a:r>
              <a:rPr lang="en-US" b="0" i="0" dirty="0" err="1">
                <a:solidFill>
                  <a:srgbClr val="0D0D0D"/>
                </a:solidFill>
                <a:effectLst/>
                <a:latin typeface="Söhne"/>
              </a:rPr>
              <a:t>Tôi</a:t>
            </a:r>
            <a:r>
              <a:rPr lang="en-US" b="0" i="0" dirty="0">
                <a:solidFill>
                  <a:srgbClr val="0D0D0D"/>
                </a:solidFill>
                <a:effectLst/>
                <a:latin typeface="Söhne"/>
              </a:rPr>
              <a:t> _____ </a:t>
            </a:r>
            <a:r>
              <a:rPr lang="en-US" b="0" i="0" dirty="0" err="1">
                <a:solidFill>
                  <a:srgbClr val="0D0D0D"/>
                </a:solidFill>
                <a:effectLst/>
                <a:latin typeface="Söhne"/>
              </a:rPr>
              <a:t>điều</a:t>
            </a:r>
            <a:r>
              <a:rPr lang="en-US" b="0" i="0" dirty="0">
                <a:solidFill>
                  <a:srgbClr val="0D0D0D"/>
                </a:solidFill>
                <a:effectLst/>
                <a:latin typeface="Söhne"/>
              </a:rPr>
              <a:t> </a:t>
            </a:r>
            <a:r>
              <a:rPr lang="en-US" b="0" i="0" dirty="0" err="1">
                <a:solidFill>
                  <a:srgbClr val="0D0D0D"/>
                </a:solidFill>
                <a:effectLst/>
                <a:latin typeface="Söhne"/>
              </a:rPr>
              <a:t>đó</a:t>
            </a:r>
            <a:r>
              <a:rPr lang="en-US" b="0" i="0" dirty="0">
                <a:solidFill>
                  <a:srgbClr val="0D0D0D"/>
                </a:solidFill>
                <a:effectLst/>
                <a:latin typeface="Söhne"/>
              </a:rPr>
              <a:t>.’”</a:t>
            </a:r>
          </a:p>
          <a:p>
            <a:r>
              <a:rPr lang="en-US" dirty="0"/>
              <a:t>Sau </a:t>
            </a:r>
            <a:r>
              <a:rPr lang="en-US" dirty="0" err="1"/>
              <a:t>đó</a:t>
            </a:r>
            <a:r>
              <a:rPr lang="en-US" dirty="0"/>
              <a:t> </a:t>
            </a:r>
            <a:r>
              <a:rPr lang="en-US" dirty="0" err="1"/>
              <a:t>giới</a:t>
            </a:r>
            <a:r>
              <a:rPr lang="en-US" dirty="0"/>
              <a:t> </a:t>
            </a:r>
            <a:r>
              <a:rPr lang="en-US" dirty="0" err="1"/>
              <a:t>thiệu</a:t>
            </a:r>
            <a:r>
              <a:rPr lang="en-US" dirty="0"/>
              <a:t> </a:t>
            </a:r>
            <a:r>
              <a:rPr lang="en-US" dirty="0" err="1"/>
              <a:t>các</a:t>
            </a:r>
            <a:r>
              <a:rPr lang="en-US" dirty="0"/>
              <a:t> </a:t>
            </a:r>
            <a:r>
              <a:rPr lang="en-US" dirty="0" err="1"/>
              <a:t>kiểu</a:t>
            </a:r>
            <a:r>
              <a:rPr lang="en-US" dirty="0"/>
              <a:t> </a:t>
            </a:r>
            <a:r>
              <a:rPr lang="en-US" dirty="0" err="1"/>
              <a:t>câu</a:t>
            </a:r>
            <a:r>
              <a:rPr lang="en-US" dirty="0"/>
              <a:t> </a:t>
            </a:r>
            <a:r>
              <a:rPr lang="en-US" dirty="0" err="1"/>
              <a:t>và</a:t>
            </a:r>
            <a:r>
              <a:rPr lang="en-US" dirty="0"/>
              <a:t> </a:t>
            </a:r>
            <a:r>
              <a:rPr lang="en-US" dirty="0" err="1"/>
              <a:t>dẫn</a:t>
            </a:r>
            <a:r>
              <a:rPr lang="en-US" dirty="0"/>
              <a:t> </a:t>
            </a:r>
            <a:r>
              <a:rPr lang="en-US" dirty="0" err="1"/>
              <a:t>vào</a:t>
            </a:r>
            <a:r>
              <a:rPr lang="en-US" dirty="0"/>
              <a:t> </a:t>
            </a:r>
            <a:r>
              <a:rPr lang="en-US" dirty="0" err="1"/>
              <a:t>bài</a:t>
            </a:r>
            <a:endParaRPr lang="en-US" dirty="0"/>
          </a:p>
        </p:txBody>
      </p:sp>
      <p:sp>
        <p:nvSpPr>
          <p:cNvPr id="4" name="Slide Number Placeholder 3"/>
          <p:cNvSpPr>
            <a:spLocks noGrp="1"/>
          </p:cNvSpPr>
          <p:nvPr>
            <p:ph type="sldNum" sz="quarter" idx="5"/>
          </p:nvPr>
        </p:nvSpPr>
        <p:spPr/>
        <p:txBody>
          <a:bodyPr/>
          <a:lstStyle/>
          <a:p>
            <a:fld id="{9607E8D8-F5DD-43BE-9FD2-9534E56251D2}" type="slidenum">
              <a:rPr lang="en-US" smtClean="0"/>
              <a:t>2</a:t>
            </a:fld>
            <a:endParaRPr lang="en-US"/>
          </a:p>
        </p:txBody>
      </p:sp>
    </p:spTree>
    <p:extLst>
      <p:ext uri="{BB962C8B-B14F-4D97-AF65-F5344CB8AC3E}">
        <p14:creationId xmlns:p14="http://schemas.microsoft.com/office/powerpoint/2010/main" val="4089867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175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499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122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56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15</a:t>
            </a:fld>
            <a:endParaRPr lang="en-US"/>
          </a:p>
        </p:txBody>
      </p:sp>
    </p:spTree>
    <p:extLst>
      <p:ext uri="{BB962C8B-B14F-4D97-AF65-F5344CB8AC3E}">
        <p14:creationId xmlns:p14="http://schemas.microsoft.com/office/powerpoint/2010/main" val="4055234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16</a:t>
            </a:fld>
            <a:endParaRPr lang="en-US"/>
          </a:p>
        </p:txBody>
      </p:sp>
    </p:spTree>
    <p:extLst>
      <p:ext uri="{BB962C8B-B14F-4D97-AF65-F5344CB8AC3E}">
        <p14:creationId xmlns:p14="http://schemas.microsoft.com/office/powerpoint/2010/main" val="3744417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6F6DB898-5747-4776-B813-931C786069D0}" type="slidenum">
              <a:rPr lang="en-US" smtClean="0"/>
              <a:t>17</a:t>
            </a:fld>
            <a:endParaRPr lang="en-US"/>
          </a:p>
        </p:txBody>
      </p:sp>
    </p:spTree>
    <p:extLst>
      <p:ext uri="{BB962C8B-B14F-4D97-AF65-F5344CB8AC3E}">
        <p14:creationId xmlns:p14="http://schemas.microsoft.com/office/powerpoint/2010/main" val="2255298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210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57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8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3</a:t>
            </a:fld>
            <a:endParaRPr lang="en-US"/>
          </a:p>
        </p:txBody>
      </p:sp>
    </p:spTree>
    <p:extLst>
      <p:ext uri="{BB962C8B-B14F-4D97-AF65-F5344CB8AC3E}">
        <p14:creationId xmlns:p14="http://schemas.microsoft.com/office/powerpoint/2010/main" val="2407882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lựa</a:t>
            </a:r>
            <a:r>
              <a:rPr lang="en-US" dirty="0"/>
              <a:t> </a:t>
            </a:r>
            <a:r>
              <a:rPr lang="en-US" dirty="0" err="1"/>
              <a:t>chọn</a:t>
            </a:r>
            <a:r>
              <a:rPr lang="en-US" dirty="0"/>
              <a:t> </a:t>
            </a:r>
            <a:r>
              <a:rPr lang="en-US" dirty="0" err="1"/>
              <a:t>các</a:t>
            </a:r>
            <a:r>
              <a:rPr lang="en-US" dirty="0"/>
              <a:t> </a:t>
            </a:r>
            <a:r>
              <a:rPr lang="en-US" dirty="0" err="1"/>
              <a:t>chủ</a:t>
            </a:r>
            <a:r>
              <a:rPr lang="en-US" dirty="0"/>
              <a:t> </a:t>
            </a:r>
            <a:r>
              <a:rPr lang="en-US" dirty="0" err="1"/>
              <a:t>đề</a:t>
            </a:r>
            <a:r>
              <a:rPr lang="en-US" dirty="0"/>
              <a:t>: </a:t>
            </a:r>
            <a:r>
              <a:rPr lang="en-US" dirty="0" err="1"/>
              <a:t>thời</a:t>
            </a:r>
            <a:r>
              <a:rPr lang="en-US" dirty="0"/>
              <a:t> </a:t>
            </a:r>
            <a:r>
              <a:rPr lang="en-US" dirty="0" err="1"/>
              <a:t>tiết</a:t>
            </a:r>
            <a:r>
              <a:rPr lang="en-US" dirty="0"/>
              <a:t>, </a:t>
            </a:r>
            <a:r>
              <a:rPr lang="en-US" dirty="0" err="1"/>
              <a:t>môi</a:t>
            </a:r>
            <a:r>
              <a:rPr lang="en-US" dirty="0"/>
              <a:t> </a:t>
            </a:r>
            <a:r>
              <a:rPr lang="en-US" dirty="0" err="1"/>
              <a:t>trường</a:t>
            </a:r>
            <a:r>
              <a:rPr lang="en-US" dirty="0"/>
              <a:t>, </a:t>
            </a:r>
            <a:r>
              <a:rPr lang="en-US" dirty="0" err="1"/>
              <a:t>học</a:t>
            </a:r>
            <a:r>
              <a:rPr lang="en-US" dirty="0"/>
              <a:t> </a:t>
            </a:r>
            <a:r>
              <a:rPr lang="en-US" dirty="0" err="1"/>
              <a:t>tập</a:t>
            </a:r>
            <a:r>
              <a:rPr lang="en-US" dirty="0"/>
              <a:t>, du </a:t>
            </a:r>
            <a:r>
              <a:rPr lang="en-US" dirty="0" err="1"/>
              <a:t>lịch</a:t>
            </a:r>
            <a:r>
              <a:rPr lang="en-US" dirty="0"/>
              <a:t>….</a:t>
            </a:r>
          </a:p>
        </p:txBody>
      </p:sp>
      <p:sp>
        <p:nvSpPr>
          <p:cNvPr id="4" name="Slide Number Placeholder 3"/>
          <p:cNvSpPr>
            <a:spLocks noGrp="1"/>
          </p:cNvSpPr>
          <p:nvPr>
            <p:ph type="sldNum" sz="quarter" idx="5"/>
          </p:nvPr>
        </p:nvSpPr>
        <p:spPr/>
        <p:txBody>
          <a:bodyPr/>
          <a:lstStyle/>
          <a:p>
            <a:fld id="{9607E8D8-F5DD-43BE-9FD2-9534E56251D2}" type="slidenum">
              <a:rPr lang="en-US" smtClean="0"/>
              <a:t>21</a:t>
            </a:fld>
            <a:endParaRPr lang="en-US"/>
          </a:p>
        </p:txBody>
      </p:sp>
    </p:spTree>
    <p:extLst>
      <p:ext uri="{BB962C8B-B14F-4D97-AF65-F5344CB8AC3E}">
        <p14:creationId xmlns:p14="http://schemas.microsoft.com/office/powerpoint/2010/main" val="54373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9607E8D8-F5DD-43BE-9FD2-9534E56251D2}" type="slidenum">
              <a:rPr lang="en-US" smtClean="0"/>
              <a:t>4</a:t>
            </a:fld>
            <a:endParaRPr lang="en-US"/>
          </a:p>
        </p:txBody>
      </p:sp>
    </p:spTree>
    <p:extLst>
      <p:ext uri="{BB962C8B-B14F-4D97-AF65-F5344CB8AC3E}">
        <p14:creationId xmlns:p14="http://schemas.microsoft.com/office/powerpoint/2010/main" val="104715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94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23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01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053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435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DB898-5747-4776-B813-931C786069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36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gif"/><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5943602" y="3886202"/>
            <a:ext cx="6872288" cy="1985963"/>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defTabSz="1371600">
              <a:defRPr/>
            </a:pPr>
            <a:endParaRPr lang="en-US" sz="5400"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42510" y="60379"/>
            <a:ext cx="17734209" cy="1200329"/>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1371600">
              <a:defRPr/>
            </a:pPr>
            <a:r>
              <a:rPr lang="en-US" altLang="en-US" sz="3600" b="1" dirty="0">
                <a:solidFill>
                  <a:srgbClr val="002060"/>
                </a:solidFill>
                <a:latin typeface="Times New Roman" panose="02020603050405020304" pitchFamily="18" charset="0"/>
              </a:rPr>
              <a:t>UBND XÃ NGỌC HỒI</a:t>
            </a:r>
          </a:p>
          <a:p>
            <a:pPr algn="ctr" defTabSz="1371600">
              <a:defRPr/>
            </a:pPr>
            <a:r>
              <a:rPr lang="en-US" altLang="en-US" sz="3600" b="1" dirty="0">
                <a:solidFill>
                  <a:srgbClr val="002060"/>
                </a:solidFill>
                <a:latin typeface="Times New Roman" panose="02020603050405020304" pitchFamily="18" charset="0"/>
              </a:rPr>
              <a:t>TRƯỜNG THCS LIÊN NINH</a:t>
            </a:r>
            <a:endParaRPr lang="en-US" altLang="en-US" sz="2700" b="1" dirty="0">
              <a:solidFill>
                <a:srgbClr val="002060"/>
              </a:solidFill>
              <a:latin typeface="Times New Roman" panose="02020603050405020304" pitchFamily="18" charset="0"/>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5" y="0"/>
            <a:ext cx="2200275" cy="219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608345" y="2384"/>
            <a:ext cx="175974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52"/>
          <p:cNvSpPr txBox="1">
            <a:spLocks noChangeArrowheads="1"/>
          </p:cNvSpPr>
          <p:nvPr/>
        </p:nvSpPr>
        <p:spPr bwMode="auto">
          <a:xfrm>
            <a:off x="576073" y="3448010"/>
            <a:ext cx="1744791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1371600">
              <a:spcBef>
                <a:spcPct val="0"/>
              </a:spcBef>
              <a:buNone/>
              <a:defRPr/>
            </a:pPr>
            <a:r>
              <a:rPr lang="en-US" altLang="en-US" sz="6600" b="1" dirty="0">
                <a:solidFill>
                  <a:srgbClr val="C00000"/>
                </a:solidFill>
                <a:latin typeface="Times New Roman" panose="02020603050405020304" pitchFamily="18" charset="0"/>
                <a:cs typeface="Times New Roman" panose="02020603050405020304" pitchFamily="18" charset="0"/>
              </a:rPr>
              <a:t>MÔN NGỮ VĂN - LỚP 8A3</a:t>
            </a:r>
          </a:p>
          <a:p>
            <a:pPr algn="ctr" defTabSz="1371600">
              <a:spcBef>
                <a:spcPct val="0"/>
              </a:spcBef>
              <a:buNone/>
              <a:defRPr/>
            </a:pPr>
            <a:r>
              <a:rPr lang="en-US" altLang="en-US" sz="6600" b="1" i="1" dirty="0" err="1">
                <a:solidFill>
                  <a:srgbClr val="002060"/>
                </a:solidFill>
                <a:latin typeface="Times New Roman" panose="02020603050405020304" pitchFamily="18" charset="0"/>
                <a:cs typeface="Times New Roman" panose="02020603050405020304" pitchFamily="18" charset="0"/>
              </a:rPr>
              <a:t>Giáo</a:t>
            </a:r>
            <a:r>
              <a:rPr lang="en-US" altLang="en-US" sz="6600" b="1" i="1" dirty="0">
                <a:solidFill>
                  <a:srgbClr val="002060"/>
                </a:solidFill>
                <a:latin typeface="Times New Roman" panose="02020603050405020304" pitchFamily="18" charset="0"/>
                <a:cs typeface="Times New Roman" panose="02020603050405020304" pitchFamily="18" charset="0"/>
              </a:rPr>
              <a:t> </a:t>
            </a:r>
            <a:r>
              <a:rPr lang="en-US" altLang="en-US" sz="6600" b="1" i="1" dirty="0" err="1">
                <a:solidFill>
                  <a:srgbClr val="002060"/>
                </a:solidFill>
                <a:latin typeface="Times New Roman" panose="02020603050405020304" pitchFamily="18" charset="0"/>
                <a:cs typeface="Times New Roman" panose="02020603050405020304" pitchFamily="18" charset="0"/>
              </a:rPr>
              <a:t>viên</a:t>
            </a:r>
            <a:r>
              <a:rPr lang="en-US" altLang="en-US" sz="6600" b="1" i="1" dirty="0">
                <a:solidFill>
                  <a:srgbClr val="002060"/>
                </a:solidFill>
                <a:latin typeface="Times New Roman" panose="02020603050405020304" pitchFamily="18" charset="0"/>
                <a:cs typeface="Times New Roman" panose="02020603050405020304" pitchFamily="18" charset="0"/>
              </a:rPr>
              <a:t>: </a:t>
            </a:r>
            <a:r>
              <a:rPr lang="en-US" altLang="en-US" sz="6600" b="1" i="1" dirty="0">
                <a:solidFill>
                  <a:prstClr val="black"/>
                </a:solidFill>
                <a:latin typeface="Times New Roman" panose="02020603050405020304" pitchFamily="18" charset="0"/>
                <a:cs typeface="Times New Roman" panose="02020603050405020304" pitchFamily="18" charset="0"/>
              </a:rPr>
              <a:t>Nguyễn Thị Thu Hà</a:t>
            </a:r>
          </a:p>
          <a:p>
            <a:pPr algn="ctr" defTabSz="1371600">
              <a:spcBef>
                <a:spcPct val="0"/>
              </a:spcBef>
              <a:buNone/>
              <a:defRPr/>
            </a:pPr>
            <a:endParaRPr lang="en-US" altLang="en-US" sz="6600" b="1" i="1" dirty="0">
              <a:solidFill>
                <a:prstClr val="black"/>
              </a:solidFill>
              <a:latin typeface="Times New Roman" panose="02020603050405020304" pitchFamily="18" charset="0"/>
              <a:cs typeface="Times New Roman" panose="02020603050405020304" pitchFamily="18" charset="0"/>
            </a:endParaRPr>
          </a:p>
        </p:txBody>
      </p:sp>
      <p:grpSp>
        <p:nvGrpSpPr>
          <p:cNvPr id="4104" name="Group 1"/>
          <p:cNvGrpSpPr>
            <a:grpSpLocks/>
          </p:cNvGrpSpPr>
          <p:nvPr/>
        </p:nvGrpSpPr>
        <p:grpSpPr bwMode="auto">
          <a:xfrm>
            <a:off x="3402676" y="7200900"/>
            <a:ext cx="11406188" cy="308610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6031282" y="8043863"/>
            <a:ext cx="2200275" cy="219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6448" y="8090297"/>
            <a:ext cx="2200275" cy="219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6745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F3FB61-FF72-DFCB-1D20-9B0EC8E320A2}"/>
              </a:ext>
            </a:extLst>
          </p:cNvPr>
          <p:cNvSpPr/>
          <p:nvPr/>
        </p:nvSpPr>
        <p:spPr>
          <a:xfrm>
            <a:off x="966407" y="37719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0">
            <a:extLst>
              <a:ext uri="{FF2B5EF4-FFF2-40B4-BE49-F238E27FC236}">
                <a16:creationId xmlns:a16="http://schemas.microsoft.com/office/drawing/2014/main" id="{EC4C769B-6D58-EB32-34CD-C77639986B15}"/>
              </a:ext>
            </a:extLst>
          </p:cNvPr>
          <p:cNvGrpSpPr/>
          <p:nvPr/>
        </p:nvGrpSpPr>
        <p:grpSpPr>
          <a:xfrm>
            <a:off x="4724400" y="2132096"/>
            <a:ext cx="14064691" cy="7386495"/>
            <a:chOff x="4724400" y="2132096"/>
            <a:chExt cx="14064691" cy="7386495"/>
          </a:xfrm>
        </p:grpSpPr>
        <p:pic>
          <p:nvPicPr>
            <p:cNvPr id="10" name="Picture 9">
              <a:extLst>
                <a:ext uri="{FF2B5EF4-FFF2-40B4-BE49-F238E27FC236}">
                  <a16:creationId xmlns:a16="http://schemas.microsoft.com/office/drawing/2014/main" id="{6882F991-B707-B490-3DB6-89643DB9E1FF}"/>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724400" y="2132096"/>
              <a:ext cx="14064691" cy="7386495"/>
            </a:xfrm>
            <a:prstGeom prst="rect">
              <a:avLst/>
            </a:prstGeom>
            <a:ln>
              <a:solidFill>
                <a:schemeClr val="bg1"/>
              </a:solidFill>
            </a:ln>
          </p:spPr>
        </p:pic>
        <p:sp>
          <p:nvSpPr>
            <p:cNvPr id="4" name="Rectangle 3"/>
            <p:cNvSpPr/>
            <p:nvPr/>
          </p:nvSpPr>
          <p:spPr>
            <a:xfrm>
              <a:off x="5562600" y="3238500"/>
              <a:ext cx="12115800" cy="5049011"/>
            </a:xfrm>
            <a:prstGeom prst="rect">
              <a:avLst/>
            </a:prstGeom>
          </p:spPr>
          <p:txBody>
            <a:bodyPr wrap="square">
              <a:spAutoFit/>
            </a:bodyPr>
            <a:lstStyle/>
            <a:p>
              <a:pPr algn="just">
                <a:lnSpc>
                  <a:spcPct val="150000"/>
                </a:lnSpc>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ôi</a:t>
              </a:r>
              <a:r>
                <a:rPr lang="en-US" sz="4400" i="1" dirty="0">
                  <a:latin typeface="Times New Roman" panose="02020603050405020304" pitchFamily="18" charset="0"/>
                  <a:cs typeface="Times New Roman" panose="02020603050405020304" pitchFamily="18" charset="0"/>
                </a:rPr>
                <a:t>, than </a:t>
              </a:r>
              <a:r>
                <a:rPr lang="en-US" sz="4400" i="1" dirty="0" err="1">
                  <a:latin typeface="Times New Roman" panose="02020603050405020304" pitchFamily="18" charset="0"/>
                  <a:cs typeface="Times New Roman" panose="02020603050405020304" pitchFamily="18" charset="0"/>
                </a:rPr>
                <a: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ơi</a:t>
              </a:r>
              <a:r>
                <a:rPr lang="en-US" sz="4400" i="1"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than.</a:t>
              </a:r>
            </a:p>
          </p:txBody>
        </p:sp>
      </p:grpSp>
      <p:grpSp>
        <p:nvGrpSpPr>
          <p:cNvPr id="2" name="Group 1">
            <a:extLst>
              <a:ext uri="{FF2B5EF4-FFF2-40B4-BE49-F238E27FC236}">
                <a16:creationId xmlns:a16="http://schemas.microsoft.com/office/drawing/2014/main" id="{09477008-20C3-057F-2AA6-91E1C36B2A53}"/>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001DE414-9102-F027-7A4F-50E94307A87B}"/>
                </a:ext>
              </a:extLst>
            </p:cNvPr>
            <p:cNvGrpSpPr/>
            <p:nvPr/>
          </p:nvGrpSpPr>
          <p:grpSpPr>
            <a:xfrm>
              <a:off x="-304800" y="419100"/>
              <a:ext cx="6907918" cy="1513434"/>
              <a:chOff x="0" y="0"/>
              <a:chExt cx="1763966" cy="386462"/>
            </a:xfrm>
          </p:grpSpPr>
          <p:sp>
            <p:nvSpPr>
              <p:cNvPr id="8" name="Freeform 26">
                <a:extLst>
                  <a:ext uri="{FF2B5EF4-FFF2-40B4-BE49-F238E27FC236}">
                    <a16:creationId xmlns:a16="http://schemas.microsoft.com/office/drawing/2014/main" id="{6A70AF55-4BE1-AD9C-4084-760DCE61304A}"/>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9" name="TextBox 27">
                <a:extLst>
                  <a:ext uri="{FF2B5EF4-FFF2-40B4-BE49-F238E27FC236}">
                    <a16:creationId xmlns:a16="http://schemas.microsoft.com/office/drawing/2014/main" id="{8524558F-6BCC-8888-DCA1-03BC5ABECBA2}"/>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6" name="TextBox 28">
              <a:extLst>
                <a:ext uri="{FF2B5EF4-FFF2-40B4-BE49-F238E27FC236}">
                  <a16:creationId xmlns:a16="http://schemas.microsoft.com/office/drawing/2014/main" id="{61C1F78A-0603-B63C-B6E4-13F132C09561}"/>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3.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thán</a:t>
              </a:r>
              <a:r>
                <a:rPr lang="en-US" sz="4400" dirty="0">
                  <a:solidFill>
                    <a:srgbClr val="FFFFFF"/>
                  </a:solidFill>
                  <a:latin typeface="Fraunces Light"/>
                </a:rPr>
                <a:t>)</a:t>
              </a:r>
            </a:p>
          </p:txBody>
        </p:sp>
      </p:grpSp>
    </p:spTree>
    <p:extLst>
      <p:ext uri="{BB962C8B-B14F-4D97-AF65-F5344CB8AC3E}">
        <p14:creationId xmlns:p14="http://schemas.microsoft.com/office/powerpoint/2010/main" val="147690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A98C321-4C36-FD62-EE08-DC6A388800E9}"/>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687F3138-7191-F69D-6D0D-BD012EEE8F87}"/>
                </a:ext>
              </a:extLst>
            </p:cNvPr>
            <p:cNvGrpSpPr/>
            <p:nvPr/>
          </p:nvGrpSpPr>
          <p:grpSpPr>
            <a:xfrm>
              <a:off x="-304800" y="419100"/>
              <a:ext cx="6907918" cy="1513434"/>
              <a:chOff x="0" y="0"/>
              <a:chExt cx="1763966" cy="386462"/>
            </a:xfrm>
          </p:grpSpPr>
          <p:sp>
            <p:nvSpPr>
              <p:cNvPr id="5" name="Freeform 26">
                <a:extLst>
                  <a:ext uri="{FF2B5EF4-FFF2-40B4-BE49-F238E27FC236}">
                    <a16:creationId xmlns:a16="http://schemas.microsoft.com/office/drawing/2014/main" id="{5D36C1DC-0510-66F1-B24A-89B02AEDC822}"/>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7" name="TextBox 27">
                <a:extLst>
                  <a:ext uri="{FF2B5EF4-FFF2-40B4-BE49-F238E27FC236}">
                    <a16:creationId xmlns:a16="http://schemas.microsoft.com/office/drawing/2014/main" id="{19BA9F86-296B-3F80-3D39-BA1DFD016E0B}"/>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A1E1B16B-C466-5E85-CE64-845464628190}"/>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4.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kể</a:t>
              </a:r>
              <a:r>
                <a:rPr lang="en-US" sz="4400" dirty="0">
                  <a:solidFill>
                    <a:srgbClr val="FFFFFF"/>
                  </a:solidFill>
                  <a:latin typeface="Fraunces Light"/>
                </a:rPr>
                <a:t> (</a:t>
              </a:r>
              <a:r>
                <a:rPr lang="en-US" sz="4400" dirty="0" err="1">
                  <a:solidFill>
                    <a:srgbClr val="FFFFFF"/>
                  </a:solidFill>
                  <a:latin typeface="Fraunces Light"/>
                </a:rPr>
                <a:t>trần</a:t>
              </a:r>
              <a:r>
                <a:rPr lang="en-US" sz="4400" dirty="0">
                  <a:solidFill>
                    <a:srgbClr val="FFFFFF"/>
                  </a:solidFill>
                  <a:latin typeface="Fraunces Light"/>
                </a:rPr>
                <a:t> </a:t>
              </a:r>
              <a:r>
                <a:rPr lang="en-US" sz="4400" dirty="0" err="1">
                  <a:solidFill>
                    <a:srgbClr val="FFFFFF"/>
                  </a:solidFill>
                  <a:latin typeface="Fraunces Light"/>
                </a:rPr>
                <a:t>thuật</a:t>
              </a:r>
              <a:r>
                <a:rPr lang="en-US" sz="4400" dirty="0">
                  <a:solidFill>
                    <a:srgbClr val="FFFFFF"/>
                  </a:solidFill>
                  <a:latin typeface="Fraunces Light"/>
                </a:rPr>
                <a:t>)</a:t>
              </a:r>
            </a:p>
          </p:txBody>
        </p:sp>
      </p:grpSp>
      <p:graphicFrame>
        <p:nvGraphicFramePr>
          <p:cNvPr id="9" name="Table 8">
            <a:extLst>
              <a:ext uri="{FF2B5EF4-FFF2-40B4-BE49-F238E27FC236}">
                <a16:creationId xmlns:a16="http://schemas.microsoft.com/office/drawing/2014/main" id="{3D253B61-74FC-119E-FAB4-7D9107235489}"/>
              </a:ext>
            </a:extLst>
          </p:cNvPr>
          <p:cNvGraphicFramePr>
            <a:graphicFrameLocks noGrp="1"/>
          </p:cNvGraphicFramePr>
          <p:nvPr>
            <p:extLst>
              <p:ext uri="{D42A27DB-BD31-4B8C-83A1-F6EECF244321}">
                <p14:modId xmlns:p14="http://schemas.microsoft.com/office/powerpoint/2010/main" val="2714445079"/>
              </p:ext>
            </p:extLst>
          </p:nvPr>
        </p:nvGraphicFramePr>
        <p:xfrm>
          <a:off x="1143000" y="2356714"/>
          <a:ext cx="16306800" cy="6797040"/>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Trên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quá</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trình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xuôi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chảy</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theo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những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sườn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dốc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mạch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ngầm</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dòng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nước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âm</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thầm</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hoà</a:t>
                      </a:r>
                      <a:r>
                        <a:rPr lang="en-US" sz="4400" i="1" baseline="0" dirty="0">
                          <a:latin typeface="Times New Roman" panose="02020603050405020304" pitchFamily="18" charset="0"/>
                          <a:cs typeface="Times New Roman" panose="02020603050405020304" pitchFamily="18" charset="0"/>
                        </a:rPr>
                        <a:t> tan </a:t>
                      </a:r>
                      <a:r>
                        <a:rPr lang="en-US" sz="4400" i="1" baseline="0" dirty="0" err="1">
                          <a:latin typeface="Times New Roman" panose="02020603050405020304" pitchFamily="18" charset="0"/>
                          <a:cs typeface="Times New Roman" panose="02020603050405020304" pitchFamily="18" charset="0"/>
                        </a:rPr>
                        <a:t>những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chất</a:t>
                      </a:r>
                      <a:r>
                        <a:rPr lang="en-US" sz="4400" i="1" baseline="0" dirty="0">
                          <a:latin typeface="Times New Roman" panose="02020603050405020304" pitchFamily="18" charset="0"/>
                          <a:cs typeface="Times New Roman" panose="02020603050405020304" pitchFamily="18" charset="0"/>
                        </a:rPr>
                        <a:t> vi </a:t>
                      </a:r>
                      <a:r>
                        <a:rPr lang="en-US" sz="4400" i="1" baseline="0" dirty="0" err="1">
                          <a:latin typeface="Times New Roman" panose="02020603050405020304" pitchFamily="18" charset="0"/>
                          <a:cs typeface="Times New Roman" panose="02020603050405020304" pitchFamily="18" charset="0"/>
                        </a:rPr>
                        <a:t>lượng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thành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phần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hữu</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cơ</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phân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huỷ</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cuốn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theo</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đất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sỏi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cuội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đưa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dần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về</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phía</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thấp</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hơn</a:t>
                      </a:r>
                      <a:r>
                        <a:rPr lang="en-US" sz="4400" i="1" baseline="0"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bl>
          </a:graphicData>
        </a:graphic>
      </p:graphicFrame>
      <p:sp>
        <p:nvSpPr>
          <p:cNvPr id="10" name="TextBox 9">
            <a:extLst>
              <a:ext uri="{FF2B5EF4-FFF2-40B4-BE49-F238E27FC236}">
                <a16:creationId xmlns:a16="http://schemas.microsoft.com/office/drawing/2014/main" id="{3DEFEE19-B651-4783-796E-6AA9D0DCE642}"/>
              </a:ext>
            </a:extLst>
          </p:cNvPr>
          <p:cNvSpPr txBox="1"/>
          <p:nvPr/>
        </p:nvSpPr>
        <p:spPr>
          <a:xfrm>
            <a:off x="6781800" y="2356714"/>
            <a:ext cx="7767509" cy="2264723"/>
          </a:xfrm>
          <a:prstGeom prst="rect">
            <a:avLst/>
          </a:prstGeom>
          <a:noFill/>
        </p:spPr>
        <p:txBody>
          <a:bodyPr wrap="square">
            <a:spAutoFit/>
          </a:bodyPr>
          <a:lstStyle/>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thuật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việc</a:t>
            </a:r>
            <a:endParaRPr lang="en-US" sz="4400" baseline="0" dirty="0">
              <a:latin typeface="Times New Roman" panose="02020603050405020304" pitchFamily="18" charset="0"/>
              <a:cs typeface="Times New Roman" panose="02020603050405020304" pitchFamily="18" charset="0"/>
            </a:endParaRPr>
          </a:p>
          <a:p>
            <a:pPr lvl="0" algn="just" defTabSz="1371600">
              <a:spcAft>
                <a:spcPts val="1125"/>
              </a:spcAft>
              <a:defRPr/>
            </a:pP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endParaRPr lang="en-US" sz="4400" i="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405741-6EE1-7323-2D00-275617F7E42A}"/>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kể</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25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children in a classroom&#10;&#10;Description automatically generated">
            <a:extLst>
              <a:ext uri="{FF2B5EF4-FFF2-40B4-BE49-F238E27FC236}">
                <a16:creationId xmlns:a16="http://schemas.microsoft.com/office/drawing/2014/main" id="{22F9E5F7-C596-8C58-094E-027787B2B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grpSp>
        <p:nvGrpSpPr>
          <p:cNvPr id="11" name="Group 10">
            <a:extLst>
              <a:ext uri="{FF2B5EF4-FFF2-40B4-BE49-F238E27FC236}">
                <a16:creationId xmlns:a16="http://schemas.microsoft.com/office/drawing/2014/main" id="{E0CBE702-8E61-9836-769D-58EFE051C57D}"/>
              </a:ext>
            </a:extLst>
          </p:cNvPr>
          <p:cNvGrpSpPr/>
          <p:nvPr/>
        </p:nvGrpSpPr>
        <p:grpSpPr>
          <a:xfrm>
            <a:off x="-777466" y="2187514"/>
            <a:ext cx="14064691" cy="7386495"/>
            <a:chOff x="-777466" y="2187514"/>
            <a:chExt cx="14064691" cy="7386495"/>
          </a:xfrm>
        </p:grpSpPr>
        <p:pic>
          <p:nvPicPr>
            <p:cNvPr id="10" name="Picture 9">
              <a:extLst>
                <a:ext uri="{FF2B5EF4-FFF2-40B4-BE49-F238E27FC236}">
                  <a16:creationId xmlns:a16="http://schemas.microsoft.com/office/drawing/2014/main" id="{775AB53B-43CF-30A8-06F4-EB7793332758}"/>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777466" y="2187514"/>
              <a:ext cx="14064691" cy="7386495"/>
            </a:xfrm>
            <a:prstGeom prst="rect">
              <a:avLst/>
            </a:prstGeom>
            <a:ln>
              <a:solidFill>
                <a:schemeClr val="bg1"/>
              </a:solidFill>
            </a:ln>
          </p:spPr>
        </p:pic>
        <p:sp>
          <p:nvSpPr>
            <p:cNvPr id="9" name="Rectangle 8"/>
            <p:cNvSpPr/>
            <p:nvPr/>
          </p:nvSpPr>
          <p:spPr>
            <a:xfrm>
              <a:off x="1828800" y="2705100"/>
              <a:ext cx="10896600" cy="4033348"/>
            </a:xfrm>
            <a:prstGeom prst="rect">
              <a:avLst/>
            </a:prstGeom>
          </p:spPr>
          <p:txBody>
            <a:bodyPr wrap="square">
              <a:spAutoFit/>
            </a:bodyPr>
            <a:lstStyle/>
            <a:p>
              <a:pPr algn="just">
                <a:lnSpc>
                  <a:spcPct val="150000"/>
                </a:lnSpc>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lang="en-US" sz="4400" dirty="0" err="1">
                  <a:latin typeface="Times New Roman" panose="02020603050405020304" pitchFamily="18" charset="0"/>
                  <a:cs typeface="Times New Roman" panose="02020603050405020304" pitchFamily="18" charset="0"/>
                </a:rPr>
                <a: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than,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lửng</a:t>
              </a:r>
              <a:endParaRPr lang="en-US" sz="4400" dirty="0">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9B563C28-4BBD-1F82-877A-64AD27399160}"/>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D1CD77FF-61FF-525D-1412-9B1083C185B2}"/>
                </a:ext>
              </a:extLst>
            </p:cNvPr>
            <p:cNvGrpSpPr/>
            <p:nvPr/>
          </p:nvGrpSpPr>
          <p:grpSpPr>
            <a:xfrm>
              <a:off x="-304800" y="419100"/>
              <a:ext cx="6907918" cy="1513434"/>
              <a:chOff x="0" y="0"/>
              <a:chExt cx="1763966" cy="386462"/>
            </a:xfrm>
          </p:grpSpPr>
          <p:sp>
            <p:nvSpPr>
              <p:cNvPr id="6" name="Freeform 26">
                <a:extLst>
                  <a:ext uri="{FF2B5EF4-FFF2-40B4-BE49-F238E27FC236}">
                    <a16:creationId xmlns:a16="http://schemas.microsoft.com/office/drawing/2014/main" id="{9ED6501B-CA3C-B51D-EB57-2A5ECD182EC2}"/>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8" name="TextBox 27">
                <a:extLst>
                  <a:ext uri="{FF2B5EF4-FFF2-40B4-BE49-F238E27FC236}">
                    <a16:creationId xmlns:a16="http://schemas.microsoft.com/office/drawing/2014/main" id="{3445B4A3-D1EC-070D-8CA5-CB831A5C6654}"/>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EBA7018E-2601-FA02-2A1F-D2A19534BEE2}"/>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4.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kể</a:t>
              </a:r>
              <a:r>
                <a:rPr lang="en-US" sz="4400" dirty="0">
                  <a:solidFill>
                    <a:srgbClr val="FFFFFF"/>
                  </a:solidFill>
                  <a:latin typeface="Fraunces Light"/>
                </a:rPr>
                <a:t> (</a:t>
              </a:r>
              <a:r>
                <a:rPr lang="en-US" sz="4400" dirty="0" err="1">
                  <a:solidFill>
                    <a:srgbClr val="FFFFFF"/>
                  </a:solidFill>
                  <a:latin typeface="Fraunces Light"/>
                </a:rPr>
                <a:t>trần</a:t>
              </a:r>
              <a:r>
                <a:rPr lang="en-US" sz="4400" dirty="0">
                  <a:solidFill>
                    <a:srgbClr val="FFFFFF"/>
                  </a:solidFill>
                  <a:latin typeface="Fraunces Light"/>
                </a:rPr>
                <a:t> </a:t>
              </a:r>
              <a:r>
                <a:rPr lang="en-US" sz="4400" dirty="0" err="1">
                  <a:solidFill>
                    <a:srgbClr val="FFFFFF"/>
                  </a:solidFill>
                  <a:latin typeface="Fraunces Light"/>
                </a:rPr>
                <a:t>thuật</a:t>
              </a:r>
              <a:r>
                <a:rPr lang="en-US" sz="4400" dirty="0">
                  <a:solidFill>
                    <a:srgbClr val="FFFFFF"/>
                  </a:solidFill>
                  <a:latin typeface="Fraunces Light"/>
                </a:rPr>
                <a:t>)</a:t>
              </a:r>
            </a:p>
          </p:txBody>
        </p:sp>
      </p:grpSp>
    </p:spTree>
    <p:extLst>
      <p:ext uri="{BB962C8B-B14F-4D97-AF65-F5344CB8AC3E}">
        <p14:creationId xmlns:p14="http://schemas.microsoft.com/office/powerpoint/2010/main" val="11171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CD93859-D4B6-05CD-8A8B-3F575AB87632}"/>
              </a:ext>
            </a:extLst>
          </p:cNvPr>
          <p:cNvGrpSpPr/>
          <p:nvPr/>
        </p:nvGrpSpPr>
        <p:grpSpPr>
          <a:xfrm>
            <a:off x="7162800" y="152665"/>
            <a:ext cx="10406252" cy="4528012"/>
            <a:chOff x="7162800" y="152665"/>
            <a:chExt cx="10406252" cy="4528012"/>
          </a:xfrm>
        </p:grpSpPr>
        <p:grpSp>
          <p:nvGrpSpPr>
            <p:cNvPr id="2" name="Group 16">
              <a:extLst>
                <a:ext uri="{FF2B5EF4-FFF2-40B4-BE49-F238E27FC236}">
                  <a16:creationId xmlns:a16="http://schemas.microsoft.com/office/drawing/2014/main" id="{86614099-D486-9ACF-6331-4144F9EB387A}"/>
                </a:ext>
              </a:extLst>
            </p:cNvPr>
            <p:cNvGrpSpPr/>
            <p:nvPr/>
          </p:nvGrpSpPr>
          <p:grpSpPr>
            <a:xfrm>
              <a:off x="7162800" y="152665"/>
              <a:ext cx="10406252" cy="4528012"/>
              <a:chOff x="0" y="0"/>
              <a:chExt cx="3704060" cy="1756490"/>
            </a:xfrm>
          </p:grpSpPr>
          <p:sp>
            <p:nvSpPr>
              <p:cNvPr id="3" name="Freeform 17">
                <a:extLst>
                  <a:ext uri="{FF2B5EF4-FFF2-40B4-BE49-F238E27FC236}">
                    <a16:creationId xmlns:a16="http://schemas.microsoft.com/office/drawing/2014/main" id="{D9632926-259F-A28F-94B6-155335AA3329}"/>
                  </a:ext>
                </a:extLst>
              </p:cNvPr>
              <p:cNvSpPr/>
              <p:nvPr/>
            </p:nvSpPr>
            <p:spPr>
              <a:xfrm>
                <a:off x="0" y="0"/>
                <a:ext cx="3704060" cy="1756490"/>
              </a:xfrm>
              <a:custGeom>
                <a:avLst/>
                <a:gdLst/>
                <a:ahLst/>
                <a:cxnLst/>
                <a:rect l="l" t="t" r="r" b="b"/>
                <a:pathLst>
                  <a:path w="3704060" h="1756490">
                    <a:moveTo>
                      <a:pt x="11010" y="0"/>
                    </a:moveTo>
                    <a:lnTo>
                      <a:pt x="3693050" y="0"/>
                    </a:lnTo>
                    <a:cubicBezTo>
                      <a:pt x="3695970" y="0"/>
                      <a:pt x="3698771" y="1160"/>
                      <a:pt x="3700835" y="3225"/>
                    </a:cubicBezTo>
                    <a:cubicBezTo>
                      <a:pt x="3702900" y="5289"/>
                      <a:pt x="3704060" y="8090"/>
                      <a:pt x="3704060" y="11010"/>
                    </a:cubicBezTo>
                    <a:lnTo>
                      <a:pt x="3704060" y="1745480"/>
                    </a:lnTo>
                    <a:cubicBezTo>
                      <a:pt x="3704060" y="1748400"/>
                      <a:pt x="3702900" y="1751200"/>
                      <a:pt x="3700835" y="1753265"/>
                    </a:cubicBezTo>
                    <a:cubicBezTo>
                      <a:pt x="3698771" y="1755330"/>
                      <a:pt x="3695970" y="1756490"/>
                      <a:pt x="3693050" y="1756490"/>
                    </a:cubicBezTo>
                    <a:lnTo>
                      <a:pt x="11010" y="1756490"/>
                    </a:lnTo>
                    <a:cubicBezTo>
                      <a:pt x="8090" y="1756490"/>
                      <a:pt x="5289" y="1755330"/>
                      <a:pt x="3225" y="1753265"/>
                    </a:cubicBezTo>
                    <a:cubicBezTo>
                      <a:pt x="1160" y="1751200"/>
                      <a:pt x="0" y="1748400"/>
                      <a:pt x="0" y="1745480"/>
                    </a:cubicBezTo>
                    <a:lnTo>
                      <a:pt x="0" y="11010"/>
                    </a:lnTo>
                    <a:cubicBezTo>
                      <a:pt x="0" y="8090"/>
                      <a:pt x="1160" y="5289"/>
                      <a:pt x="3225" y="3225"/>
                    </a:cubicBezTo>
                    <a:cubicBezTo>
                      <a:pt x="5289" y="1160"/>
                      <a:pt x="8090" y="0"/>
                      <a:pt x="11010" y="0"/>
                    </a:cubicBezTo>
                    <a:close/>
                  </a:path>
                </a:pathLst>
              </a:custGeom>
              <a:solidFill>
                <a:srgbClr val="DBCAAB">
                  <a:alpha val="49804"/>
                </a:srgbClr>
              </a:solidFill>
            </p:spPr>
          </p:sp>
          <p:sp>
            <p:nvSpPr>
              <p:cNvPr id="4" name="TextBox 18">
                <a:extLst>
                  <a:ext uri="{FF2B5EF4-FFF2-40B4-BE49-F238E27FC236}">
                    <a16:creationId xmlns:a16="http://schemas.microsoft.com/office/drawing/2014/main" id="{8689F915-C22C-1C2B-13CA-379A691A5038}"/>
                  </a:ext>
                </a:extLst>
              </p:cNvPr>
              <p:cNvSpPr txBox="1"/>
              <p:nvPr/>
            </p:nvSpPr>
            <p:spPr>
              <a:xfrm>
                <a:off x="0" y="-57150"/>
                <a:ext cx="3704060" cy="181364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8"/>
            <p:cNvSpPr txBox="1"/>
            <p:nvPr/>
          </p:nvSpPr>
          <p:spPr>
            <a:xfrm>
              <a:off x="7696200" y="848931"/>
              <a:ext cx="9220200" cy="2800767"/>
            </a:xfrm>
            <a:prstGeom prst="rect">
              <a:avLst/>
            </a:prstGeom>
            <a:noFill/>
          </p:spPr>
          <p:txBody>
            <a:bodyPr wrap="square" rtlCol="0">
              <a:spAutoFit/>
            </a:bodyPr>
            <a:lstStyle/>
            <a:p>
              <a:pPr algn="just" defTabSz="1371532"/>
              <a:r>
                <a:rPr lang="en-SG" sz="4400" b="1" dirty="0" err="1">
                  <a:latin typeface="Times New Roman" panose="02020603050405020304" pitchFamily="18" charset="0"/>
                  <a:cs typeface="Times New Roman" panose="02020603050405020304" pitchFamily="18" charset="0"/>
                  <a:sym typeface="Arial"/>
                </a:rPr>
                <a:t>Trong</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các</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kiểu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câu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nghi</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vấn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cầu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khiến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cảm</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thán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và</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trần</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thuật</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kiểu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câu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nào</a:t>
              </a:r>
              <a:r>
                <a:rPr lang="en-SG" sz="4400" b="1" dirty="0">
                  <a:latin typeface="Times New Roman" panose="02020603050405020304" pitchFamily="18" charset="0"/>
                  <a:cs typeface="Times New Roman" panose="02020603050405020304" pitchFamily="18" charset="0"/>
                  <a:sym typeface="Arial"/>
                </a:rPr>
                <a:t> đ</a:t>
              </a:r>
              <a:r>
                <a:rPr lang="vi-VN" sz="4400" b="1" dirty="0">
                  <a:latin typeface="Times New Roman" panose="02020603050405020304" pitchFamily="18" charset="0"/>
                  <a:cs typeface="Times New Roman" panose="02020603050405020304" pitchFamily="18" charset="0"/>
                  <a:sym typeface="Arial"/>
                </a:rPr>
                <a:t>ư</a:t>
              </a:r>
              <a:r>
                <a:rPr lang="en-SG" sz="4400" b="1" dirty="0" err="1">
                  <a:latin typeface="Times New Roman" panose="02020603050405020304" pitchFamily="18" charset="0"/>
                  <a:cs typeface="Times New Roman" panose="02020603050405020304" pitchFamily="18" charset="0"/>
                  <a:sym typeface="Arial"/>
                </a:rPr>
                <a:t>ợc</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dùng</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nhiều</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nhất</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vì</a:t>
              </a:r>
              <a:r>
                <a:rPr lang="en-SG" sz="4400" b="1" dirty="0">
                  <a:latin typeface="Times New Roman" panose="02020603050405020304" pitchFamily="18" charset="0"/>
                  <a:cs typeface="Times New Roman" panose="02020603050405020304" pitchFamily="18" charset="0"/>
                  <a:sym typeface="Arial"/>
                </a:rPr>
                <a:t> </a:t>
              </a:r>
              <a:r>
                <a:rPr lang="en-SG" sz="4400" b="1" dirty="0" err="1">
                  <a:latin typeface="Times New Roman" panose="02020603050405020304" pitchFamily="18" charset="0"/>
                  <a:cs typeface="Times New Roman" panose="02020603050405020304" pitchFamily="18" charset="0"/>
                  <a:sym typeface="Arial"/>
                </a:rPr>
                <a:t>sao</a:t>
              </a:r>
              <a:r>
                <a:rPr lang="en-SG" sz="4400" b="1" dirty="0">
                  <a:latin typeface="Times New Roman" panose="02020603050405020304" pitchFamily="18" charset="0"/>
                  <a:cs typeface="Times New Roman" panose="02020603050405020304" pitchFamily="18" charset="0"/>
                  <a:sym typeface="Arial"/>
                </a:rPr>
                <a:t>?</a:t>
              </a:r>
            </a:p>
          </p:txBody>
        </p:sp>
      </p:grpSp>
      <p:sp>
        <p:nvSpPr>
          <p:cNvPr id="7" name="Text Box 12">
            <a:extLst>
              <a:ext uri="{FF2B5EF4-FFF2-40B4-BE49-F238E27FC236}">
                <a16:creationId xmlns:a16="http://schemas.microsoft.com/office/drawing/2014/main" id="{EE67C848-B35A-448F-AB99-DDFEC6D186FD}"/>
              </a:ext>
            </a:extLst>
          </p:cNvPr>
          <p:cNvSpPr txBox="1">
            <a:spLocks noChangeArrowheads="1"/>
          </p:cNvSpPr>
          <p:nvPr/>
        </p:nvSpPr>
        <p:spPr bwMode="auto">
          <a:xfrm>
            <a:off x="1981200" y="5482756"/>
            <a:ext cx="14554200" cy="35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54" tIns="68578" rIns="137154" bIns="68578">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defTabSz="1371532">
              <a:spcBef>
                <a:spcPct val="50000"/>
              </a:spcBef>
            </a:pPr>
            <a:r>
              <a:rPr lang="en-US" altLang="en-US" sz="4400" b="0" dirty="0">
                <a:solidFill>
                  <a:srgbClr val="000000"/>
                </a:solidFill>
                <a:cs typeface="Arial"/>
                <a:sym typeface="Arial"/>
              </a:rPr>
              <a:t>     </a:t>
            </a:r>
            <a:r>
              <a:rPr lang="en-US" altLang="en-US" sz="4400" dirty="0" err="1">
                <a:solidFill>
                  <a:srgbClr val="000000"/>
                </a:solidFill>
                <a:cs typeface="Arial"/>
                <a:sym typeface="Arial"/>
              </a:rPr>
              <a:t>Câu</a:t>
            </a:r>
            <a:r>
              <a:rPr lang="en-US" altLang="en-US" sz="4400" dirty="0">
                <a:solidFill>
                  <a:srgbClr val="000000"/>
                </a:solidFill>
                <a:cs typeface="Arial"/>
                <a:sym typeface="Arial"/>
              </a:rPr>
              <a:t> </a:t>
            </a:r>
            <a:r>
              <a:rPr lang="en-US" altLang="en-US" sz="4400" dirty="0" err="1">
                <a:solidFill>
                  <a:srgbClr val="000000"/>
                </a:solidFill>
                <a:cs typeface="Arial"/>
                <a:sym typeface="Arial"/>
              </a:rPr>
              <a:t>trần</a:t>
            </a:r>
            <a:r>
              <a:rPr lang="en-US" altLang="en-US" sz="4400" dirty="0">
                <a:solidFill>
                  <a:srgbClr val="000000"/>
                </a:solidFill>
                <a:cs typeface="Arial"/>
                <a:sym typeface="Arial"/>
              </a:rPr>
              <a:t> </a:t>
            </a:r>
            <a:r>
              <a:rPr lang="en-US" altLang="en-US" sz="4400" dirty="0" err="1">
                <a:solidFill>
                  <a:srgbClr val="000000"/>
                </a:solidFill>
                <a:cs typeface="Arial"/>
                <a:sym typeface="Arial"/>
              </a:rPr>
              <a:t>thuật</a:t>
            </a:r>
            <a:r>
              <a:rPr lang="en-US" altLang="en-US" sz="4400" dirty="0">
                <a:solidFill>
                  <a:srgbClr val="000000"/>
                </a:solidFill>
                <a:cs typeface="Arial"/>
                <a:sym typeface="Arial"/>
              </a:rPr>
              <a:t> </a:t>
            </a:r>
            <a:r>
              <a:rPr lang="en-US" altLang="en-US" sz="4400" b="0" dirty="0" err="1">
                <a:solidFill>
                  <a:srgbClr val="000000"/>
                </a:solidFill>
                <a:cs typeface="Arial"/>
                <a:sym typeface="Arial"/>
              </a:rPr>
              <a:t>được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sử</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dụng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nhiều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nhất</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Vì</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trong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cuộc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sống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cầu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trao</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đổi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thông</a:t>
            </a:r>
            <a:r>
              <a:rPr lang="en-US" altLang="en-US" sz="4400" b="0" dirty="0">
                <a:solidFill>
                  <a:srgbClr val="000000"/>
                </a:solidFill>
                <a:cs typeface="Arial"/>
                <a:sym typeface="Arial"/>
              </a:rPr>
              <a:t> tin, </a:t>
            </a:r>
            <a:r>
              <a:rPr lang="en-US" altLang="en-US" sz="4400" b="0" dirty="0" err="1">
                <a:solidFill>
                  <a:srgbClr val="000000"/>
                </a:solidFill>
                <a:cs typeface="Arial"/>
                <a:sym typeface="Arial"/>
              </a:rPr>
              <a:t>trao</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đổi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tư</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tưởng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tình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cảm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giữa</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người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với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người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rất</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lớn</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mà</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chỉ</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có</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câu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trần</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thuật</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mới</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đáp</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ứng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được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nó</a:t>
            </a:r>
            <a:r>
              <a:rPr lang="en-US" altLang="en-US" sz="4400" b="0" dirty="0">
                <a:solidFill>
                  <a:srgbClr val="000000"/>
                </a:solidFill>
                <a:cs typeface="Arial"/>
                <a:sym typeface="Arial"/>
              </a:rPr>
              <a:t> bao </a:t>
            </a:r>
            <a:r>
              <a:rPr lang="en-US" altLang="en-US" sz="4400" b="0" dirty="0" err="1">
                <a:solidFill>
                  <a:srgbClr val="000000"/>
                </a:solidFill>
                <a:cs typeface="Arial"/>
                <a:sym typeface="Arial"/>
              </a:rPr>
              <a:t>hàm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nhiều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chức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năng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như</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thông</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báo</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trình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bày</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miêu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tả</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nhận</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định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yêu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cầu</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bộc</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lộ</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tình</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cảm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cảm</a:t>
            </a:r>
            <a:r>
              <a:rPr lang="en-US" altLang="en-US" sz="4400" b="0" dirty="0">
                <a:solidFill>
                  <a:srgbClr val="000000"/>
                </a:solidFill>
                <a:cs typeface="Arial"/>
                <a:sym typeface="Arial"/>
              </a:rPr>
              <a:t> </a:t>
            </a:r>
            <a:r>
              <a:rPr lang="en-US" altLang="en-US" sz="4400" b="0" dirty="0" err="1">
                <a:solidFill>
                  <a:srgbClr val="000000"/>
                </a:solidFill>
                <a:cs typeface="Arial"/>
                <a:sym typeface="Arial"/>
              </a:rPr>
              <a:t>xúc</a:t>
            </a:r>
            <a:r>
              <a:rPr lang="en-US" altLang="en-US" sz="4400" b="0" dirty="0">
                <a:solidFill>
                  <a:srgbClr val="000000"/>
                </a:solidFill>
                <a:cs typeface="Arial"/>
                <a:sym typeface="Arial"/>
              </a:rPr>
              <a:t>.</a:t>
            </a:r>
          </a:p>
        </p:txBody>
      </p:sp>
      <p:pic>
        <p:nvPicPr>
          <p:cNvPr id="10" name="Picture 9" descr="A blue spiral notebook with a yellow pencil&#10;&#10;Description automatically generated">
            <a:extLst>
              <a:ext uri="{FF2B5EF4-FFF2-40B4-BE49-F238E27FC236}">
                <a16:creationId xmlns:a16="http://schemas.microsoft.com/office/drawing/2014/main" id="{89AEFCCE-01F6-71AE-EC22-8C88DB9B84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42900"/>
            <a:ext cx="4724400" cy="4724400"/>
          </a:xfrm>
          <a:prstGeom prst="rect">
            <a:avLst/>
          </a:prstGeom>
        </p:spPr>
      </p:pic>
    </p:spTree>
    <p:extLst>
      <p:ext uri="{BB962C8B-B14F-4D97-AF65-F5344CB8AC3E}">
        <p14:creationId xmlns:p14="http://schemas.microsoft.com/office/powerpoint/2010/main" val="31757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10275142"/>
              </p:ext>
            </p:extLst>
          </p:nvPr>
        </p:nvGraphicFramePr>
        <p:xfrm>
          <a:off x="304800" y="342900"/>
          <a:ext cx="17830801" cy="9677400"/>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824388565"/>
                    </a:ext>
                  </a:extLst>
                </a:gridCol>
                <a:gridCol w="4114800">
                  <a:extLst>
                    <a:ext uri="{9D8B030D-6E8A-4147-A177-3AD203B41FA5}">
                      <a16:colId xmlns:a16="http://schemas.microsoft.com/office/drawing/2014/main" val="1190110820"/>
                    </a:ext>
                  </a:extLst>
                </a:gridCol>
                <a:gridCol w="8610600">
                  <a:extLst>
                    <a:ext uri="{9D8B030D-6E8A-4147-A177-3AD203B41FA5}">
                      <a16:colId xmlns:a16="http://schemas.microsoft.com/office/drawing/2014/main" val="918433684"/>
                    </a:ext>
                  </a:extLst>
                </a:gridCol>
                <a:gridCol w="2438401">
                  <a:extLst>
                    <a:ext uri="{9D8B030D-6E8A-4147-A177-3AD203B41FA5}">
                      <a16:colId xmlns:a16="http://schemas.microsoft.com/office/drawing/2014/main" val="3467817456"/>
                    </a:ext>
                  </a:extLst>
                </a:gridCol>
              </a:tblGrid>
              <a:tr h="990600">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Kiểu</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câu</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Chức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năng</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Đặc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điểm</a:t>
                      </a:r>
                      <a:r>
                        <a:rPr lang="en-US" sz="4200" b="1" baseline="0" dirty="0">
                          <a:solidFill>
                            <a:srgbClr val="FF0000"/>
                          </a:solidFill>
                          <a:latin typeface="Times New Roman" panose="02020603050405020304" pitchFamily="18" charset="0"/>
                          <a:cs typeface="Times New Roman" panose="02020603050405020304" pitchFamily="18" charset="0"/>
                        </a:rPr>
                        <a:t> </a:t>
                      </a:r>
                      <a:r>
                        <a:rPr lang="en-US" sz="4200" b="1" baseline="0" dirty="0" err="1">
                          <a:solidFill>
                            <a:srgbClr val="FF0000"/>
                          </a:solidFill>
                          <a:latin typeface="Times New Roman" panose="02020603050405020304" pitchFamily="18" charset="0"/>
                          <a:cs typeface="Times New Roman" panose="02020603050405020304" pitchFamily="18" charset="0"/>
                        </a:rPr>
                        <a:t>hình</a:t>
                      </a:r>
                      <a:r>
                        <a:rPr lang="en-US" sz="4200" b="1" baseline="0" dirty="0">
                          <a:solidFill>
                            <a:srgbClr val="FF0000"/>
                          </a:solidFill>
                          <a:latin typeface="Times New Roman" panose="02020603050405020304" pitchFamily="18" charset="0"/>
                          <a:cs typeface="Times New Roman" panose="02020603050405020304" pitchFamily="18" charset="0"/>
                        </a:rPr>
                        <a:t> </a:t>
                      </a:r>
                      <a:r>
                        <a:rPr lang="en-US" sz="4200" b="1" baseline="0" dirty="0" err="1">
                          <a:solidFill>
                            <a:srgbClr val="FF0000"/>
                          </a:solidFill>
                          <a:latin typeface="Times New Roman" panose="02020603050405020304" pitchFamily="18" charset="0"/>
                          <a:cs typeface="Times New Roman" panose="02020603050405020304" pitchFamily="18" charset="0"/>
                        </a:rPr>
                        <a:t>thức</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en-US" sz="4200" b="1" dirty="0" err="1">
                          <a:solidFill>
                            <a:srgbClr val="FF0000"/>
                          </a:solidFill>
                          <a:latin typeface="Times New Roman" panose="02020603050405020304" pitchFamily="18" charset="0"/>
                          <a:cs typeface="Times New Roman" panose="02020603050405020304" pitchFamily="18" charset="0"/>
                        </a:rPr>
                        <a:t>Lưu</a:t>
                      </a:r>
                      <a:r>
                        <a:rPr lang="en-US" sz="4200" b="1" baseline="0" dirty="0">
                          <a:solidFill>
                            <a:srgbClr val="FF0000"/>
                          </a:solidFill>
                          <a:latin typeface="Times New Roman" panose="02020603050405020304" pitchFamily="18" charset="0"/>
                          <a:cs typeface="Times New Roman" panose="02020603050405020304" pitchFamily="18" charset="0"/>
                        </a:rPr>
                        <a:t> ý</a:t>
                      </a:r>
                      <a:endParaRPr lang="en-US" sz="4200" b="1" dirty="0">
                        <a:solidFill>
                          <a:srgbClr val="FF0000"/>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val="3885709577"/>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hỏi</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nghi</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vấn</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err="1">
                          <a:latin typeface="Times New Roman" panose="02020603050405020304" pitchFamily="18" charset="0"/>
                          <a:cs typeface="Times New Roman" panose="02020603050405020304" pitchFamily="18" charset="0"/>
                        </a:rPr>
                        <a:t>Dùng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để</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hỏi</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các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vấn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ai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gì</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nào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sao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đâu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giờ</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nhiêu</a:t>
                      </a:r>
                      <a:r>
                        <a:rPr lang="en-US" sz="4200" baseline="0" dirty="0">
                          <a:latin typeface="Times New Roman" panose="02020603050405020304" pitchFamily="18" charset="0"/>
                          <a:cs typeface="Times New Roman" panose="02020603050405020304" pitchFamily="18" charset="0"/>
                        </a:rPr>
                        <a:t>…</a:t>
                      </a:r>
                    </a:p>
                    <a:p>
                      <a:pPr algn="just"/>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hỏi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rowSpan="4">
                  <a:txBody>
                    <a:bodyPr/>
                    <a:lstStyle/>
                    <a:p>
                      <a:pPr algn="just"/>
                      <a:r>
                        <a:rPr lang="en-US" sz="4200" dirty="0" err="1">
                          <a:latin typeface="Times New Roman" panose="02020603050405020304" pitchFamily="18" charset="0"/>
                          <a:cs typeface="Times New Roman" panose="02020603050405020304" pitchFamily="18" charset="0"/>
                        </a:rPr>
                        <a:t>Để</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xác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đúng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kiểu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câu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cần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chú</a:t>
                      </a:r>
                      <a:r>
                        <a:rPr lang="en-US" sz="4200" baseline="0" dirty="0">
                          <a:latin typeface="Times New Roman" panose="02020603050405020304" pitchFamily="18" charset="0"/>
                          <a:cs typeface="Times New Roman" panose="02020603050405020304" pitchFamily="18" charset="0"/>
                        </a:rPr>
                        <a:t> ý </a:t>
                      </a:r>
                      <a:r>
                        <a:rPr lang="en-US" sz="4200" baseline="0" dirty="0" err="1">
                          <a:latin typeface="Times New Roman" panose="02020603050405020304" pitchFamily="18" charset="0"/>
                          <a:cs typeface="Times New Roman" panose="02020603050405020304" pitchFamily="18" charset="0"/>
                        </a:rPr>
                        <a:t>đặc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điểm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hình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thức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của</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câu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nội</a:t>
                      </a:r>
                      <a:r>
                        <a:rPr lang="en-US" sz="4200" baseline="0" dirty="0">
                          <a:latin typeface="Times New Roman" panose="02020603050405020304" pitchFamily="18" charset="0"/>
                          <a:cs typeface="Times New Roman" panose="02020603050405020304" pitchFamily="18" charset="0"/>
                        </a:rPr>
                        <a:t> dung </a:t>
                      </a:r>
                      <a:r>
                        <a:rPr lang="en-US" sz="4200" baseline="0" dirty="0" err="1">
                          <a:latin typeface="Times New Roman" panose="02020603050405020304" pitchFamily="18" charset="0"/>
                          <a:cs typeface="Times New Roman" panose="02020603050405020304" pitchFamily="18" charset="0"/>
                        </a:rPr>
                        <a:t>và</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ngữ</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cảnh</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755843991"/>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khiến</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cầu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khiến</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Ra </a:t>
                      </a:r>
                      <a:r>
                        <a:rPr lang="en-US" sz="4200" dirty="0" err="1">
                          <a:latin typeface="Times New Roman" panose="02020603050405020304" pitchFamily="18" charset="0"/>
                          <a:cs typeface="Times New Roman" panose="02020603050405020304" pitchFamily="18" charset="0"/>
                        </a:rPr>
                        <a:t>mệnh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lệnh</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yêu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cầu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đề</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nghị</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khuyên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bảo</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cầu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khiến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hãy</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đừng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chớ</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thôi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nào</a:t>
                      </a:r>
                      <a:r>
                        <a:rPr lang="en-US" sz="4200" baseline="0" dirty="0">
                          <a:latin typeface="Times New Roman" panose="02020603050405020304" pitchFamily="18" charset="0"/>
                          <a:cs typeface="Times New Roman" panose="02020603050405020304" pitchFamily="18" charset="0"/>
                        </a:rPr>
                        <a:t>…</a:t>
                      </a:r>
                    </a:p>
                    <a:p>
                      <a:pPr algn="just"/>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Thường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than</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vMerge="1">
                  <a:txBody>
                    <a:bodyPr/>
                    <a:lstStyle/>
                    <a:p>
                      <a:pPr algn="just"/>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79988637"/>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cảm</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cảm</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thán</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err="1">
                          <a:latin typeface="Times New Roman" panose="02020603050405020304" pitchFamily="18" charset="0"/>
                          <a:cs typeface="Times New Roman" panose="02020603050405020304" pitchFamily="18" charset="0"/>
                        </a:rPr>
                        <a:t>Bộc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lộ</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cảm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xúc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của</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người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viết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người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nói</a:t>
                      </a:r>
                      <a:r>
                        <a:rPr lang="en-US" sz="4200" baseline="0" dirty="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từ</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cảm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thán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ôi</a:t>
                      </a:r>
                      <a:r>
                        <a:rPr lang="en-US" sz="4200" baseline="0" dirty="0">
                          <a:latin typeface="Times New Roman" panose="02020603050405020304" pitchFamily="18" charset="0"/>
                          <a:cs typeface="Times New Roman" panose="02020603050405020304" pitchFamily="18" charset="0"/>
                        </a:rPr>
                        <a:t>, than </a:t>
                      </a:r>
                      <a:r>
                        <a:rPr lang="en-US" sz="4200" baseline="0" dirty="0" err="1">
                          <a:latin typeface="Times New Roman" panose="02020603050405020304" pitchFamily="18" charset="0"/>
                          <a:cs typeface="Times New Roman" panose="02020603050405020304" pitchFamily="18" charset="0"/>
                        </a:rPr>
                        <a:t>ôi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hỡi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ôi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chao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ơi</a:t>
                      </a:r>
                      <a:r>
                        <a:rPr lang="en-US" sz="4200" baseline="0" dirty="0">
                          <a:latin typeface="Times New Roman" panose="02020603050405020304" pitchFamily="18" charset="0"/>
                          <a:cs typeface="Times New Roman" panose="02020603050405020304" pitchFamily="18" charset="0"/>
                        </a:rPr>
                        <a:t>…</a:t>
                      </a:r>
                    </a:p>
                    <a:p>
                      <a:pPr algn="just"/>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Thường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than.</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vMerge="1">
                  <a:txBody>
                    <a:bodyPr/>
                    <a:lstStyle/>
                    <a:p>
                      <a:pPr algn="just"/>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92507495"/>
                  </a:ext>
                </a:extLst>
              </a:tr>
              <a:tr h="1645920">
                <a:tc>
                  <a:txBody>
                    <a:bodyPr/>
                    <a:lstStyle/>
                    <a:p>
                      <a:pPr algn="ctr"/>
                      <a:r>
                        <a:rPr lang="en-US" sz="4200" b="1" dirty="0" err="1">
                          <a:latin typeface="Times New Roman" panose="02020603050405020304" pitchFamily="18" charset="0"/>
                          <a:cs typeface="Times New Roman" panose="02020603050405020304" pitchFamily="18" charset="0"/>
                        </a:rPr>
                        <a:t>Câu</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kể</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trần</a:t>
                      </a:r>
                      <a:r>
                        <a:rPr lang="en-US" sz="4200" b="1" baseline="0" dirty="0">
                          <a:latin typeface="Times New Roman" panose="02020603050405020304" pitchFamily="18" charset="0"/>
                          <a:cs typeface="Times New Roman" panose="02020603050405020304" pitchFamily="18" charset="0"/>
                        </a:rPr>
                        <a:t> </a:t>
                      </a:r>
                      <a:r>
                        <a:rPr lang="en-US" sz="4200" b="1" baseline="0" dirty="0" err="1">
                          <a:latin typeface="Times New Roman" panose="02020603050405020304" pitchFamily="18" charset="0"/>
                          <a:cs typeface="Times New Roman" panose="02020603050405020304" pitchFamily="18" charset="0"/>
                        </a:rPr>
                        <a:t>thuật</a:t>
                      </a:r>
                      <a:r>
                        <a:rPr lang="en-US" sz="4200" b="1" baseline="0" dirty="0">
                          <a:latin typeface="Times New Roman" panose="02020603050405020304" pitchFamily="18" charset="0"/>
                          <a:cs typeface="Times New Roman" panose="02020603050405020304" pitchFamily="18" charset="0"/>
                        </a:rPr>
                        <a:t>)</a:t>
                      </a:r>
                      <a:endParaRPr lang="en-US" sz="42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200" dirty="0" err="1">
                          <a:latin typeface="Times New Roman" panose="02020603050405020304" pitchFamily="18" charset="0"/>
                          <a:cs typeface="Times New Roman" panose="02020603050405020304" pitchFamily="18" charset="0"/>
                        </a:rPr>
                        <a:t>Dùng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để</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kể</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thông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báo</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nhận</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định</a:t>
                      </a:r>
                      <a:r>
                        <a:rPr lang="en-US" sz="4200" baseline="0" dirty="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Thường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thúc</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bằng</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dấu</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than, </a:t>
                      </a:r>
                      <a:r>
                        <a:rPr lang="en-US" sz="4200" baseline="0" dirty="0" err="1">
                          <a:latin typeface="Times New Roman" panose="02020603050405020304" pitchFamily="18" charset="0"/>
                          <a:cs typeface="Times New Roman" panose="02020603050405020304" pitchFamily="18" charset="0"/>
                        </a:rPr>
                        <a:t>chấm</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lửng</a:t>
                      </a:r>
                      <a:endParaRPr lang="en-US" sz="4200" dirty="0">
                        <a:latin typeface="Times New Roman" panose="02020603050405020304" pitchFamily="18" charset="0"/>
                        <a:cs typeface="Times New Roman" panose="02020603050405020304" pitchFamily="18" charset="0"/>
                      </a:endParaRPr>
                    </a:p>
                    <a:p>
                      <a:pPr algn="just"/>
                      <a:endParaRPr lang="en-US" sz="4200" dirty="0">
                        <a:latin typeface="Times New Roman" panose="02020603050405020304" pitchFamily="18" charset="0"/>
                        <a:cs typeface="Times New Roman" panose="02020603050405020304" pitchFamily="18" charset="0"/>
                      </a:endParaRPr>
                    </a:p>
                  </a:txBody>
                  <a:tcPr>
                    <a:solidFill>
                      <a:schemeClr val="bg1">
                        <a:lumMod val="95000"/>
                      </a:schemeClr>
                    </a:solidFill>
                  </a:tcPr>
                </a:tc>
                <a:tc vMerge="1">
                  <a:txBody>
                    <a:bodyPr/>
                    <a:lstStyle/>
                    <a:p>
                      <a:pPr algn="just"/>
                      <a:endParaRPr lang="en-US" sz="4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91355554"/>
                  </a:ext>
                </a:extLst>
              </a:tr>
            </a:tbl>
          </a:graphicData>
        </a:graphic>
      </p:graphicFrame>
    </p:spTree>
    <p:extLst>
      <p:ext uri="{BB962C8B-B14F-4D97-AF65-F5344CB8AC3E}">
        <p14:creationId xmlns:p14="http://schemas.microsoft.com/office/powerpoint/2010/main" val="218933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sp>
        <p:nvSpPr>
          <p:cNvPr id="40" name="TextBox 40"/>
          <p:cNvSpPr txBox="1"/>
          <p:nvPr/>
        </p:nvSpPr>
        <p:spPr>
          <a:xfrm>
            <a:off x="457200" y="2933700"/>
            <a:ext cx="13148261" cy="2708434"/>
          </a:xfrm>
          <a:prstGeom prst="rect">
            <a:avLst/>
          </a:prstGeom>
        </p:spPr>
        <p:txBody>
          <a:bodyPr wrap="square" lIns="0" tIns="0" rIns="0" bIns="0" rtlCol="0" anchor="t">
            <a:spAutoFit/>
          </a:bodyPr>
          <a:lstStyle/>
          <a:p>
            <a:pPr algn="ctr"/>
            <a:r>
              <a:rPr lang="en-US" sz="8800" dirty="0">
                <a:solidFill>
                  <a:srgbClr val="605A35"/>
                </a:solidFill>
                <a:latin typeface="Fraunces Semi-Bold"/>
              </a:rPr>
              <a:t>II.</a:t>
            </a:r>
          </a:p>
          <a:p>
            <a:pPr algn="ctr"/>
            <a:r>
              <a:rPr lang="en-US" sz="8800" dirty="0" err="1">
                <a:solidFill>
                  <a:srgbClr val="605A35"/>
                </a:solidFill>
                <a:latin typeface="Fraunces Semi-Bold"/>
              </a:rPr>
              <a:t>Luyện</a:t>
            </a:r>
            <a:r>
              <a:rPr lang="en-US" sz="8800" dirty="0">
                <a:solidFill>
                  <a:srgbClr val="605A35"/>
                </a:solidFill>
                <a:latin typeface="Fraunces Semi-Bold"/>
              </a:rPr>
              <a:t> </a:t>
            </a:r>
            <a:r>
              <a:rPr lang="en-US" sz="8800" dirty="0" err="1">
                <a:solidFill>
                  <a:srgbClr val="605A35"/>
                </a:solidFill>
                <a:latin typeface="Fraunces Semi-Bold"/>
              </a:rPr>
              <a:t>tập</a:t>
            </a:r>
            <a:endParaRPr lang="en-US" sz="8800" dirty="0">
              <a:solidFill>
                <a:srgbClr val="605A35"/>
              </a:solidFill>
              <a:latin typeface="Fraunces Semi-Bold"/>
            </a:endParaRPr>
          </a:p>
        </p:txBody>
      </p:sp>
      <p:sp>
        <p:nvSpPr>
          <p:cNvPr id="41" name="Freeform 11">
            <a:extLst>
              <a:ext uri="{FF2B5EF4-FFF2-40B4-BE49-F238E27FC236}">
                <a16:creationId xmlns:a16="http://schemas.microsoft.com/office/drawing/2014/main" id="{40C61906-8B12-7C9D-2B60-C8776F336774}"/>
              </a:ext>
            </a:extLst>
          </p:cNvPr>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r:embed="rId4"/>
                </a:ext>
              </a:extLst>
            </a:blip>
            <a:stretch>
              <a:fillRect b="-74476"/>
            </a:stretch>
          </a:blipFill>
        </p:spPr>
      </p:sp>
    </p:spTree>
    <p:extLst>
      <p:ext uri="{BB962C8B-B14F-4D97-AF65-F5344CB8AC3E}">
        <p14:creationId xmlns:p14="http://schemas.microsoft.com/office/powerpoint/2010/main" val="199123820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25734007"/>
              </p:ext>
            </p:extLst>
          </p:nvPr>
        </p:nvGraphicFramePr>
        <p:xfrm>
          <a:off x="654788" y="1592580"/>
          <a:ext cx="16718811" cy="8122920"/>
        </p:xfrm>
        <a:graphic>
          <a:graphicData uri="http://schemas.openxmlformats.org/drawingml/2006/table">
            <a:tbl>
              <a:tblPr firstRow="1" bandRow="1">
                <a:tableStyleId>{5940675A-B579-460E-94D1-54222C63F5DA}</a:tableStyleId>
              </a:tblPr>
              <a:tblGrid>
                <a:gridCol w="1936012">
                  <a:extLst>
                    <a:ext uri="{9D8B030D-6E8A-4147-A177-3AD203B41FA5}">
                      <a16:colId xmlns:a16="http://schemas.microsoft.com/office/drawing/2014/main" val="2550331547"/>
                    </a:ext>
                  </a:extLst>
                </a:gridCol>
                <a:gridCol w="2819400">
                  <a:extLst>
                    <a:ext uri="{9D8B030D-6E8A-4147-A177-3AD203B41FA5}">
                      <a16:colId xmlns:a16="http://schemas.microsoft.com/office/drawing/2014/main" val="2046903431"/>
                    </a:ext>
                  </a:extLst>
                </a:gridCol>
                <a:gridCol w="11963399">
                  <a:extLst>
                    <a:ext uri="{9D8B030D-6E8A-4147-A177-3AD203B41FA5}">
                      <a16:colId xmlns:a16="http://schemas.microsoft.com/office/drawing/2014/main" val="875117374"/>
                    </a:ext>
                  </a:extLst>
                </a:gridCol>
              </a:tblGrid>
              <a:tr h="1584960">
                <a:tc>
                  <a:txBody>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Ví</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dụ</a:t>
                      </a:r>
                      <a:endParaRPr lang="en-US" sz="4800" b="1" dirty="0">
                        <a:solidFill>
                          <a:srgbClr val="FF0000"/>
                        </a:solidFill>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Kiểu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câu</a:t>
                      </a:r>
                      <a:endParaRPr lang="en-US" sz="4800" b="1" dirty="0">
                        <a:solidFill>
                          <a:srgbClr val="FF0000"/>
                        </a:solidFill>
                        <a:latin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Căn</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cứ</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xác</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định</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kiểu</a:t>
                      </a:r>
                      <a:r>
                        <a:rPr lang="en-US" sz="4800" b="1" baseline="0" dirty="0">
                          <a:solidFill>
                            <a:srgbClr val="FF0000"/>
                          </a:solidFill>
                          <a:latin typeface="Times New Roman" panose="02020603050405020304" pitchFamily="18" charset="0"/>
                          <a:cs typeface="Times New Roman" panose="02020603050405020304" pitchFamily="18" charset="0"/>
                        </a:rPr>
                        <a:t> </a:t>
                      </a:r>
                      <a:r>
                        <a:rPr lang="en-US" sz="4800" b="1" baseline="0" dirty="0" err="1">
                          <a:solidFill>
                            <a:srgbClr val="FF0000"/>
                          </a:solidFill>
                          <a:latin typeface="Times New Roman" panose="02020603050405020304" pitchFamily="18" charset="0"/>
                          <a:cs typeface="Times New Roman" panose="02020603050405020304" pitchFamily="18" charset="0"/>
                        </a:rPr>
                        <a:t>câu</a:t>
                      </a:r>
                      <a:endParaRPr lang="en-US" sz="4800" b="1" dirty="0">
                        <a:solidFill>
                          <a:srgbClr val="FF0000"/>
                        </a:solidFill>
                        <a:latin typeface="Times New Roman" panose="02020603050405020304" pitchFamily="18" charset="0"/>
                        <a:cs typeface="Times New Roman" panose="02020603050405020304" pitchFamily="18" charset="0"/>
                      </a:endParaRPr>
                    </a:p>
                  </a:txBody>
                  <a:tcPr anchor="ctr">
                    <a:solidFill>
                      <a:schemeClr val="bg2"/>
                    </a:solidFill>
                  </a:tcPr>
                </a:tc>
                <a:extLst>
                  <a:ext uri="{0D108BD9-81ED-4DB2-BD59-A6C34878D82A}">
                    <a16:rowId xmlns:a16="http://schemas.microsoft.com/office/drawing/2014/main" val="497160017"/>
                  </a:ext>
                </a:extLst>
              </a:tr>
              <a:tr h="1082040">
                <a:tc>
                  <a:txBody>
                    <a:bodyPr/>
                    <a:lstStyle/>
                    <a:p>
                      <a:r>
                        <a:rPr lang="en-US" sz="4800" dirty="0">
                          <a:latin typeface="Times New Roman" panose="02020603050405020304" pitchFamily="18" charset="0"/>
                          <a:cs typeface="Times New Roman" panose="02020603050405020304" pitchFamily="18" charset="0"/>
                        </a:rPr>
                        <a:t>a.</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thán</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Căn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cứ</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vào</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nội</a:t>
                      </a:r>
                      <a:r>
                        <a:rPr lang="en-US" sz="4800" baseline="0" dirty="0">
                          <a:latin typeface="Times New Roman" panose="02020603050405020304" pitchFamily="18" charset="0"/>
                          <a:cs typeface="Times New Roman" panose="02020603050405020304" pitchFamily="18" charset="0"/>
                        </a:rPr>
                        <a:t> dung </a:t>
                      </a:r>
                      <a:r>
                        <a:rPr lang="en-US" sz="4800" baseline="0" dirty="0" err="1">
                          <a:latin typeface="Times New Roman" panose="02020603050405020304" pitchFamily="18" charset="0"/>
                          <a:cs typeface="Times New Roman" panose="02020603050405020304" pitchFamily="18" charset="0"/>
                        </a:rPr>
                        <a:t>biểu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đạt</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183132030"/>
                  </a:ext>
                </a:extLst>
              </a:tr>
              <a:tr h="1584960">
                <a:tc>
                  <a:txBody>
                    <a:bodyPr/>
                    <a:lstStyle/>
                    <a:p>
                      <a:r>
                        <a:rPr lang="en-US" sz="4800" dirty="0">
                          <a:latin typeface="Times New Roman" panose="02020603050405020304" pitchFamily="18" charset="0"/>
                          <a:cs typeface="Times New Roman" panose="02020603050405020304" pitchFamily="18" charset="0"/>
                        </a:rPr>
                        <a:t>b.</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kể</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Thể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hiện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chức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năng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thông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báo</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về</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công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của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đoàn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làm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phim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khi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thực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hiện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loạt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phim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Hành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tinh</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của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chúng</a:t>
                      </a:r>
                      <a:r>
                        <a:rPr lang="en-US" sz="4800" baseline="0" dirty="0">
                          <a:latin typeface="Times New Roman" panose="02020603050405020304" pitchFamily="18" charset="0"/>
                          <a:cs typeface="Times New Roman" panose="02020603050405020304" pitchFamily="18" charset="0"/>
                        </a:rPr>
                        <a:t> ta.</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688497926"/>
                  </a:ext>
                </a:extLst>
              </a:tr>
              <a:tr h="1584960">
                <a:tc>
                  <a:txBody>
                    <a:bodyPr/>
                    <a:lstStyle/>
                    <a:p>
                      <a:r>
                        <a:rPr lang="en-US" sz="4800" dirty="0">
                          <a:latin typeface="Times New Roman" panose="02020603050405020304" pitchFamily="18" charset="0"/>
                          <a:cs typeface="Times New Roman" panose="02020603050405020304" pitchFamily="18" charset="0"/>
                        </a:rPr>
                        <a:t>c.</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hỏi</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Có</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từ</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để</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hỏi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chăng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và</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kết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thúc</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bằng</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dấu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hỏi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chấm</a:t>
                      </a:r>
                      <a:r>
                        <a:rPr lang="en-US" sz="4800" baseline="0"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998110742"/>
                  </a:ext>
                </a:extLst>
              </a:tr>
              <a:tr h="1584960">
                <a:tc>
                  <a:txBody>
                    <a:bodyPr/>
                    <a:lstStyle/>
                    <a:p>
                      <a:r>
                        <a:rPr lang="en-US" sz="4800" dirty="0">
                          <a:latin typeface="Times New Roman" panose="02020603050405020304" pitchFamily="18" charset="0"/>
                          <a:cs typeface="Times New Roman" panose="02020603050405020304" pitchFamily="18" charset="0"/>
                        </a:rPr>
                        <a:t>d.</a:t>
                      </a:r>
                    </a:p>
                  </a:txBody>
                  <a:tcPr anchor="ctr">
                    <a:solidFill>
                      <a:schemeClr val="bg1"/>
                    </a:solidFill>
                  </a:tcPr>
                </a:tc>
                <a:tc>
                  <a:txBody>
                    <a:bodyPr/>
                    <a:lstStyle/>
                    <a:p>
                      <a:r>
                        <a:rPr lang="en-US" sz="4800" dirty="0" err="1">
                          <a:latin typeface="Times New Roman" panose="02020603050405020304" pitchFamily="18" charset="0"/>
                          <a:cs typeface="Times New Roman" panose="02020603050405020304" pitchFamily="18" charset="0"/>
                        </a:rPr>
                        <a:t>Câu</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khiến</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just"/>
                      <a:r>
                        <a:rPr lang="en-US" sz="4800" dirty="0" err="1">
                          <a:latin typeface="Times New Roman" panose="02020603050405020304" pitchFamily="18" charset="0"/>
                          <a:cs typeface="Times New Roman" panose="02020603050405020304" pitchFamily="18" charset="0"/>
                        </a:rPr>
                        <a:t>Có</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sự</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xuất</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hiện</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của</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cụm</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từ</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ngài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phải</a:t>
                      </a:r>
                      <a:r>
                        <a:rPr lang="en-US" sz="4800" baseline="0" dirty="0">
                          <a:latin typeface="Times New Roman" panose="02020603050405020304" pitchFamily="18" charset="0"/>
                          <a:cs typeface="Times New Roman" panose="02020603050405020304" pitchFamily="18" charset="0"/>
                        </a:rPr>
                        <a:t> </a:t>
                      </a:r>
                      <a:r>
                        <a:rPr lang="en-US" sz="4800" baseline="0" dirty="0" err="1">
                          <a:latin typeface="Times New Roman" panose="02020603050405020304" pitchFamily="18" charset="0"/>
                          <a:cs typeface="Times New Roman" panose="02020603050405020304" pitchFamily="18" charset="0"/>
                        </a:rPr>
                        <a:t>bảo</a:t>
                      </a:r>
                      <a:r>
                        <a:rPr lang="en-US" sz="4800" baseline="0" dirty="0">
                          <a:latin typeface="Times New Roman" panose="02020603050405020304" pitchFamily="18" charset="0"/>
                          <a:cs typeface="Times New Roman" panose="02020603050405020304" pitchFamily="18" charset="0"/>
                        </a:rPr>
                        <a:t>” </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ý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yêu</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mệnh</a:t>
                      </a:r>
                      <a:r>
                        <a:rPr lang="en-US" sz="48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800" baseline="0" dirty="0" err="1">
                          <a:latin typeface="Times New Roman" panose="02020603050405020304" pitchFamily="18" charset="0"/>
                          <a:cs typeface="Times New Roman" panose="02020603050405020304" pitchFamily="18" charset="0"/>
                          <a:sym typeface="Wingdings" panose="05000000000000000000" pitchFamily="2" charset="2"/>
                        </a:rPr>
                        <a:t>lệnh</a:t>
                      </a:r>
                      <a:endParaRPr lang="en-US" sz="4800" dirty="0">
                        <a:latin typeface="Times New Roman" panose="02020603050405020304" pitchFamily="18" charset="0"/>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1624424368"/>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A33F8-1D04-30A8-8DF4-701B85E2E879}"/>
              </a:ext>
            </a:extLst>
          </p:cNvPr>
          <p:cNvSpPr/>
          <p:nvPr/>
        </p:nvSpPr>
        <p:spPr>
          <a:xfrm>
            <a:off x="581385" y="266700"/>
            <a:ext cx="2447307" cy="769441"/>
          </a:xfrm>
          <a:prstGeom prst="rect">
            <a:avLst/>
          </a:prstGeom>
        </p:spPr>
        <p:txBody>
          <a:bodyPr wrap="squar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20" name="Picture 19" descr="A red cloud of smoke&#10;&#10;Description automatically generated">
            <a:extLst>
              <a:ext uri="{FF2B5EF4-FFF2-40B4-BE49-F238E27FC236}">
                <a16:creationId xmlns:a16="http://schemas.microsoft.com/office/drawing/2014/main" id="{8D84105E-43F1-B24C-3B6C-3E9707FBCA7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53000" y="6134100"/>
            <a:ext cx="10287000" cy="10287000"/>
          </a:xfrm>
          <a:prstGeom prst="rect">
            <a:avLst/>
          </a:prstGeom>
        </p:spPr>
      </p:pic>
      <p:sp>
        <p:nvSpPr>
          <p:cNvPr id="3" name="Rectangle 2"/>
          <p:cNvSpPr/>
          <p:nvPr/>
        </p:nvSpPr>
        <p:spPr>
          <a:xfrm>
            <a:off x="838200" y="1336774"/>
            <a:ext cx="16992600" cy="7540526"/>
          </a:xfrm>
          <a:prstGeom prst="rect">
            <a:avLst/>
          </a:prstGeom>
        </p:spPr>
        <p:txBody>
          <a:bodyPr wrap="square">
            <a:spAutoFit/>
          </a:bodyPr>
          <a:lstStyle/>
          <a:p>
            <a:pPr algn="just"/>
            <a:r>
              <a:rPr lang="vi-VN" sz="4400" b="1" dirty="0">
                <a:latin typeface="+mj-lt"/>
              </a:rPr>
              <a:t>Xác định kiểu câu của từng câu sau và cho biết: Tại sao cùng có chung một số dấu hiệu hình thức mà hai câu có thể được xếp vào hai kiểu khác biệt?</a:t>
            </a:r>
          </a:p>
          <a:p>
            <a:pPr algn="just"/>
            <a:r>
              <a:rPr lang="vi-VN" sz="4400" dirty="0">
                <a:latin typeface="+mj-lt"/>
              </a:rPr>
              <a:t>a. Và cái gì sẽ xảy ra đối với cuộc sống, nếu con người không nghe được âm thanh lẻ loi của chú chim đớp mồi hay tiếng tranh cãi của những chú ếch ban đêm bên hồ?</a:t>
            </a:r>
          </a:p>
          <a:p>
            <a:pPr algn="r"/>
            <a:r>
              <a:rPr lang="vi-VN" sz="4400" dirty="0">
                <a:latin typeface="+mj-lt"/>
              </a:rPr>
              <a:t>(Xi-át-tơn, Diễn từ ứng khẩu của thủ lĩnh da đỏ Xi-át-tơn)</a:t>
            </a:r>
          </a:p>
          <a:p>
            <a:pPr algn="just"/>
            <a:r>
              <a:rPr lang="vi-VN" sz="4400" dirty="0">
                <a:latin typeface="+mj-lt"/>
              </a:rPr>
              <a:t>b. Tôi là kẻ hoang dã, tôi không hiểu nổi tại sao một con ngựa sắt nhả khói lại quan trọng hơn nhiều con trâu rừng mà chúng tôi chỉ giết để duy trì cuộc sống.</a:t>
            </a:r>
          </a:p>
          <a:p>
            <a:pPr algn="r"/>
            <a:r>
              <a:rPr lang="vi-VN" sz="4400" dirty="0">
                <a:latin typeface="+mj-lt"/>
              </a:rPr>
              <a:t>(Xi-át-tơn, Diễn từ ứng khẩu của thủ lĩnh da đỏ Xi-át-tơn)</a:t>
            </a:r>
            <a:endParaRPr lang="vi-VN" sz="4400" b="0" i="0" dirty="0">
              <a:effectLst/>
              <a:latin typeface="+mj-lt"/>
            </a:endParaRPr>
          </a:p>
        </p:txBody>
      </p:sp>
    </p:spTree>
    <p:extLst>
      <p:ext uri="{BB962C8B-B14F-4D97-AF65-F5344CB8AC3E}">
        <p14:creationId xmlns:p14="http://schemas.microsoft.com/office/powerpoint/2010/main" val="21426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1A33F8-1D04-30A8-8DF4-701B85E2E879}"/>
              </a:ext>
            </a:extLst>
          </p:cNvPr>
          <p:cNvSpPr/>
          <p:nvPr/>
        </p:nvSpPr>
        <p:spPr>
          <a:xfrm>
            <a:off x="581385" y="266700"/>
            <a:ext cx="2447307" cy="769441"/>
          </a:xfrm>
          <a:prstGeom prst="rect">
            <a:avLst/>
          </a:prstGeom>
        </p:spPr>
        <p:txBody>
          <a:bodyPr wrap="squar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tập</a:t>
            </a:r>
            <a:r>
              <a:rPr kumimoji="0" lang="en-US" sz="44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2</a:t>
            </a:r>
            <a:endParaRPr kumimoji="0" lang="en-US" sz="44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descr="A red cloud of smoke&#10;&#10;Description automatically generated">
            <a:extLst>
              <a:ext uri="{FF2B5EF4-FFF2-40B4-BE49-F238E27FC236}">
                <a16:creationId xmlns:a16="http://schemas.microsoft.com/office/drawing/2014/main" id="{8D84105E-43F1-B24C-3B6C-3E9707FBCA7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143500" y="5981700"/>
            <a:ext cx="10287000" cy="10287000"/>
          </a:xfrm>
          <a:prstGeom prst="rect">
            <a:avLst/>
          </a:prstGeom>
        </p:spPr>
      </p:pic>
      <p:sp>
        <p:nvSpPr>
          <p:cNvPr id="17" name="Freeform 9">
            <a:extLst>
              <a:ext uri="{FF2B5EF4-FFF2-40B4-BE49-F238E27FC236}">
                <a16:creationId xmlns:a16="http://schemas.microsoft.com/office/drawing/2014/main" id="{2A8A88AE-5E2F-B6A3-E1BF-0369039A910F}"/>
              </a:ext>
            </a:extLst>
          </p:cNvPr>
          <p:cNvSpPr/>
          <p:nvPr/>
        </p:nvSpPr>
        <p:spPr>
          <a:xfrm>
            <a:off x="15316200" y="6819900"/>
            <a:ext cx="3718751" cy="4114800"/>
          </a:xfrm>
          <a:custGeom>
            <a:avLst/>
            <a:gdLst/>
            <a:ahLst/>
            <a:cxnLst/>
            <a:rect l="l" t="t" r="r" b="b"/>
            <a:pathLst>
              <a:path w="3718751" h="4114800">
                <a:moveTo>
                  <a:pt x="0" y="0"/>
                </a:moveTo>
                <a:lnTo>
                  <a:pt x="3718750" y="0"/>
                </a:lnTo>
                <a:lnTo>
                  <a:pt x="371875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Rectangle 5"/>
          <p:cNvSpPr/>
          <p:nvPr/>
        </p:nvSpPr>
        <p:spPr>
          <a:xfrm>
            <a:off x="1676400" y="2285958"/>
            <a:ext cx="14325600" cy="4832092"/>
          </a:xfrm>
          <a:prstGeom prst="rect">
            <a:avLst/>
          </a:prstGeom>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Giống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nhau</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gì</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sao</a:t>
            </a:r>
            <a:r>
              <a:rPr lang="en-US" sz="4400" i="1" dirty="0">
                <a:latin typeface="Times New Roman" panose="02020603050405020304" pitchFamily="18" charset="0"/>
                <a:cs typeface="Times New Roman" panose="02020603050405020304" pitchFamily="18" charset="0"/>
              </a:rPr>
              <a:t>.</a:t>
            </a:r>
          </a:p>
          <a:p>
            <a:pPr algn="just"/>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Khác</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nhau</a:t>
            </a:r>
            <a:r>
              <a:rPr lang="en-US" sz="4400" b="1" i="0" dirty="0">
                <a:effectLst/>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p>
          <a:p>
            <a:pPr algn="just"/>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Câu</a:t>
            </a:r>
            <a:r>
              <a:rPr lang="en-US" sz="4400" i="0" dirty="0">
                <a:effectLst/>
                <a:latin typeface="Times New Roman" panose="02020603050405020304" pitchFamily="18" charset="0"/>
                <a:cs typeface="Times New Roman" panose="02020603050405020304" pitchFamily="18" charset="0"/>
              </a:rPr>
              <a:t> b. </a:t>
            </a:r>
            <a:r>
              <a:rPr lang="en-US" sz="4400" i="0" dirty="0" err="1">
                <a:effectLst/>
                <a:latin typeface="Times New Roman" panose="02020603050405020304" pitchFamily="18" charset="0"/>
                <a:cs typeface="Times New Roman" panose="02020603050405020304" pitchFamily="18" charset="0"/>
              </a:rPr>
              <a:t>là</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câu</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cảm</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tuy</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có</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cụm</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từ</a:t>
            </a:r>
            <a:r>
              <a:rPr lang="en-US" sz="4400" i="0" dirty="0">
                <a:effectLst/>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nội</a:t>
            </a:r>
            <a:r>
              <a:rPr lang="en-US" sz="4400" i="0" dirty="0">
                <a:effectLst/>
                <a:latin typeface="Times New Roman" panose="02020603050405020304" pitchFamily="18" charset="0"/>
                <a:cs typeface="Times New Roman" panose="02020603050405020304" pitchFamily="18" charset="0"/>
              </a:rPr>
              <a:t> dung </a:t>
            </a:r>
            <a:r>
              <a:rPr lang="en-US" sz="4400" i="0" dirty="0" err="1">
                <a:effectLst/>
                <a:latin typeface="Times New Roman" panose="02020603050405020304" pitchFamily="18" charset="0"/>
                <a:cs typeface="Times New Roman" panose="02020603050405020304" pitchFamily="18" charset="0"/>
              </a:rPr>
              <a:t>bộc</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lộ</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thái</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độ</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bất</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bình</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không</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nêu</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câu</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hỏi</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cần</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giải</a:t>
            </a:r>
            <a:r>
              <a:rPr lang="en-US" sz="4400" i="0" dirty="0">
                <a:effectLst/>
                <a:latin typeface="Times New Roman" panose="02020603050405020304" pitchFamily="18" charset="0"/>
                <a:cs typeface="Times New Roman" panose="02020603050405020304" pitchFamily="18" charset="0"/>
              </a:rPr>
              <a:t> </a:t>
            </a:r>
            <a:r>
              <a:rPr lang="en-US" sz="4400" i="0" dirty="0" err="1">
                <a:effectLst/>
                <a:latin typeface="Times New Roman" panose="02020603050405020304" pitchFamily="18" charset="0"/>
                <a:cs typeface="Times New Roman" panose="02020603050405020304" pitchFamily="18" charset="0"/>
              </a:rPr>
              <a:t>đáp</a:t>
            </a:r>
            <a:r>
              <a:rPr lang="en-US" sz="4400" i="0" dirty="0">
                <a:effectLst/>
                <a:latin typeface="Times New Roman" panose="02020603050405020304" pitchFamily="18" charset="0"/>
                <a:cs typeface="Times New Roman" panose="02020603050405020304" pitchFamily="18" charset="0"/>
              </a:rPr>
              <a:t>)</a:t>
            </a:r>
            <a:endParaRPr lang="vi-VN" sz="440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043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27BCA7A7-289A-C875-5649-07772D46020A}"/>
              </a:ext>
            </a:extLst>
          </p:cNvPr>
          <p:cNvSpPr txBox="1"/>
          <p:nvPr/>
        </p:nvSpPr>
        <p:spPr>
          <a:xfrm>
            <a:off x="1219200" y="2458299"/>
            <a:ext cx="13892684" cy="3046988"/>
          </a:xfrm>
          <a:prstGeom prst="rect">
            <a:avLst/>
          </a:prstGeom>
          <a:noFill/>
        </p:spPr>
        <p:txBody>
          <a:bodyPr wrap="square">
            <a:spAutoFit/>
          </a:bodyPr>
          <a:lstStyle/>
          <a:p>
            <a:pPr algn="just"/>
            <a:r>
              <a:rPr lang="vi-VN" sz="4800" dirty="0">
                <a:solidFill>
                  <a:srgbClr val="FF0000"/>
                </a:solidFill>
                <a:latin typeface="Times New Roman" panose="02020603050405020304" pitchFamily="18" charset="0"/>
                <a:cs typeface="Times New Roman" panose="02020603050405020304" pitchFamily="18" charset="0"/>
              </a:rPr>
              <a:t>Tìm trong các văn bản đọc ở Ngữ văn 8, tập hai những ví dụ về hiện tượng: người nói hay người viết đã thể hiện mục đích của kiểu câu này bằng hình thức mang tính điển hình của một kiểu câu khác.</a:t>
            </a:r>
          </a:p>
        </p:txBody>
      </p:sp>
      <p:sp>
        <p:nvSpPr>
          <p:cNvPr id="20" name="TextBox 19">
            <a:extLst>
              <a:ext uri="{FF2B5EF4-FFF2-40B4-BE49-F238E27FC236}">
                <a16:creationId xmlns:a16="http://schemas.microsoft.com/office/drawing/2014/main" id="{27BCA7A7-289A-C875-5649-07772D46020A}"/>
              </a:ext>
            </a:extLst>
          </p:cNvPr>
          <p:cNvSpPr txBox="1"/>
          <p:nvPr/>
        </p:nvSpPr>
        <p:spPr>
          <a:xfrm>
            <a:off x="1219200" y="6088514"/>
            <a:ext cx="11963400" cy="3046988"/>
          </a:xfrm>
          <a:prstGeom prst="rect">
            <a:avLst/>
          </a:prstGeom>
          <a:noFill/>
        </p:spPr>
        <p:txBody>
          <a:bodyPr wrap="square">
            <a:spAutoFit/>
          </a:bodyPr>
          <a:lstStyle/>
          <a:p>
            <a:pPr algn="just"/>
            <a:r>
              <a:rPr lang="en-US" sz="4800" b="1" i="1" dirty="0" err="1">
                <a:latin typeface="Times New Roman" panose="02020603050405020304" pitchFamily="18" charset="0"/>
                <a:cs typeface="Times New Roman" panose="02020603050405020304" pitchFamily="18" charset="0"/>
              </a:rPr>
              <a:t>Ví</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dụ</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Tu</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hú</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ơi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Chẳng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đến</a:t>
            </a:r>
            <a:r>
              <a:rPr lang="en-US" sz="4800" b="1" i="1" dirty="0">
                <a:latin typeface="Times New Roman" panose="02020603050405020304" pitchFamily="18" charset="0"/>
                <a:cs typeface="Times New Roman" panose="02020603050405020304" pitchFamily="18" charset="0"/>
              </a:rPr>
              <a:t> ở </a:t>
            </a:r>
            <a:r>
              <a:rPr lang="en-US" sz="4800" b="1" i="1" dirty="0" err="1">
                <a:latin typeface="Times New Roman" panose="02020603050405020304" pitchFamily="18" charset="0"/>
                <a:cs typeface="Times New Roman" panose="02020603050405020304" pitchFamily="18" charset="0"/>
              </a:rPr>
              <a:t>cùng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bà</a:t>
            </a:r>
            <a:endParaRPr lang="en-US" sz="4800" b="1" i="1" dirty="0">
              <a:latin typeface="Times New Roman" panose="02020603050405020304" pitchFamily="18" charset="0"/>
              <a:cs typeface="Times New Roman" panose="02020603050405020304" pitchFamily="18" charset="0"/>
            </a:endParaRPr>
          </a:p>
          <a:p>
            <a:pPr algn="just"/>
            <a:r>
              <a:rPr lang="en-US" sz="4800" b="1" i="1" dirty="0" err="1">
                <a:latin typeface="Times New Roman" panose="02020603050405020304" pitchFamily="18" charset="0"/>
                <a:cs typeface="Times New Roman" panose="02020603050405020304" pitchFamily="18" charset="0"/>
              </a:rPr>
              <a:t>Kêu</a:t>
            </a:r>
            <a:r>
              <a:rPr lang="en-US" sz="4800" b="1" i="1" dirty="0">
                <a:latin typeface="Times New Roman" panose="02020603050405020304" pitchFamily="18" charset="0"/>
                <a:cs typeface="Times New Roman" panose="02020603050405020304" pitchFamily="18" charset="0"/>
              </a:rPr>
              <a:t> chi </a:t>
            </a:r>
            <a:r>
              <a:rPr lang="en-US" sz="4800" b="1" i="1" dirty="0" err="1">
                <a:latin typeface="Times New Roman" panose="02020603050405020304" pitchFamily="18" charset="0"/>
                <a:cs typeface="Times New Roman" panose="02020603050405020304" pitchFamily="18" charset="0"/>
              </a:rPr>
              <a:t>hoài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trên</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những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cánh</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đồng</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xa</a:t>
            </a:r>
            <a:r>
              <a:rPr lang="en-US" sz="4800" b="1" i="1" dirty="0">
                <a:latin typeface="Times New Roman" panose="02020603050405020304" pitchFamily="18" charset="0"/>
                <a:cs typeface="Times New Roman" panose="02020603050405020304" pitchFamily="18" charset="0"/>
              </a:rPr>
              <a:t>?”</a:t>
            </a:r>
          </a:p>
          <a:p>
            <a:pPr algn="just"/>
            <a:r>
              <a:rPr lang="en-US" sz="4800" dirty="0">
                <a:latin typeface="Times New Roman" panose="02020603050405020304" pitchFamily="18" charset="0"/>
                <a:cs typeface="Times New Roman" panose="02020603050405020304" pitchFamily="18" charset="0"/>
                <a:sym typeface="Wingdings" panose="05000000000000000000" pitchFamily="2" charset="2"/>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kiểu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vấn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nhưng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lộ</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xúc</a:t>
            </a:r>
            <a:endParaRPr lang="vi-VN" sz="48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94406826-0FE4-1FA3-33A1-F4153EE2B9FC}"/>
              </a:ext>
            </a:extLst>
          </p:cNvPr>
          <p:cNvGrpSpPr/>
          <p:nvPr/>
        </p:nvGrpSpPr>
        <p:grpSpPr>
          <a:xfrm>
            <a:off x="0" y="203278"/>
            <a:ext cx="14325601" cy="1737241"/>
            <a:chOff x="-304800" y="195293"/>
            <a:chExt cx="11950140" cy="1737241"/>
          </a:xfrm>
        </p:grpSpPr>
        <p:grpSp>
          <p:nvGrpSpPr>
            <p:cNvPr id="11" name="Group 25">
              <a:extLst>
                <a:ext uri="{FF2B5EF4-FFF2-40B4-BE49-F238E27FC236}">
                  <a16:creationId xmlns:a16="http://schemas.microsoft.com/office/drawing/2014/main" id="{07D9DA86-10E5-1067-DFA2-C9591DD97083}"/>
                </a:ext>
              </a:extLst>
            </p:cNvPr>
            <p:cNvGrpSpPr/>
            <p:nvPr/>
          </p:nvGrpSpPr>
          <p:grpSpPr>
            <a:xfrm>
              <a:off x="-304800" y="195293"/>
              <a:ext cx="11632316" cy="1737241"/>
              <a:chOff x="0" y="-57150"/>
              <a:chExt cx="2970361" cy="443612"/>
            </a:xfrm>
          </p:grpSpPr>
          <p:sp>
            <p:nvSpPr>
              <p:cNvPr id="13" name="Freeform 26">
                <a:extLst>
                  <a:ext uri="{FF2B5EF4-FFF2-40B4-BE49-F238E27FC236}">
                    <a16:creationId xmlns:a16="http://schemas.microsoft.com/office/drawing/2014/main" id="{8E246A82-67EA-C391-09F4-D48A97E706BF}"/>
                  </a:ext>
                </a:extLst>
              </p:cNvPr>
              <p:cNvSpPr/>
              <p:nvPr/>
            </p:nvSpPr>
            <p:spPr>
              <a:xfrm>
                <a:off x="1087509" y="-16712"/>
                <a:ext cx="1882852"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14" name="TextBox 27">
                <a:extLst>
                  <a:ext uri="{FF2B5EF4-FFF2-40B4-BE49-F238E27FC236}">
                    <a16:creationId xmlns:a16="http://schemas.microsoft.com/office/drawing/2014/main" id="{C82C628C-D594-7A3B-E696-19624B831CE8}"/>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12" name="TextBox 28">
              <a:extLst>
                <a:ext uri="{FF2B5EF4-FFF2-40B4-BE49-F238E27FC236}">
                  <a16:creationId xmlns:a16="http://schemas.microsoft.com/office/drawing/2014/main" id="{8DB1C6C8-B217-B261-E06B-EB66DFEC8AD0}"/>
                </a:ext>
              </a:extLst>
            </p:cNvPr>
            <p:cNvSpPr txBox="1"/>
            <p:nvPr/>
          </p:nvSpPr>
          <p:spPr>
            <a:xfrm>
              <a:off x="4144721" y="997527"/>
              <a:ext cx="7500619" cy="525785"/>
            </a:xfrm>
            <a:prstGeom prst="rect">
              <a:avLst/>
            </a:prstGeom>
          </p:spPr>
          <p:txBody>
            <a:bodyPr wrap="square" lIns="0" tIns="0" rIns="0" bIns="0" rtlCol="0" anchor="t">
              <a:spAutoFit/>
            </a:bodyPr>
            <a:lstStyle/>
            <a:p>
              <a:pPr>
                <a:lnSpc>
                  <a:spcPts val="4115"/>
                </a:lnSpc>
              </a:pPr>
              <a:r>
                <a:rPr lang="en-US" sz="8000" b="1" dirty="0" err="1">
                  <a:solidFill>
                    <a:srgbClr val="FFFFFF"/>
                  </a:solidFill>
                  <a:latin typeface="#9Slide07 Itim" panose="00000500000000000000" pitchFamily="2" charset="-34"/>
                  <a:cs typeface="#9Slide07 Itim" panose="00000500000000000000" pitchFamily="2" charset="-34"/>
                </a:rPr>
                <a:t>Nhanh</a:t>
              </a:r>
              <a:r>
                <a:rPr lang="en-US" sz="8000" b="1" dirty="0">
                  <a:solidFill>
                    <a:srgbClr val="FFFFFF"/>
                  </a:solidFill>
                  <a:latin typeface="#9Slide07 Itim" panose="00000500000000000000" pitchFamily="2" charset="-34"/>
                  <a:cs typeface="#9Slide07 Itim" panose="00000500000000000000" pitchFamily="2" charset="-34"/>
                </a:rPr>
                <a:t> </a:t>
              </a:r>
              <a:r>
                <a:rPr lang="en-US" sz="8000" b="1" dirty="0" err="1">
                  <a:solidFill>
                    <a:srgbClr val="FFFFFF"/>
                  </a:solidFill>
                  <a:latin typeface="#9Slide07 Itim" panose="00000500000000000000" pitchFamily="2" charset="-34"/>
                  <a:cs typeface="#9Slide07 Itim" panose="00000500000000000000" pitchFamily="2" charset="-34"/>
                </a:rPr>
                <a:t>tay</a:t>
              </a:r>
              <a:r>
                <a:rPr lang="en-US" sz="8000" b="1" dirty="0">
                  <a:solidFill>
                    <a:srgbClr val="FFFFFF"/>
                  </a:solidFill>
                  <a:latin typeface="#9Slide07 Itim" panose="00000500000000000000" pitchFamily="2" charset="-34"/>
                  <a:cs typeface="#9Slide07 Itim" panose="00000500000000000000" pitchFamily="2" charset="-34"/>
                </a:rPr>
                <a:t> – </a:t>
              </a:r>
              <a:r>
                <a:rPr lang="en-US" sz="8000" b="1" dirty="0" err="1">
                  <a:solidFill>
                    <a:srgbClr val="FFFFFF"/>
                  </a:solidFill>
                  <a:latin typeface="#9Slide07 Itim" panose="00000500000000000000" pitchFamily="2" charset="-34"/>
                  <a:cs typeface="#9Slide07 Itim" panose="00000500000000000000" pitchFamily="2" charset="-34"/>
                </a:rPr>
                <a:t>Lẹ</a:t>
              </a:r>
              <a:r>
                <a:rPr lang="en-US" sz="8000" b="1" dirty="0">
                  <a:solidFill>
                    <a:srgbClr val="FFFFFF"/>
                  </a:solidFill>
                  <a:latin typeface="#9Slide07 Itim" panose="00000500000000000000" pitchFamily="2" charset="-34"/>
                  <a:cs typeface="#9Slide07 Itim" panose="00000500000000000000" pitchFamily="2" charset="-34"/>
                </a:rPr>
                <a:t> </a:t>
              </a:r>
              <a:r>
                <a:rPr lang="en-US" sz="8000" b="1" dirty="0" err="1">
                  <a:solidFill>
                    <a:srgbClr val="FFFFFF"/>
                  </a:solidFill>
                  <a:latin typeface="#9Slide07 Itim" panose="00000500000000000000" pitchFamily="2" charset="-34"/>
                  <a:cs typeface="#9Slide07 Itim" panose="00000500000000000000" pitchFamily="2" charset="-34"/>
                </a:rPr>
                <a:t>mắt</a:t>
              </a:r>
              <a:endParaRPr lang="en-US" sz="8000" b="1" dirty="0">
                <a:solidFill>
                  <a:srgbClr val="FFFFFF"/>
                </a:solidFill>
                <a:latin typeface="#9Slide07 Itim" panose="00000500000000000000" pitchFamily="2" charset="-34"/>
                <a:cs typeface="#9Slide07 Itim" panose="00000500000000000000" pitchFamily="2" charset="-34"/>
              </a:endParaRPr>
            </a:p>
          </p:txBody>
        </p:sp>
      </p:grpSp>
      <p:sp>
        <p:nvSpPr>
          <p:cNvPr id="15" name="Freeform 19">
            <a:extLst>
              <a:ext uri="{FF2B5EF4-FFF2-40B4-BE49-F238E27FC236}">
                <a16:creationId xmlns:a16="http://schemas.microsoft.com/office/drawing/2014/main" id="{FCA5327D-20CC-DD30-0536-6E3D2E5ACD36}"/>
              </a:ext>
            </a:extLst>
          </p:cNvPr>
          <p:cNvSpPr/>
          <p:nvPr/>
        </p:nvSpPr>
        <p:spPr>
          <a:xfrm>
            <a:off x="13563600" y="4591411"/>
            <a:ext cx="4364245" cy="5695589"/>
          </a:xfrm>
          <a:custGeom>
            <a:avLst/>
            <a:gdLst/>
            <a:ahLst/>
            <a:cxnLst/>
            <a:rect l="l" t="t" r="r" b="b"/>
            <a:pathLst>
              <a:path w="4364245" h="5695589">
                <a:moveTo>
                  <a:pt x="0" y="0"/>
                </a:moveTo>
                <a:lnTo>
                  <a:pt x="4364246" y="0"/>
                </a:lnTo>
                <a:lnTo>
                  <a:pt x="4364246" y="5695589"/>
                </a:lnTo>
                <a:lnTo>
                  <a:pt x="0" y="56955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288115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3">
            <a:extLst>
              <a:ext uri="{FF2B5EF4-FFF2-40B4-BE49-F238E27FC236}">
                <a16:creationId xmlns:a16="http://schemas.microsoft.com/office/drawing/2014/main" id="{8DDDC8BB-BF19-3980-57A4-14F3B0309F3B}"/>
              </a:ext>
            </a:extLst>
          </p:cNvPr>
          <p:cNvSpPr txBox="1"/>
          <p:nvPr/>
        </p:nvSpPr>
        <p:spPr>
          <a:xfrm>
            <a:off x="4038600" y="1028700"/>
            <a:ext cx="9511736" cy="1233030"/>
          </a:xfrm>
          <a:prstGeom prst="rect">
            <a:avLst/>
          </a:prstGeom>
        </p:spPr>
        <p:txBody>
          <a:bodyPr wrap="square" lIns="0" tIns="0" rIns="0" bIns="0" rtlCol="0" anchor="t">
            <a:spAutoFit/>
          </a:bodyPr>
          <a:lstStyle/>
          <a:p>
            <a:pPr algn="ctr">
              <a:lnSpc>
                <a:spcPts val="9292"/>
              </a:lnSpc>
            </a:pPr>
            <a:r>
              <a:rPr lang="en-US" sz="8800" dirty="0" err="1">
                <a:solidFill>
                  <a:srgbClr val="AE661E"/>
                </a:solidFill>
                <a:latin typeface="Roca Two"/>
              </a:rPr>
              <a:t>Trò</a:t>
            </a:r>
            <a:r>
              <a:rPr lang="en-US" sz="8800" dirty="0">
                <a:solidFill>
                  <a:srgbClr val="AE661E"/>
                </a:solidFill>
                <a:latin typeface="Roca Two"/>
              </a:rPr>
              <a:t> </a:t>
            </a:r>
            <a:r>
              <a:rPr lang="en-US" sz="8800" dirty="0" err="1">
                <a:solidFill>
                  <a:srgbClr val="AE661E"/>
                </a:solidFill>
                <a:latin typeface="Roca Two"/>
              </a:rPr>
              <a:t>chơi</a:t>
            </a:r>
            <a:r>
              <a:rPr lang="en-US" sz="8800" dirty="0">
                <a:solidFill>
                  <a:srgbClr val="AE661E"/>
                </a:solidFill>
                <a:latin typeface="Roca Two"/>
              </a:rPr>
              <a:t> </a:t>
            </a:r>
            <a:r>
              <a:rPr lang="en-US" sz="8800" dirty="0" err="1">
                <a:solidFill>
                  <a:srgbClr val="AE661E"/>
                </a:solidFill>
                <a:latin typeface="Roca Two"/>
              </a:rPr>
              <a:t>điền</a:t>
            </a:r>
            <a:r>
              <a:rPr lang="en-US" sz="8800" dirty="0">
                <a:solidFill>
                  <a:srgbClr val="AE661E"/>
                </a:solidFill>
                <a:latin typeface="Roca Two"/>
              </a:rPr>
              <a:t> </a:t>
            </a:r>
            <a:r>
              <a:rPr lang="en-US" sz="8800" dirty="0" err="1">
                <a:solidFill>
                  <a:srgbClr val="AE661E"/>
                </a:solidFill>
                <a:latin typeface="Roca Two"/>
              </a:rPr>
              <a:t>từ</a:t>
            </a:r>
            <a:endParaRPr lang="en-US" sz="8800" dirty="0">
              <a:solidFill>
                <a:srgbClr val="AE661E"/>
              </a:solidFill>
              <a:latin typeface="Roca Two"/>
            </a:endParaRPr>
          </a:p>
        </p:txBody>
      </p:sp>
      <p:sp>
        <p:nvSpPr>
          <p:cNvPr id="4" name="TextBox 3">
            <a:extLst>
              <a:ext uri="{FF2B5EF4-FFF2-40B4-BE49-F238E27FC236}">
                <a16:creationId xmlns:a16="http://schemas.microsoft.com/office/drawing/2014/main" id="{3FE766F7-EC8C-17FB-3D11-177125518988}"/>
              </a:ext>
            </a:extLst>
          </p:cNvPr>
          <p:cNvSpPr txBox="1"/>
          <p:nvPr/>
        </p:nvSpPr>
        <p:spPr>
          <a:xfrm>
            <a:off x="6324600" y="2781300"/>
            <a:ext cx="13411200" cy="4524315"/>
          </a:xfrm>
          <a:prstGeom prst="rect">
            <a:avLst/>
          </a:prstGeom>
          <a:noFill/>
        </p:spPr>
        <p:txBody>
          <a:bodyPr wrap="square">
            <a:spAutoFit/>
          </a:bodyPr>
          <a:lstStyle/>
          <a:p>
            <a:pPr lvl="1" algn="l">
              <a:lnSpc>
                <a:spcPct val="150000"/>
              </a:lnSpc>
            </a:pP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Hãy</a:t>
            </a:r>
            <a:r>
              <a:rPr lang="en-US" sz="4800" b="0" i="0" dirty="0">
                <a:solidFill>
                  <a:srgbClr val="0D0D0D"/>
                </a:solidFill>
                <a:effectLst/>
                <a:latin typeface="Times New Roman" panose="02020603050405020304" pitchFamily="18" charset="0"/>
                <a:cs typeface="Times New Roman" panose="02020603050405020304" pitchFamily="18" charset="0"/>
              </a:rPr>
              <a:t> _____ </a:t>
            </a:r>
            <a:r>
              <a:rPr lang="en-US" sz="4800" b="0" i="0" dirty="0" err="1">
                <a:solidFill>
                  <a:srgbClr val="0D0D0D"/>
                </a:solidFill>
                <a:effectLst/>
                <a:latin typeface="Times New Roman" panose="02020603050405020304" pitchFamily="18" charset="0"/>
                <a:cs typeface="Times New Roman" panose="02020603050405020304" pitchFamily="18" charset="0"/>
              </a:rPr>
              <a:t>sách</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cho</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tôi</a:t>
            </a:r>
            <a:r>
              <a:rPr lang="en-US" sz="4800" dirty="0">
                <a:solidFill>
                  <a:srgbClr val="0D0D0D"/>
                </a:solidFill>
                <a:latin typeface="Times New Roman" panose="02020603050405020304" pitchFamily="18" charset="0"/>
                <a:cs typeface="Times New Roman" panose="02020603050405020304" pitchFamily="18" charset="0"/>
              </a:rPr>
              <a:t>”</a:t>
            </a:r>
            <a:endParaRPr lang="en-US" sz="4800" b="0" i="0" dirty="0">
              <a:solidFill>
                <a:srgbClr val="0D0D0D"/>
              </a:solidFill>
              <a:effectLst/>
              <a:latin typeface="Times New Roman" panose="02020603050405020304" pitchFamily="18" charset="0"/>
              <a:cs typeface="Times New Roman" panose="02020603050405020304" pitchFamily="18" charset="0"/>
            </a:endParaRPr>
          </a:p>
          <a:p>
            <a:pPr lvl="1" algn="l">
              <a:lnSpc>
                <a:spcPct val="150000"/>
              </a:lnSpc>
            </a:pP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Tôi</a:t>
            </a:r>
            <a:r>
              <a:rPr lang="en-US" sz="4800" b="0" i="0" dirty="0">
                <a:solidFill>
                  <a:srgbClr val="0D0D0D"/>
                </a:solidFill>
                <a:effectLst/>
                <a:latin typeface="Times New Roman" panose="02020603050405020304" pitchFamily="18" charset="0"/>
                <a:cs typeface="Times New Roman" panose="02020603050405020304" pitchFamily="18" charset="0"/>
              </a:rPr>
              <a:t> _____ </a:t>
            </a:r>
            <a:r>
              <a:rPr lang="en-US" sz="4800" b="0" i="0" dirty="0" err="1">
                <a:solidFill>
                  <a:srgbClr val="0D0D0D"/>
                </a:solidFill>
                <a:effectLst/>
                <a:latin typeface="Times New Roman" panose="02020603050405020304" pitchFamily="18" charset="0"/>
                <a:cs typeface="Times New Roman" panose="02020603050405020304" pitchFamily="18" charset="0"/>
              </a:rPr>
              <a:t>vì</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điều</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đó</a:t>
            </a:r>
            <a:r>
              <a:rPr lang="en-US" sz="4800" dirty="0">
                <a:solidFill>
                  <a:srgbClr val="0D0D0D"/>
                </a:solidFill>
                <a:latin typeface="Times New Roman" panose="02020603050405020304" pitchFamily="18" charset="0"/>
                <a:cs typeface="Times New Roman" panose="02020603050405020304" pitchFamily="18" charset="0"/>
              </a:rPr>
              <a:t>”.</a:t>
            </a:r>
            <a:endParaRPr lang="en-US" sz="4800" b="0" i="0" dirty="0">
              <a:solidFill>
                <a:srgbClr val="0D0D0D"/>
              </a:solidFill>
              <a:effectLst/>
              <a:latin typeface="Times New Roman" panose="02020603050405020304" pitchFamily="18" charset="0"/>
              <a:cs typeface="Times New Roman" panose="02020603050405020304" pitchFamily="18" charset="0"/>
            </a:endParaRPr>
          </a:p>
          <a:p>
            <a:pPr lvl="1" algn="l">
              <a:lnSpc>
                <a:spcPct val="150000"/>
              </a:lnSpc>
            </a:pP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Bạn</a:t>
            </a:r>
            <a:r>
              <a:rPr lang="en-US" sz="4800" b="0" i="0" dirty="0">
                <a:solidFill>
                  <a:srgbClr val="0D0D0D"/>
                </a:solidFill>
                <a:effectLst/>
                <a:latin typeface="Times New Roman" panose="02020603050405020304" pitchFamily="18" charset="0"/>
                <a:cs typeface="Times New Roman" panose="02020603050405020304" pitchFamily="18" charset="0"/>
              </a:rPr>
              <a:t> _____ </a:t>
            </a:r>
            <a:r>
              <a:rPr lang="en-US" sz="4800" b="0" i="0" dirty="0" err="1">
                <a:solidFill>
                  <a:srgbClr val="0D0D0D"/>
                </a:solidFill>
                <a:effectLst/>
                <a:latin typeface="Times New Roman" panose="02020603050405020304" pitchFamily="18" charset="0"/>
                <a:cs typeface="Times New Roman" panose="02020603050405020304" pitchFamily="18" charset="0"/>
              </a:rPr>
              <a:t>đi</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học</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ngày</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mai</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không</a:t>
            </a:r>
            <a:r>
              <a:rPr lang="en-US" sz="4800" b="0" i="0" dirty="0">
                <a:solidFill>
                  <a:srgbClr val="0D0D0D"/>
                </a:solidFill>
                <a:effectLst/>
                <a:latin typeface="Times New Roman" panose="02020603050405020304" pitchFamily="18" charset="0"/>
                <a:cs typeface="Times New Roman" panose="02020603050405020304" pitchFamily="18" charset="0"/>
              </a:rPr>
              <a:t>?”</a:t>
            </a:r>
          </a:p>
          <a:p>
            <a:pPr lvl="1" algn="l">
              <a:lnSpc>
                <a:spcPct val="150000"/>
              </a:lnSpc>
            </a:pPr>
            <a:r>
              <a:rPr lang="en-US" sz="4800" dirty="0">
                <a:solidFill>
                  <a:srgbClr val="0D0D0D"/>
                </a:solidFill>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Anh</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ấy</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nói</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Tôi</a:t>
            </a:r>
            <a:r>
              <a:rPr lang="en-US" sz="4800" b="0" i="0" dirty="0">
                <a:solidFill>
                  <a:srgbClr val="0D0D0D"/>
                </a:solidFill>
                <a:effectLst/>
                <a:latin typeface="Times New Roman" panose="02020603050405020304" pitchFamily="18" charset="0"/>
                <a:cs typeface="Times New Roman" panose="02020603050405020304" pitchFamily="18" charset="0"/>
              </a:rPr>
              <a:t> _____ </a:t>
            </a:r>
            <a:r>
              <a:rPr lang="en-US" sz="4800" b="0" i="0" dirty="0" err="1">
                <a:solidFill>
                  <a:srgbClr val="0D0D0D"/>
                </a:solidFill>
                <a:effectLst/>
                <a:latin typeface="Times New Roman" panose="02020603050405020304" pitchFamily="18" charset="0"/>
                <a:cs typeface="Times New Roman" panose="02020603050405020304" pitchFamily="18" charset="0"/>
              </a:rPr>
              <a:t>điều</a:t>
            </a:r>
            <a:r>
              <a:rPr lang="en-US" sz="4800" b="0" i="0" dirty="0">
                <a:solidFill>
                  <a:srgbClr val="0D0D0D"/>
                </a:solidFill>
                <a:effectLst/>
                <a:latin typeface="Times New Roman" panose="02020603050405020304" pitchFamily="18" charset="0"/>
                <a:cs typeface="Times New Roman" panose="02020603050405020304" pitchFamily="18" charset="0"/>
              </a:rPr>
              <a:t> </a:t>
            </a:r>
            <a:r>
              <a:rPr lang="en-US" sz="4800" b="0" i="0" dirty="0" err="1">
                <a:solidFill>
                  <a:srgbClr val="0D0D0D"/>
                </a:solidFill>
                <a:effectLst/>
                <a:latin typeface="Times New Roman" panose="02020603050405020304" pitchFamily="18" charset="0"/>
                <a:cs typeface="Times New Roman" panose="02020603050405020304" pitchFamily="18" charset="0"/>
              </a:rPr>
              <a:t>đó</a:t>
            </a:r>
            <a:r>
              <a:rPr lang="en-US" sz="4800" b="0" i="0" dirty="0">
                <a:solidFill>
                  <a:srgbClr val="0D0D0D"/>
                </a:solidFill>
                <a:effectLst/>
                <a:latin typeface="Times New Roman" panose="02020603050405020304" pitchFamily="18" charset="0"/>
                <a:cs typeface="Times New Roman" panose="02020603050405020304" pitchFamily="18" charset="0"/>
              </a:rPr>
              <a:t>.”</a:t>
            </a:r>
          </a:p>
        </p:txBody>
      </p:sp>
      <p:pic>
        <p:nvPicPr>
          <p:cNvPr id="8" name="Picture 7" descr="A cartoon of a child holding a stick&#10;&#10;Description automatically generated">
            <a:extLst>
              <a:ext uri="{FF2B5EF4-FFF2-40B4-BE49-F238E27FC236}">
                <a16:creationId xmlns:a16="http://schemas.microsoft.com/office/drawing/2014/main" id="{10E50304-DFD2-2F00-8F93-C0A160D369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238500"/>
            <a:ext cx="7048500" cy="7048500"/>
          </a:xfrm>
          <a:prstGeom prst="rect">
            <a:avLst/>
          </a:prstGeom>
        </p:spPr>
      </p:pic>
    </p:spTree>
    <p:extLst>
      <p:ext uri="{BB962C8B-B14F-4D97-AF65-F5344CB8AC3E}">
        <p14:creationId xmlns:p14="http://schemas.microsoft.com/office/powerpoint/2010/main" val="37422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10">
            <a:extLst>
              <a:ext uri="{FF2B5EF4-FFF2-40B4-BE49-F238E27FC236}">
                <a16:creationId xmlns:a16="http://schemas.microsoft.com/office/drawing/2014/main" id="{7B84FB0D-A8D6-46F5-977F-1CBAA08C8B3E}"/>
              </a:ext>
            </a:extLst>
          </p:cNvPr>
          <p:cNvSpPr txBox="1">
            <a:spLocks noChangeArrowheads="1"/>
          </p:cNvSpPr>
          <p:nvPr/>
        </p:nvSpPr>
        <p:spPr bwMode="auto">
          <a:xfrm>
            <a:off x="1011562" y="571500"/>
            <a:ext cx="12399005" cy="867929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14291" tIns="57146" rIns="114291" bIns="57146">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6600" b="1" i="0" u="none" strike="noStrike" kern="1200" cap="none" spc="0" normalizeH="0" baseline="0" noProof="0" dirty="0">
                <a:ln>
                  <a:noFill/>
                </a:ln>
                <a:solidFill>
                  <a:srgbClr val="FF0000"/>
                </a:solidFill>
                <a:effectLst/>
                <a:uLnTx/>
                <a:uFillTx/>
                <a:latin typeface="#9Slide05 SVNCoco FY" panose="02000506000000020003" pitchFamily="2" charset="0"/>
                <a:ea typeface="+mn-ea"/>
                <a:cs typeface="+mn-cs"/>
              </a:rPr>
              <a:t>AI</a:t>
            </a:r>
            <a:r>
              <a:rPr kumimoji="0" lang="en-US" altLang="en-US" sz="6600" b="1" i="0" u="none" strike="noStrike" kern="1200" cap="none" spc="0" normalizeH="0" noProof="0" dirty="0">
                <a:ln>
                  <a:noFill/>
                </a:ln>
                <a:solidFill>
                  <a:srgbClr val="FF0000"/>
                </a:solidFill>
                <a:effectLst/>
                <a:uLnTx/>
                <a:uFillTx/>
                <a:latin typeface="#9Slide05 SVNCoco FY" panose="02000506000000020003" pitchFamily="2" charset="0"/>
                <a:ea typeface="+mn-ea"/>
                <a:cs typeface="+mn-cs"/>
              </a:rPr>
              <a:t> NHANH NHẤT?</a:t>
            </a:r>
            <a:endParaRPr kumimoji="0" lang="en-US" altLang="en-US" sz="6600" b="1" i="0" u="none" strike="noStrike" kern="1200" cap="none" spc="0" normalizeH="0" baseline="0" noProof="0" dirty="0">
              <a:ln>
                <a:noFill/>
              </a:ln>
              <a:solidFill>
                <a:srgbClr val="FF0000"/>
              </a:solidFill>
              <a:effectLst/>
              <a:uLnTx/>
              <a:uFillTx/>
              <a:latin typeface="#9Slide05 SVNCoco FY" panose="02000506000000020003" pitchFamily="2" charset="0"/>
              <a:ea typeface="+mn-ea"/>
              <a:cs typeface="+mn-cs"/>
            </a:endParaRPr>
          </a:p>
          <a:p>
            <a:pPr marL="0" marR="0" lvl="0" indent="0" algn="ctr" defTabSz="914214" rtl="0" eaLnBrk="1" fontAlgn="base" latinLnBrk="0" hangingPunct="1">
              <a:lnSpc>
                <a:spcPct val="100000"/>
              </a:lnSpc>
              <a:spcBef>
                <a:spcPct val="0"/>
              </a:spcBef>
              <a:spcAft>
                <a:spcPct val="0"/>
              </a:spcAft>
              <a:buClrTx/>
              <a:buSzTx/>
              <a:buFontTx/>
              <a:buNone/>
              <a:tabLst/>
              <a:defRPr/>
            </a:pPr>
            <a:endParaRPr kumimoji="0" lang="en-US" altLang="en-US" sz="4050" b="1" i="1" u="none" strike="noStrike" kern="1200" cap="none" spc="0" normalizeH="0" baseline="0" noProof="0" dirty="0">
              <a:ln>
                <a:noFill/>
              </a:ln>
              <a:solidFill>
                <a:srgbClr val="003300"/>
              </a:solidFill>
              <a:effectLst>
                <a:outerShdw blurRad="38100" dist="38100" dir="2700000" algn="tl">
                  <a:srgbClr val="C0C0C0"/>
                </a:outerShdw>
              </a:effectLst>
              <a:uLnTx/>
              <a:uFillTx/>
              <a:latin typeface="Times New Roman" panose="02020603050405020304" pitchFamily="18" charset="0"/>
              <a:ea typeface="+mn-ea"/>
              <a:cs typeface="+mn-cs"/>
            </a:endParaRP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(1)…..………..</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trong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nhà</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khuyên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bảo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luôn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niềm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vui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Yêu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cầu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,(3)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lời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(4)……………..</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cầu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khiến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mọi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người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nghe</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xem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trò</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muốn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nhận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ra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em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Hãy</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thôi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,(5)……….,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chớ</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không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quên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từ</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nào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Đi</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nào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giục</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giã</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làm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sao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Chấm</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than,(6)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góp</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vào</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thành</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Mong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học</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trò</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nhớ</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thật</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lâu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ctr" defTabSz="914214" rtl="0" eaLnBrk="1" fontAlgn="base" latinLnBrk="0" hangingPunct="1">
              <a:lnSpc>
                <a:spcPct val="100000"/>
              </a:lnSpc>
              <a:spcBef>
                <a:spcPct val="0"/>
              </a:spcBef>
              <a:spcAft>
                <a:spcPct val="0"/>
              </a:spcAft>
              <a:buClrTx/>
              <a:buSzTx/>
              <a:buFontTx/>
              <a:buNone/>
              <a:tabLst/>
              <a:defRPr/>
            </a:pP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Nếu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không</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sẽ</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trở</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thành</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chuyện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45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buồn</a:t>
            </a:r>
            <a:r>
              <a:rPr kumimoji="0" lang="en-US" altLang="en-US" sz="45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p:txBody>
      </p:sp>
      <p:sp>
        <p:nvSpPr>
          <p:cNvPr id="2" name="Rectangle 1"/>
          <p:cNvSpPr/>
          <p:nvPr/>
        </p:nvSpPr>
        <p:spPr>
          <a:xfrm>
            <a:off x="5959760" y="2046170"/>
            <a:ext cx="2502608"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cầu</a:t>
            </a:r>
            <a:r>
              <a:rPr kumimoji="0" lang="en-US" altLang="en-US" sz="4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4400" b="0"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khiến</a:t>
            </a:r>
            <a:r>
              <a:rPr kumimoji="0" lang="en-US" altLang="en-US" sz="44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endParaRPr kumimoji="0" lang="en-US" sz="4400" b="0"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Rectangle 3"/>
          <p:cNvSpPr/>
          <p:nvPr/>
        </p:nvSpPr>
        <p:spPr>
          <a:xfrm>
            <a:off x="2890359" y="2781300"/>
            <a:ext cx="1986441"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Đề</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nghị</a:t>
            </a:r>
            <a:endParaRPr lang="en-US" sz="4400" dirty="0">
              <a:solidFill>
                <a:srgbClr val="FF0000"/>
              </a:solidFill>
            </a:endParaRPr>
          </a:p>
        </p:txBody>
      </p:sp>
      <p:sp>
        <p:nvSpPr>
          <p:cNvPr id="5" name="Rectangle 4"/>
          <p:cNvSpPr/>
          <p:nvPr/>
        </p:nvSpPr>
        <p:spPr>
          <a:xfrm>
            <a:off x="6365845" y="3467100"/>
            <a:ext cx="1939955"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ra</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lệnh</a:t>
            </a:r>
            <a:r>
              <a:rPr lang="en-US" altLang="en-US" sz="4400" i="1" dirty="0">
                <a:solidFill>
                  <a:srgbClr val="FF0000"/>
                </a:solidFill>
                <a:latin typeface="Times New Roman" panose="02020603050405020304" pitchFamily="18" charset="0"/>
              </a:rPr>
              <a:t> </a:t>
            </a:r>
            <a:endParaRPr lang="en-US" sz="4400" dirty="0">
              <a:solidFill>
                <a:srgbClr val="FF0000"/>
              </a:solidFill>
            </a:endParaRPr>
          </a:p>
        </p:txBody>
      </p:sp>
      <p:sp>
        <p:nvSpPr>
          <p:cNvPr id="6" name="Rectangle 5"/>
          <p:cNvSpPr/>
          <p:nvPr/>
        </p:nvSpPr>
        <p:spPr>
          <a:xfrm>
            <a:off x="5370513" y="6956336"/>
            <a:ext cx="2534668"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dấu</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chấm</a:t>
            </a:r>
            <a:r>
              <a:rPr lang="en-US" altLang="en-US" sz="4400" i="1" dirty="0">
                <a:solidFill>
                  <a:srgbClr val="FF0000"/>
                </a:solidFill>
                <a:latin typeface="Times New Roman" panose="02020603050405020304" pitchFamily="18" charset="0"/>
              </a:rPr>
              <a:t> </a:t>
            </a:r>
            <a:endParaRPr lang="en-US" sz="4400" dirty="0">
              <a:solidFill>
                <a:srgbClr val="FF0000"/>
              </a:solidFill>
            </a:endParaRPr>
          </a:p>
        </p:txBody>
      </p:sp>
      <p:sp>
        <p:nvSpPr>
          <p:cNvPr id="7" name="Rectangle 6"/>
          <p:cNvSpPr/>
          <p:nvPr/>
        </p:nvSpPr>
        <p:spPr>
          <a:xfrm>
            <a:off x="5040872" y="5528255"/>
            <a:ext cx="1338828"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đừng</a:t>
            </a:r>
            <a:endParaRPr lang="en-US" sz="4400" dirty="0">
              <a:solidFill>
                <a:srgbClr val="FF0000"/>
              </a:solidFill>
            </a:endParaRPr>
          </a:p>
        </p:txBody>
      </p:sp>
      <p:sp>
        <p:nvSpPr>
          <p:cNvPr id="8" name="Rectangle 7"/>
          <p:cNvSpPr/>
          <p:nvPr/>
        </p:nvSpPr>
        <p:spPr>
          <a:xfrm>
            <a:off x="2890359" y="4141704"/>
            <a:ext cx="2404826" cy="769441"/>
          </a:xfrm>
          <a:prstGeom prst="rect">
            <a:avLst/>
          </a:prstGeom>
        </p:spPr>
        <p:txBody>
          <a:bodyPr wrap="none">
            <a:spAutoFit/>
          </a:bodyPr>
          <a:lstStyle/>
          <a:p>
            <a:r>
              <a:rPr lang="en-US" altLang="en-US" sz="4400" i="1" dirty="0" err="1">
                <a:solidFill>
                  <a:srgbClr val="FF0000"/>
                </a:solidFill>
                <a:latin typeface="Times New Roman" panose="02020603050405020304" pitchFamily="18" charset="0"/>
              </a:rPr>
              <a:t>Ngữ</a:t>
            </a:r>
            <a:r>
              <a:rPr lang="en-US" altLang="en-US" sz="4400" i="1" dirty="0">
                <a:solidFill>
                  <a:srgbClr val="FF0000"/>
                </a:solidFill>
                <a:latin typeface="Times New Roman" panose="02020603050405020304" pitchFamily="18" charset="0"/>
              </a:rPr>
              <a:t> </a:t>
            </a:r>
            <a:r>
              <a:rPr lang="en-US" altLang="en-US" sz="4400" i="1" dirty="0" err="1">
                <a:solidFill>
                  <a:srgbClr val="FF0000"/>
                </a:solidFill>
                <a:latin typeface="Times New Roman" panose="02020603050405020304" pitchFamily="18" charset="0"/>
              </a:rPr>
              <a:t>điệu</a:t>
            </a:r>
            <a:r>
              <a:rPr lang="en-US" altLang="en-US" sz="4400" i="1" dirty="0">
                <a:solidFill>
                  <a:srgbClr val="FF0000"/>
                </a:solidFill>
                <a:latin typeface="Times New Roman" panose="02020603050405020304" pitchFamily="18" charset="0"/>
              </a:rPr>
              <a:t> </a:t>
            </a:r>
            <a:endParaRPr lang="en-US" sz="4400" dirty="0">
              <a:solidFill>
                <a:srgbClr val="FF0000"/>
              </a:solidFill>
            </a:endParaRPr>
          </a:p>
        </p:txBody>
      </p:sp>
      <p:sp>
        <p:nvSpPr>
          <p:cNvPr id="3" name="Freeform 19">
            <a:extLst>
              <a:ext uri="{FF2B5EF4-FFF2-40B4-BE49-F238E27FC236}">
                <a16:creationId xmlns:a16="http://schemas.microsoft.com/office/drawing/2014/main" id="{E2CBB6CA-F11D-F281-C9AA-506F4712B76F}"/>
              </a:ext>
            </a:extLst>
          </p:cNvPr>
          <p:cNvSpPr/>
          <p:nvPr/>
        </p:nvSpPr>
        <p:spPr>
          <a:xfrm>
            <a:off x="13035991" y="4120426"/>
            <a:ext cx="4894718" cy="6166574"/>
          </a:xfrm>
          <a:custGeom>
            <a:avLst/>
            <a:gdLst/>
            <a:ahLst/>
            <a:cxnLst/>
            <a:rect l="l" t="t" r="r" b="b"/>
            <a:pathLst>
              <a:path w="4894718" h="6166574">
                <a:moveTo>
                  <a:pt x="0" y="0"/>
                </a:moveTo>
                <a:lnTo>
                  <a:pt x="4894718" y="0"/>
                </a:lnTo>
                <a:lnTo>
                  <a:pt x="4894718" y="6166573"/>
                </a:lnTo>
                <a:lnTo>
                  <a:pt x="0" y="616657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extLst>
      <p:ext uri="{BB962C8B-B14F-4D97-AF65-F5344CB8AC3E}">
        <p14:creationId xmlns:p14="http://schemas.microsoft.com/office/powerpoint/2010/main" val="16496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5B69C-CF72-20A6-0567-8EC1876A6357}"/>
              </a:ext>
            </a:extLst>
          </p:cNvPr>
          <p:cNvSpPr txBox="1"/>
          <p:nvPr/>
        </p:nvSpPr>
        <p:spPr>
          <a:xfrm>
            <a:off x="1371600" y="2400300"/>
            <a:ext cx="15849600" cy="7080336"/>
          </a:xfrm>
          <a:prstGeom prst="rect">
            <a:avLst/>
          </a:prstGeom>
          <a:noFill/>
        </p:spPr>
        <p:txBody>
          <a:bodyPr wrap="square">
            <a:spAutoFit/>
          </a:bodyPr>
          <a:lstStyle/>
          <a:p>
            <a:pPr algn="just">
              <a:lnSpc>
                <a:spcPct val="150000"/>
              </a:lnSpc>
            </a:pPr>
            <a:r>
              <a:rPr lang="vi-VN" sz="4400" b="0" i="0" dirty="0">
                <a:solidFill>
                  <a:srgbClr val="0D0D0D"/>
                </a:solidFill>
                <a:effectLst/>
                <a:latin typeface="Times New Roman" panose="02020603050405020304" pitchFamily="18" charset="0"/>
                <a:cs typeface="Times New Roman" panose="02020603050405020304" pitchFamily="18" charset="0"/>
              </a:rPr>
              <a:t>Yêu cầu học </a:t>
            </a:r>
            <a:r>
              <a:rPr lang="en-US" sz="4400" b="0" i="0" dirty="0" err="1">
                <a:solidFill>
                  <a:srgbClr val="0D0D0D"/>
                </a:solidFill>
                <a:effectLst/>
                <a:latin typeface="Times New Roman" panose="02020603050405020304" pitchFamily="18" charset="0"/>
                <a:cs typeface="Times New Roman" panose="02020603050405020304" pitchFamily="18" charset="0"/>
              </a:rPr>
              <a:t>sinh</a:t>
            </a:r>
            <a:r>
              <a:rPr lang="vi-VN" sz="4400" b="0" i="0" dirty="0">
                <a:solidFill>
                  <a:srgbClr val="0D0D0D"/>
                </a:solidFill>
                <a:effectLst/>
                <a:latin typeface="Times New Roman" panose="02020603050405020304" pitchFamily="18" charset="0"/>
                <a:cs typeface="Times New Roman" panose="02020603050405020304" pitchFamily="18" charset="0"/>
              </a:rPr>
              <a:t> tạo ra các câu thuộc các loại câu khác nhau liên quan đến một chủ đề cụ thể.</a:t>
            </a:r>
          </a:p>
          <a:p>
            <a:pPr algn="just">
              <a:lnSpc>
                <a:spcPct val="150000"/>
              </a:lnSpc>
            </a:pPr>
            <a:r>
              <a:rPr lang="en-US" sz="4400" b="1" dirty="0">
                <a:solidFill>
                  <a:srgbClr val="0D0D0D"/>
                </a:solidFill>
                <a:latin typeface="Times New Roman" panose="02020603050405020304" pitchFamily="18" charset="0"/>
                <a:cs typeface="Times New Roman" panose="02020603050405020304" pitchFamily="18" charset="0"/>
              </a:rPr>
              <a:t>*</a:t>
            </a:r>
            <a:r>
              <a:rPr lang="vi-VN" sz="4400" b="1" i="0" dirty="0">
                <a:solidFill>
                  <a:srgbClr val="0D0D0D"/>
                </a:solidFill>
                <a:effectLst/>
                <a:latin typeface="Times New Roman" panose="02020603050405020304" pitchFamily="18" charset="0"/>
                <a:cs typeface="Times New Roman" panose="02020603050405020304" pitchFamily="18" charset="0"/>
              </a:rPr>
              <a:t>Ví dụ: Chủ đề "Gia đình"</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cầu cầu khiến: "Mẹ bảo em hãy dọn phòng."</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cảm: "Tôi rất yêu quý gia đình của mình."</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nghi vấn: "Ba đã nấu cơm chưa?"</a:t>
            </a:r>
          </a:p>
          <a:p>
            <a:pPr lvl="1" algn="just">
              <a:lnSpc>
                <a:spcPct val="150000"/>
              </a:lnSpc>
            </a:pPr>
            <a:r>
              <a:rPr lang="en-US" sz="4400" b="0" i="0" dirty="0">
                <a:solidFill>
                  <a:srgbClr val="0D0D0D"/>
                </a:solidFill>
                <a:effectLst/>
                <a:latin typeface="Times New Roman" panose="02020603050405020304" pitchFamily="18" charset="0"/>
                <a:cs typeface="Times New Roman" panose="02020603050405020304" pitchFamily="18" charset="0"/>
              </a:rPr>
              <a:t>+ </a:t>
            </a:r>
            <a:r>
              <a:rPr lang="vi-VN" sz="4400" b="0" i="0" dirty="0">
                <a:solidFill>
                  <a:srgbClr val="0D0D0D"/>
                </a:solidFill>
                <a:effectLst/>
                <a:latin typeface="Times New Roman" panose="02020603050405020304" pitchFamily="18" charset="0"/>
                <a:cs typeface="Times New Roman" panose="02020603050405020304" pitchFamily="18" charset="0"/>
              </a:rPr>
              <a:t>Câu trần thuật: "Anh trai tôi nói: 'Em đã làm xong bài tập chưa.'"</a:t>
            </a:r>
          </a:p>
        </p:txBody>
      </p:sp>
      <p:sp>
        <p:nvSpPr>
          <p:cNvPr id="4" name="TextBox 23">
            <a:extLst>
              <a:ext uri="{FF2B5EF4-FFF2-40B4-BE49-F238E27FC236}">
                <a16:creationId xmlns:a16="http://schemas.microsoft.com/office/drawing/2014/main" id="{542D3DC0-9557-3FE4-9916-67571C390F08}"/>
              </a:ext>
            </a:extLst>
          </p:cNvPr>
          <p:cNvSpPr txBox="1"/>
          <p:nvPr/>
        </p:nvSpPr>
        <p:spPr>
          <a:xfrm>
            <a:off x="3962400" y="876300"/>
            <a:ext cx="11049000" cy="1233030"/>
          </a:xfrm>
          <a:prstGeom prst="rect">
            <a:avLst/>
          </a:prstGeom>
        </p:spPr>
        <p:txBody>
          <a:bodyPr wrap="square" lIns="0" tIns="0" rIns="0" bIns="0" rtlCol="0" anchor="t">
            <a:spAutoFit/>
          </a:bodyPr>
          <a:lstStyle/>
          <a:p>
            <a:pPr algn="ctr">
              <a:lnSpc>
                <a:spcPts val="9292"/>
              </a:lnSpc>
            </a:pPr>
            <a:r>
              <a:rPr lang="en-US" sz="8800" dirty="0" err="1">
                <a:solidFill>
                  <a:srgbClr val="AE661E"/>
                </a:solidFill>
                <a:latin typeface="Roca Two"/>
              </a:rPr>
              <a:t>Tạo</a:t>
            </a:r>
            <a:r>
              <a:rPr lang="en-US" sz="8800" dirty="0">
                <a:solidFill>
                  <a:srgbClr val="AE661E"/>
                </a:solidFill>
                <a:latin typeface="Roca Two"/>
              </a:rPr>
              <a:t> </a:t>
            </a:r>
            <a:r>
              <a:rPr lang="en-US" sz="8800" dirty="0" err="1">
                <a:solidFill>
                  <a:srgbClr val="AE661E"/>
                </a:solidFill>
                <a:latin typeface="Roca Two"/>
              </a:rPr>
              <a:t>câu</a:t>
            </a:r>
            <a:r>
              <a:rPr lang="en-US" sz="8800" dirty="0">
                <a:solidFill>
                  <a:srgbClr val="AE661E"/>
                </a:solidFill>
                <a:latin typeface="Roca Two"/>
              </a:rPr>
              <a:t> </a:t>
            </a:r>
            <a:r>
              <a:rPr lang="en-US" sz="8800" dirty="0" err="1">
                <a:solidFill>
                  <a:srgbClr val="AE661E"/>
                </a:solidFill>
                <a:latin typeface="Roca Two"/>
              </a:rPr>
              <a:t>theo</a:t>
            </a:r>
            <a:r>
              <a:rPr lang="en-US" sz="8800" dirty="0">
                <a:solidFill>
                  <a:srgbClr val="AE661E"/>
                </a:solidFill>
                <a:latin typeface="Roca Two"/>
              </a:rPr>
              <a:t> </a:t>
            </a:r>
            <a:r>
              <a:rPr lang="en-US" sz="8800" dirty="0" err="1">
                <a:solidFill>
                  <a:srgbClr val="AE661E"/>
                </a:solidFill>
                <a:latin typeface="Roca Two"/>
              </a:rPr>
              <a:t>chủ</a:t>
            </a:r>
            <a:r>
              <a:rPr lang="en-US" sz="8800" dirty="0">
                <a:solidFill>
                  <a:srgbClr val="AE661E"/>
                </a:solidFill>
                <a:latin typeface="Roca Two"/>
              </a:rPr>
              <a:t> </a:t>
            </a:r>
            <a:r>
              <a:rPr lang="en-US" sz="8800" dirty="0" err="1">
                <a:solidFill>
                  <a:srgbClr val="AE661E"/>
                </a:solidFill>
                <a:latin typeface="Roca Two"/>
              </a:rPr>
              <a:t>đề</a:t>
            </a:r>
            <a:endParaRPr lang="en-US" sz="8800" dirty="0">
              <a:solidFill>
                <a:srgbClr val="AE661E"/>
              </a:solidFill>
              <a:latin typeface="Roca Two"/>
            </a:endParaRPr>
          </a:p>
        </p:txBody>
      </p:sp>
      <p:pic>
        <p:nvPicPr>
          <p:cNvPr id="8" name="Picture 7" descr="A cartoon of a child&#10;&#10;Description automatically generated">
            <a:extLst>
              <a:ext uri="{FF2B5EF4-FFF2-40B4-BE49-F238E27FC236}">
                <a16:creationId xmlns:a16="http://schemas.microsoft.com/office/drawing/2014/main" id="{6AD73246-319B-E2E9-3F83-3DE00BD89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87400" y="3695700"/>
            <a:ext cx="4953000" cy="4953000"/>
          </a:xfrm>
          <a:prstGeom prst="rect">
            <a:avLst/>
          </a:prstGeom>
        </p:spPr>
      </p:pic>
    </p:spTree>
    <p:extLst>
      <p:ext uri="{BB962C8B-B14F-4D97-AF65-F5344CB8AC3E}">
        <p14:creationId xmlns:p14="http://schemas.microsoft.com/office/powerpoint/2010/main" val="11921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8700"/>
            <a:ext cx="482666" cy="48266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5" name="TextBox 5"/>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6" name="Group 6"/>
          <p:cNvGrpSpPr/>
          <p:nvPr/>
        </p:nvGrpSpPr>
        <p:grpSpPr>
          <a:xfrm>
            <a:off x="1612212" y="1028700"/>
            <a:ext cx="482666" cy="4826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8" name="TextBox 8"/>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9" name="Group 9"/>
          <p:cNvGrpSpPr/>
          <p:nvPr/>
        </p:nvGrpSpPr>
        <p:grpSpPr>
          <a:xfrm>
            <a:off x="2190754" y="1028700"/>
            <a:ext cx="482666" cy="48266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1" name="TextBox 11"/>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2" name="Group 12"/>
          <p:cNvGrpSpPr/>
          <p:nvPr/>
        </p:nvGrpSpPr>
        <p:grpSpPr>
          <a:xfrm>
            <a:off x="2769297" y="1028700"/>
            <a:ext cx="482666" cy="482666"/>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4" name="TextBox 14"/>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5" name="Group 15"/>
          <p:cNvGrpSpPr/>
          <p:nvPr/>
        </p:nvGrpSpPr>
        <p:grpSpPr>
          <a:xfrm>
            <a:off x="535593" y="1985428"/>
            <a:ext cx="17216813" cy="6669172"/>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50800" tIns="50800" rIns="50800" bIns="50800" rtlCol="0" anchor="ctr"/>
            <a:lstStyle/>
            <a:p>
              <a:pPr algn="ctr">
                <a:lnSpc>
                  <a:spcPts val="2659"/>
                </a:lnSpc>
                <a:spcBef>
                  <a:spcPct val="0"/>
                </a:spcBef>
              </a:pPr>
              <a:endParaRPr>
                <a:latin typeface="Times New Roman" panose="02020603050405020304" pitchFamily="18" charset="0"/>
                <a:cs typeface="Times New Roman" panose="02020603050405020304" pitchFamily="18" charset="0"/>
              </a:endParaRPr>
            </a:p>
          </p:txBody>
        </p:sp>
      </p:grpSp>
      <p:sp>
        <p:nvSpPr>
          <p:cNvPr id="23" name="TextBox 23"/>
          <p:cNvSpPr txBox="1"/>
          <p:nvPr/>
        </p:nvSpPr>
        <p:spPr>
          <a:xfrm>
            <a:off x="1156264" y="2460054"/>
            <a:ext cx="9511736" cy="1192634"/>
          </a:xfrm>
          <a:prstGeom prst="rect">
            <a:avLst/>
          </a:prstGeom>
        </p:spPr>
        <p:txBody>
          <a:bodyPr wrap="square" lIns="0" tIns="0" rIns="0" bIns="0" rtlCol="0" anchor="t">
            <a:spAutoFit/>
          </a:bodyPr>
          <a:lstStyle/>
          <a:p>
            <a:pPr algn="ctr">
              <a:lnSpc>
                <a:spcPts val="9292"/>
              </a:lnSpc>
            </a:pPr>
            <a:r>
              <a:rPr lang="en-US" sz="7148" dirty="0" err="1">
                <a:solidFill>
                  <a:srgbClr val="AE661E"/>
                </a:solidFill>
                <a:latin typeface="Roca Two"/>
              </a:rPr>
              <a:t>Tiết</a:t>
            </a:r>
            <a:r>
              <a:rPr lang="en-US" sz="7148" dirty="0">
                <a:solidFill>
                  <a:srgbClr val="AE661E"/>
                </a:solidFill>
                <a:latin typeface="Roca Two"/>
              </a:rPr>
              <a:t> 119</a:t>
            </a:r>
          </a:p>
        </p:txBody>
      </p:sp>
      <p:sp>
        <p:nvSpPr>
          <p:cNvPr id="27" name="TextBox 27"/>
          <p:cNvSpPr txBox="1"/>
          <p:nvPr/>
        </p:nvSpPr>
        <p:spPr>
          <a:xfrm>
            <a:off x="2415848" y="4086658"/>
            <a:ext cx="9889499" cy="1107996"/>
          </a:xfrm>
          <a:prstGeom prst="rect">
            <a:avLst/>
          </a:prstGeom>
        </p:spPr>
        <p:txBody>
          <a:bodyPr wrap="square" lIns="0" tIns="0" rIns="0" bIns="0" rtlCol="0" anchor="t">
            <a:spAutoFit/>
          </a:bodyPr>
          <a:lstStyle/>
          <a:p>
            <a:r>
              <a:rPr lang="en-US" sz="7200" b="1" spc="139" dirty="0" err="1">
                <a:latin typeface="Fraunces Thin"/>
              </a:rPr>
              <a:t>Thực</a:t>
            </a:r>
            <a:r>
              <a:rPr lang="en-US" sz="7200" b="1" spc="139" dirty="0">
                <a:latin typeface="Fraunces Thin"/>
              </a:rPr>
              <a:t> </a:t>
            </a:r>
            <a:r>
              <a:rPr lang="en-US" sz="7200" b="1" spc="139" dirty="0" err="1">
                <a:latin typeface="Fraunces Thin"/>
              </a:rPr>
              <a:t>hành</a:t>
            </a:r>
            <a:r>
              <a:rPr lang="en-US" sz="7200" b="1" spc="139" dirty="0">
                <a:latin typeface="Fraunces Thin"/>
              </a:rPr>
              <a:t> </a:t>
            </a:r>
            <a:r>
              <a:rPr lang="en-US" sz="7200" b="1" spc="139" dirty="0" err="1">
                <a:latin typeface="Fraunces Thin"/>
              </a:rPr>
              <a:t>tiếng</a:t>
            </a:r>
            <a:r>
              <a:rPr lang="en-US" sz="7200" b="1" spc="139" dirty="0">
                <a:latin typeface="Fraunces Thin"/>
              </a:rPr>
              <a:t> </a:t>
            </a:r>
            <a:r>
              <a:rPr lang="en-US" sz="7200" b="1" spc="139" dirty="0" err="1">
                <a:latin typeface="Fraunces Thin"/>
              </a:rPr>
              <a:t>Việt</a:t>
            </a:r>
            <a:endParaRPr lang="en-US" sz="7200" b="1" spc="139" dirty="0">
              <a:latin typeface="Fraunces Thin"/>
            </a:endParaRPr>
          </a:p>
        </p:txBody>
      </p:sp>
      <p:sp>
        <p:nvSpPr>
          <p:cNvPr id="28" name="Freeform 5">
            <a:extLst>
              <a:ext uri="{FF2B5EF4-FFF2-40B4-BE49-F238E27FC236}">
                <a16:creationId xmlns:a16="http://schemas.microsoft.com/office/drawing/2014/main" id="{A25972F2-1B66-73BB-6ED1-842E77887955}"/>
              </a:ext>
            </a:extLst>
          </p:cNvPr>
          <p:cNvSpPr/>
          <p:nvPr/>
        </p:nvSpPr>
        <p:spPr>
          <a:xfrm>
            <a:off x="11460470" y="1630526"/>
            <a:ext cx="6817139" cy="7550632"/>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TextBox 27">
            <a:extLst>
              <a:ext uri="{FF2B5EF4-FFF2-40B4-BE49-F238E27FC236}">
                <a16:creationId xmlns:a16="http://schemas.microsoft.com/office/drawing/2014/main" id="{981B2D0C-404A-45E4-2D2E-0E33738CCFF2}"/>
              </a:ext>
            </a:extLst>
          </p:cNvPr>
          <p:cNvSpPr txBox="1"/>
          <p:nvPr/>
        </p:nvSpPr>
        <p:spPr>
          <a:xfrm>
            <a:off x="1321011" y="5428977"/>
            <a:ext cx="11480589" cy="1107996"/>
          </a:xfrm>
          <a:prstGeom prst="rect">
            <a:avLst/>
          </a:prstGeom>
        </p:spPr>
        <p:txBody>
          <a:bodyPr wrap="square" lIns="0" tIns="0" rIns="0" bIns="0" rtlCol="0" anchor="t">
            <a:spAutoFit/>
          </a:bodyPr>
          <a:lstStyle/>
          <a:p>
            <a:pPr algn="ctr"/>
            <a:r>
              <a:rPr lang="en-US" sz="7200" b="1" i="1" spc="139" dirty="0" err="1">
                <a:latin typeface="Times New Roman" panose="02020603050405020304" pitchFamily="18" charset="0"/>
                <a:cs typeface="Times New Roman" panose="02020603050405020304" pitchFamily="18" charset="0"/>
              </a:rPr>
              <a:t>Câu</a:t>
            </a:r>
            <a:r>
              <a:rPr lang="en-US" sz="7200" b="1" i="1" spc="139" dirty="0">
                <a:latin typeface="Times New Roman" panose="02020603050405020304" pitchFamily="18" charset="0"/>
                <a:cs typeface="Times New Roman" panose="02020603050405020304" pitchFamily="18" charset="0"/>
              </a:rPr>
              <a:t> chia </a:t>
            </a:r>
            <a:r>
              <a:rPr lang="en-US" sz="7200" b="1" i="1" spc="139" dirty="0" err="1">
                <a:latin typeface="Times New Roman" panose="02020603050405020304" pitchFamily="18" charset="0"/>
                <a:cs typeface="Times New Roman" panose="02020603050405020304" pitchFamily="18" charset="0"/>
              </a:rPr>
              <a:t>theo</a:t>
            </a:r>
            <a:r>
              <a:rPr lang="en-US" sz="7200" b="1" i="1" spc="139" dirty="0">
                <a:latin typeface="Times New Roman" panose="02020603050405020304" pitchFamily="18" charset="0"/>
                <a:cs typeface="Times New Roman" panose="02020603050405020304" pitchFamily="18" charset="0"/>
              </a:rPr>
              <a:t> </a:t>
            </a:r>
            <a:r>
              <a:rPr lang="en-US" sz="7200" b="1" i="1" spc="139" dirty="0" err="1">
                <a:latin typeface="Times New Roman" panose="02020603050405020304" pitchFamily="18" charset="0"/>
                <a:cs typeface="Times New Roman" panose="02020603050405020304" pitchFamily="18" charset="0"/>
              </a:rPr>
              <a:t>mục</a:t>
            </a:r>
            <a:r>
              <a:rPr lang="en-US" sz="7200" b="1" i="1" spc="139" dirty="0">
                <a:latin typeface="Times New Roman" panose="02020603050405020304" pitchFamily="18" charset="0"/>
                <a:cs typeface="Times New Roman" panose="02020603050405020304" pitchFamily="18" charset="0"/>
              </a:rPr>
              <a:t> </a:t>
            </a:r>
            <a:r>
              <a:rPr lang="en-US" sz="7200" b="1" i="1" spc="139" dirty="0" err="1">
                <a:latin typeface="Times New Roman" panose="02020603050405020304" pitchFamily="18" charset="0"/>
                <a:cs typeface="Times New Roman" panose="02020603050405020304" pitchFamily="18" charset="0"/>
              </a:rPr>
              <a:t>đích</a:t>
            </a:r>
            <a:r>
              <a:rPr lang="en-US" sz="7200" b="1" i="1" spc="139" dirty="0">
                <a:latin typeface="Times New Roman" panose="02020603050405020304" pitchFamily="18" charset="0"/>
                <a:cs typeface="Times New Roman" panose="02020603050405020304" pitchFamily="18" charset="0"/>
              </a:rPr>
              <a:t> </a:t>
            </a:r>
            <a:r>
              <a:rPr lang="en-US" sz="7200" b="1" i="1" spc="139" dirty="0" err="1">
                <a:latin typeface="Times New Roman" panose="02020603050405020304" pitchFamily="18" charset="0"/>
                <a:cs typeface="Times New Roman" panose="02020603050405020304" pitchFamily="18" charset="0"/>
              </a:rPr>
              <a:t>nói</a:t>
            </a:r>
            <a:endParaRPr lang="en-US" sz="7200" b="1" i="1" spc="139"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270033" y="1028700"/>
            <a:ext cx="482666" cy="4826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8" name="Group 8"/>
          <p:cNvGrpSpPr/>
          <p:nvPr/>
        </p:nvGrpSpPr>
        <p:grpSpPr>
          <a:xfrm>
            <a:off x="1853545" y="1028700"/>
            <a:ext cx="482666" cy="482666"/>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1" name="Group 11"/>
          <p:cNvGrpSpPr/>
          <p:nvPr/>
        </p:nvGrpSpPr>
        <p:grpSpPr>
          <a:xfrm>
            <a:off x="2432087" y="1028700"/>
            <a:ext cx="482666" cy="48266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grpSp>
        <p:nvGrpSpPr>
          <p:cNvPr id="14" name="Group 14"/>
          <p:cNvGrpSpPr/>
          <p:nvPr/>
        </p:nvGrpSpPr>
        <p:grpSpPr>
          <a:xfrm>
            <a:off x="3010630" y="1028700"/>
            <a:ext cx="482666" cy="482666"/>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50800" tIns="50800" rIns="50800" bIns="50800" rtlCol="0" anchor="ctr"/>
            <a:lstStyle/>
            <a:p>
              <a:pPr algn="ctr">
                <a:lnSpc>
                  <a:spcPts val="1260"/>
                </a:lnSpc>
              </a:pPr>
              <a:endParaRPr/>
            </a:p>
          </p:txBody>
        </p:sp>
      </p:grpSp>
      <p:sp>
        <p:nvSpPr>
          <p:cNvPr id="40" name="TextBox 40"/>
          <p:cNvSpPr txBox="1"/>
          <p:nvPr/>
        </p:nvSpPr>
        <p:spPr>
          <a:xfrm>
            <a:off x="457200" y="2933700"/>
            <a:ext cx="13148261" cy="2708434"/>
          </a:xfrm>
          <a:prstGeom prst="rect">
            <a:avLst/>
          </a:prstGeom>
        </p:spPr>
        <p:txBody>
          <a:bodyPr wrap="square" lIns="0" tIns="0" rIns="0" bIns="0" rtlCol="0" anchor="t">
            <a:spAutoFit/>
          </a:bodyPr>
          <a:lstStyle/>
          <a:p>
            <a:pPr algn="ctr"/>
            <a:r>
              <a:rPr lang="en-US" sz="8800" dirty="0">
                <a:solidFill>
                  <a:srgbClr val="605A35"/>
                </a:solidFill>
                <a:latin typeface="Fraunces Semi-Bold"/>
              </a:rPr>
              <a:t>I.</a:t>
            </a:r>
          </a:p>
          <a:p>
            <a:pPr algn="ctr"/>
            <a:r>
              <a:rPr lang="en-US" sz="8800" dirty="0" err="1">
                <a:solidFill>
                  <a:srgbClr val="605A35"/>
                </a:solidFill>
                <a:latin typeface="Fraunces Semi-Bold"/>
              </a:rPr>
              <a:t>Hình</a:t>
            </a:r>
            <a:r>
              <a:rPr lang="en-US" sz="8800" dirty="0">
                <a:solidFill>
                  <a:srgbClr val="605A35"/>
                </a:solidFill>
                <a:latin typeface="Fraunces Semi-Bold"/>
              </a:rPr>
              <a:t> </a:t>
            </a:r>
            <a:r>
              <a:rPr lang="en-US" sz="8800" dirty="0" err="1">
                <a:solidFill>
                  <a:srgbClr val="605A35"/>
                </a:solidFill>
                <a:latin typeface="Fraunces Semi-Bold"/>
              </a:rPr>
              <a:t>thành</a:t>
            </a:r>
            <a:r>
              <a:rPr lang="en-US" sz="8800" dirty="0">
                <a:solidFill>
                  <a:srgbClr val="605A35"/>
                </a:solidFill>
                <a:latin typeface="Fraunces Semi-Bold"/>
              </a:rPr>
              <a:t> </a:t>
            </a:r>
            <a:r>
              <a:rPr lang="en-US" sz="8800" dirty="0" err="1">
                <a:solidFill>
                  <a:srgbClr val="605A35"/>
                </a:solidFill>
                <a:latin typeface="Fraunces Semi-Bold"/>
              </a:rPr>
              <a:t>kiến</a:t>
            </a:r>
            <a:r>
              <a:rPr lang="en-US" sz="8800" dirty="0">
                <a:solidFill>
                  <a:srgbClr val="605A35"/>
                </a:solidFill>
                <a:latin typeface="Fraunces Semi-Bold"/>
              </a:rPr>
              <a:t> </a:t>
            </a:r>
            <a:r>
              <a:rPr lang="en-US" sz="8800" dirty="0" err="1">
                <a:solidFill>
                  <a:srgbClr val="605A35"/>
                </a:solidFill>
                <a:latin typeface="Fraunces Semi-Bold"/>
              </a:rPr>
              <a:t>thức</a:t>
            </a:r>
            <a:endParaRPr lang="en-US" sz="8800" dirty="0">
              <a:solidFill>
                <a:srgbClr val="605A35"/>
              </a:solidFill>
              <a:latin typeface="Fraunces Semi-Bold"/>
            </a:endParaRPr>
          </a:p>
        </p:txBody>
      </p:sp>
      <p:sp>
        <p:nvSpPr>
          <p:cNvPr id="41" name="Freeform 11">
            <a:extLst>
              <a:ext uri="{FF2B5EF4-FFF2-40B4-BE49-F238E27FC236}">
                <a16:creationId xmlns:a16="http://schemas.microsoft.com/office/drawing/2014/main" id="{40C61906-8B12-7C9D-2B60-C8776F336774}"/>
              </a:ext>
            </a:extLst>
          </p:cNvPr>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3">
              <a:extLst>
                <a:ext uri="{96DAC541-7B7A-43D3-8B79-37D633B846F1}">
                  <asvg:svgBlip xmlns:asvg="http://schemas.microsoft.com/office/drawing/2016/SVG/main" r:embed="rId4"/>
                </a:ext>
              </a:extLst>
            </a:blip>
            <a:stretch>
              <a:fillRect b="-74476"/>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70499312"/>
              </p:ext>
            </p:extLst>
          </p:nvPr>
        </p:nvGraphicFramePr>
        <p:xfrm>
          <a:off x="1143000" y="2356714"/>
          <a:ext cx="16306800" cy="7087006"/>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bảo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cuốn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sách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còn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có</a:t>
                      </a:r>
                      <a:r>
                        <a:rPr lang="en-US" sz="4400" i="1" dirty="0">
                          <a:latin typeface="Times New Roman" panose="02020603050405020304" pitchFamily="18" charset="0"/>
                          <a:cs typeface="Times New Roman" panose="02020603050405020304" pitchFamily="18" charset="0"/>
                        </a:rPr>
                        <a:t> ở </a:t>
                      </a:r>
                      <a:r>
                        <a:rPr lang="en-US" sz="4400" i="1" dirty="0" err="1">
                          <a:latin typeface="Times New Roman" panose="02020603050405020304" pitchFamily="18" charset="0"/>
                          <a:cs typeface="Times New Roman" panose="02020603050405020304" pitchFamily="18" charset="0"/>
                        </a:rPr>
                        <a:t>trên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bàn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nữa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không</a:t>
                      </a:r>
                      <a:r>
                        <a:rPr lang="en-US" sz="4400" i="1"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r h="3209822">
                <a:tc>
                  <a:txBody>
                    <a:bodyPr/>
                    <a:lstStyle/>
                    <a:p>
                      <a:pPr algn="just" defTabSz="1371600">
                        <a:spcBef>
                          <a:spcPct val="0"/>
                        </a:spcBef>
                        <a:buNone/>
                      </a:pPr>
                      <a:r>
                        <a:rPr lang="en-US" altLang="en-US" sz="4400" i="1" dirty="0">
                          <a:latin typeface="Times New Roman" panose="02020603050405020304" pitchFamily="18" charset="0"/>
                          <a:cs typeface="Times New Roman" panose="02020603050405020304" pitchFamily="18" charset="0"/>
                          <a:sym typeface="Arial"/>
                        </a:rPr>
                        <a:t>Con </a:t>
                      </a:r>
                      <a:r>
                        <a:rPr lang="en-US" altLang="en-US" sz="4400" i="1" dirty="0" err="1">
                          <a:latin typeface="Times New Roman" panose="02020603050405020304" pitchFamily="18" charset="0"/>
                          <a:cs typeface="Times New Roman" panose="02020603050405020304" pitchFamily="18" charset="0"/>
                          <a:sym typeface="Arial"/>
                        </a:rPr>
                        <a:t>gái</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tôi</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vẽ</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đây</a:t>
                      </a:r>
                      <a:r>
                        <a:rPr lang="en-US" altLang="en-US" sz="4400" i="1" dirty="0">
                          <a:latin typeface="Times New Roman" panose="02020603050405020304" pitchFamily="18" charset="0"/>
                          <a:cs typeface="Times New Roman" panose="02020603050405020304" pitchFamily="18" charset="0"/>
                          <a:sym typeface="Arial"/>
                        </a:rPr>
                        <a:t> ư? … </a:t>
                      </a:r>
                      <a:r>
                        <a:rPr lang="en-US" altLang="en-US" sz="4400" i="1" dirty="0" err="1">
                          <a:latin typeface="Times New Roman" panose="02020603050405020304" pitchFamily="18" charset="0"/>
                          <a:cs typeface="Times New Roman" panose="02020603050405020304" pitchFamily="18" charset="0"/>
                          <a:sym typeface="Arial"/>
                        </a:rPr>
                        <a:t>cái</a:t>
                      </a:r>
                      <a:r>
                        <a:rPr lang="en-US" altLang="en-US" sz="4400" i="1" dirty="0">
                          <a:latin typeface="Times New Roman" panose="02020603050405020304" pitchFamily="18" charset="0"/>
                          <a:cs typeface="Times New Roman" panose="02020603050405020304" pitchFamily="18" charset="0"/>
                          <a:sym typeface="Arial"/>
                        </a:rPr>
                        <a:t> con </a:t>
                      </a:r>
                      <a:r>
                        <a:rPr lang="en-US" altLang="en-US" sz="4400" i="1" dirty="0" err="1">
                          <a:latin typeface="Times New Roman" panose="02020603050405020304" pitchFamily="18" charset="0"/>
                          <a:cs typeface="Times New Roman" panose="02020603050405020304" pitchFamily="18" charset="0"/>
                          <a:sym typeface="Arial"/>
                        </a:rPr>
                        <a:t>Mèo</a:t>
                      </a:r>
                      <a:r>
                        <a:rPr lang="en-US" altLang="en-US" sz="4400" i="1" dirty="0">
                          <a:latin typeface="Times New Roman" panose="02020603050405020304" pitchFamily="18" charset="0"/>
                          <a:cs typeface="Times New Roman" panose="02020603050405020304" pitchFamily="18" charset="0"/>
                          <a:sym typeface="Arial"/>
                        </a:rPr>
                        <a:t> hay </a:t>
                      </a:r>
                      <a:r>
                        <a:rPr lang="en-US" altLang="en-US" sz="4400" i="1" dirty="0" err="1">
                          <a:latin typeface="Times New Roman" panose="02020603050405020304" pitchFamily="18" charset="0"/>
                          <a:cs typeface="Times New Roman" panose="02020603050405020304" pitchFamily="18" charset="0"/>
                          <a:sym typeface="Arial"/>
                        </a:rPr>
                        <a:t>lục</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lọi</a:t>
                      </a:r>
                      <a:r>
                        <a:rPr lang="en-US" altLang="en-US" sz="4400" i="1" dirty="0">
                          <a:latin typeface="Times New Roman" panose="02020603050405020304" pitchFamily="18" charset="0"/>
                          <a:cs typeface="Times New Roman" panose="02020603050405020304" pitchFamily="18" charset="0"/>
                          <a:sym typeface="Arial"/>
                        </a:rPr>
                        <a:t> </a:t>
                      </a:r>
                      <a:r>
                        <a:rPr lang="en-US" altLang="en-US" sz="4400" i="1" dirty="0" err="1">
                          <a:latin typeface="Times New Roman" panose="02020603050405020304" pitchFamily="18" charset="0"/>
                          <a:cs typeface="Times New Roman" panose="02020603050405020304" pitchFamily="18" charset="0"/>
                          <a:sym typeface="Arial"/>
                        </a:rPr>
                        <a:t>ấy</a:t>
                      </a:r>
                      <a:r>
                        <a:rPr lang="en-US" altLang="en-US" sz="4400" i="1" dirty="0">
                          <a:latin typeface="Times New Roman" panose="02020603050405020304" pitchFamily="18" charset="0"/>
                          <a:cs typeface="Times New Roman" panose="02020603050405020304" pitchFamily="18" charset="0"/>
                          <a:sym typeface="Arial"/>
                        </a:rPr>
                        <a:t>!</a:t>
                      </a:r>
                      <a:endParaRPr lang="en-US" altLang="en-US" sz="4400" i="1" dirty="0">
                        <a:solidFill>
                          <a:srgbClr val="000000"/>
                        </a:solidFill>
                        <a:latin typeface="Times New Roman" panose="02020603050405020304" pitchFamily="18" charset="0"/>
                        <a:ea typeface="Arial Unicode MS"/>
                        <a:cs typeface="Times New Roman" panose="02020603050405020304" pitchFamily="18" charset="0"/>
                        <a:sym typeface="Arial"/>
                      </a:endParaRPr>
                    </a:p>
                  </a:txBody>
                  <a:tcPr anchor="ctr">
                    <a:solidFill>
                      <a:schemeClr val="bg2"/>
                    </a:solidFill>
                  </a:tcPr>
                </a:tc>
                <a:tc>
                  <a:txBody>
                    <a:bodyPr/>
                    <a:lstStyle/>
                    <a:p>
                      <a:pPr algn="just" defTabSz="1371600"/>
                      <a:endParaRPr lang="en-SG" sz="4400" b="0" dirty="0">
                        <a:solidFill>
                          <a:schemeClr val="tx1"/>
                        </a:solidFill>
                        <a:latin typeface="Arial"/>
                        <a:ea typeface="Arial Unicode MS"/>
                        <a:cs typeface="Arial"/>
                        <a:sym typeface="Arial"/>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870273918"/>
                  </a:ext>
                </a:extLst>
              </a:tr>
            </a:tbl>
          </a:graphicData>
        </a:graphic>
      </p:graphicFrame>
      <p:grpSp>
        <p:nvGrpSpPr>
          <p:cNvPr id="8" name="Group 7">
            <a:extLst>
              <a:ext uri="{FF2B5EF4-FFF2-40B4-BE49-F238E27FC236}">
                <a16:creationId xmlns:a16="http://schemas.microsoft.com/office/drawing/2014/main" id="{78032552-EC68-9D38-08CB-5918D764E4FF}"/>
              </a:ext>
            </a:extLst>
          </p:cNvPr>
          <p:cNvGrpSpPr/>
          <p:nvPr/>
        </p:nvGrpSpPr>
        <p:grpSpPr>
          <a:xfrm>
            <a:off x="-304800" y="419100"/>
            <a:ext cx="7083189" cy="1513434"/>
            <a:chOff x="-304800" y="419100"/>
            <a:chExt cx="7083189" cy="1513434"/>
          </a:xfrm>
        </p:grpSpPr>
        <p:grpSp>
          <p:nvGrpSpPr>
            <p:cNvPr id="2" name="Group 25">
              <a:extLst>
                <a:ext uri="{FF2B5EF4-FFF2-40B4-BE49-F238E27FC236}">
                  <a16:creationId xmlns:a16="http://schemas.microsoft.com/office/drawing/2014/main" id="{BE57FF67-8F20-64D6-E2F0-F7D08CA8A4B6}"/>
                </a:ext>
              </a:extLst>
            </p:cNvPr>
            <p:cNvGrpSpPr/>
            <p:nvPr/>
          </p:nvGrpSpPr>
          <p:grpSpPr>
            <a:xfrm>
              <a:off x="-304800" y="419100"/>
              <a:ext cx="6907918" cy="1513434"/>
              <a:chOff x="0" y="0"/>
              <a:chExt cx="1763966" cy="386462"/>
            </a:xfrm>
          </p:grpSpPr>
          <p:sp>
            <p:nvSpPr>
              <p:cNvPr id="4" name="Freeform 26">
                <a:extLst>
                  <a:ext uri="{FF2B5EF4-FFF2-40B4-BE49-F238E27FC236}">
                    <a16:creationId xmlns:a16="http://schemas.microsoft.com/office/drawing/2014/main" id="{EFD7A934-E73B-0DC5-DC0A-2596A78E25DC}"/>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5" name="TextBox 27">
                <a:extLst>
                  <a:ext uri="{FF2B5EF4-FFF2-40B4-BE49-F238E27FC236}">
                    <a16:creationId xmlns:a16="http://schemas.microsoft.com/office/drawing/2014/main" id="{157EFAC8-A24E-EF31-9CA7-6C21F618F248}"/>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7" name="TextBox 28">
              <a:extLst>
                <a:ext uri="{FF2B5EF4-FFF2-40B4-BE49-F238E27FC236}">
                  <a16:creationId xmlns:a16="http://schemas.microsoft.com/office/drawing/2014/main" id="{E7B3EAB9-C06F-A738-169C-7FF277D88576}"/>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1.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hỏi</a:t>
              </a:r>
              <a:r>
                <a:rPr lang="en-US" sz="4400" dirty="0">
                  <a:solidFill>
                    <a:srgbClr val="FFFFFF"/>
                  </a:solidFill>
                  <a:latin typeface="Fraunces Light"/>
                </a:rPr>
                <a:t> (</a:t>
              </a:r>
              <a:r>
                <a:rPr lang="en-US" sz="4400" dirty="0" err="1">
                  <a:solidFill>
                    <a:srgbClr val="FFFFFF"/>
                  </a:solidFill>
                  <a:latin typeface="Fraunces Light"/>
                </a:rPr>
                <a:t>nghi</a:t>
              </a:r>
              <a:r>
                <a:rPr lang="en-US" sz="4400" dirty="0">
                  <a:solidFill>
                    <a:srgbClr val="FFFFFF"/>
                  </a:solidFill>
                  <a:latin typeface="Fraunces Light"/>
                </a:rPr>
                <a:t> </a:t>
              </a:r>
              <a:r>
                <a:rPr lang="en-US" sz="4400" dirty="0" err="1">
                  <a:solidFill>
                    <a:srgbClr val="FFFFFF"/>
                  </a:solidFill>
                  <a:latin typeface="Fraunces Light"/>
                </a:rPr>
                <a:t>vấn</a:t>
              </a:r>
              <a:r>
                <a:rPr lang="en-US" sz="4400" dirty="0">
                  <a:solidFill>
                    <a:srgbClr val="FFFFFF"/>
                  </a:solidFill>
                  <a:latin typeface="Fraunces Light"/>
                </a:rPr>
                <a:t>)</a:t>
              </a:r>
            </a:p>
          </p:txBody>
        </p:sp>
      </p:grpSp>
      <p:sp>
        <p:nvSpPr>
          <p:cNvPr id="10" name="TextBox 9">
            <a:extLst>
              <a:ext uri="{FF2B5EF4-FFF2-40B4-BE49-F238E27FC236}">
                <a16:creationId xmlns:a16="http://schemas.microsoft.com/office/drawing/2014/main" id="{F741E0E4-F571-DA6E-3E8B-275824473E39}"/>
              </a:ext>
            </a:extLst>
          </p:cNvPr>
          <p:cNvSpPr txBox="1"/>
          <p:nvPr/>
        </p:nvSpPr>
        <p:spPr>
          <a:xfrm>
            <a:off x="6634291" y="2903022"/>
            <a:ext cx="7767509" cy="2264723"/>
          </a:xfrm>
          <a:prstGeom prst="rect">
            <a:avLst/>
          </a:prstGeom>
          <a:noFill/>
        </p:spPr>
        <p:txBody>
          <a:bodyPr wrap="square">
            <a:spAutoFit/>
          </a:bodyPr>
          <a:lstStyle/>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đáp</a:t>
            </a:r>
            <a:endParaRPr lang="en-US" sz="4400" dirty="0">
              <a:latin typeface="Times New Roman" panose="02020603050405020304" pitchFamily="18" charset="0"/>
              <a:cs typeface="Times New Roman" panose="02020603050405020304" pitchFamily="18" charset="0"/>
            </a:endParaRPr>
          </a:p>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FA3C5EDC-0F39-F3E1-533E-E0E7026572E3}"/>
              </a:ext>
            </a:extLst>
          </p:cNvPr>
          <p:cNvSpPr txBox="1"/>
          <p:nvPr/>
        </p:nvSpPr>
        <p:spPr>
          <a:xfrm>
            <a:off x="6603118" y="6391161"/>
            <a:ext cx="7767509" cy="2800767"/>
          </a:xfrm>
          <a:prstGeom prst="rect">
            <a:avLst/>
          </a:prstGeom>
          <a:noFill/>
        </p:spPr>
        <p:txBody>
          <a:bodyPr wrap="square">
            <a:spAutoFit/>
          </a:bodyPr>
          <a:lstStyle/>
          <a:p>
            <a:pPr algn="just" defTabSz="1371600"/>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Câu</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được</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đặt</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trong</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mạch</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suy</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nghĩ</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b</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ộc</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lộ</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cảm</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alt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xúc</a:t>
            </a:r>
            <a:r>
              <a:rPr lang="en-US" alt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a:t>
            </a:r>
            <a:r>
              <a:rPr lang="en-US" alt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Sự</a:t>
            </a:r>
            <a:r>
              <a:rPr 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ngạc</a:t>
            </a:r>
            <a:r>
              <a:rPr 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nhiên</a:t>
            </a:r>
            <a:endParaRPr lang="en-US" sz="4400" b="0" dirty="0">
              <a:solidFill>
                <a:schemeClr val="tx1"/>
              </a:solidFill>
              <a:latin typeface="Times New Roman" panose="02020603050405020304" pitchFamily="18" charset="0"/>
              <a:ea typeface="Arial Unicode MS"/>
              <a:cs typeface="Times New Roman" panose="02020603050405020304" pitchFamily="18" charset="0"/>
              <a:sym typeface="Arial"/>
            </a:endParaRPr>
          </a:p>
          <a:p>
            <a:pPr algn="just" defTabSz="1371600"/>
            <a:r>
              <a:rPr lang="en-US" sz="4400" b="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dirty="0" err="1">
                <a:solidFill>
                  <a:schemeClr val="tx1"/>
                </a:solidFill>
                <a:latin typeface="Times New Roman" panose="02020603050405020304" pitchFamily="18" charset="0"/>
                <a:ea typeface="Arial Unicode MS"/>
                <a:cs typeface="Times New Roman" panose="02020603050405020304" pitchFamily="18" charset="0"/>
                <a:sym typeface="Arial"/>
              </a:rPr>
              <a:t>Có</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từ</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i="1" baseline="0" dirty="0">
                <a:solidFill>
                  <a:schemeClr val="tx1"/>
                </a:solidFill>
                <a:latin typeface="Times New Roman" panose="02020603050405020304" pitchFamily="18" charset="0"/>
                <a:ea typeface="Arial Unicode MS"/>
                <a:cs typeface="Times New Roman" panose="02020603050405020304" pitchFamily="18" charset="0"/>
                <a:sym typeface="Arial"/>
              </a:rPr>
              <a:t>ư</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dấu</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hỏi</a:t>
            </a:r>
            <a:r>
              <a:rPr lang="en-US" sz="4400" b="0" baseline="0" dirty="0">
                <a:solidFill>
                  <a:schemeClr val="tx1"/>
                </a:solidFill>
                <a:latin typeface="Times New Roman" panose="02020603050405020304" pitchFamily="18" charset="0"/>
                <a:ea typeface="Arial Unicode MS"/>
                <a:cs typeface="Times New Roman" panose="02020603050405020304" pitchFamily="18" charset="0"/>
                <a:sym typeface="Arial"/>
              </a:rPr>
              <a:t> </a:t>
            </a:r>
            <a:r>
              <a:rPr lang="en-US" sz="4400" b="0" baseline="0" dirty="0" err="1">
                <a:solidFill>
                  <a:schemeClr val="tx1"/>
                </a:solidFill>
                <a:latin typeface="Times New Roman" panose="02020603050405020304" pitchFamily="18" charset="0"/>
                <a:ea typeface="Arial Unicode MS"/>
                <a:cs typeface="Times New Roman" panose="02020603050405020304" pitchFamily="18" charset="0"/>
                <a:sym typeface="Arial"/>
              </a:rPr>
              <a:t>chấm</a:t>
            </a:r>
            <a:endParaRPr lang="en-SG" sz="4400" b="0" dirty="0">
              <a:solidFill>
                <a:schemeClr val="tx1"/>
              </a:solidFill>
              <a:latin typeface="Arial"/>
              <a:ea typeface="Arial Unicode MS"/>
              <a:cs typeface="Arial"/>
              <a:sym typeface="Arial"/>
            </a:endParaRPr>
          </a:p>
        </p:txBody>
      </p:sp>
      <p:sp>
        <p:nvSpPr>
          <p:cNvPr id="14" name="TextBox 13">
            <a:extLst>
              <a:ext uri="{FF2B5EF4-FFF2-40B4-BE49-F238E27FC236}">
                <a16:creationId xmlns:a16="http://schemas.microsoft.com/office/drawing/2014/main" id="{7A161BE2-44AF-CA81-0B84-BE5AF7AA9FAC}"/>
              </a:ext>
            </a:extLst>
          </p:cNvPr>
          <p:cNvSpPr txBox="1"/>
          <p:nvPr/>
        </p:nvSpPr>
        <p:spPr>
          <a:xfrm>
            <a:off x="14859000" y="7160845"/>
            <a:ext cx="3275734" cy="769441"/>
          </a:xfrm>
          <a:prstGeom prst="rect">
            <a:avLst/>
          </a:prstGeom>
          <a:noFill/>
        </p:spPr>
        <p:txBody>
          <a:bodyPr wrap="square">
            <a:spAutoFit/>
          </a:bodyPr>
          <a:lstStyle/>
          <a:p>
            <a:pPr algn="just"/>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82A7D40-4FC2-46CB-AD91-81239FD4A9E8}"/>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hỏi</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1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nodePh="1">
                                  <p:stCondLst>
                                    <p:cond delay="0"/>
                                  </p:stCondLst>
                                  <p:endCondLst>
                                    <p:cond evt="begin" delay="0">
                                      <p:tn val="25"/>
                                    </p:cond>
                                  </p:end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EF3FB61-FF72-DFCB-1D20-9B0EC8E320A2}"/>
              </a:ext>
            </a:extLst>
          </p:cNvPr>
          <p:cNvSpPr/>
          <p:nvPr/>
        </p:nvSpPr>
        <p:spPr>
          <a:xfrm>
            <a:off x="966407" y="3771900"/>
            <a:ext cx="3605593" cy="4114800"/>
          </a:xfrm>
          <a:custGeom>
            <a:avLst/>
            <a:gdLst/>
            <a:ahLst/>
            <a:cxnLst/>
            <a:rect l="l" t="t" r="r" b="b"/>
            <a:pathLst>
              <a:path w="3605593" h="4114800">
                <a:moveTo>
                  <a:pt x="0" y="0"/>
                </a:moveTo>
                <a:lnTo>
                  <a:pt x="3605594" y="0"/>
                </a:lnTo>
                <a:lnTo>
                  <a:pt x="36055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0">
            <a:extLst>
              <a:ext uri="{FF2B5EF4-FFF2-40B4-BE49-F238E27FC236}">
                <a16:creationId xmlns:a16="http://schemas.microsoft.com/office/drawing/2014/main" id="{8109D721-1521-1900-0C49-3B38D061320E}"/>
              </a:ext>
            </a:extLst>
          </p:cNvPr>
          <p:cNvGrpSpPr/>
          <p:nvPr/>
        </p:nvGrpSpPr>
        <p:grpSpPr>
          <a:xfrm>
            <a:off x="4724400" y="2156341"/>
            <a:ext cx="14064691" cy="7386495"/>
            <a:chOff x="4724400" y="2156341"/>
            <a:chExt cx="14064691" cy="7386495"/>
          </a:xfrm>
        </p:grpSpPr>
        <p:pic>
          <p:nvPicPr>
            <p:cNvPr id="10" name="Picture 9">
              <a:extLst>
                <a:ext uri="{FF2B5EF4-FFF2-40B4-BE49-F238E27FC236}">
                  <a16:creationId xmlns:a16="http://schemas.microsoft.com/office/drawing/2014/main" id="{C69116D6-2BFA-AF9B-A913-AB02B995F47E}"/>
                </a:ext>
              </a:extLst>
            </p:cNvPr>
            <p:cNvPicPr>
              <a:picLocks noChangeAspect="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4724400" y="2156341"/>
              <a:ext cx="14064691" cy="7386495"/>
            </a:xfrm>
            <a:prstGeom prst="rect">
              <a:avLst/>
            </a:prstGeom>
            <a:ln>
              <a:solidFill>
                <a:schemeClr val="bg1"/>
              </a:solidFill>
            </a:ln>
          </p:spPr>
        </p:pic>
        <p:sp>
          <p:nvSpPr>
            <p:cNvPr id="4" name="Rectangle 3"/>
            <p:cNvSpPr/>
            <p:nvPr/>
          </p:nvSpPr>
          <p:spPr>
            <a:xfrm>
              <a:off x="5410200" y="2428412"/>
              <a:ext cx="12115800" cy="7046481"/>
            </a:xfrm>
            <a:prstGeom prst="rect">
              <a:avLst/>
            </a:prstGeom>
          </p:spPr>
          <p:txBody>
            <a:bodyPr wrap="square">
              <a:spAutoFit/>
            </a:bodyPr>
            <a:lstStyle/>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năng</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endParaRPr lang="en-US" sz="4400" dirty="0">
                <a:latin typeface="Times New Roman" panose="02020603050405020304" pitchFamily="18" charset="0"/>
                <a:cs typeface="Times New Roman" panose="02020603050405020304" pitchFamily="18" charset="0"/>
              </a:endParaRPr>
            </a:p>
            <a:p>
              <a:pPr algn="just">
                <a:lnSpc>
                  <a:spcPct val="130000"/>
                </a:lnSpc>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Đặc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a:t>
              </a:r>
            </a:p>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ai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gì</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đâu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giờ</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nhiêu</a:t>
              </a:r>
              <a:r>
                <a:rPr lang="en-US" sz="4400" i="1" dirty="0">
                  <a:latin typeface="Times New Roman" panose="02020603050405020304" pitchFamily="18" charset="0"/>
                  <a:cs typeface="Times New Roman" panose="02020603050405020304" pitchFamily="18" charset="0"/>
                </a:rPr>
                <a:t>…</a:t>
              </a:r>
            </a:p>
            <a:p>
              <a:pPr algn="just">
                <a:lnSpc>
                  <a:spcPct val="13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endParaRPr lang="en-US" sz="4400" dirty="0">
                <a:latin typeface="Times New Roman" panose="02020603050405020304" pitchFamily="18" charset="0"/>
                <a:cs typeface="Times New Roman" panose="02020603050405020304" pitchFamily="18" charset="0"/>
              </a:endParaRPr>
            </a:p>
            <a:p>
              <a:pPr algn="just">
                <a:lnSpc>
                  <a:spcPct val="130000"/>
                </a:lnSpc>
              </a:pPr>
              <a:r>
                <a:rPr lang="en-US" sz="4400" b="1" dirty="0" err="1">
                  <a:solidFill>
                    <a:srgbClr val="FF0000"/>
                  </a:solidFill>
                  <a:latin typeface="Times New Roman" panose="02020603050405020304" pitchFamily="18" charset="0"/>
                  <a:cs typeface="Times New Roman" panose="02020603050405020304" pitchFamily="18" charset="0"/>
                </a:rPr>
                <a:t>Lưu</a:t>
              </a:r>
              <a:r>
                <a:rPr lang="en-US" sz="4400" b="1" dirty="0">
                  <a:solidFill>
                    <a:srgbClr val="FF0000"/>
                  </a:solidFill>
                  <a:latin typeface="Times New Roman" panose="02020603050405020304" pitchFamily="18" charset="0"/>
                  <a:cs typeface="Times New Roman" panose="02020603050405020304" pitchFamily="18" charset="0"/>
                </a:rPr>
                <a:t> ý: </a:t>
              </a:r>
              <a:r>
                <a:rPr lang="en-SG" sz="4400" dirty="0" err="1">
                  <a:solidFill>
                    <a:srgbClr val="000000"/>
                  </a:solidFill>
                  <a:latin typeface="Times New Roman" panose="02020603050405020304" pitchFamily="18" charset="0"/>
                  <a:cs typeface="Times New Roman" panose="02020603050405020304" pitchFamily="18" charset="0"/>
                  <a:sym typeface="Arial"/>
                </a:rPr>
                <a:t>Trong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nhiều</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tr</a:t>
              </a:r>
              <a:r>
                <a:rPr lang="vi-VN" sz="4400" dirty="0">
                  <a:solidFill>
                    <a:srgbClr val="000000"/>
                  </a:solidFill>
                  <a:latin typeface="Times New Roman" panose="02020603050405020304" pitchFamily="18" charset="0"/>
                  <a:cs typeface="Times New Roman" panose="02020603050405020304" pitchFamily="18" charset="0"/>
                  <a:sym typeface="Arial"/>
                </a:rPr>
                <a:t>ư</a:t>
              </a:r>
              <a:r>
                <a:rPr lang="en-SG" sz="4400" dirty="0" err="1">
                  <a:solidFill>
                    <a:srgbClr val="000000"/>
                  </a:solidFill>
                  <a:latin typeface="Times New Roman" panose="02020603050405020304" pitchFamily="18" charset="0"/>
                  <a:cs typeface="Times New Roman" panose="02020603050405020304" pitchFamily="18" charset="0"/>
                  <a:sym typeface="Arial"/>
                </a:rPr>
                <a:t>ờng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hợp</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câu</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nghi</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vấn</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không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dùng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để</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hỏi</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mà</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dùng</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để</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bộc</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lộ</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cảm</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xúc</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cầu</a:t>
              </a:r>
              <a:r>
                <a:rPr lang="en-SG" sz="4400" dirty="0">
                  <a:solidFill>
                    <a:srgbClr val="000000"/>
                  </a:solidFill>
                  <a:latin typeface="Times New Roman" panose="02020603050405020304" pitchFamily="18" charset="0"/>
                  <a:cs typeface="Times New Roman" panose="02020603050405020304" pitchFamily="18" charset="0"/>
                  <a:sym typeface="Arial"/>
                </a:rPr>
                <a:t> </a:t>
              </a:r>
              <a:r>
                <a:rPr lang="en-SG" sz="4400" dirty="0" err="1">
                  <a:solidFill>
                    <a:srgbClr val="000000"/>
                  </a:solidFill>
                  <a:latin typeface="Times New Roman" panose="02020603050405020304" pitchFamily="18" charset="0"/>
                  <a:cs typeface="Times New Roman" panose="02020603050405020304" pitchFamily="18" charset="0"/>
                  <a:sym typeface="Arial"/>
                </a:rPr>
                <a:t>khiến</a:t>
              </a:r>
              <a:r>
                <a:rPr lang="en-SG" sz="4400" dirty="0">
                  <a:solidFill>
                    <a:srgbClr val="000000"/>
                  </a:solidFill>
                  <a:latin typeface="Times New Roman" panose="02020603050405020304" pitchFamily="18" charset="0"/>
                  <a:cs typeface="Times New Roman" panose="02020603050405020304" pitchFamily="18" charset="0"/>
                  <a:sym typeface="Arial"/>
                </a:rPr>
                <a:t>…) </a:t>
              </a:r>
            </a:p>
          </p:txBody>
        </p:sp>
      </p:grpSp>
      <p:grpSp>
        <p:nvGrpSpPr>
          <p:cNvPr id="2" name="Group 1">
            <a:extLst>
              <a:ext uri="{FF2B5EF4-FFF2-40B4-BE49-F238E27FC236}">
                <a16:creationId xmlns:a16="http://schemas.microsoft.com/office/drawing/2014/main" id="{0F7E0CD9-4B7A-B81B-7F42-638E60816FF6}"/>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3751901F-92D4-9FDF-D3D5-161B5A0E009C}"/>
                </a:ext>
              </a:extLst>
            </p:cNvPr>
            <p:cNvGrpSpPr/>
            <p:nvPr/>
          </p:nvGrpSpPr>
          <p:grpSpPr>
            <a:xfrm>
              <a:off x="-304800" y="419100"/>
              <a:ext cx="6907918" cy="1513434"/>
              <a:chOff x="0" y="0"/>
              <a:chExt cx="1763966" cy="386462"/>
            </a:xfrm>
          </p:grpSpPr>
          <p:sp>
            <p:nvSpPr>
              <p:cNvPr id="8" name="Freeform 26">
                <a:extLst>
                  <a:ext uri="{FF2B5EF4-FFF2-40B4-BE49-F238E27FC236}">
                    <a16:creationId xmlns:a16="http://schemas.microsoft.com/office/drawing/2014/main" id="{E5207441-1C7E-816A-4FB4-718BF5CCCA7B}"/>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9" name="TextBox 27">
                <a:extLst>
                  <a:ext uri="{FF2B5EF4-FFF2-40B4-BE49-F238E27FC236}">
                    <a16:creationId xmlns:a16="http://schemas.microsoft.com/office/drawing/2014/main" id="{8A1249DB-F857-6E0C-BAEB-8A88069898E2}"/>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7" name="TextBox 28">
              <a:extLst>
                <a:ext uri="{FF2B5EF4-FFF2-40B4-BE49-F238E27FC236}">
                  <a16:creationId xmlns:a16="http://schemas.microsoft.com/office/drawing/2014/main" id="{9ED43691-3490-7AE8-EB80-DBFCAFAF2FE3}"/>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1.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hỏi</a:t>
              </a:r>
              <a:r>
                <a:rPr lang="en-US" sz="4400" dirty="0">
                  <a:solidFill>
                    <a:srgbClr val="FFFFFF"/>
                  </a:solidFill>
                  <a:latin typeface="Fraunces Light"/>
                </a:rPr>
                <a:t> (</a:t>
              </a:r>
              <a:r>
                <a:rPr lang="en-US" sz="4400" dirty="0" err="1">
                  <a:solidFill>
                    <a:srgbClr val="FFFFFF"/>
                  </a:solidFill>
                  <a:latin typeface="Fraunces Light"/>
                </a:rPr>
                <a:t>nghi</a:t>
              </a:r>
              <a:r>
                <a:rPr lang="en-US" sz="4400" dirty="0">
                  <a:solidFill>
                    <a:srgbClr val="FFFFFF"/>
                  </a:solidFill>
                  <a:latin typeface="Fraunces Light"/>
                </a:rPr>
                <a:t> </a:t>
              </a:r>
              <a:r>
                <a:rPr lang="en-US" sz="4400" dirty="0" err="1">
                  <a:solidFill>
                    <a:srgbClr val="FFFFFF"/>
                  </a:solidFill>
                  <a:latin typeface="Fraunces Light"/>
                </a:rPr>
                <a:t>vấn</a:t>
              </a:r>
              <a:r>
                <a:rPr lang="en-US" sz="4400" dirty="0">
                  <a:solidFill>
                    <a:srgbClr val="FFFFFF"/>
                  </a:solidFill>
                  <a:latin typeface="Fraunces Light"/>
                </a:rPr>
                <a:t>)</a:t>
              </a:r>
            </a:p>
          </p:txBody>
        </p:sp>
      </p:grpSp>
    </p:spTree>
    <p:extLst>
      <p:ext uri="{BB962C8B-B14F-4D97-AF65-F5344CB8AC3E}">
        <p14:creationId xmlns:p14="http://schemas.microsoft.com/office/powerpoint/2010/main" val="375385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7E0CD9-4B7A-B81B-7F42-638E60816FF6}"/>
              </a:ext>
            </a:extLst>
          </p:cNvPr>
          <p:cNvGrpSpPr/>
          <p:nvPr/>
        </p:nvGrpSpPr>
        <p:grpSpPr>
          <a:xfrm>
            <a:off x="-304800" y="419100"/>
            <a:ext cx="6930789" cy="1513434"/>
            <a:chOff x="-304800" y="419100"/>
            <a:chExt cx="6930789" cy="1513434"/>
          </a:xfrm>
        </p:grpSpPr>
        <p:grpSp>
          <p:nvGrpSpPr>
            <p:cNvPr id="3" name="Group 25">
              <a:extLst>
                <a:ext uri="{FF2B5EF4-FFF2-40B4-BE49-F238E27FC236}">
                  <a16:creationId xmlns:a16="http://schemas.microsoft.com/office/drawing/2014/main" id="{3751901F-92D4-9FDF-D3D5-161B5A0E009C}"/>
                </a:ext>
              </a:extLst>
            </p:cNvPr>
            <p:cNvGrpSpPr/>
            <p:nvPr/>
          </p:nvGrpSpPr>
          <p:grpSpPr>
            <a:xfrm>
              <a:off x="-304800" y="419100"/>
              <a:ext cx="6907918" cy="1513434"/>
              <a:chOff x="0" y="0"/>
              <a:chExt cx="1763966" cy="386462"/>
            </a:xfrm>
          </p:grpSpPr>
          <p:sp>
            <p:nvSpPr>
              <p:cNvPr id="8" name="Freeform 26">
                <a:extLst>
                  <a:ext uri="{FF2B5EF4-FFF2-40B4-BE49-F238E27FC236}">
                    <a16:creationId xmlns:a16="http://schemas.microsoft.com/office/drawing/2014/main" id="{E5207441-1C7E-816A-4FB4-718BF5CCCA7B}"/>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9" name="TextBox 27">
                <a:extLst>
                  <a:ext uri="{FF2B5EF4-FFF2-40B4-BE49-F238E27FC236}">
                    <a16:creationId xmlns:a16="http://schemas.microsoft.com/office/drawing/2014/main" id="{8A1249DB-F857-6E0C-BAEB-8A88069898E2}"/>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7" name="TextBox 28">
              <a:extLst>
                <a:ext uri="{FF2B5EF4-FFF2-40B4-BE49-F238E27FC236}">
                  <a16:creationId xmlns:a16="http://schemas.microsoft.com/office/drawing/2014/main" id="{9ED43691-3490-7AE8-EB80-DBFCAFAF2FE3}"/>
                </a:ext>
              </a:extLst>
            </p:cNvPr>
            <p:cNvSpPr txBox="1"/>
            <p:nvPr/>
          </p:nvSpPr>
          <p:spPr>
            <a:xfrm>
              <a:off x="381000" y="843280"/>
              <a:ext cx="6244989" cy="534185"/>
            </a:xfrm>
            <a:prstGeom prst="rect">
              <a:avLst/>
            </a:prstGeom>
          </p:spPr>
          <p:txBody>
            <a:bodyPr wrap="square" lIns="0" tIns="0" rIns="0" bIns="0" rtlCol="0" anchor="t">
              <a:spAutoFit/>
            </a:bodyPr>
            <a:lstStyle/>
            <a:p>
              <a:pPr>
                <a:lnSpc>
                  <a:spcPts val="4115"/>
                </a:lnSpc>
              </a:pPr>
              <a:r>
                <a:rPr lang="en-US" sz="4400" dirty="0">
                  <a:solidFill>
                    <a:srgbClr val="FFFFFF"/>
                  </a:solidFill>
                  <a:latin typeface="Fraunces Light"/>
                </a:rPr>
                <a:t>2.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cầu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a:t>
              </a:r>
            </a:p>
          </p:txBody>
        </p:sp>
      </p:grpSp>
      <p:graphicFrame>
        <p:nvGraphicFramePr>
          <p:cNvPr id="11" name="Table 10">
            <a:extLst>
              <a:ext uri="{FF2B5EF4-FFF2-40B4-BE49-F238E27FC236}">
                <a16:creationId xmlns:a16="http://schemas.microsoft.com/office/drawing/2014/main" id="{7DAAFE8F-CE22-C94E-5106-54B3F113C2C9}"/>
              </a:ext>
            </a:extLst>
          </p:cNvPr>
          <p:cNvGraphicFramePr>
            <a:graphicFrameLocks noGrp="1"/>
          </p:cNvGraphicFramePr>
          <p:nvPr>
            <p:extLst>
              <p:ext uri="{D42A27DB-BD31-4B8C-83A1-F6EECF244321}">
                <p14:modId xmlns:p14="http://schemas.microsoft.com/office/powerpoint/2010/main" val="1096987630"/>
              </p:ext>
            </p:extLst>
          </p:nvPr>
        </p:nvGraphicFramePr>
        <p:xfrm>
          <a:off x="1143000" y="2356714"/>
          <a:ext cx="16306800" cy="7087006"/>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Mở</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cổng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nhanh</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lên</a:t>
                      </a:r>
                      <a:r>
                        <a:rPr lang="en-US" sz="4400" i="1" baseline="0"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r h="3209822">
                <a:tc>
                  <a:txBody>
                    <a:bodyPr/>
                    <a:lstStyle/>
                    <a:p>
                      <a:pPr defTabSz="1371600">
                        <a:spcBef>
                          <a:spcPct val="0"/>
                        </a:spcBef>
                        <a:buNone/>
                      </a:pPr>
                      <a:r>
                        <a:rPr lang="en-US" sz="4400" b="0" i="1" dirty="0">
                          <a:solidFill>
                            <a:srgbClr val="8064A2">
                              <a:lumMod val="10000"/>
                            </a:srgbClr>
                          </a:solidFill>
                          <a:latin typeface="Times New Roman" pitchFamily="18" charset="0"/>
                          <a:cs typeface="Times New Roman" pitchFamily="18" charset="0"/>
                        </a:rPr>
                        <a:t> - </a:t>
                      </a:r>
                      <a:r>
                        <a:rPr lang="en-US" sz="4400" b="0" i="1" dirty="0" err="1">
                          <a:solidFill>
                            <a:srgbClr val="8064A2">
                              <a:lumMod val="10000"/>
                            </a:srgbClr>
                          </a:solidFill>
                          <a:latin typeface="Times New Roman" pitchFamily="18" charset="0"/>
                          <a:cs typeface="Times New Roman" pitchFamily="18" charset="0"/>
                        </a:rPr>
                        <a:t>Thôi</a:t>
                      </a:r>
                      <a:r>
                        <a:rPr lang="en-US" sz="4400" b="0" i="1" dirty="0">
                          <a:solidFill>
                            <a:srgbClr val="8064A2">
                              <a:lumMod val="10000"/>
                            </a:srgbClr>
                          </a:solidFill>
                          <a:latin typeface="Times New Roman" pitchFamily="18" charset="0"/>
                          <a:cs typeface="Times New Roman" pitchFamily="18" charset="0"/>
                        </a:rPr>
                        <a:t> </a:t>
                      </a:r>
                      <a:r>
                        <a:rPr lang="en-US" sz="4400" b="0" i="1" dirty="0" err="1">
                          <a:solidFill>
                            <a:srgbClr val="8064A2">
                              <a:lumMod val="10000"/>
                            </a:srgbClr>
                          </a:solidFill>
                          <a:latin typeface="Times New Roman" pitchFamily="18" charset="0"/>
                          <a:cs typeface="Times New Roman" pitchFamily="18" charset="0"/>
                        </a:rPr>
                        <a:t>đừng</a:t>
                      </a:r>
                      <a:r>
                        <a:rPr lang="en-US" sz="4400" b="0" i="1" dirty="0">
                          <a:solidFill>
                            <a:srgbClr val="8064A2">
                              <a:lumMod val="10000"/>
                            </a:srgbClr>
                          </a:solidFill>
                          <a:latin typeface="Times New Roman" pitchFamily="18" charset="0"/>
                          <a:cs typeface="Times New Roman" pitchFamily="18" charset="0"/>
                        </a:rPr>
                        <a:t> lo </a:t>
                      </a:r>
                      <a:r>
                        <a:rPr lang="en-US" sz="4400" b="0" i="1" dirty="0" err="1">
                          <a:solidFill>
                            <a:srgbClr val="8064A2">
                              <a:lumMod val="10000"/>
                            </a:srgbClr>
                          </a:solidFill>
                          <a:latin typeface="Times New Roman" pitchFamily="18" charset="0"/>
                          <a:cs typeface="Times New Roman" pitchFamily="18" charset="0"/>
                        </a:rPr>
                        <a:t>lắng</a:t>
                      </a:r>
                      <a:r>
                        <a:rPr lang="en-US" sz="4400" b="0" i="1" dirty="0">
                          <a:solidFill>
                            <a:srgbClr val="8064A2">
                              <a:lumMod val="10000"/>
                            </a:srgbClr>
                          </a:solidFill>
                          <a:latin typeface="Times New Roman" pitchFamily="18" charset="0"/>
                          <a:cs typeface="Times New Roman" pitchFamily="18" charset="0"/>
                        </a:rPr>
                        <a:t>. </a:t>
                      </a:r>
                      <a:endParaRPr lang="en-US" altLang="en-US" sz="4400" b="0" i="1" dirty="0">
                        <a:solidFill>
                          <a:srgbClr val="000000"/>
                        </a:solidFill>
                        <a:latin typeface="Times New Roman" panose="02020603050405020304" pitchFamily="18" charset="0"/>
                        <a:ea typeface="Arial Unicode MS"/>
                        <a:cs typeface="Times New Roman" panose="02020603050405020304" pitchFamily="18" charset="0"/>
                        <a:sym typeface="Arial"/>
                      </a:endParaRPr>
                    </a:p>
                  </a:txBody>
                  <a:tcPr anchor="ctr">
                    <a:solidFill>
                      <a:schemeClr val="bg2"/>
                    </a:solidFill>
                  </a:tcPr>
                </a:tc>
                <a:tc>
                  <a:txBody>
                    <a:bodyPr/>
                    <a:lstStyle/>
                    <a:p>
                      <a:pPr algn="just" defTabSz="1371600"/>
                      <a:endParaRPr lang="en-SG" sz="4400" b="0" dirty="0">
                        <a:solidFill>
                          <a:schemeClr val="tx1"/>
                        </a:solidFill>
                        <a:latin typeface="Arial"/>
                        <a:ea typeface="Arial Unicode MS"/>
                        <a:cs typeface="Arial"/>
                        <a:sym typeface="Arial"/>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870273918"/>
                  </a:ext>
                </a:extLst>
              </a:tr>
            </a:tbl>
          </a:graphicData>
        </a:graphic>
      </p:graphicFrame>
      <p:sp>
        <p:nvSpPr>
          <p:cNvPr id="12" name="TextBox 11">
            <a:extLst>
              <a:ext uri="{FF2B5EF4-FFF2-40B4-BE49-F238E27FC236}">
                <a16:creationId xmlns:a16="http://schemas.microsoft.com/office/drawing/2014/main" id="{FC7B7FEB-B554-E201-7A8C-EB5DA7E2D2D9}"/>
              </a:ext>
            </a:extLst>
          </p:cNvPr>
          <p:cNvSpPr txBox="1"/>
          <p:nvPr/>
        </p:nvSpPr>
        <p:spPr>
          <a:xfrm>
            <a:off x="6781800" y="2356714"/>
            <a:ext cx="7767509" cy="3760004"/>
          </a:xfrm>
          <a:prstGeom prst="rect">
            <a:avLst/>
          </a:prstGeom>
          <a:noFill/>
        </p:spPr>
        <p:txBody>
          <a:bodyPr wrap="square">
            <a:spAutoFit/>
          </a:bodyPr>
          <a:lstStyle/>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yêu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cầu</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mở</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điều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thực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p>
            <a:pPr lvl="0" algn="just" defTabSz="1371600">
              <a:spcAft>
                <a:spcPts val="1125"/>
              </a:spcAft>
              <a:defRPr/>
            </a:pPr>
            <a:r>
              <a:rPr lang="en-US" sz="4400" i="0" dirty="0">
                <a:solidFill>
                  <a:schemeClr val="tx1"/>
                </a:solidFill>
                <a:latin typeface="Times New Roman" panose="02020603050405020304" pitchFamily="18" charset="0"/>
                <a:ea typeface="+mn-ea"/>
                <a:cs typeface="Times New Roman" panose="02020603050405020304" pitchFamily="18" charset="0"/>
              </a:rPr>
              <a:t>+ </a:t>
            </a:r>
            <a:r>
              <a:rPr lang="en-US" sz="4400" i="0" dirty="0" err="1">
                <a:solidFill>
                  <a:schemeClr val="tx1"/>
                </a:solidFill>
                <a:latin typeface="Times New Roman" panose="02020603050405020304" pitchFamily="18" charset="0"/>
                <a:ea typeface="+mn-ea"/>
                <a:cs typeface="Times New Roman" panose="02020603050405020304" pitchFamily="18" charset="0"/>
              </a:rPr>
              <a:t>Kết</a:t>
            </a:r>
            <a:r>
              <a:rPr lang="en-US" sz="4400" i="0" dirty="0">
                <a:solidFill>
                  <a:schemeClr val="tx1"/>
                </a:solidFill>
                <a:latin typeface="Times New Roman" panose="02020603050405020304" pitchFamily="18" charset="0"/>
                <a:ea typeface="+mn-ea"/>
                <a:cs typeface="Times New Roman" panose="02020603050405020304" pitchFamily="18" charset="0"/>
              </a:rPr>
              <a:t> </a:t>
            </a:r>
            <a:r>
              <a:rPr lang="en-US" sz="4400" i="0" dirty="0" err="1">
                <a:solidFill>
                  <a:schemeClr val="tx1"/>
                </a:solidFill>
                <a:latin typeface="Times New Roman" panose="02020603050405020304" pitchFamily="18" charset="0"/>
                <a:ea typeface="+mn-ea"/>
                <a:cs typeface="Times New Roman" panose="02020603050405020304" pitchFamily="18" charset="0"/>
              </a:rPr>
              <a:t>thúc</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bằng</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dấu</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chấm</a:t>
            </a:r>
            <a:r>
              <a:rPr lang="en-US" sz="4400" i="0" baseline="0" dirty="0">
                <a:solidFill>
                  <a:schemeClr val="tx1"/>
                </a:solidFill>
                <a:latin typeface="Times New Roman" panose="02020603050405020304" pitchFamily="18" charset="0"/>
                <a:ea typeface="+mn-ea"/>
                <a:cs typeface="Times New Roman" panose="02020603050405020304" pitchFamily="18" charset="0"/>
              </a:rPr>
              <a:t> than.</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DCB9B78-E21C-F4AF-F213-72FA93241F12}"/>
              </a:ext>
            </a:extLst>
          </p:cNvPr>
          <p:cNvSpPr txBox="1"/>
          <p:nvPr/>
        </p:nvSpPr>
        <p:spPr>
          <a:xfrm>
            <a:off x="6603118" y="6391161"/>
            <a:ext cx="7767509" cy="2264723"/>
          </a:xfrm>
          <a:prstGeom prst="rect">
            <a:avLst/>
          </a:prstGeom>
          <a:noFill/>
        </p:spPr>
        <p:txBody>
          <a:bodyPr wrap="square">
            <a:spAutoFit/>
          </a:bodyPr>
          <a:lstStyle/>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một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khuyên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đừng</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i="0" dirty="0">
                <a:solidFill>
                  <a:schemeClr val="tx1"/>
                </a:solidFill>
                <a:latin typeface="Times New Roman" panose="02020603050405020304" pitchFamily="18" charset="0"/>
                <a:ea typeface="+mn-ea"/>
                <a:cs typeface="Times New Roman" panose="02020603050405020304" pitchFamily="18" charset="0"/>
              </a:rPr>
              <a:t>+ </a:t>
            </a:r>
            <a:r>
              <a:rPr lang="en-US" sz="4400" i="0" dirty="0" err="1">
                <a:solidFill>
                  <a:schemeClr val="tx1"/>
                </a:solidFill>
                <a:latin typeface="Times New Roman" panose="02020603050405020304" pitchFamily="18" charset="0"/>
                <a:ea typeface="+mn-ea"/>
                <a:cs typeface="Times New Roman" panose="02020603050405020304" pitchFamily="18" charset="0"/>
              </a:rPr>
              <a:t>Kết</a:t>
            </a:r>
            <a:r>
              <a:rPr lang="en-US" sz="4400" i="0" dirty="0">
                <a:solidFill>
                  <a:schemeClr val="tx1"/>
                </a:solidFill>
                <a:latin typeface="Times New Roman" panose="02020603050405020304" pitchFamily="18" charset="0"/>
                <a:ea typeface="+mn-ea"/>
                <a:cs typeface="Times New Roman" panose="02020603050405020304" pitchFamily="18" charset="0"/>
              </a:rPr>
              <a:t> </a:t>
            </a:r>
            <a:r>
              <a:rPr lang="en-US" sz="4400" i="0" dirty="0" err="1">
                <a:solidFill>
                  <a:schemeClr val="tx1"/>
                </a:solidFill>
                <a:latin typeface="Times New Roman" panose="02020603050405020304" pitchFamily="18" charset="0"/>
                <a:ea typeface="+mn-ea"/>
                <a:cs typeface="Times New Roman" panose="02020603050405020304" pitchFamily="18" charset="0"/>
              </a:rPr>
              <a:t>thúc</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bằng</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dấu</a:t>
            </a:r>
            <a:r>
              <a:rPr lang="en-US" sz="4400" i="0" baseline="0" dirty="0">
                <a:solidFill>
                  <a:schemeClr val="tx1"/>
                </a:solidFill>
                <a:latin typeface="Times New Roman" panose="02020603050405020304" pitchFamily="18" charset="0"/>
                <a:ea typeface="+mn-ea"/>
                <a:cs typeface="Times New Roman" panose="02020603050405020304" pitchFamily="18" charset="0"/>
              </a:rPr>
              <a:t> </a:t>
            </a:r>
            <a:r>
              <a:rPr lang="en-US" sz="4400" i="0" baseline="0" dirty="0" err="1">
                <a:solidFill>
                  <a:schemeClr val="tx1"/>
                </a:solidFill>
                <a:latin typeface="Times New Roman" panose="02020603050405020304" pitchFamily="18" charset="0"/>
                <a:ea typeface="+mn-ea"/>
                <a:cs typeface="Times New Roman" panose="02020603050405020304" pitchFamily="18" charset="0"/>
              </a:rPr>
              <a:t>chấm</a:t>
            </a:r>
            <a:r>
              <a:rPr lang="en-US" sz="4400" i="0" baseline="0" dirty="0">
                <a:solidFill>
                  <a:schemeClr val="tx1"/>
                </a:solidFill>
                <a:latin typeface="Times New Roman" panose="02020603050405020304" pitchFamily="18" charset="0"/>
                <a:ea typeface="+mn-ea"/>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9D42C9-9396-10A6-7135-C2DDEAC65148}"/>
              </a:ext>
            </a:extLst>
          </p:cNvPr>
          <p:cNvSpPr txBox="1"/>
          <p:nvPr/>
        </p:nvSpPr>
        <p:spPr>
          <a:xfrm>
            <a:off x="14859000" y="7160845"/>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khiến</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32FB4C4-3DFB-461F-41F2-F6C9AE7F35D7}"/>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khiến</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64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children in a classroom&#10;&#10;Description automatically generated">
            <a:extLst>
              <a:ext uri="{FF2B5EF4-FFF2-40B4-BE49-F238E27FC236}">
                <a16:creationId xmlns:a16="http://schemas.microsoft.com/office/drawing/2014/main" id="{22F9E5F7-C596-8C58-094E-027787B2BC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121" y="4696841"/>
            <a:ext cx="6701537" cy="6701537"/>
          </a:xfrm>
          <a:prstGeom prst="rect">
            <a:avLst/>
          </a:prstGeom>
        </p:spPr>
      </p:pic>
      <p:grpSp>
        <p:nvGrpSpPr>
          <p:cNvPr id="11" name="Group 10">
            <a:extLst>
              <a:ext uri="{FF2B5EF4-FFF2-40B4-BE49-F238E27FC236}">
                <a16:creationId xmlns:a16="http://schemas.microsoft.com/office/drawing/2014/main" id="{DA3B51F0-302D-95DF-8FB6-F3F1A0BC00B5}"/>
              </a:ext>
            </a:extLst>
          </p:cNvPr>
          <p:cNvGrpSpPr/>
          <p:nvPr/>
        </p:nvGrpSpPr>
        <p:grpSpPr>
          <a:xfrm>
            <a:off x="457200" y="2247900"/>
            <a:ext cx="14064691" cy="7386495"/>
            <a:chOff x="457200" y="2247900"/>
            <a:chExt cx="14064691" cy="7386495"/>
          </a:xfrm>
        </p:grpSpPr>
        <p:pic>
          <p:nvPicPr>
            <p:cNvPr id="10" name="Picture 9">
              <a:extLst>
                <a:ext uri="{FF2B5EF4-FFF2-40B4-BE49-F238E27FC236}">
                  <a16:creationId xmlns:a16="http://schemas.microsoft.com/office/drawing/2014/main" id="{4316D3F5-089B-9DF0-E540-EDE3D8BB7F8F}"/>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57200" y="2247900"/>
              <a:ext cx="14064691" cy="7386495"/>
            </a:xfrm>
            <a:prstGeom prst="rect">
              <a:avLst/>
            </a:prstGeom>
            <a:ln>
              <a:solidFill>
                <a:schemeClr val="bg1"/>
              </a:solidFill>
            </a:ln>
          </p:spPr>
        </p:pic>
        <p:sp>
          <p:nvSpPr>
            <p:cNvPr id="9" name="Rectangle 8"/>
            <p:cNvSpPr/>
            <p:nvPr/>
          </p:nvSpPr>
          <p:spPr>
            <a:xfrm>
              <a:off x="1828800" y="2705100"/>
              <a:ext cx="12420600" cy="5049011"/>
            </a:xfrm>
            <a:prstGeom prst="rect">
              <a:avLst/>
            </a:prstGeom>
          </p:spPr>
          <p:txBody>
            <a:bodyPr wrap="square">
              <a:spAutoFit/>
            </a:bodyPr>
            <a:lstStyle/>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Chức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mệnh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lệnh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khuyên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endParaRPr lang="en-US" sz="4400" dirty="0">
                <a:latin typeface="Times New Roman" panose="02020603050405020304" pitchFamily="18" charset="0"/>
                <a:cs typeface="Times New Roman" panose="02020603050405020304" pitchFamily="18" charset="0"/>
              </a:endParaRPr>
            </a:p>
            <a:p>
              <a:pPr algn="just">
                <a:lnSpc>
                  <a:spcPct val="150000"/>
                </a:lnSpc>
              </a:pP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Đặc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điểm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thức</a:t>
              </a:r>
              <a:r>
                <a:rPr lang="en-US" sz="4400" b="1"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khiến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hãy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đừng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thôi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a:t>
              </a:r>
            </a:p>
            <a:p>
              <a:pPr algn="just">
                <a:lnSpc>
                  <a:spcPct val="150000"/>
                </a:lnSpc>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dấu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chấm</a:t>
              </a:r>
              <a:r>
                <a:rPr lang="en-US" sz="4400" dirty="0">
                  <a:latin typeface="Times New Roman" panose="02020603050405020304" pitchFamily="18" charset="0"/>
                  <a:cs typeface="Times New Roman" panose="02020603050405020304" pitchFamily="18" charset="0"/>
                </a:rPr>
                <a:t> than</a:t>
              </a:r>
            </a:p>
          </p:txBody>
        </p:sp>
      </p:grpSp>
      <p:grpSp>
        <p:nvGrpSpPr>
          <p:cNvPr id="2" name="Group 1">
            <a:extLst>
              <a:ext uri="{FF2B5EF4-FFF2-40B4-BE49-F238E27FC236}">
                <a16:creationId xmlns:a16="http://schemas.microsoft.com/office/drawing/2014/main" id="{28440B86-C545-544E-5EE6-9C99C1B2A124}"/>
              </a:ext>
            </a:extLst>
          </p:cNvPr>
          <p:cNvGrpSpPr/>
          <p:nvPr/>
        </p:nvGrpSpPr>
        <p:grpSpPr>
          <a:xfrm>
            <a:off x="-304800" y="419100"/>
            <a:ext cx="6930789" cy="1513434"/>
            <a:chOff x="-304800" y="419100"/>
            <a:chExt cx="6930789" cy="1513434"/>
          </a:xfrm>
        </p:grpSpPr>
        <p:grpSp>
          <p:nvGrpSpPr>
            <p:cNvPr id="3" name="Group 25">
              <a:extLst>
                <a:ext uri="{FF2B5EF4-FFF2-40B4-BE49-F238E27FC236}">
                  <a16:creationId xmlns:a16="http://schemas.microsoft.com/office/drawing/2014/main" id="{DDA09905-BC82-CE20-73F2-C0FF14166EE7}"/>
                </a:ext>
              </a:extLst>
            </p:cNvPr>
            <p:cNvGrpSpPr/>
            <p:nvPr/>
          </p:nvGrpSpPr>
          <p:grpSpPr>
            <a:xfrm>
              <a:off x="-304800" y="419100"/>
              <a:ext cx="6907918" cy="1513434"/>
              <a:chOff x="0" y="0"/>
              <a:chExt cx="1763966" cy="386462"/>
            </a:xfrm>
          </p:grpSpPr>
          <p:sp>
            <p:nvSpPr>
              <p:cNvPr id="7" name="Freeform 26">
                <a:extLst>
                  <a:ext uri="{FF2B5EF4-FFF2-40B4-BE49-F238E27FC236}">
                    <a16:creationId xmlns:a16="http://schemas.microsoft.com/office/drawing/2014/main" id="{242D9CCA-8911-405A-4DD8-6D191EFFDE09}"/>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8" name="TextBox 27">
                <a:extLst>
                  <a:ext uri="{FF2B5EF4-FFF2-40B4-BE49-F238E27FC236}">
                    <a16:creationId xmlns:a16="http://schemas.microsoft.com/office/drawing/2014/main" id="{24C2797C-DABF-F34C-21F4-23488D9C7F2D}"/>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AE577DA8-60C7-B183-7443-D6887CCDA0CD}"/>
                </a:ext>
              </a:extLst>
            </p:cNvPr>
            <p:cNvSpPr txBox="1"/>
            <p:nvPr/>
          </p:nvSpPr>
          <p:spPr>
            <a:xfrm>
              <a:off x="3810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2.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 (</a:t>
              </a:r>
              <a:r>
                <a:rPr lang="en-US" sz="4400" dirty="0" err="1">
                  <a:solidFill>
                    <a:srgbClr val="FFFFFF"/>
                  </a:solidFill>
                  <a:latin typeface="Fraunces Light"/>
                </a:rPr>
                <a:t>cầu</a:t>
              </a:r>
              <a:r>
                <a:rPr lang="en-US" sz="4400" dirty="0">
                  <a:solidFill>
                    <a:srgbClr val="FFFFFF"/>
                  </a:solidFill>
                  <a:latin typeface="Fraunces Light"/>
                </a:rPr>
                <a:t> </a:t>
              </a:r>
              <a:r>
                <a:rPr lang="en-US" sz="4400" dirty="0" err="1">
                  <a:solidFill>
                    <a:srgbClr val="FFFFFF"/>
                  </a:solidFill>
                  <a:latin typeface="Fraunces Light"/>
                </a:rPr>
                <a:t>khiến</a:t>
              </a:r>
              <a:r>
                <a:rPr lang="en-US" sz="4400" dirty="0">
                  <a:solidFill>
                    <a:srgbClr val="FFFFFF"/>
                  </a:solidFill>
                  <a:latin typeface="Fraunces Light"/>
                </a:rPr>
                <a:t>)</a:t>
              </a:r>
            </a:p>
          </p:txBody>
        </p:sp>
      </p:grpSp>
    </p:spTree>
    <p:extLst>
      <p:ext uri="{BB962C8B-B14F-4D97-AF65-F5344CB8AC3E}">
        <p14:creationId xmlns:p14="http://schemas.microsoft.com/office/powerpoint/2010/main" val="156280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F119464C-2495-549D-1319-927319F65D86}"/>
              </a:ext>
            </a:extLst>
          </p:cNvPr>
          <p:cNvSpPr/>
          <p:nvPr/>
        </p:nvSpPr>
        <p:spPr>
          <a:xfrm rot="790328">
            <a:off x="-765128" y="7745593"/>
            <a:ext cx="4069399" cy="4455087"/>
          </a:xfrm>
          <a:custGeom>
            <a:avLst/>
            <a:gdLst/>
            <a:ahLst/>
            <a:cxnLst/>
            <a:rect l="l" t="t" r="r" b="b"/>
            <a:pathLst>
              <a:path w="4069399" h="4455087">
                <a:moveTo>
                  <a:pt x="0" y="0"/>
                </a:moveTo>
                <a:lnTo>
                  <a:pt x="4069399" y="0"/>
                </a:lnTo>
                <a:lnTo>
                  <a:pt x="4069399" y="4455086"/>
                </a:lnTo>
                <a:lnTo>
                  <a:pt x="0" y="44550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7">
            <a:extLst>
              <a:ext uri="{FF2B5EF4-FFF2-40B4-BE49-F238E27FC236}">
                <a16:creationId xmlns:a16="http://schemas.microsoft.com/office/drawing/2014/main" id="{A97EC68C-E056-26FD-458D-4604B942EEA5}"/>
              </a:ext>
            </a:extLst>
          </p:cNvPr>
          <p:cNvSpPr/>
          <p:nvPr/>
        </p:nvSpPr>
        <p:spPr>
          <a:xfrm>
            <a:off x="-667431" y="8803865"/>
            <a:ext cx="3144742" cy="2338545"/>
          </a:xfrm>
          <a:custGeom>
            <a:avLst/>
            <a:gdLst/>
            <a:ahLst/>
            <a:cxnLst/>
            <a:rect l="l" t="t" r="r" b="b"/>
            <a:pathLst>
              <a:path w="3144742" h="2338545">
                <a:moveTo>
                  <a:pt x="0" y="0"/>
                </a:moveTo>
                <a:lnTo>
                  <a:pt x="3144742" y="0"/>
                </a:lnTo>
                <a:lnTo>
                  <a:pt x="3144742" y="2338545"/>
                </a:lnTo>
                <a:lnTo>
                  <a:pt x="0" y="23385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 name="Group 1">
            <a:extLst>
              <a:ext uri="{FF2B5EF4-FFF2-40B4-BE49-F238E27FC236}">
                <a16:creationId xmlns:a16="http://schemas.microsoft.com/office/drawing/2014/main" id="{32017831-F7A6-573F-8504-D235467CDFC7}"/>
              </a:ext>
            </a:extLst>
          </p:cNvPr>
          <p:cNvGrpSpPr/>
          <p:nvPr/>
        </p:nvGrpSpPr>
        <p:grpSpPr>
          <a:xfrm>
            <a:off x="-304800" y="419100"/>
            <a:ext cx="7083189" cy="1513434"/>
            <a:chOff x="-304800" y="419100"/>
            <a:chExt cx="7083189" cy="1513434"/>
          </a:xfrm>
        </p:grpSpPr>
        <p:grpSp>
          <p:nvGrpSpPr>
            <p:cNvPr id="3" name="Group 25">
              <a:extLst>
                <a:ext uri="{FF2B5EF4-FFF2-40B4-BE49-F238E27FC236}">
                  <a16:creationId xmlns:a16="http://schemas.microsoft.com/office/drawing/2014/main" id="{EDB8DF58-3D74-03A8-A7E5-5236F5774094}"/>
                </a:ext>
              </a:extLst>
            </p:cNvPr>
            <p:cNvGrpSpPr/>
            <p:nvPr/>
          </p:nvGrpSpPr>
          <p:grpSpPr>
            <a:xfrm>
              <a:off x="-304800" y="419100"/>
              <a:ext cx="6907918" cy="1513434"/>
              <a:chOff x="0" y="0"/>
              <a:chExt cx="1763966" cy="386462"/>
            </a:xfrm>
          </p:grpSpPr>
          <p:sp>
            <p:nvSpPr>
              <p:cNvPr id="7" name="Freeform 26">
                <a:extLst>
                  <a:ext uri="{FF2B5EF4-FFF2-40B4-BE49-F238E27FC236}">
                    <a16:creationId xmlns:a16="http://schemas.microsoft.com/office/drawing/2014/main" id="{CBE39333-E7A0-8F64-3AA7-ACD9F58DE1F3}"/>
                  </a:ext>
                </a:extLst>
              </p:cNvPr>
              <p:cNvSpPr/>
              <p:nvPr/>
            </p:nvSpPr>
            <p:spPr>
              <a:xfrm>
                <a:off x="0" y="0"/>
                <a:ext cx="1763966" cy="386462"/>
              </a:xfrm>
              <a:custGeom>
                <a:avLst/>
                <a:gdLst/>
                <a:ahLst/>
                <a:cxnLst/>
                <a:rect l="l" t="t" r="r" b="b"/>
                <a:pathLst>
                  <a:path w="1763966" h="386462">
                    <a:moveTo>
                      <a:pt x="22415" y="0"/>
                    </a:moveTo>
                    <a:lnTo>
                      <a:pt x="1741551" y="0"/>
                    </a:lnTo>
                    <a:cubicBezTo>
                      <a:pt x="1753931" y="0"/>
                      <a:pt x="1763966" y="10035"/>
                      <a:pt x="1763966" y="22415"/>
                    </a:cubicBezTo>
                    <a:lnTo>
                      <a:pt x="1763966" y="364047"/>
                    </a:lnTo>
                    <a:cubicBezTo>
                      <a:pt x="1763966" y="376426"/>
                      <a:pt x="1753931" y="386462"/>
                      <a:pt x="1741551" y="386462"/>
                    </a:cubicBezTo>
                    <a:lnTo>
                      <a:pt x="22415" y="386462"/>
                    </a:lnTo>
                    <a:cubicBezTo>
                      <a:pt x="16470" y="386462"/>
                      <a:pt x="10769" y="384100"/>
                      <a:pt x="6565" y="379897"/>
                    </a:cubicBezTo>
                    <a:cubicBezTo>
                      <a:pt x="2362" y="375693"/>
                      <a:pt x="0" y="369992"/>
                      <a:pt x="0" y="364047"/>
                    </a:cubicBezTo>
                    <a:lnTo>
                      <a:pt x="0" y="22415"/>
                    </a:lnTo>
                    <a:cubicBezTo>
                      <a:pt x="0" y="10035"/>
                      <a:pt x="10035" y="0"/>
                      <a:pt x="22415" y="0"/>
                    </a:cubicBezTo>
                    <a:close/>
                  </a:path>
                </a:pathLst>
              </a:custGeom>
              <a:solidFill>
                <a:srgbClr val="AE661E"/>
              </a:solidFill>
            </p:spPr>
          </p:sp>
          <p:sp>
            <p:nvSpPr>
              <p:cNvPr id="10" name="TextBox 27">
                <a:extLst>
                  <a:ext uri="{FF2B5EF4-FFF2-40B4-BE49-F238E27FC236}">
                    <a16:creationId xmlns:a16="http://schemas.microsoft.com/office/drawing/2014/main" id="{F576B996-1EF6-E0DA-EED4-4904B94A296D}"/>
                  </a:ext>
                </a:extLst>
              </p:cNvPr>
              <p:cNvSpPr txBox="1"/>
              <p:nvPr/>
            </p:nvSpPr>
            <p:spPr>
              <a:xfrm>
                <a:off x="0" y="-57150"/>
                <a:ext cx="1763966" cy="443612"/>
              </a:xfrm>
              <a:prstGeom prst="rect">
                <a:avLst/>
              </a:prstGeom>
            </p:spPr>
            <p:txBody>
              <a:bodyPr lIns="50800" tIns="50800" rIns="50800" bIns="50800" rtlCol="0" anchor="ctr"/>
              <a:lstStyle/>
              <a:p>
                <a:pPr algn="ctr">
                  <a:lnSpc>
                    <a:spcPts val="2659"/>
                  </a:lnSpc>
                </a:pPr>
                <a:endParaRPr/>
              </a:p>
            </p:txBody>
          </p:sp>
        </p:grpSp>
        <p:sp>
          <p:nvSpPr>
            <p:cNvPr id="4" name="TextBox 28">
              <a:extLst>
                <a:ext uri="{FF2B5EF4-FFF2-40B4-BE49-F238E27FC236}">
                  <a16:creationId xmlns:a16="http://schemas.microsoft.com/office/drawing/2014/main" id="{0D29B232-D928-8496-3781-B46BA9087835}"/>
                </a:ext>
              </a:extLst>
            </p:cNvPr>
            <p:cNvSpPr txBox="1"/>
            <p:nvPr/>
          </p:nvSpPr>
          <p:spPr>
            <a:xfrm>
              <a:off x="533400" y="843280"/>
              <a:ext cx="6244989" cy="534185"/>
            </a:xfrm>
            <a:prstGeom prst="rect">
              <a:avLst/>
            </a:prstGeom>
          </p:spPr>
          <p:txBody>
            <a:bodyPr lIns="0" tIns="0" rIns="0" bIns="0" rtlCol="0" anchor="t">
              <a:spAutoFit/>
            </a:bodyPr>
            <a:lstStyle/>
            <a:p>
              <a:pPr>
                <a:lnSpc>
                  <a:spcPts val="4115"/>
                </a:lnSpc>
              </a:pPr>
              <a:r>
                <a:rPr lang="en-US" sz="4400" dirty="0">
                  <a:solidFill>
                    <a:srgbClr val="FFFFFF"/>
                  </a:solidFill>
                  <a:latin typeface="Fraunces Light"/>
                </a:rPr>
                <a:t>3. </a:t>
              </a:r>
              <a:r>
                <a:rPr lang="en-US" sz="4400" dirty="0" err="1">
                  <a:solidFill>
                    <a:srgbClr val="FFFFFF"/>
                  </a:solidFill>
                  <a:latin typeface="Fraunces Light"/>
                </a:rPr>
                <a:t>Câu</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cảm</a:t>
              </a:r>
              <a:r>
                <a:rPr lang="en-US" sz="4400" dirty="0">
                  <a:solidFill>
                    <a:srgbClr val="FFFFFF"/>
                  </a:solidFill>
                  <a:latin typeface="Fraunces Light"/>
                </a:rPr>
                <a:t> </a:t>
              </a:r>
              <a:r>
                <a:rPr lang="en-US" sz="4400" dirty="0" err="1">
                  <a:solidFill>
                    <a:srgbClr val="FFFFFF"/>
                  </a:solidFill>
                  <a:latin typeface="Fraunces Light"/>
                </a:rPr>
                <a:t>thán</a:t>
              </a:r>
              <a:r>
                <a:rPr lang="en-US" sz="4400" dirty="0">
                  <a:solidFill>
                    <a:srgbClr val="FFFFFF"/>
                  </a:solidFill>
                  <a:latin typeface="Fraunces Light"/>
                </a:rPr>
                <a:t>)</a:t>
              </a:r>
            </a:p>
          </p:txBody>
        </p:sp>
      </p:grpSp>
      <p:graphicFrame>
        <p:nvGraphicFramePr>
          <p:cNvPr id="11" name="Table 10">
            <a:extLst>
              <a:ext uri="{FF2B5EF4-FFF2-40B4-BE49-F238E27FC236}">
                <a16:creationId xmlns:a16="http://schemas.microsoft.com/office/drawing/2014/main" id="{BA36F8C0-6391-1976-9589-7B1CF15BD133}"/>
              </a:ext>
            </a:extLst>
          </p:cNvPr>
          <p:cNvGraphicFramePr>
            <a:graphicFrameLocks noGrp="1"/>
          </p:cNvGraphicFramePr>
          <p:nvPr>
            <p:extLst>
              <p:ext uri="{D42A27DB-BD31-4B8C-83A1-F6EECF244321}">
                <p14:modId xmlns:p14="http://schemas.microsoft.com/office/powerpoint/2010/main" val="808695527"/>
              </p:ext>
            </p:extLst>
          </p:nvPr>
        </p:nvGraphicFramePr>
        <p:xfrm>
          <a:off x="1143000" y="2356714"/>
          <a:ext cx="16306800" cy="7087006"/>
        </p:xfrm>
        <a:graphic>
          <a:graphicData uri="http://schemas.openxmlformats.org/drawingml/2006/table">
            <a:tbl>
              <a:tblPr firstRow="1" bandRow="1">
                <a:tableStyleId>{5940675A-B579-460E-94D1-54222C63F5DA}</a:tableStyleId>
              </a:tblPr>
              <a:tblGrid>
                <a:gridCol w="5435600">
                  <a:extLst>
                    <a:ext uri="{9D8B030D-6E8A-4147-A177-3AD203B41FA5}">
                      <a16:colId xmlns:a16="http://schemas.microsoft.com/office/drawing/2014/main" val="3558345884"/>
                    </a:ext>
                  </a:extLst>
                </a:gridCol>
                <a:gridCol w="8051800">
                  <a:extLst>
                    <a:ext uri="{9D8B030D-6E8A-4147-A177-3AD203B41FA5}">
                      <a16:colId xmlns:a16="http://schemas.microsoft.com/office/drawing/2014/main" val="328877978"/>
                    </a:ext>
                  </a:extLst>
                </a:gridCol>
                <a:gridCol w="2819400">
                  <a:extLst>
                    <a:ext uri="{9D8B030D-6E8A-4147-A177-3AD203B41FA5}">
                      <a16:colId xmlns:a16="http://schemas.microsoft.com/office/drawing/2014/main" val="2313376648"/>
                    </a:ext>
                  </a:extLst>
                </a:gridCol>
              </a:tblGrid>
              <a:tr h="3877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dirty="0" err="1">
                          <a:latin typeface="Times New Roman" panose="02020603050405020304" pitchFamily="18" charset="0"/>
                          <a:cs typeface="Times New Roman" panose="02020603050405020304" pitchFamily="18" charset="0"/>
                        </a:rPr>
                        <a:t>Tôi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nhớ</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cái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mùi</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nồng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mặn</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quá</a:t>
                      </a:r>
                      <a:r>
                        <a:rPr lang="en-US" sz="4400" i="1" baseline="0" dirty="0">
                          <a:latin typeface="Times New Roman" panose="02020603050405020304" pitchFamily="18" charset="0"/>
                          <a:cs typeface="Times New Roman" panose="02020603050405020304" pitchFamily="18" charset="0"/>
                        </a:rPr>
                        <a:t>!</a:t>
                      </a: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nchor="ctr">
                    <a:solidFill>
                      <a:schemeClr val="bg2"/>
                    </a:solidFill>
                  </a:tcPr>
                </a:tc>
                <a:tc>
                  <a:txBody>
                    <a:bodyPr/>
                    <a:lstStyle/>
                    <a:p>
                      <a:pPr lvl="0" algn="just" defTabSz="1371600">
                        <a:spcAft>
                          <a:spcPts val="1125"/>
                        </a:spcAft>
                        <a:defRPr/>
                      </a:pPr>
                      <a:endParaRPr lang="en-US" sz="4400" i="1"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602911555"/>
                  </a:ext>
                </a:extLst>
              </a:tr>
              <a:tr h="3209822">
                <a:tc>
                  <a:txBody>
                    <a:bodyPr/>
                    <a:lstStyle/>
                    <a:p>
                      <a:pPr defTabSz="1371600">
                        <a:spcBef>
                          <a:spcPct val="0"/>
                        </a:spcBef>
                        <a:buNone/>
                      </a:pPr>
                      <a:r>
                        <a:rPr lang="en-US" sz="4400" b="0" i="1" dirty="0" err="1">
                          <a:solidFill>
                            <a:srgbClr val="8064A2">
                              <a:lumMod val="10000"/>
                            </a:srgbClr>
                          </a:solidFill>
                          <a:latin typeface="Times New Roman" pitchFamily="18" charset="0"/>
                          <a:cs typeface="Times New Roman" pitchFamily="18" charset="0"/>
                        </a:rPr>
                        <a:t>Hỡi</a:t>
                      </a:r>
                      <a:r>
                        <a:rPr lang="en-US" sz="4400" b="0" i="1" dirty="0">
                          <a:solidFill>
                            <a:srgbClr val="8064A2">
                              <a:lumMod val="10000"/>
                            </a:srgbClr>
                          </a:solidFill>
                          <a:latin typeface="Times New Roman" pitchFamily="18" charset="0"/>
                          <a:cs typeface="Times New Roman" pitchFamily="18" charset="0"/>
                        </a:rPr>
                        <a:t> </a:t>
                      </a:r>
                      <a:r>
                        <a:rPr lang="en-US" sz="4400" b="0" i="1" dirty="0" err="1">
                          <a:solidFill>
                            <a:srgbClr val="8064A2">
                              <a:lumMod val="10000"/>
                            </a:srgbClr>
                          </a:solidFill>
                          <a:latin typeface="Times New Roman" pitchFamily="18" charset="0"/>
                          <a:cs typeface="Times New Roman" pitchFamily="18" charset="0"/>
                        </a:rPr>
                        <a:t>ơi</a:t>
                      </a:r>
                      <a:r>
                        <a:rPr lang="en-US" sz="4400" b="0" i="1" baseline="0" dirty="0">
                          <a:solidFill>
                            <a:srgbClr val="8064A2">
                              <a:lumMod val="10000"/>
                            </a:srgbClr>
                          </a:solidFill>
                          <a:latin typeface="Times New Roman" pitchFamily="18" charset="0"/>
                          <a:cs typeface="Times New Roman" pitchFamily="18" charset="0"/>
                        </a:rPr>
                        <a:t> </a:t>
                      </a:r>
                      <a:r>
                        <a:rPr lang="en-US" sz="4400" b="0" i="1" baseline="0" dirty="0" err="1">
                          <a:solidFill>
                            <a:srgbClr val="8064A2">
                              <a:lumMod val="10000"/>
                            </a:srgbClr>
                          </a:solidFill>
                          <a:latin typeface="Times New Roman" pitchFamily="18" charset="0"/>
                          <a:cs typeface="Times New Roman" pitchFamily="18" charset="0"/>
                        </a:rPr>
                        <a:t>lão</a:t>
                      </a:r>
                      <a:r>
                        <a:rPr lang="en-US" sz="4400" b="0" i="1" baseline="0" dirty="0">
                          <a:solidFill>
                            <a:srgbClr val="8064A2">
                              <a:lumMod val="10000"/>
                            </a:srgbClr>
                          </a:solidFill>
                          <a:latin typeface="Times New Roman" pitchFamily="18" charset="0"/>
                          <a:cs typeface="Times New Roman" pitchFamily="18" charset="0"/>
                        </a:rPr>
                        <a:t> </a:t>
                      </a:r>
                      <a:r>
                        <a:rPr lang="en-US" sz="4400" b="0" i="1" baseline="0" dirty="0" err="1">
                          <a:solidFill>
                            <a:srgbClr val="8064A2">
                              <a:lumMod val="10000"/>
                            </a:srgbClr>
                          </a:solidFill>
                          <a:latin typeface="Times New Roman" pitchFamily="18" charset="0"/>
                          <a:cs typeface="Times New Roman" pitchFamily="18" charset="0"/>
                        </a:rPr>
                        <a:t>Hạc</a:t>
                      </a:r>
                      <a:r>
                        <a:rPr lang="en-US" sz="4400" b="0" i="1" baseline="0" dirty="0">
                          <a:solidFill>
                            <a:srgbClr val="8064A2">
                              <a:lumMod val="10000"/>
                            </a:srgbClr>
                          </a:solidFill>
                          <a:latin typeface="Times New Roman" pitchFamily="18" charset="0"/>
                          <a:cs typeface="Times New Roman" pitchFamily="18" charset="0"/>
                        </a:rPr>
                        <a:t>!</a:t>
                      </a:r>
                      <a:endParaRPr lang="en-US" altLang="en-US" sz="4400" b="0" i="1" dirty="0">
                        <a:solidFill>
                          <a:srgbClr val="000000"/>
                        </a:solidFill>
                        <a:latin typeface="Times New Roman" panose="02020603050405020304" pitchFamily="18" charset="0"/>
                        <a:ea typeface="Arial Unicode MS"/>
                        <a:cs typeface="Times New Roman" panose="02020603050405020304" pitchFamily="18" charset="0"/>
                        <a:sym typeface="Arial"/>
                      </a:endParaRPr>
                    </a:p>
                  </a:txBody>
                  <a:tcPr anchor="ctr">
                    <a:solidFill>
                      <a:schemeClr val="bg2"/>
                    </a:solidFill>
                  </a:tcPr>
                </a:tc>
                <a:tc>
                  <a:txBody>
                    <a:bodyPr/>
                    <a:lstStyle/>
                    <a:p>
                      <a:pPr algn="just" defTabSz="1371600"/>
                      <a:endParaRPr lang="en-SG" sz="4400" b="0" dirty="0">
                        <a:solidFill>
                          <a:schemeClr val="tx1"/>
                        </a:solidFill>
                        <a:latin typeface="Arial"/>
                        <a:ea typeface="Arial Unicode MS"/>
                        <a:cs typeface="Arial"/>
                        <a:sym typeface="Arial"/>
                      </a:endParaRPr>
                    </a:p>
                  </a:txBody>
                  <a:tcPr>
                    <a:solidFill>
                      <a:schemeClr val="bg1">
                        <a:lumMod val="95000"/>
                      </a:schemeClr>
                    </a:solidFill>
                  </a:tcPr>
                </a:tc>
                <a:tc>
                  <a:txBody>
                    <a:bodyPr/>
                    <a:lstStyle/>
                    <a:p>
                      <a:pPr algn="just"/>
                      <a:endParaRPr lang="en-US" sz="4400"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val="3870273918"/>
                  </a:ext>
                </a:extLst>
              </a:tr>
            </a:tbl>
          </a:graphicData>
        </a:graphic>
      </p:graphicFrame>
      <p:sp>
        <p:nvSpPr>
          <p:cNvPr id="12" name="TextBox 11">
            <a:extLst>
              <a:ext uri="{FF2B5EF4-FFF2-40B4-BE49-F238E27FC236}">
                <a16:creationId xmlns:a16="http://schemas.microsoft.com/office/drawing/2014/main" id="{93E64162-A98A-FE8B-9354-47D73EFA1AE0}"/>
              </a:ext>
            </a:extLst>
          </p:cNvPr>
          <p:cNvSpPr txBox="1"/>
          <p:nvPr/>
        </p:nvSpPr>
        <p:spPr>
          <a:xfrm>
            <a:off x="6781800" y="2594005"/>
            <a:ext cx="7767509" cy="3082895"/>
          </a:xfrm>
          <a:prstGeom prst="rect">
            <a:avLst/>
          </a:prstGeom>
          <a:noFill/>
        </p:spPr>
        <p:txBody>
          <a:bodyPr wrap="square">
            <a:spAutoFit/>
          </a:bodyPr>
          <a:lstStyle/>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trực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than.</a:t>
            </a:r>
            <a:endParaRPr lang="en-US" sz="4400" i="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5484891-B4A7-5AC8-5BD1-F89492B9D256}"/>
              </a:ext>
            </a:extLst>
          </p:cNvPr>
          <p:cNvSpPr txBox="1"/>
          <p:nvPr/>
        </p:nvSpPr>
        <p:spPr>
          <a:xfrm>
            <a:off x="6603118" y="6362700"/>
            <a:ext cx="7767509" cy="3082895"/>
          </a:xfrm>
          <a:prstGeom prst="rect">
            <a:avLst/>
          </a:prstGeom>
          <a:noFill/>
        </p:spPr>
        <p:txBody>
          <a:bodyPr wrap="square">
            <a:spAutoFit/>
          </a:bodyPr>
          <a:lstStyle/>
          <a:p>
            <a:pPr lvl="0" algn="just" defTabSz="1371600">
              <a:spcAft>
                <a:spcPts val="1125"/>
              </a:spcAft>
              <a:defRPr/>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trực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viết</a:t>
            </a:r>
            <a:r>
              <a:rPr lang="en-US" sz="4400" baseline="0" dirty="0">
                <a:latin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Hỡi</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defTabSz="1371600">
              <a:spcAft>
                <a:spcPts val="1125"/>
              </a:spcAft>
              <a:defRPr/>
            </a:pP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0" baseline="0" dirty="0" err="1">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4400" i="0" baseline="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rPr>
              <a:t> than.</a:t>
            </a:r>
            <a:endParaRPr lang="en-US" sz="4400" i="0" dirty="0">
              <a:solidFill>
                <a:prstClr val="black">
                  <a:lumMod val="95000"/>
                  <a:lumOff val="5000"/>
                </a:prst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D464D60-EDCB-1875-E8F9-089B1E3E0E27}"/>
              </a:ext>
            </a:extLst>
          </p:cNvPr>
          <p:cNvSpPr txBox="1"/>
          <p:nvPr/>
        </p:nvSpPr>
        <p:spPr>
          <a:xfrm>
            <a:off x="14859000" y="7160845"/>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cảm</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75DE529-FE29-F8DB-90BF-2A90AF697B54}"/>
              </a:ext>
            </a:extLst>
          </p:cNvPr>
          <p:cNvSpPr txBox="1"/>
          <p:nvPr/>
        </p:nvSpPr>
        <p:spPr>
          <a:xfrm>
            <a:off x="14859000" y="3604496"/>
            <a:ext cx="3275734" cy="769441"/>
          </a:xfrm>
          <a:prstGeom prst="rect">
            <a:avLst/>
          </a:prstGeom>
          <a:noFill/>
        </p:spPr>
        <p:txBody>
          <a:bodyPr wrap="square">
            <a:spAutoFit/>
          </a:bodyPr>
          <a:lstStyle/>
          <a:p>
            <a:pPr algn="just"/>
            <a:r>
              <a:rPr lang="en-US" sz="4400" dirty="0" err="1">
                <a:solidFill>
                  <a:srgbClr val="FF0000"/>
                </a:solidFill>
                <a:latin typeface="Times New Roman" panose="02020603050405020304" pitchFamily="18" charset="0"/>
                <a:cs typeface="Times New Roman" panose="02020603050405020304" pitchFamily="18" charset="0"/>
              </a:rPr>
              <a:t>Câu</a:t>
            </a:r>
            <a:r>
              <a:rPr lang="en-US" sz="4400" baseline="0" dirty="0">
                <a:solidFill>
                  <a:srgbClr val="FF0000"/>
                </a:solidFill>
                <a:latin typeface="Times New Roman" panose="02020603050405020304" pitchFamily="18" charset="0"/>
                <a:cs typeface="Times New Roman" panose="02020603050405020304" pitchFamily="18" charset="0"/>
              </a:rPr>
              <a:t> </a:t>
            </a:r>
            <a:r>
              <a:rPr lang="en-US" sz="4400" baseline="0" dirty="0" err="1">
                <a:solidFill>
                  <a:srgbClr val="FF0000"/>
                </a:solidFill>
                <a:latin typeface="Times New Roman" panose="02020603050405020304" pitchFamily="18" charset="0"/>
                <a:cs typeface="Times New Roman" panose="02020603050405020304" pitchFamily="18" charset="0"/>
              </a:rPr>
              <a:t>cảm</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68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1804</Words>
  <Application>Microsoft Office PowerPoint</Application>
  <PresentationFormat>Custom</PresentationFormat>
  <Paragraphs>194</Paragraphs>
  <Slides>21</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#9Slide07 Itim</vt:lpstr>
      <vt:lpstr>Roca Two</vt:lpstr>
      <vt:lpstr>#9Slide05 SVNCoco FY</vt:lpstr>
      <vt:lpstr>Fraunces Light</vt:lpstr>
      <vt:lpstr>Times New Roman</vt:lpstr>
      <vt:lpstr>Fraunces Semi-Bold</vt:lpstr>
      <vt:lpstr>Fraunces Thin</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Orange Simple Aesthetic Time Management Presentation</dc:title>
  <dc:creator>Hà văn THCS Ngọc Hồi</dc:creator>
  <cp:lastModifiedBy>hantt178@gmail.com</cp:lastModifiedBy>
  <cp:revision>14</cp:revision>
  <dcterms:created xsi:type="dcterms:W3CDTF">2006-08-16T00:00:00Z</dcterms:created>
  <dcterms:modified xsi:type="dcterms:W3CDTF">2026-05-07T06:50:31Z</dcterms:modified>
  <dc:identifier>DAF_GkGXQus</dc:identifier>
</cp:coreProperties>
</file>