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1"/>
  </p:sldMasterIdLst>
  <p:notesMasterIdLst>
    <p:notesMasterId r:id="rId45"/>
  </p:notesMasterIdLst>
  <p:sldIdLst>
    <p:sldId id="515" r:id="rId2"/>
    <p:sldId id="519" r:id="rId3"/>
    <p:sldId id="256" r:id="rId4"/>
    <p:sldId id="459" r:id="rId5"/>
    <p:sldId id="457" r:id="rId6"/>
    <p:sldId id="458" r:id="rId7"/>
    <p:sldId id="259" r:id="rId8"/>
    <p:sldId id="446" r:id="rId9"/>
    <p:sldId id="261" r:id="rId10"/>
    <p:sldId id="264" r:id="rId11"/>
    <p:sldId id="481" r:id="rId12"/>
    <p:sldId id="441" r:id="rId13"/>
    <p:sldId id="442" r:id="rId14"/>
    <p:sldId id="263" r:id="rId15"/>
    <p:sldId id="266" r:id="rId16"/>
    <p:sldId id="415" r:id="rId17"/>
    <p:sldId id="440" r:id="rId18"/>
    <p:sldId id="482" r:id="rId19"/>
    <p:sldId id="502" r:id="rId20"/>
    <p:sldId id="485" r:id="rId21"/>
    <p:sldId id="447" r:id="rId22"/>
    <p:sldId id="448" r:id="rId23"/>
    <p:sldId id="452" r:id="rId24"/>
    <p:sldId id="516" r:id="rId25"/>
    <p:sldId id="449" r:id="rId26"/>
    <p:sldId id="450" r:id="rId27"/>
    <p:sldId id="451" r:id="rId28"/>
    <p:sldId id="517" r:id="rId29"/>
    <p:sldId id="426" r:id="rId30"/>
    <p:sldId id="438" r:id="rId31"/>
    <p:sldId id="428" r:id="rId32"/>
    <p:sldId id="429" r:id="rId33"/>
    <p:sldId id="430" r:id="rId34"/>
    <p:sldId id="431" r:id="rId35"/>
    <p:sldId id="432" r:id="rId36"/>
    <p:sldId id="433" r:id="rId37"/>
    <p:sldId id="434" r:id="rId38"/>
    <p:sldId id="435" r:id="rId39"/>
    <p:sldId id="436" r:id="rId40"/>
    <p:sldId id="437" r:id="rId41"/>
    <p:sldId id="476" r:id="rId42"/>
    <p:sldId id="453" r:id="rId43"/>
    <p:sldId id="45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0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295D3-35E1-4B9F-AF7F-89AE6A911AFF}" v="1337" dt="2021-10-08T12:51:14.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9136" autoAdjust="0"/>
  </p:normalViewPr>
  <p:slideViewPr>
    <p:cSldViewPr snapToGrid="0">
      <p:cViewPr varScale="1">
        <p:scale>
          <a:sx n="58" d="100"/>
          <a:sy n="58" d="100"/>
        </p:scale>
        <p:origin x="920"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VD Hang" userId="695115d2079323cc" providerId="LiveId" clId="{59B295D3-35E1-4B9F-AF7F-89AE6A911AFF}"/>
    <pc:docChg chg="undo custSel addSld delSld modSld sldOrd delMainMaster modMainMaster">
      <pc:chgData name="BVD Hang" userId="695115d2079323cc" providerId="LiveId" clId="{59B295D3-35E1-4B9F-AF7F-89AE6A911AFF}" dt="2021-10-08T12:53:33.244" v="7302" actId="1076"/>
      <pc:docMkLst>
        <pc:docMk/>
      </pc:docMkLst>
      <pc:sldChg chg="modTransition setBg">
        <pc:chgData name="BVD Hang" userId="695115d2079323cc" providerId="LiveId" clId="{59B295D3-35E1-4B9F-AF7F-89AE6A911AFF}" dt="2021-10-08T12:33:43.594" v="6962"/>
        <pc:sldMkLst>
          <pc:docMk/>
          <pc:sldMk cId="1801364518" sldId="256"/>
        </pc:sldMkLst>
      </pc:sldChg>
      <pc:sldChg chg="addSp delSp modSp mod modTransition setBg setClrOvrMap">
        <pc:chgData name="BVD Hang" userId="695115d2079323cc" providerId="LiveId" clId="{59B295D3-35E1-4B9F-AF7F-89AE6A911AFF}" dt="2021-10-08T12:33:43.594" v="6962"/>
        <pc:sldMkLst>
          <pc:docMk/>
          <pc:sldMk cId="2684661019" sldId="257"/>
        </pc:sldMkLst>
        <pc:spChg chg="mod ord">
          <ac:chgData name="BVD Hang" userId="695115d2079323cc" providerId="LiveId" clId="{59B295D3-35E1-4B9F-AF7F-89AE6A911AFF}" dt="2021-10-08T00:47:32.814" v="158" actId="1076"/>
          <ac:spMkLst>
            <pc:docMk/>
            <pc:sldMk cId="2684661019" sldId="257"/>
            <ac:spMk id="2" creationId="{98E460A5-8ABC-481D-97C9-46E4F25A466F}"/>
          </ac:spMkLst>
        </pc:spChg>
        <pc:spChg chg="del">
          <ac:chgData name="BVD Hang" userId="695115d2079323cc" providerId="LiveId" clId="{59B295D3-35E1-4B9F-AF7F-89AE6A911AFF}" dt="2021-10-08T00:43:24.208" v="0" actId="22"/>
          <ac:spMkLst>
            <pc:docMk/>
            <pc:sldMk cId="2684661019" sldId="257"/>
            <ac:spMk id="3" creationId="{D4DA7DA8-D23B-4180-9085-1D97B91568AA}"/>
          </ac:spMkLst>
        </pc:spChg>
        <pc:spChg chg="add del">
          <ac:chgData name="BVD Hang" userId="695115d2079323cc" providerId="LiveId" clId="{59B295D3-35E1-4B9F-AF7F-89AE6A911AFF}" dt="2021-10-08T00:44:58.101" v="5" actId="26606"/>
          <ac:spMkLst>
            <pc:docMk/>
            <pc:sldMk cId="2684661019" sldId="257"/>
            <ac:spMk id="10" creationId="{904DB13E-F722-4ED6-BB00-556651E95281}"/>
          </ac:spMkLst>
        </pc:spChg>
        <pc:spChg chg="add del">
          <ac:chgData name="BVD Hang" userId="695115d2079323cc" providerId="LiveId" clId="{59B295D3-35E1-4B9F-AF7F-89AE6A911AFF}" dt="2021-10-08T00:44:58.101" v="5" actId="26606"/>
          <ac:spMkLst>
            <pc:docMk/>
            <pc:sldMk cId="2684661019" sldId="257"/>
            <ac:spMk id="12" creationId="{1419E3D9-C5FB-41A9-B6D2-DFB210BB6211}"/>
          </ac:spMkLst>
        </pc:spChg>
        <pc:spChg chg="add del">
          <ac:chgData name="BVD Hang" userId="695115d2079323cc" providerId="LiveId" clId="{59B295D3-35E1-4B9F-AF7F-89AE6A911AFF}" dt="2021-10-08T00:44:58.101" v="5" actId="26606"/>
          <ac:spMkLst>
            <pc:docMk/>
            <pc:sldMk cId="2684661019" sldId="257"/>
            <ac:spMk id="14" creationId="{367909BF-1DF7-4ACE-8F58-6CF719BB27E5}"/>
          </ac:spMkLst>
        </pc:spChg>
        <pc:spChg chg="add del">
          <ac:chgData name="BVD Hang" userId="695115d2079323cc" providerId="LiveId" clId="{59B295D3-35E1-4B9F-AF7F-89AE6A911AFF}" dt="2021-10-08T00:44:58.101" v="5" actId="26606"/>
          <ac:spMkLst>
            <pc:docMk/>
            <pc:sldMk cId="2684661019" sldId="257"/>
            <ac:spMk id="16" creationId="{89E8BEDB-0BBC-4F21-9CFB-8530D664C343}"/>
          </ac:spMkLst>
        </pc:spChg>
        <pc:spChg chg="add del">
          <ac:chgData name="BVD Hang" userId="695115d2079323cc" providerId="LiveId" clId="{59B295D3-35E1-4B9F-AF7F-89AE6A911AFF}" dt="2021-10-08T00:44:58.101" v="5" actId="26606"/>
          <ac:spMkLst>
            <pc:docMk/>
            <pc:sldMk cId="2684661019" sldId="257"/>
            <ac:spMk id="23" creationId="{420551B3-B4DA-48EE-988C-4FAEAEB5CE98}"/>
          </ac:spMkLst>
        </pc:spChg>
        <pc:spChg chg="add del">
          <ac:chgData name="BVD Hang" userId="695115d2079323cc" providerId="LiveId" clId="{59B295D3-35E1-4B9F-AF7F-89AE6A911AFF}" dt="2021-10-08T00:44:58.101" v="5" actId="26606"/>
          <ac:spMkLst>
            <pc:docMk/>
            <pc:sldMk cId="2684661019" sldId="257"/>
            <ac:spMk id="25" creationId="{2644B391-9BFE-445C-A9EC-F544BB85FBC7}"/>
          </ac:spMkLst>
        </pc:spChg>
        <pc:spChg chg="add del">
          <ac:chgData name="BVD Hang" userId="695115d2079323cc" providerId="LiveId" clId="{59B295D3-35E1-4B9F-AF7F-89AE6A911AFF}" dt="2021-10-08T00:44:58.101" v="5" actId="26606"/>
          <ac:spMkLst>
            <pc:docMk/>
            <pc:sldMk cId="2684661019" sldId="257"/>
            <ac:spMk id="27" creationId="{80F26E69-87D9-4655-AE7B-280A87AA3CAD}"/>
          </ac:spMkLst>
        </pc:spChg>
        <pc:spChg chg="add mod">
          <ac:chgData name="BVD Hang" userId="695115d2079323cc" providerId="LiveId" clId="{59B295D3-35E1-4B9F-AF7F-89AE6A911AFF}" dt="2021-10-08T00:47:27.685" v="157" actId="122"/>
          <ac:spMkLst>
            <pc:docMk/>
            <pc:sldMk cId="2684661019" sldId="257"/>
            <ac:spMk id="31" creationId="{E633E2B9-CD94-43DD-BA73-EC2F152E0F48}"/>
          </ac:spMkLst>
        </pc:spChg>
        <pc:spChg chg="add del">
          <ac:chgData name="BVD Hang" userId="695115d2079323cc" providerId="LiveId" clId="{59B295D3-35E1-4B9F-AF7F-89AE6A911AFF}" dt="2021-10-08T00:46:04.676" v="116" actId="26606"/>
          <ac:spMkLst>
            <pc:docMk/>
            <pc:sldMk cId="2684661019" sldId="257"/>
            <ac:spMk id="34" creationId="{D5851415-CF4E-4C41-9E36-04E444B517EB}"/>
          </ac:spMkLst>
        </pc:spChg>
        <pc:spChg chg="add del">
          <ac:chgData name="BVD Hang" userId="695115d2079323cc" providerId="LiveId" clId="{59B295D3-35E1-4B9F-AF7F-89AE6A911AFF}" dt="2021-10-08T00:46:04.676" v="116" actId="26606"/>
          <ac:spMkLst>
            <pc:docMk/>
            <pc:sldMk cId="2684661019" sldId="257"/>
            <ac:spMk id="36" creationId="{4B516B89-DEA0-4832-8C56-F048168DAD88}"/>
          </ac:spMkLst>
        </pc:spChg>
        <pc:spChg chg="add del">
          <ac:chgData name="BVD Hang" userId="695115d2079323cc" providerId="LiveId" clId="{59B295D3-35E1-4B9F-AF7F-89AE6A911AFF}" dt="2021-10-08T00:46:04.676" v="116" actId="26606"/>
          <ac:spMkLst>
            <pc:docMk/>
            <pc:sldMk cId="2684661019" sldId="257"/>
            <ac:spMk id="38" creationId="{3EA2D33E-BAA2-467B-80B0-8887D9A99FBE}"/>
          </ac:spMkLst>
        </pc:spChg>
        <pc:spChg chg="add del">
          <ac:chgData name="BVD Hang" userId="695115d2079323cc" providerId="LiveId" clId="{59B295D3-35E1-4B9F-AF7F-89AE6A911AFF}" dt="2021-10-08T00:46:04.676" v="116" actId="26606"/>
          <ac:spMkLst>
            <pc:docMk/>
            <pc:sldMk cId="2684661019" sldId="257"/>
            <ac:spMk id="40" creationId="{6067C508-2065-42E3-98D2-F3A9B8339BA0}"/>
          </ac:spMkLst>
        </pc:spChg>
        <pc:spChg chg="add">
          <ac:chgData name="BVD Hang" userId="695115d2079323cc" providerId="LiveId" clId="{59B295D3-35E1-4B9F-AF7F-89AE6A911AFF}" dt="2021-10-08T00:46:04.676" v="116" actId="26606"/>
          <ac:spMkLst>
            <pc:docMk/>
            <pc:sldMk cId="2684661019" sldId="257"/>
            <ac:spMk id="45" creationId="{904DB13E-F722-4ED6-BB00-556651E95281}"/>
          </ac:spMkLst>
        </pc:spChg>
        <pc:spChg chg="add">
          <ac:chgData name="BVD Hang" userId="695115d2079323cc" providerId="LiveId" clId="{59B295D3-35E1-4B9F-AF7F-89AE6A911AFF}" dt="2021-10-08T00:46:04.676" v="116" actId="26606"/>
          <ac:spMkLst>
            <pc:docMk/>
            <pc:sldMk cId="2684661019" sldId="257"/>
            <ac:spMk id="47" creationId="{1E8D93C5-28EB-42D0-86CE-D804955653CC}"/>
          </ac:spMkLst>
        </pc:spChg>
        <pc:spChg chg="add">
          <ac:chgData name="BVD Hang" userId="695115d2079323cc" providerId="LiveId" clId="{59B295D3-35E1-4B9F-AF7F-89AE6A911AFF}" dt="2021-10-08T00:46:04.676" v="116" actId="26606"/>
          <ac:spMkLst>
            <pc:docMk/>
            <pc:sldMk cId="2684661019" sldId="257"/>
            <ac:spMk id="49" creationId="{AB1B1E7D-F76D-4744-AF85-239E6998A4C5}"/>
          </ac:spMkLst>
        </pc:spChg>
        <pc:spChg chg="add">
          <ac:chgData name="BVD Hang" userId="695115d2079323cc" providerId="LiveId" clId="{59B295D3-35E1-4B9F-AF7F-89AE6A911AFF}" dt="2021-10-08T00:46:04.676" v="116" actId="26606"/>
          <ac:spMkLst>
            <pc:docMk/>
            <pc:sldMk cId="2684661019" sldId="257"/>
            <ac:spMk id="51" creationId="{3BB65211-00DB-45B6-A223-033B2D19CBE8}"/>
          </ac:spMkLst>
        </pc:spChg>
        <pc:spChg chg="add">
          <ac:chgData name="BVD Hang" userId="695115d2079323cc" providerId="LiveId" clId="{59B295D3-35E1-4B9F-AF7F-89AE6A911AFF}" dt="2021-10-08T00:46:04.676" v="116" actId="26606"/>
          <ac:spMkLst>
            <pc:docMk/>
            <pc:sldMk cId="2684661019" sldId="257"/>
            <ac:spMk id="58" creationId="{1C3E817E-E139-426E-89E5-9DD346EC7514}"/>
          </ac:spMkLst>
        </pc:spChg>
        <pc:spChg chg="add">
          <ac:chgData name="BVD Hang" userId="695115d2079323cc" providerId="LiveId" clId="{59B295D3-35E1-4B9F-AF7F-89AE6A911AFF}" dt="2021-10-08T00:46:04.676" v="116" actId="26606"/>
          <ac:spMkLst>
            <pc:docMk/>
            <pc:sldMk cId="2684661019" sldId="257"/>
            <ac:spMk id="60" creationId="{E2ADD2F6-F7FC-464F-8F18-5BDBD27A732F}"/>
          </ac:spMkLst>
        </pc:spChg>
        <pc:spChg chg="add">
          <ac:chgData name="BVD Hang" userId="695115d2079323cc" providerId="LiveId" clId="{59B295D3-35E1-4B9F-AF7F-89AE6A911AFF}" dt="2021-10-08T00:46:04.676" v="116" actId="26606"/>
          <ac:spMkLst>
            <pc:docMk/>
            <pc:sldMk cId="2684661019" sldId="257"/>
            <ac:spMk id="62" creationId="{5A3A31F1-FA83-497F-98FF-9A5621DC5560}"/>
          </ac:spMkLst>
        </pc:spChg>
        <pc:spChg chg="add">
          <ac:chgData name="BVD Hang" userId="695115d2079323cc" providerId="LiveId" clId="{59B295D3-35E1-4B9F-AF7F-89AE6A911AFF}" dt="2021-10-08T00:46:04.676" v="116" actId="26606"/>
          <ac:spMkLst>
            <pc:docMk/>
            <pc:sldMk cId="2684661019" sldId="257"/>
            <ac:spMk id="64" creationId="{343FF9E2-8F7E-4BCC-9A50-C41AD8A56DD9}"/>
          </ac:spMkLst>
        </pc:spChg>
        <pc:spChg chg="add">
          <ac:chgData name="BVD Hang" userId="695115d2079323cc" providerId="LiveId" clId="{59B295D3-35E1-4B9F-AF7F-89AE6A911AFF}" dt="2021-10-08T00:46:04.676" v="116" actId="26606"/>
          <ac:spMkLst>
            <pc:docMk/>
            <pc:sldMk cId="2684661019" sldId="257"/>
            <ac:spMk id="66" creationId="{47751BC8-250F-493B-BDF9-D45BA5991D8A}"/>
          </ac:spMkLst>
        </pc:spChg>
        <pc:grpChg chg="add del">
          <ac:chgData name="BVD Hang" userId="695115d2079323cc" providerId="LiveId" clId="{59B295D3-35E1-4B9F-AF7F-89AE6A911AFF}" dt="2021-10-08T00:44:58.101" v="5" actId="26606"/>
          <ac:grpSpMkLst>
            <pc:docMk/>
            <pc:sldMk cId="2684661019" sldId="257"/>
            <ac:grpSpMk id="18" creationId="{E26428D7-C6F3-473D-A360-A3F5C3E8728C}"/>
          </ac:grpSpMkLst>
        </pc:grpChg>
        <pc:grpChg chg="add">
          <ac:chgData name="BVD Hang" userId="695115d2079323cc" providerId="LiveId" clId="{59B295D3-35E1-4B9F-AF7F-89AE6A911AFF}" dt="2021-10-08T00:46:04.676" v="116" actId="26606"/>
          <ac:grpSpMkLst>
            <pc:docMk/>
            <pc:sldMk cId="2684661019" sldId="257"/>
            <ac:grpSpMk id="53" creationId="{E26428D7-C6F3-473D-A360-A3F5C3E8728C}"/>
          </ac:grpSpMkLst>
        </pc:grpChg>
        <pc:picChg chg="add mod ord">
          <ac:chgData name="BVD Hang" userId="695115d2079323cc" providerId="LiveId" clId="{59B295D3-35E1-4B9F-AF7F-89AE6A911AFF}" dt="2021-10-08T01:51:37.439" v="400" actId="1076"/>
          <ac:picMkLst>
            <pc:docMk/>
            <pc:sldMk cId="2684661019" sldId="257"/>
            <ac:picMk id="5" creationId="{9DE613ED-15CC-4397-AB45-9F1D3277AEC6}"/>
          </ac:picMkLst>
        </pc:picChg>
        <pc:cxnChg chg="add">
          <ac:chgData name="BVD Hang" userId="695115d2079323cc" providerId="LiveId" clId="{59B295D3-35E1-4B9F-AF7F-89AE6A911AFF}" dt="2021-10-08T00:46:04.676" v="116" actId="26606"/>
          <ac:cxnSpMkLst>
            <pc:docMk/>
            <pc:sldMk cId="2684661019" sldId="257"/>
            <ac:cxnSpMk id="68" creationId="{BF0F044C-8394-47CB-8E3D-FA56B0693961}"/>
          </ac:cxnSpMkLst>
        </pc:cxnChg>
        <pc:cxnChg chg="add">
          <ac:chgData name="BVD Hang" userId="695115d2079323cc" providerId="LiveId" clId="{59B295D3-35E1-4B9F-AF7F-89AE6A911AFF}" dt="2021-10-08T00:46:04.676" v="116" actId="26606"/>
          <ac:cxnSpMkLst>
            <pc:docMk/>
            <pc:sldMk cId="2684661019" sldId="257"/>
            <ac:cxnSpMk id="70" creationId="{6B2DCD75-B707-4C51-8ADC-813834C09A87}"/>
          </ac:cxnSpMkLst>
        </pc:cxnChg>
        <pc:cxnChg chg="add">
          <ac:chgData name="BVD Hang" userId="695115d2079323cc" providerId="LiveId" clId="{59B295D3-35E1-4B9F-AF7F-89AE6A911AFF}" dt="2021-10-08T00:46:04.676" v="116" actId="26606"/>
          <ac:cxnSpMkLst>
            <pc:docMk/>
            <pc:sldMk cId="2684661019" sldId="257"/>
            <ac:cxnSpMk id="72" creationId="{F4851414-8BB1-42EF-912B-608FCE07B247}"/>
          </ac:cxnSpMkLst>
        </pc:cxnChg>
      </pc:sldChg>
      <pc:sldChg chg="addSp delSp modSp new mod modTransition setBg">
        <pc:chgData name="BVD Hang" userId="695115d2079323cc" providerId="LiveId" clId="{59B295D3-35E1-4B9F-AF7F-89AE6A911AFF}" dt="2021-10-08T12:33:43.594" v="6962"/>
        <pc:sldMkLst>
          <pc:docMk/>
          <pc:sldMk cId="899122280" sldId="258"/>
        </pc:sldMkLst>
        <pc:spChg chg="mod">
          <ac:chgData name="BVD Hang" userId="695115d2079323cc" providerId="LiveId" clId="{59B295D3-35E1-4B9F-AF7F-89AE6A911AFF}" dt="2021-10-08T10:36:08.462" v="952" actId="2710"/>
          <ac:spMkLst>
            <pc:docMk/>
            <pc:sldMk cId="899122280" sldId="258"/>
            <ac:spMk id="2" creationId="{FCC76076-E8CB-461A-9C3E-B3DBADB76708}"/>
          </ac:spMkLst>
        </pc:spChg>
        <pc:spChg chg="del mod">
          <ac:chgData name="BVD Hang" userId="695115d2079323cc" providerId="LiveId" clId="{59B295D3-35E1-4B9F-AF7F-89AE6A911AFF}" dt="2021-10-08T01:49:02.558" v="380" actId="26606"/>
          <ac:spMkLst>
            <pc:docMk/>
            <pc:sldMk cId="899122280" sldId="258"/>
            <ac:spMk id="3" creationId="{ADF384F7-4F67-423F-8BDA-2FF930D0769E}"/>
          </ac:spMkLst>
        </pc:spChg>
        <pc:spChg chg="add">
          <ac:chgData name="BVD Hang" userId="695115d2079323cc" providerId="LiveId" clId="{59B295D3-35E1-4B9F-AF7F-89AE6A911AFF}" dt="2021-10-08T01:49:02.558" v="380" actId="26606"/>
          <ac:spMkLst>
            <pc:docMk/>
            <pc:sldMk cId="899122280" sldId="258"/>
            <ac:spMk id="9" creationId="{A2AD6B69-E0A0-476D-9EE1-6B69F04C59F8}"/>
          </ac:spMkLst>
        </pc:spChg>
        <pc:spChg chg="add">
          <ac:chgData name="BVD Hang" userId="695115d2079323cc" providerId="LiveId" clId="{59B295D3-35E1-4B9F-AF7F-89AE6A911AFF}" dt="2021-10-08T01:49:02.558" v="380" actId="26606"/>
          <ac:spMkLst>
            <pc:docMk/>
            <pc:sldMk cId="899122280" sldId="258"/>
            <ac:spMk id="11" creationId="{16BE10A1-AD5F-4AB3-8A94-41D62B494ADB}"/>
          </ac:spMkLst>
        </pc:spChg>
        <pc:spChg chg="add">
          <ac:chgData name="BVD Hang" userId="695115d2079323cc" providerId="LiveId" clId="{59B295D3-35E1-4B9F-AF7F-89AE6A911AFF}" dt="2021-10-08T01:49:02.558" v="380" actId="26606"/>
          <ac:spMkLst>
            <pc:docMk/>
            <pc:sldMk cId="899122280" sldId="258"/>
            <ac:spMk id="13" creationId="{5684BFFE-6A90-4311-ACD5-B34177D46462}"/>
          </ac:spMkLst>
        </pc:spChg>
        <pc:graphicFrameChg chg="add mod modGraphic">
          <ac:chgData name="BVD Hang" userId="695115d2079323cc" providerId="LiveId" clId="{59B295D3-35E1-4B9F-AF7F-89AE6A911AFF}" dt="2021-10-08T10:53:18.958" v="2794" actId="20577"/>
          <ac:graphicFrameMkLst>
            <pc:docMk/>
            <pc:sldMk cId="899122280" sldId="258"/>
            <ac:graphicFrameMk id="5" creationId="{133EDD4C-F4B0-4167-BBE5-CD49C139AD7D}"/>
          </ac:graphicFrameMkLst>
        </pc:graphicFrameChg>
      </pc:sldChg>
      <pc:sldChg chg="addSp delSp modSp new mod modTransition setBg">
        <pc:chgData name="BVD Hang" userId="695115d2079323cc" providerId="LiveId" clId="{59B295D3-35E1-4B9F-AF7F-89AE6A911AFF}" dt="2021-10-08T12:33:43.594" v="6962"/>
        <pc:sldMkLst>
          <pc:docMk/>
          <pc:sldMk cId="1235696409" sldId="259"/>
        </pc:sldMkLst>
        <pc:spChg chg="mod">
          <ac:chgData name="BVD Hang" userId="695115d2079323cc" providerId="LiveId" clId="{59B295D3-35E1-4B9F-AF7F-89AE6A911AFF}" dt="2021-10-08T11:34:45.404" v="4549" actId="20577"/>
          <ac:spMkLst>
            <pc:docMk/>
            <pc:sldMk cId="1235696409" sldId="259"/>
            <ac:spMk id="2" creationId="{5520F55C-BA40-4D7B-8354-675E587FE98D}"/>
          </ac:spMkLst>
        </pc:spChg>
        <pc:spChg chg="del mod">
          <ac:chgData name="BVD Hang" userId="695115d2079323cc" providerId="LiveId" clId="{59B295D3-35E1-4B9F-AF7F-89AE6A911AFF}" dt="2021-10-08T10:32:12.276" v="937" actId="26606"/>
          <ac:spMkLst>
            <pc:docMk/>
            <pc:sldMk cId="1235696409" sldId="259"/>
            <ac:spMk id="3" creationId="{C8DA35BF-5BCA-44FE-8979-371CD477CB4C}"/>
          </ac:spMkLst>
        </pc:spChg>
        <pc:spChg chg="add mod">
          <ac:chgData name="BVD Hang" userId="695115d2079323cc" providerId="LiveId" clId="{59B295D3-35E1-4B9F-AF7F-89AE6A911AFF}" dt="2021-10-08T10:59:58.552" v="3557" actId="1076"/>
          <ac:spMkLst>
            <pc:docMk/>
            <pc:sldMk cId="1235696409" sldId="259"/>
            <ac:spMk id="4" creationId="{5440C9EB-3D35-445A-A5C7-1870A5EF702A}"/>
          </ac:spMkLst>
        </pc:spChg>
        <pc:spChg chg="add del mod ord">
          <ac:chgData name="BVD Hang" userId="695115d2079323cc" providerId="LiveId" clId="{59B295D3-35E1-4B9F-AF7F-89AE6A911AFF}" dt="2021-10-08T11:34:37.463" v="4548" actId="478"/>
          <ac:spMkLst>
            <pc:docMk/>
            <pc:sldMk cId="1235696409" sldId="259"/>
            <ac:spMk id="6" creationId="{8D4819BB-112E-4409-86FA-B6678F85BDCD}"/>
          </ac:spMkLst>
        </pc:spChg>
        <pc:spChg chg="add">
          <ac:chgData name="BVD Hang" userId="695115d2079323cc" providerId="LiveId" clId="{59B295D3-35E1-4B9F-AF7F-89AE6A911AFF}" dt="2021-10-08T10:32:12.276" v="937" actId="26606"/>
          <ac:spMkLst>
            <pc:docMk/>
            <pc:sldMk cId="1235696409" sldId="259"/>
            <ac:spMk id="9" creationId="{A2AD6B69-E0A0-476D-9EE1-6B69F04C59F8}"/>
          </ac:spMkLst>
        </pc:spChg>
        <pc:spChg chg="add">
          <ac:chgData name="BVD Hang" userId="695115d2079323cc" providerId="LiveId" clId="{59B295D3-35E1-4B9F-AF7F-89AE6A911AFF}" dt="2021-10-08T10:32:12.276" v="937" actId="26606"/>
          <ac:spMkLst>
            <pc:docMk/>
            <pc:sldMk cId="1235696409" sldId="259"/>
            <ac:spMk id="11" creationId="{16BE10A1-AD5F-4AB3-8A94-41D62B494ADB}"/>
          </ac:spMkLst>
        </pc:spChg>
        <pc:spChg chg="add">
          <ac:chgData name="BVD Hang" userId="695115d2079323cc" providerId="LiveId" clId="{59B295D3-35E1-4B9F-AF7F-89AE6A911AFF}" dt="2021-10-08T10:32:12.276" v="937" actId="26606"/>
          <ac:spMkLst>
            <pc:docMk/>
            <pc:sldMk cId="1235696409" sldId="259"/>
            <ac:spMk id="13" creationId="{5684BFFE-6A90-4311-ACD5-B34177D46462}"/>
          </ac:spMkLst>
        </pc:spChg>
        <pc:graphicFrameChg chg="add mod">
          <ac:chgData name="BVD Hang" userId="695115d2079323cc" providerId="LiveId" clId="{59B295D3-35E1-4B9F-AF7F-89AE6A911AFF}" dt="2021-10-08T10:58:52.224" v="3525"/>
          <ac:graphicFrameMkLst>
            <pc:docMk/>
            <pc:sldMk cId="1235696409" sldId="259"/>
            <ac:graphicFrameMk id="5" creationId="{99055EA6-90B4-4276-91F2-420752A10628}"/>
          </ac:graphicFrameMkLst>
        </pc:graphicFrameChg>
      </pc:sldChg>
      <pc:sldChg chg="addSp delSp modSp new mod modTransition modAnim">
        <pc:chgData name="BVD Hang" userId="695115d2079323cc" providerId="LiveId" clId="{59B295D3-35E1-4B9F-AF7F-89AE6A911AFF}" dt="2021-10-08T12:33:43.594" v="6962"/>
        <pc:sldMkLst>
          <pc:docMk/>
          <pc:sldMk cId="1121108373" sldId="260"/>
        </pc:sldMkLst>
        <pc:spChg chg="mod">
          <ac:chgData name="BVD Hang" userId="695115d2079323cc" providerId="LiveId" clId="{59B295D3-35E1-4B9F-AF7F-89AE6A911AFF}" dt="2021-10-08T12:28:07.959" v="6959" actId="20577"/>
          <ac:spMkLst>
            <pc:docMk/>
            <pc:sldMk cId="1121108373" sldId="260"/>
            <ac:spMk id="2" creationId="{0279AAD6-8045-48AE-BBD9-0DC962D3DDDE}"/>
          </ac:spMkLst>
        </pc:spChg>
        <pc:spChg chg="del">
          <ac:chgData name="BVD Hang" userId="695115d2079323cc" providerId="LiveId" clId="{59B295D3-35E1-4B9F-AF7F-89AE6A911AFF}" dt="2021-10-08T12:28:04.101" v="6955" actId="478"/>
          <ac:spMkLst>
            <pc:docMk/>
            <pc:sldMk cId="1121108373" sldId="260"/>
            <ac:spMk id="3" creationId="{D8ECFECD-3044-46AE-8F79-7914183C56D5}"/>
          </ac:spMkLst>
        </pc:spChg>
        <pc:picChg chg="add mod">
          <ac:chgData name="BVD Hang" userId="695115d2079323cc" providerId="LiveId" clId="{59B295D3-35E1-4B9F-AF7F-89AE6A911AFF}" dt="2021-10-08T12:28:48.701" v="6960"/>
          <ac:picMkLst>
            <pc:docMk/>
            <pc:sldMk cId="1121108373" sldId="260"/>
            <ac:picMk id="4" creationId="{126669BE-7048-41C5-A7C2-03A546A16D44}"/>
          </ac:picMkLst>
        </pc:picChg>
      </pc:sldChg>
      <pc:sldChg chg="addSp delSp modSp new mod modTransition setBg modAnim">
        <pc:chgData name="BVD Hang" userId="695115d2079323cc" providerId="LiveId" clId="{59B295D3-35E1-4B9F-AF7F-89AE6A911AFF}" dt="2021-10-08T12:35:09.921" v="6968"/>
        <pc:sldMkLst>
          <pc:docMk/>
          <pc:sldMk cId="2106131197" sldId="261"/>
        </pc:sldMkLst>
        <pc:spChg chg="del mod">
          <ac:chgData name="BVD Hang" userId="695115d2079323cc" providerId="LiveId" clId="{59B295D3-35E1-4B9F-AF7F-89AE6A911AFF}" dt="2021-10-08T10:31:40.578" v="897" actId="478"/>
          <ac:spMkLst>
            <pc:docMk/>
            <pc:sldMk cId="2106131197" sldId="261"/>
            <ac:spMk id="2" creationId="{0D87752E-7901-4DA6-AA28-8DC12100BE8D}"/>
          </ac:spMkLst>
        </pc:spChg>
        <pc:spChg chg="mod">
          <ac:chgData name="BVD Hang" userId="695115d2079323cc" providerId="LiveId" clId="{59B295D3-35E1-4B9F-AF7F-89AE6A911AFF}" dt="2021-10-08T11:54:26.524" v="5348" actId="1076"/>
          <ac:spMkLst>
            <pc:docMk/>
            <pc:sldMk cId="2106131197" sldId="261"/>
            <ac:spMk id="3" creationId="{2F04BE62-6912-4724-AA8D-C9F0EEC379AA}"/>
          </ac:spMkLst>
        </pc:spChg>
        <pc:spChg chg="add del mod">
          <ac:chgData name="BVD Hang" userId="695115d2079323cc" providerId="LiveId" clId="{59B295D3-35E1-4B9F-AF7F-89AE6A911AFF}" dt="2021-10-08T10:31:43.017" v="898" actId="478"/>
          <ac:spMkLst>
            <pc:docMk/>
            <pc:sldMk cId="2106131197" sldId="261"/>
            <ac:spMk id="5" creationId="{513E490C-6A23-4549-A319-9BF3E664F2AE}"/>
          </ac:spMkLst>
        </pc:spChg>
        <pc:spChg chg="add">
          <ac:chgData name="BVD Hang" userId="695115d2079323cc" providerId="LiveId" clId="{59B295D3-35E1-4B9F-AF7F-89AE6A911AFF}" dt="2021-10-08T11:00:54.349" v="3572" actId="26606"/>
          <ac:spMkLst>
            <pc:docMk/>
            <pc:sldMk cId="2106131197" sldId="261"/>
            <ac:spMk id="8" creationId="{70120F84-A866-4D9F-8B1C-9120A013D654}"/>
          </ac:spMkLst>
        </pc:spChg>
        <pc:spChg chg="add">
          <ac:chgData name="BVD Hang" userId="695115d2079323cc" providerId="LiveId" clId="{59B295D3-35E1-4B9F-AF7F-89AE6A911AFF}" dt="2021-10-08T11:00:54.349" v="3572" actId="26606"/>
          <ac:spMkLst>
            <pc:docMk/>
            <pc:sldMk cId="2106131197" sldId="261"/>
            <ac:spMk id="10" creationId="{252FEFEF-6AC0-46B6-AC09-11FC56196FA4}"/>
          </ac:spMkLst>
        </pc:spChg>
      </pc:sldChg>
      <pc:sldChg chg="addSp delSp modSp new mod modTransition setBg">
        <pc:chgData name="BVD Hang" userId="695115d2079323cc" providerId="LiveId" clId="{59B295D3-35E1-4B9F-AF7F-89AE6A911AFF}" dt="2021-10-08T12:33:43.594" v="6962"/>
        <pc:sldMkLst>
          <pc:docMk/>
          <pc:sldMk cId="1498761185" sldId="262"/>
        </pc:sldMkLst>
        <pc:spChg chg="mod ord">
          <ac:chgData name="BVD Hang" userId="695115d2079323cc" providerId="LiveId" clId="{59B295D3-35E1-4B9F-AF7F-89AE6A911AFF}" dt="2021-10-08T10:45:59.036" v="1586" actId="1076"/>
          <ac:spMkLst>
            <pc:docMk/>
            <pc:sldMk cId="1498761185" sldId="262"/>
            <ac:spMk id="2" creationId="{7407370A-6AE1-4FB0-8E1F-5558EC25D84E}"/>
          </ac:spMkLst>
        </pc:spChg>
        <pc:spChg chg="mod ord">
          <ac:chgData name="BVD Hang" userId="695115d2079323cc" providerId="LiveId" clId="{59B295D3-35E1-4B9F-AF7F-89AE6A911AFF}" dt="2021-10-08T11:53:36.397" v="5341" actId="14100"/>
          <ac:spMkLst>
            <pc:docMk/>
            <pc:sldMk cId="1498761185" sldId="262"/>
            <ac:spMk id="3" creationId="{011ECE3A-8435-427B-83A7-2476A48D8DC3}"/>
          </ac:spMkLst>
        </pc:spChg>
        <pc:spChg chg="add del">
          <ac:chgData name="BVD Hang" userId="695115d2079323cc" providerId="LiveId" clId="{59B295D3-35E1-4B9F-AF7F-89AE6A911AFF}" dt="2021-10-08T10:45:13.520" v="1577" actId="26606"/>
          <ac:spMkLst>
            <pc:docMk/>
            <pc:sldMk cId="1498761185" sldId="262"/>
            <ac:spMk id="73" creationId="{D5851415-CF4E-4C41-9E36-04E444B517EB}"/>
          </ac:spMkLst>
        </pc:spChg>
        <pc:spChg chg="add del">
          <ac:chgData name="BVD Hang" userId="695115d2079323cc" providerId="LiveId" clId="{59B295D3-35E1-4B9F-AF7F-89AE6A911AFF}" dt="2021-10-08T10:45:13.520" v="1577" actId="26606"/>
          <ac:spMkLst>
            <pc:docMk/>
            <pc:sldMk cId="1498761185" sldId="262"/>
            <ac:spMk id="75" creationId="{3EA2D33E-BAA2-467B-80B0-8887D9A99FBE}"/>
          </ac:spMkLst>
        </pc:spChg>
        <pc:spChg chg="add del">
          <ac:chgData name="BVD Hang" userId="695115d2079323cc" providerId="LiveId" clId="{59B295D3-35E1-4B9F-AF7F-89AE6A911AFF}" dt="2021-10-08T10:45:13.520" v="1577" actId="26606"/>
          <ac:spMkLst>
            <pc:docMk/>
            <pc:sldMk cId="1498761185" sldId="262"/>
            <ac:spMk id="77" creationId="{6067C508-2065-42E3-98D2-F3A9B8339BA0}"/>
          </ac:spMkLst>
        </pc:spChg>
        <pc:spChg chg="add">
          <ac:chgData name="BVD Hang" userId="695115d2079323cc" providerId="LiveId" clId="{59B295D3-35E1-4B9F-AF7F-89AE6A911AFF}" dt="2021-10-08T10:45:13.520" v="1577" actId="26606"/>
          <ac:spMkLst>
            <pc:docMk/>
            <pc:sldMk cId="1498761185" sldId="262"/>
            <ac:spMk id="137" creationId="{CD7B8A97-A55C-4B63-9224-277C84F4B6BD}"/>
          </ac:spMkLst>
        </pc:spChg>
        <pc:spChg chg="add">
          <ac:chgData name="BVD Hang" userId="695115d2079323cc" providerId="LiveId" clId="{59B295D3-35E1-4B9F-AF7F-89AE6A911AFF}" dt="2021-10-08T10:45:13.520" v="1577" actId="26606"/>
          <ac:spMkLst>
            <pc:docMk/>
            <pc:sldMk cId="1498761185" sldId="262"/>
            <ac:spMk id="139" creationId="{64E8C82B-29EE-43B6-90D9-4C3463486DBF}"/>
          </ac:spMkLst>
        </pc:spChg>
        <pc:spChg chg="add">
          <ac:chgData name="BVD Hang" userId="695115d2079323cc" providerId="LiveId" clId="{59B295D3-35E1-4B9F-AF7F-89AE6A911AFF}" dt="2021-10-08T10:45:13.520" v="1577" actId="26606"/>
          <ac:spMkLst>
            <pc:docMk/>
            <pc:sldMk cId="1498761185" sldId="262"/>
            <ac:spMk id="141" creationId="{C6E2D67D-01A2-4277-8EA0-1560E7E95275}"/>
          </ac:spMkLst>
        </pc:spChg>
        <pc:spChg chg="add">
          <ac:chgData name="BVD Hang" userId="695115d2079323cc" providerId="LiveId" clId="{59B295D3-35E1-4B9F-AF7F-89AE6A911AFF}" dt="2021-10-08T10:45:13.520" v="1577" actId="26606"/>
          <ac:spMkLst>
            <pc:docMk/>
            <pc:sldMk cId="1498761185" sldId="262"/>
            <ac:spMk id="143" creationId="{66A5D548-4865-4D5F-97A6-2D8C1657B26C}"/>
          </ac:spMkLst>
        </pc:spChg>
        <pc:spChg chg="add">
          <ac:chgData name="BVD Hang" userId="695115d2079323cc" providerId="LiveId" clId="{59B295D3-35E1-4B9F-AF7F-89AE6A911AFF}" dt="2021-10-08T10:45:13.520" v="1577" actId="26606"/>
          <ac:spMkLst>
            <pc:docMk/>
            <pc:sldMk cId="1498761185" sldId="262"/>
            <ac:spMk id="145" creationId="{EFFB280C-BA0C-49DC-926F-5BB41ADF0A23}"/>
          </ac:spMkLst>
        </pc:spChg>
        <pc:picChg chg="add mod">
          <ac:chgData name="BVD Hang" userId="695115d2079323cc" providerId="LiveId" clId="{59B295D3-35E1-4B9F-AF7F-89AE6A911AFF}" dt="2021-10-08T10:45:13.520" v="1577" actId="26606"/>
          <ac:picMkLst>
            <pc:docMk/>
            <pc:sldMk cId="1498761185" sldId="262"/>
            <ac:picMk id="1026" creationId="{B25DB2CC-29DC-41CC-9300-F2413B6FE0B5}"/>
          </ac:picMkLst>
        </pc:picChg>
        <pc:picChg chg="add mod ord">
          <ac:chgData name="BVD Hang" userId="695115d2079323cc" providerId="LiveId" clId="{59B295D3-35E1-4B9F-AF7F-89AE6A911AFF}" dt="2021-10-08T10:45:13.520" v="1577" actId="26606"/>
          <ac:picMkLst>
            <pc:docMk/>
            <pc:sldMk cId="1498761185" sldId="262"/>
            <ac:picMk id="1028" creationId="{AA058C31-2DC8-48C2-9ED4-2B500D2D1060}"/>
          </ac:picMkLst>
        </pc:picChg>
      </pc:sldChg>
      <pc:sldChg chg="addSp delSp modSp new mod modTransition setBg delAnim modAnim setClrOvrMap">
        <pc:chgData name="BVD Hang" userId="695115d2079323cc" providerId="LiveId" clId="{59B295D3-35E1-4B9F-AF7F-89AE6A911AFF}" dt="2021-10-08T12:39:57.100" v="7091" actId="20577"/>
        <pc:sldMkLst>
          <pc:docMk/>
          <pc:sldMk cId="2579079835" sldId="263"/>
        </pc:sldMkLst>
        <pc:spChg chg="del">
          <ac:chgData name="BVD Hang" userId="695115d2079323cc" providerId="LiveId" clId="{59B295D3-35E1-4B9F-AF7F-89AE6A911AFF}" dt="2021-10-08T11:05:39.866" v="3752" actId="478"/>
          <ac:spMkLst>
            <pc:docMk/>
            <pc:sldMk cId="2579079835" sldId="263"/>
            <ac:spMk id="2" creationId="{5CA512E0-C101-4CBB-995D-BFEB91106551}"/>
          </ac:spMkLst>
        </pc:spChg>
        <pc:spChg chg="del">
          <ac:chgData name="BVD Hang" userId="695115d2079323cc" providerId="LiveId" clId="{59B295D3-35E1-4B9F-AF7F-89AE6A911AFF}" dt="2021-10-08T11:05:37.962" v="3751" actId="478"/>
          <ac:spMkLst>
            <pc:docMk/>
            <pc:sldMk cId="2579079835" sldId="263"/>
            <ac:spMk id="3" creationId="{FF4BBA1D-F098-49A9-AB37-DD9D678E45F3}"/>
          </ac:spMkLst>
        </pc:spChg>
        <pc:spChg chg="add del mod">
          <ac:chgData name="BVD Hang" userId="695115d2079323cc" providerId="LiveId" clId="{59B295D3-35E1-4B9F-AF7F-89AE6A911AFF}" dt="2021-10-08T11:07:37.545" v="3770" actId="478"/>
          <ac:spMkLst>
            <pc:docMk/>
            <pc:sldMk cId="2579079835" sldId="263"/>
            <ac:spMk id="6" creationId="{CA59B8FA-CF9B-4DF9-8E4B-23B5EE9F5151}"/>
          </ac:spMkLst>
        </pc:spChg>
        <pc:spChg chg="add del">
          <ac:chgData name="BVD Hang" userId="695115d2079323cc" providerId="LiveId" clId="{59B295D3-35E1-4B9F-AF7F-89AE6A911AFF}" dt="2021-10-08T11:07:50.077" v="3772" actId="478"/>
          <ac:spMkLst>
            <pc:docMk/>
            <pc:sldMk cId="2579079835" sldId="263"/>
            <ac:spMk id="7" creationId="{CFAAA015-3CCE-4326-9E77-C671E0D721B3}"/>
          </ac:spMkLst>
        </pc:spChg>
        <pc:spChg chg="add del mod">
          <ac:chgData name="BVD Hang" userId="695115d2079323cc" providerId="LiveId" clId="{59B295D3-35E1-4B9F-AF7F-89AE6A911AFF}" dt="2021-10-08T11:11:05.608" v="3776" actId="478"/>
          <ac:spMkLst>
            <pc:docMk/>
            <pc:sldMk cId="2579079835" sldId="263"/>
            <ac:spMk id="8" creationId="{16127CCC-2582-4EF8-88C3-D9EA6FD214B4}"/>
          </ac:spMkLst>
        </pc:spChg>
        <pc:spChg chg="add del">
          <ac:chgData name="BVD Hang" userId="695115d2079323cc" providerId="LiveId" clId="{59B295D3-35E1-4B9F-AF7F-89AE6A911AFF}" dt="2021-10-08T11:05:49.445" v="3756" actId="26606"/>
          <ac:spMkLst>
            <pc:docMk/>
            <pc:sldMk cId="2579079835" sldId="263"/>
            <ac:spMk id="10" creationId="{1E94681D-2A4C-4A8D-B9B5-31D440D0328D}"/>
          </ac:spMkLst>
        </pc:spChg>
        <pc:spChg chg="add del">
          <ac:chgData name="BVD Hang" userId="695115d2079323cc" providerId="LiveId" clId="{59B295D3-35E1-4B9F-AF7F-89AE6A911AFF}" dt="2021-10-08T11:05:49.445" v="3756" actId="26606"/>
          <ac:spMkLst>
            <pc:docMk/>
            <pc:sldMk cId="2579079835" sldId="263"/>
            <ac:spMk id="12" creationId="{4EC7E010-C712-408D-9787-0842AFC9F4BB}"/>
          </ac:spMkLst>
        </pc:spChg>
        <pc:spChg chg="add del">
          <ac:chgData name="BVD Hang" userId="695115d2079323cc" providerId="LiveId" clId="{59B295D3-35E1-4B9F-AF7F-89AE6A911AFF}" dt="2021-10-08T11:05:49.445" v="3756" actId="26606"/>
          <ac:spMkLst>
            <pc:docMk/>
            <pc:sldMk cId="2579079835" sldId="263"/>
            <ac:spMk id="14" creationId="{0503FCEF-A9BA-4991-9220-E36615FB8B53}"/>
          </ac:spMkLst>
        </pc:spChg>
        <pc:spChg chg="add del">
          <ac:chgData name="BVD Hang" userId="695115d2079323cc" providerId="LiveId" clId="{59B295D3-35E1-4B9F-AF7F-89AE6A911AFF}" dt="2021-10-08T11:05:49.445" v="3756" actId="26606"/>
          <ac:spMkLst>
            <pc:docMk/>
            <pc:sldMk cId="2579079835" sldId="263"/>
            <ac:spMk id="16" creationId="{9664D085-C814-4D74-BCE0-2059F0DC0434}"/>
          </ac:spMkLst>
        </pc:spChg>
        <pc:spChg chg="add del mod">
          <ac:chgData name="BVD Hang" userId="695115d2079323cc" providerId="LiveId" clId="{59B295D3-35E1-4B9F-AF7F-89AE6A911AFF}" dt="2021-10-08T11:18:11.842" v="3844" actId="478"/>
          <ac:spMkLst>
            <pc:docMk/>
            <pc:sldMk cId="2579079835" sldId="263"/>
            <ac:spMk id="17" creationId="{B82E011B-8535-4D06-84EE-5497572B3E4E}"/>
          </ac:spMkLst>
        </pc:spChg>
        <pc:spChg chg="add del">
          <ac:chgData name="BVD Hang" userId="695115d2079323cc" providerId="LiveId" clId="{59B295D3-35E1-4B9F-AF7F-89AE6A911AFF}" dt="2021-10-08T11:05:49.445" v="3756" actId="26606"/>
          <ac:spMkLst>
            <pc:docMk/>
            <pc:sldMk cId="2579079835" sldId="263"/>
            <ac:spMk id="18" creationId="{DDA5539E-D8B4-4F5A-B46F-C304F5D7A847}"/>
          </ac:spMkLst>
        </pc:spChg>
        <pc:spChg chg="add mod">
          <ac:chgData name="BVD Hang" userId="695115d2079323cc" providerId="LiveId" clId="{59B295D3-35E1-4B9F-AF7F-89AE6A911AFF}" dt="2021-10-08T12:38:18.958" v="7075" actId="20577"/>
          <ac:spMkLst>
            <pc:docMk/>
            <pc:sldMk cId="2579079835" sldId="263"/>
            <ac:spMk id="19" creationId="{CF3B3CE4-1816-4E78-873B-96576CD669D4}"/>
          </ac:spMkLst>
        </pc:spChg>
        <pc:spChg chg="add mod">
          <ac:chgData name="BVD Hang" userId="695115d2079323cc" providerId="LiveId" clId="{59B295D3-35E1-4B9F-AF7F-89AE6A911AFF}" dt="2021-10-08T11:30:06.324" v="4442" actId="14100"/>
          <ac:spMkLst>
            <pc:docMk/>
            <pc:sldMk cId="2579079835" sldId="263"/>
            <ac:spMk id="21" creationId="{CF087B9D-7B7B-4C82-91E1-2E7D68E8F31C}"/>
          </ac:spMkLst>
        </pc:spChg>
        <pc:spChg chg="add mod">
          <ac:chgData name="BVD Hang" userId="695115d2079323cc" providerId="LiveId" clId="{59B295D3-35E1-4B9F-AF7F-89AE6A911AFF}" dt="2021-10-08T11:29:37.538" v="4437" actId="207"/>
          <ac:spMkLst>
            <pc:docMk/>
            <pc:sldMk cId="2579079835" sldId="263"/>
            <ac:spMk id="22" creationId="{C8BB2A08-DCDD-4D29-8785-95001A30AA9D}"/>
          </ac:spMkLst>
        </pc:spChg>
        <pc:spChg chg="add del">
          <ac:chgData name="BVD Hang" userId="695115d2079323cc" providerId="LiveId" clId="{59B295D3-35E1-4B9F-AF7F-89AE6A911AFF}" dt="2021-10-08T11:06:20.651" v="3760" actId="26606"/>
          <ac:spMkLst>
            <pc:docMk/>
            <pc:sldMk cId="2579079835" sldId="263"/>
            <ac:spMk id="23" creationId="{1E94681D-2A4C-4A8D-B9B5-31D440D0328D}"/>
          </ac:spMkLst>
        </pc:spChg>
        <pc:spChg chg="add del">
          <ac:chgData name="BVD Hang" userId="695115d2079323cc" providerId="LiveId" clId="{59B295D3-35E1-4B9F-AF7F-89AE6A911AFF}" dt="2021-10-08T11:06:20.651" v="3760" actId="26606"/>
          <ac:spMkLst>
            <pc:docMk/>
            <pc:sldMk cId="2579079835" sldId="263"/>
            <ac:spMk id="25" creationId="{239EC50A-248F-46D1-97CD-65A2766F758B}"/>
          </ac:spMkLst>
        </pc:spChg>
        <pc:spChg chg="add del">
          <ac:chgData name="BVD Hang" userId="695115d2079323cc" providerId="LiveId" clId="{59B295D3-35E1-4B9F-AF7F-89AE6A911AFF}" dt="2021-10-08T11:06:20.651" v="3760" actId="26606"/>
          <ac:spMkLst>
            <pc:docMk/>
            <pc:sldMk cId="2579079835" sldId="263"/>
            <ac:spMk id="27" creationId="{B4C843F0-96F8-4DFC-93E8-E3533F223874}"/>
          </ac:spMkLst>
        </pc:spChg>
        <pc:spChg chg="add del mod">
          <ac:chgData name="BVD Hang" userId="695115d2079323cc" providerId="LiveId" clId="{59B295D3-35E1-4B9F-AF7F-89AE6A911AFF}" dt="2021-10-08T11:18:19.614" v="3850" actId="478"/>
          <ac:spMkLst>
            <pc:docMk/>
            <pc:sldMk cId="2579079835" sldId="263"/>
            <ac:spMk id="28" creationId="{06DBC6E5-1287-4D2A-AF73-19B96257EA37}"/>
          </ac:spMkLst>
        </pc:spChg>
        <pc:spChg chg="add del">
          <ac:chgData name="BVD Hang" userId="695115d2079323cc" providerId="LiveId" clId="{59B295D3-35E1-4B9F-AF7F-89AE6A911AFF}" dt="2021-10-08T11:06:20.651" v="3760" actId="26606"/>
          <ac:spMkLst>
            <pc:docMk/>
            <pc:sldMk cId="2579079835" sldId="263"/>
            <ac:spMk id="29" creationId="{ABFA8CD2-9DD1-463F-94B6-F2A390BC9FD0}"/>
          </ac:spMkLst>
        </pc:spChg>
        <pc:spChg chg="add del mod">
          <ac:chgData name="BVD Hang" userId="695115d2079323cc" providerId="LiveId" clId="{59B295D3-35E1-4B9F-AF7F-89AE6A911AFF}" dt="2021-10-08T11:18:12.739" v="3845" actId="478"/>
          <ac:spMkLst>
            <pc:docMk/>
            <pc:sldMk cId="2579079835" sldId="263"/>
            <ac:spMk id="30" creationId="{4526B9C1-F9BF-42F3-A94A-8397CB9F9FD6}"/>
          </ac:spMkLst>
        </pc:spChg>
        <pc:spChg chg="add del">
          <ac:chgData name="BVD Hang" userId="695115d2079323cc" providerId="LiveId" clId="{59B295D3-35E1-4B9F-AF7F-89AE6A911AFF}" dt="2021-10-08T11:06:20.651" v="3760" actId="26606"/>
          <ac:spMkLst>
            <pc:docMk/>
            <pc:sldMk cId="2579079835" sldId="263"/>
            <ac:spMk id="31" creationId="{92B53684-2A8B-4C6B-8F55-3B5CE3994312}"/>
          </ac:spMkLst>
        </pc:spChg>
        <pc:spChg chg="add del mod">
          <ac:chgData name="BVD Hang" userId="695115d2079323cc" providerId="LiveId" clId="{59B295D3-35E1-4B9F-AF7F-89AE6A911AFF}" dt="2021-10-08T11:18:13.580" v="3846" actId="478"/>
          <ac:spMkLst>
            <pc:docMk/>
            <pc:sldMk cId="2579079835" sldId="263"/>
            <ac:spMk id="32" creationId="{1C266CDA-D019-437E-A669-405C8197F409}"/>
          </ac:spMkLst>
        </pc:spChg>
        <pc:spChg chg="add">
          <ac:chgData name="BVD Hang" userId="695115d2079323cc" providerId="LiveId" clId="{59B295D3-35E1-4B9F-AF7F-89AE6A911AFF}" dt="2021-10-08T11:06:20.651" v="3760" actId="26606"/>
          <ac:spMkLst>
            <pc:docMk/>
            <pc:sldMk cId="2579079835" sldId="263"/>
            <ac:spMk id="36" creationId="{1E94681D-2A4C-4A8D-B9B5-31D440D0328D}"/>
          </ac:spMkLst>
        </pc:spChg>
        <pc:spChg chg="add mod">
          <ac:chgData name="BVD Hang" userId="695115d2079323cc" providerId="LiveId" clId="{59B295D3-35E1-4B9F-AF7F-89AE6A911AFF}" dt="2021-10-08T12:37:41.895" v="6995" actId="20577"/>
          <ac:spMkLst>
            <pc:docMk/>
            <pc:sldMk cId="2579079835" sldId="263"/>
            <ac:spMk id="37" creationId="{B1868437-C5A7-44AB-A2C8-8CF0CED6A164}"/>
          </ac:spMkLst>
        </pc:spChg>
        <pc:spChg chg="add">
          <ac:chgData name="BVD Hang" userId="695115d2079323cc" providerId="LiveId" clId="{59B295D3-35E1-4B9F-AF7F-89AE6A911AFF}" dt="2021-10-08T11:06:20.651" v="3760" actId="26606"/>
          <ac:spMkLst>
            <pc:docMk/>
            <pc:sldMk cId="2579079835" sldId="263"/>
            <ac:spMk id="38" creationId="{239EC50A-248F-46D1-97CD-65A2766F758B}"/>
          </ac:spMkLst>
        </pc:spChg>
        <pc:spChg chg="add mod">
          <ac:chgData name="BVD Hang" userId="695115d2079323cc" providerId="LiveId" clId="{59B295D3-35E1-4B9F-AF7F-89AE6A911AFF}" dt="2021-10-08T12:39:57.100" v="7091" actId="20577"/>
          <ac:spMkLst>
            <pc:docMk/>
            <pc:sldMk cId="2579079835" sldId="263"/>
            <ac:spMk id="39" creationId="{866D6857-EF58-4FC9-9972-D0123D79CBFA}"/>
          </ac:spMkLst>
        </pc:spChg>
        <pc:spChg chg="add">
          <ac:chgData name="BVD Hang" userId="695115d2079323cc" providerId="LiveId" clId="{59B295D3-35E1-4B9F-AF7F-89AE6A911AFF}" dt="2021-10-08T11:06:20.651" v="3760" actId="26606"/>
          <ac:spMkLst>
            <pc:docMk/>
            <pc:sldMk cId="2579079835" sldId="263"/>
            <ac:spMk id="40" creationId="{B4C843F0-96F8-4DFC-93E8-E3533F223874}"/>
          </ac:spMkLst>
        </pc:spChg>
        <pc:spChg chg="add mod">
          <ac:chgData name="BVD Hang" userId="695115d2079323cc" providerId="LiveId" clId="{59B295D3-35E1-4B9F-AF7F-89AE6A911AFF}" dt="2021-10-08T11:29:37.538" v="4437" actId="207"/>
          <ac:spMkLst>
            <pc:docMk/>
            <pc:sldMk cId="2579079835" sldId="263"/>
            <ac:spMk id="41" creationId="{DC1BCC78-699F-4089-9C8F-4FEEF14D6E76}"/>
          </ac:spMkLst>
        </pc:spChg>
        <pc:spChg chg="add mod">
          <ac:chgData name="BVD Hang" userId="695115d2079323cc" providerId="LiveId" clId="{59B295D3-35E1-4B9F-AF7F-89AE6A911AFF}" dt="2021-10-08T11:29:37.538" v="4437" actId="207"/>
          <ac:spMkLst>
            <pc:docMk/>
            <pc:sldMk cId="2579079835" sldId="263"/>
            <ac:spMk id="42" creationId="{6E500D8C-5B28-4655-B148-90C6F165FDF4}"/>
          </ac:spMkLst>
        </pc:spChg>
        <pc:picChg chg="add mod modCrop">
          <ac:chgData name="BVD Hang" userId="695115d2079323cc" providerId="LiveId" clId="{59B295D3-35E1-4B9F-AF7F-89AE6A911AFF}" dt="2021-10-08T11:07:02.768" v="3767" actId="14100"/>
          <ac:picMkLst>
            <pc:docMk/>
            <pc:sldMk cId="2579079835" sldId="263"/>
            <ac:picMk id="5" creationId="{0EBE382C-F1BD-4612-B884-09A4AEA00372}"/>
          </ac:picMkLst>
        </pc:picChg>
        <pc:picChg chg="add mod">
          <ac:chgData name="BVD Hang" userId="695115d2079323cc" providerId="LiveId" clId="{59B295D3-35E1-4B9F-AF7F-89AE6A911AFF}" dt="2021-10-08T12:39:32.571" v="7085" actId="207"/>
          <ac:picMkLst>
            <pc:docMk/>
            <pc:sldMk cId="2579079835" sldId="263"/>
            <ac:picMk id="11" creationId="{ACFA3F6E-7E23-4CF1-80C0-698A15EEFC1A}"/>
          </ac:picMkLst>
        </pc:picChg>
        <pc:picChg chg="add del mod ord">
          <ac:chgData name="BVD Hang" userId="695115d2079323cc" providerId="LiveId" clId="{59B295D3-35E1-4B9F-AF7F-89AE6A911AFF}" dt="2021-10-08T12:39:32.571" v="7085" actId="207"/>
          <ac:picMkLst>
            <pc:docMk/>
            <pc:sldMk cId="2579079835" sldId="263"/>
            <ac:picMk id="15" creationId="{A08B963F-D526-4FEF-9D55-787795ACF782}"/>
          </ac:picMkLst>
        </pc:picChg>
        <pc:picChg chg="add del mod">
          <ac:chgData name="BVD Hang" userId="695115d2079323cc" providerId="LiveId" clId="{59B295D3-35E1-4B9F-AF7F-89AE6A911AFF}" dt="2021-10-08T12:37:15.814" v="6983" actId="478"/>
          <ac:picMkLst>
            <pc:docMk/>
            <pc:sldMk cId="2579079835" sldId="263"/>
            <ac:picMk id="17" creationId="{48978A75-843B-40CD-BD45-4D6CB179B1F3}"/>
          </ac:picMkLst>
        </pc:picChg>
        <pc:picChg chg="add del mod">
          <ac:chgData name="BVD Hang" userId="695115d2079323cc" providerId="LiveId" clId="{59B295D3-35E1-4B9F-AF7F-89AE6A911AFF}" dt="2021-10-08T12:37:30.412" v="6987"/>
          <ac:picMkLst>
            <pc:docMk/>
            <pc:sldMk cId="2579079835" sldId="263"/>
            <ac:picMk id="18" creationId="{A833BB24-9D9D-4317-A232-337010DC7B23}"/>
          </ac:picMkLst>
        </pc:picChg>
        <pc:picChg chg="add mod">
          <ac:chgData name="BVD Hang" userId="695115d2079323cc" providerId="LiveId" clId="{59B295D3-35E1-4B9F-AF7F-89AE6A911AFF}" dt="2021-10-08T11:27:26.161" v="4141" actId="1076"/>
          <ac:picMkLst>
            <pc:docMk/>
            <pc:sldMk cId="2579079835" sldId="263"/>
            <ac:picMk id="20" creationId="{217B449C-2505-4D8B-9F47-9C877832A8C3}"/>
          </ac:picMkLst>
        </pc:picChg>
        <pc:picChg chg="add mod">
          <ac:chgData name="BVD Hang" userId="695115d2079323cc" providerId="LiveId" clId="{59B295D3-35E1-4B9F-AF7F-89AE6A911AFF}" dt="2021-10-08T12:39:32.571" v="7085" actId="207"/>
          <ac:picMkLst>
            <pc:docMk/>
            <pc:sldMk cId="2579079835" sldId="263"/>
            <ac:picMk id="26" creationId="{14DE5147-130C-448D-A3D5-BBBC64ABB570}"/>
          </ac:picMkLst>
        </pc:picChg>
        <pc:picChg chg="add del mod">
          <ac:chgData name="BVD Hang" userId="695115d2079323cc" providerId="LiveId" clId="{59B295D3-35E1-4B9F-AF7F-89AE6A911AFF}" dt="2021-10-08T11:23:19.709" v="3886" actId="478"/>
          <ac:picMkLst>
            <pc:docMk/>
            <pc:sldMk cId="2579079835" sldId="263"/>
            <ac:picMk id="33" creationId="{71764BA6-F043-46EF-AFEF-0DB686ADA548}"/>
          </ac:picMkLst>
        </pc:picChg>
        <pc:picChg chg="add mod">
          <ac:chgData name="BVD Hang" userId="695115d2079323cc" providerId="LiveId" clId="{59B295D3-35E1-4B9F-AF7F-89AE6A911AFF}" dt="2021-10-08T12:39:32.571" v="7085" actId="207"/>
          <ac:picMkLst>
            <pc:docMk/>
            <pc:sldMk cId="2579079835" sldId="263"/>
            <ac:picMk id="34" creationId="{F11BB56F-4DAB-4F6A-9D6C-0364BC3B6500}"/>
          </ac:picMkLst>
        </pc:picChg>
      </pc:sldChg>
      <pc:sldChg chg="addSp delSp add del setBg delDesignElem">
        <pc:chgData name="BVD Hang" userId="695115d2079323cc" providerId="LiveId" clId="{59B295D3-35E1-4B9F-AF7F-89AE6A911AFF}" dt="2021-10-08T11:02:21.086" v="3599"/>
        <pc:sldMkLst>
          <pc:docMk/>
          <pc:sldMk cId="700051239" sldId="264"/>
        </pc:sldMkLst>
        <pc:spChg chg="add del">
          <ac:chgData name="BVD Hang" userId="695115d2079323cc" providerId="LiveId" clId="{59B295D3-35E1-4B9F-AF7F-89AE6A911AFF}" dt="2021-10-08T11:02:21.086" v="3599"/>
          <ac:spMkLst>
            <pc:docMk/>
            <pc:sldMk cId="700051239" sldId="264"/>
            <ac:spMk id="9" creationId="{A2AD6B69-E0A0-476D-9EE1-6B69F04C59F8}"/>
          </ac:spMkLst>
        </pc:spChg>
        <pc:spChg chg="add del">
          <ac:chgData name="BVD Hang" userId="695115d2079323cc" providerId="LiveId" clId="{59B295D3-35E1-4B9F-AF7F-89AE6A911AFF}" dt="2021-10-08T11:02:21.086" v="3599"/>
          <ac:spMkLst>
            <pc:docMk/>
            <pc:sldMk cId="700051239" sldId="264"/>
            <ac:spMk id="11" creationId="{16BE10A1-AD5F-4AB3-8A94-41D62B494ADB}"/>
          </ac:spMkLst>
        </pc:spChg>
        <pc:spChg chg="add del">
          <ac:chgData name="BVD Hang" userId="695115d2079323cc" providerId="LiveId" clId="{59B295D3-35E1-4B9F-AF7F-89AE6A911AFF}" dt="2021-10-08T11:02:21.086" v="3599"/>
          <ac:spMkLst>
            <pc:docMk/>
            <pc:sldMk cId="700051239" sldId="264"/>
            <ac:spMk id="13" creationId="{5684BFFE-6A90-4311-ACD5-B34177D46462}"/>
          </ac:spMkLst>
        </pc:spChg>
      </pc:sldChg>
      <pc:sldChg chg="delSp modSp mod modTransition">
        <pc:chgData name="BVD Hang" userId="695115d2079323cc" providerId="LiveId" clId="{59B295D3-35E1-4B9F-AF7F-89AE6A911AFF}" dt="2021-10-08T12:33:43.594" v="6962"/>
        <pc:sldMkLst>
          <pc:docMk/>
          <pc:sldMk cId="1177201400" sldId="264"/>
        </pc:sldMkLst>
        <pc:spChg chg="mod">
          <ac:chgData name="BVD Hang" userId="695115d2079323cc" providerId="LiveId" clId="{59B295D3-35E1-4B9F-AF7F-89AE6A911AFF}" dt="2021-10-08T11:02:38.344" v="3623" actId="20577"/>
          <ac:spMkLst>
            <pc:docMk/>
            <pc:sldMk cId="1177201400" sldId="264"/>
            <ac:spMk id="2" creationId="{5520F55C-BA40-4D7B-8354-675E587FE98D}"/>
          </ac:spMkLst>
        </pc:spChg>
        <pc:spChg chg="del">
          <ac:chgData name="BVD Hang" userId="695115d2079323cc" providerId="LiveId" clId="{59B295D3-35E1-4B9F-AF7F-89AE6A911AFF}" dt="2021-10-08T11:04:00.176" v="3735" actId="478"/>
          <ac:spMkLst>
            <pc:docMk/>
            <pc:sldMk cId="1177201400" sldId="264"/>
            <ac:spMk id="4" creationId="{5440C9EB-3D35-445A-A5C7-1870A5EF702A}"/>
          </ac:spMkLst>
        </pc:spChg>
        <pc:graphicFrameChg chg="mod modGraphic">
          <ac:chgData name="BVD Hang" userId="695115d2079323cc" providerId="LiveId" clId="{59B295D3-35E1-4B9F-AF7F-89AE6A911AFF}" dt="2021-10-08T11:05:05.156" v="3749"/>
          <ac:graphicFrameMkLst>
            <pc:docMk/>
            <pc:sldMk cId="1177201400" sldId="264"/>
            <ac:graphicFrameMk id="5" creationId="{99055EA6-90B4-4276-91F2-420752A10628}"/>
          </ac:graphicFrameMkLst>
        </pc:graphicFrameChg>
      </pc:sldChg>
      <pc:sldChg chg="addSp delSp modSp new del mod setBg modAnim setClrOvrMap">
        <pc:chgData name="BVD Hang" userId="695115d2079323cc" providerId="LiveId" clId="{59B295D3-35E1-4B9F-AF7F-89AE6A911AFF}" dt="2021-10-08T12:18:30.964" v="6258" actId="47"/>
        <pc:sldMkLst>
          <pc:docMk/>
          <pc:sldMk cId="1093390606" sldId="265"/>
        </pc:sldMkLst>
        <pc:spChg chg="add del mod ord">
          <ac:chgData name="BVD Hang" userId="695115d2079323cc" providerId="LiveId" clId="{59B295D3-35E1-4B9F-AF7F-89AE6A911AFF}" dt="2021-10-08T12:05:36.820" v="6082"/>
          <ac:spMkLst>
            <pc:docMk/>
            <pc:sldMk cId="1093390606" sldId="265"/>
            <ac:spMk id="2" creationId="{864F321F-D85B-4B5A-B8EF-0FE19AAB6710}"/>
          </ac:spMkLst>
        </pc:spChg>
        <pc:spChg chg="del">
          <ac:chgData name="BVD Hang" userId="695115d2079323cc" providerId="LiveId" clId="{59B295D3-35E1-4B9F-AF7F-89AE6A911AFF}" dt="2021-10-08T12:05:18.513" v="6078" actId="478"/>
          <ac:spMkLst>
            <pc:docMk/>
            <pc:sldMk cId="1093390606" sldId="265"/>
            <ac:spMk id="3" creationId="{221B986D-1761-4D42-950B-2CB7E83AD50F}"/>
          </ac:spMkLst>
        </pc:spChg>
        <pc:spChg chg="add">
          <ac:chgData name="BVD Hang" userId="695115d2079323cc" providerId="LiveId" clId="{59B295D3-35E1-4B9F-AF7F-89AE6A911AFF}" dt="2021-10-08T12:05:27.749" v="6081" actId="26606"/>
          <ac:spMkLst>
            <pc:docMk/>
            <pc:sldMk cId="1093390606" sldId="265"/>
            <ac:spMk id="9" creationId="{904DB13E-F722-4ED6-BB00-556651E95281}"/>
          </ac:spMkLst>
        </pc:spChg>
        <pc:spChg chg="add">
          <ac:chgData name="BVD Hang" userId="695115d2079323cc" providerId="LiveId" clId="{59B295D3-35E1-4B9F-AF7F-89AE6A911AFF}" dt="2021-10-08T12:05:27.749" v="6081" actId="26606"/>
          <ac:spMkLst>
            <pc:docMk/>
            <pc:sldMk cId="1093390606" sldId="265"/>
            <ac:spMk id="11" creationId="{1419E3D9-C5FB-41A9-B6D2-DFB210BB6211}"/>
          </ac:spMkLst>
        </pc:spChg>
        <pc:spChg chg="add">
          <ac:chgData name="BVD Hang" userId="695115d2079323cc" providerId="LiveId" clId="{59B295D3-35E1-4B9F-AF7F-89AE6A911AFF}" dt="2021-10-08T12:05:27.749" v="6081" actId="26606"/>
          <ac:spMkLst>
            <pc:docMk/>
            <pc:sldMk cId="1093390606" sldId="265"/>
            <ac:spMk id="13" creationId="{367909BF-1DF7-4ACE-8F58-6CF719BB27E5}"/>
          </ac:spMkLst>
        </pc:spChg>
        <pc:spChg chg="add">
          <ac:chgData name="BVD Hang" userId="695115d2079323cc" providerId="LiveId" clId="{59B295D3-35E1-4B9F-AF7F-89AE6A911AFF}" dt="2021-10-08T12:05:27.749" v="6081" actId="26606"/>
          <ac:spMkLst>
            <pc:docMk/>
            <pc:sldMk cId="1093390606" sldId="265"/>
            <ac:spMk id="15" creationId="{89E8BEDB-0BBC-4F21-9CFB-8530D664C343}"/>
          </ac:spMkLst>
        </pc:spChg>
        <pc:spChg chg="add mod">
          <ac:chgData name="BVD Hang" userId="695115d2079323cc" providerId="LiveId" clId="{59B295D3-35E1-4B9F-AF7F-89AE6A911AFF}" dt="2021-10-08T12:07:50.894" v="6122" actId="1076"/>
          <ac:spMkLst>
            <pc:docMk/>
            <pc:sldMk cId="1093390606" sldId="265"/>
            <ac:spMk id="16" creationId="{E0F3CEA7-4DFC-4BBD-BDDB-AE94C6A4C454}"/>
          </ac:spMkLst>
        </pc:spChg>
        <pc:spChg chg="add">
          <ac:chgData name="BVD Hang" userId="695115d2079323cc" providerId="LiveId" clId="{59B295D3-35E1-4B9F-AF7F-89AE6A911AFF}" dt="2021-10-08T12:05:27.749" v="6081" actId="26606"/>
          <ac:spMkLst>
            <pc:docMk/>
            <pc:sldMk cId="1093390606" sldId="265"/>
            <ac:spMk id="22" creationId="{420551B3-B4DA-48EE-988C-4FAEAEB5CE98}"/>
          </ac:spMkLst>
        </pc:spChg>
        <pc:spChg chg="add">
          <ac:chgData name="BVD Hang" userId="695115d2079323cc" providerId="LiveId" clId="{59B295D3-35E1-4B9F-AF7F-89AE6A911AFF}" dt="2021-10-08T12:05:27.749" v="6081" actId="26606"/>
          <ac:spMkLst>
            <pc:docMk/>
            <pc:sldMk cId="1093390606" sldId="265"/>
            <ac:spMk id="24" creationId="{0B121716-8B64-478F-ABDB-17030AD1B711}"/>
          </ac:spMkLst>
        </pc:spChg>
        <pc:grpChg chg="add">
          <ac:chgData name="BVD Hang" userId="695115d2079323cc" providerId="LiveId" clId="{59B295D3-35E1-4B9F-AF7F-89AE6A911AFF}" dt="2021-10-08T12:05:27.749" v="6081" actId="26606"/>
          <ac:grpSpMkLst>
            <pc:docMk/>
            <pc:sldMk cId="1093390606" sldId="265"/>
            <ac:grpSpMk id="17" creationId="{E26428D7-C6F3-473D-A360-A3F5C3E8728C}"/>
          </ac:grpSpMkLst>
        </pc:grpChg>
        <pc:picChg chg="add mod">
          <ac:chgData name="BVD Hang" userId="695115d2079323cc" providerId="LiveId" clId="{59B295D3-35E1-4B9F-AF7F-89AE6A911AFF}" dt="2021-10-08T12:07:40.727" v="6118" actId="1076"/>
          <ac:picMkLst>
            <pc:docMk/>
            <pc:sldMk cId="1093390606" sldId="265"/>
            <ac:picMk id="4" creationId="{3D408F2C-7F45-4D35-B320-8BD5C0F0954A}"/>
          </ac:picMkLst>
        </pc:picChg>
        <pc:picChg chg="add del mod">
          <ac:chgData name="BVD Hang" userId="695115d2079323cc" providerId="LiveId" clId="{59B295D3-35E1-4B9F-AF7F-89AE6A911AFF}" dt="2021-10-08T12:05:09.462" v="6077" actId="478"/>
          <ac:picMkLst>
            <pc:docMk/>
            <pc:sldMk cId="1093390606" sldId="265"/>
            <ac:picMk id="5" creationId="{2DADFC5A-ACDC-42CD-813B-C6004EC56AF3}"/>
          </ac:picMkLst>
        </pc:picChg>
      </pc:sldChg>
      <pc:sldChg chg="addSp delSp modSp mod ord modTransition">
        <pc:chgData name="BVD Hang" userId="695115d2079323cc" providerId="LiveId" clId="{59B295D3-35E1-4B9F-AF7F-89AE6A911AFF}" dt="2021-10-08T12:33:43.594" v="6962"/>
        <pc:sldMkLst>
          <pc:docMk/>
          <pc:sldMk cId="268247865" sldId="266"/>
        </pc:sldMkLst>
        <pc:spChg chg="mod">
          <ac:chgData name="BVD Hang" userId="695115d2079323cc" providerId="LiveId" clId="{59B295D3-35E1-4B9F-AF7F-89AE6A911AFF}" dt="2021-10-08T11:31:52.098" v="4505" actId="20577"/>
          <ac:spMkLst>
            <pc:docMk/>
            <pc:sldMk cId="268247865" sldId="266"/>
            <ac:spMk id="2" creationId="{5520F55C-BA40-4D7B-8354-675E587FE98D}"/>
          </ac:spMkLst>
        </pc:spChg>
        <pc:spChg chg="add del mod">
          <ac:chgData name="BVD Hang" userId="695115d2079323cc" providerId="LiveId" clId="{59B295D3-35E1-4B9F-AF7F-89AE6A911AFF}" dt="2021-10-08T11:55:35.639" v="5362" actId="478"/>
          <ac:spMkLst>
            <pc:docMk/>
            <pc:sldMk cId="268247865" sldId="266"/>
            <ac:spMk id="4" creationId="{4345C257-B883-4B11-A37F-79A5211F5220}"/>
          </ac:spMkLst>
        </pc:spChg>
        <pc:spChg chg="add mod">
          <ac:chgData name="BVD Hang" userId="695115d2079323cc" providerId="LiveId" clId="{59B295D3-35E1-4B9F-AF7F-89AE6A911AFF}" dt="2021-10-08T12:03:54.347" v="6069" actId="207"/>
          <ac:spMkLst>
            <pc:docMk/>
            <pc:sldMk cId="268247865" sldId="266"/>
            <ac:spMk id="6" creationId="{00C77B5D-ACA4-4C98-B976-AC6892C1A029}"/>
          </ac:spMkLst>
        </pc:spChg>
        <pc:spChg chg="add mod">
          <ac:chgData name="BVD Hang" userId="695115d2079323cc" providerId="LiveId" clId="{59B295D3-35E1-4B9F-AF7F-89AE6A911AFF}" dt="2021-10-08T12:02:05.251" v="6066" actId="1037"/>
          <ac:spMkLst>
            <pc:docMk/>
            <pc:sldMk cId="268247865" sldId="266"/>
            <ac:spMk id="7" creationId="{FB5D03C0-4A95-4696-B552-965430D71ECB}"/>
          </ac:spMkLst>
        </pc:spChg>
        <pc:spChg chg="add mod">
          <ac:chgData name="BVD Hang" userId="695115d2079323cc" providerId="LiveId" clId="{59B295D3-35E1-4B9F-AF7F-89AE6A911AFF}" dt="2021-10-08T12:03:54.347" v="6069" actId="207"/>
          <ac:spMkLst>
            <pc:docMk/>
            <pc:sldMk cId="268247865" sldId="266"/>
            <ac:spMk id="10" creationId="{A9D755BB-B0A4-471F-AFDE-2C311FEC9BB4}"/>
          </ac:spMkLst>
        </pc:spChg>
        <pc:spChg chg="add mod">
          <ac:chgData name="BVD Hang" userId="695115d2079323cc" providerId="LiveId" clId="{59B295D3-35E1-4B9F-AF7F-89AE6A911AFF}" dt="2021-10-08T12:03:54.347" v="6069" actId="207"/>
          <ac:spMkLst>
            <pc:docMk/>
            <pc:sldMk cId="268247865" sldId="266"/>
            <ac:spMk id="12" creationId="{ABA32F43-29B5-4C7B-9735-F1FD2B96A745}"/>
          </ac:spMkLst>
        </pc:spChg>
        <pc:spChg chg="add mod">
          <ac:chgData name="BVD Hang" userId="695115d2079323cc" providerId="LiveId" clId="{59B295D3-35E1-4B9F-AF7F-89AE6A911AFF}" dt="2021-10-08T12:03:54.347" v="6069" actId="207"/>
          <ac:spMkLst>
            <pc:docMk/>
            <pc:sldMk cId="268247865" sldId="266"/>
            <ac:spMk id="14" creationId="{6DE8F5E2-810B-4F97-82B8-D7FE6DE82CCB}"/>
          </ac:spMkLst>
        </pc:spChg>
        <pc:spChg chg="add mod">
          <ac:chgData name="BVD Hang" userId="695115d2079323cc" providerId="LiveId" clId="{59B295D3-35E1-4B9F-AF7F-89AE6A911AFF}" dt="2021-10-08T12:02:05.251" v="6066" actId="1037"/>
          <ac:spMkLst>
            <pc:docMk/>
            <pc:sldMk cId="268247865" sldId="266"/>
            <ac:spMk id="15" creationId="{394FDB5B-6007-487F-877C-E9B836D20BE4}"/>
          </ac:spMkLst>
        </pc:spChg>
        <pc:graphicFrameChg chg="del">
          <ac:chgData name="BVD Hang" userId="695115d2079323cc" providerId="LiveId" clId="{59B295D3-35E1-4B9F-AF7F-89AE6A911AFF}" dt="2021-10-08T11:55:29.250" v="5361" actId="478"/>
          <ac:graphicFrameMkLst>
            <pc:docMk/>
            <pc:sldMk cId="268247865" sldId="266"/>
            <ac:graphicFrameMk id="5" creationId="{99055EA6-90B4-4276-91F2-420752A10628}"/>
          </ac:graphicFrameMkLst>
        </pc:graphicFrameChg>
      </pc:sldChg>
      <pc:sldChg chg="addSp delSp modSp new mod modTransition setBg modAnim">
        <pc:chgData name="BVD Hang" userId="695115d2079323cc" providerId="LiveId" clId="{59B295D3-35E1-4B9F-AF7F-89AE6A911AFF}" dt="2021-10-08T12:33:43.594" v="6962"/>
        <pc:sldMkLst>
          <pc:docMk/>
          <pc:sldMk cId="1537042226" sldId="267"/>
        </pc:sldMkLst>
        <pc:spChg chg="del mod">
          <ac:chgData name="BVD Hang" userId="695115d2079323cc" providerId="LiveId" clId="{59B295D3-35E1-4B9F-AF7F-89AE6A911AFF}" dt="2021-10-08T11:36:10.054" v="4565" actId="478"/>
          <ac:spMkLst>
            <pc:docMk/>
            <pc:sldMk cId="1537042226" sldId="267"/>
            <ac:spMk id="2" creationId="{E3E3E707-9E07-47A5-AB08-3ED4F9EFC8B5}"/>
          </ac:spMkLst>
        </pc:spChg>
        <pc:spChg chg="del mod">
          <ac:chgData name="BVD Hang" userId="695115d2079323cc" providerId="LiveId" clId="{59B295D3-35E1-4B9F-AF7F-89AE6A911AFF}" dt="2021-10-08T11:36:11.943" v="4566" actId="478"/>
          <ac:spMkLst>
            <pc:docMk/>
            <pc:sldMk cId="1537042226" sldId="267"/>
            <ac:spMk id="3" creationId="{4D783091-B2BD-4F1C-814F-A2815D02CCA0}"/>
          </ac:spMkLst>
        </pc:spChg>
        <pc:spChg chg="add mod">
          <ac:chgData name="BVD Hang" userId="695115d2079323cc" providerId="LiveId" clId="{59B295D3-35E1-4B9F-AF7F-89AE6A911AFF}" dt="2021-10-08T12:18:35.918" v="6259" actId="1076"/>
          <ac:spMkLst>
            <pc:docMk/>
            <pc:sldMk cId="1537042226" sldId="267"/>
            <ac:spMk id="5" creationId="{45A8FC51-F362-4C46-855B-A85AACEDD06B}"/>
          </ac:spMkLst>
        </pc:spChg>
        <pc:spChg chg="add mod">
          <ac:chgData name="BVD Hang" userId="695115d2079323cc" providerId="LiveId" clId="{59B295D3-35E1-4B9F-AF7F-89AE6A911AFF}" dt="2021-10-08T12:18:50.273" v="6263" actId="1076"/>
          <ac:spMkLst>
            <pc:docMk/>
            <pc:sldMk cId="1537042226" sldId="267"/>
            <ac:spMk id="7" creationId="{3F88ED78-34D3-4F2B-A1A7-6A58F547DD4D}"/>
          </ac:spMkLst>
        </pc:spChg>
        <pc:spChg chg="add">
          <ac:chgData name="BVD Hang" userId="695115d2079323cc" providerId="LiveId" clId="{59B295D3-35E1-4B9F-AF7F-89AE6A911AFF}" dt="2021-10-08T11:35:10.693" v="4552" actId="26606"/>
          <ac:spMkLst>
            <pc:docMk/>
            <pc:sldMk cId="1537042226" sldId="267"/>
            <ac:spMk id="8" creationId="{70120F84-A866-4D9F-8B1C-9120A013D654}"/>
          </ac:spMkLst>
        </pc:spChg>
        <pc:spChg chg="add">
          <ac:chgData name="BVD Hang" userId="695115d2079323cc" providerId="LiveId" clId="{59B295D3-35E1-4B9F-AF7F-89AE6A911AFF}" dt="2021-10-08T11:35:10.693" v="4552" actId="26606"/>
          <ac:spMkLst>
            <pc:docMk/>
            <pc:sldMk cId="1537042226" sldId="267"/>
            <ac:spMk id="10" creationId="{252FEFEF-6AC0-46B6-AC09-11FC56196FA4}"/>
          </ac:spMkLst>
        </pc:spChg>
        <pc:picChg chg="add mod">
          <ac:chgData name="BVD Hang" userId="695115d2079323cc" providerId="LiveId" clId="{59B295D3-35E1-4B9F-AF7F-89AE6A911AFF}" dt="2021-10-08T12:18:42.994" v="6261" actId="1076"/>
          <ac:picMkLst>
            <pc:docMk/>
            <pc:sldMk cId="1537042226" sldId="267"/>
            <ac:picMk id="4" creationId="{048CF5DA-DA2F-42CF-9D4B-C0CC8198A4AD}"/>
          </ac:picMkLst>
        </pc:picChg>
        <pc:picChg chg="add mod">
          <ac:chgData name="BVD Hang" userId="695115d2079323cc" providerId="LiveId" clId="{59B295D3-35E1-4B9F-AF7F-89AE6A911AFF}" dt="2021-10-08T12:18:47.025" v="6262" actId="1076"/>
          <ac:picMkLst>
            <pc:docMk/>
            <pc:sldMk cId="1537042226" sldId="267"/>
            <ac:picMk id="6" creationId="{3E86859F-E9A0-4E9C-8E1F-2F47C67048C5}"/>
          </ac:picMkLst>
        </pc:picChg>
      </pc:sldChg>
      <pc:sldChg chg="addSp delSp modSp new del mod modAnim">
        <pc:chgData name="BVD Hang" userId="695115d2079323cc" providerId="LiveId" clId="{59B295D3-35E1-4B9F-AF7F-89AE6A911AFF}" dt="2021-10-08T12:07:25.547" v="6115" actId="47"/>
        <pc:sldMkLst>
          <pc:docMk/>
          <pc:sldMk cId="2976688125" sldId="268"/>
        </pc:sldMkLst>
        <pc:spChg chg="del">
          <ac:chgData name="BVD Hang" userId="695115d2079323cc" providerId="LiveId" clId="{59B295D3-35E1-4B9F-AF7F-89AE6A911AFF}" dt="2021-10-08T12:06:23.869" v="6095" actId="478"/>
          <ac:spMkLst>
            <pc:docMk/>
            <pc:sldMk cId="2976688125" sldId="268"/>
            <ac:spMk id="2" creationId="{4B6AE5EF-E572-4AA4-AE60-E6578584D5DA}"/>
          </ac:spMkLst>
        </pc:spChg>
        <pc:spChg chg="del mod">
          <ac:chgData name="BVD Hang" userId="695115d2079323cc" providerId="LiveId" clId="{59B295D3-35E1-4B9F-AF7F-89AE6A911AFF}" dt="2021-10-08T12:06:32.705" v="6097" actId="478"/>
          <ac:spMkLst>
            <pc:docMk/>
            <pc:sldMk cId="2976688125" sldId="268"/>
            <ac:spMk id="3" creationId="{91F15BFE-227B-426D-AD3E-1CC761340D44}"/>
          </ac:spMkLst>
        </pc:spChg>
        <pc:picChg chg="add mod">
          <ac:chgData name="BVD Hang" userId="695115d2079323cc" providerId="LiveId" clId="{59B295D3-35E1-4B9F-AF7F-89AE6A911AFF}" dt="2021-10-08T12:06:46.944" v="6102" actId="1076"/>
          <ac:picMkLst>
            <pc:docMk/>
            <pc:sldMk cId="2976688125" sldId="268"/>
            <ac:picMk id="4" creationId="{3E75E641-0C9F-4AD0-9B18-7FCFB72A003F}"/>
          </ac:picMkLst>
        </pc:picChg>
        <pc:picChg chg="add del mod">
          <ac:chgData name="BVD Hang" userId="695115d2079323cc" providerId="LiveId" clId="{59B295D3-35E1-4B9F-AF7F-89AE6A911AFF}" dt="2021-10-08T12:04:55.425" v="6074" actId="478"/>
          <ac:picMkLst>
            <pc:docMk/>
            <pc:sldMk cId="2976688125" sldId="268"/>
            <ac:picMk id="5" creationId="{25D43F61-4687-4900-A71A-A2C1C7CAF091}"/>
          </ac:picMkLst>
        </pc:picChg>
      </pc:sldChg>
      <pc:sldChg chg="delSp modSp mod modTransition delAnim modAnim">
        <pc:chgData name="BVD Hang" userId="695115d2079323cc" providerId="LiveId" clId="{59B295D3-35E1-4B9F-AF7F-89AE6A911AFF}" dt="2021-10-08T12:41:33.679" v="7097"/>
        <pc:sldMkLst>
          <pc:docMk/>
          <pc:sldMk cId="3966658365" sldId="269"/>
        </pc:sldMkLst>
        <pc:spChg chg="mod">
          <ac:chgData name="BVD Hang" userId="695115d2079323cc" providerId="LiveId" clId="{59B295D3-35E1-4B9F-AF7F-89AE6A911AFF}" dt="2021-10-08T11:40:50.842" v="4658" actId="1076"/>
          <ac:spMkLst>
            <pc:docMk/>
            <pc:sldMk cId="3966658365" sldId="269"/>
            <ac:spMk id="20" creationId="{00000000-0000-0000-0000-000000000000}"/>
          </ac:spMkLst>
        </pc:spChg>
        <pc:spChg chg="mod">
          <ac:chgData name="BVD Hang" userId="695115d2079323cc" providerId="LiveId" clId="{59B295D3-35E1-4B9F-AF7F-89AE6A911AFF}" dt="2021-10-08T11:50:29.961" v="5252" actId="1076"/>
          <ac:spMkLst>
            <pc:docMk/>
            <pc:sldMk cId="3966658365" sldId="269"/>
            <ac:spMk id="21" creationId="{605A3DF2-C0B9-4FE0-B3CD-A9042A9F1B03}"/>
          </ac:spMkLst>
        </pc:spChg>
        <pc:spChg chg="mod">
          <ac:chgData name="BVD Hang" userId="695115d2079323cc" providerId="LiveId" clId="{59B295D3-35E1-4B9F-AF7F-89AE6A911AFF}" dt="2021-10-08T11:50:16.372" v="5250" actId="1076"/>
          <ac:spMkLst>
            <pc:docMk/>
            <pc:sldMk cId="3966658365" sldId="269"/>
            <ac:spMk id="23" creationId="{DA0B8E58-C0C8-420B-B01F-64FBFD831DB4}"/>
          </ac:spMkLst>
        </pc:spChg>
        <pc:spChg chg="mod">
          <ac:chgData name="BVD Hang" userId="695115d2079323cc" providerId="LiveId" clId="{59B295D3-35E1-4B9F-AF7F-89AE6A911AFF}" dt="2021-10-08T11:50:16.372" v="5250" actId="1076"/>
          <ac:spMkLst>
            <pc:docMk/>
            <pc:sldMk cId="3966658365" sldId="269"/>
            <ac:spMk id="25" creationId="{05939011-DA33-42DA-9349-F79D31B8DAE0}"/>
          </ac:spMkLst>
        </pc:spChg>
        <pc:spChg chg="mod">
          <ac:chgData name="BVD Hang" userId="695115d2079323cc" providerId="LiveId" clId="{59B295D3-35E1-4B9F-AF7F-89AE6A911AFF}" dt="2021-10-08T11:50:37.453" v="5253" actId="14100"/>
          <ac:spMkLst>
            <pc:docMk/>
            <pc:sldMk cId="3966658365" sldId="269"/>
            <ac:spMk id="32" creationId="{EBA013FE-3AF6-4FEF-B742-5B129C5EBA3C}"/>
          </ac:spMkLst>
        </pc:spChg>
        <pc:spChg chg="mod">
          <ac:chgData name="BVD Hang" userId="695115d2079323cc" providerId="LiveId" clId="{59B295D3-35E1-4B9F-AF7F-89AE6A911AFF}" dt="2021-10-08T11:50:37.453" v="5253" actId="14100"/>
          <ac:spMkLst>
            <pc:docMk/>
            <pc:sldMk cId="3966658365" sldId="269"/>
            <ac:spMk id="33" creationId="{93DC38A1-C718-4BB0-B494-BF90BC462CA0}"/>
          </ac:spMkLst>
        </pc:spChg>
        <pc:spChg chg="mod">
          <ac:chgData name="BVD Hang" userId="695115d2079323cc" providerId="LiveId" clId="{59B295D3-35E1-4B9F-AF7F-89AE6A911AFF}" dt="2021-10-08T11:50:37.453" v="5253" actId="14100"/>
          <ac:spMkLst>
            <pc:docMk/>
            <pc:sldMk cId="3966658365" sldId="269"/>
            <ac:spMk id="35" creationId="{3BF2172B-1054-421B-B4BD-30B52ADD87FB}"/>
          </ac:spMkLst>
        </pc:spChg>
        <pc:spChg chg="mod">
          <ac:chgData name="BVD Hang" userId="695115d2079323cc" providerId="LiveId" clId="{59B295D3-35E1-4B9F-AF7F-89AE6A911AFF}" dt="2021-10-08T11:52:12.121" v="5340" actId="1037"/>
          <ac:spMkLst>
            <pc:docMk/>
            <pc:sldMk cId="3966658365" sldId="269"/>
            <ac:spMk id="37" creationId="{50B8A3B5-E4D3-4056-B947-45D3B91A5917}"/>
          </ac:spMkLst>
        </pc:spChg>
        <pc:spChg chg="mod">
          <ac:chgData name="BVD Hang" userId="695115d2079323cc" providerId="LiveId" clId="{59B295D3-35E1-4B9F-AF7F-89AE6A911AFF}" dt="2021-10-08T11:52:12.121" v="5340" actId="1037"/>
          <ac:spMkLst>
            <pc:docMk/>
            <pc:sldMk cId="3966658365" sldId="269"/>
            <ac:spMk id="38" creationId="{FA104821-A72D-4C01-A0CA-C04AFDB3FF72}"/>
          </ac:spMkLst>
        </pc:spChg>
        <pc:spChg chg="mod">
          <ac:chgData name="BVD Hang" userId="695115d2079323cc" providerId="LiveId" clId="{59B295D3-35E1-4B9F-AF7F-89AE6A911AFF}" dt="2021-10-08T11:52:12.121" v="5340" actId="1037"/>
          <ac:spMkLst>
            <pc:docMk/>
            <pc:sldMk cId="3966658365" sldId="269"/>
            <ac:spMk id="39" creationId="{2078276C-E8B8-4361-995E-E40A458DD499}"/>
          </ac:spMkLst>
        </pc:spChg>
        <pc:spChg chg="mod">
          <ac:chgData name="BVD Hang" userId="695115d2079323cc" providerId="LiveId" clId="{59B295D3-35E1-4B9F-AF7F-89AE6A911AFF}" dt="2021-10-08T11:52:06.920" v="5329" actId="1037"/>
          <ac:spMkLst>
            <pc:docMk/>
            <pc:sldMk cId="3966658365" sldId="269"/>
            <ac:spMk id="41" creationId="{E491A27C-287F-460C-82FE-8DA6F1AF6E93}"/>
          </ac:spMkLst>
        </pc:spChg>
        <pc:spChg chg="mod">
          <ac:chgData name="BVD Hang" userId="695115d2079323cc" providerId="LiveId" clId="{59B295D3-35E1-4B9F-AF7F-89AE6A911AFF}" dt="2021-10-08T11:52:06.920" v="5329" actId="1037"/>
          <ac:spMkLst>
            <pc:docMk/>
            <pc:sldMk cId="3966658365" sldId="269"/>
            <ac:spMk id="42" creationId="{4FF4191A-E8D3-4F5A-9880-25423B6CA991}"/>
          </ac:spMkLst>
        </pc:spChg>
        <pc:spChg chg="mod">
          <ac:chgData name="BVD Hang" userId="695115d2079323cc" providerId="LiveId" clId="{59B295D3-35E1-4B9F-AF7F-89AE6A911AFF}" dt="2021-10-08T11:52:06.920" v="5329" actId="1037"/>
          <ac:spMkLst>
            <pc:docMk/>
            <pc:sldMk cId="3966658365" sldId="269"/>
            <ac:spMk id="43" creationId="{33DAAE54-1278-4790-9C65-AE0999320431}"/>
          </ac:spMkLst>
        </pc:spChg>
        <pc:grpChg chg="mod">
          <ac:chgData name="BVD Hang" userId="695115d2079323cc" providerId="LiveId" clId="{59B295D3-35E1-4B9F-AF7F-89AE6A911AFF}" dt="2021-10-08T11:50:16.372" v="5250" actId="1076"/>
          <ac:grpSpMkLst>
            <pc:docMk/>
            <pc:sldMk cId="3966658365" sldId="269"/>
            <ac:grpSpMk id="17" creationId="{4148CEF6-6D83-4C14-94BC-45E3F7D15F2C}"/>
          </ac:grpSpMkLst>
        </pc:grpChg>
        <pc:grpChg chg="mod">
          <ac:chgData name="BVD Hang" userId="695115d2079323cc" providerId="LiveId" clId="{59B295D3-35E1-4B9F-AF7F-89AE6A911AFF}" dt="2021-10-08T11:50:16.372" v="5250" actId="1076"/>
          <ac:grpSpMkLst>
            <pc:docMk/>
            <pc:sldMk cId="3966658365" sldId="269"/>
            <ac:grpSpMk id="18" creationId="{5A0193A8-C05E-4B29-9CC7-7A5C5ADDBCC4}"/>
          </ac:grpSpMkLst>
        </pc:grpChg>
        <pc:grpChg chg="del">
          <ac:chgData name="BVD Hang" userId="695115d2079323cc" providerId="LiveId" clId="{59B295D3-35E1-4B9F-AF7F-89AE6A911AFF}" dt="2021-10-08T11:41:52.353" v="4659" actId="478"/>
          <ac:grpSpMkLst>
            <pc:docMk/>
            <pc:sldMk cId="3966658365" sldId="269"/>
            <ac:grpSpMk id="26" creationId="{A26A4415-5161-4C8C-9E18-FD1F4A874BFA}"/>
          </ac:grpSpMkLst>
        </pc:grpChg>
        <pc:grpChg chg="mod">
          <ac:chgData name="BVD Hang" userId="695115d2079323cc" providerId="LiveId" clId="{59B295D3-35E1-4B9F-AF7F-89AE6A911AFF}" dt="2021-10-08T11:50:37.453" v="5253" actId="14100"/>
          <ac:grpSpMkLst>
            <pc:docMk/>
            <pc:sldMk cId="3966658365" sldId="269"/>
            <ac:grpSpMk id="31" creationId="{907F9597-6BDB-49A2-90B4-15EF4AD103D4}"/>
          </ac:grpSpMkLst>
        </pc:grpChg>
        <pc:grpChg chg="mod">
          <ac:chgData name="BVD Hang" userId="695115d2079323cc" providerId="LiveId" clId="{59B295D3-35E1-4B9F-AF7F-89AE6A911AFF}" dt="2021-10-08T11:52:12.121" v="5340" actId="1037"/>
          <ac:grpSpMkLst>
            <pc:docMk/>
            <pc:sldMk cId="3966658365" sldId="269"/>
            <ac:grpSpMk id="36" creationId="{0CD68AE9-D055-4B99-9061-5BE63161F742}"/>
          </ac:grpSpMkLst>
        </pc:grpChg>
        <pc:grpChg chg="mod">
          <ac:chgData name="BVD Hang" userId="695115d2079323cc" providerId="LiveId" clId="{59B295D3-35E1-4B9F-AF7F-89AE6A911AFF}" dt="2021-10-08T11:52:06.920" v="5329" actId="1037"/>
          <ac:grpSpMkLst>
            <pc:docMk/>
            <pc:sldMk cId="3966658365" sldId="269"/>
            <ac:grpSpMk id="40" creationId="{97BC07F2-657F-4530-9728-33372D873642}"/>
          </ac:grpSpMkLst>
        </pc:grpChg>
        <pc:grpChg chg="del">
          <ac:chgData name="BVD Hang" userId="695115d2079323cc" providerId="LiveId" clId="{59B295D3-35E1-4B9F-AF7F-89AE6A911AFF}" dt="2021-10-08T11:45:22.506" v="4985" actId="478"/>
          <ac:grpSpMkLst>
            <pc:docMk/>
            <pc:sldMk cId="3966658365" sldId="269"/>
            <ac:grpSpMk id="46" creationId="{88E21799-B2BF-4C08-AF41-C797306C8502}"/>
          </ac:grpSpMkLst>
        </pc:grpChg>
        <pc:picChg chg="mod">
          <ac:chgData name="BVD Hang" userId="695115d2079323cc" providerId="LiveId" clId="{59B295D3-35E1-4B9F-AF7F-89AE6A911AFF}" dt="2021-10-08T11:45:07.338" v="4982" actId="1076"/>
          <ac:picMkLst>
            <pc:docMk/>
            <pc:sldMk cId="3966658365" sldId="269"/>
            <ac:picMk id="3" creationId="{00000000-0000-0000-0000-000000000000}"/>
          </ac:picMkLst>
        </pc:picChg>
        <pc:picChg chg="del">
          <ac:chgData name="BVD Hang" userId="695115d2079323cc" providerId="LiveId" clId="{59B295D3-35E1-4B9F-AF7F-89AE6A911AFF}" dt="2021-10-08T11:40:22.975" v="4567" actId="478"/>
          <ac:picMkLst>
            <pc:docMk/>
            <pc:sldMk cId="3966658365" sldId="269"/>
            <ac:picMk id="44" creationId="{00000000-0000-0000-0000-000000000000}"/>
          </ac:picMkLst>
        </pc:picChg>
        <pc:picChg chg="del">
          <ac:chgData name="BVD Hang" userId="695115d2079323cc" providerId="LiveId" clId="{59B295D3-35E1-4B9F-AF7F-89AE6A911AFF}" dt="2021-10-08T11:41:52.353" v="4659" actId="478"/>
          <ac:picMkLst>
            <pc:docMk/>
            <pc:sldMk cId="3966658365" sldId="269"/>
            <ac:picMk id="81" creationId="{00000000-0000-0000-0000-000000000000}"/>
          </ac:picMkLst>
        </pc:picChg>
        <pc:picChg chg="mod">
          <ac:chgData name="BVD Hang" userId="695115d2079323cc" providerId="LiveId" clId="{59B295D3-35E1-4B9F-AF7F-89AE6A911AFF}" dt="2021-10-08T11:47:09.788" v="5003" actId="1076"/>
          <ac:picMkLst>
            <pc:docMk/>
            <pc:sldMk cId="3966658365" sldId="269"/>
            <ac:picMk id="82" creationId="{00000000-0000-0000-0000-000000000000}"/>
          </ac:picMkLst>
        </pc:picChg>
        <pc:picChg chg="mod">
          <ac:chgData name="BVD Hang" userId="695115d2079323cc" providerId="LiveId" clId="{59B295D3-35E1-4B9F-AF7F-89AE6A911AFF}" dt="2021-10-08T11:52:06.920" v="5329" actId="1037"/>
          <ac:picMkLst>
            <pc:docMk/>
            <pc:sldMk cId="3966658365" sldId="269"/>
            <ac:picMk id="83" creationId="{00000000-0000-0000-0000-000000000000}"/>
          </ac:picMkLst>
        </pc:picChg>
        <pc:picChg chg="mod">
          <ac:chgData name="BVD Hang" userId="695115d2079323cc" providerId="LiveId" clId="{59B295D3-35E1-4B9F-AF7F-89AE6A911AFF}" dt="2021-10-08T11:52:12.121" v="5340" actId="1037"/>
          <ac:picMkLst>
            <pc:docMk/>
            <pc:sldMk cId="3966658365" sldId="269"/>
            <ac:picMk id="84" creationId="{00000000-0000-0000-0000-000000000000}"/>
          </ac:picMkLst>
        </pc:picChg>
        <pc:picChg chg="del">
          <ac:chgData name="BVD Hang" userId="695115d2079323cc" providerId="LiveId" clId="{59B295D3-35E1-4B9F-AF7F-89AE6A911AFF}" dt="2021-10-08T11:45:24.538" v="4986" actId="478"/>
          <ac:picMkLst>
            <pc:docMk/>
            <pc:sldMk cId="3966658365" sldId="269"/>
            <ac:picMk id="85" creationId="{00000000-0000-0000-0000-000000000000}"/>
          </ac:picMkLst>
        </pc:picChg>
      </pc:sldChg>
      <pc:sldChg chg="del">
        <pc:chgData name="BVD Hang" userId="695115d2079323cc" providerId="LiveId" clId="{59B295D3-35E1-4B9F-AF7F-89AE6A911AFF}" dt="2021-10-08T11:42:00.340" v="4660" actId="47"/>
        <pc:sldMkLst>
          <pc:docMk/>
          <pc:sldMk cId="1518573394" sldId="270"/>
        </pc:sldMkLst>
      </pc:sldChg>
      <pc:sldChg chg="modSp add ord modTransition">
        <pc:chgData name="BVD Hang" userId="695115d2079323cc" providerId="LiveId" clId="{59B295D3-35E1-4B9F-AF7F-89AE6A911AFF}" dt="2021-10-08T12:33:43.594" v="6962"/>
        <pc:sldMkLst>
          <pc:docMk/>
          <pc:sldMk cId="0" sldId="317"/>
        </pc:sldMkLst>
        <pc:spChg chg="mod">
          <ac:chgData name="BVD Hang" userId="695115d2079323cc" providerId="LiveId" clId="{59B295D3-35E1-4B9F-AF7F-89AE6A911AFF}" dt="2021-10-08T11:55:02.041" v="5358" actId="1076"/>
          <ac:spMkLst>
            <pc:docMk/>
            <pc:sldMk cId="0" sldId="317"/>
            <ac:spMk id="28678" creationId="{6FA29F93-F0E1-4F15-9D0F-E54FF6BE87D8}"/>
          </ac:spMkLst>
        </pc:spChg>
        <pc:grpChg chg="mod">
          <ac:chgData name="BVD Hang" userId="695115d2079323cc" providerId="LiveId" clId="{59B295D3-35E1-4B9F-AF7F-89AE6A911AFF}" dt="2021-10-08T11:55:02.041" v="5358" actId="1076"/>
          <ac:grpSpMkLst>
            <pc:docMk/>
            <pc:sldMk cId="0" sldId="317"/>
            <ac:grpSpMk id="2" creationId="{AE93C79A-6F59-4898-B0FA-1EA4AC76BDE5}"/>
          </ac:grpSpMkLst>
        </pc:grpChg>
        <pc:picChg chg="mod">
          <ac:chgData name="BVD Hang" userId="695115d2079323cc" providerId="LiveId" clId="{59B295D3-35E1-4B9F-AF7F-89AE6A911AFF}" dt="2021-10-08T11:55:02.041" v="5358" actId="1076"/>
          <ac:picMkLst>
            <pc:docMk/>
            <pc:sldMk cId="0" sldId="317"/>
            <ac:picMk id="28677" creationId="{20999248-81B9-40FE-A310-3C656C1E6BAE}"/>
          </ac:picMkLst>
        </pc:picChg>
      </pc:sldChg>
      <pc:sldChg chg="addSp delSp modSp new mod modTransition setBg setClrOvrMap">
        <pc:chgData name="BVD Hang" userId="695115d2079323cc" providerId="LiveId" clId="{59B295D3-35E1-4B9F-AF7F-89AE6A911AFF}" dt="2021-10-08T12:33:43.594" v="6962"/>
        <pc:sldMkLst>
          <pc:docMk/>
          <pc:sldMk cId="392469554" sldId="318"/>
        </pc:sldMkLst>
        <pc:spChg chg="mod ord">
          <ac:chgData name="BVD Hang" userId="695115d2079323cc" providerId="LiveId" clId="{59B295D3-35E1-4B9F-AF7F-89AE6A911AFF}" dt="2021-10-08T12:11:36.694" v="6220" actId="1076"/>
          <ac:spMkLst>
            <pc:docMk/>
            <pc:sldMk cId="392469554" sldId="318"/>
            <ac:spMk id="2" creationId="{F74F5498-57D1-4455-85F2-6286C1CD4C57}"/>
          </ac:spMkLst>
        </pc:spChg>
        <pc:spChg chg="del">
          <ac:chgData name="BVD Hang" userId="695115d2079323cc" providerId="LiveId" clId="{59B295D3-35E1-4B9F-AF7F-89AE6A911AFF}" dt="2021-10-08T12:10:33.761" v="6127" actId="26606"/>
          <ac:spMkLst>
            <pc:docMk/>
            <pc:sldMk cId="392469554" sldId="318"/>
            <ac:spMk id="3" creationId="{0938BB3B-3652-44E9-AB72-6B78A3AFCE49}"/>
          </ac:spMkLst>
        </pc:spChg>
        <pc:spChg chg="add">
          <ac:chgData name="BVD Hang" userId="695115d2079323cc" providerId="LiveId" clId="{59B295D3-35E1-4B9F-AF7F-89AE6A911AFF}" dt="2021-10-08T12:10:33.761" v="6127" actId="26606"/>
          <ac:spMkLst>
            <pc:docMk/>
            <pc:sldMk cId="392469554" sldId="318"/>
            <ac:spMk id="71" creationId="{904DB13E-F722-4ED6-BB00-556651E95281}"/>
          </ac:spMkLst>
        </pc:spChg>
        <pc:spChg chg="add">
          <ac:chgData name="BVD Hang" userId="695115d2079323cc" providerId="LiveId" clId="{59B295D3-35E1-4B9F-AF7F-89AE6A911AFF}" dt="2021-10-08T12:10:33.761" v="6127" actId="26606"/>
          <ac:spMkLst>
            <pc:docMk/>
            <pc:sldMk cId="392469554" sldId="318"/>
            <ac:spMk id="73" creationId="{1419E3D9-C5FB-41A9-B6D2-DFB210BB6211}"/>
          </ac:spMkLst>
        </pc:spChg>
        <pc:spChg chg="add">
          <ac:chgData name="BVD Hang" userId="695115d2079323cc" providerId="LiveId" clId="{59B295D3-35E1-4B9F-AF7F-89AE6A911AFF}" dt="2021-10-08T12:10:33.761" v="6127" actId="26606"/>
          <ac:spMkLst>
            <pc:docMk/>
            <pc:sldMk cId="392469554" sldId="318"/>
            <ac:spMk id="75" creationId="{367909BF-1DF7-4ACE-8F58-6CF719BB27E5}"/>
          </ac:spMkLst>
        </pc:spChg>
        <pc:spChg chg="add">
          <ac:chgData name="BVD Hang" userId="695115d2079323cc" providerId="LiveId" clId="{59B295D3-35E1-4B9F-AF7F-89AE6A911AFF}" dt="2021-10-08T12:10:33.761" v="6127" actId="26606"/>
          <ac:spMkLst>
            <pc:docMk/>
            <pc:sldMk cId="392469554" sldId="318"/>
            <ac:spMk id="77" creationId="{89E8BEDB-0BBC-4F21-9CFB-8530D664C343}"/>
          </ac:spMkLst>
        </pc:spChg>
        <pc:spChg chg="add">
          <ac:chgData name="BVD Hang" userId="695115d2079323cc" providerId="LiveId" clId="{59B295D3-35E1-4B9F-AF7F-89AE6A911AFF}" dt="2021-10-08T12:10:33.761" v="6127" actId="26606"/>
          <ac:spMkLst>
            <pc:docMk/>
            <pc:sldMk cId="392469554" sldId="318"/>
            <ac:spMk id="84" creationId="{420551B3-B4DA-48EE-988C-4FAEAEB5CE98}"/>
          </ac:spMkLst>
        </pc:spChg>
        <pc:spChg chg="add">
          <ac:chgData name="BVD Hang" userId="695115d2079323cc" providerId="LiveId" clId="{59B295D3-35E1-4B9F-AF7F-89AE6A911AFF}" dt="2021-10-08T12:10:33.761" v="6127" actId="26606"/>
          <ac:spMkLst>
            <pc:docMk/>
            <pc:sldMk cId="392469554" sldId="318"/>
            <ac:spMk id="86" creationId="{0B121716-8B64-478F-ABDB-17030AD1B711}"/>
          </ac:spMkLst>
        </pc:spChg>
        <pc:grpChg chg="add">
          <ac:chgData name="BVD Hang" userId="695115d2079323cc" providerId="LiveId" clId="{59B295D3-35E1-4B9F-AF7F-89AE6A911AFF}" dt="2021-10-08T12:10:33.761" v="6127" actId="26606"/>
          <ac:grpSpMkLst>
            <pc:docMk/>
            <pc:sldMk cId="392469554" sldId="318"/>
            <ac:grpSpMk id="79" creationId="{E26428D7-C6F3-473D-A360-A3F5C3E8728C}"/>
          </ac:grpSpMkLst>
        </pc:grpChg>
        <pc:picChg chg="add mod">
          <ac:chgData name="BVD Hang" userId="695115d2079323cc" providerId="LiveId" clId="{59B295D3-35E1-4B9F-AF7F-89AE6A911AFF}" dt="2021-10-08T12:11:26.843" v="6217" actId="1076"/>
          <ac:picMkLst>
            <pc:docMk/>
            <pc:sldMk cId="392469554" sldId="318"/>
            <ac:picMk id="1026" creationId="{AA40E0A7-2269-496B-BDFB-71E5B35EB819}"/>
          </ac:picMkLst>
        </pc:picChg>
      </pc:sldChg>
      <pc:sldChg chg="addSp delSp modSp new mod modTransition setBg">
        <pc:chgData name="BVD Hang" userId="695115d2079323cc" providerId="LiveId" clId="{59B295D3-35E1-4B9F-AF7F-89AE6A911AFF}" dt="2021-10-08T12:53:33.244" v="7302" actId="1076"/>
        <pc:sldMkLst>
          <pc:docMk/>
          <pc:sldMk cId="1548383395" sldId="319"/>
        </pc:sldMkLst>
        <pc:spChg chg="del mod">
          <ac:chgData name="BVD Hang" userId="695115d2079323cc" providerId="LiveId" clId="{59B295D3-35E1-4B9F-AF7F-89AE6A911AFF}" dt="2021-10-08T12:52:44.059" v="7289" actId="478"/>
          <ac:spMkLst>
            <pc:docMk/>
            <pc:sldMk cId="1548383395" sldId="319"/>
            <ac:spMk id="2" creationId="{20AE7301-A13B-42CE-8AEA-1FD437B5EAF6}"/>
          </ac:spMkLst>
        </pc:spChg>
        <pc:spChg chg="add del">
          <ac:chgData name="BVD Hang" userId="695115d2079323cc" providerId="LiveId" clId="{59B295D3-35E1-4B9F-AF7F-89AE6A911AFF}" dt="2021-10-08T12:42:32.586" v="7103" actId="26606"/>
          <ac:spMkLst>
            <pc:docMk/>
            <pc:sldMk cId="1548383395" sldId="319"/>
            <ac:spMk id="3" creationId="{7744B75B-636D-44BA-BA62-FEFDE1BD8C5A}"/>
          </ac:spMkLst>
        </pc:spChg>
        <pc:spChg chg="add mod">
          <ac:chgData name="BVD Hang" userId="695115d2079323cc" providerId="LiveId" clId="{59B295D3-35E1-4B9F-AF7F-89AE6A911AFF}" dt="2021-10-08T12:53:33.244" v="7302" actId="1076"/>
          <ac:spMkLst>
            <pc:docMk/>
            <pc:sldMk cId="1548383395" sldId="319"/>
            <ac:spMk id="5" creationId="{2A2D23D1-DD65-499A-A75F-D2353CF06F7D}"/>
          </ac:spMkLst>
        </pc:spChg>
        <pc:spChg chg="add del mod">
          <ac:chgData name="BVD Hang" userId="695115d2079323cc" providerId="LiveId" clId="{59B295D3-35E1-4B9F-AF7F-89AE6A911AFF}" dt="2021-10-08T12:52:45.911" v="7290" actId="478"/>
          <ac:spMkLst>
            <pc:docMk/>
            <pc:sldMk cId="1548383395" sldId="319"/>
            <ac:spMk id="7" creationId="{59F66755-2164-4A44-887E-2D3298F8BB24}"/>
          </ac:spMkLst>
        </pc:spChg>
        <pc:spChg chg="add del">
          <ac:chgData name="BVD Hang" userId="695115d2079323cc" providerId="LiveId" clId="{59B295D3-35E1-4B9F-AF7F-89AE6A911AFF}" dt="2021-10-08T12:42:32.560" v="7102" actId="26606"/>
          <ac:spMkLst>
            <pc:docMk/>
            <pc:sldMk cId="1548383395" sldId="319"/>
            <ac:spMk id="8" creationId="{904DB13E-F722-4ED6-BB00-556651E95281}"/>
          </ac:spMkLst>
        </pc:spChg>
        <pc:spChg chg="add del">
          <ac:chgData name="BVD Hang" userId="695115d2079323cc" providerId="LiveId" clId="{59B295D3-35E1-4B9F-AF7F-89AE6A911AFF}" dt="2021-10-08T12:42:32.560" v="7102" actId="26606"/>
          <ac:spMkLst>
            <pc:docMk/>
            <pc:sldMk cId="1548383395" sldId="319"/>
            <ac:spMk id="10" creationId="{7B58A187-A4B1-42EB-A4C7-8635BA507BCE}"/>
          </ac:spMkLst>
        </pc:spChg>
        <pc:spChg chg="add del">
          <ac:chgData name="BVD Hang" userId="695115d2079323cc" providerId="LiveId" clId="{59B295D3-35E1-4B9F-AF7F-89AE6A911AFF}" dt="2021-10-08T12:42:32.560" v="7102" actId="26606"/>
          <ac:spMkLst>
            <pc:docMk/>
            <pc:sldMk cId="1548383395" sldId="319"/>
            <ac:spMk id="12" creationId="{37F14E7F-3054-458C-ACF9-A8DA1757C65C}"/>
          </ac:spMkLst>
        </pc:spChg>
        <pc:spChg chg="add del">
          <ac:chgData name="BVD Hang" userId="695115d2079323cc" providerId="LiveId" clId="{59B295D3-35E1-4B9F-AF7F-89AE6A911AFF}" dt="2021-10-08T12:42:32.560" v="7102" actId="26606"/>
          <ac:spMkLst>
            <pc:docMk/>
            <pc:sldMk cId="1548383395" sldId="319"/>
            <ac:spMk id="14" creationId="{93747C1C-97FC-4D70-A6C8-A01FBCF5A9DC}"/>
          </ac:spMkLst>
        </pc:spChg>
        <pc:spChg chg="add del">
          <ac:chgData name="BVD Hang" userId="695115d2079323cc" providerId="LiveId" clId="{59B295D3-35E1-4B9F-AF7F-89AE6A911AFF}" dt="2021-10-08T12:42:32.560" v="7102" actId="26606"/>
          <ac:spMkLst>
            <pc:docMk/>
            <pc:sldMk cId="1548383395" sldId="319"/>
            <ac:spMk id="21" creationId="{D071C0CD-5EFD-45A1-AAFD-61C3D4A65188}"/>
          </ac:spMkLst>
        </pc:spChg>
        <pc:spChg chg="add del">
          <ac:chgData name="BVD Hang" userId="695115d2079323cc" providerId="LiveId" clId="{59B295D3-35E1-4B9F-AF7F-89AE6A911AFF}" dt="2021-10-08T12:42:32.560" v="7102" actId="26606"/>
          <ac:spMkLst>
            <pc:docMk/>
            <pc:sldMk cId="1548383395" sldId="319"/>
            <ac:spMk id="23" creationId="{8A03302C-20A2-4C4F-9760-E85AE1041385}"/>
          </ac:spMkLst>
        </pc:spChg>
        <pc:spChg chg="add del">
          <ac:chgData name="BVD Hang" userId="695115d2079323cc" providerId="LiveId" clId="{59B295D3-35E1-4B9F-AF7F-89AE6A911AFF}" dt="2021-10-08T12:42:32.560" v="7102" actId="26606"/>
          <ac:spMkLst>
            <pc:docMk/>
            <pc:sldMk cId="1548383395" sldId="319"/>
            <ac:spMk id="25" creationId="{D00F093B-0739-4429-B30D-D72924D08871}"/>
          </ac:spMkLst>
        </pc:spChg>
        <pc:spChg chg="add del">
          <ac:chgData name="BVD Hang" userId="695115d2079323cc" providerId="LiveId" clId="{59B295D3-35E1-4B9F-AF7F-89AE6A911AFF}" dt="2021-10-08T12:42:32.560" v="7102" actId="26606"/>
          <ac:spMkLst>
            <pc:docMk/>
            <pc:sldMk cId="1548383395" sldId="319"/>
            <ac:spMk id="27" creationId="{1BB92999-6A40-480A-8965-2F20DFB032B5}"/>
          </ac:spMkLst>
        </pc:spChg>
        <pc:spChg chg="add">
          <ac:chgData name="BVD Hang" userId="695115d2079323cc" providerId="LiveId" clId="{59B295D3-35E1-4B9F-AF7F-89AE6A911AFF}" dt="2021-10-08T12:42:32.586" v="7103" actId="26606"/>
          <ac:spMkLst>
            <pc:docMk/>
            <pc:sldMk cId="1548383395" sldId="319"/>
            <ac:spMk id="35" creationId="{70120F84-A866-4D9F-8B1C-9120A013D654}"/>
          </ac:spMkLst>
        </pc:spChg>
        <pc:spChg chg="add">
          <ac:chgData name="BVD Hang" userId="695115d2079323cc" providerId="LiveId" clId="{59B295D3-35E1-4B9F-AF7F-89AE6A911AFF}" dt="2021-10-08T12:42:32.586" v="7103" actId="26606"/>
          <ac:spMkLst>
            <pc:docMk/>
            <pc:sldMk cId="1548383395" sldId="319"/>
            <ac:spMk id="36" creationId="{252FEFEF-6AC0-46B6-AC09-11FC56196FA4}"/>
          </ac:spMkLst>
        </pc:spChg>
        <pc:spChg chg="add del">
          <ac:chgData name="BVD Hang" userId="695115d2079323cc" providerId="LiveId" clId="{59B295D3-35E1-4B9F-AF7F-89AE6A911AFF}" dt="2021-10-08T12:43:17.314" v="7131" actId="478"/>
          <ac:spMkLst>
            <pc:docMk/>
            <pc:sldMk cId="1548383395" sldId="319"/>
            <ac:spMk id="37" creationId="{7744B75B-636D-44BA-BA62-FEFDE1BD8C5A}"/>
          </ac:spMkLst>
        </pc:spChg>
        <pc:grpChg chg="add del">
          <ac:chgData name="BVD Hang" userId="695115d2079323cc" providerId="LiveId" clId="{59B295D3-35E1-4B9F-AF7F-89AE6A911AFF}" dt="2021-10-08T12:42:32.560" v="7102" actId="26606"/>
          <ac:grpSpMkLst>
            <pc:docMk/>
            <pc:sldMk cId="1548383395" sldId="319"/>
            <ac:grpSpMk id="16" creationId="{E26428D7-C6F3-473D-A360-A3F5C3E8728C}"/>
          </ac:grpSpMkLst>
        </pc:grpChg>
        <pc:picChg chg="add mod modCrop">
          <ac:chgData name="BVD Hang" userId="695115d2079323cc" providerId="LiveId" clId="{59B295D3-35E1-4B9F-AF7F-89AE6A911AFF}" dt="2021-10-08T12:53:25.184" v="7301" actId="14100"/>
          <ac:picMkLst>
            <pc:docMk/>
            <pc:sldMk cId="1548383395" sldId="319"/>
            <ac:picMk id="4" creationId="{F28050EC-68FE-4102-B4BC-728E0C0B6491}"/>
          </ac:picMkLst>
        </pc:picChg>
        <pc:cxnChg chg="add del">
          <ac:chgData name="BVD Hang" userId="695115d2079323cc" providerId="LiveId" clId="{59B295D3-35E1-4B9F-AF7F-89AE6A911AFF}" dt="2021-10-08T12:42:32.560" v="7102" actId="26606"/>
          <ac:cxnSpMkLst>
            <pc:docMk/>
            <pc:sldMk cId="1548383395" sldId="319"/>
            <ac:cxnSpMk id="29" creationId="{15573B87-7D61-460C-9ADA-EF63674E3A97}"/>
          </ac:cxnSpMkLst>
        </pc:cxnChg>
        <pc:cxnChg chg="add del">
          <ac:chgData name="BVD Hang" userId="695115d2079323cc" providerId="LiveId" clId="{59B295D3-35E1-4B9F-AF7F-89AE6A911AFF}" dt="2021-10-08T12:42:32.560" v="7102" actId="26606"/>
          <ac:cxnSpMkLst>
            <pc:docMk/>
            <pc:sldMk cId="1548383395" sldId="319"/>
            <ac:cxnSpMk id="31" creationId="{0AAF6B7C-985D-4351-9564-8DBDF5BB03EA}"/>
          </ac:cxnSpMkLst>
        </pc:cxnChg>
        <pc:cxnChg chg="add del">
          <ac:chgData name="BVD Hang" userId="695115d2079323cc" providerId="LiveId" clId="{59B295D3-35E1-4B9F-AF7F-89AE6A911AFF}" dt="2021-10-08T12:42:32.560" v="7102" actId="26606"/>
          <ac:cxnSpMkLst>
            <pc:docMk/>
            <pc:sldMk cId="1548383395" sldId="319"/>
            <ac:cxnSpMk id="33" creationId="{F88433F4-33AB-4CE1-9DE3-72A8403654F1}"/>
          </ac:cxnSpMkLst>
        </pc:cxnChg>
      </pc:sldChg>
      <pc:sldChg chg="del">
        <pc:chgData name="BVD Hang" userId="695115d2079323cc" providerId="LiveId" clId="{59B295D3-35E1-4B9F-AF7F-89AE6A911AFF}" dt="2021-10-08T12:07:56.116" v="6124" actId="47"/>
        <pc:sldMkLst>
          <pc:docMk/>
          <pc:sldMk cId="2489666970" sldId="320"/>
        </pc:sldMkLst>
        <pc:spChg chg="mod">
          <ac:chgData name="BVD Hang" userId="695115d2079323cc" providerId="LiveId" clId="{59B295D3-35E1-4B9F-AF7F-89AE6A911AFF}" dt="2021-10-08T12:48:41.298" v="7253" actId="207"/>
          <ac:spMkLst>
            <pc:docMk/>
            <pc:sldMk cId="2489666970" sldId="320"/>
            <ac:spMk id="2" creationId="{68C46C58-BD53-4624-B4CA-41D5443BB392}"/>
          </ac:spMkLst>
        </pc:spChg>
        <pc:spChg chg="mod">
          <ac:chgData name="BVD Hang" userId="695115d2079323cc" providerId="LiveId" clId="{59B295D3-35E1-4B9F-AF7F-89AE6A911AFF}" dt="2021-10-08T12:49:15.360" v="7266" actId="207"/>
          <ac:spMkLst>
            <pc:docMk/>
            <pc:sldMk cId="2489666970" sldId="320"/>
            <ac:spMk id="3" creationId="{78E17A64-B912-44FC-8547-91ACA9995085}"/>
          </ac:spMkLst>
        </pc:spChg>
        <pc:spChg chg="add del">
          <ac:chgData name="BVD Hang" userId="695115d2079323cc" providerId="LiveId" clId="{59B295D3-35E1-4B9F-AF7F-89AE6A911AFF}" dt="2021-10-08T12:48:14.223" v="7247" actId="26606"/>
          <ac:spMkLst>
            <pc:docMk/>
            <pc:sldMk cId="2489666970" sldId="320"/>
            <ac:spMk id="8" creationId="{70120F84-A866-4D9F-8B1C-9120A013D654}"/>
          </ac:spMkLst>
        </pc:spChg>
        <pc:spChg chg="add del">
          <ac:chgData name="BVD Hang" userId="695115d2079323cc" providerId="LiveId" clId="{59B295D3-35E1-4B9F-AF7F-89AE6A911AFF}" dt="2021-10-08T12:48:14.223" v="7247" actId="26606"/>
          <ac:spMkLst>
            <pc:docMk/>
            <pc:sldMk cId="2489666970" sldId="320"/>
            <ac:spMk id="10" creationId="{252FEFEF-6AC0-46B6-AC09-11FC56196FA4}"/>
          </ac:spMkLst>
        </pc:spChg>
        <pc:spChg chg="add">
          <ac:chgData name="BVD Hang" userId="695115d2079323cc" providerId="LiveId" clId="{59B295D3-35E1-4B9F-AF7F-89AE6A911AFF}" dt="2021-10-08T12:48:14.223" v="7247" actId="26606"/>
          <ac:spMkLst>
            <pc:docMk/>
            <pc:sldMk cId="2489666970" sldId="320"/>
            <ac:spMk id="71" creationId="{23EBFBD2-DA69-40F0-9B41-6AA12C08FC85}"/>
          </ac:spMkLst>
        </pc:spChg>
        <pc:spChg chg="add">
          <ac:chgData name="BVD Hang" userId="695115d2079323cc" providerId="LiveId" clId="{59B295D3-35E1-4B9F-AF7F-89AE6A911AFF}" dt="2021-10-08T12:48:14.223" v="7247" actId="26606"/>
          <ac:spMkLst>
            <pc:docMk/>
            <pc:sldMk cId="2489666970" sldId="320"/>
            <ac:spMk id="73" creationId="{66E085B8-E6D9-4530-9AE3-4C2B79CE418B}"/>
          </ac:spMkLst>
        </pc:spChg>
        <pc:spChg chg="add">
          <ac:chgData name="BVD Hang" userId="695115d2079323cc" providerId="LiveId" clId="{59B295D3-35E1-4B9F-AF7F-89AE6A911AFF}" dt="2021-10-08T12:48:14.223" v="7247" actId="26606"/>
          <ac:spMkLst>
            <pc:docMk/>
            <pc:sldMk cId="2489666970" sldId="320"/>
            <ac:spMk id="75" creationId="{4F2304C2-1AD0-4AFD-93A0-BB1D998E0F97}"/>
          </ac:spMkLst>
        </pc:spChg>
        <pc:picChg chg="add mod ord">
          <ac:chgData name="BVD Hang" userId="695115d2079323cc" providerId="LiveId" clId="{59B295D3-35E1-4B9F-AF7F-89AE6A911AFF}" dt="2021-10-08T12:48:14.223" v="7247" actId="26606"/>
          <ac:picMkLst>
            <pc:docMk/>
            <pc:sldMk cId="2489666970" sldId="320"/>
            <ac:picMk id="4" creationId="{52A2844A-E3CA-48F0-8AE1-E4E1B66489DD}"/>
          </ac:picMkLst>
        </pc:picChg>
        <pc:picChg chg="add mod">
          <ac:chgData name="BVD Hang" userId="695115d2079323cc" providerId="LiveId" clId="{59B295D3-35E1-4B9F-AF7F-89AE6A911AFF}" dt="2021-10-08T12:48:22.450" v="7248" actId="1076"/>
          <ac:picMkLst>
            <pc:docMk/>
            <pc:sldMk cId="2489666970" sldId="320"/>
            <ac:picMk id="5" creationId="{C7530040-1682-41D6-83B7-8E1A45ED4120}"/>
          </ac:picMkLst>
        </pc:picChg>
        <pc:picChg chg="add mod ord">
          <ac:chgData name="BVD Hang" userId="695115d2079323cc" providerId="LiveId" clId="{59B295D3-35E1-4B9F-AF7F-89AE6A911AFF}" dt="2021-10-08T12:48:28.043" v="7249" actId="14100"/>
          <ac:picMkLst>
            <pc:docMk/>
            <pc:sldMk cId="2489666970" sldId="320"/>
            <ac:picMk id="22530" creationId="{AD011135-FA41-419C-9DA4-34C057D9DACA}"/>
          </ac:picMkLst>
        </pc:picChg>
      </pc:sldChg>
      <pc:sldChg chg="new del">
        <pc:chgData name="BVD Hang" userId="695115d2079323cc" providerId="LiveId" clId="{59B295D3-35E1-4B9F-AF7F-89AE6A911AFF}" dt="2021-10-08T12:13:19.304" v="6223" actId="47"/>
        <pc:sldMkLst>
          <pc:docMk/>
          <pc:sldMk cId="4143727335" sldId="320"/>
        </pc:sldMkLst>
      </pc:sldChg>
      <pc:sldMasterChg chg="setBg modSldLayout">
        <pc:chgData name="BVD Hang" userId="695115d2079323cc" providerId="LiveId" clId="{59B295D3-35E1-4B9F-AF7F-89AE6A911AFF}" dt="2021-10-08T10:32:41.411" v="941"/>
        <pc:sldMasterMkLst>
          <pc:docMk/>
          <pc:sldMasterMk cId="3300583195" sldId="2147484078"/>
        </pc:sldMasterMkLst>
        <pc:sldLayoutChg chg="setBg">
          <pc:chgData name="BVD Hang" userId="695115d2079323cc" providerId="LiveId" clId="{59B295D3-35E1-4B9F-AF7F-89AE6A911AFF}" dt="2021-10-08T10:32:41.411" v="941"/>
          <pc:sldLayoutMkLst>
            <pc:docMk/>
            <pc:sldMasterMk cId="3300583195" sldId="2147484078"/>
            <pc:sldLayoutMk cId="1462316954" sldId="2147484067"/>
          </pc:sldLayoutMkLst>
        </pc:sldLayoutChg>
        <pc:sldLayoutChg chg="setBg">
          <pc:chgData name="BVD Hang" userId="695115d2079323cc" providerId="LiveId" clId="{59B295D3-35E1-4B9F-AF7F-89AE6A911AFF}" dt="2021-10-08T10:32:41.411" v="941"/>
          <pc:sldLayoutMkLst>
            <pc:docMk/>
            <pc:sldMasterMk cId="3300583195" sldId="2147484078"/>
            <pc:sldLayoutMk cId="3332642876" sldId="2147484068"/>
          </pc:sldLayoutMkLst>
        </pc:sldLayoutChg>
        <pc:sldLayoutChg chg="setBg">
          <pc:chgData name="BVD Hang" userId="695115d2079323cc" providerId="LiveId" clId="{59B295D3-35E1-4B9F-AF7F-89AE6A911AFF}" dt="2021-10-08T10:32:41.411" v="941"/>
          <pc:sldLayoutMkLst>
            <pc:docMk/>
            <pc:sldMasterMk cId="3300583195" sldId="2147484078"/>
            <pc:sldLayoutMk cId="812969617" sldId="2147484069"/>
          </pc:sldLayoutMkLst>
        </pc:sldLayoutChg>
        <pc:sldLayoutChg chg="setBg">
          <pc:chgData name="BVD Hang" userId="695115d2079323cc" providerId="LiveId" clId="{59B295D3-35E1-4B9F-AF7F-89AE6A911AFF}" dt="2021-10-08T10:32:41.411" v="941"/>
          <pc:sldLayoutMkLst>
            <pc:docMk/>
            <pc:sldMasterMk cId="3300583195" sldId="2147484078"/>
            <pc:sldLayoutMk cId="3284424779" sldId="2147484070"/>
          </pc:sldLayoutMkLst>
        </pc:sldLayoutChg>
        <pc:sldLayoutChg chg="setBg">
          <pc:chgData name="BVD Hang" userId="695115d2079323cc" providerId="LiveId" clId="{59B295D3-35E1-4B9F-AF7F-89AE6A911AFF}" dt="2021-10-08T10:32:41.411" v="941"/>
          <pc:sldLayoutMkLst>
            <pc:docMk/>
            <pc:sldMasterMk cId="3300583195" sldId="2147484078"/>
            <pc:sldLayoutMk cId="4088884477" sldId="2147484071"/>
          </pc:sldLayoutMkLst>
        </pc:sldLayoutChg>
        <pc:sldLayoutChg chg="setBg">
          <pc:chgData name="BVD Hang" userId="695115d2079323cc" providerId="LiveId" clId="{59B295D3-35E1-4B9F-AF7F-89AE6A911AFF}" dt="2021-10-08T10:32:41.411" v="941"/>
          <pc:sldLayoutMkLst>
            <pc:docMk/>
            <pc:sldMasterMk cId="3300583195" sldId="2147484078"/>
            <pc:sldLayoutMk cId="3113345528" sldId="2147484072"/>
          </pc:sldLayoutMkLst>
        </pc:sldLayoutChg>
        <pc:sldLayoutChg chg="setBg">
          <pc:chgData name="BVD Hang" userId="695115d2079323cc" providerId="LiveId" clId="{59B295D3-35E1-4B9F-AF7F-89AE6A911AFF}" dt="2021-10-08T10:32:41.411" v="941"/>
          <pc:sldLayoutMkLst>
            <pc:docMk/>
            <pc:sldMasterMk cId="3300583195" sldId="2147484078"/>
            <pc:sldLayoutMk cId="2729788581" sldId="2147484073"/>
          </pc:sldLayoutMkLst>
        </pc:sldLayoutChg>
        <pc:sldLayoutChg chg="setBg">
          <pc:chgData name="BVD Hang" userId="695115d2079323cc" providerId="LiveId" clId="{59B295D3-35E1-4B9F-AF7F-89AE6A911AFF}" dt="2021-10-08T10:32:41.411" v="941"/>
          <pc:sldLayoutMkLst>
            <pc:docMk/>
            <pc:sldMasterMk cId="3300583195" sldId="2147484078"/>
            <pc:sldLayoutMk cId="729120700" sldId="2147484074"/>
          </pc:sldLayoutMkLst>
        </pc:sldLayoutChg>
        <pc:sldLayoutChg chg="setBg">
          <pc:chgData name="BVD Hang" userId="695115d2079323cc" providerId="LiveId" clId="{59B295D3-35E1-4B9F-AF7F-89AE6A911AFF}" dt="2021-10-08T10:32:41.411" v="941"/>
          <pc:sldLayoutMkLst>
            <pc:docMk/>
            <pc:sldMasterMk cId="3300583195" sldId="2147484078"/>
            <pc:sldLayoutMk cId="351477927" sldId="2147484075"/>
          </pc:sldLayoutMkLst>
        </pc:sldLayoutChg>
        <pc:sldLayoutChg chg="setBg">
          <pc:chgData name="BVD Hang" userId="695115d2079323cc" providerId="LiveId" clId="{59B295D3-35E1-4B9F-AF7F-89AE6A911AFF}" dt="2021-10-08T10:32:41.411" v="941"/>
          <pc:sldLayoutMkLst>
            <pc:docMk/>
            <pc:sldMasterMk cId="3300583195" sldId="2147484078"/>
            <pc:sldLayoutMk cId="3679375497" sldId="2147484076"/>
          </pc:sldLayoutMkLst>
        </pc:sldLayoutChg>
        <pc:sldLayoutChg chg="setBg">
          <pc:chgData name="BVD Hang" userId="695115d2079323cc" providerId="LiveId" clId="{59B295D3-35E1-4B9F-AF7F-89AE6A911AFF}" dt="2021-10-08T10:32:41.411" v="941"/>
          <pc:sldLayoutMkLst>
            <pc:docMk/>
            <pc:sldMasterMk cId="3300583195" sldId="2147484078"/>
            <pc:sldLayoutMk cId="1422580848" sldId="2147484077"/>
          </pc:sldLayoutMkLst>
        </pc:sldLayoutChg>
      </pc:sldMasterChg>
      <pc:sldMasterChg chg="del delSldLayout">
        <pc:chgData name="BVD Hang" userId="695115d2079323cc" providerId="LiveId" clId="{59B295D3-35E1-4B9F-AF7F-89AE6A911AFF}" dt="2021-10-08T12:07:56.116" v="6124" actId="47"/>
        <pc:sldMasterMkLst>
          <pc:docMk/>
          <pc:sldMasterMk cId="39038930" sldId="2147484091"/>
        </pc:sldMasterMkLst>
        <pc:sldLayoutChg chg="del">
          <pc:chgData name="BVD Hang" userId="695115d2079323cc" providerId="LiveId" clId="{59B295D3-35E1-4B9F-AF7F-89AE6A911AFF}" dt="2021-10-08T12:07:56.116" v="6124" actId="47"/>
          <pc:sldLayoutMkLst>
            <pc:docMk/>
            <pc:sldMasterMk cId="39038930" sldId="2147484091"/>
            <pc:sldLayoutMk cId="2914903867" sldId="2147484092"/>
          </pc:sldLayoutMkLst>
        </pc:sldLayoutChg>
        <pc:sldLayoutChg chg="del">
          <pc:chgData name="BVD Hang" userId="695115d2079323cc" providerId="LiveId" clId="{59B295D3-35E1-4B9F-AF7F-89AE6A911AFF}" dt="2021-10-08T12:07:56.116" v="6124" actId="47"/>
          <pc:sldLayoutMkLst>
            <pc:docMk/>
            <pc:sldMasterMk cId="39038930" sldId="2147484091"/>
            <pc:sldLayoutMk cId="3037946507" sldId="2147484093"/>
          </pc:sldLayoutMkLst>
        </pc:sldLayoutChg>
        <pc:sldLayoutChg chg="del">
          <pc:chgData name="BVD Hang" userId="695115d2079323cc" providerId="LiveId" clId="{59B295D3-35E1-4B9F-AF7F-89AE6A911AFF}" dt="2021-10-08T12:07:56.116" v="6124" actId="47"/>
          <pc:sldLayoutMkLst>
            <pc:docMk/>
            <pc:sldMasterMk cId="39038930" sldId="2147484091"/>
            <pc:sldLayoutMk cId="340196377" sldId="2147484094"/>
          </pc:sldLayoutMkLst>
        </pc:sldLayoutChg>
        <pc:sldLayoutChg chg="del">
          <pc:chgData name="BVD Hang" userId="695115d2079323cc" providerId="LiveId" clId="{59B295D3-35E1-4B9F-AF7F-89AE6A911AFF}" dt="2021-10-08T12:07:56.116" v="6124" actId="47"/>
          <pc:sldLayoutMkLst>
            <pc:docMk/>
            <pc:sldMasterMk cId="39038930" sldId="2147484091"/>
            <pc:sldLayoutMk cId="3163239862" sldId="2147484095"/>
          </pc:sldLayoutMkLst>
        </pc:sldLayoutChg>
        <pc:sldLayoutChg chg="del">
          <pc:chgData name="BVD Hang" userId="695115d2079323cc" providerId="LiveId" clId="{59B295D3-35E1-4B9F-AF7F-89AE6A911AFF}" dt="2021-10-08T12:07:56.116" v="6124" actId="47"/>
          <pc:sldLayoutMkLst>
            <pc:docMk/>
            <pc:sldMasterMk cId="39038930" sldId="2147484091"/>
            <pc:sldLayoutMk cId="1090491274" sldId="2147484096"/>
          </pc:sldLayoutMkLst>
        </pc:sldLayoutChg>
        <pc:sldLayoutChg chg="del">
          <pc:chgData name="BVD Hang" userId="695115d2079323cc" providerId="LiveId" clId="{59B295D3-35E1-4B9F-AF7F-89AE6A911AFF}" dt="2021-10-08T12:07:56.116" v="6124" actId="47"/>
          <pc:sldLayoutMkLst>
            <pc:docMk/>
            <pc:sldMasterMk cId="39038930" sldId="2147484091"/>
            <pc:sldLayoutMk cId="1010344940" sldId="2147484097"/>
          </pc:sldLayoutMkLst>
        </pc:sldLayoutChg>
        <pc:sldLayoutChg chg="del">
          <pc:chgData name="BVD Hang" userId="695115d2079323cc" providerId="LiveId" clId="{59B295D3-35E1-4B9F-AF7F-89AE6A911AFF}" dt="2021-10-08T12:07:56.116" v="6124" actId="47"/>
          <pc:sldLayoutMkLst>
            <pc:docMk/>
            <pc:sldMasterMk cId="39038930" sldId="2147484091"/>
            <pc:sldLayoutMk cId="1184820016" sldId="2147484098"/>
          </pc:sldLayoutMkLst>
        </pc:sldLayoutChg>
        <pc:sldLayoutChg chg="del">
          <pc:chgData name="BVD Hang" userId="695115d2079323cc" providerId="LiveId" clId="{59B295D3-35E1-4B9F-AF7F-89AE6A911AFF}" dt="2021-10-08T12:07:56.116" v="6124" actId="47"/>
          <pc:sldLayoutMkLst>
            <pc:docMk/>
            <pc:sldMasterMk cId="39038930" sldId="2147484091"/>
            <pc:sldLayoutMk cId="609506240" sldId="2147484099"/>
          </pc:sldLayoutMkLst>
        </pc:sldLayoutChg>
        <pc:sldLayoutChg chg="del">
          <pc:chgData name="BVD Hang" userId="695115d2079323cc" providerId="LiveId" clId="{59B295D3-35E1-4B9F-AF7F-89AE6A911AFF}" dt="2021-10-08T12:07:56.116" v="6124" actId="47"/>
          <pc:sldLayoutMkLst>
            <pc:docMk/>
            <pc:sldMasterMk cId="39038930" sldId="2147484091"/>
            <pc:sldLayoutMk cId="2234451255" sldId="2147484100"/>
          </pc:sldLayoutMkLst>
        </pc:sldLayoutChg>
        <pc:sldLayoutChg chg="del">
          <pc:chgData name="BVD Hang" userId="695115d2079323cc" providerId="LiveId" clId="{59B295D3-35E1-4B9F-AF7F-89AE6A911AFF}" dt="2021-10-08T12:07:56.116" v="6124" actId="47"/>
          <pc:sldLayoutMkLst>
            <pc:docMk/>
            <pc:sldMasterMk cId="39038930" sldId="2147484091"/>
            <pc:sldLayoutMk cId="428118194" sldId="2147484101"/>
          </pc:sldLayoutMkLst>
        </pc:sldLayoutChg>
        <pc:sldLayoutChg chg="del">
          <pc:chgData name="BVD Hang" userId="695115d2079323cc" providerId="LiveId" clId="{59B295D3-35E1-4B9F-AF7F-89AE6A911AFF}" dt="2021-10-08T12:07:56.116" v="6124" actId="47"/>
          <pc:sldLayoutMkLst>
            <pc:docMk/>
            <pc:sldMasterMk cId="39038930" sldId="2147484091"/>
            <pc:sldLayoutMk cId="2906529717" sldId="2147484102"/>
          </pc:sldLayoutMkLst>
        </pc:sldLayoutChg>
        <pc:sldLayoutChg chg="del">
          <pc:chgData name="BVD Hang" userId="695115d2079323cc" providerId="LiveId" clId="{59B295D3-35E1-4B9F-AF7F-89AE6A911AFF}" dt="2021-10-08T12:07:56.116" v="6124" actId="47"/>
          <pc:sldLayoutMkLst>
            <pc:docMk/>
            <pc:sldMasterMk cId="39038930" sldId="2147484091"/>
            <pc:sldLayoutMk cId="3845995027" sldId="2147484103"/>
          </pc:sldLayoutMkLst>
        </pc:sldLayoutChg>
      </pc:sldMasterChg>
      <pc:sldMasterChg chg="del delSldLayout">
        <pc:chgData name="BVD Hang" userId="695115d2079323cc" providerId="LiveId" clId="{59B295D3-35E1-4B9F-AF7F-89AE6A911AFF}" dt="2021-10-08T11:42:00.340" v="4660" actId="47"/>
        <pc:sldMasterMkLst>
          <pc:docMk/>
          <pc:sldMasterMk cId="2815459835" sldId="2147484091"/>
        </pc:sldMasterMkLst>
        <pc:sldLayoutChg chg="del">
          <pc:chgData name="BVD Hang" userId="695115d2079323cc" providerId="LiveId" clId="{59B295D3-35E1-4B9F-AF7F-89AE6A911AFF}" dt="2021-10-08T11:42:00.340" v="4660" actId="47"/>
          <pc:sldLayoutMkLst>
            <pc:docMk/>
            <pc:sldMasterMk cId="2815459835" sldId="2147484091"/>
            <pc:sldLayoutMk cId="2022091118" sldId="2147484092"/>
          </pc:sldLayoutMkLst>
        </pc:sldLayoutChg>
        <pc:sldLayoutChg chg="del">
          <pc:chgData name="BVD Hang" userId="695115d2079323cc" providerId="LiveId" clId="{59B295D3-35E1-4B9F-AF7F-89AE6A911AFF}" dt="2021-10-08T11:42:00.340" v="4660" actId="47"/>
          <pc:sldLayoutMkLst>
            <pc:docMk/>
            <pc:sldMasterMk cId="2815459835" sldId="2147484091"/>
            <pc:sldLayoutMk cId="1408025209" sldId="2147484093"/>
          </pc:sldLayoutMkLst>
        </pc:sldLayoutChg>
        <pc:sldLayoutChg chg="del">
          <pc:chgData name="BVD Hang" userId="695115d2079323cc" providerId="LiveId" clId="{59B295D3-35E1-4B9F-AF7F-89AE6A911AFF}" dt="2021-10-08T11:42:00.340" v="4660" actId="47"/>
          <pc:sldLayoutMkLst>
            <pc:docMk/>
            <pc:sldMasterMk cId="2815459835" sldId="2147484091"/>
            <pc:sldLayoutMk cId="578099538" sldId="2147484094"/>
          </pc:sldLayoutMkLst>
        </pc:sldLayoutChg>
        <pc:sldLayoutChg chg="del">
          <pc:chgData name="BVD Hang" userId="695115d2079323cc" providerId="LiveId" clId="{59B295D3-35E1-4B9F-AF7F-89AE6A911AFF}" dt="2021-10-08T11:42:00.340" v="4660" actId="47"/>
          <pc:sldLayoutMkLst>
            <pc:docMk/>
            <pc:sldMasterMk cId="2815459835" sldId="2147484091"/>
            <pc:sldLayoutMk cId="1041032225" sldId="2147484095"/>
          </pc:sldLayoutMkLst>
        </pc:sldLayoutChg>
        <pc:sldLayoutChg chg="del">
          <pc:chgData name="BVD Hang" userId="695115d2079323cc" providerId="LiveId" clId="{59B295D3-35E1-4B9F-AF7F-89AE6A911AFF}" dt="2021-10-08T11:42:00.340" v="4660" actId="47"/>
          <pc:sldLayoutMkLst>
            <pc:docMk/>
            <pc:sldMasterMk cId="2815459835" sldId="2147484091"/>
            <pc:sldLayoutMk cId="2891990974" sldId="2147484096"/>
          </pc:sldLayoutMkLst>
        </pc:sldLayoutChg>
        <pc:sldLayoutChg chg="del">
          <pc:chgData name="BVD Hang" userId="695115d2079323cc" providerId="LiveId" clId="{59B295D3-35E1-4B9F-AF7F-89AE6A911AFF}" dt="2021-10-08T11:42:00.340" v="4660" actId="47"/>
          <pc:sldLayoutMkLst>
            <pc:docMk/>
            <pc:sldMasterMk cId="2815459835" sldId="2147484091"/>
            <pc:sldLayoutMk cId="1429656246" sldId="2147484097"/>
          </pc:sldLayoutMkLst>
        </pc:sldLayoutChg>
        <pc:sldLayoutChg chg="del">
          <pc:chgData name="BVD Hang" userId="695115d2079323cc" providerId="LiveId" clId="{59B295D3-35E1-4B9F-AF7F-89AE6A911AFF}" dt="2021-10-08T11:42:00.340" v="4660" actId="47"/>
          <pc:sldLayoutMkLst>
            <pc:docMk/>
            <pc:sldMasterMk cId="2815459835" sldId="2147484091"/>
            <pc:sldLayoutMk cId="999987802" sldId="2147484098"/>
          </pc:sldLayoutMkLst>
        </pc:sldLayoutChg>
        <pc:sldLayoutChg chg="del">
          <pc:chgData name="BVD Hang" userId="695115d2079323cc" providerId="LiveId" clId="{59B295D3-35E1-4B9F-AF7F-89AE6A911AFF}" dt="2021-10-08T11:42:00.340" v="4660" actId="47"/>
          <pc:sldLayoutMkLst>
            <pc:docMk/>
            <pc:sldMasterMk cId="2815459835" sldId="2147484091"/>
            <pc:sldLayoutMk cId="3819351572" sldId="2147484099"/>
          </pc:sldLayoutMkLst>
        </pc:sldLayoutChg>
        <pc:sldLayoutChg chg="del">
          <pc:chgData name="BVD Hang" userId="695115d2079323cc" providerId="LiveId" clId="{59B295D3-35E1-4B9F-AF7F-89AE6A911AFF}" dt="2021-10-08T11:42:00.340" v="4660" actId="47"/>
          <pc:sldLayoutMkLst>
            <pc:docMk/>
            <pc:sldMasterMk cId="2815459835" sldId="2147484091"/>
            <pc:sldLayoutMk cId="35792871" sldId="2147484100"/>
          </pc:sldLayoutMkLst>
        </pc:sldLayoutChg>
        <pc:sldLayoutChg chg="del">
          <pc:chgData name="BVD Hang" userId="695115d2079323cc" providerId="LiveId" clId="{59B295D3-35E1-4B9F-AF7F-89AE6A911AFF}" dt="2021-10-08T11:42:00.340" v="4660" actId="47"/>
          <pc:sldLayoutMkLst>
            <pc:docMk/>
            <pc:sldMasterMk cId="2815459835" sldId="2147484091"/>
            <pc:sldLayoutMk cId="1172599316" sldId="2147484101"/>
          </pc:sldLayoutMkLst>
        </pc:sldLayoutChg>
        <pc:sldLayoutChg chg="del">
          <pc:chgData name="BVD Hang" userId="695115d2079323cc" providerId="LiveId" clId="{59B295D3-35E1-4B9F-AF7F-89AE6A911AFF}" dt="2021-10-08T11:42:00.340" v="4660" actId="47"/>
          <pc:sldLayoutMkLst>
            <pc:docMk/>
            <pc:sldMasterMk cId="2815459835" sldId="2147484091"/>
            <pc:sldLayoutMk cId="3860187086" sldId="21474841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A8FC0-5CBB-4967-83F8-384214BDE825}"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76C49-E052-4EAE-97F1-A5AC7A622193}" type="slidenum">
              <a:rPr lang="en-US" smtClean="0"/>
              <a:t>‹#›</a:t>
            </a:fld>
            <a:endParaRPr lang="en-US"/>
          </a:p>
        </p:txBody>
      </p:sp>
    </p:spTree>
    <p:extLst>
      <p:ext uri="{BB962C8B-B14F-4D97-AF65-F5344CB8AC3E}">
        <p14:creationId xmlns:p14="http://schemas.microsoft.com/office/powerpoint/2010/main" val="2404766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76C49-E052-4EAE-97F1-A5AC7A622193}" type="slidenum">
              <a:rPr lang="en-US" smtClean="0"/>
              <a:t>2</a:t>
            </a:fld>
            <a:endParaRPr lang="en-US"/>
          </a:p>
        </p:txBody>
      </p:sp>
    </p:spTree>
    <p:extLst>
      <p:ext uri="{BB962C8B-B14F-4D97-AF65-F5344CB8AC3E}">
        <p14:creationId xmlns:p14="http://schemas.microsoft.com/office/powerpoint/2010/main" val="3854990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thù</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nặng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khởi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“Hai </a:t>
            </a:r>
            <a:r>
              <a:rPr lang="en-US" sz="1200" kern="1200" dirty="0" err="1" smtClean="0">
                <a:solidFill>
                  <a:schemeClr val="tx1"/>
                </a:solidFill>
                <a:effectLst/>
                <a:latin typeface="+mn-lt"/>
                <a:ea typeface="+mn-ea"/>
                <a:cs typeface="+mn-cs"/>
              </a:rPr>
              <a:t>xin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nghiệp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Hùng</a:t>
            </a:r>
            <a:r>
              <a:rPr lang="en-US" sz="1200" kern="1200" dirty="0" smtClean="0">
                <a:solidFill>
                  <a:schemeClr val="tx1"/>
                </a:solidFill>
                <a:effectLst/>
                <a:latin typeface="+mn-lt"/>
                <a:ea typeface="+mn-ea"/>
                <a:cs typeface="+mn-cs"/>
              </a:rPr>
              <a:t>” – Hai </a:t>
            </a:r>
            <a:r>
              <a:rPr lang="en-US" sz="1200" kern="1200" dirty="0" err="1" smtClean="0">
                <a:solidFill>
                  <a:schemeClr val="tx1"/>
                </a:solidFill>
                <a:effectLst/>
                <a:latin typeface="+mn-lt"/>
                <a:ea typeface="+mn-ea"/>
                <a:cs typeface="+mn-cs"/>
              </a:rPr>
              <a:t>Bà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hướng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“Ba </a:t>
            </a:r>
            <a:r>
              <a:rPr lang="en-US" sz="1200" kern="1200" dirty="0" err="1" smtClean="0">
                <a:solidFill>
                  <a:schemeClr val="tx1"/>
                </a:solidFill>
                <a:effectLst/>
                <a:latin typeface="+mn-lt"/>
                <a:ea typeface="+mn-ea"/>
                <a:cs typeface="+mn-cs"/>
              </a:rPr>
              <a:t>kẻo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chồng</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đây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thú</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Sách</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chồng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Trắc</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thúc</a:t>
            </a:r>
            <a:r>
              <a:rPr lang="en-US" sz="1200" kern="1200" dirty="0" smtClean="0">
                <a:solidFill>
                  <a:schemeClr val="tx1"/>
                </a:solidFill>
                <a:effectLst/>
                <a:latin typeface="+mn-lt"/>
                <a:ea typeface="+mn-ea"/>
                <a:cs typeface="+mn-cs"/>
              </a:rPr>
              <a:t> Hai </a:t>
            </a:r>
            <a:r>
              <a:rPr lang="en-US" sz="1200" kern="1200" dirty="0" err="1" smtClean="0">
                <a:solidFill>
                  <a:schemeClr val="tx1"/>
                </a:solidFill>
                <a:effectLst/>
                <a:latin typeface="+mn-lt"/>
                <a:ea typeface="+mn-ea"/>
                <a:cs typeface="+mn-cs"/>
              </a:rPr>
              <a:t>Bà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khởi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vẹn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vẹn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vẹn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tộc</a:t>
            </a:r>
            <a:endParaRPr lang="en-US" dirty="0"/>
          </a:p>
        </p:txBody>
      </p:sp>
      <p:sp>
        <p:nvSpPr>
          <p:cNvPr id="4" name="Slide Number Placeholder 3"/>
          <p:cNvSpPr>
            <a:spLocks noGrp="1"/>
          </p:cNvSpPr>
          <p:nvPr>
            <p:ph type="sldNum" sz="quarter" idx="10"/>
          </p:nvPr>
        </p:nvSpPr>
        <p:spPr/>
        <p:txBody>
          <a:bodyPr/>
          <a:lstStyle/>
          <a:p>
            <a:fld id="{CA876C49-E052-4EAE-97F1-A5AC7A622193}" type="slidenum">
              <a:rPr lang="en-US" smtClean="0"/>
              <a:t>8</a:t>
            </a:fld>
            <a:endParaRPr lang="en-US"/>
          </a:p>
        </p:txBody>
      </p:sp>
    </p:spTree>
    <p:extLst>
      <p:ext uri="{BB962C8B-B14F-4D97-AF65-F5344CB8AC3E}">
        <p14:creationId xmlns:p14="http://schemas.microsoft.com/office/powerpoint/2010/main" val="65455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“Em rất tự hào vì từ xa xưa, dân tộc ta đã có những người phụ nữ anh hùng như Hai Bà Trưng và Bà Triệu. Dù là phụ nữ nhưng các bà vẫn dũng cảm đứng lên chống giặc, bảo vệ đất nước.”</a:t>
            </a:r>
          </a:p>
          <a:p>
            <a:r>
              <a:rPr lang="vi-VN" sz="1200" b="0" i="0" kern="1200" dirty="0" smtClean="0">
                <a:solidFill>
                  <a:schemeClr val="tx1"/>
                </a:solidFill>
                <a:effectLst/>
                <a:latin typeface="+mn-lt"/>
                <a:ea typeface="+mn-ea"/>
                <a:cs typeface="+mn-cs"/>
              </a:rPr>
              <a:t/>
            </a:r>
            <a:br>
              <a:rPr lang="vi-VN" sz="1200" b="0" i="0" kern="1200" dirty="0" smtClean="0">
                <a:solidFill>
                  <a:schemeClr val="tx1"/>
                </a:solidFill>
                <a:effectLst/>
                <a:latin typeface="+mn-lt"/>
                <a:ea typeface="+mn-ea"/>
                <a:cs typeface="+mn-cs"/>
              </a:rPr>
            </a:b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2️⃣</a:t>
            </a:r>
          </a:p>
          <a:p>
            <a:r>
              <a:rPr lang="vi-VN" sz="1200" b="0" i="0" kern="1200" dirty="0" smtClean="0">
                <a:solidFill>
                  <a:schemeClr val="tx1"/>
                </a:solidFill>
                <a:effectLst/>
                <a:latin typeface="+mn-lt"/>
                <a:ea typeface="+mn-ea"/>
                <a:cs typeface="+mn-cs"/>
              </a:rPr>
              <a:t>“Qua bài học, em hiểu rằng lòng yêu nước của dân tộc ta rất mạnh mẽ. Em hứa sẽ cố gắng học tập tốt để sau này góp phần xây dựng đất nước ngày càng phát triển.”</a:t>
            </a:r>
          </a:p>
          <a:p>
            <a:r>
              <a:rPr lang="vi-VN" sz="1200" b="0" i="0" kern="1200" dirty="0" smtClean="0">
                <a:solidFill>
                  <a:schemeClr val="tx1"/>
                </a:solidFill>
                <a:effectLst/>
                <a:latin typeface="+mn-lt"/>
                <a:ea typeface="+mn-ea"/>
                <a:cs typeface="+mn-cs"/>
              </a:rPr>
              <a:t/>
            </a:r>
            <a:br>
              <a:rPr lang="vi-VN" sz="1200" b="0" i="0" kern="1200" dirty="0" smtClean="0">
                <a:solidFill>
                  <a:schemeClr val="tx1"/>
                </a:solidFill>
                <a:effectLst/>
                <a:latin typeface="+mn-lt"/>
                <a:ea typeface="+mn-ea"/>
                <a:cs typeface="+mn-cs"/>
              </a:rPr>
            </a:b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3️⃣</a:t>
            </a:r>
          </a:p>
          <a:p>
            <a:r>
              <a:rPr lang="vi-VN" sz="1200" b="0" i="0" kern="1200" dirty="0" smtClean="0">
                <a:solidFill>
                  <a:schemeClr val="tx1"/>
                </a:solidFill>
                <a:effectLst/>
                <a:latin typeface="+mn-lt"/>
                <a:ea typeface="+mn-ea"/>
                <a:cs typeface="+mn-cs"/>
              </a:rPr>
              <a:t>“Em cảm thấy xúc động và biết ơn các vị anh hùng đã hi sinh vì độc lập dân tộc. Tinh thần ‘giặc đến nhà đàn bà cũng đánh’ khiến em thêm tự hào về truyền thống dân tộc Việt Nam.”</a:t>
            </a:r>
          </a:p>
          <a:p>
            <a:r>
              <a:rPr lang="vi-VN" sz="1200" b="0" i="0" kern="1200" dirty="0" smtClean="0">
                <a:solidFill>
                  <a:schemeClr val="tx1"/>
                </a:solidFill>
                <a:effectLst/>
                <a:latin typeface="+mn-lt"/>
                <a:ea typeface="+mn-ea"/>
                <a:cs typeface="+mn-cs"/>
              </a:rPr>
              <a:t/>
            </a:r>
            <a:br>
              <a:rPr lang="vi-VN" sz="1200" b="0" i="0" kern="1200" dirty="0" smtClean="0">
                <a:solidFill>
                  <a:schemeClr val="tx1"/>
                </a:solidFill>
                <a:effectLst/>
                <a:latin typeface="+mn-lt"/>
                <a:ea typeface="+mn-ea"/>
                <a:cs typeface="+mn-cs"/>
              </a:rPr>
            </a:b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4️⃣</a:t>
            </a:r>
          </a:p>
          <a:p>
            <a:r>
              <a:rPr lang="vi-VN" sz="1200" b="0" i="0" kern="1200" dirty="0" smtClean="0">
                <a:solidFill>
                  <a:schemeClr val="tx1"/>
                </a:solidFill>
                <a:effectLst/>
                <a:latin typeface="+mn-lt"/>
                <a:ea typeface="+mn-ea"/>
                <a:cs typeface="+mn-cs"/>
              </a:rPr>
              <a:t>“Em nhận ra rằng yêu nước không chỉ là ra trận đánh giặc mà hôm nay còn là sống có trách nhiệm, đoàn kết và cố gắng trở thành người có ích cho xã hội.”</a:t>
            </a:r>
          </a:p>
          <a:p>
            <a:endParaRPr lang="en-US" dirty="0"/>
          </a:p>
        </p:txBody>
      </p:sp>
      <p:sp>
        <p:nvSpPr>
          <p:cNvPr id="4" name="Slide Number Placeholder 3"/>
          <p:cNvSpPr>
            <a:spLocks noGrp="1"/>
          </p:cNvSpPr>
          <p:nvPr>
            <p:ph type="sldNum" sz="quarter" idx="10"/>
          </p:nvPr>
        </p:nvSpPr>
        <p:spPr/>
        <p:txBody>
          <a:bodyPr/>
          <a:lstStyle/>
          <a:p>
            <a:fld id="{CA876C49-E052-4EAE-97F1-A5AC7A622193}" type="slidenum">
              <a:rPr lang="en-US" smtClean="0"/>
              <a:t>19</a:t>
            </a:fld>
            <a:endParaRPr lang="en-US"/>
          </a:p>
        </p:txBody>
      </p:sp>
    </p:spTree>
    <p:extLst>
      <p:ext uri="{BB962C8B-B14F-4D97-AF65-F5344CB8AC3E}">
        <p14:creationId xmlns:p14="http://schemas.microsoft.com/office/powerpoint/2010/main" val="294120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tộc</a:t>
            </a:r>
            <a:r>
              <a:rPr lang="en-US" sz="1200" kern="1200" dirty="0" smtClean="0">
                <a:solidFill>
                  <a:schemeClr val="tx1"/>
                </a:solidFill>
                <a:effectLst/>
                <a:latin typeface="+mn-lt"/>
                <a:ea typeface="+mn-ea"/>
                <a:cs typeface="+mn-cs"/>
              </a:rPr>
              <a:t> VN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Triệu</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xâm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khởi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non </a:t>
            </a:r>
            <a:r>
              <a:rPr lang="en-US" sz="1200" kern="1200" dirty="0" err="1" smtClean="0">
                <a:solidFill>
                  <a:schemeClr val="tx1"/>
                </a:solidFill>
                <a:effectLst/>
                <a:latin typeface="+mn-lt"/>
                <a:ea typeface="+mn-ea"/>
                <a:cs typeface="+mn-cs"/>
              </a:rPr>
              <a:t>sông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vóc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tộc</a:t>
            </a:r>
            <a:r>
              <a:rPr lang="en-US" sz="1200" kern="1200" dirty="0" smtClean="0">
                <a:solidFill>
                  <a:schemeClr val="tx1"/>
                </a:solidFill>
                <a:effectLst/>
                <a:latin typeface="+mn-lt"/>
                <a:ea typeface="+mn-ea"/>
                <a:cs typeface="+mn-cs"/>
              </a:rPr>
              <a:t> VN </a:t>
            </a: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hòa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lẫy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chiêng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sách</a:t>
            </a:r>
            <a:r>
              <a:rPr lang="en-US" sz="1200" kern="1200" dirty="0" smtClean="0">
                <a:solidFill>
                  <a:schemeClr val="tx1"/>
                </a:solidFill>
                <a:effectLst/>
                <a:latin typeface="+mn-lt"/>
                <a:ea typeface="+mn-ea"/>
                <a:cs typeface="+mn-cs"/>
              </a:rPr>
              <a:t> VN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vừa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giỏi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Ý NGHĨA: </a:t>
            </a:r>
            <a:r>
              <a:rPr lang="nl-NL" sz="1200" kern="1200" dirty="0" smtClean="0">
                <a:solidFill>
                  <a:schemeClr val="tx1"/>
                </a:solidFill>
                <a:effectLst/>
                <a:latin typeface="+mn-lt"/>
                <a:ea typeface="+mn-ea"/>
                <a:cs typeface="+mn-cs"/>
              </a:rPr>
              <a:t>Không chỉ làm rung chuyển chính quyền đô hộ mà còn góp phần thức tỉnh ý thức dân tộc, tạo đà cho các cuộc khởi nghĩa sau này. Qua đó </a:t>
            </a:r>
            <a:r>
              <a:rPr lang="en-US" sz="1200" kern="1200" dirty="0" err="1" smtClean="0">
                <a:solidFill>
                  <a:schemeClr val="tx1"/>
                </a:solidFill>
                <a:effectLst/>
                <a:latin typeface="+mn-lt"/>
                <a:ea typeface="+mn-ea"/>
                <a:cs typeface="+mn-cs"/>
              </a:rPr>
              <a:t>khẳng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chí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tộc</a:t>
            </a:r>
            <a:r>
              <a:rPr lang="en-US" sz="1200" kern="1200" dirty="0" smtClean="0">
                <a:solidFill>
                  <a:schemeClr val="tx1"/>
                </a:solidFill>
                <a:effectLst/>
                <a:latin typeface="+mn-lt"/>
                <a:ea typeface="+mn-ea"/>
                <a:cs typeface="+mn-cs"/>
              </a:rPr>
              <a:t> ta.</a:t>
            </a:r>
            <a:endParaRPr lang="en-US" dirty="0"/>
          </a:p>
        </p:txBody>
      </p:sp>
      <p:sp>
        <p:nvSpPr>
          <p:cNvPr id="4" name="Slide Number Placeholder 3"/>
          <p:cNvSpPr>
            <a:spLocks noGrp="1"/>
          </p:cNvSpPr>
          <p:nvPr>
            <p:ph type="sldNum" sz="quarter" idx="10"/>
          </p:nvPr>
        </p:nvSpPr>
        <p:spPr/>
        <p:txBody>
          <a:bodyPr/>
          <a:lstStyle/>
          <a:p>
            <a:fld id="{2C7925E4-9EB7-4700-B359-05F805FB925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9934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4/28/2026</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29120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8888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1334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1477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4/28/2026</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79375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2258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6231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2978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326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4/28/2026</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1296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4/28/2026</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442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4/28/2026</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300583195"/>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67" r:id="rId5"/>
    <p:sldLayoutId id="2147484073" r:id="rId6"/>
    <p:sldLayoutId id="2147484068" r:id="rId7"/>
    <p:sldLayoutId id="2147484069" r:id="rId8"/>
    <p:sldLayoutId id="2147484070" r:id="rId9"/>
    <p:sldLayoutId id="2147484071" r:id="rId10"/>
    <p:sldLayoutId id="2147484072"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8.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26.sv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ải hình nền Powerpoint văn học đẹp xuất sắ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98" y="-591163"/>
            <a:ext cx="14591488" cy="82077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97386" y="2972808"/>
            <a:ext cx="9803677" cy="3485865"/>
          </a:xfrm>
          <a:prstGeom prst="rect">
            <a:avLst/>
          </a:prstGeom>
        </p:spPr>
        <p:txBody>
          <a:bodyPr wrap="none">
            <a:prstTxWarp prst="textArchUp">
              <a:avLst/>
            </a:prstTxWarp>
            <a:spAutoFit/>
          </a:bodyPr>
          <a:lstStyle/>
          <a:p>
            <a:pPr algn="ctr"/>
            <a:endParaRPr lang="en-US" sz="9600" spc="50" dirty="0">
              <a:ln w="11430"/>
              <a:solidFill>
                <a:srgbClr val="0070C0"/>
              </a:solidFill>
              <a:effectLst>
                <a:outerShdw blurRad="76200" dist="50800" dir="5400000" algn="tl" rotWithShape="0">
                  <a:srgbClr val="000000">
                    <a:alpha val="65000"/>
                  </a:srgbClr>
                </a:outerShdw>
              </a:effectLst>
              <a:latin typeface="SVN-Standly" pitchFamily="50" charset="0"/>
            </a:endParaRPr>
          </a:p>
        </p:txBody>
      </p:sp>
      <p:pic>
        <p:nvPicPr>
          <p:cNvPr id="5" name="Picture 2" descr="Khởi động trước khi bơi | Kênh sức khỏe | Sài Gòn Tiếp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017" y="2461310"/>
            <a:ext cx="7145555" cy="3326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97386" y="575474"/>
            <a:ext cx="11364686" cy="1446550"/>
          </a:xfrm>
          <a:prstGeom prst="rect">
            <a:avLst/>
          </a:prstGeom>
          <a:noFill/>
        </p:spPr>
        <p:txBody>
          <a:bodyPr wrap="square" rtlCol="0">
            <a:spAutoFit/>
          </a:bodyPr>
          <a:lstStyle/>
          <a:p>
            <a:pPr algn="ctr"/>
            <a:r>
              <a:rPr lang="en-US" sz="8800" dirty="0" smtClean="0">
                <a:ln w="12700">
                  <a:solidFill>
                    <a:srgbClr val="00B050"/>
                  </a:solidFill>
                </a:ln>
                <a:solidFill>
                  <a:schemeClr val="accent1">
                    <a:lumMod val="75000"/>
                  </a:schemeClr>
                </a:solidFill>
                <a:latin typeface="UTM Neutra" panose="02040603050506020204" pitchFamily="18" charset="0"/>
              </a:rPr>
              <a:t>KHỞI ĐỘNG</a:t>
            </a:r>
            <a:endParaRPr lang="en-US" sz="8800" dirty="0">
              <a:ln w="12700">
                <a:solidFill>
                  <a:srgbClr val="00B050"/>
                </a:solidFill>
              </a:ln>
              <a:solidFill>
                <a:schemeClr val="accent1">
                  <a:lumMod val="75000"/>
                </a:schemeClr>
              </a:solidFill>
              <a:latin typeface="UTM Neutra" panose="02040603050506020204" pitchFamily="18" charset="0"/>
            </a:endParaRPr>
          </a:p>
        </p:txBody>
      </p:sp>
    </p:spTree>
    <p:extLst>
      <p:ext uri="{BB962C8B-B14F-4D97-AF65-F5344CB8AC3E}">
        <p14:creationId xmlns:p14="http://schemas.microsoft.com/office/powerpoint/2010/main" val="1781678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AD6B69-E0A0-476D-9EE1-6B69F04C59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16BE10A1-AD5F-4AB3-8A94-41D62B494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5520F55C-BA40-4D7B-8354-675E587FE98D}"/>
              </a:ext>
            </a:extLst>
          </p:cNvPr>
          <p:cNvSpPr>
            <a:spLocks noGrp="1"/>
          </p:cNvSpPr>
          <p:nvPr>
            <p:ph type="title"/>
          </p:nvPr>
        </p:nvSpPr>
        <p:spPr>
          <a:xfrm>
            <a:off x="477078" y="559477"/>
            <a:ext cx="3896139" cy="5709931"/>
          </a:xfrm>
        </p:spPr>
        <p:txBody>
          <a:bodyPr>
            <a:normAutofit/>
          </a:bodyPr>
          <a:lstStyle/>
          <a:p>
            <a:pPr algn="ctr"/>
            <a:r>
              <a:rPr lang="en-US" sz="6000" b="1" dirty="0"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n-US" sz="6000" b="1" dirty="0"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6000" b="1" dirty="0" err="1"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Diễn</a:t>
            </a:r>
            <a:r>
              <a:rPr lang="en-US" sz="6000" b="1" dirty="0"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biến</a:t>
            </a:r>
            <a:endPar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684BFFE-6A90-4311-ACD5-B34177D464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pic>
        <p:nvPicPr>
          <p:cNvPr id="2050" name="Picture 2" descr="537. 🌟 Khảo cứu về khởi nghĩa Hai Bà Trưng – Lược Sử Tộc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179" y="1137683"/>
            <a:ext cx="7625954" cy="348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2014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76107" y="-154571"/>
            <a:ext cx="13745965" cy="7732105"/>
          </a:xfrm>
          <a:prstGeom prst="rect">
            <a:avLst/>
          </a:prstGeom>
        </p:spPr>
      </p:pic>
      <p:sp>
        <p:nvSpPr>
          <p:cNvPr id="13" name="TextBox 12"/>
          <p:cNvSpPr txBox="1"/>
          <p:nvPr/>
        </p:nvSpPr>
        <p:spPr>
          <a:xfrm>
            <a:off x="2413000" y="668619"/>
            <a:ext cx="7376160" cy="1015663"/>
          </a:xfrm>
          <a:prstGeom prst="rect">
            <a:avLst/>
          </a:prstGeom>
          <a:noFill/>
        </p:spPr>
        <p:txBody>
          <a:bodyPr wrap="square" rtlCol="0">
            <a:spAutoFit/>
          </a:bodyPr>
          <a:lstStyle/>
          <a:p>
            <a:pPr algn="ctr"/>
            <a:r>
              <a:rPr lang="en-US" sz="6000" dirty="0" err="1" smtClean="0">
                <a:solidFill>
                  <a:srgbClr val="0070C0"/>
                </a:solidFill>
                <a:latin typeface="SVN-Cookies" panose="02040603050506020204" pitchFamily="18" charset="0"/>
              </a:rPr>
              <a:t>Nhiệm</a:t>
            </a:r>
            <a:r>
              <a:rPr lang="en-US" sz="6000" dirty="0" smtClean="0">
                <a:solidFill>
                  <a:srgbClr val="0070C0"/>
                </a:solidFill>
                <a:latin typeface="SVN-Cookies" panose="02040603050506020204" pitchFamily="18" charset="0"/>
              </a:rPr>
              <a:t> </a:t>
            </a:r>
            <a:r>
              <a:rPr lang="en-US" sz="6000" dirty="0" err="1" smtClean="0">
                <a:solidFill>
                  <a:srgbClr val="0070C0"/>
                </a:solidFill>
                <a:latin typeface="SVN-Cookies" panose="02040603050506020204" pitchFamily="18" charset="0"/>
              </a:rPr>
              <a:t>vụ</a:t>
            </a:r>
            <a:endParaRPr lang="en-US" sz="6000" dirty="0">
              <a:solidFill>
                <a:srgbClr val="0070C0"/>
              </a:solidFill>
              <a:latin typeface="SVN-Cookies" panose="02040603050506020204" pitchFamily="18" charset="0"/>
            </a:endParaRPr>
          </a:p>
        </p:txBody>
      </p:sp>
      <p:sp>
        <p:nvSpPr>
          <p:cNvPr id="14" name="TextBox 13"/>
          <p:cNvSpPr txBox="1"/>
          <p:nvPr/>
        </p:nvSpPr>
        <p:spPr>
          <a:xfrm>
            <a:off x="1166271" y="1622915"/>
            <a:ext cx="10521387" cy="1323439"/>
          </a:xfrm>
          <a:prstGeom prst="rect">
            <a:avLst/>
          </a:prstGeom>
          <a:noFill/>
        </p:spPr>
        <p:txBody>
          <a:bodyPr wrap="square" rtlCol="0">
            <a:spAutoFit/>
          </a:bodyPr>
          <a:lstStyle/>
          <a:p>
            <a:pPr marL="342900" indent="-342900">
              <a:buAutoNum type="arabicPeriod"/>
            </a:pPr>
            <a:r>
              <a:rPr lang="en-US" sz="4000" dirty="0" err="1" smtClean="0">
                <a:solidFill>
                  <a:srgbClr val="00B050"/>
                </a:solidFill>
                <a:latin typeface="SVN-Hollie Script Pro" pitchFamily="2" charset="0"/>
              </a:rPr>
              <a:t>Quan</a:t>
            </a:r>
            <a:r>
              <a:rPr lang="en-US" sz="4000" dirty="0" smtClean="0">
                <a:solidFill>
                  <a:srgbClr val="00B050"/>
                </a:solidFill>
                <a:latin typeface="SVN-Hollie Script Pro" pitchFamily="2" charset="0"/>
              </a:rPr>
              <a:t> </a:t>
            </a:r>
            <a:r>
              <a:rPr lang="en-US" sz="4000" dirty="0" err="1" smtClean="0">
                <a:solidFill>
                  <a:srgbClr val="00B050"/>
                </a:solidFill>
                <a:latin typeface="SVN-Hollie Script Pro" pitchFamily="2" charset="0"/>
              </a:rPr>
              <a:t>sát</a:t>
            </a:r>
            <a:r>
              <a:rPr lang="en-US" sz="4000" dirty="0" smtClean="0">
                <a:solidFill>
                  <a:srgbClr val="00B050"/>
                </a:solidFill>
                <a:latin typeface="SVN-Hollie Script Pro" pitchFamily="2" charset="0"/>
              </a:rPr>
              <a:t>  Video</a:t>
            </a:r>
          </a:p>
          <a:p>
            <a:pPr marL="342900" indent="-342900">
              <a:buAutoNum type="arabicPeriod"/>
            </a:pPr>
            <a:r>
              <a:rPr lang="en-US" sz="4000" dirty="0" smtClean="0">
                <a:solidFill>
                  <a:srgbClr val="FF0000"/>
                </a:solidFill>
                <a:latin typeface="SVN-Hollie Script Pro" pitchFamily="2" charset="0"/>
              </a:rPr>
              <a:t> </a:t>
            </a:r>
            <a:r>
              <a:rPr lang="en-US" sz="4000" dirty="0" err="1" smtClean="0">
                <a:solidFill>
                  <a:srgbClr val="FF0000"/>
                </a:solidFill>
                <a:latin typeface="SVN-Hollie Script Pro" pitchFamily="2" charset="0"/>
              </a:rPr>
              <a:t>Hoàn</a:t>
            </a:r>
            <a:r>
              <a:rPr lang="en-US" sz="4000" dirty="0" smtClean="0">
                <a:solidFill>
                  <a:srgbClr val="FF0000"/>
                </a:solidFill>
                <a:latin typeface="SVN-Hollie Script Pro" pitchFamily="2" charset="0"/>
              </a:rPr>
              <a:t> </a:t>
            </a:r>
            <a:r>
              <a:rPr lang="en-US" sz="4000" dirty="0" err="1" smtClean="0">
                <a:solidFill>
                  <a:srgbClr val="FF0000"/>
                </a:solidFill>
                <a:latin typeface="SVN-Hollie Script Pro" pitchFamily="2" charset="0"/>
              </a:rPr>
              <a:t>thiện</a:t>
            </a:r>
            <a:r>
              <a:rPr lang="en-US" sz="4000" dirty="0" smtClean="0">
                <a:solidFill>
                  <a:srgbClr val="FF0000"/>
                </a:solidFill>
                <a:latin typeface="SVN-Hollie Script Pro" pitchFamily="2" charset="0"/>
              </a:rPr>
              <a:t> PBT  </a:t>
            </a:r>
            <a:r>
              <a:rPr lang="en-US" sz="4000" dirty="0" err="1" smtClean="0">
                <a:solidFill>
                  <a:srgbClr val="FF0000"/>
                </a:solidFill>
                <a:latin typeface="SVN-Hollie Script Pro" pitchFamily="2" charset="0"/>
              </a:rPr>
              <a:t>số</a:t>
            </a:r>
            <a:r>
              <a:rPr lang="en-US" sz="4000" dirty="0" smtClean="0">
                <a:solidFill>
                  <a:srgbClr val="FF0000"/>
                </a:solidFill>
                <a:latin typeface="SVN-Hollie Script Pro" pitchFamily="2" charset="0"/>
              </a:rPr>
              <a:t> 1</a:t>
            </a:r>
            <a:endParaRPr lang="en-US" sz="4000" dirty="0">
              <a:latin typeface="SVN-Hollie Script Pro" pitchFamily="2" charset="0"/>
            </a:endParaRPr>
          </a:p>
        </p:txBody>
      </p:sp>
      <p:pic>
        <p:nvPicPr>
          <p:cNvPr id="15" name="Picture 14">
            <a:extLst>
              <a:ext uri="{FF2B5EF4-FFF2-40B4-BE49-F238E27FC236}">
                <a16:creationId xmlns:a16="http://schemas.microsoft.com/office/drawing/2014/main" id="{282E2E72-EDF9-40C2-999C-91504AEF3D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63" b="90000" l="2500" r="90000">
                        <a14:foregroundMark x1="55937" y1="41094" x2="55937" y2="41094"/>
                        <a14:foregroundMark x1="55937" y1="39531" x2="56563" y2="37031"/>
                        <a14:foregroundMark x1="45781" y1="44375" x2="46719" y2="39219"/>
                        <a14:foregroundMark x1="61719" y1="19375" x2="76406" y2="24063"/>
                        <a14:foregroundMark x1="65156" y1="33281" x2="71563" y2="42656"/>
                        <a14:foregroundMark x1="31094" y1="16406" x2="17500" y2="41094"/>
                        <a14:foregroundMark x1="26406" y1="45938" x2="26406" y2="45938"/>
                        <a14:foregroundMark x1="30469" y1="29063" x2="30469" y2="29063"/>
                        <a14:foregroundMark x1="31094" y1="25625" x2="25938" y2="48125"/>
                      </a14:backgroundRemoval>
                    </a14:imgEffect>
                  </a14:imgLayer>
                </a14:imgProps>
              </a:ext>
            </a:extLst>
          </a:blip>
          <a:stretch>
            <a:fillRect/>
          </a:stretch>
        </p:blipFill>
        <p:spPr>
          <a:xfrm>
            <a:off x="8568818" y="-17196"/>
            <a:ext cx="3775582" cy="4062715"/>
          </a:xfrm>
          <a:prstGeom prst="rect">
            <a:avLst/>
          </a:prstGeom>
        </p:spPr>
      </p:pic>
      <p:pic>
        <p:nvPicPr>
          <p:cNvPr id="2" name="Picture 1"/>
          <p:cNvPicPr>
            <a:picLocks noChangeAspect="1"/>
          </p:cNvPicPr>
          <p:nvPr/>
        </p:nvPicPr>
        <p:blipFill>
          <a:blip r:embed="rId5"/>
          <a:stretch>
            <a:fillRect/>
          </a:stretch>
        </p:blipFill>
        <p:spPr>
          <a:xfrm>
            <a:off x="3401922" y="3166492"/>
            <a:ext cx="6050086" cy="3403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3609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ó thể là hình ảnh về 1 người và văn bản cho biết 'PHIẾU HỌC TẬP Diễn biến cuộc khởi nghĩa Hai Bà trưng Tiến xuông đánh chiếm căn cứ nào? Khởi nghĩa thắng lợi ai được tôn làm vua? Đóng đô đâu? Khởi nghĩa bùng nô ở đâu? Nghĩa quân tiếp tục tần công đâu? 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675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833" y="5645890"/>
            <a:ext cx="2275367" cy="523220"/>
          </a:xfrm>
          <a:prstGeom prst="rect">
            <a:avLst/>
          </a:prstGeom>
          <a:no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HÁT MÔN</a:t>
            </a:r>
            <a:endParaRPr lang="en-US" sz="2800" b="1" dirty="0">
              <a:latin typeface="Calibri" panose="020F0502020204030204" pitchFamily="34" charset="0"/>
              <a:cs typeface="Calibri" panose="020F0502020204030204" pitchFamily="34" charset="0"/>
            </a:endParaRPr>
          </a:p>
        </p:txBody>
      </p:sp>
      <p:sp>
        <p:nvSpPr>
          <p:cNvPr id="3" name="TextBox 2"/>
          <p:cNvSpPr txBox="1"/>
          <p:nvPr/>
        </p:nvSpPr>
        <p:spPr>
          <a:xfrm>
            <a:off x="2913321" y="3115338"/>
            <a:ext cx="2424224" cy="954107"/>
          </a:xfrm>
          <a:prstGeom prst="rect">
            <a:avLst/>
          </a:prstGeom>
          <a:no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MÊ LINH, </a:t>
            </a:r>
          </a:p>
          <a:p>
            <a:pPr algn="ctr"/>
            <a:r>
              <a:rPr lang="en-US" sz="2800" b="1" dirty="0" smtClean="0">
                <a:latin typeface="Calibri" panose="020F0502020204030204" pitchFamily="34" charset="0"/>
                <a:cs typeface="Calibri" panose="020F0502020204030204" pitchFamily="34" charset="0"/>
              </a:rPr>
              <a:t>CỔ LOA</a:t>
            </a:r>
            <a:endParaRPr lang="en-US" sz="2800" b="1" dirty="0">
              <a:latin typeface="Calibri" panose="020F0502020204030204" pitchFamily="34" charset="0"/>
              <a:cs typeface="Calibri" panose="020F0502020204030204" pitchFamily="34" charset="0"/>
            </a:endParaRPr>
          </a:p>
        </p:txBody>
      </p:sp>
      <p:sp>
        <p:nvSpPr>
          <p:cNvPr id="4" name="TextBox 3"/>
          <p:cNvSpPr txBox="1"/>
          <p:nvPr/>
        </p:nvSpPr>
        <p:spPr>
          <a:xfrm>
            <a:off x="5401340" y="4890978"/>
            <a:ext cx="2604976" cy="523220"/>
          </a:xfrm>
          <a:prstGeom prst="rect">
            <a:avLst/>
          </a:prstGeom>
          <a:no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LUY LÂU</a:t>
            </a:r>
            <a:endParaRPr lang="en-US" sz="2800" b="1" dirty="0">
              <a:latin typeface="Calibri" panose="020F0502020204030204" pitchFamily="34" charset="0"/>
              <a:cs typeface="Calibri" panose="020F0502020204030204" pitchFamily="34" charset="0"/>
            </a:endParaRPr>
          </a:p>
        </p:txBody>
      </p:sp>
      <p:sp>
        <p:nvSpPr>
          <p:cNvPr id="5" name="TextBox 4"/>
          <p:cNvSpPr txBox="1"/>
          <p:nvPr/>
        </p:nvSpPr>
        <p:spPr>
          <a:xfrm>
            <a:off x="8442251" y="3358784"/>
            <a:ext cx="3040912" cy="523220"/>
          </a:xfrm>
          <a:prstGeom prst="rect">
            <a:avLst/>
          </a:prstGeom>
          <a:no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TÔ ĐỊNH</a:t>
            </a:r>
            <a:endParaRPr lang="en-US" sz="2800" b="1" dirty="0">
              <a:latin typeface="Calibri" panose="020F0502020204030204" pitchFamily="34" charset="0"/>
              <a:cs typeface="Calibri" panose="020F0502020204030204" pitchFamily="34" charset="0"/>
            </a:endParaRPr>
          </a:p>
        </p:txBody>
      </p:sp>
      <p:sp>
        <p:nvSpPr>
          <p:cNvPr id="6" name="Rectangle 5"/>
          <p:cNvSpPr/>
          <p:nvPr/>
        </p:nvSpPr>
        <p:spPr>
          <a:xfrm>
            <a:off x="8346558" y="2615609"/>
            <a:ext cx="3211033" cy="71238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C00000"/>
                </a:solidFill>
                <a:latin typeface="Times New Roman" panose="02020603050405020304" pitchFamily="18" charset="0"/>
                <a:cs typeface="Times New Roman" panose="02020603050405020304" pitchFamily="18" charset="0"/>
              </a:rPr>
              <a:t>Ai </a:t>
            </a:r>
            <a:r>
              <a:rPr lang="en-US" sz="2000" dirty="0" err="1" smtClean="0">
                <a:solidFill>
                  <a:srgbClr val="C00000"/>
                </a:solidFill>
                <a:latin typeface="Times New Roman" panose="02020603050405020304" pitchFamily="18" charset="0"/>
                <a:cs typeface="Times New Roman" panose="02020603050405020304" pitchFamily="18" charset="0"/>
              </a:rPr>
              <a:t>thất</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bại</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phải</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bỏ</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chạy</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về</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Trung</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Quốc</a:t>
            </a:r>
            <a:endParaRPr lang="en-US"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9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3" name="Content Placeholder 2">
            <a:extLst>
              <a:ext uri="{FF2B5EF4-FFF2-40B4-BE49-F238E27FC236}">
                <a16:creationId xmlns:a16="http://schemas.microsoft.com/office/drawing/2014/main" id="{2F04BE62-6912-4724-AA8D-C9F0EEC379AA}"/>
              </a:ext>
            </a:extLst>
          </p:cNvPr>
          <p:cNvSpPr>
            <a:spLocks noGrp="1"/>
          </p:cNvSpPr>
          <p:nvPr>
            <p:ph idx="1"/>
          </p:nvPr>
        </p:nvSpPr>
        <p:spPr>
          <a:xfrm>
            <a:off x="829340" y="829465"/>
            <a:ext cx="10507720" cy="5176911"/>
          </a:xfrm>
        </p:spPr>
        <p:txBody>
          <a:bodyPr>
            <a:normAutofit/>
          </a:bodyPr>
          <a:lstStyle/>
          <a:p>
            <a:pPr marL="0" indent="0" algn="just">
              <a:lnSpc>
                <a:spcPct val="130000"/>
              </a:lnSpc>
              <a:buNone/>
            </a:pPr>
            <a:r>
              <a:rPr lang="en-US" sz="4000" b="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a:t>
            </a:r>
            <a:r>
              <a:rPr lang="en-US" sz="4000" b="1" dirty="0" err="1" smtClean="0">
                <a:solidFill>
                  <a:srgbClr val="C00000"/>
                </a:solidFill>
                <a:latin typeface="Calibri" panose="020F0502020204030204" pitchFamily="34" charset="0"/>
                <a:ea typeface="Cambria" panose="02040503050406030204" pitchFamily="18" charset="0"/>
                <a:cs typeface="Calibri" panose="020F0502020204030204" pitchFamily="34" charset="0"/>
              </a:rPr>
              <a:t>Diễn</a:t>
            </a:r>
            <a:r>
              <a:rPr lang="en-US" sz="4000" b="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smtClean="0">
                <a:solidFill>
                  <a:srgbClr val="C00000"/>
                </a:solidFill>
                <a:latin typeface="Calibri" panose="020F0502020204030204" pitchFamily="34" charset="0"/>
                <a:ea typeface="Cambria" panose="02040503050406030204" pitchFamily="18" charset="0"/>
                <a:cs typeface="Calibri" panose="020F0502020204030204" pitchFamily="34" charset="0"/>
              </a:rPr>
              <a:t>biến</a:t>
            </a:r>
            <a:endParaRPr lang="en-US" sz="4000" b="1" dirty="0" smtClean="0">
              <a:solidFill>
                <a:srgbClr val="C00000"/>
              </a:solidFill>
              <a:latin typeface="Calibri" panose="020F0502020204030204" pitchFamily="34" charset="0"/>
              <a:ea typeface="Cambria" panose="02040503050406030204" pitchFamily="18" charset="0"/>
              <a:cs typeface="Calibri" panose="020F0502020204030204" pitchFamily="34" charset="0"/>
            </a:endParaRPr>
          </a:p>
          <a:p>
            <a:pPr marL="0" indent="0" algn="just">
              <a:buNone/>
            </a:pP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Mùa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40, Hai </a:t>
            </a:r>
            <a:r>
              <a:rPr lang="en-US" sz="3200" dirty="0" err="1">
                <a:latin typeface="Calibri" panose="020F0502020204030204" pitchFamily="34" charset="0"/>
                <a:cs typeface="Calibri" panose="020F0502020204030204" pitchFamily="34" charset="0"/>
              </a:rPr>
              <a:t>Bà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khởi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Hát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Môn</a:t>
            </a:r>
            <a:endParaRPr lang="en-US" sz="3200" dirty="0">
              <a:latin typeface="Calibri" panose="020F0502020204030204" pitchFamily="34" charset="0"/>
              <a:cs typeface="Calibri" panose="020F0502020204030204" pitchFamily="34" charset="0"/>
            </a:endParaRPr>
          </a:p>
          <a:p>
            <a:pPr marL="0" indent="0" algn="just">
              <a:buNone/>
            </a:pP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chóng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chủ</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Mê</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Linh -&gt; </a:t>
            </a:r>
            <a:r>
              <a:rPr lang="en-US" sz="3200" dirty="0" err="1" smtClean="0">
                <a:latin typeface="Calibri" panose="020F0502020204030204" pitchFamily="34" charset="0"/>
                <a:cs typeface="Calibri" panose="020F0502020204030204" pitchFamily="34" charset="0"/>
              </a:rPr>
              <a:t>đánh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chiếm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Cổ</a:t>
            </a:r>
            <a:r>
              <a:rPr lang="en-US" sz="3200" dirty="0" smtClean="0">
                <a:latin typeface="Calibri" panose="020F0502020204030204" pitchFamily="34" charset="0"/>
                <a:cs typeface="Calibri" panose="020F0502020204030204" pitchFamily="34" charset="0"/>
              </a:rPr>
              <a:t> Loa -&gt; </a:t>
            </a:r>
            <a:r>
              <a:rPr lang="en-US" sz="3200" dirty="0" err="1" smtClean="0">
                <a:latin typeface="Calibri" panose="020F0502020204030204" pitchFamily="34" charset="0"/>
                <a:cs typeface="Calibri" panose="020F0502020204030204" pitchFamily="34" charset="0"/>
              </a:rPr>
              <a:t>tấn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công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Luy</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Lâu</a:t>
            </a:r>
            <a:endParaRPr lang="en-US" sz="3200" dirty="0">
              <a:latin typeface="Calibri" panose="020F0502020204030204" pitchFamily="34" charset="0"/>
              <a:cs typeface="Calibri" panose="020F0502020204030204" pitchFamily="34" charset="0"/>
            </a:endParaRPr>
          </a:p>
          <a:p>
            <a:pPr marL="0" indent="0" algn="just">
              <a:buNone/>
            </a:pP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Tô</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Định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bỏ</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chạy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endParaRPr lang="en-US" sz="3200" dirty="0">
              <a:latin typeface="Calibri" panose="020F0502020204030204" pitchFamily="34" charset="0"/>
              <a:cs typeface="Calibri" panose="020F0502020204030204" pitchFamily="34" charset="0"/>
            </a:endParaRPr>
          </a:p>
          <a:p>
            <a:pPr marL="0" indent="0" algn="just">
              <a:lnSpc>
                <a:spcPct val="130000"/>
              </a:lnSpc>
              <a:buNone/>
            </a:pPr>
            <a:endParaRPr lang="en-US" sz="28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915845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39EC50A-248F-46D1-97CD-65A2766F75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0" name="Rectangle 39">
            <a:extLst>
              <a:ext uri="{FF2B5EF4-FFF2-40B4-BE49-F238E27FC236}">
                <a16:creationId xmlns:a16="http://schemas.microsoft.com/office/drawing/2014/main" id="{B4C843F0-96F8-4DFC-93E8-E3533F223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Picture 4">
            <a:extLst>
              <a:ext uri="{FF2B5EF4-FFF2-40B4-BE49-F238E27FC236}">
                <a16:creationId xmlns:a16="http://schemas.microsoft.com/office/drawing/2014/main" id="{0EBE382C-F1BD-4612-B884-09A4AEA00372}"/>
              </a:ext>
            </a:extLst>
          </p:cNvPr>
          <p:cNvPicPr>
            <a:picLocks noChangeAspect="1"/>
          </p:cNvPicPr>
          <p:nvPr/>
        </p:nvPicPr>
        <p:blipFill rotWithShape="1">
          <a:blip r:embed="rId2"/>
          <a:srcRect t="13559" b="-268"/>
          <a:stretch/>
        </p:blipFill>
        <p:spPr>
          <a:xfrm>
            <a:off x="371856" y="374904"/>
            <a:ext cx="11448287" cy="6108192"/>
          </a:xfrm>
          <a:prstGeom prst="rect">
            <a:avLst/>
          </a:prstGeom>
        </p:spPr>
      </p:pic>
      <p:pic>
        <p:nvPicPr>
          <p:cNvPr id="11" name="Graphic 10" descr="Back with solid fill">
            <a:extLst>
              <a:ext uri="{FF2B5EF4-FFF2-40B4-BE49-F238E27FC236}">
                <a16:creationId xmlns:a16="http://schemas.microsoft.com/office/drawing/2014/main" id="{ACFA3F6E-7E23-4CF1-80C0-698A15EEFC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831198">
            <a:off x="5416465" y="2137090"/>
            <a:ext cx="1185644" cy="1064600"/>
          </a:xfrm>
          <a:prstGeom prst="rect">
            <a:avLst/>
          </a:prstGeom>
        </p:spPr>
      </p:pic>
      <p:pic>
        <p:nvPicPr>
          <p:cNvPr id="26" name="Graphic 25" descr="Back with solid fill">
            <a:extLst>
              <a:ext uri="{FF2B5EF4-FFF2-40B4-BE49-F238E27FC236}">
                <a16:creationId xmlns:a16="http://schemas.microsoft.com/office/drawing/2014/main" id="{14DE5147-130C-448D-A3D5-BBBC64ABB5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427953">
            <a:off x="7193436" y="2714793"/>
            <a:ext cx="1677423" cy="1117974"/>
          </a:xfrm>
          <a:prstGeom prst="rect">
            <a:avLst/>
          </a:prstGeom>
        </p:spPr>
      </p:pic>
      <p:pic>
        <p:nvPicPr>
          <p:cNvPr id="15" name="Graphic 14" descr="Back with solid fill">
            <a:extLst>
              <a:ext uri="{FF2B5EF4-FFF2-40B4-BE49-F238E27FC236}">
                <a16:creationId xmlns:a16="http://schemas.microsoft.com/office/drawing/2014/main" id="{A08B963F-D526-4FEF-9D55-787795ACF7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8297823">
            <a:off x="4539202" y="2293820"/>
            <a:ext cx="849353" cy="1023606"/>
          </a:xfrm>
          <a:prstGeom prst="rect">
            <a:avLst/>
          </a:prstGeom>
        </p:spPr>
      </p:pic>
      <p:pic>
        <p:nvPicPr>
          <p:cNvPr id="20" name="Graphic 19" descr="Collision with solid fill">
            <a:extLst>
              <a:ext uri="{FF2B5EF4-FFF2-40B4-BE49-F238E27FC236}">
                <a16:creationId xmlns:a16="http://schemas.microsoft.com/office/drawing/2014/main" id="{217B449C-2505-4D8B-9F47-9C877832A8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41869" y="2669390"/>
            <a:ext cx="509154" cy="509154"/>
          </a:xfrm>
          <a:prstGeom prst="rect">
            <a:avLst/>
          </a:prstGeom>
        </p:spPr>
      </p:pic>
      <p:pic>
        <p:nvPicPr>
          <p:cNvPr id="34" name="Graphic 33" descr="Back with solid fill">
            <a:extLst>
              <a:ext uri="{FF2B5EF4-FFF2-40B4-BE49-F238E27FC236}">
                <a16:creationId xmlns:a16="http://schemas.microsoft.com/office/drawing/2014/main" id="{F11BB56F-4DAB-4F6A-9D6C-0364BC3B650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0288001">
            <a:off x="7284263" y="3568356"/>
            <a:ext cx="1390482" cy="915347"/>
          </a:xfrm>
          <a:prstGeom prst="rect">
            <a:avLst/>
          </a:prstGeom>
        </p:spPr>
      </p:pic>
      <p:sp>
        <p:nvSpPr>
          <p:cNvPr id="22" name="Arrow: Right 21">
            <a:extLst>
              <a:ext uri="{FF2B5EF4-FFF2-40B4-BE49-F238E27FC236}">
                <a16:creationId xmlns:a16="http://schemas.microsoft.com/office/drawing/2014/main" id="{C8BB2A08-DCDD-4D29-8785-95001A30AA9D}"/>
              </a:ext>
            </a:extLst>
          </p:cNvPr>
          <p:cNvSpPr/>
          <p:nvPr/>
        </p:nvSpPr>
        <p:spPr>
          <a:xfrm rot="20543665">
            <a:off x="9679068" y="3532965"/>
            <a:ext cx="457200" cy="27482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DC1BCC78-699F-4089-9C8F-4FEEF14D6E76}"/>
              </a:ext>
            </a:extLst>
          </p:cNvPr>
          <p:cNvSpPr/>
          <p:nvPr/>
        </p:nvSpPr>
        <p:spPr>
          <a:xfrm rot="20543665">
            <a:off x="10253741" y="3374665"/>
            <a:ext cx="457200" cy="27482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6E500D8C-5B28-4655-B148-90C6F165FDF4}"/>
              </a:ext>
            </a:extLst>
          </p:cNvPr>
          <p:cNvSpPr/>
          <p:nvPr/>
        </p:nvSpPr>
        <p:spPr>
          <a:xfrm rot="20543665">
            <a:off x="10841232" y="3241250"/>
            <a:ext cx="457200" cy="27482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0798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5"/>
                                        </p:tgtEl>
                                        <p:attrNameLst>
                                          <p:attrName>ppt_x</p:attrName>
                                        </p:attrNameLst>
                                      </p:cBhvr>
                                      <p:tavLst>
                                        <p:tav tm="0">
                                          <p:val>
                                            <p:strVal val="ppt_x"/>
                                          </p:val>
                                        </p:tav>
                                        <p:tav tm="100000">
                                          <p:val>
                                            <p:strVal val="ppt_x"/>
                                          </p:val>
                                        </p:tav>
                                      </p:tavLst>
                                    </p:anim>
                                    <p:anim calcmode="lin" valueType="num">
                                      <p:cBhvr additive="base">
                                        <p:cTn id="22" dur="500"/>
                                        <p:tgtEl>
                                          <p:spTgt spid="15"/>
                                        </p:tgtEl>
                                        <p:attrNameLst>
                                          <p:attrName>ppt_y</p:attrName>
                                        </p:attrNameLst>
                                      </p:cBhvr>
                                      <p:tavLst>
                                        <p:tav tm="0">
                                          <p:val>
                                            <p:strVal val="ppt_y"/>
                                          </p:val>
                                        </p:tav>
                                        <p:tav tm="100000">
                                          <p:val>
                                            <p:strVal val="1+ppt_h/2"/>
                                          </p:val>
                                        </p:tav>
                                      </p:tavLst>
                                    </p:anim>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1"/>
                                        </p:tgtEl>
                                        <p:attrNameLst>
                                          <p:attrName>ppt_x</p:attrName>
                                        </p:attrNameLst>
                                      </p:cBhvr>
                                      <p:tavLst>
                                        <p:tav tm="0">
                                          <p:val>
                                            <p:strVal val="ppt_x"/>
                                          </p:val>
                                        </p:tav>
                                        <p:tav tm="100000">
                                          <p:val>
                                            <p:strVal val="ppt_x"/>
                                          </p:val>
                                        </p:tav>
                                      </p:tavLst>
                                    </p:anim>
                                    <p:anim calcmode="lin" valueType="num">
                                      <p:cBhvr additive="base">
                                        <p:cTn id="33" dur="500"/>
                                        <p:tgtEl>
                                          <p:spTgt spid="11"/>
                                        </p:tgtEl>
                                        <p:attrNameLst>
                                          <p:attrName>ppt_y</p:attrName>
                                        </p:attrNameLst>
                                      </p:cBhvr>
                                      <p:tavLst>
                                        <p:tav tm="0">
                                          <p:val>
                                            <p:strVal val="ppt_y"/>
                                          </p:val>
                                        </p:tav>
                                        <p:tav tm="100000">
                                          <p:val>
                                            <p:strVal val="1+ppt_h/2"/>
                                          </p:val>
                                        </p:tav>
                                      </p:tavLst>
                                    </p:anim>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26"/>
                                        </p:tgtEl>
                                        <p:attrNameLst>
                                          <p:attrName>ppt_x</p:attrName>
                                        </p:attrNameLst>
                                      </p:cBhvr>
                                      <p:tavLst>
                                        <p:tav tm="0">
                                          <p:val>
                                            <p:strVal val="ppt_x"/>
                                          </p:val>
                                        </p:tav>
                                        <p:tav tm="100000">
                                          <p:val>
                                            <p:strVal val="ppt_x"/>
                                          </p:val>
                                        </p:tav>
                                      </p:tavLst>
                                    </p:anim>
                                    <p:anim calcmode="lin" valueType="num">
                                      <p:cBhvr additive="base">
                                        <p:cTn id="47" dur="500"/>
                                        <p:tgtEl>
                                          <p:spTgt spid="26"/>
                                        </p:tgtEl>
                                        <p:attrNameLst>
                                          <p:attrName>ppt_y</p:attrName>
                                        </p:attrNameLst>
                                      </p:cBhvr>
                                      <p:tavLst>
                                        <p:tav tm="0">
                                          <p:val>
                                            <p:strVal val="ppt_y"/>
                                          </p:val>
                                        </p:tav>
                                        <p:tav tm="100000">
                                          <p:val>
                                            <p:strVal val="1+ppt_h/2"/>
                                          </p:val>
                                        </p:tav>
                                      </p:tavLst>
                                    </p:anim>
                                    <p:set>
                                      <p:cBhvr>
                                        <p:cTn id="48" dur="1" fill="hold">
                                          <p:stCondLst>
                                            <p:cond delay="499"/>
                                          </p:stCondLst>
                                        </p:cTn>
                                        <p:tgtEl>
                                          <p:spTgt spid="26"/>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34"/>
                                        </p:tgtEl>
                                        <p:attrNameLst>
                                          <p:attrName>ppt_x</p:attrName>
                                        </p:attrNameLst>
                                      </p:cBhvr>
                                      <p:tavLst>
                                        <p:tav tm="0">
                                          <p:val>
                                            <p:strVal val="ppt_x"/>
                                          </p:val>
                                        </p:tav>
                                        <p:tav tm="100000">
                                          <p:val>
                                            <p:strVal val="ppt_x"/>
                                          </p:val>
                                        </p:tav>
                                      </p:tavLst>
                                    </p:anim>
                                    <p:anim calcmode="lin" valueType="num">
                                      <p:cBhvr additive="base">
                                        <p:cTn id="51" dur="500"/>
                                        <p:tgtEl>
                                          <p:spTgt spid="34"/>
                                        </p:tgtEl>
                                        <p:attrNameLst>
                                          <p:attrName>ppt_y</p:attrName>
                                        </p:attrNameLst>
                                      </p:cBhvr>
                                      <p:tavLst>
                                        <p:tav tm="0">
                                          <p:val>
                                            <p:strVal val="ppt_y"/>
                                          </p:val>
                                        </p:tav>
                                        <p:tav tm="100000">
                                          <p:val>
                                            <p:strVal val="1+ppt_h/2"/>
                                          </p:val>
                                        </p:tav>
                                      </p:tavLst>
                                    </p:anim>
                                    <p:set>
                                      <p:cBhvr>
                                        <p:cTn id="52" dur="1" fill="hold">
                                          <p:stCondLst>
                                            <p:cond delay="499"/>
                                          </p:stCondLst>
                                        </p:cTn>
                                        <p:tgtEl>
                                          <p:spTgt spid="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AD6B69-E0A0-476D-9EE1-6B69F04C59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16BE10A1-AD5F-4AB3-8A94-41D62B494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5520F55C-BA40-4D7B-8354-675E587FE98D}"/>
              </a:ext>
            </a:extLst>
          </p:cNvPr>
          <p:cNvSpPr>
            <a:spLocks noGrp="1"/>
          </p:cNvSpPr>
          <p:nvPr>
            <p:ph type="title"/>
          </p:nvPr>
        </p:nvSpPr>
        <p:spPr>
          <a:xfrm>
            <a:off x="477078" y="559477"/>
            <a:ext cx="3896139" cy="5709931"/>
          </a:xfrm>
        </p:spPr>
        <p:txBody>
          <a:bodyPr>
            <a:normAutofit/>
          </a:bodyPr>
          <a:lstStyle/>
          <a:p>
            <a:pPr algn="ctr"/>
            <a: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6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Kết</a:t>
            </a:r>
            <a: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quả</a:t>
            </a:r>
            <a: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endPar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684BFFE-6A90-4311-ACD5-B34177D464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sp>
        <p:nvSpPr>
          <p:cNvPr id="17" name="Rectangle: Rounded Corners 16">
            <a:extLst>
              <a:ext uri="{FF2B5EF4-FFF2-40B4-BE49-F238E27FC236}">
                <a16:creationId xmlns:a16="http://schemas.microsoft.com/office/drawing/2014/main" id="{9F8CE683-462E-4E87-9B4B-45E97A8329D6}"/>
              </a:ext>
            </a:extLst>
          </p:cNvPr>
          <p:cNvSpPr/>
          <p:nvPr/>
        </p:nvSpPr>
        <p:spPr>
          <a:xfrm>
            <a:off x="4840223" y="1574666"/>
            <a:ext cx="7165848" cy="3669944"/>
          </a:xfrm>
          <a:prstGeom prst="roundRect">
            <a:avLst>
              <a:gd name="adj" fmla="val 10000"/>
            </a:avLst>
          </a:prstGeom>
          <a:scene3d>
            <a:camera prst="orthographicFront"/>
            <a:lightRig rig="flat" dir="t"/>
          </a:scene3d>
          <a:sp3d z="-190500" extrusionH="12700" prstMaterial="plastic">
            <a:bevelT w="50800" h="50800"/>
          </a:sp3d>
        </p:spPr>
        <p:style>
          <a:lnRef idx="0">
            <a:schemeClr val="lt1">
              <a:alpha val="0"/>
              <a:hueOff val="0"/>
              <a:satOff val="0"/>
              <a:lumOff val="0"/>
              <a:alphaOff val="0"/>
            </a:schemeClr>
          </a:lnRef>
          <a:fillRef idx="3">
            <a:schemeClr val="accent2">
              <a:hueOff val="0"/>
              <a:satOff val="0"/>
              <a:lumOff val="0"/>
              <a:alphaOff val="0"/>
            </a:schemeClr>
          </a:fillRef>
          <a:effectRef idx="0">
            <a:schemeClr val="accent2">
              <a:hueOff val="0"/>
              <a:satOff val="0"/>
              <a:lumOff val="0"/>
              <a:alphaOff val="0"/>
            </a:schemeClr>
          </a:effectRef>
          <a:fontRef idx="minor"/>
        </p:style>
      </p:sp>
      <p:sp>
        <p:nvSpPr>
          <p:cNvPr id="18" name="Rectangle 17" descr="Pyramid with Levels">
            <a:extLst>
              <a:ext uri="{FF2B5EF4-FFF2-40B4-BE49-F238E27FC236}">
                <a16:creationId xmlns:a16="http://schemas.microsoft.com/office/drawing/2014/main" id="{DF6949A9-D74A-4ABA-BD01-BE3AA57A26BB}"/>
              </a:ext>
            </a:extLst>
          </p:cNvPr>
          <p:cNvSpPr/>
          <p:nvPr/>
        </p:nvSpPr>
        <p:spPr>
          <a:xfrm>
            <a:off x="5152337" y="2736381"/>
            <a:ext cx="1086057" cy="1055388"/>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scene3d>
            <a:camera prst="orthographicFront"/>
            <a:lightRig rig="flat" dir="t"/>
          </a:scene3d>
          <a:sp3d prstMaterial="plastic">
            <a:bevelT w="120900" h="88900"/>
            <a:bevelB w="88900" h="31750" prst="angle"/>
          </a:sp3d>
        </p:spPr>
        <p:style>
          <a:lnRef idx="0">
            <a:schemeClr val="lt1">
              <a:alpha val="0"/>
              <a:hueOff val="0"/>
              <a:satOff val="0"/>
              <a:lumOff val="0"/>
              <a:alphaOff val="0"/>
            </a:schemeClr>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grpSp>
        <p:nvGrpSpPr>
          <p:cNvPr id="19" name="Group 18">
            <a:extLst>
              <a:ext uri="{FF2B5EF4-FFF2-40B4-BE49-F238E27FC236}">
                <a16:creationId xmlns:a16="http://schemas.microsoft.com/office/drawing/2014/main" id="{48C5091F-C27C-4F71-818C-69B760006E21}"/>
              </a:ext>
            </a:extLst>
          </p:cNvPr>
          <p:cNvGrpSpPr/>
          <p:nvPr/>
        </p:nvGrpSpPr>
        <p:grpSpPr>
          <a:xfrm>
            <a:off x="6238393" y="-145563"/>
            <a:ext cx="5767677" cy="5021853"/>
            <a:chOff x="1349402" y="814560"/>
            <a:chExt cx="5767677" cy="5021853"/>
          </a:xfrm>
        </p:grpSpPr>
        <p:sp>
          <p:nvSpPr>
            <p:cNvPr id="20" name="Rectangle 19">
              <a:extLst>
                <a:ext uri="{FF2B5EF4-FFF2-40B4-BE49-F238E27FC236}">
                  <a16:creationId xmlns:a16="http://schemas.microsoft.com/office/drawing/2014/main" id="{8591B0B5-F8DF-4916-AA76-F1BD6DF27464}"/>
                </a:ext>
              </a:extLst>
            </p:cNvPr>
            <p:cNvSpPr/>
            <p:nvPr/>
          </p:nvSpPr>
          <p:spPr>
            <a:xfrm>
              <a:off x="1685128" y="814560"/>
              <a:ext cx="5173946" cy="3409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21" name="TextBox 20">
              <a:extLst>
                <a:ext uri="{FF2B5EF4-FFF2-40B4-BE49-F238E27FC236}">
                  <a16:creationId xmlns:a16="http://schemas.microsoft.com/office/drawing/2014/main" id="{9B472C6D-CC0A-465A-A0EC-D0EAF2F43862}"/>
                </a:ext>
              </a:extLst>
            </p:cNvPr>
            <p:cNvSpPr txBox="1"/>
            <p:nvPr/>
          </p:nvSpPr>
          <p:spPr>
            <a:xfrm>
              <a:off x="1349402" y="2426775"/>
              <a:ext cx="5767677" cy="3409638"/>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213095" tIns="213095" rIns="213095" bIns="213095" numCol="1" spcCol="1270" anchor="ctr" anchorCtr="0">
              <a:noAutofit/>
            </a:bodyPr>
            <a:lstStyle/>
            <a:p>
              <a:pPr marL="0" lvl="0" indent="0" algn="ctr" defTabSz="1422400">
                <a:lnSpc>
                  <a:spcPct val="100000"/>
                </a:lnSpc>
                <a:spcBef>
                  <a:spcPct val="0"/>
                </a:spcBef>
                <a:spcAft>
                  <a:spcPct val="35000"/>
                </a:spcAft>
                <a:buNone/>
              </a:pPr>
              <a:r>
                <a:rPr lang="en-US" sz="3200" i="1" kern="1200" dirty="0" err="1">
                  <a:latin typeface="Cambria" panose="02040503050406030204" pitchFamily="18" charset="0"/>
                  <a:ea typeface="Cambria" panose="02040503050406030204" pitchFamily="18" charset="0"/>
                </a:rPr>
                <a:t>Khai</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thác</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thông</a:t>
              </a:r>
              <a:r>
                <a:rPr lang="en-US" sz="3200" i="1" kern="1200" dirty="0">
                  <a:latin typeface="Cambria" panose="02040503050406030204" pitchFamily="18" charset="0"/>
                  <a:ea typeface="Cambria" panose="02040503050406030204" pitchFamily="18" charset="0"/>
                </a:rPr>
                <a:t> tin SGK </a:t>
              </a:r>
              <a:r>
                <a:rPr lang="en-US" sz="3200" i="1" kern="1200" dirty="0" err="1">
                  <a:latin typeface="Cambria" panose="02040503050406030204" pitchFamily="18" charset="0"/>
                  <a:ea typeface="Cambria" panose="02040503050406030204" pitchFamily="18" charset="0"/>
                </a:rPr>
                <a:t>và</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đoạn</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tư</a:t>
              </a:r>
              <a:r>
                <a:rPr lang="en-US" sz="3200" i="1" kern="1200" dirty="0">
                  <a:latin typeface="Cambria" panose="02040503050406030204" pitchFamily="18" charset="0"/>
                  <a:ea typeface="Cambria" panose="02040503050406030204" pitchFamily="18" charset="0"/>
                </a:rPr>
                <a:t> </a:t>
              </a:r>
              <a:r>
                <a:rPr lang="en-US" sz="3200" i="1" kern="1200" dirty="0" err="1" smtClean="0">
                  <a:latin typeface="Cambria" panose="02040503050406030204" pitchFamily="18" charset="0"/>
                  <a:ea typeface="Cambria" panose="02040503050406030204" pitchFamily="18" charset="0"/>
                </a:rPr>
                <a:t>liệu</a:t>
              </a:r>
              <a:r>
                <a:rPr lang="en-US" sz="3200" i="1" dirty="0">
                  <a:latin typeface="Cambria" panose="02040503050406030204" pitchFamily="18" charset="0"/>
                  <a:ea typeface="Cambria" panose="02040503050406030204" pitchFamily="18" charset="0"/>
                </a:rPr>
                <a:t> </a:t>
              </a:r>
              <a:r>
                <a:rPr lang="en-US" sz="3200" i="1" kern="1200" dirty="0" err="1" smtClean="0">
                  <a:latin typeface="Cambria" panose="02040503050406030204" pitchFamily="18" charset="0"/>
                  <a:ea typeface="Cambria" panose="02040503050406030204" pitchFamily="18" charset="0"/>
                </a:rPr>
                <a:t>trang</a:t>
              </a:r>
              <a:r>
                <a:rPr lang="en-US" sz="3200" i="1" kern="1200" dirty="0" smtClean="0">
                  <a:latin typeface="Cambria" panose="02040503050406030204" pitchFamily="18" charset="0"/>
                  <a:ea typeface="Cambria" panose="02040503050406030204" pitchFamily="18" charset="0"/>
                </a:rPr>
                <a:t> 90, </a:t>
              </a:r>
              <a:r>
                <a:rPr lang="en-US" sz="3200" i="1" kern="1200" dirty="0" err="1">
                  <a:latin typeface="Cambria" panose="02040503050406030204" pitchFamily="18" charset="0"/>
                  <a:ea typeface="Cambria" panose="02040503050406030204" pitchFamily="18" charset="0"/>
                </a:rPr>
                <a:t>em</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hãy</a:t>
              </a:r>
              <a:r>
                <a:rPr lang="en-US" sz="3200" i="1" kern="1200" dirty="0">
                  <a:latin typeface="Cambria" panose="02040503050406030204" pitchFamily="18" charset="0"/>
                  <a:ea typeface="Cambria" panose="02040503050406030204" pitchFamily="18" charset="0"/>
                </a:rPr>
                <a:t> </a:t>
              </a:r>
              <a:r>
                <a:rPr lang="en-US" sz="3200" i="1" kern="1200" dirty="0" err="1" smtClean="0">
                  <a:latin typeface="Cambria" panose="02040503050406030204" pitchFamily="18" charset="0"/>
                  <a:ea typeface="Cambria" panose="02040503050406030204" pitchFamily="18" charset="0"/>
                </a:rPr>
                <a:t>cho</a:t>
              </a:r>
              <a:r>
                <a:rPr lang="en-US" sz="3200" i="1" kern="1200" dirty="0" smtClean="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biết</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kết</a:t>
              </a:r>
              <a:r>
                <a:rPr lang="en-US" sz="3200" i="1" kern="1200" dirty="0">
                  <a:latin typeface="Cambria" panose="02040503050406030204" pitchFamily="18" charset="0"/>
                  <a:ea typeface="Cambria" panose="02040503050406030204" pitchFamily="18" charset="0"/>
                </a:rPr>
                <a:t> </a:t>
              </a:r>
              <a:r>
                <a:rPr lang="en-US" sz="3200" i="1" kern="1200" dirty="0" err="1" smtClean="0">
                  <a:latin typeface="Cambria" panose="02040503050406030204" pitchFamily="18" charset="0"/>
                  <a:ea typeface="Cambria" panose="02040503050406030204" pitchFamily="18" charset="0"/>
                </a:rPr>
                <a:t>quả</a:t>
              </a:r>
              <a:r>
                <a:rPr lang="en-US" sz="3200" i="1" kern="1200" dirty="0" smtClean="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của</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cuộc</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khởi</a:t>
              </a:r>
              <a:r>
                <a:rPr lang="en-US" sz="3200" i="1" kern="1200" dirty="0">
                  <a:latin typeface="Cambria" panose="02040503050406030204" pitchFamily="18" charset="0"/>
                  <a:ea typeface="Cambria" panose="02040503050406030204" pitchFamily="18" charset="0"/>
                </a:rPr>
                <a:t> </a:t>
              </a:r>
              <a:r>
                <a:rPr lang="en-US" sz="3200" i="1" kern="1200" dirty="0" err="1">
                  <a:latin typeface="Cambria" panose="02040503050406030204" pitchFamily="18" charset="0"/>
                  <a:ea typeface="Cambria" panose="02040503050406030204" pitchFamily="18" charset="0"/>
                </a:rPr>
                <a:t>nghĩa</a:t>
              </a:r>
              <a:r>
                <a:rPr lang="en-US" sz="3200" i="1" kern="1200" dirty="0">
                  <a:latin typeface="Cambria" panose="02040503050406030204" pitchFamily="18" charset="0"/>
                  <a:ea typeface="Cambria" panose="02040503050406030204" pitchFamily="18" charset="0"/>
                </a:rPr>
                <a:t> Hai </a:t>
              </a:r>
              <a:r>
                <a:rPr lang="en-US" sz="3200" i="1" kern="1200" dirty="0" err="1">
                  <a:latin typeface="Cambria" panose="02040503050406030204" pitchFamily="18" charset="0"/>
                  <a:ea typeface="Cambria" panose="02040503050406030204" pitchFamily="18" charset="0"/>
                </a:rPr>
                <a:t>Bà</a:t>
              </a:r>
              <a:r>
                <a:rPr lang="en-US" sz="3200" i="1" kern="1200" dirty="0">
                  <a:latin typeface="Cambria" panose="02040503050406030204" pitchFamily="18" charset="0"/>
                  <a:ea typeface="Cambria" panose="02040503050406030204" pitchFamily="18" charset="0"/>
                </a:rPr>
                <a:t> </a:t>
              </a:r>
              <a:r>
                <a:rPr lang="en-US" sz="3200" i="1" kern="1200" dirty="0" err="1" smtClean="0">
                  <a:latin typeface="Cambria" panose="02040503050406030204" pitchFamily="18" charset="0"/>
                  <a:ea typeface="Cambria" panose="02040503050406030204" pitchFamily="18" charset="0"/>
                </a:rPr>
                <a:t>Trưng</a:t>
              </a:r>
              <a:r>
                <a:rPr lang="en-US" sz="3200" i="1" kern="1200" dirty="0" smtClean="0">
                  <a:latin typeface="Cambria" panose="02040503050406030204" pitchFamily="18" charset="0"/>
                  <a:ea typeface="Cambria" panose="02040503050406030204" pitchFamily="18" charset="0"/>
                </a:rPr>
                <a:t>?</a:t>
              </a:r>
              <a:endParaRPr lang="en-US" sz="3200" i="1" kern="1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82478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AD6B69-E0A0-476D-9EE1-6B69F04C59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16BE10A1-AD5F-4AB3-8A94-41D62B494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5520F55C-BA40-4D7B-8354-675E587FE98D}"/>
              </a:ext>
            </a:extLst>
          </p:cNvPr>
          <p:cNvSpPr>
            <a:spLocks noGrp="1"/>
          </p:cNvSpPr>
          <p:nvPr>
            <p:ph type="title"/>
          </p:nvPr>
        </p:nvSpPr>
        <p:spPr>
          <a:xfrm>
            <a:off x="177829" y="1015356"/>
            <a:ext cx="3161271" cy="3689837"/>
          </a:xfrm>
        </p:spPr>
        <p:txBody>
          <a:bodyPr>
            <a:normAutofit/>
          </a:bodyPr>
          <a:lstStyle/>
          <a:p>
            <a:pPr algn="ctr"/>
            <a: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6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Kết</a:t>
            </a:r>
            <a: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quả</a:t>
            </a:r>
            <a: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endPar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684BFFE-6A90-4311-ACD5-B34177D464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sp>
        <p:nvSpPr>
          <p:cNvPr id="6" name="Flowchart: Terminator 5">
            <a:extLst>
              <a:ext uri="{FF2B5EF4-FFF2-40B4-BE49-F238E27FC236}">
                <a16:creationId xmlns:a16="http://schemas.microsoft.com/office/drawing/2014/main" id="{00C77B5D-ACA4-4C98-B976-AC6892C1A029}"/>
              </a:ext>
            </a:extLst>
          </p:cNvPr>
          <p:cNvSpPr/>
          <p:nvPr/>
        </p:nvSpPr>
        <p:spPr>
          <a:xfrm>
            <a:off x="4336294" y="629475"/>
            <a:ext cx="7550906" cy="1228693"/>
          </a:xfrm>
          <a:prstGeom prst="flowChartTerminator">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Khởi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Trắc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tôn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vua</a:t>
            </a:r>
            <a:r>
              <a:rPr lang="en-US" sz="2800" dirty="0">
                <a:latin typeface="Cambria" panose="02040503050406030204" pitchFamily="18" charset="0"/>
                <a:ea typeface="Cambria" panose="02040503050406030204" pitchFamily="18" charset="0"/>
              </a:rPr>
              <a:t>.</a:t>
            </a:r>
          </a:p>
        </p:txBody>
      </p:sp>
      <p:sp>
        <p:nvSpPr>
          <p:cNvPr id="10" name="Flowchart: Terminator 9">
            <a:extLst>
              <a:ext uri="{FF2B5EF4-FFF2-40B4-BE49-F238E27FC236}">
                <a16:creationId xmlns:a16="http://schemas.microsoft.com/office/drawing/2014/main" id="{A9D755BB-B0A4-471F-AFDE-2C311FEC9BB4}"/>
              </a:ext>
            </a:extLst>
          </p:cNvPr>
          <p:cNvSpPr/>
          <p:nvPr/>
        </p:nvSpPr>
        <p:spPr>
          <a:xfrm>
            <a:off x="4473454" y="2252868"/>
            <a:ext cx="7550906" cy="1228693"/>
          </a:xfrm>
          <a:prstGeom prst="flowChartTerminator">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indent="-457200" algn="ctr">
              <a:buFontTx/>
              <a:buChar char="-"/>
            </a:pPr>
            <a:r>
              <a:rPr lang="en-US" sz="2800" dirty="0" err="1" smtClean="0">
                <a:latin typeface="Cambria" panose="02040503050406030204" pitchFamily="18" charset="0"/>
                <a:ea typeface="Cambria" panose="02040503050406030204" pitchFamily="18" charset="0"/>
              </a:rPr>
              <a:t>Năm</a:t>
            </a:r>
            <a:r>
              <a:rPr lang="en-US" sz="2800" dirty="0" smtClean="0">
                <a:latin typeface="Cambria" panose="02040503050406030204" pitchFamily="18" charset="0"/>
                <a:ea typeface="Cambria" panose="02040503050406030204" pitchFamily="18" charset="0"/>
              </a:rPr>
              <a:t> 42, </a:t>
            </a:r>
            <a:r>
              <a:rPr lang="en-US" sz="2800" dirty="0" err="1" smtClean="0">
                <a:latin typeface="Cambria" panose="02040503050406030204" pitchFamily="18" charset="0"/>
                <a:ea typeface="Cambria" panose="02040503050406030204" pitchFamily="18" charset="0"/>
              </a:rPr>
              <a:t>nhà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Hán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quân</a:t>
            </a:r>
            <a:r>
              <a:rPr lang="en-US" sz="2800" dirty="0" smtClean="0">
                <a:latin typeface="Cambria" panose="02040503050406030204" pitchFamily="18" charset="0"/>
                <a:ea typeface="Cambria" panose="02040503050406030204" pitchFamily="18" charset="0"/>
              </a:rPr>
              <a:t> sang </a:t>
            </a:r>
            <a:r>
              <a:rPr lang="en-US" sz="2800" dirty="0" err="1" smtClean="0">
                <a:latin typeface="Cambria" panose="02040503050406030204" pitchFamily="18" charset="0"/>
                <a:ea typeface="Cambria" panose="02040503050406030204" pitchFamily="18" charset="0"/>
              </a:rPr>
              <a:t>đàn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áp</a:t>
            </a:r>
            <a:endParaRPr lang="en-US" sz="2800" dirty="0" smtClean="0">
              <a:latin typeface="Cambria" panose="02040503050406030204" pitchFamily="18" charset="0"/>
              <a:ea typeface="Cambria" panose="02040503050406030204" pitchFamily="18" charset="0"/>
            </a:endParaRPr>
          </a:p>
          <a:p>
            <a:pPr marL="457200" indent="-457200" algn="ctr">
              <a:buFontTx/>
              <a:buChar char="-"/>
            </a:pPr>
            <a:r>
              <a:rPr lang="en-US" sz="2800" dirty="0" err="1" smtClean="0">
                <a:latin typeface="Cambria" panose="02040503050406030204" pitchFamily="18" charset="0"/>
                <a:ea typeface="Cambria" panose="02040503050406030204" pitchFamily="18" charset="0"/>
              </a:rPr>
              <a:t>Năm</a:t>
            </a:r>
            <a:r>
              <a:rPr lang="en-US" sz="2800" dirty="0" smtClean="0">
                <a:latin typeface="Cambria" panose="02040503050406030204" pitchFamily="18" charset="0"/>
                <a:ea typeface="Cambria" panose="02040503050406030204" pitchFamily="18" charset="0"/>
              </a:rPr>
              <a:t> 43, </a:t>
            </a:r>
            <a:r>
              <a:rPr lang="en-US" sz="2800" dirty="0" err="1" smtClean="0">
                <a:latin typeface="Cambria" panose="02040503050406030204" pitchFamily="18" charset="0"/>
                <a:ea typeface="Cambria" panose="02040503050406030204" pitchFamily="18" charset="0"/>
              </a:rPr>
              <a:t>khởi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nghĩa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thất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bại</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7" name="Flowchart: Preparation 6">
            <a:extLst>
              <a:ext uri="{FF2B5EF4-FFF2-40B4-BE49-F238E27FC236}">
                <a16:creationId xmlns:a16="http://schemas.microsoft.com/office/drawing/2014/main" id="{FB5D03C0-4A95-4696-B552-965430D71ECB}"/>
              </a:ext>
            </a:extLst>
          </p:cNvPr>
          <p:cNvSpPr/>
          <p:nvPr/>
        </p:nvSpPr>
        <p:spPr>
          <a:xfrm>
            <a:off x="3092975" y="1201895"/>
            <a:ext cx="1924481" cy="1658381"/>
          </a:xfrm>
          <a:prstGeom prst="flowChartPreparation">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SVN-Corki" panose="02000500000000000000" pitchFamily="50" charset="-52"/>
              </a:rPr>
              <a:t>Kết quả</a:t>
            </a:r>
          </a:p>
        </p:txBody>
      </p:sp>
    </p:spTree>
    <p:extLst>
      <p:ext uri="{BB962C8B-B14F-4D97-AF65-F5344CB8AC3E}">
        <p14:creationId xmlns:p14="http://schemas.microsoft.com/office/powerpoint/2010/main" val="40007577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04037" y="350873"/>
            <a:ext cx="5220586" cy="60605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i="1" dirty="0" smtClean="0">
                <a:solidFill>
                  <a:schemeClr val="bg1"/>
                </a:solidFill>
                <a:latin typeface="Calibri" panose="020F0502020204030204" pitchFamily="34" charset="0"/>
                <a:cs typeface="Calibri" panose="020F0502020204030204" pitchFamily="34" charset="0"/>
              </a:rPr>
              <a:t>“Theo </a:t>
            </a:r>
            <a:r>
              <a:rPr lang="en-US" sz="2800" i="1" dirty="0" err="1" smtClean="0">
                <a:solidFill>
                  <a:schemeClr val="bg1"/>
                </a:solidFill>
                <a:latin typeface="Calibri" panose="020F0502020204030204" pitchFamily="34" charset="0"/>
                <a:cs typeface="Calibri" panose="020F0502020204030204" pitchFamily="34" charset="0"/>
              </a:rPr>
              <a:t>tư</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liệu</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được</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tạc</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vào</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bia</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đá</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và</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thần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phả</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thì</a:t>
            </a:r>
            <a:r>
              <a:rPr lang="en-US" sz="2800" i="1" dirty="0" smtClean="0">
                <a:solidFill>
                  <a:schemeClr val="bg1"/>
                </a:solidFill>
                <a:latin typeface="Calibri" panose="020F0502020204030204" pitchFamily="34" charset="0"/>
                <a:cs typeface="Calibri" panose="020F0502020204030204" pitchFamily="34" charset="0"/>
              </a:rPr>
              <a:t> Hai </a:t>
            </a:r>
            <a:r>
              <a:rPr lang="en-US" sz="2800" i="1" dirty="0" err="1" smtClean="0">
                <a:solidFill>
                  <a:schemeClr val="bg1"/>
                </a:solidFill>
                <a:latin typeface="Calibri" panose="020F0502020204030204" pitchFamily="34" charset="0"/>
                <a:cs typeface="Calibri" panose="020F0502020204030204" pitchFamily="34" charset="0"/>
              </a:rPr>
              <a:t>Bà</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có</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hơn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hai</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mươi</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nữ</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tướng</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tham</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gia</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cuộc</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khởi</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nghĩa</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chống</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quân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Hán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Đó</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là</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Diệu</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Tiên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Bát</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Nàn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Lê</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Thị</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Hoa</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Lê</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Chân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Phương</a:t>
            </a:r>
            <a:r>
              <a:rPr lang="en-US" sz="2800" i="1" dirty="0" smtClean="0">
                <a:solidFill>
                  <a:schemeClr val="bg1"/>
                </a:solidFill>
                <a:latin typeface="Calibri" panose="020F0502020204030204" pitchFamily="34" charset="0"/>
                <a:cs typeface="Calibri" panose="020F0502020204030204" pitchFamily="34" charset="0"/>
              </a:rPr>
              <a:t> Dung, Trinh </a:t>
            </a:r>
            <a:r>
              <a:rPr lang="en-US" sz="2800" i="1" dirty="0" err="1" smtClean="0">
                <a:solidFill>
                  <a:schemeClr val="bg1"/>
                </a:solidFill>
                <a:latin typeface="Calibri" panose="020F0502020204030204" pitchFamily="34" charset="0"/>
                <a:cs typeface="Calibri" panose="020F0502020204030204" pitchFamily="34" charset="0"/>
              </a:rPr>
              <a:t>Thục</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Thánh</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Thiên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Thiện</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Hoa</a:t>
            </a:r>
            <a:r>
              <a:rPr lang="en-US" sz="2800" i="1" dirty="0" smtClean="0">
                <a:solidFill>
                  <a:schemeClr val="bg1"/>
                </a:solidFill>
                <a:latin typeface="Calibri" panose="020F0502020204030204" pitchFamily="34" charset="0"/>
                <a:cs typeface="Calibri" panose="020F0502020204030204" pitchFamily="34" charset="0"/>
              </a:rPr>
              <a:t>, ả </a:t>
            </a:r>
            <a:r>
              <a:rPr lang="en-US" sz="2800" i="1" dirty="0" err="1" smtClean="0">
                <a:solidFill>
                  <a:schemeClr val="bg1"/>
                </a:solidFill>
                <a:latin typeface="Calibri" panose="020F0502020204030204" pitchFamily="34" charset="0"/>
                <a:cs typeface="Calibri" panose="020F0502020204030204" pitchFamily="34" charset="0"/>
              </a:rPr>
              <a:t>Tắc</a:t>
            </a:r>
            <a:r>
              <a:rPr lang="en-US" sz="2800" i="1" dirty="0" smtClean="0">
                <a:solidFill>
                  <a:schemeClr val="bg1"/>
                </a:solidFill>
                <a:latin typeface="Calibri" panose="020F0502020204030204" pitchFamily="34" charset="0"/>
                <a:cs typeface="Calibri" panose="020F0502020204030204" pitchFamily="34" charset="0"/>
              </a:rPr>
              <a:t>, ả Di, </a:t>
            </a:r>
            <a:r>
              <a:rPr lang="en-US" sz="2800" i="1" dirty="0" err="1" smtClean="0">
                <a:solidFill>
                  <a:schemeClr val="bg1"/>
                </a:solidFill>
                <a:latin typeface="Calibri" panose="020F0502020204030204" pitchFamily="34" charset="0"/>
                <a:cs typeface="Calibri" panose="020F0502020204030204" pitchFamily="34" charset="0"/>
              </a:rPr>
              <a:t>nàng</a:t>
            </a:r>
            <a:r>
              <a:rPr lang="en-US" sz="2800" i="1" dirty="0" smtClean="0">
                <a:solidFill>
                  <a:schemeClr val="bg1"/>
                </a:solidFill>
                <a:latin typeface="Calibri" panose="020F0502020204030204" pitchFamily="34" charset="0"/>
                <a:cs typeface="Calibri" panose="020F0502020204030204" pitchFamily="34" charset="0"/>
              </a:rPr>
              <a:t> </a:t>
            </a:r>
            <a:r>
              <a:rPr lang="en-US" sz="2800" i="1" dirty="0" err="1" smtClean="0">
                <a:solidFill>
                  <a:schemeClr val="bg1"/>
                </a:solidFill>
                <a:latin typeface="Calibri" panose="020F0502020204030204" pitchFamily="34" charset="0"/>
                <a:cs typeface="Calibri" panose="020F0502020204030204" pitchFamily="34" charset="0"/>
              </a:rPr>
              <a:t>Đô</a:t>
            </a:r>
            <a:r>
              <a:rPr lang="en-US" sz="2800" i="1" dirty="0" smtClean="0">
                <a:solidFill>
                  <a:schemeClr val="bg1"/>
                </a:solidFill>
                <a:latin typeface="Calibri" panose="020F0502020204030204" pitchFamily="34" charset="0"/>
                <a:cs typeface="Calibri" panose="020F0502020204030204" pitchFamily="34" charset="0"/>
              </a:rPr>
              <a:t>…”</a:t>
            </a:r>
          </a:p>
          <a:p>
            <a:pPr algn="ctr"/>
            <a:r>
              <a:rPr lang="en-US" sz="2800" dirty="0" err="1" smtClean="0">
                <a:solidFill>
                  <a:schemeClr val="bg1"/>
                </a:solidFill>
                <a:latin typeface="Calibri" panose="020F0502020204030204" pitchFamily="34" charset="0"/>
                <a:cs typeface="Calibri" panose="020F0502020204030204" pitchFamily="34" charset="0"/>
              </a:rPr>
              <a:t>Nguồn</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Lê</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Đình</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Hà</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Tư</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liệu</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lịch</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sử</a:t>
            </a:r>
            <a:r>
              <a:rPr lang="en-US" sz="2800" dirty="0" smtClean="0">
                <a:solidFill>
                  <a:schemeClr val="bg1"/>
                </a:solidFill>
                <a:latin typeface="Calibri" panose="020F0502020204030204" pitchFamily="34" charset="0"/>
                <a:cs typeface="Calibri" panose="020F0502020204030204" pitchFamily="34" charset="0"/>
              </a:rPr>
              <a:t> NXB </a:t>
            </a:r>
            <a:r>
              <a:rPr lang="en-US" sz="2800" dirty="0" err="1" smtClean="0">
                <a:solidFill>
                  <a:schemeClr val="bg1"/>
                </a:solidFill>
                <a:latin typeface="Calibri" panose="020F0502020204030204" pitchFamily="34" charset="0"/>
                <a:cs typeface="Calibri" panose="020F0502020204030204" pitchFamily="34" charset="0"/>
              </a:rPr>
              <a:t>Giáo</a:t>
            </a:r>
            <a:r>
              <a:rPr lang="en-US" sz="2800" dirty="0" smtClean="0">
                <a:solidFill>
                  <a:schemeClr val="bg1"/>
                </a:solidFill>
                <a:latin typeface="Calibri" panose="020F0502020204030204" pitchFamily="34" charset="0"/>
                <a:cs typeface="Calibri" panose="020F0502020204030204" pitchFamily="34" charset="0"/>
              </a:rPr>
              <a:t> </a:t>
            </a:r>
            <a:r>
              <a:rPr lang="en-US" sz="2800" dirty="0" err="1" smtClean="0">
                <a:solidFill>
                  <a:schemeClr val="bg1"/>
                </a:solidFill>
                <a:latin typeface="Calibri" panose="020F0502020204030204" pitchFamily="34" charset="0"/>
                <a:cs typeface="Calibri" panose="020F0502020204030204" pitchFamily="34" charset="0"/>
              </a:rPr>
              <a:t>dục</a:t>
            </a:r>
            <a:r>
              <a:rPr lang="en-US" sz="2800" dirty="0" smtClean="0">
                <a:solidFill>
                  <a:schemeClr val="bg1"/>
                </a:solidFill>
                <a:latin typeface="Calibri" panose="020F0502020204030204" pitchFamily="34" charset="0"/>
                <a:cs typeface="Calibri" panose="020F0502020204030204" pitchFamily="34" charset="0"/>
              </a:rPr>
              <a:t>, 2003</a:t>
            </a:r>
            <a:endParaRPr lang="en-US" sz="2800" dirty="0">
              <a:solidFill>
                <a:schemeClr val="bg1"/>
              </a:solidFill>
              <a:latin typeface="Calibri" panose="020F0502020204030204" pitchFamily="34" charset="0"/>
              <a:cs typeface="Calibri" panose="020F0502020204030204" pitchFamily="34" charset="0"/>
            </a:endParaRPr>
          </a:p>
        </p:txBody>
      </p:sp>
      <p:sp>
        <p:nvSpPr>
          <p:cNvPr id="6" name="Rectangle 5"/>
          <p:cNvSpPr/>
          <p:nvPr/>
        </p:nvSpPr>
        <p:spPr>
          <a:xfrm>
            <a:off x="6645349" y="446565"/>
            <a:ext cx="4763386" cy="58691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94205" y="723014"/>
            <a:ext cx="4348716" cy="3108543"/>
          </a:xfrm>
          <a:prstGeom prst="rect">
            <a:avLst/>
          </a:prstGeom>
          <a:noFill/>
        </p:spPr>
        <p:txBody>
          <a:bodyPr wrap="square" rtlCol="0">
            <a:spAutoFit/>
          </a:bodyPr>
          <a:lstStyle/>
          <a:p>
            <a:pPr marL="342900" indent="-342900" algn="just">
              <a:buAutoNum type="arabicPeriod"/>
            </a:pPr>
            <a:r>
              <a:rPr lang="en-US" sz="2800" dirty="0" err="1" smtClean="0">
                <a:latin typeface="Calibri" panose="020F0502020204030204" pitchFamily="34" charset="0"/>
                <a:cs typeface="Calibri" panose="020F0502020204030204" pitchFamily="34" charset="0"/>
              </a:rPr>
              <a:t>Nét</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nổi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bật</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và</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đặc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sắc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về</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lực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lượng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và</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lãnh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đạo</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của</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cuộc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khởi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nghĩa</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là</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gì</a:t>
            </a:r>
            <a:r>
              <a:rPr lang="en-US" sz="2800" dirty="0" smtClean="0">
                <a:latin typeface="Calibri" panose="020F0502020204030204" pitchFamily="34" charset="0"/>
                <a:cs typeface="Calibri" panose="020F0502020204030204" pitchFamily="34" charset="0"/>
              </a:rPr>
              <a:t>?</a:t>
            </a:r>
          </a:p>
          <a:p>
            <a:pPr marL="342900" indent="-342900" algn="just">
              <a:buAutoNum type="arabicPeriod"/>
            </a:pPr>
            <a:endParaRPr lang="en-US" sz="2800" dirty="0">
              <a:latin typeface="Calibri" panose="020F0502020204030204" pitchFamily="34" charset="0"/>
              <a:cs typeface="Calibri" panose="020F0502020204030204" pitchFamily="34" charset="0"/>
            </a:endParaRPr>
          </a:p>
          <a:p>
            <a:pPr marL="342900" indent="-342900" algn="just">
              <a:buAutoNum type="arabicPeriod"/>
            </a:pPr>
            <a:endParaRPr lang="en-US" sz="2800" dirty="0" smtClean="0">
              <a:latin typeface="Calibri" panose="020F0502020204030204" pitchFamily="34" charset="0"/>
              <a:cs typeface="Calibri" panose="020F0502020204030204" pitchFamily="34" charset="0"/>
            </a:endParaRPr>
          </a:p>
          <a:p>
            <a:pPr marL="342900" indent="-342900" algn="just">
              <a:buAutoNum type="arabicPeriod"/>
            </a:pPr>
            <a:endParaRPr lang="en-US" sz="2800" dirty="0">
              <a:latin typeface="Calibri" panose="020F0502020204030204" pitchFamily="34" charset="0"/>
              <a:cs typeface="Calibri" panose="020F0502020204030204" pitchFamily="34" charset="0"/>
            </a:endParaRPr>
          </a:p>
          <a:p>
            <a:pPr marL="342900" indent="-342900" algn="just">
              <a:buAutoNum type="arabicPeriod"/>
            </a:pPr>
            <a:endParaRPr lang="en-US" sz="2800" dirty="0" smtClean="0">
              <a:latin typeface="Calibri" panose="020F0502020204030204" pitchFamily="34" charset="0"/>
              <a:cs typeface="Calibri" panose="020F0502020204030204" pitchFamily="34" charset="0"/>
            </a:endParaRPr>
          </a:p>
        </p:txBody>
      </p:sp>
      <p:sp>
        <p:nvSpPr>
          <p:cNvPr id="2" name="Rectangle 1"/>
          <p:cNvSpPr/>
          <p:nvPr/>
        </p:nvSpPr>
        <p:spPr>
          <a:xfrm>
            <a:off x="6794205" y="3381152"/>
            <a:ext cx="4496228" cy="1384995"/>
          </a:xfrm>
          <a:prstGeom prst="rect">
            <a:avLst/>
          </a:prstGeom>
        </p:spPr>
        <p:txBody>
          <a:bodyPr wrap="square">
            <a:spAutoFit/>
          </a:bodyPr>
          <a:lstStyle/>
          <a:p>
            <a:pPr algn="just"/>
            <a:r>
              <a:rPr lang="en-US" sz="2800" dirty="0" smtClean="0">
                <a:latin typeface="Calibri" panose="020F0502020204030204" pitchFamily="34" charset="0"/>
                <a:cs typeface="Calibri" panose="020F0502020204030204" pitchFamily="34" charset="0"/>
              </a:rPr>
              <a:t>2. </a:t>
            </a:r>
            <a:r>
              <a:rPr lang="en-US" sz="2800" dirty="0" err="1" smtClean="0">
                <a:latin typeface="Calibri" panose="020F0502020204030204" pitchFamily="34" charset="0"/>
                <a:cs typeface="Calibri" panose="020F0502020204030204" pitchFamily="34" charset="0"/>
              </a:rPr>
              <a:t>Em</a:t>
            </a:r>
            <a:r>
              <a:rPr lang="en-US" sz="2800" dirty="0" smtClean="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trò</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khởi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Hai </a:t>
            </a:r>
            <a:r>
              <a:rPr lang="en-US" sz="2800" dirty="0" err="1">
                <a:latin typeface="Calibri" panose="020F0502020204030204" pitchFamily="34" charset="0"/>
                <a:cs typeface="Calibri" panose="020F0502020204030204" pitchFamily="34" charset="0"/>
              </a:rPr>
              <a:t>Bà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Trưng</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0585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03628" y="2541181"/>
            <a:ext cx="6613451" cy="1818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accent6">
                    <a:lumMod val="50000"/>
                  </a:schemeClr>
                </a:solidFill>
              </a:rPr>
              <a:t>II. KHỞI NGHĨA </a:t>
            </a:r>
          </a:p>
          <a:p>
            <a:pPr algn="ctr"/>
            <a:r>
              <a:rPr lang="en-US" sz="4400" b="1" dirty="0" smtClean="0">
                <a:solidFill>
                  <a:schemeClr val="accent6">
                    <a:lumMod val="50000"/>
                  </a:schemeClr>
                </a:solidFill>
              </a:rPr>
              <a:t>BÀ TRIỆU</a:t>
            </a:r>
            <a:endParaRPr lang="en-US" sz="4400" b="1" dirty="0">
              <a:solidFill>
                <a:schemeClr val="accent6">
                  <a:lumMod val="50000"/>
                </a:schemeClr>
              </a:solidFill>
            </a:endParaRPr>
          </a:p>
        </p:txBody>
      </p:sp>
      <p:pic>
        <p:nvPicPr>
          <p:cNvPr id="1026" name="Picture 2" descr="Cuộc khởi nghĩa Bà Triệu chống quân Ngô [Năm 248] - Lịch sử"/>
          <p:cNvPicPr>
            <a:picLocks noChangeAspect="1" noChangeArrowheads="1"/>
          </p:cNvPicPr>
          <p:nvPr/>
        </p:nvPicPr>
        <p:blipFill rotWithShape="1">
          <a:blip r:embed="rId2">
            <a:extLst>
              <a:ext uri="{28A0092B-C50C-407E-A947-70E740481C1C}">
                <a14:useLocalDpi xmlns:a14="http://schemas.microsoft.com/office/drawing/2010/main" val="0"/>
              </a:ext>
            </a:extLst>
          </a:blip>
          <a:srcRect l="14424" r="13166"/>
          <a:stretch/>
        </p:blipFill>
        <p:spPr bwMode="auto">
          <a:xfrm>
            <a:off x="770020" y="1605519"/>
            <a:ext cx="4225491" cy="3285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305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8959330" y="2334126"/>
            <a:ext cx="2479167" cy="4114800"/>
          </a:xfrm>
          <a:custGeom>
            <a:avLst/>
            <a:gdLst/>
            <a:ahLst/>
            <a:cxnLst/>
            <a:rect l="l" t="t" r="r" b="b"/>
            <a:pathLst>
              <a:path w="2479167" h="4114800">
                <a:moveTo>
                  <a:pt x="0" y="0"/>
                </a:moveTo>
                <a:lnTo>
                  <a:pt x="2479167" y="0"/>
                </a:lnTo>
                <a:lnTo>
                  <a:pt x="247916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p:cNvSpPr txBox="1"/>
          <p:nvPr/>
        </p:nvSpPr>
        <p:spPr>
          <a:xfrm>
            <a:off x="2512194" y="644893"/>
            <a:ext cx="7092028" cy="646331"/>
          </a:xfrm>
          <a:prstGeom prst="rect">
            <a:avLst/>
          </a:prstGeom>
          <a:noFill/>
        </p:spPr>
        <p:txBody>
          <a:bodyPr wrap="square" rtlCol="0">
            <a:spAutoFit/>
          </a:bodyPr>
          <a:lstStyle/>
          <a:p>
            <a:pPr algn="ctr"/>
            <a:r>
              <a:rPr lang="en-US" sz="3600" dirty="0" smtClean="0">
                <a:solidFill>
                  <a:schemeClr val="accent2">
                    <a:lumMod val="50000"/>
                  </a:schemeClr>
                </a:solidFill>
                <a:latin typeface="SVN-Neutraface 2" panose="02000600040000020004" pitchFamily="50" charset="0"/>
              </a:rPr>
              <a:t>THÔNG ĐIỆP LỊCH SỬ</a:t>
            </a:r>
            <a:endParaRPr lang="en-US" sz="3600" dirty="0">
              <a:solidFill>
                <a:schemeClr val="accent2">
                  <a:lumMod val="50000"/>
                </a:schemeClr>
              </a:solidFill>
              <a:latin typeface="SVN-Neutraface 2" panose="02000600040000020004" pitchFamily="50" charset="0"/>
            </a:endParaRPr>
          </a:p>
        </p:txBody>
      </p:sp>
      <p:sp>
        <p:nvSpPr>
          <p:cNvPr id="9" name="Freeform 3"/>
          <p:cNvSpPr/>
          <p:nvPr/>
        </p:nvSpPr>
        <p:spPr>
          <a:xfrm>
            <a:off x="777604" y="1668331"/>
            <a:ext cx="8028888" cy="4188012"/>
          </a:xfrm>
          <a:custGeom>
            <a:avLst/>
            <a:gdLst/>
            <a:ahLst/>
            <a:cxnLst/>
            <a:rect l="l" t="t" r="r" b="b"/>
            <a:pathLst>
              <a:path w="7315200" h="3593592">
                <a:moveTo>
                  <a:pt x="0" y="0"/>
                </a:moveTo>
                <a:lnTo>
                  <a:pt x="7315200" y="0"/>
                </a:lnTo>
                <a:lnTo>
                  <a:pt x="7315200" y="3593592"/>
                </a:lnTo>
                <a:lnTo>
                  <a:pt x="0" y="3593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0"/>
          <p:cNvSpPr txBox="1"/>
          <p:nvPr/>
        </p:nvSpPr>
        <p:spPr>
          <a:xfrm>
            <a:off x="1203158" y="2608313"/>
            <a:ext cx="6872437" cy="1569660"/>
          </a:xfrm>
          <a:prstGeom prst="rect">
            <a:avLst/>
          </a:prstGeom>
          <a:noFill/>
        </p:spPr>
        <p:txBody>
          <a:bodyPr wrap="square" rtlCol="0">
            <a:spAutoFit/>
          </a:bodyPr>
          <a:lstStyle/>
          <a:p>
            <a:r>
              <a:rPr lang="en-US" sz="3200" dirty="0" err="1" smtClean="0">
                <a:solidFill>
                  <a:schemeClr val="accent2">
                    <a:lumMod val="50000"/>
                  </a:schemeClr>
                </a:solidFill>
                <a:latin typeface="SVN-Shintia Script" panose="02000804000000020003" pitchFamily="2" charset="0"/>
              </a:rPr>
              <a:t>Em</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hãy</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viết</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một</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thông</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điệp</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ngắn</a:t>
            </a:r>
            <a:r>
              <a:rPr lang="en-US" sz="3200" dirty="0" smtClean="0">
                <a:solidFill>
                  <a:schemeClr val="accent2">
                    <a:lumMod val="50000"/>
                  </a:schemeClr>
                </a:solidFill>
                <a:latin typeface="SVN-Shintia Script" panose="02000804000000020003" pitchFamily="2" charset="0"/>
              </a:rPr>
              <a:t> (1-2 </a:t>
            </a:r>
            <a:r>
              <a:rPr lang="en-US" sz="3200" dirty="0" err="1" smtClean="0">
                <a:solidFill>
                  <a:schemeClr val="accent2">
                    <a:lumMod val="50000"/>
                  </a:schemeClr>
                </a:solidFill>
                <a:latin typeface="SVN-Shintia Script" panose="02000804000000020003" pitchFamily="2" charset="0"/>
              </a:rPr>
              <a:t>câu</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gửi</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đến</a:t>
            </a:r>
            <a:r>
              <a:rPr lang="en-US" sz="3200" dirty="0" smtClean="0">
                <a:solidFill>
                  <a:schemeClr val="accent2">
                    <a:lumMod val="50000"/>
                  </a:schemeClr>
                </a:solidFill>
                <a:latin typeface="SVN-Shintia Script" panose="02000804000000020003" pitchFamily="2" charset="0"/>
              </a:rPr>
              <a:t> Hai </a:t>
            </a:r>
            <a:r>
              <a:rPr lang="en-US" sz="3200" dirty="0" err="1" smtClean="0">
                <a:solidFill>
                  <a:schemeClr val="accent2">
                    <a:lumMod val="50000"/>
                  </a:schemeClr>
                </a:solidFill>
                <a:latin typeface="SVN-Shintia Script" panose="02000804000000020003" pitchFamily="2" charset="0"/>
              </a:rPr>
              <a:t>Bà</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Trưng</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để</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thể</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hiện</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lòng</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biết</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ơn</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và</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lời</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hứa</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của</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thế</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hệ</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trẻ</a:t>
            </a:r>
            <a:r>
              <a:rPr lang="en-US" sz="3200" dirty="0" smtClean="0">
                <a:solidFill>
                  <a:schemeClr val="accent2">
                    <a:lumMod val="50000"/>
                  </a:schemeClr>
                </a:solidFill>
                <a:latin typeface="SVN-Shintia Script" panose="02000804000000020003" pitchFamily="2" charset="0"/>
              </a:rPr>
              <a:t> </a:t>
            </a:r>
            <a:r>
              <a:rPr lang="en-US" sz="3200" dirty="0" err="1" smtClean="0">
                <a:solidFill>
                  <a:schemeClr val="accent2">
                    <a:lumMod val="50000"/>
                  </a:schemeClr>
                </a:solidFill>
                <a:latin typeface="SVN-Shintia Script" panose="02000804000000020003" pitchFamily="2" charset="0"/>
              </a:rPr>
              <a:t>hôm</a:t>
            </a:r>
            <a:r>
              <a:rPr lang="en-US" sz="3200" dirty="0" smtClean="0">
                <a:solidFill>
                  <a:schemeClr val="accent2">
                    <a:lumMod val="50000"/>
                  </a:schemeClr>
                </a:solidFill>
                <a:latin typeface="SVN-Shintia Script" panose="02000804000000020003" pitchFamily="2" charset="0"/>
              </a:rPr>
              <a:t> nay.</a:t>
            </a:r>
            <a:endParaRPr lang="en-US" sz="3200" dirty="0">
              <a:solidFill>
                <a:schemeClr val="accent2">
                  <a:lumMod val="50000"/>
                </a:schemeClr>
              </a:solidFill>
              <a:latin typeface="SVN-Shintia Script" panose="02000804000000020003" pitchFamily="2" charset="0"/>
            </a:endParaRPr>
          </a:p>
        </p:txBody>
      </p:sp>
    </p:spTree>
    <p:extLst>
      <p:ext uri="{BB962C8B-B14F-4D97-AF65-F5344CB8AC3E}">
        <p14:creationId xmlns:p14="http://schemas.microsoft.com/office/powerpoint/2010/main" val="587389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3725" y="391886"/>
            <a:ext cx="5695406"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I SEE – I SHARE – I WONDER</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7210696" y="1293223"/>
            <a:ext cx="4336869" cy="116259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nhìn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thấy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ảnh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này</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210696" y="4254256"/>
            <a:ext cx="4336869" cy="116259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hỏi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thắc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mắc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đặt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không</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82" y="915105"/>
            <a:ext cx="5758646" cy="550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8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08" t="10796" r="26528" b="5277"/>
          <a:stretch/>
        </p:blipFill>
        <p:spPr bwMode="auto">
          <a:xfrm>
            <a:off x="1488558" y="350873"/>
            <a:ext cx="4316819" cy="617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13847" y="2674089"/>
            <a:ext cx="5143744" cy="1077218"/>
          </a:xfrm>
          <a:prstGeom prst="rect">
            <a:avLst/>
          </a:prstGeom>
          <a:noFill/>
        </p:spPr>
        <p:txBody>
          <a:bodyPr wrap="square" rtlCol="0">
            <a:spAutoFit/>
          </a:bodyPr>
          <a:lstStyle/>
          <a:p>
            <a:pPr algn="ctr"/>
            <a:r>
              <a:rPr lang="en-US" sz="3200" b="1" dirty="0" smtClean="0">
                <a:latin typeface="Calibri" panose="020F0502020204030204" pitchFamily="34" charset="0"/>
                <a:cs typeface="Calibri" panose="020F0502020204030204" pitchFamily="34" charset="0"/>
              </a:rPr>
              <a:t>NÀNG TÍA </a:t>
            </a:r>
          </a:p>
          <a:p>
            <a:pPr algn="ctr"/>
            <a:r>
              <a:rPr lang="en-US" sz="3200" b="1" dirty="0" smtClean="0">
                <a:latin typeface="Calibri" panose="020F0502020204030204" pitchFamily="34" charset="0"/>
                <a:cs typeface="Calibri" panose="020F0502020204030204" pitchFamily="34" charset="0"/>
              </a:rPr>
              <a:t>(TRƯƠNG TỬ NƯƠNG)</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017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933" y="523875"/>
            <a:ext cx="8710020" cy="568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944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Vua tiếng Việt: Chương trình bổ ích dành cho mọi lứa tuổi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69" y="350910"/>
            <a:ext cx="10455719" cy="6175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47507" y="5061098"/>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75000"/>
                  </a:schemeClr>
                </a:solidFill>
                <a:latin typeface="Calibri" panose="020F0502020204030204" pitchFamily="34" charset="0"/>
                <a:cs typeface="Calibri" panose="020F0502020204030204" pitchFamily="34" charset="0"/>
              </a:rPr>
              <a:t>M/</a:t>
            </a:r>
            <a:r>
              <a:rPr lang="en-US" sz="4000" b="1" dirty="0" err="1" smtClean="0">
                <a:solidFill>
                  <a:schemeClr val="accent2">
                    <a:lumMod val="75000"/>
                  </a:schemeClr>
                </a:solidFill>
                <a:latin typeface="Calibri" panose="020F0502020204030204" pitchFamily="34" charset="0"/>
                <a:cs typeface="Calibri" panose="020F0502020204030204" pitchFamily="34" charset="0"/>
              </a:rPr>
              <a:t>i</a:t>
            </a:r>
            <a:r>
              <a:rPr lang="en-US" sz="4000" b="1" dirty="0" smtClean="0">
                <a:solidFill>
                  <a:schemeClr val="accent2">
                    <a:lumMod val="75000"/>
                  </a:schemeClr>
                </a:solidFill>
                <a:latin typeface="Calibri" panose="020F0502020204030204" pitchFamily="34" charset="0"/>
                <a:cs typeface="Calibri" panose="020F0502020204030204" pitchFamily="34" charset="0"/>
              </a:rPr>
              <a:t>/n/L/e/h</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Rounded Rectangular Callout 4"/>
          <p:cNvSpPr/>
          <p:nvPr/>
        </p:nvSpPr>
        <p:spPr>
          <a:xfrm>
            <a:off x="2477386" y="765544"/>
            <a:ext cx="4848447" cy="1254642"/>
          </a:xfrm>
          <a:prstGeom prst="wedgeRoundRectCallout">
            <a:avLst>
              <a:gd name="adj1" fmla="val 57895"/>
              <a:gd name="adj2" fmla="val 7182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Calibri" panose="020F0502020204030204" pitchFamily="34" charset="0"/>
                <a:cs typeface="Calibri" panose="020F0502020204030204" pitchFamily="34" charset="0"/>
              </a:rPr>
              <a:t>QUÊ HƯƠNG CỦA HAI BÀ TRƯNG Ở ĐÂU?</a:t>
            </a:r>
            <a:endParaRPr lang="en-US" sz="3200" b="1" dirty="0">
              <a:solidFill>
                <a:schemeClr val="bg1"/>
              </a:solidFill>
              <a:latin typeface="Calibri" panose="020F0502020204030204" pitchFamily="34" charset="0"/>
              <a:cs typeface="Calibri" panose="020F0502020204030204" pitchFamily="34" charset="0"/>
            </a:endParaRPr>
          </a:p>
        </p:txBody>
      </p:sp>
      <p:sp>
        <p:nvSpPr>
          <p:cNvPr id="12" name="Rounded Rectangle 11"/>
          <p:cNvSpPr/>
          <p:nvPr/>
        </p:nvSpPr>
        <p:spPr>
          <a:xfrm>
            <a:off x="2640422" y="5064646"/>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accent2">
                    <a:lumMod val="75000"/>
                  </a:schemeClr>
                </a:solidFill>
                <a:latin typeface="Calibri" panose="020F0502020204030204" pitchFamily="34" charset="0"/>
                <a:cs typeface="Calibri" panose="020F0502020204030204" pitchFamily="34" charset="0"/>
              </a:rPr>
              <a:t>Mê</a:t>
            </a:r>
            <a:r>
              <a:rPr lang="en-US" sz="4000" b="1" dirty="0" smtClean="0">
                <a:solidFill>
                  <a:schemeClr val="accent2">
                    <a:lumMod val="75000"/>
                  </a:schemeClr>
                </a:solidFill>
                <a:latin typeface="Calibri" panose="020F0502020204030204" pitchFamily="34" charset="0"/>
                <a:cs typeface="Calibri" panose="020F0502020204030204" pitchFamily="34" charset="0"/>
              </a:rPr>
              <a:t> Linh</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552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Vua tiếng Việt: Chương trình bổ ích dành cho mọi lứa tuổi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69" y="350910"/>
            <a:ext cx="10455719" cy="6175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47507" y="5061098"/>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75000"/>
                  </a:schemeClr>
                </a:solidFill>
                <a:latin typeface="Calibri" panose="020F0502020204030204" pitchFamily="34" charset="0"/>
                <a:cs typeface="Calibri" panose="020F0502020204030204" pitchFamily="34" charset="0"/>
              </a:rPr>
              <a:t>S/</a:t>
            </a:r>
            <a:r>
              <a:rPr lang="en-US" sz="4000" b="1" dirty="0" err="1" smtClean="0">
                <a:solidFill>
                  <a:schemeClr val="accent2">
                    <a:lumMod val="75000"/>
                  </a:schemeClr>
                </a:solidFill>
                <a:latin typeface="Calibri" panose="020F0502020204030204" pitchFamily="34" charset="0"/>
                <a:cs typeface="Calibri" panose="020F0502020204030204" pitchFamily="34" charset="0"/>
              </a:rPr>
              <a:t>i</a:t>
            </a:r>
            <a:r>
              <a:rPr lang="en-US" sz="4000" b="1" dirty="0" smtClean="0">
                <a:solidFill>
                  <a:schemeClr val="accent2">
                    <a:lumMod val="75000"/>
                  </a:schemeClr>
                </a:solidFill>
                <a:latin typeface="Calibri" panose="020F0502020204030204" pitchFamily="34" charset="0"/>
                <a:cs typeface="Calibri" panose="020F0502020204030204" pitchFamily="34" charset="0"/>
              </a:rPr>
              <a:t>/c/h/T/h/a/</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Rounded Rectangular Callout 4"/>
          <p:cNvSpPr/>
          <p:nvPr/>
        </p:nvSpPr>
        <p:spPr>
          <a:xfrm>
            <a:off x="2477386" y="765544"/>
            <a:ext cx="4848447" cy="1254642"/>
          </a:xfrm>
          <a:prstGeom prst="wedgeRoundRectCallout">
            <a:avLst>
              <a:gd name="adj1" fmla="val 57895"/>
              <a:gd name="adj2" fmla="val 7182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Calibri" panose="020F0502020204030204" pitchFamily="34" charset="0"/>
                <a:cs typeface="Calibri" panose="020F0502020204030204" pitchFamily="34" charset="0"/>
              </a:rPr>
              <a:t>CHỒNG CỦA TRƯNG TRẮC TÊN LÀ GÌ?</a:t>
            </a:r>
            <a:endParaRPr lang="en-US" sz="3200" b="1" dirty="0">
              <a:solidFill>
                <a:schemeClr val="bg1"/>
              </a:solidFill>
              <a:latin typeface="Calibri" panose="020F0502020204030204" pitchFamily="34" charset="0"/>
              <a:cs typeface="Calibri" panose="020F0502020204030204" pitchFamily="34" charset="0"/>
            </a:endParaRPr>
          </a:p>
        </p:txBody>
      </p:sp>
      <p:sp>
        <p:nvSpPr>
          <p:cNvPr id="6" name="Rounded Rectangle 5"/>
          <p:cNvSpPr/>
          <p:nvPr/>
        </p:nvSpPr>
        <p:spPr>
          <a:xfrm>
            <a:off x="2640422" y="5064646"/>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accent2">
                    <a:lumMod val="75000"/>
                  </a:schemeClr>
                </a:solidFill>
                <a:latin typeface="Calibri" panose="020F0502020204030204" pitchFamily="34" charset="0"/>
                <a:cs typeface="Calibri" panose="020F0502020204030204" pitchFamily="34" charset="0"/>
              </a:rPr>
              <a:t>Thi</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Sách</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45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Vua tiếng Việt: Chương trình bổ ích dành cho mọi lứa tuổi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69" y="350910"/>
            <a:ext cx="10455719" cy="6175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47507" y="5061098"/>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75000"/>
                  </a:schemeClr>
                </a:solidFill>
                <a:latin typeface="Calibri" panose="020F0502020204030204" pitchFamily="34" charset="0"/>
                <a:cs typeface="Calibri" panose="020F0502020204030204" pitchFamily="34" charset="0"/>
              </a:rPr>
              <a:t>S/</a:t>
            </a:r>
            <a:r>
              <a:rPr lang="en-US" sz="4000" b="1" dirty="0" err="1" smtClean="0">
                <a:solidFill>
                  <a:schemeClr val="accent2">
                    <a:lumMod val="75000"/>
                  </a:schemeClr>
                </a:solidFill>
                <a:latin typeface="Calibri" panose="020F0502020204030204" pitchFamily="34" charset="0"/>
                <a:cs typeface="Calibri" panose="020F0502020204030204" pitchFamily="34" charset="0"/>
              </a:rPr>
              <a:t>i</a:t>
            </a:r>
            <a:r>
              <a:rPr lang="en-US" sz="4000" b="1" dirty="0" smtClean="0">
                <a:solidFill>
                  <a:schemeClr val="accent2">
                    <a:lumMod val="75000"/>
                  </a:schemeClr>
                </a:solidFill>
                <a:latin typeface="Calibri" panose="020F0502020204030204" pitchFamily="34" charset="0"/>
                <a:cs typeface="Calibri" panose="020F0502020204030204" pitchFamily="34" charset="0"/>
              </a:rPr>
              <a:t>/c/h/T/h/a/</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Rounded Rectangular Callout 4"/>
          <p:cNvSpPr/>
          <p:nvPr/>
        </p:nvSpPr>
        <p:spPr>
          <a:xfrm>
            <a:off x="2477386" y="765544"/>
            <a:ext cx="4848447" cy="1254642"/>
          </a:xfrm>
          <a:prstGeom prst="wedgeRoundRectCallout">
            <a:avLst>
              <a:gd name="adj1" fmla="val 57895"/>
              <a:gd name="adj2" fmla="val 7182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Calibri" panose="020F0502020204030204" pitchFamily="34" charset="0"/>
                <a:cs typeface="Calibri" panose="020F0502020204030204" pitchFamily="34" charset="0"/>
              </a:rPr>
              <a:t>CHỒNG CỦA TRƯNG TRẮC TÊN LÀ GÌ?</a:t>
            </a:r>
            <a:endParaRPr lang="en-US" sz="3200" b="1" dirty="0">
              <a:solidFill>
                <a:schemeClr val="bg1"/>
              </a:solidFill>
              <a:latin typeface="Calibri" panose="020F0502020204030204" pitchFamily="34" charset="0"/>
              <a:cs typeface="Calibri" panose="020F0502020204030204" pitchFamily="34" charset="0"/>
            </a:endParaRPr>
          </a:p>
        </p:txBody>
      </p:sp>
      <p:sp>
        <p:nvSpPr>
          <p:cNvPr id="6" name="Rounded Rectangle 5"/>
          <p:cNvSpPr/>
          <p:nvPr/>
        </p:nvSpPr>
        <p:spPr>
          <a:xfrm>
            <a:off x="2640422" y="5064646"/>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accent2">
                    <a:lumMod val="75000"/>
                  </a:schemeClr>
                </a:solidFill>
                <a:latin typeface="Calibri" panose="020F0502020204030204" pitchFamily="34" charset="0"/>
                <a:cs typeface="Calibri" panose="020F0502020204030204" pitchFamily="34" charset="0"/>
              </a:rPr>
              <a:t>Thi</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Sách</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000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Vua tiếng Việt: Chương trình bổ ích dành cho mọi lứa tuổi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69" y="350910"/>
            <a:ext cx="10455719" cy="6175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47507" y="5061098"/>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75000"/>
                  </a:schemeClr>
                </a:solidFill>
                <a:latin typeface="Calibri" panose="020F0502020204030204" pitchFamily="34" charset="0"/>
                <a:cs typeface="Calibri" panose="020F0502020204030204" pitchFamily="34" charset="0"/>
              </a:rPr>
              <a:t>L/u/â/L/y/u/</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Rounded Rectangular Callout 4"/>
          <p:cNvSpPr/>
          <p:nvPr/>
        </p:nvSpPr>
        <p:spPr>
          <a:xfrm>
            <a:off x="2477386" y="765544"/>
            <a:ext cx="4848447" cy="1254642"/>
          </a:xfrm>
          <a:prstGeom prst="wedgeRoundRectCallout">
            <a:avLst>
              <a:gd name="adj1" fmla="val 57895"/>
              <a:gd name="adj2" fmla="val 7182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Calibri" panose="020F0502020204030204" pitchFamily="34" charset="0"/>
                <a:cs typeface="Calibri" panose="020F0502020204030204" pitchFamily="34" charset="0"/>
              </a:rPr>
              <a:t>THỦ PHỦ CỦA CHÍNH QUYỀN ĐÔ HỘ?</a:t>
            </a:r>
            <a:endParaRPr lang="en-US" sz="3200" b="1" dirty="0">
              <a:solidFill>
                <a:schemeClr val="bg1"/>
              </a:solidFill>
              <a:latin typeface="Calibri" panose="020F0502020204030204" pitchFamily="34" charset="0"/>
              <a:cs typeface="Calibri" panose="020F0502020204030204" pitchFamily="34" charset="0"/>
            </a:endParaRPr>
          </a:p>
        </p:txBody>
      </p:sp>
      <p:sp>
        <p:nvSpPr>
          <p:cNvPr id="6" name="Rounded Rectangle 5"/>
          <p:cNvSpPr/>
          <p:nvPr/>
        </p:nvSpPr>
        <p:spPr>
          <a:xfrm>
            <a:off x="2640422" y="5064646"/>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accent2">
                    <a:lumMod val="75000"/>
                  </a:schemeClr>
                </a:solidFill>
                <a:latin typeface="Calibri" panose="020F0502020204030204" pitchFamily="34" charset="0"/>
                <a:cs typeface="Calibri" panose="020F0502020204030204" pitchFamily="34" charset="0"/>
              </a:rPr>
              <a:t>Luy</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Lâu</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0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Vua tiếng Việt: Chương trình bổ ích dành cho mọi lứa tuổi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69" y="350910"/>
            <a:ext cx="10455719" cy="6175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47507" y="5061098"/>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75000"/>
                  </a:schemeClr>
                </a:solidFill>
                <a:latin typeface="Calibri" panose="020F0502020204030204" pitchFamily="34" charset="0"/>
                <a:cs typeface="Calibri" panose="020F0502020204030204" pitchFamily="34" charset="0"/>
              </a:rPr>
              <a:t>g/ư/n/T/ư/r/ơ/V/ơ/ng</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Rounded Rectangular Callout 4"/>
          <p:cNvSpPr/>
          <p:nvPr/>
        </p:nvSpPr>
        <p:spPr>
          <a:xfrm>
            <a:off x="1637414" y="765544"/>
            <a:ext cx="6092456" cy="1254642"/>
          </a:xfrm>
          <a:prstGeom prst="wedgeRoundRectCallout">
            <a:avLst>
              <a:gd name="adj1" fmla="val 50740"/>
              <a:gd name="adj2" fmla="val 84534"/>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Calibri" panose="020F0502020204030204" pitchFamily="34" charset="0"/>
                <a:cs typeface="Calibri" panose="020F0502020204030204" pitchFamily="34" charset="0"/>
              </a:rPr>
              <a:t>SAU KHI LÊN NGÔI VUA, TRƯNG TRẮC ĐƯỢC XƯNG LÀ GÌ</a:t>
            </a:r>
            <a:endParaRPr lang="en-US" sz="3200" b="1" dirty="0">
              <a:solidFill>
                <a:schemeClr val="bg1"/>
              </a:solidFill>
              <a:latin typeface="Calibri" panose="020F0502020204030204" pitchFamily="34" charset="0"/>
              <a:cs typeface="Calibri" panose="020F0502020204030204" pitchFamily="34" charset="0"/>
            </a:endParaRPr>
          </a:p>
        </p:txBody>
      </p:sp>
      <p:sp>
        <p:nvSpPr>
          <p:cNvPr id="6" name="Rounded Rectangle 5"/>
          <p:cNvSpPr/>
          <p:nvPr/>
        </p:nvSpPr>
        <p:spPr>
          <a:xfrm>
            <a:off x="2640445" y="5064686"/>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accent2">
                    <a:lumMod val="75000"/>
                  </a:schemeClr>
                </a:solidFill>
                <a:latin typeface="Calibri" panose="020F0502020204030204" pitchFamily="34" charset="0"/>
                <a:cs typeface="Calibri" panose="020F0502020204030204" pitchFamily="34" charset="0"/>
              </a:rPr>
              <a:t>Trưng</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Vương</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95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Vua tiếng Việt: Chương trình bổ ích dành cho mọi lứa tuổi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69" y="350910"/>
            <a:ext cx="10455719" cy="6175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47507" y="5061098"/>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75000"/>
                  </a:schemeClr>
                </a:solidFill>
                <a:latin typeface="Calibri" panose="020F0502020204030204" pitchFamily="34" charset="0"/>
                <a:cs typeface="Calibri" panose="020F0502020204030204" pitchFamily="34" charset="0"/>
              </a:rPr>
              <a:t>N/a/ư/N/ú/</a:t>
            </a:r>
            <a:r>
              <a:rPr lang="en-US" sz="4000" b="1" dirty="0" err="1" smtClean="0">
                <a:solidFill>
                  <a:schemeClr val="accent2">
                    <a:lumMod val="75000"/>
                  </a:schemeClr>
                </a:solidFill>
                <a:latin typeface="Calibri" panose="020F0502020204030204" pitchFamily="34" charset="0"/>
                <a:cs typeface="Calibri" panose="020F0502020204030204" pitchFamily="34" charset="0"/>
              </a:rPr>
              <a:t>i</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Rounded Rectangular Callout 4"/>
          <p:cNvSpPr/>
          <p:nvPr/>
        </p:nvSpPr>
        <p:spPr>
          <a:xfrm>
            <a:off x="2477386" y="765544"/>
            <a:ext cx="4848447" cy="1254642"/>
          </a:xfrm>
          <a:prstGeom prst="wedgeRoundRectCallout">
            <a:avLst>
              <a:gd name="adj1" fmla="val 57895"/>
              <a:gd name="adj2" fmla="val 7182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Calibri" panose="020F0502020204030204" pitchFamily="34" charset="0"/>
                <a:cs typeface="Calibri" panose="020F0502020204030204" pitchFamily="34" charset="0"/>
              </a:rPr>
              <a:t>BÀ TRIỆU NỔI DẬY KHỞI NGHĨA Ở ĐÂU?</a:t>
            </a:r>
            <a:endParaRPr lang="en-US" sz="3200" b="1" dirty="0">
              <a:solidFill>
                <a:schemeClr val="bg1"/>
              </a:solidFill>
              <a:latin typeface="Calibri" panose="020F0502020204030204" pitchFamily="34" charset="0"/>
              <a:cs typeface="Calibri" panose="020F0502020204030204" pitchFamily="34" charset="0"/>
            </a:endParaRPr>
          </a:p>
        </p:txBody>
      </p:sp>
      <p:sp>
        <p:nvSpPr>
          <p:cNvPr id="6" name="Rounded Rectangle 5"/>
          <p:cNvSpPr/>
          <p:nvPr/>
        </p:nvSpPr>
        <p:spPr>
          <a:xfrm>
            <a:off x="2647506" y="5065266"/>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accent2">
                    <a:lumMod val="75000"/>
                  </a:schemeClr>
                </a:solidFill>
                <a:latin typeface="Calibri" panose="020F0502020204030204" pitchFamily="34" charset="0"/>
                <a:cs typeface="Calibri" panose="020F0502020204030204" pitchFamily="34" charset="0"/>
              </a:rPr>
              <a:t>Núi</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Nưa</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283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Vua tiếng Việt: Chương trình bổ ích dành cho mọi lứa tuổi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769" y="350910"/>
            <a:ext cx="10455719" cy="6175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47507" y="5061098"/>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75000"/>
                  </a:schemeClr>
                </a:solidFill>
                <a:latin typeface="Calibri" panose="020F0502020204030204" pitchFamily="34" charset="0"/>
                <a:cs typeface="Calibri" panose="020F0502020204030204" pitchFamily="34" charset="0"/>
              </a:rPr>
              <a:t>g/à/N/h/ô/N</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Rounded Rectangular Callout 4"/>
          <p:cNvSpPr/>
          <p:nvPr/>
        </p:nvSpPr>
        <p:spPr>
          <a:xfrm>
            <a:off x="1637414" y="765544"/>
            <a:ext cx="6092456" cy="1254642"/>
          </a:xfrm>
          <a:prstGeom prst="wedgeRoundRectCallout">
            <a:avLst>
              <a:gd name="adj1" fmla="val 50740"/>
              <a:gd name="adj2" fmla="val 84534"/>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alibri" panose="020F0502020204030204" pitchFamily="34" charset="0"/>
                <a:cs typeface="Calibri" panose="020F0502020204030204" pitchFamily="34" charset="0"/>
              </a:rPr>
              <a:t>NĂM 248, BÀ TRIỆU DẤY BINH KHỞI NGHĨA, CHỐNG LẠI ÁCH CAI TRỊ CỦA</a:t>
            </a:r>
            <a:endParaRPr lang="en-US" sz="4400" b="1" dirty="0">
              <a:solidFill>
                <a:schemeClr val="bg1"/>
              </a:solidFill>
              <a:latin typeface="Calibri" panose="020F0502020204030204" pitchFamily="34" charset="0"/>
              <a:cs typeface="Calibri" panose="020F0502020204030204" pitchFamily="34" charset="0"/>
            </a:endParaRPr>
          </a:p>
        </p:txBody>
      </p:sp>
      <p:sp>
        <p:nvSpPr>
          <p:cNvPr id="6" name="Rounded Rectangle 5"/>
          <p:cNvSpPr/>
          <p:nvPr/>
        </p:nvSpPr>
        <p:spPr>
          <a:xfrm>
            <a:off x="2647506" y="5073635"/>
            <a:ext cx="8941981" cy="78680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accent2">
                    <a:lumMod val="75000"/>
                  </a:schemeClr>
                </a:solidFill>
                <a:latin typeface="Calibri" panose="020F0502020204030204" pitchFamily="34" charset="0"/>
                <a:cs typeface="Calibri" panose="020F0502020204030204" pitchFamily="34" charset="0"/>
              </a:rPr>
              <a:t>Nhà</a:t>
            </a:r>
            <a:r>
              <a:rPr lang="en-US" sz="4000" b="1" dirty="0" smtClean="0">
                <a:solidFill>
                  <a:schemeClr val="accent2">
                    <a:lumMod val="75000"/>
                  </a:schemeClr>
                </a:solidFill>
                <a:latin typeface="Calibri" panose="020F0502020204030204" pitchFamily="34" charset="0"/>
                <a:cs typeface="Calibri" panose="020F0502020204030204" pitchFamily="34" charset="0"/>
              </a:rPr>
              <a:t> </a:t>
            </a:r>
            <a:r>
              <a:rPr lang="en-US" sz="4000" b="1" dirty="0" err="1" smtClean="0">
                <a:solidFill>
                  <a:schemeClr val="accent2">
                    <a:lumMod val="75000"/>
                  </a:schemeClr>
                </a:solidFill>
                <a:latin typeface="Calibri" panose="020F0502020204030204" pitchFamily="34" charset="0"/>
                <a:cs typeface="Calibri" panose="020F0502020204030204" pitchFamily="34" charset="0"/>
              </a:rPr>
              <a:t>Ngô</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90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9615" y="1713202"/>
            <a:ext cx="9556348" cy="3390426"/>
          </a:xfrm>
        </p:spPr>
        <p:txBody>
          <a:bodyPr>
            <a:normAutofit/>
          </a:bodyPr>
          <a:lstStyle/>
          <a:p>
            <a:r>
              <a:rPr lang="en-US" dirty="0" smtClean="0">
                <a:solidFill>
                  <a:srgbClr val="C00000"/>
                </a:solidFill>
                <a:latin typeface="SVN-Revolution" panose="02040603050506020204" pitchFamily="18" charset="0"/>
              </a:rPr>
              <a:t>ĐỀN THỜ</a:t>
            </a:r>
            <a:br>
              <a:rPr lang="en-US" dirty="0" smtClean="0">
                <a:solidFill>
                  <a:srgbClr val="C00000"/>
                </a:solidFill>
                <a:latin typeface="SVN-Revolution" panose="02040603050506020204" pitchFamily="18" charset="0"/>
              </a:rPr>
            </a:br>
            <a:r>
              <a:rPr lang="en-US" dirty="0" smtClean="0">
                <a:solidFill>
                  <a:srgbClr val="C00000"/>
                </a:solidFill>
                <a:latin typeface="SVN-Revolution" panose="02040603050506020204" pitchFamily="18" charset="0"/>
              </a:rPr>
              <a:t/>
            </a:r>
            <a:br>
              <a:rPr lang="en-US" dirty="0" smtClean="0">
                <a:solidFill>
                  <a:srgbClr val="C00000"/>
                </a:solidFill>
                <a:latin typeface="SVN-Revolution" panose="02040603050506020204" pitchFamily="18" charset="0"/>
              </a:rPr>
            </a:br>
            <a:r>
              <a:rPr lang="en-US" dirty="0" smtClean="0">
                <a:solidFill>
                  <a:srgbClr val="C00000"/>
                </a:solidFill>
                <a:latin typeface="SVN-Revolution" panose="02040603050506020204" pitchFamily="18" charset="0"/>
              </a:rPr>
              <a:t>HAI BÀ TRƯNG</a:t>
            </a:r>
            <a:endParaRPr lang="en-US" dirty="0">
              <a:solidFill>
                <a:srgbClr val="C00000"/>
              </a:solidFill>
              <a:latin typeface="SVN-Revolution" panose="02040603050506020204" pitchFamily="18" charset="0"/>
            </a:endParaRPr>
          </a:p>
        </p:txBody>
      </p:sp>
    </p:spTree>
    <p:extLst>
      <p:ext uri="{BB962C8B-B14F-4D97-AF65-F5344CB8AC3E}">
        <p14:creationId xmlns:p14="http://schemas.microsoft.com/office/powerpoint/2010/main" val="4091095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391159B2-3847-4541-BAAE-D93F71723E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84" name="Rectangle 83">
            <a:extLst>
              <a:ext uri="{FF2B5EF4-FFF2-40B4-BE49-F238E27FC236}">
                <a16:creationId xmlns:a16="http://schemas.microsoft.com/office/drawing/2014/main" id="{93BDF953-B1FC-408F-A14E-33A8C1DC1B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98F31DB-CC42-45D2-8A54-1C8314F7A6D3}"/>
              </a:ext>
            </a:extLst>
          </p:cNvPr>
          <p:cNvSpPr>
            <a:spLocks noGrp="1"/>
          </p:cNvSpPr>
          <p:nvPr>
            <p:ph type="ctrTitle"/>
          </p:nvPr>
        </p:nvSpPr>
        <p:spPr>
          <a:xfrm>
            <a:off x="1225195" y="3543563"/>
            <a:ext cx="9732773" cy="2498613"/>
          </a:xfrm>
        </p:spPr>
        <p:txBody>
          <a:bodyPr>
            <a:normAutofit/>
          </a:bodyPr>
          <a:lstStyle/>
          <a:p>
            <a:pPr>
              <a:lnSpc>
                <a:spcPct val="100000"/>
              </a:lnSpc>
            </a:pPr>
            <a:r>
              <a:rPr lang="en-US" sz="4400" b="1" dirty="0" err="1" smtClean="0">
                <a:latin typeface="Cambria" panose="02040503050406030204" pitchFamily="18" charset="0"/>
                <a:ea typeface="Cambria" panose="02040503050406030204" pitchFamily="18" charset="0"/>
              </a:rPr>
              <a:t>TiếT</a:t>
            </a:r>
            <a:r>
              <a:rPr lang="en-US" sz="4400" b="1" dirty="0" smtClean="0">
                <a:latin typeface="Cambria" panose="02040503050406030204" pitchFamily="18" charset="0"/>
                <a:ea typeface="Cambria" panose="02040503050406030204" pitchFamily="18" charset="0"/>
              </a:rPr>
              <a:t> 38+39+42+43. BÀI 18</a:t>
            </a:r>
            <a:r>
              <a:rPr lang="en-US" sz="4400" b="1" dirty="0">
                <a:latin typeface="Cambria" panose="02040503050406030204" pitchFamily="18" charset="0"/>
                <a:ea typeface="Cambria" panose="02040503050406030204" pitchFamily="18" charset="0"/>
              </a:rPr>
              <a:t/>
            </a:r>
            <a:br>
              <a:rPr lang="en-US" sz="4400" b="1" dirty="0">
                <a:latin typeface="Cambria" panose="02040503050406030204" pitchFamily="18" charset="0"/>
                <a:ea typeface="Cambria" panose="02040503050406030204" pitchFamily="18" charset="0"/>
              </a:rPr>
            </a:br>
            <a:r>
              <a:rPr lang="en-US" sz="4400" b="1" dirty="0">
                <a:latin typeface="Cambria" panose="02040503050406030204" pitchFamily="18" charset="0"/>
                <a:ea typeface="Cambria" panose="02040503050406030204" pitchFamily="18" charset="0"/>
              </a:rPr>
              <a:t>CÁC CUỘC </a:t>
            </a:r>
            <a:r>
              <a:rPr lang="en-US" sz="4400" b="1" dirty="0" smtClean="0">
                <a:latin typeface="Cambria" panose="02040503050406030204" pitchFamily="18" charset="0"/>
                <a:ea typeface="Cambria" panose="02040503050406030204" pitchFamily="18" charset="0"/>
              </a:rPr>
              <a:t>ĐẤU TRANH GIÀNH </a:t>
            </a:r>
            <a:r>
              <a:rPr lang="en-US" sz="4400" b="1" dirty="0">
                <a:latin typeface="Cambria" panose="02040503050406030204" pitchFamily="18" charset="0"/>
                <a:ea typeface="Cambria" panose="02040503050406030204" pitchFamily="18" charset="0"/>
              </a:rPr>
              <a:t>ĐỘC LẬP </a:t>
            </a:r>
            <a:r>
              <a:rPr lang="en-US" sz="4400" b="1" dirty="0" smtClean="0">
                <a:latin typeface="Cambria" panose="02040503050406030204" pitchFamily="18" charset="0"/>
                <a:ea typeface="Cambria" panose="02040503050406030204" pitchFamily="18" charset="0"/>
              </a:rPr>
              <a:t> DÂN TỘC TRƯỚC </a:t>
            </a:r>
            <a:r>
              <a:rPr lang="en-US" sz="4400" b="1" dirty="0">
                <a:latin typeface="Cambria" panose="02040503050406030204" pitchFamily="18" charset="0"/>
                <a:ea typeface="Cambria" panose="02040503050406030204" pitchFamily="18" charset="0"/>
              </a:rPr>
              <a:t>THẾ KỈ </a:t>
            </a:r>
            <a:r>
              <a:rPr lang="en-US" sz="4400" b="1" dirty="0" smtClean="0">
                <a:latin typeface="Cambria" panose="02040503050406030204" pitchFamily="18" charset="0"/>
                <a:ea typeface="Cambria" panose="02040503050406030204" pitchFamily="18" charset="0"/>
              </a:rPr>
              <a:t>X</a:t>
            </a:r>
            <a:endParaRPr lang="en-US" sz="3800" b="1" dirty="0">
              <a:solidFill>
                <a:srgbClr val="FF0000"/>
              </a:solidFill>
              <a:latin typeface="Cambria" panose="02040503050406030204" pitchFamily="18" charset="0"/>
              <a:ea typeface="Cambria" panose="02040503050406030204" pitchFamily="18" charset="0"/>
            </a:endParaRPr>
          </a:p>
        </p:txBody>
      </p:sp>
      <p:sp>
        <p:nvSpPr>
          <p:cNvPr id="86" name="Rectangle 85">
            <a:extLst>
              <a:ext uri="{FF2B5EF4-FFF2-40B4-BE49-F238E27FC236}">
                <a16:creationId xmlns:a16="http://schemas.microsoft.com/office/drawing/2014/main" id="{17C4AC30-431E-4860-8128-139F9F61E2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8" name="Straight Connector 87">
            <a:extLst>
              <a:ext uri="{FF2B5EF4-FFF2-40B4-BE49-F238E27FC236}">
                <a16:creationId xmlns:a16="http://schemas.microsoft.com/office/drawing/2014/main" id="{D0C35C70-8DD1-457D-85E7-728F1B0C528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71691B1-EF90-41BA-A886-9331EB0364C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EB77709-9ED2-4392-8D1E-91E4AB9644E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916" y="621793"/>
            <a:ext cx="4438155" cy="30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3645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82920">
            <a:off x="879385" y="292180"/>
            <a:ext cx="467211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7196">
            <a:off x="6308544" y="944462"/>
            <a:ext cx="5017363" cy="358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79511" y="4343401"/>
            <a:ext cx="7317105" cy="2246769"/>
          </a:xfrm>
          <a:prstGeom prst="rect">
            <a:avLst/>
          </a:prstGeom>
        </p:spPr>
        <p:txBody>
          <a:bodyPr wrap="square">
            <a:spAutoFit/>
          </a:bodyPr>
          <a:lstStyle/>
          <a:p>
            <a:r>
              <a:rPr lang="vi-VN" sz="2000" b="1" dirty="0">
                <a:latin typeface="Calibri" panose="020F0502020204030204" pitchFamily="34" charset="0"/>
                <a:cs typeface="Calibri" panose="020F0502020204030204" pitchFamily="34" charset="0"/>
              </a:rPr>
              <a:t>Đền Hai Bà Trưng</a:t>
            </a:r>
            <a:r>
              <a:rPr lang="vi-VN" sz="2000" dirty="0">
                <a:latin typeface="Calibri" panose="020F0502020204030204" pitchFamily="34" charset="0"/>
                <a:cs typeface="Calibri" panose="020F0502020204030204" pitchFamily="34" charset="0"/>
              </a:rPr>
              <a:t> còn gọi là </a:t>
            </a:r>
            <a:r>
              <a:rPr lang="vi-VN" sz="2000" b="1" dirty="0">
                <a:latin typeface="Calibri" panose="020F0502020204030204" pitchFamily="34" charset="0"/>
                <a:cs typeface="Calibri" panose="020F0502020204030204" pitchFamily="34" charset="0"/>
              </a:rPr>
              <a:t>đền Hạ Lôi</a:t>
            </a:r>
            <a:r>
              <a:rPr lang="vi-VN" sz="2000" dirty="0">
                <a:latin typeface="Calibri" panose="020F0502020204030204" pitchFamily="34" charset="0"/>
                <a:cs typeface="Calibri" panose="020F0502020204030204" pitchFamily="34" charset="0"/>
              </a:rPr>
              <a:t> ở </a:t>
            </a:r>
            <a:r>
              <a:rPr lang="vi-VN" sz="2000" i="1" dirty="0">
                <a:latin typeface="Calibri" panose="020F0502020204030204" pitchFamily="34" charset="0"/>
                <a:cs typeface="Calibri" panose="020F0502020204030204" pitchFamily="34" charset="0"/>
              </a:rPr>
              <a:t>thôn Hạ Lôi</a:t>
            </a:r>
            <a:r>
              <a:rPr lang="vi-VN" sz="2000" dirty="0">
                <a:latin typeface="Calibri" panose="020F0502020204030204" pitchFamily="34" charset="0"/>
                <a:cs typeface="Calibri" panose="020F0502020204030204" pitchFamily="34" charset="0"/>
              </a:rPr>
              <a:t> xã Mê Linh, huyện Mê Linh, thành phố Hà </a:t>
            </a:r>
            <a:r>
              <a:rPr lang="vi-VN" sz="2000" dirty="0" smtClean="0">
                <a:latin typeface="Calibri" panose="020F0502020204030204" pitchFamily="34" charset="0"/>
                <a:cs typeface="Calibri" panose="020F0502020204030204" pitchFamily="34" charset="0"/>
              </a:rPr>
              <a:t>Nội</a:t>
            </a:r>
            <a:endParaRPr lang="en-US" sz="2000" dirty="0" smtClean="0">
              <a:latin typeface="Calibri" panose="020F0502020204030204" pitchFamily="34" charset="0"/>
              <a:cs typeface="Calibri" panose="020F0502020204030204" pitchFamily="34" charset="0"/>
            </a:endParaRPr>
          </a:p>
          <a:p>
            <a:r>
              <a:rPr lang="vi-VN" sz="2000" dirty="0" smtClean="0">
                <a:latin typeface="Calibri" panose="020F0502020204030204" pitchFamily="34" charset="0"/>
                <a:cs typeface="Calibri" panose="020F0502020204030204" pitchFamily="34" charset="0"/>
              </a:rPr>
              <a:t>Đền </a:t>
            </a:r>
            <a:r>
              <a:rPr lang="vi-VN" sz="2000" dirty="0">
                <a:latin typeface="Calibri" panose="020F0502020204030204" pitchFamily="34" charset="0"/>
                <a:cs typeface="Calibri" panose="020F0502020204030204" pitchFamily="34" charset="0"/>
              </a:rPr>
              <a:t>thờ Hai Bà Trưng được công nhận di tích lịch sử - văn hóa cấp quốc gia năm </a:t>
            </a:r>
            <a:r>
              <a:rPr lang="vi-VN" sz="2000" dirty="0" smtClean="0">
                <a:latin typeface="Calibri" panose="020F0502020204030204" pitchFamily="34" charset="0"/>
                <a:cs typeface="Calibri" panose="020F0502020204030204" pitchFamily="34" charset="0"/>
              </a:rPr>
              <a:t>1980</a:t>
            </a:r>
            <a:endParaRPr lang="en-US" sz="2000" dirty="0" smtClean="0">
              <a:latin typeface="Calibri" panose="020F0502020204030204" pitchFamily="34" charset="0"/>
              <a:cs typeface="Calibri" panose="020F0502020204030204" pitchFamily="34" charset="0"/>
            </a:endParaRPr>
          </a:p>
          <a:p>
            <a:pPr fontAlgn="base"/>
            <a:r>
              <a:rPr lang="en-US" sz="2000" dirty="0" smtClean="0">
                <a:latin typeface="Calibri" panose="020F0502020204030204" pitchFamily="34" charset="0"/>
                <a:cs typeface="Calibri" panose="020F0502020204030204" pitchFamily="34" charset="0"/>
              </a:rPr>
              <a:t>N</a:t>
            </a:r>
            <a:r>
              <a:rPr lang="vi-VN" sz="2000" dirty="0" smtClean="0">
                <a:latin typeface="Calibri" panose="020F0502020204030204" pitchFamily="34" charset="0"/>
                <a:cs typeface="Calibri" panose="020F0502020204030204" pitchFamily="34" charset="0"/>
              </a:rPr>
              <a:t>ăm 2013</a:t>
            </a:r>
            <a:r>
              <a:rPr lang="en-US" sz="2000" dirty="0" smtClean="0">
                <a:latin typeface="Calibri" panose="020F0502020204030204" pitchFamily="34" charset="0"/>
                <a:cs typeface="Calibri" panose="020F0502020204030204" pitchFamily="34" charset="0"/>
              </a:rPr>
              <a:t>, d</a:t>
            </a:r>
            <a:r>
              <a:rPr lang="vi-VN" sz="2000" dirty="0" smtClean="0">
                <a:latin typeface="Calibri" panose="020F0502020204030204" pitchFamily="34" charset="0"/>
                <a:cs typeface="Calibri" panose="020F0502020204030204" pitchFamily="34" charset="0"/>
              </a:rPr>
              <a:t>i </a:t>
            </a:r>
            <a:r>
              <a:rPr lang="vi-VN" sz="2000" dirty="0">
                <a:latin typeface="Calibri" panose="020F0502020204030204" pitchFamily="34" charset="0"/>
                <a:cs typeface="Calibri" panose="020F0502020204030204" pitchFamily="34" charset="0"/>
              </a:rPr>
              <a:t>tích đền thờ Hai Bà Trưng đã được Thủ tướng Chính phủ quyết định xếp hạng Di tích quốc gia đặc </a:t>
            </a:r>
            <a:r>
              <a:rPr lang="vi-VN" sz="2000" dirty="0" smtClean="0">
                <a:latin typeface="Calibri" panose="020F0502020204030204" pitchFamily="34" charset="0"/>
                <a:cs typeface="Calibri" panose="020F0502020204030204" pitchFamily="34" charset="0"/>
              </a:rPr>
              <a:t>biệ</a:t>
            </a:r>
            <a:r>
              <a:rPr lang="en-US" sz="2000" dirty="0" smtClean="0">
                <a:latin typeface="Calibri" panose="020F0502020204030204" pitchFamily="34" charset="0"/>
                <a:cs typeface="Calibri" panose="020F0502020204030204" pitchFamily="34" charset="0"/>
              </a:rPr>
              <a:t>t.</a:t>
            </a:r>
            <a:r>
              <a:rPr lang="vi-VN" sz="2000" dirty="0" smtClean="0">
                <a:latin typeface="Calibri" panose="020F0502020204030204" pitchFamily="34" charset="0"/>
                <a:cs typeface="Calibri" panose="020F0502020204030204" pitchFamily="34" charset="0"/>
              </a:rPr>
              <a:t/>
            </a:r>
            <a:br>
              <a:rPr lang="vi-VN" sz="2000" dirty="0" smtClean="0">
                <a:latin typeface="Calibri" panose="020F0502020204030204" pitchFamily="34" charset="0"/>
                <a:cs typeface="Calibri" panose="020F0502020204030204" pitchFamily="34" charset="0"/>
              </a:rPr>
            </a:br>
            <a:endParaRPr lang="vi-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3163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50" y="228600"/>
            <a:ext cx="1075628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5980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511" y="1219200"/>
            <a:ext cx="745260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596" y="1628507"/>
            <a:ext cx="3579157" cy="3046988"/>
          </a:xfrm>
          <a:prstGeom prst="rect">
            <a:avLst/>
          </a:prstGeom>
        </p:spPr>
        <p:txBody>
          <a:bodyPr wrap="square">
            <a:spAutoFit/>
          </a:bodyPr>
          <a:lstStyle/>
          <a:p>
            <a:pPr algn="just"/>
            <a:r>
              <a:rPr lang="vi-VN" sz="2400" dirty="0" smtClean="0"/>
              <a:t>Sân chầu trước Tam quan nội, nơi để 18 con voi tượng trưng cho 18 đời vua Hùng.</a:t>
            </a:r>
          </a:p>
          <a:p>
            <a:pPr algn="just"/>
            <a:r>
              <a:rPr lang="vi-VN" sz="2400" dirty="0" smtClean="0"/>
              <a:t>Hòn đá thề đặt giữa sân chầu, thể hiện quyết tâm cứu nước của Hai Bà.</a:t>
            </a:r>
            <a:endParaRPr lang="en-US" sz="2400" dirty="0"/>
          </a:p>
        </p:txBody>
      </p:sp>
    </p:spTree>
    <p:extLst>
      <p:ext uri="{BB962C8B-B14F-4D97-AF65-F5344CB8AC3E}">
        <p14:creationId xmlns:p14="http://schemas.microsoft.com/office/powerpoint/2010/main" val="2023821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58" t="21225" r="23662" b="11429"/>
          <a:stretch/>
        </p:blipFill>
        <p:spPr bwMode="auto">
          <a:xfrm rot="437593">
            <a:off x="5504277" y="543418"/>
            <a:ext cx="6186833" cy="564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9511" y="1447801"/>
            <a:ext cx="4647822" cy="4893647"/>
          </a:xfrm>
          <a:prstGeom prst="rect">
            <a:avLst/>
          </a:prstGeom>
        </p:spPr>
        <p:txBody>
          <a:bodyPr wrap="square">
            <a:spAutoFit/>
          </a:bodyPr>
          <a:lstStyle/>
          <a:p>
            <a:pPr algn="just"/>
            <a:r>
              <a:rPr lang="en-US" sz="2400" i="1" dirty="0" smtClean="0">
                <a:latin typeface="Calibri" panose="020F0502020204030204" pitchFamily="34" charset="0"/>
                <a:cs typeface="Calibri" panose="020F0502020204030204" pitchFamily="34" charset="0"/>
              </a:rPr>
              <a:t>“</a:t>
            </a:r>
            <a:r>
              <a:rPr lang="en-US" sz="2400" i="1" dirty="0" err="1" smtClean="0">
                <a:latin typeface="Calibri" panose="020F0502020204030204" pitchFamily="34" charset="0"/>
                <a:cs typeface="Calibri" panose="020F0502020204030204" pitchFamily="34" charset="0"/>
              </a:rPr>
              <a:t>Thiếp</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là</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cháu</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gái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các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Vua</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Hùng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đời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trước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hôm</a:t>
            </a:r>
            <a:r>
              <a:rPr lang="en-US" sz="2400" i="1" dirty="0" smtClean="0">
                <a:latin typeface="Calibri" panose="020F0502020204030204" pitchFamily="34" charset="0"/>
                <a:cs typeface="Calibri" panose="020F0502020204030204" pitchFamily="34" charset="0"/>
              </a:rPr>
              <a:t> nay </a:t>
            </a:r>
            <a:r>
              <a:rPr lang="en-US" sz="2400" i="1" dirty="0" err="1" smtClean="0">
                <a:latin typeface="Calibri" panose="020F0502020204030204" pitchFamily="34" charset="0"/>
                <a:cs typeface="Calibri" panose="020F0502020204030204" pitchFamily="34" charset="0"/>
              </a:rPr>
              <a:t>đau</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lòng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thương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dân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vô</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tội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dấy</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nghĩa</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trừ</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tàn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nguyện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xin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các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vị</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thần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linh</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hội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họp</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tại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đàn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này</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chứng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giám</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và</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phù</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hộ</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cho</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thiếp</a:t>
            </a:r>
            <a:endParaRPr lang="en-US" sz="2400" i="1" dirty="0" smtClean="0">
              <a:latin typeface="Calibri" panose="020F0502020204030204" pitchFamily="34" charset="0"/>
              <a:cs typeface="Calibri" panose="020F0502020204030204" pitchFamily="34" charset="0"/>
            </a:endParaRPr>
          </a:p>
          <a:p>
            <a:pPr algn="just"/>
            <a:r>
              <a:rPr lang="en-US" sz="2400" i="1" dirty="0" err="1" smtClean="0">
                <a:latin typeface="Calibri" panose="020F0502020204030204" pitchFamily="34" charset="0"/>
                <a:cs typeface="Calibri" panose="020F0502020204030204" pitchFamily="34" charset="0"/>
              </a:rPr>
              <a:t>Thiếp</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là</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Trưng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nữ</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dấy</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binh</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dẹp</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giặc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che</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chở</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dân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lành</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thu</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phục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lại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muôn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vật</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cũ</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của</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tổ</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tông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không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phụ</a:t>
            </a:r>
            <a:r>
              <a:rPr lang="en-US" sz="2400" i="1" dirty="0" smtClean="0">
                <a:latin typeface="Calibri" panose="020F0502020204030204" pitchFamily="34" charset="0"/>
                <a:cs typeface="Calibri" panose="020F0502020204030204" pitchFamily="34" charset="0"/>
              </a:rPr>
              <a:t> ý </a:t>
            </a:r>
            <a:r>
              <a:rPr lang="en-US" sz="2400" i="1" dirty="0" err="1" smtClean="0">
                <a:latin typeface="Calibri" panose="020F0502020204030204" pitchFamily="34" charset="0"/>
                <a:cs typeface="Calibri" panose="020F0502020204030204" pitchFamily="34" charset="0"/>
              </a:rPr>
              <a:t>trời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thỏa</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nguyện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nơi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đền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miếu</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của</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các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bậc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đế</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vương</a:t>
            </a:r>
            <a:r>
              <a:rPr lang="en-US" sz="2400" i="1" dirty="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các</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đời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không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phụ</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sự</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trông</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đợi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của</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tổ</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phụ</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nơi</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chín</a:t>
            </a:r>
            <a:r>
              <a:rPr lang="en-US" sz="2400" i="1" dirty="0" smtClean="0">
                <a:latin typeface="Calibri" panose="020F0502020204030204" pitchFamily="34" charset="0"/>
                <a:cs typeface="Calibri" panose="020F0502020204030204" pitchFamily="34" charset="0"/>
              </a:rPr>
              <a:t> </a:t>
            </a:r>
            <a:r>
              <a:rPr lang="en-US" sz="2400" i="1" dirty="0" err="1" smtClean="0">
                <a:latin typeface="Calibri" panose="020F0502020204030204" pitchFamily="34" charset="0"/>
                <a:cs typeface="Calibri" panose="020F0502020204030204" pitchFamily="34" charset="0"/>
              </a:rPr>
              <a:t>suối</a:t>
            </a:r>
            <a:r>
              <a:rPr lang="en-US" sz="2400" i="1" dirty="0" smtClean="0">
                <a:latin typeface="Calibri" panose="020F0502020204030204" pitchFamily="34" charset="0"/>
                <a:cs typeface="Calibri" panose="020F0502020204030204" pitchFamily="34" charset="0"/>
              </a:rPr>
              <a:t>….”</a:t>
            </a:r>
            <a:endParaRPr lang="vi-VN" sz="2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421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734"/>
          <a:stretch/>
        </p:blipFill>
        <p:spPr bwMode="auto">
          <a:xfrm rot="21265020">
            <a:off x="905468" y="401535"/>
            <a:ext cx="4573191" cy="465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18788" r="-2154"/>
          <a:stretch/>
        </p:blipFill>
        <p:spPr bwMode="auto">
          <a:xfrm rot="706848">
            <a:off x="7200631" y="610760"/>
            <a:ext cx="4279274" cy="45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7447" y="5541049"/>
            <a:ext cx="7164666" cy="461665"/>
          </a:xfrm>
          <a:prstGeom prst="rect">
            <a:avLst/>
          </a:prstGeom>
          <a:noFill/>
        </p:spPr>
        <p:txBody>
          <a:bodyPr wrap="square" rtlCol="0">
            <a:spAutoFit/>
          </a:bodyPr>
          <a:lstStyle/>
          <a:p>
            <a:pPr algn="ctr"/>
            <a:r>
              <a:rPr lang="en-US" sz="2400" dirty="0" err="1" smtClean="0">
                <a:latin typeface="Calibri" panose="020F0502020204030204" pitchFamily="34" charset="0"/>
                <a:cs typeface="Calibri" panose="020F0502020204030204" pitchFamily="34" charset="0"/>
              </a:rPr>
              <a:t>Đi</a:t>
            </a:r>
            <a:r>
              <a:rPr lang="en-US" sz="2400" dirty="0" smtClean="0">
                <a:latin typeface="Calibri" panose="020F0502020204030204" pitchFamily="34" charset="0"/>
                <a:cs typeface="Calibri" panose="020F0502020204030204" pitchFamily="34" charset="0"/>
              </a:rPr>
              <a:t> qua Tam </a:t>
            </a:r>
            <a:r>
              <a:rPr lang="en-US" sz="2400" dirty="0" err="1" smtClean="0">
                <a:latin typeface="Calibri" panose="020F0502020204030204" pitchFamily="34" charset="0"/>
                <a:cs typeface="Calibri" panose="020F0502020204030204" pitchFamily="34" charset="0"/>
              </a:rPr>
              <a:t>quan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Nội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hai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bên</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là</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hồ</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mắt</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voi</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và</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lầu</a:t>
            </a:r>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trống</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318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809" y="228601"/>
            <a:ext cx="8574733" cy="482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305" y="5334000"/>
            <a:ext cx="6146681" cy="523220"/>
          </a:xfrm>
          <a:prstGeom prst="rect">
            <a:avLst/>
          </a:prstGeom>
        </p:spPr>
        <p:txBody>
          <a:bodyPr wrap="none">
            <a:spAutoFit/>
          </a:bodyPr>
          <a:lstStyle/>
          <a:p>
            <a:pPr algn="ctr"/>
            <a:r>
              <a:rPr lang="vi-VN" sz="2800" i="1" dirty="0">
                <a:latin typeface="Calibri" panose="020F0502020204030204" pitchFamily="34" charset="0"/>
                <a:cs typeface="Calibri" panose="020F0502020204030204" pitchFamily="34" charset="0"/>
              </a:rPr>
              <a:t>Tòa tam chính điện đền thờ Hai Bà Trưng</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4666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63" t="36583" r="27681" b="21898"/>
          <a:stretch/>
        </p:blipFill>
        <p:spPr bwMode="auto">
          <a:xfrm>
            <a:off x="1827688" y="609600"/>
            <a:ext cx="8236896"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143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58195">
            <a:off x="833529" y="957931"/>
            <a:ext cx="468658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6347" y="4667072"/>
            <a:ext cx="7621985" cy="1200329"/>
          </a:xfrm>
          <a:prstGeom prst="rect">
            <a:avLst/>
          </a:prstGeom>
        </p:spPr>
        <p:txBody>
          <a:bodyPr wrap="square">
            <a:spAutoFit/>
          </a:bodyPr>
          <a:lstStyle/>
          <a:p>
            <a:pPr algn="ctr"/>
            <a:r>
              <a:rPr lang="vi-VN" sz="2400" i="1" dirty="0">
                <a:latin typeface="Calibri" panose="020F0502020204030204" pitchFamily="34" charset="0"/>
                <a:cs typeface="Calibri" panose="020F0502020204030204" pitchFamily="34" charset="0"/>
              </a:rPr>
              <a:t>Nằm trong khu di tích đền Hai Bà Trưng, bên trái là đền thờ thân phụ, thân mẫu Hai Bà Trưng</a:t>
            </a:r>
            <a:r>
              <a:rPr lang="vi-VN" sz="2400" i="1" dirty="0" smtClean="0">
                <a:latin typeface="Calibri" panose="020F0502020204030204" pitchFamily="34" charset="0"/>
                <a:cs typeface="Calibri" panose="020F0502020204030204" pitchFamily="34" charset="0"/>
              </a:rPr>
              <a:t>.</a:t>
            </a:r>
            <a:r>
              <a:rPr lang="en-US" sz="2400" i="1" dirty="0" smtClean="0">
                <a:latin typeface="Calibri" panose="020F0502020204030204" pitchFamily="34" charset="0"/>
                <a:cs typeface="Calibri" panose="020F0502020204030204" pitchFamily="34" charset="0"/>
              </a:rPr>
              <a:t> </a:t>
            </a:r>
          </a:p>
          <a:p>
            <a:pPr algn="ctr"/>
            <a:r>
              <a:rPr lang="vi-VN" sz="2400" i="1" dirty="0" smtClean="0">
                <a:latin typeface="Calibri" panose="020F0502020204030204" pitchFamily="34" charset="0"/>
                <a:cs typeface="Calibri" panose="020F0502020204030204" pitchFamily="34" charset="0"/>
              </a:rPr>
              <a:t>Bên </a:t>
            </a:r>
            <a:r>
              <a:rPr lang="vi-VN" sz="2400" i="1" dirty="0">
                <a:latin typeface="Calibri" panose="020F0502020204030204" pitchFamily="34" charset="0"/>
                <a:cs typeface="Calibri" panose="020F0502020204030204" pitchFamily="34" charset="0"/>
              </a:rPr>
              <a:t>phải là đền thờ thân phụ, thân mẫu ông Thi Sách.</a:t>
            </a:r>
            <a:endParaRPr lang="en-US" sz="2400" dirty="0">
              <a:latin typeface="Calibri" panose="020F0502020204030204" pitchFamily="34" charset="0"/>
              <a:cs typeface="Calibri" panose="020F0502020204030204" pitchFamily="34"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46744">
            <a:off x="6858199" y="981214"/>
            <a:ext cx="4573191" cy="304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581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348" y="500865"/>
            <a:ext cx="767509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28305" y="5029201"/>
            <a:ext cx="5606841" cy="461665"/>
          </a:xfrm>
          <a:prstGeom prst="rect">
            <a:avLst/>
          </a:prstGeom>
        </p:spPr>
        <p:txBody>
          <a:bodyPr wrap="none">
            <a:spAutoFit/>
          </a:bodyPr>
          <a:lstStyle/>
          <a:p>
            <a:r>
              <a:rPr lang="vi-VN" sz="2400" i="1" dirty="0">
                <a:latin typeface="Calibri" panose="020F0502020204030204" pitchFamily="34" charset="0"/>
                <a:cs typeface="Calibri" panose="020F0502020204030204" pitchFamily="34" charset="0"/>
              </a:rPr>
              <a:t>Đền thờ các vị tướng lĩnh của Hai Bà Trưng.</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11662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9040">
            <a:off x="481265" y="817148"/>
            <a:ext cx="4124102" cy="304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https://file1.dangcongsan.vn/DATA/0/2019/02/4-15_28_50_5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3167">
            <a:off x="4836957" y="882895"/>
            <a:ext cx="3429893" cy="260771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1605">
            <a:off x="8453304" y="1251986"/>
            <a:ext cx="3508588" cy="233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descr="https://file1.dangcongsan.vn/DATA/0/2019/02/2-15_28_48_9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64929">
            <a:off x="6306569" y="3700316"/>
            <a:ext cx="4451272"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3077" y="4495800"/>
            <a:ext cx="5328044" cy="1938992"/>
          </a:xfrm>
          <a:prstGeom prst="rect">
            <a:avLst/>
          </a:prstGeom>
        </p:spPr>
        <p:txBody>
          <a:bodyPr wrap="square">
            <a:spAutoFit/>
          </a:bodyPr>
          <a:lstStyle/>
          <a:p>
            <a:pPr algn="ctr" fontAlgn="base"/>
            <a:r>
              <a:rPr lang="en-US" sz="2400" dirty="0" err="1">
                <a:latin typeface="Calibri" panose="020F0502020204030204" pitchFamily="34" charset="0"/>
                <a:cs typeface="Calibri" panose="020F0502020204030204" pitchFamily="34" charset="0"/>
              </a:rPr>
              <a:t>Hàng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khu</a:t>
            </a:r>
            <a:r>
              <a:rPr lang="en-US" sz="2400" dirty="0">
                <a:latin typeface="Calibri" panose="020F0502020204030204" pitchFamily="34" charset="0"/>
                <a:cs typeface="Calibri" panose="020F0502020204030204" pitchFamily="34" charset="0"/>
              </a:rPr>
              <a:t> di </a:t>
            </a:r>
            <a:r>
              <a:rPr lang="en-US" sz="2400" dirty="0" err="1">
                <a:latin typeface="Calibri" panose="020F0502020204030204" pitchFamily="34" charset="0"/>
                <a:cs typeface="Calibri" panose="020F0502020204030204" pitchFamily="34" charset="0"/>
              </a:rPr>
              <a:t>tích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đền</a:t>
            </a:r>
            <a:r>
              <a:rPr lang="en-US" sz="2400" dirty="0">
                <a:latin typeface="Calibri" panose="020F0502020204030204" pitchFamily="34" charset="0"/>
                <a:cs typeface="Calibri" panose="020F0502020204030204" pitchFamily="34" charset="0"/>
              </a:rPr>
              <a:t> Hai </a:t>
            </a:r>
            <a:r>
              <a:rPr lang="en-US" sz="2400" dirty="0" err="1">
                <a:latin typeface="Calibri" panose="020F0502020204030204" pitchFamily="34" charset="0"/>
                <a:cs typeface="Calibri" panose="020F0502020204030204" pitchFamily="34" charset="0"/>
              </a:rPr>
              <a:t>Bà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Trưng</a:t>
            </a:r>
            <a:r>
              <a:rPr lang="en-US" sz="2400" dirty="0">
                <a:latin typeface="Calibri" panose="020F0502020204030204" pitchFamily="34" charset="0"/>
                <a:cs typeface="Calibri" panose="020F0502020204030204" pitchFamily="34" charset="0"/>
              </a:rPr>
              <a:t> ở </a:t>
            </a:r>
            <a:r>
              <a:rPr lang="en-US" sz="2400" dirty="0" err="1">
                <a:latin typeface="Calibri" panose="020F0502020204030204" pitchFamily="34" charset="0"/>
                <a:cs typeface="Calibri" panose="020F0502020204030204" pitchFamily="34" charset="0"/>
              </a:rPr>
              <a:t>Mê</a:t>
            </a:r>
            <a:r>
              <a:rPr lang="en-US" sz="2400" dirty="0">
                <a:latin typeface="Calibri" panose="020F0502020204030204" pitchFamily="34" charset="0"/>
                <a:cs typeface="Calibri" panose="020F0502020204030204" pitchFamily="34" charset="0"/>
              </a:rPr>
              <a:t> Linh </a:t>
            </a:r>
            <a:r>
              <a:rPr lang="en-US" sz="2400" dirty="0" err="1">
                <a:latin typeface="Calibri" panose="020F0502020204030204" pitchFamily="34" charset="0"/>
                <a:cs typeface="Calibri" panose="020F0502020204030204" pitchFamily="34" charset="0"/>
              </a:rPr>
              <a:t>mở</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mồng</a:t>
            </a:r>
            <a:r>
              <a:rPr lang="en-US" sz="2400" dirty="0">
                <a:latin typeface="Calibri" panose="020F0502020204030204" pitchFamily="34" charset="0"/>
                <a:cs typeface="Calibri" panose="020F0502020204030204" pitchFamily="34" charset="0"/>
              </a:rPr>
              <a:t> 4 </a:t>
            </a:r>
            <a:r>
              <a:rPr lang="en-US" sz="2400" dirty="0" err="1">
                <a:latin typeface="Calibri" panose="020F0502020204030204" pitchFamily="34" charset="0"/>
                <a:cs typeface="Calibri" panose="020F0502020204030204" pitchFamily="34" charset="0"/>
              </a:rPr>
              <a:t>đến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mồng</a:t>
            </a:r>
            <a:r>
              <a:rPr lang="en-US" sz="2400" dirty="0">
                <a:latin typeface="Calibri" panose="020F0502020204030204" pitchFamily="34" charset="0"/>
                <a:cs typeface="Calibri" panose="020F0502020204030204" pitchFamily="34" charset="0"/>
              </a:rPr>
              <a:t> 10 </a:t>
            </a:r>
            <a:r>
              <a:rPr lang="en-US" sz="2400" dirty="0" err="1">
                <a:latin typeface="Calibri" panose="020F0502020204030204" pitchFamily="34" charset="0"/>
                <a:cs typeface="Calibri" panose="020F0502020204030204" pitchFamily="34" charset="0"/>
              </a:rPr>
              <a:t>tháng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Giêng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lịch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cũng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 Hai </a:t>
            </a:r>
            <a:r>
              <a:rPr lang="en-US" sz="2400" dirty="0" err="1">
                <a:latin typeface="Calibri" panose="020F0502020204030204" pitchFamily="34" charset="0"/>
                <a:cs typeface="Calibri" panose="020F0502020204030204" pitchFamily="34" charset="0"/>
              </a:rPr>
              <a:t>Bà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tế</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cờ</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khởi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nghĩa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mồng</a:t>
            </a:r>
            <a:r>
              <a:rPr lang="en-US" sz="2400" dirty="0">
                <a:latin typeface="Calibri" panose="020F0502020204030204" pitchFamily="34" charset="0"/>
                <a:cs typeface="Calibri" panose="020F0502020204030204" pitchFamily="34" charset="0"/>
              </a:rPr>
              <a:t> 6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r>
              <a:rPr lang="en-US"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03930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28" y="1918964"/>
            <a:ext cx="4438155" cy="30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103628" y="2541181"/>
            <a:ext cx="6613451" cy="1818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ctr">
              <a:buAutoNum type="romanUcPeriod"/>
            </a:pPr>
            <a:r>
              <a:rPr lang="en-US" sz="4400" b="1" dirty="0" smtClean="0">
                <a:solidFill>
                  <a:schemeClr val="accent6">
                    <a:lumMod val="50000"/>
                  </a:schemeClr>
                </a:solidFill>
              </a:rPr>
              <a:t>KHỞI NGHĨA </a:t>
            </a:r>
          </a:p>
          <a:p>
            <a:pPr algn="ctr"/>
            <a:r>
              <a:rPr lang="en-US" sz="4400" b="1" dirty="0" smtClean="0">
                <a:solidFill>
                  <a:schemeClr val="accent6">
                    <a:lumMod val="50000"/>
                  </a:schemeClr>
                </a:solidFill>
              </a:rPr>
              <a:t>HAI BÀ TRƯNG</a:t>
            </a:r>
            <a:endParaRPr lang="en-US" sz="4400" b="1" dirty="0">
              <a:solidFill>
                <a:schemeClr val="accent6">
                  <a:lumMod val="50000"/>
                </a:schemeClr>
              </a:solidFill>
            </a:endParaRPr>
          </a:p>
        </p:txBody>
      </p:sp>
    </p:spTree>
    <p:extLst>
      <p:ext uri="{BB962C8B-B14F-4D97-AF65-F5344CB8AC3E}">
        <p14:creationId xmlns:p14="http://schemas.microsoft.com/office/powerpoint/2010/main" val="233676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349" y="1055190"/>
            <a:ext cx="7277805" cy="488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7943" y="1676400"/>
            <a:ext cx="3506113" cy="4401205"/>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Đền Hai Bà Trưng là nơi gắn bó mật thiết với đời sống cộng đồng trong sinh hoạt văn hóa, tín ngưỡng, thể hiện đạo lý uống nước nhớ nguồn, tự hào dân tộc, sự cố kết cộng đồng… của cư dân Hạ Lôi.</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5314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750" t="43200" r="51625" b="20533"/>
          <a:stretch/>
        </p:blipFill>
        <p:spPr>
          <a:xfrm>
            <a:off x="1589" y="320039"/>
            <a:ext cx="5539821" cy="6413718"/>
          </a:xfrm>
          <a:prstGeom prst="rect">
            <a:avLst/>
          </a:prstGeom>
        </p:spPr>
      </p:pic>
      <p:sp>
        <p:nvSpPr>
          <p:cNvPr id="6" name="Rectangular Callout 5"/>
          <p:cNvSpPr/>
          <p:nvPr/>
        </p:nvSpPr>
        <p:spPr>
          <a:xfrm>
            <a:off x="6117331" y="3035808"/>
            <a:ext cx="5393555" cy="1316736"/>
          </a:xfrm>
          <a:prstGeom prst="wedgeRectCallout">
            <a:avLst>
              <a:gd name="adj1" fmla="val -23897"/>
              <a:gd name="adj2" fmla="val 6818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latin typeface="Times New Roman" panose="02020603050405020304" pitchFamily="18" charset="0"/>
                <a:ea typeface="Calibri" panose="020F0502020204030204" pitchFamily="34" charset="0"/>
              </a:rPr>
              <a:t>Ý </a:t>
            </a:r>
            <a:r>
              <a:rPr lang="en-US" sz="3200" dirty="0" err="1">
                <a:solidFill>
                  <a:prstClr val="black"/>
                </a:solidFill>
                <a:latin typeface="Times New Roman" panose="02020603050405020304" pitchFamily="18" charset="0"/>
                <a:ea typeface="Calibri" panose="020F0502020204030204" pitchFamily="34" charset="0"/>
              </a:rPr>
              <a:t>nghĩa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lịch</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sử</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của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cuộc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khởi</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nghĩa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Bà</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Triệu</a:t>
            </a:r>
            <a:r>
              <a:rPr lang="en-US" sz="3200" dirty="0">
                <a:solidFill>
                  <a:prstClr val="black"/>
                </a:solidFill>
                <a:latin typeface="Times New Roman" panose="02020603050405020304" pitchFamily="18" charset="0"/>
                <a:ea typeface="Calibri" panose="020F0502020204030204" pitchFamily="34" charset="0"/>
              </a:rPr>
              <a:t>? </a:t>
            </a:r>
            <a:endParaRPr lang="en-US" sz="3200" dirty="0">
              <a:solidFill>
                <a:prstClr val="black"/>
              </a:solidFill>
            </a:endParaRPr>
          </a:p>
        </p:txBody>
      </p:sp>
      <p:sp>
        <p:nvSpPr>
          <p:cNvPr id="10" name="Cloud Callout 9"/>
          <p:cNvSpPr/>
          <p:nvPr/>
        </p:nvSpPr>
        <p:spPr>
          <a:xfrm>
            <a:off x="6364155" y="182880"/>
            <a:ext cx="5826258" cy="1993392"/>
          </a:xfrm>
          <a:prstGeom prst="cloudCallout">
            <a:avLst>
              <a:gd name="adj1" fmla="val -66222"/>
              <a:gd name="adj2" fmla="val 66573"/>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dao</a:t>
            </a:r>
            <a:r>
              <a:rPr lang="en-US" sz="3200" dirty="0">
                <a:solidFill>
                  <a:prstClr val="black"/>
                </a:solidFill>
                <a:latin typeface="Times New Roman" panose="02020603050405020304" pitchFamily="18" charset="0"/>
                <a:cs typeface="Times New Roman" panose="02020603050405020304" pitchFamily="18" charset="0"/>
              </a:rPr>
              <a:t> ý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50512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2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DẶN DÒ</a:t>
            </a:r>
            <a:endParaRPr lang="en-US" b="1" dirty="0"/>
          </a:p>
        </p:txBody>
      </p:sp>
      <p:sp>
        <p:nvSpPr>
          <p:cNvPr id="3" name="Content Placeholder 2"/>
          <p:cNvSpPr>
            <a:spLocks noGrp="1"/>
          </p:cNvSpPr>
          <p:nvPr>
            <p:ph idx="1"/>
          </p:nvPr>
        </p:nvSpPr>
        <p:spPr/>
        <p:txBody>
          <a:bodyPr>
            <a:normAutofit/>
          </a:bodyPr>
          <a:lstStyle/>
          <a:p>
            <a:pPr>
              <a:buFontTx/>
              <a:buChar char="-"/>
            </a:pPr>
            <a:r>
              <a:rPr lang="en-US" sz="3200" dirty="0" err="1" smtClean="0">
                <a:latin typeface="Calibri" panose="020F0502020204030204" pitchFamily="34" charset="0"/>
                <a:cs typeface="Calibri" panose="020F0502020204030204" pitchFamily="34" charset="0"/>
              </a:rPr>
              <a:t>Học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bài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cũ</a:t>
            </a:r>
            <a:endParaRPr lang="en-US" sz="3200" dirty="0" smtClean="0">
              <a:latin typeface="Calibri" panose="020F0502020204030204" pitchFamily="34" charset="0"/>
              <a:cs typeface="Calibri" panose="020F0502020204030204" pitchFamily="34" charset="0"/>
            </a:endParaRPr>
          </a:p>
          <a:p>
            <a:pPr>
              <a:buFontTx/>
              <a:buChar char="-"/>
            </a:pPr>
            <a:r>
              <a:rPr lang="en-US" sz="3200" dirty="0" err="1" smtClean="0">
                <a:latin typeface="Calibri" panose="020F0502020204030204" pitchFamily="34" charset="0"/>
                <a:cs typeface="Calibri" panose="020F0502020204030204" pitchFamily="34" charset="0"/>
              </a:rPr>
              <a:t>Đọc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trước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phần</a:t>
            </a:r>
            <a:r>
              <a:rPr lang="en-US" sz="3200" dirty="0" smtClean="0">
                <a:latin typeface="Calibri" panose="020F0502020204030204" pitchFamily="34" charset="0"/>
                <a:cs typeface="Calibri" panose="020F0502020204030204" pitchFamily="34" charset="0"/>
              </a:rPr>
              <a:t> III</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41832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301"/>
          <a:stretch/>
        </p:blipFill>
        <p:spPr bwMode="auto">
          <a:xfrm>
            <a:off x="10633" y="-138229"/>
            <a:ext cx="12192000" cy="699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200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D7B8A97-A55C-4B63-9224-277C84F4B6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8C782E0-833D-41F4-9DDC-25F6D4745EA8}"/>
              </a:ext>
            </a:extLst>
          </p:cNvPr>
          <p:cNvSpPr txBox="1">
            <a:spLocks/>
          </p:cNvSpPr>
          <p:nvPr/>
        </p:nvSpPr>
        <p:spPr>
          <a:xfrm>
            <a:off x="783685" y="4593671"/>
            <a:ext cx="2823997" cy="165954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endParaRPr lang="en-US" sz="2000" b="1" i="1" dirty="0">
              <a:solidFill>
                <a:schemeClr val="bg1"/>
              </a:solidFill>
              <a:latin typeface="Cambria" panose="02040503050406030204" pitchFamily="18" charset="0"/>
              <a:ea typeface="Cambria" panose="02040503050406030204" pitchFamily="18" charset="0"/>
            </a:endParaRPr>
          </a:p>
        </p:txBody>
      </p:sp>
      <p:sp>
        <p:nvSpPr>
          <p:cNvPr id="6" name="Rounded Rectangular Callout 5"/>
          <p:cNvSpPr/>
          <p:nvPr/>
        </p:nvSpPr>
        <p:spPr>
          <a:xfrm>
            <a:off x="5986147" y="249213"/>
            <a:ext cx="5568544" cy="1714341"/>
          </a:xfrm>
          <a:prstGeom prst="wedgeRoundRectCallout">
            <a:avLst>
              <a:gd name="adj1" fmla="val 31490"/>
              <a:gd name="adj2" fmla="val 6961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err="1" smtClean="0">
                <a:solidFill>
                  <a:schemeClr val="accent2">
                    <a:lumMod val="50000"/>
                  </a:schemeClr>
                </a:solidFill>
                <a:latin typeface="Cambria" panose="02040503050406030204" pitchFamily="18" charset="0"/>
                <a:ea typeface="Cambria" panose="02040503050406030204" pitchFamily="18" charset="0"/>
              </a:rPr>
              <a:t>Nêu</a:t>
            </a:r>
            <a:r>
              <a:rPr lang="en-US" sz="3200" b="1" i="1" dirty="0" smtClean="0">
                <a:solidFill>
                  <a:schemeClr val="accent2">
                    <a:lumMod val="50000"/>
                  </a:schemeClr>
                </a:solidFill>
                <a:latin typeface="Cambria" panose="02040503050406030204" pitchFamily="18" charset="0"/>
                <a:ea typeface="Cambria" panose="02040503050406030204" pitchFamily="18" charset="0"/>
              </a:rPr>
              <a:t> </a:t>
            </a:r>
            <a:r>
              <a:rPr lang="en-US" sz="3200" b="1" i="1" dirty="0" err="1" smtClean="0">
                <a:solidFill>
                  <a:schemeClr val="accent2">
                    <a:lumMod val="50000"/>
                  </a:schemeClr>
                </a:solidFill>
                <a:latin typeface="Cambria" panose="02040503050406030204" pitchFamily="18" charset="0"/>
                <a:ea typeface="Cambria" panose="02040503050406030204" pitchFamily="18" charset="0"/>
              </a:rPr>
              <a:t>những</a:t>
            </a:r>
            <a:r>
              <a:rPr lang="en-US" sz="3200" b="1" i="1" dirty="0" smtClean="0">
                <a:solidFill>
                  <a:schemeClr val="accent2">
                    <a:lumMod val="50000"/>
                  </a:schemeClr>
                </a:solidFill>
                <a:latin typeface="Cambria" panose="02040503050406030204" pitchFamily="18" charset="0"/>
                <a:ea typeface="Cambria" panose="02040503050406030204" pitchFamily="18" charset="0"/>
              </a:rPr>
              <a:t> </a:t>
            </a:r>
            <a:r>
              <a:rPr lang="en-US" sz="3200" b="1" i="1" dirty="0" err="1" smtClean="0">
                <a:solidFill>
                  <a:schemeClr val="accent2">
                    <a:lumMod val="50000"/>
                  </a:schemeClr>
                </a:solidFill>
                <a:latin typeface="Cambria" panose="02040503050406030204" pitchFamily="18" charset="0"/>
                <a:ea typeface="Cambria" panose="02040503050406030204" pitchFamily="18" charset="0"/>
              </a:rPr>
              <a:t>hiểu</a:t>
            </a:r>
            <a:r>
              <a:rPr lang="en-US" sz="3200" b="1" i="1" dirty="0" smtClean="0">
                <a:solidFill>
                  <a:schemeClr val="accent2">
                    <a:lumMod val="50000"/>
                  </a:schemeClr>
                </a:solidFill>
                <a:latin typeface="Cambria" panose="02040503050406030204" pitchFamily="18" charset="0"/>
                <a:ea typeface="Cambria" panose="02040503050406030204" pitchFamily="18" charset="0"/>
              </a:rPr>
              <a:t> </a:t>
            </a:r>
            <a:r>
              <a:rPr lang="en-US" sz="3200" b="1" i="1" dirty="0" err="1" smtClean="0">
                <a:solidFill>
                  <a:schemeClr val="accent2">
                    <a:lumMod val="50000"/>
                  </a:schemeClr>
                </a:solidFill>
                <a:latin typeface="Cambria" panose="02040503050406030204" pitchFamily="18" charset="0"/>
                <a:ea typeface="Cambria" panose="02040503050406030204" pitchFamily="18" charset="0"/>
              </a:rPr>
              <a:t>biết</a:t>
            </a:r>
            <a:r>
              <a:rPr lang="en-US" sz="3200" b="1" i="1" dirty="0" smtClean="0">
                <a:solidFill>
                  <a:schemeClr val="accent2">
                    <a:lumMod val="50000"/>
                  </a:schemeClr>
                </a:solidFill>
                <a:latin typeface="Cambria" panose="02040503050406030204" pitchFamily="18" charset="0"/>
                <a:ea typeface="Cambria" panose="02040503050406030204" pitchFamily="18" charset="0"/>
              </a:rPr>
              <a:t> </a:t>
            </a:r>
            <a:r>
              <a:rPr lang="en-US" sz="3200" b="1" i="1" dirty="0" err="1" smtClean="0">
                <a:solidFill>
                  <a:schemeClr val="accent2">
                    <a:lumMod val="50000"/>
                  </a:schemeClr>
                </a:solidFill>
                <a:latin typeface="Cambria" panose="02040503050406030204" pitchFamily="18" charset="0"/>
                <a:ea typeface="Cambria" panose="02040503050406030204" pitchFamily="18" charset="0"/>
              </a:rPr>
              <a:t>của</a:t>
            </a:r>
            <a:r>
              <a:rPr lang="en-US" sz="3200" b="1" i="1" dirty="0" smtClean="0">
                <a:solidFill>
                  <a:schemeClr val="accent2">
                    <a:lumMod val="50000"/>
                  </a:schemeClr>
                </a:solidFill>
                <a:latin typeface="Cambria" panose="02040503050406030204" pitchFamily="18" charset="0"/>
                <a:ea typeface="Cambria" panose="02040503050406030204" pitchFamily="18" charset="0"/>
              </a:rPr>
              <a:t> </a:t>
            </a:r>
            <a:r>
              <a:rPr lang="en-US" sz="3200" b="1" i="1" dirty="0" err="1" smtClean="0">
                <a:solidFill>
                  <a:schemeClr val="accent2">
                    <a:lumMod val="50000"/>
                  </a:schemeClr>
                </a:solidFill>
                <a:latin typeface="Cambria" panose="02040503050406030204" pitchFamily="18" charset="0"/>
                <a:ea typeface="Cambria" panose="02040503050406030204" pitchFamily="18" charset="0"/>
              </a:rPr>
              <a:t>em</a:t>
            </a:r>
            <a:r>
              <a:rPr lang="en-US" sz="3200" b="1" i="1" dirty="0" smtClean="0">
                <a:solidFill>
                  <a:schemeClr val="accent2">
                    <a:lumMod val="50000"/>
                  </a:schemeClr>
                </a:solidFill>
                <a:latin typeface="Cambria" panose="02040503050406030204" pitchFamily="18" charset="0"/>
                <a:ea typeface="Cambria" panose="02040503050406030204" pitchFamily="18" charset="0"/>
              </a:rPr>
              <a:t> </a:t>
            </a:r>
            <a:r>
              <a:rPr lang="en-US" sz="3200" b="1" i="1" dirty="0" err="1" smtClean="0">
                <a:solidFill>
                  <a:schemeClr val="accent2">
                    <a:lumMod val="50000"/>
                  </a:schemeClr>
                </a:solidFill>
                <a:latin typeface="Cambria" panose="02040503050406030204" pitchFamily="18" charset="0"/>
                <a:ea typeface="Cambria" panose="02040503050406030204" pitchFamily="18" charset="0"/>
              </a:rPr>
              <a:t>về</a:t>
            </a:r>
            <a:r>
              <a:rPr lang="en-US" sz="3200" b="1" i="1" dirty="0" smtClean="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nhân</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vật</a:t>
            </a:r>
            <a:r>
              <a:rPr lang="en-US" sz="3200" b="1" i="1" dirty="0">
                <a:solidFill>
                  <a:schemeClr val="accent2">
                    <a:lumMod val="50000"/>
                  </a:schemeClr>
                </a:solidFill>
                <a:latin typeface="Cambria" panose="02040503050406030204" pitchFamily="18" charset="0"/>
                <a:ea typeface="Cambria" panose="02040503050406030204" pitchFamily="18" charset="0"/>
              </a:rPr>
              <a:t> Hai </a:t>
            </a:r>
            <a:r>
              <a:rPr lang="en-US" sz="3200" b="1" i="1" dirty="0" err="1">
                <a:solidFill>
                  <a:schemeClr val="accent2">
                    <a:lumMod val="50000"/>
                  </a:schemeClr>
                </a:solidFill>
                <a:latin typeface="Cambria" panose="02040503050406030204" pitchFamily="18" charset="0"/>
                <a:ea typeface="Cambria" panose="02040503050406030204" pitchFamily="18" charset="0"/>
              </a:rPr>
              <a:t>Bà</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smtClean="0">
                <a:solidFill>
                  <a:schemeClr val="accent2">
                    <a:lumMod val="50000"/>
                  </a:schemeClr>
                </a:solidFill>
                <a:latin typeface="Cambria" panose="02040503050406030204" pitchFamily="18" charset="0"/>
                <a:ea typeface="Cambria" panose="02040503050406030204" pitchFamily="18" charset="0"/>
              </a:rPr>
              <a:t>Trưng</a:t>
            </a:r>
            <a:r>
              <a:rPr lang="en-US" sz="3200" b="1" i="1" dirty="0" smtClean="0">
                <a:solidFill>
                  <a:schemeClr val="accent2">
                    <a:lumMod val="50000"/>
                  </a:schemeClr>
                </a:solidFill>
                <a:latin typeface="Cambria" panose="02040503050406030204" pitchFamily="18" charset="0"/>
                <a:ea typeface="Cambria" panose="02040503050406030204" pitchFamily="18" charset="0"/>
              </a:rPr>
              <a:t>?</a:t>
            </a:r>
            <a:endParaRPr lang="en-US" sz="3200" b="1" i="1" dirty="0">
              <a:solidFill>
                <a:schemeClr val="accent2">
                  <a:lumMod val="50000"/>
                </a:schemeClr>
              </a:solidFill>
              <a:latin typeface="Cambria" panose="02040503050406030204" pitchFamily="18" charset="0"/>
              <a:ea typeface="Cambria" panose="02040503050406030204" pitchFamily="18" charset="0"/>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89372" y="3813852"/>
            <a:ext cx="4540103" cy="234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47" y="324081"/>
            <a:ext cx="4438155" cy="301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Freeform 3"/>
          <p:cNvSpPr/>
          <p:nvPr/>
        </p:nvSpPr>
        <p:spPr>
          <a:xfrm>
            <a:off x="9604222" y="2353377"/>
            <a:ext cx="2479167" cy="4114800"/>
          </a:xfrm>
          <a:custGeom>
            <a:avLst/>
            <a:gdLst/>
            <a:ahLst/>
            <a:cxnLst/>
            <a:rect l="l" t="t" r="r" b="b"/>
            <a:pathLst>
              <a:path w="2479167" h="4114800">
                <a:moveTo>
                  <a:pt x="0" y="0"/>
                </a:moveTo>
                <a:lnTo>
                  <a:pt x="2479167" y="0"/>
                </a:lnTo>
                <a:lnTo>
                  <a:pt x="247916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0041833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69172" y="393405"/>
            <a:ext cx="5922335" cy="6060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chemeClr val="tx1"/>
                </a:solidFill>
                <a:latin typeface="#9Slide03 AllRoundGothic" panose="020B0703020202020104" pitchFamily="34" charset="0"/>
              </a:rPr>
              <a:t>- </a:t>
            </a:r>
            <a:r>
              <a:rPr lang="en-US" sz="3200" b="1" dirty="0" err="1" smtClean="0">
                <a:solidFill>
                  <a:schemeClr val="tx1"/>
                </a:solidFill>
                <a:latin typeface="#9Slide03 AllRoundGothic" panose="020B0703020202020104" pitchFamily="34" charset="0"/>
              </a:rPr>
              <a:t>Trưng</a:t>
            </a:r>
            <a:r>
              <a:rPr lang="en-US" sz="3200" b="1" dirty="0" smtClean="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Trắc</a:t>
            </a:r>
            <a:r>
              <a:rPr lang="en-US" sz="3200" b="1" dirty="0">
                <a:solidFill>
                  <a:schemeClr val="tx1"/>
                </a:solidFill>
                <a:latin typeface="#9Slide03 AllRoundGothic" panose="020B0703020202020104" pitchFamily="34" charset="0"/>
              </a:rPr>
              <a:t> - </a:t>
            </a:r>
            <a:r>
              <a:rPr lang="en-US" sz="3200" b="1" dirty="0" err="1">
                <a:solidFill>
                  <a:schemeClr val="tx1"/>
                </a:solidFill>
                <a:latin typeface="#9Slide03 AllRoundGothic" panose="020B0703020202020104" pitchFamily="34" charset="0"/>
              </a:rPr>
              <a:t>Trưng</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Nhị</a:t>
            </a:r>
            <a:endParaRPr lang="en-US" sz="3200" b="1" dirty="0">
              <a:solidFill>
                <a:schemeClr val="tx1"/>
              </a:solidFill>
              <a:latin typeface="#9Slide03 AllRoundGothic" panose="020B0703020202020104" pitchFamily="34" charset="0"/>
            </a:endParaRPr>
          </a:p>
          <a:p>
            <a:pPr algn="just"/>
            <a:r>
              <a:rPr lang="en-US" sz="3200" b="1" dirty="0" smtClean="0">
                <a:solidFill>
                  <a:schemeClr val="tx1"/>
                </a:solidFill>
                <a:latin typeface="#9Slide03 AllRoundGothic" panose="020B0703020202020104" pitchFamily="34" charset="0"/>
              </a:rPr>
              <a:t>- </a:t>
            </a:r>
            <a:r>
              <a:rPr lang="en-US" sz="3200" b="1" dirty="0" err="1" smtClean="0">
                <a:solidFill>
                  <a:schemeClr val="tx1"/>
                </a:solidFill>
                <a:latin typeface="#9Slide03 AllRoundGothic" panose="020B0703020202020104" pitchFamily="34" charset="0"/>
              </a:rPr>
              <a:t>Sinh</a:t>
            </a:r>
            <a:r>
              <a:rPr lang="en-US" sz="3200" b="1" dirty="0" smtClean="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ra</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và</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lớn</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lên</a:t>
            </a:r>
            <a:r>
              <a:rPr lang="en-US" sz="3200" b="1" dirty="0">
                <a:solidFill>
                  <a:schemeClr val="tx1"/>
                </a:solidFill>
                <a:latin typeface="#9Slide03 AllRoundGothic" panose="020B0703020202020104" pitchFamily="34" charset="0"/>
              </a:rPr>
              <a:t> ở </a:t>
            </a:r>
            <a:r>
              <a:rPr lang="en-US" sz="3200" b="1" dirty="0" err="1">
                <a:solidFill>
                  <a:schemeClr val="tx1"/>
                </a:solidFill>
                <a:latin typeface="#9Slide03 AllRoundGothic" panose="020B0703020202020104" pitchFamily="34" charset="0"/>
              </a:rPr>
              <a:t>đôi</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bờ</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sông</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Hồng</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Từ</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Hạ</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Lôi</a:t>
            </a:r>
            <a:r>
              <a:rPr lang="en-US" sz="3200" b="1" dirty="0">
                <a:solidFill>
                  <a:schemeClr val="tx1"/>
                </a:solidFill>
                <a:latin typeface="#9Slide03 AllRoundGothic" panose="020B0703020202020104" pitchFamily="34" charset="0"/>
              </a:rPr>
              <a:t> – </a:t>
            </a:r>
            <a:r>
              <a:rPr lang="en-US" sz="3200" b="1" dirty="0" err="1">
                <a:solidFill>
                  <a:schemeClr val="tx1"/>
                </a:solidFill>
                <a:latin typeface="#9Slide03 AllRoundGothic" panose="020B0703020202020104" pitchFamily="34" charset="0"/>
              </a:rPr>
              <a:t>Mê</a:t>
            </a:r>
            <a:r>
              <a:rPr lang="en-US" sz="3200" b="1" dirty="0">
                <a:solidFill>
                  <a:schemeClr val="tx1"/>
                </a:solidFill>
                <a:latin typeface="#9Slide03 AllRoundGothic" panose="020B0703020202020104" pitchFamily="34" charset="0"/>
              </a:rPr>
              <a:t> Linh </a:t>
            </a:r>
            <a:r>
              <a:rPr lang="en-US" sz="3200" b="1" dirty="0" err="1">
                <a:solidFill>
                  <a:schemeClr val="tx1"/>
                </a:solidFill>
                <a:latin typeface="#9Slide03 AllRoundGothic" panose="020B0703020202020104" pitchFamily="34" charset="0"/>
              </a:rPr>
              <a:t>đến</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thị</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xã</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Sơn</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Tây</a:t>
            </a:r>
            <a:r>
              <a:rPr lang="en-US" sz="3200" b="1" dirty="0">
                <a:solidFill>
                  <a:schemeClr val="tx1"/>
                </a:solidFill>
                <a:latin typeface="#9Slide03 AllRoundGothic" panose="020B0703020202020104" pitchFamily="34" charset="0"/>
              </a:rPr>
              <a:t> – </a:t>
            </a:r>
            <a:r>
              <a:rPr lang="en-US" sz="3200" b="1" dirty="0" err="1">
                <a:solidFill>
                  <a:schemeClr val="tx1"/>
                </a:solidFill>
                <a:latin typeface="#9Slide03 AllRoundGothic" panose="020B0703020202020104" pitchFamily="34" charset="0"/>
              </a:rPr>
              <a:t>Hà</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Nội</a:t>
            </a:r>
            <a:r>
              <a:rPr lang="en-US" sz="3200" b="1" dirty="0">
                <a:solidFill>
                  <a:schemeClr val="tx1"/>
                </a:solidFill>
                <a:latin typeface="#9Slide03 AllRoundGothic" panose="020B0703020202020104" pitchFamily="34" charset="0"/>
              </a:rPr>
              <a:t>)</a:t>
            </a:r>
          </a:p>
          <a:p>
            <a:pPr algn="just"/>
            <a:r>
              <a:rPr lang="en-US" sz="3200" b="1" dirty="0" smtClean="0">
                <a:solidFill>
                  <a:schemeClr val="tx1"/>
                </a:solidFill>
                <a:latin typeface="#9Slide03 AllRoundGothic" panose="020B0703020202020104" pitchFamily="34" charset="0"/>
              </a:rPr>
              <a:t>- </a:t>
            </a:r>
            <a:r>
              <a:rPr lang="en-US" sz="3200" b="1" dirty="0" err="1" smtClean="0">
                <a:solidFill>
                  <a:schemeClr val="tx1"/>
                </a:solidFill>
                <a:latin typeface="#9Slide03 AllRoundGothic" panose="020B0703020202020104" pitchFamily="34" charset="0"/>
              </a:rPr>
              <a:t>Là</a:t>
            </a:r>
            <a:r>
              <a:rPr lang="en-US" sz="3200" b="1" dirty="0" smtClean="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hai</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người</a:t>
            </a:r>
            <a:r>
              <a:rPr lang="en-US" sz="3200" b="1" dirty="0">
                <a:solidFill>
                  <a:schemeClr val="tx1"/>
                </a:solidFill>
                <a:latin typeface="#9Slide03 AllRoundGothic" panose="020B0703020202020104" pitchFamily="34" charset="0"/>
              </a:rPr>
              <a:t> con </a:t>
            </a:r>
            <a:r>
              <a:rPr lang="en-US" sz="3200" b="1" dirty="0" err="1">
                <a:solidFill>
                  <a:schemeClr val="tx1"/>
                </a:solidFill>
                <a:latin typeface="#9Slide03 AllRoundGothic" panose="020B0703020202020104" pitchFamily="34" charset="0"/>
              </a:rPr>
              <a:t>gái</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của</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một</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Lạc</a:t>
            </a:r>
            <a:r>
              <a:rPr lang="en-US" sz="3200" b="1" dirty="0">
                <a:solidFill>
                  <a:schemeClr val="tx1"/>
                </a:solidFill>
                <a:latin typeface="#9Slide03 AllRoundGothic" panose="020B0703020202020104" pitchFamily="34" charset="0"/>
              </a:rPr>
              <a:t> </a:t>
            </a:r>
            <a:r>
              <a:rPr lang="en-US" sz="3200" b="1" dirty="0" err="1">
                <a:solidFill>
                  <a:schemeClr val="tx1"/>
                </a:solidFill>
                <a:latin typeface="#9Slide03 AllRoundGothic" panose="020B0703020202020104" pitchFamily="34" charset="0"/>
              </a:rPr>
              <a:t>Tướng</a:t>
            </a:r>
            <a:r>
              <a:rPr lang="en-US" sz="3200" b="1" dirty="0">
                <a:solidFill>
                  <a:schemeClr val="tx1"/>
                </a:solidFill>
                <a:latin typeface="#9Slide03 AllRoundGothic" panose="020B0703020202020104" pitchFamily="34" charset="0"/>
              </a:rPr>
              <a:t> ở </a:t>
            </a:r>
            <a:r>
              <a:rPr lang="en-US" sz="3200" b="1" dirty="0" err="1">
                <a:solidFill>
                  <a:schemeClr val="tx1"/>
                </a:solidFill>
                <a:latin typeface="#9Slide03 AllRoundGothic" panose="020B0703020202020104" pitchFamily="34" charset="0"/>
              </a:rPr>
              <a:t>Mê</a:t>
            </a:r>
            <a:r>
              <a:rPr lang="en-US" sz="3200" b="1" dirty="0">
                <a:solidFill>
                  <a:schemeClr val="tx1"/>
                </a:solidFill>
                <a:latin typeface="#9Slide03 AllRoundGothic" panose="020B0703020202020104" pitchFamily="34" charset="0"/>
              </a:rPr>
              <a:t> Linh</a:t>
            </a:r>
          </a:p>
          <a:p>
            <a:pPr algn="just"/>
            <a:endParaRPr lang="en-US" sz="3200" b="1" dirty="0">
              <a:solidFill>
                <a:schemeClr val="tx1"/>
              </a:solidFill>
              <a:latin typeface="#9Slide03 AllRoundGothic" panose="020B07030202020201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523" y="1701208"/>
            <a:ext cx="5235945" cy="294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684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AD6B69-E0A0-476D-9EE1-6B69F04C59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BE10A1-AD5F-4AB3-8A94-41D62B494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5520F55C-BA40-4D7B-8354-675E587FE98D}"/>
              </a:ext>
            </a:extLst>
          </p:cNvPr>
          <p:cNvSpPr>
            <a:spLocks noGrp="1"/>
          </p:cNvSpPr>
          <p:nvPr>
            <p:ph type="title"/>
          </p:nvPr>
        </p:nvSpPr>
        <p:spPr>
          <a:xfrm>
            <a:off x="232519" y="559477"/>
            <a:ext cx="4477694" cy="5709931"/>
          </a:xfrm>
        </p:spPr>
        <p:txBody>
          <a:bodyPr>
            <a:normAutofit/>
          </a:bodyPr>
          <a:lstStyle/>
          <a:p>
            <a:pPr algn="ctr"/>
            <a: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nhân</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endPar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684BFFE-6A90-4311-ACD5-B34177D464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93" y="1094723"/>
            <a:ext cx="7394315" cy="384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6964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4713149"/>
              </p:ext>
            </p:extLst>
          </p:nvPr>
        </p:nvGraphicFramePr>
        <p:xfrm>
          <a:off x="724196" y="1208763"/>
          <a:ext cx="10556948" cy="4915589"/>
        </p:xfrm>
        <a:graphic>
          <a:graphicData uri="http://schemas.openxmlformats.org/drawingml/2006/table">
            <a:tbl>
              <a:tblPr firstRow="1" bandRow="1">
                <a:tableStyleId>{5940675A-B579-460E-94D1-54222C63F5DA}</a:tableStyleId>
              </a:tblPr>
              <a:tblGrid>
                <a:gridCol w="4156148">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491558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0" dirty="0" err="1" smtClean="0">
                          <a:solidFill>
                            <a:schemeClr val="accent2">
                              <a:lumMod val="75000"/>
                            </a:schemeClr>
                          </a:solidFill>
                          <a:latin typeface="Cambria" panose="02040503050406030204" pitchFamily="18" charset="0"/>
                          <a:ea typeface="Cambria" panose="02040503050406030204" pitchFamily="18" charset="0"/>
                        </a:rPr>
                        <a:t>Dựa</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vào</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đoạn</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thơ</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sau</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kết</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hợp</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cùng</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kiến</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thức</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SGK, </a:t>
                      </a:r>
                      <a:r>
                        <a:rPr lang="en-US" sz="2800" i="0" dirty="0" err="1" smtClean="0">
                          <a:solidFill>
                            <a:schemeClr val="accent2">
                              <a:lumMod val="75000"/>
                            </a:schemeClr>
                          </a:solidFill>
                          <a:latin typeface="Cambria" panose="02040503050406030204" pitchFamily="18" charset="0"/>
                          <a:ea typeface="Cambria" panose="02040503050406030204" pitchFamily="18" charset="0"/>
                        </a:rPr>
                        <a:t>em</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hãy</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chỉ</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ra</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nguyên</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nhân</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mục</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baseline="0" dirty="0" err="1" smtClean="0">
                          <a:solidFill>
                            <a:schemeClr val="accent2">
                              <a:lumMod val="75000"/>
                            </a:schemeClr>
                          </a:solidFill>
                          <a:latin typeface="Cambria" panose="02040503050406030204" pitchFamily="18" charset="0"/>
                          <a:ea typeface="Cambria" panose="02040503050406030204" pitchFamily="18" charset="0"/>
                        </a:rPr>
                        <a:t>đích</a:t>
                      </a:r>
                      <a:r>
                        <a:rPr lang="en-US" sz="2800" i="0" baseline="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của</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cuộc</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khởi</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nghĩa</a:t>
                      </a:r>
                      <a:r>
                        <a:rPr lang="en-US" sz="2800" i="0" dirty="0" smtClean="0">
                          <a:solidFill>
                            <a:schemeClr val="accent2">
                              <a:lumMod val="75000"/>
                            </a:schemeClr>
                          </a:solidFill>
                          <a:latin typeface="Cambria" panose="02040503050406030204" pitchFamily="18" charset="0"/>
                          <a:ea typeface="Cambria" panose="02040503050406030204" pitchFamily="18" charset="0"/>
                        </a:rPr>
                        <a:t> Hai </a:t>
                      </a:r>
                      <a:r>
                        <a:rPr lang="en-US" sz="2800" i="0" dirty="0" err="1" smtClean="0">
                          <a:solidFill>
                            <a:schemeClr val="accent2">
                              <a:lumMod val="75000"/>
                            </a:schemeClr>
                          </a:solidFill>
                          <a:latin typeface="Cambria" panose="02040503050406030204" pitchFamily="18" charset="0"/>
                          <a:ea typeface="Cambria" panose="02040503050406030204" pitchFamily="18" charset="0"/>
                        </a:rPr>
                        <a:t>Bà</a:t>
                      </a:r>
                      <a:r>
                        <a:rPr lang="en-US" sz="2800" i="0" dirty="0" smtClean="0">
                          <a:solidFill>
                            <a:schemeClr val="accent2">
                              <a:lumMod val="75000"/>
                            </a:schemeClr>
                          </a:solidFill>
                          <a:latin typeface="Cambria" panose="02040503050406030204" pitchFamily="18" charset="0"/>
                          <a:ea typeface="Cambria" panose="02040503050406030204" pitchFamily="18" charset="0"/>
                        </a:rPr>
                        <a:t> </a:t>
                      </a:r>
                      <a:r>
                        <a:rPr lang="en-US" sz="2800" i="0" dirty="0" err="1" smtClean="0">
                          <a:solidFill>
                            <a:schemeClr val="accent2">
                              <a:lumMod val="75000"/>
                            </a:schemeClr>
                          </a:solidFill>
                          <a:latin typeface="Cambria" panose="02040503050406030204" pitchFamily="18" charset="0"/>
                          <a:ea typeface="Cambria" panose="02040503050406030204" pitchFamily="18" charset="0"/>
                        </a:rPr>
                        <a:t>Trưng</a:t>
                      </a:r>
                      <a:r>
                        <a:rPr lang="en-US" sz="2800" i="0" dirty="0" smtClean="0">
                          <a:solidFill>
                            <a:schemeClr val="accent2">
                              <a:lumMod val="75000"/>
                            </a:schemeClr>
                          </a:solidFill>
                          <a:latin typeface="Cambria" panose="02040503050406030204" pitchFamily="18" charset="0"/>
                          <a:ea typeface="Cambria" panose="02040503050406030204" pitchFamily="18" charset="0"/>
                        </a:rPr>
                        <a:t>?</a:t>
                      </a:r>
                    </a:p>
                    <a:p>
                      <a:pPr algn="just"/>
                      <a:endParaRPr lang="en-US" sz="2800" i="0" dirty="0">
                        <a:solidFill>
                          <a:schemeClr val="accent2">
                            <a:lumMod val="75000"/>
                          </a:schemeClr>
                        </a:solidFill>
                      </a:endParaRPr>
                    </a:p>
                  </a:txBody>
                  <a:tcPr anchor="ct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None/>
                      </a:pPr>
                      <a:r>
                        <a:rPr lang="en-US" sz="3200" b="0" i="1" dirty="0" smtClean="0">
                          <a:solidFill>
                            <a:srgbClr val="C00000"/>
                          </a:solidFill>
                          <a:latin typeface="Calibri" panose="020F0502020204030204" pitchFamily="34" charset="0"/>
                          <a:cs typeface="Calibri" panose="020F0502020204030204" pitchFamily="34" charset="0"/>
                        </a:rPr>
                        <a:t>“</a:t>
                      </a:r>
                      <a:r>
                        <a:rPr lang="en-US" sz="3200" b="0" i="1" dirty="0" err="1" smtClean="0">
                          <a:solidFill>
                            <a:srgbClr val="C00000"/>
                          </a:solidFill>
                          <a:latin typeface="Calibri" panose="020F0502020204030204" pitchFamily="34" charset="0"/>
                          <a:cs typeface="Calibri" panose="020F0502020204030204" pitchFamily="34" charset="0"/>
                        </a:rPr>
                        <a:t>Một</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xin</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rửa</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sạch</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nước</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thù</a:t>
                      </a:r>
                      <a:endParaRPr lang="en-US" sz="3200" b="0" i="1" dirty="0" smtClean="0">
                        <a:solidFill>
                          <a:srgbClr val="C00000"/>
                        </a:solidFill>
                        <a:latin typeface="Calibri" panose="020F0502020204030204" pitchFamily="34" charset="0"/>
                        <a:cs typeface="Calibri" panose="020F0502020204030204" pitchFamily="34" charset="0"/>
                      </a:endParaRPr>
                    </a:p>
                    <a:p>
                      <a:pPr marL="0" indent="0" algn="ctr">
                        <a:buNone/>
                      </a:pPr>
                      <a:endParaRPr lang="en-US" sz="3200" b="0" i="1" dirty="0" smtClean="0">
                        <a:solidFill>
                          <a:srgbClr val="C00000"/>
                        </a:solidFill>
                        <a:latin typeface="Calibri" panose="020F0502020204030204" pitchFamily="34" charset="0"/>
                        <a:cs typeface="Calibri" panose="020F0502020204030204" pitchFamily="34" charset="0"/>
                      </a:endParaRPr>
                    </a:p>
                    <a:p>
                      <a:pPr marL="0" indent="0" algn="ctr">
                        <a:buNone/>
                      </a:pPr>
                      <a:r>
                        <a:rPr lang="en-US" sz="3200" b="0" i="1" dirty="0" smtClean="0">
                          <a:solidFill>
                            <a:srgbClr val="C00000"/>
                          </a:solidFill>
                          <a:latin typeface="Calibri" panose="020F0502020204030204" pitchFamily="34" charset="0"/>
                          <a:cs typeface="Calibri" panose="020F0502020204030204" pitchFamily="34" charset="0"/>
                        </a:rPr>
                        <a:t>Hai </a:t>
                      </a:r>
                      <a:r>
                        <a:rPr lang="en-US" sz="3200" b="0" i="1" dirty="0" err="1" smtClean="0">
                          <a:solidFill>
                            <a:srgbClr val="C00000"/>
                          </a:solidFill>
                          <a:latin typeface="Calibri" panose="020F0502020204030204" pitchFamily="34" charset="0"/>
                          <a:cs typeface="Calibri" panose="020F0502020204030204" pitchFamily="34" charset="0"/>
                        </a:rPr>
                        <a:t>xin</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đem</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lại</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nghiệp</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xưa</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họ</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Hùng</a:t>
                      </a:r>
                      <a:endParaRPr lang="en-US" sz="3200" b="0" i="1" dirty="0" smtClean="0">
                        <a:solidFill>
                          <a:srgbClr val="C00000"/>
                        </a:solidFill>
                        <a:latin typeface="Calibri" panose="020F0502020204030204" pitchFamily="34" charset="0"/>
                        <a:cs typeface="Calibri" panose="020F0502020204030204" pitchFamily="34" charset="0"/>
                      </a:endParaRPr>
                    </a:p>
                    <a:p>
                      <a:pPr marL="0" indent="0" algn="ctr">
                        <a:buNone/>
                      </a:pPr>
                      <a:endParaRPr lang="en-US" sz="3200" b="0" i="1" dirty="0" smtClean="0">
                        <a:solidFill>
                          <a:srgbClr val="C00000"/>
                        </a:solidFill>
                        <a:latin typeface="Calibri" panose="020F0502020204030204" pitchFamily="34" charset="0"/>
                        <a:cs typeface="Calibri" panose="020F0502020204030204" pitchFamily="34" charset="0"/>
                      </a:endParaRPr>
                    </a:p>
                    <a:p>
                      <a:pPr marL="0" indent="0" algn="ctr">
                        <a:buNone/>
                      </a:pPr>
                      <a:r>
                        <a:rPr lang="en-US" sz="3200" b="0" i="1" dirty="0" smtClean="0">
                          <a:solidFill>
                            <a:srgbClr val="C00000"/>
                          </a:solidFill>
                          <a:latin typeface="Calibri" panose="020F0502020204030204" pitchFamily="34" charset="0"/>
                          <a:cs typeface="Calibri" panose="020F0502020204030204" pitchFamily="34" charset="0"/>
                        </a:rPr>
                        <a:t>Ba </a:t>
                      </a:r>
                      <a:r>
                        <a:rPr lang="en-US" sz="3200" b="0" i="1" dirty="0" err="1" smtClean="0">
                          <a:solidFill>
                            <a:srgbClr val="C00000"/>
                          </a:solidFill>
                          <a:latin typeface="Calibri" panose="020F0502020204030204" pitchFamily="34" charset="0"/>
                          <a:cs typeface="Calibri" panose="020F0502020204030204" pitchFamily="34" charset="0"/>
                        </a:rPr>
                        <a:t>kẻo</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oan</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ức</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lòng</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chồng</a:t>
                      </a:r>
                      <a:endParaRPr lang="en-US" sz="3200" b="0" i="1" dirty="0" smtClean="0">
                        <a:solidFill>
                          <a:srgbClr val="C00000"/>
                        </a:solidFill>
                        <a:latin typeface="Calibri" panose="020F0502020204030204" pitchFamily="34" charset="0"/>
                        <a:cs typeface="Calibri" panose="020F0502020204030204" pitchFamily="34" charset="0"/>
                      </a:endParaRPr>
                    </a:p>
                    <a:p>
                      <a:pPr marL="0" indent="0" algn="ctr">
                        <a:buNone/>
                      </a:pPr>
                      <a:endParaRPr lang="en-US" sz="3200" b="0" i="1" dirty="0" smtClean="0">
                        <a:solidFill>
                          <a:srgbClr val="C00000"/>
                        </a:solidFill>
                        <a:latin typeface="Calibri" panose="020F0502020204030204" pitchFamily="34" charset="0"/>
                        <a:cs typeface="Calibri" panose="020F0502020204030204" pitchFamily="34" charset="0"/>
                      </a:endParaRPr>
                    </a:p>
                    <a:p>
                      <a:pPr marL="0" indent="0" algn="ctr">
                        <a:buNone/>
                      </a:pPr>
                      <a:r>
                        <a:rPr lang="en-US" sz="3200" b="0" i="1" dirty="0" err="1" smtClean="0">
                          <a:solidFill>
                            <a:srgbClr val="C00000"/>
                          </a:solidFill>
                          <a:latin typeface="Calibri" panose="020F0502020204030204" pitchFamily="34" charset="0"/>
                          <a:cs typeface="Calibri" panose="020F0502020204030204" pitchFamily="34" charset="0"/>
                        </a:rPr>
                        <a:t>Bốn</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xin</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vẹn</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vẹn</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sở</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công</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lênh</a:t>
                      </a:r>
                      <a:r>
                        <a:rPr lang="en-US" sz="3200" b="0" i="1" dirty="0" smtClean="0">
                          <a:solidFill>
                            <a:srgbClr val="C00000"/>
                          </a:solidFill>
                          <a:latin typeface="Calibri" panose="020F0502020204030204" pitchFamily="34" charset="0"/>
                          <a:cs typeface="Calibri" panose="020F0502020204030204" pitchFamily="34" charset="0"/>
                        </a:rPr>
                        <a:t> </a:t>
                      </a:r>
                      <a:r>
                        <a:rPr lang="en-US" sz="3200" b="0" i="1" dirty="0" err="1" smtClean="0">
                          <a:solidFill>
                            <a:srgbClr val="C00000"/>
                          </a:solidFill>
                          <a:latin typeface="Calibri" panose="020F0502020204030204" pitchFamily="34" charset="0"/>
                          <a:cs typeface="Calibri" panose="020F0502020204030204" pitchFamily="34" charset="0"/>
                        </a:rPr>
                        <a:t>này</a:t>
                      </a:r>
                      <a:r>
                        <a:rPr lang="en-US" sz="3200" b="0" i="1" dirty="0" smtClean="0">
                          <a:solidFill>
                            <a:srgbClr val="C00000"/>
                          </a:solidFill>
                          <a:latin typeface="Calibri" panose="020F0502020204030204" pitchFamily="34" charset="0"/>
                          <a:cs typeface="Calibri" panose="020F0502020204030204" pitchFamily="34" charset="0"/>
                        </a:rPr>
                        <a:t>”</a:t>
                      </a:r>
                    </a:p>
                    <a:p>
                      <a:pPr marL="0" indent="0" algn="ctr">
                        <a:buNone/>
                      </a:pPr>
                      <a:r>
                        <a:rPr lang="en-US" sz="3200" b="0" i="1" dirty="0" smtClean="0">
                          <a:solidFill>
                            <a:srgbClr val="C00000"/>
                          </a:solidFill>
                          <a:latin typeface="Calibri" panose="020F0502020204030204" pitchFamily="34" charset="0"/>
                          <a:cs typeface="Calibri" panose="020F0502020204030204" pitchFamily="34" charset="0"/>
                        </a:rPr>
                        <a:t>           </a:t>
                      </a:r>
                    </a:p>
                    <a:p>
                      <a:pPr marL="0" indent="0" algn="r">
                        <a:buNone/>
                      </a:pPr>
                      <a:r>
                        <a:rPr lang="en-US" sz="2400" b="0" i="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a:t>
                      </a:r>
                      <a:r>
                        <a:rPr lang="en-US" sz="2400" b="0" i="1" dirty="0" err="1" smtClean="0">
                          <a:solidFill>
                            <a:srgbClr val="C00000"/>
                          </a:solidFill>
                          <a:latin typeface="Calibri" panose="020F0502020204030204" pitchFamily="34" charset="0"/>
                          <a:ea typeface="Cambria" panose="02040503050406030204" pitchFamily="18" charset="0"/>
                          <a:cs typeface="Calibri" panose="020F0502020204030204" pitchFamily="34" charset="0"/>
                        </a:rPr>
                        <a:t>Trích</a:t>
                      </a:r>
                      <a:r>
                        <a:rPr lang="en-US" sz="2400" b="0" i="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en-US" sz="2400" b="0" i="1" dirty="0" err="1" smtClean="0">
                          <a:solidFill>
                            <a:srgbClr val="C00000"/>
                          </a:solidFill>
                          <a:latin typeface="Calibri" panose="020F0502020204030204" pitchFamily="34" charset="0"/>
                          <a:ea typeface="Cambria" panose="02040503050406030204" pitchFamily="18" charset="0"/>
                          <a:cs typeface="Calibri" panose="020F0502020204030204" pitchFamily="34" charset="0"/>
                        </a:rPr>
                        <a:t>sách</a:t>
                      </a:r>
                      <a:r>
                        <a:rPr lang="en-US" sz="2400" b="0" i="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en-US" sz="2400" b="0" i="1" dirty="0" err="1" smtClean="0">
                          <a:solidFill>
                            <a:srgbClr val="C00000"/>
                          </a:solidFill>
                          <a:latin typeface="Calibri" panose="020F0502020204030204" pitchFamily="34" charset="0"/>
                          <a:ea typeface="Cambria" panose="02040503050406030204" pitchFamily="18" charset="0"/>
                          <a:cs typeface="Calibri" panose="020F0502020204030204" pitchFamily="34" charset="0"/>
                        </a:rPr>
                        <a:t>Thiên</a:t>
                      </a:r>
                      <a:r>
                        <a:rPr lang="en-US" sz="2400" b="0" i="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 Nam </a:t>
                      </a:r>
                      <a:r>
                        <a:rPr lang="en-US" sz="2400" b="0" i="1" dirty="0" err="1" smtClean="0">
                          <a:solidFill>
                            <a:srgbClr val="C00000"/>
                          </a:solidFill>
                          <a:latin typeface="Calibri" panose="020F0502020204030204" pitchFamily="34" charset="0"/>
                          <a:ea typeface="Cambria" panose="02040503050406030204" pitchFamily="18" charset="0"/>
                          <a:cs typeface="Calibri" panose="020F0502020204030204" pitchFamily="34" charset="0"/>
                        </a:rPr>
                        <a:t>ngữ</a:t>
                      </a:r>
                      <a:r>
                        <a:rPr lang="en-US" sz="2400" b="0" i="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en-US" sz="2400" b="0" i="1" dirty="0" err="1" smtClean="0">
                          <a:solidFill>
                            <a:srgbClr val="C00000"/>
                          </a:solidFill>
                          <a:latin typeface="Calibri" panose="020F0502020204030204" pitchFamily="34" charset="0"/>
                          <a:ea typeface="Cambria" panose="02040503050406030204" pitchFamily="18" charset="0"/>
                          <a:cs typeface="Calibri" panose="020F0502020204030204" pitchFamily="34" charset="0"/>
                        </a:rPr>
                        <a:t>lục</a:t>
                      </a:r>
                      <a:r>
                        <a:rPr lang="en-US" sz="2400" b="0" i="1" dirty="0" smtClean="0">
                          <a:solidFill>
                            <a:srgbClr val="C00000"/>
                          </a:solidFill>
                          <a:latin typeface="Calibri" panose="020F0502020204030204" pitchFamily="34" charset="0"/>
                          <a:ea typeface="Cambria" panose="02040503050406030204" pitchFamily="18" charset="0"/>
                          <a:cs typeface="Calibri" panose="020F0502020204030204" pitchFamily="34" charset="0"/>
                        </a:rPr>
                        <a:t>”)</a:t>
                      </a:r>
                      <a:endParaRPr lang="en-US" sz="3200" b="0" i="1" dirty="0" smtClean="0">
                        <a:solidFill>
                          <a:srgbClr val="C00000"/>
                        </a:solidFill>
                        <a:latin typeface="Calibri" panose="020F0502020204030204" pitchFamily="34" charset="0"/>
                        <a:ea typeface="Cambria" panose="02040503050406030204" pitchFamily="18" charset="0"/>
                        <a:cs typeface="Calibri" panose="020F0502020204030204" pitchFamily="34" charset="0"/>
                      </a:endParaRPr>
                    </a:p>
                  </a:txBody>
                  <a:tcPr>
                    <a:lnL w="57150" cap="flat" cmpd="sng" algn="ctr">
                      <a:solidFill>
                        <a:srgbClr val="C00000"/>
                      </a:solidFill>
                      <a:prstDash val="solid"/>
                      <a:round/>
                      <a:headEnd type="none" w="med" len="med"/>
                      <a:tailEnd type="none" w="med" len="med"/>
                    </a:lnL>
                    <a:lnR w="57150" cap="flat" cmpd="sng" algn="ctr">
                      <a:solidFill>
                        <a:srgbClr val="C00000"/>
                      </a:solidFill>
                      <a:prstDash val="solid"/>
                      <a:round/>
                      <a:headEnd type="none" w="med" len="med"/>
                      <a:tailEnd type="none" w="med" len="med"/>
                    </a:lnR>
                    <a:lnT w="57150" cap="flat" cmpd="sng" algn="ctr">
                      <a:solidFill>
                        <a:srgbClr val="C00000"/>
                      </a:solidFill>
                      <a:prstDash val="solid"/>
                      <a:round/>
                      <a:headEnd type="none" w="med" len="med"/>
                      <a:tailEnd type="none" w="med" len="med"/>
                    </a:lnT>
                    <a:lnB w="571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5" name="Rectangle 4"/>
          <p:cNvSpPr/>
          <p:nvPr/>
        </p:nvSpPr>
        <p:spPr>
          <a:xfrm>
            <a:off x="3785557" y="596827"/>
            <a:ext cx="4386971" cy="461665"/>
          </a:xfrm>
          <a:prstGeom prst="rect">
            <a:avLst/>
          </a:prstGeom>
        </p:spPr>
        <p:txBody>
          <a:bodyPr wrap="none">
            <a:spAutoFit/>
          </a:bodyPr>
          <a:lstStyle/>
          <a:p>
            <a:pPr algn="ctr"/>
            <a:r>
              <a:rPr lang="en-US" sz="2400" b="1" dirty="0">
                <a:latin typeface="Calibri" panose="020F0502020204030204" pitchFamily="34" charset="0"/>
                <a:cs typeface="Calibri" panose="020F0502020204030204" pitchFamily="34" charset="0"/>
              </a:rPr>
              <a:t>THẢO LUẬN </a:t>
            </a:r>
            <a:r>
              <a:rPr lang="en-US" sz="2400" b="1" dirty="0" smtClean="0">
                <a:latin typeface="Calibri" panose="020F0502020204030204" pitchFamily="34" charset="0"/>
                <a:cs typeface="Calibri" panose="020F0502020204030204" pitchFamily="34" charset="0"/>
              </a:rPr>
              <a:t>NHÓM ĐÔI (2 </a:t>
            </a:r>
            <a:r>
              <a:rPr lang="en-US" sz="2400" b="1" dirty="0">
                <a:latin typeface="Calibri" panose="020F0502020204030204" pitchFamily="34" charset="0"/>
                <a:cs typeface="Calibri" panose="020F0502020204030204" pitchFamily="34" charset="0"/>
              </a:rPr>
              <a:t>PHÚT)</a:t>
            </a:r>
          </a:p>
        </p:txBody>
      </p:sp>
    </p:spTree>
    <p:extLst>
      <p:ext uri="{BB962C8B-B14F-4D97-AF65-F5344CB8AC3E}">
        <p14:creationId xmlns:p14="http://schemas.microsoft.com/office/powerpoint/2010/main" val="3365987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3" name="Content Placeholder 2">
            <a:extLst>
              <a:ext uri="{FF2B5EF4-FFF2-40B4-BE49-F238E27FC236}">
                <a16:creationId xmlns:a16="http://schemas.microsoft.com/office/drawing/2014/main" id="{2F04BE62-6912-4724-AA8D-C9F0EEC379AA}"/>
              </a:ext>
            </a:extLst>
          </p:cNvPr>
          <p:cNvSpPr>
            <a:spLocks noGrp="1"/>
          </p:cNvSpPr>
          <p:nvPr>
            <p:ph idx="1"/>
          </p:nvPr>
        </p:nvSpPr>
        <p:spPr>
          <a:xfrm>
            <a:off x="1201478" y="988960"/>
            <a:ext cx="10135581" cy="5176911"/>
          </a:xfrm>
        </p:spPr>
        <p:txBody>
          <a:bodyPr>
            <a:noAutofit/>
          </a:bodyPr>
          <a:lstStyle/>
          <a:p>
            <a:pPr marL="0" indent="0" algn="just">
              <a:lnSpc>
                <a:spcPct val="130000"/>
              </a:lnSpc>
              <a:buNone/>
            </a:pP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Nguyên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nhân</a:t>
            </a:r>
            <a:endParaRPr lang="en-US" sz="4000" b="1" dirty="0">
              <a:solidFill>
                <a:srgbClr val="C00000"/>
              </a:solidFill>
              <a:latin typeface="Cambria" panose="02040503050406030204" pitchFamily="18" charset="0"/>
              <a:ea typeface="Cambria" panose="02040503050406030204" pitchFamily="18" charset="0"/>
            </a:endParaRPr>
          </a:p>
          <a:p>
            <a:pPr marL="0" indent="0" algn="just">
              <a:lnSpc>
                <a:spcPct val="130000"/>
              </a:lnSpc>
              <a:buNone/>
            </a:pPr>
            <a:r>
              <a:rPr lang="en-US" sz="4000" dirty="0" smtClean="0">
                <a:latin typeface="Cambria" panose="02040503050406030204" pitchFamily="18" charset="0"/>
                <a:ea typeface="Cambria" panose="02040503050406030204" pitchFamily="18" charset="0"/>
              </a:rPr>
              <a:t>Do </a:t>
            </a:r>
            <a:r>
              <a:rPr lang="en-US" sz="4000" dirty="0" err="1" smtClean="0">
                <a:latin typeface="Cambria" panose="02040503050406030204" pitchFamily="18" charset="0"/>
                <a:ea typeface="Cambria" panose="02040503050406030204" pitchFamily="18" charset="0"/>
              </a:rPr>
              <a:t>chính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sách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cai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trị</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đô</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hộ</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tàn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bạo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của</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nhà</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Hán</a:t>
            </a:r>
            <a:r>
              <a:rPr lang="en-US" sz="4000" dirty="0" smtClean="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1061311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3410</TotalTime>
  <Words>1623</Words>
  <Application>Microsoft Office PowerPoint</Application>
  <PresentationFormat>Widescreen</PresentationFormat>
  <Paragraphs>119</Paragraphs>
  <Slides>43</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#9Slide03 AllRoundGothic</vt:lpstr>
      <vt:lpstr>Arial</vt:lpstr>
      <vt:lpstr>Calibri</vt:lpstr>
      <vt:lpstr>Cambria</vt:lpstr>
      <vt:lpstr>Garamond</vt:lpstr>
      <vt:lpstr>SVN-Cookies</vt:lpstr>
      <vt:lpstr>SVN-Corki</vt:lpstr>
      <vt:lpstr>SVN-Hollie Script Pro</vt:lpstr>
      <vt:lpstr>SVN-Neutraface 2</vt:lpstr>
      <vt:lpstr>SVN-Revolution</vt:lpstr>
      <vt:lpstr>SVN-Shintia Script</vt:lpstr>
      <vt:lpstr>SVN-Standly</vt:lpstr>
      <vt:lpstr>Times New Roman</vt:lpstr>
      <vt:lpstr>UTM Neutra</vt:lpstr>
      <vt:lpstr>Verdana</vt:lpstr>
      <vt:lpstr>SavonVTI</vt:lpstr>
      <vt:lpstr>PowerPoint Presentation</vt:lpstr>
      <vt:lpstr>PowerPoint Presentation</vt:lpstr>
      <vt:lpstr>TiếT 38+39+42+43. BÀI 18 CÁC CUỘC ĐẤU TRANH GIÀNH ĐỘC LẬP  DÂN TỘC TRƯỚC THẾ KỈ X</vt:lpstr>
      <vt:lpstr>PowerPoint Presentation</vt:lpstr>
      <vt:lpstr>PowerPoint Presentation</vt:lpstr>
      <vt:lpstr>PowerPoint Presentation</vt:lpstr>
      <vt:lpstr> Nguyên nhân </vt:lpstr>
      <vt:lpstr>PowerPoint Presentation</vt:lpstr>
      <vt:lpstr>PowerPoint Presentation</vt:lpstr>
      <vt:lpstr> Diễn biến</vt:lpstr>
      <vt:lpstr>PowerPoint Presentation</vt:lpstr>
      <vt:lpstr>PowerPoint Presentation</vt:lpstr>
      <vt:lpstr>PowerPoint Presentation</vt:lpstr>
      <vt:lpstr>PowerPoint Presentation</vt:lpstr>
      <vt:lpstr> Kết quả </vt:lpstr>
      <vt:lpstr> Kết quả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ĐỀN THỜ  HAI BÀ TRƯNG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16 CÁC CUỘC KHỞI NGHĨA TIÊU BIỂU GIÀNH ĐỘC LẬP TRƯỚC THẾ KỈ X Tiết 1: KHỞI NGHĨA HAI BÀ TRƯNG</dc:title>
  <dc:creator>BVD Hang</dc:creator>
  <cp:lastModifiedBy>Hà Tròn</cp:lastModifiedBy>
  <cp:revision>93</cp:revision>
  <dcterms:created xsi:type="dcterms:W3CDTF">2021-10-07T18:08:03Z</dcterms:created>
  <dcterms:modified xsi:type="dcterms:W3CDTF">2026-04-28T04:00:33Z</dcterms:modified>
</cp:coreProperties>
</file>