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44" r:id="rId1"/>
    <p:sldMasterId id="2147483772" r:id="rId2"/>
  </p:sldMasterIdLst>
  <p:notesMasterIdLst>
    <p:notesMasterId r:id="rId42"/>
  </p:notesMasterIdLst>
  <p:sldIdLst>
    <p:sldId id="613" r:id="rId3"/>
    <p:sldId id="622" r:id="rId4"/>
    <p:sldId id="624" r:id="rId5"/>
    <p:sldId id="625" r:id="rId6"/>
    <p:sldId id="627" r:id="rId7"/>
    <p:sldId id="643" r:id="rId8"/>
    <p:sldId id="631" r:id="rId9"/>
    <p:sldId id="633" r:id="rId10"/>
    <p:sldId id="634" r:id="rId11"/>
    <p:sldId id="644" r:id="rId12"/>
    <p:sldId id="635" r:id="rId13"/>
    <p:sldId id="636" r:id="rId14"/>
    <p:sldId id="637" r:id="rId15"/>
    <p:sldId id="639" r:id="rId16"/>
    <p:sldId id="640" r:id="rId17"/>
    <p:sldId id="645" r:id="rId18"/>
    <p:sldId id="646" r:id="rId19"/>
    <p:sldId id="664" r:id="rId20"/>
    <p:sldId id="647" r:id="rId21"/>
    <p:sldId id="651" r:id="rId22"/>
    <p:sldId id="660" r:id="rId23"/>
    <p:sldId id="652" r:id="rId24"/>
    <p:sldId id="653" r:id="rId25"/>
    <p:sldId id="392" r:id="rId26"/>
    <p:sldId id="654" r:id="rId27"/>
    <p:sldId id="309" r:id="rId28"/>
    <p:sldId id="656" r:id="rId29"/>
    <p:sldId id="657" r:id="rId30"/>
    <p:sldId id="617" r:id="rId31"/>
    <p:sldId id="618" r:id="rId32"/>
    <p:sldId id="611" r:id="rId33"/>
    <p:sldId id="619" r:id="rId34"/>
    <p:sldId id="286" r:id="rId35"/>
    <p:sldId id="620" r:id="rId36"/>
    <p:sldId id="661" r:id="rId37"/>
    <p:sldId id="663" r:id="rId38"/>
    <p:sldId id="658" r:id="rId39"/>
    <p:sldId id="628" r:id="rId40"/>
    <p:sldId id="650"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5"/>
    <a:srgbClr val="FFFDE3"/>
    <a:srgbClr val="EFDAA3"/>
    <a:srgbClr val="ECDD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36"/>
    <p:restoredTop sz="60340" autoAdjust="0"/>
  </p:normalViewPr>
  <p:slideViewPr>
    <p:cSldViewPr>
      <p:cViewPr varScale="1">
        <p:scale>
          <a:sx n="51" d="100"/>
          <a:sy n="51" d="100"/>
        </p:scale>
        <p:origin x="1608" y="32"/>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latin typeface="Times New Roman" panose="02020603050405020304" pitchFamily="18" charset="0"/>
                <a:cs typeface="Times New Roman" panose="02020603050405020304" pitchFamily="18" charset="0"/>
              </a:rPr>
              <a:t>- </a:t>
            </a:r>
            <a:r>
              <a:rPr lang="en-US" sz="1100" i="1" dirty="0" err="1" smtClean="0">
                <a:latin typeface="Times New Roman" panose="02020603050405020304" pitchFamily="18" charset="0"/>
                <a:cs typeface="Times New Roman" panose="02020603050405020304" pitchFamily="18" charset="0"/>
              </a:rPr>
              <a:t>Cách</a:t>
            </a:r>
            <a:r>
              <a:rPr lang="en-US" sz="1100" i="1" dirty="0" smtClean="0">
                <a:latin typeface="Times New Roman" panose="02020603050405020304" pitchFamily="18" charset="0"/>
                <a:cs typeface="Times New Roman" panose="02020603050405020304" pitchFamily="18" charset="0"/>
              </a:rPr>
              <a:t> </a:t>
            </a:r>
            <a:r>
              <a:rPr lang="en-US" sz="1100" i="1" dirty="0" err="1" smtClean="0">
                <a:latin typeface="Times New Roman" panose="02020603050405020304" pitchFamily="18" charset="0"/>
                <a:cs typeface="Times New Roman" panose="02020603050405020304" pitchFamily="18" charset="0"/>
              </a:rPr>
              <a:t>mạng</a:t>
            </a:r>
            <a:r>
              <a:rPr lang="en-US" sz="1100" i="1" dirty="0" smtClean="0">
                <a:latin typeface="Times New Roman" panose="02020603050405020304" pitchFamily="18" charset="0"/>
                <a:cs typeface="Times New Roman" panose="02020603050405020304" pitchFamily="18" charset="0"/>
              </a:rPr>
              <a:t> </a:t>
            </a:r>
            <a:r>
              <a:rPr lang="en-US" sz="1100" i="1" dirty="0" err="1" smtClean="0">
                <a:latin typeface="Times New Roman" panose="02020603050405020304" pitchFamily="18" charset="0"/>
                <a:cs typeface="Times New Roman" panose="02020603050405020304" pitchFamily="18" charset="0"/>
              </a:rPr>
              <a:t>tư</a:t>
            </a:r>
            <a:r>
              <a:rPr lang="en-US" sz="1100" i="1" dirty="0" smtClean="0">
                <a:latin typeface="Times New Roman" panose="02020603050405020304" pitchFamily="18" charset="0"/>
                <a:cs typeface="Times New Roman" panose="02020603050405020304" pitchFamily="18" charset="0"/>
              </a:rPr>
              <a:t> </a:t>
            </a:r>
            <a:r>
              <a:rPr lang="en-US" sz="1100" i="1" dirty="0" err="1" smtClean="0">
                <a:latin typeface="Times New Roman" panose="02020603050405020304" pitchFamily="18" charset="0"/>
                <a:cs typeface="Times New Roman" panose="02020603050405020304" pitchFamily="18" charset="0"/>
              </a:rPr>
              <a:t>sản</a:t>
            </a:r>
            <a:r>
              <a:rPr lang="en-US" sz="1100" i="1" dirty="0" smtClean="0">
                <a:latin typeface="Times New Roman" panose="02020603050405020304" pitchFamily="18" charset="0"/>
                <a:cs typeface="Times New Roman" panose="02020603050405020304" pitchFamily="18" charset="0"/>
              </a:rPr>
              <a:t> </a:t>
            </a:r>
            <a:r>
              <a:rPr lang="en-US" sz="1100" i="1" dirty="0" err="1" smtClean="0">
                <a:latin typeface="Times New Roman" panose="02020603050405020304" pitchFamily="18" charset="0"/>
                <a:cs typeface="Times New Roman" panose="02020603050405020304" pitchFamily="18" charset="0"/>
              </a:rPr>
              <a:t>thành</a:t>
            </a:r>
            <a:r>
              <a:rPr lang="en-US" sz="1100" i="1" dirty="0" smtClean="0">
                <a:latin typeface="Times New Roman" panose="02020603050405020304" pitchFamily="18" charset="0"/>
                <a:cs typeface="Times New Roman" panose="02020603050405020304" pitchFamily="18" charset="0"/>
              </a:rPr>
              <a:t> </a:t>
            </a:r>
            <a:r>
              <a:rPr lang="en-US" sz="1100" i="1" dirty="0" err="1" smtClean="0">
                <a:latin typeface="Times New Roman" panose="02020603050405020304" pitchFamily="18" charset="0"/>
                <a:cs typeface="Times New Roman" panose="02020603050405020304" pitchFamily="18" charset="0"/>
              </a:rPr>
              <a:t>công</a:t>
            </a:r>
            <a:r>
              <a:rPr lang="en-US" sz="1100" i="1" dirty="0" smtClean="0">
                <a:latin typeface="Times New Roman" panose="02020603050405020304" pitchFamily="18" charset="0"/>
                <a:cs typeface="Times New Roman" panose="02020603050405020304" pitchFamily="18" charset="0"/>
              </a:rPr>
              <a:t> </a:t>
            </a:r>
            <a:r>
              <a:rPr lang="en-US" sz="1100" i="1" dirty="0" err="1" smtClean="0">
                <a:latin typeface="Times New Roman" panose="02020603050405020304" pitchFamily="18" charset="0"/>
                <a:cs typeface="Times New Roman" panose="02020603050405020304" pitchFamily="18" charset="0"/>
              </a:rPr>
              <a:t>sớm</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tạo</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ra</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yếu</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tố</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chính</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trị</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thuận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lợi</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Giai</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cấp</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tư</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sản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nắm</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chính</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quyền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trong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tay</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lại</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đòi</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hỏi</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phải</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có</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một</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nền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kĩ</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thuật</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mới</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tương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ứng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với</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nền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kinh</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tế</a:t>
            </a:r>
            <a:r>
              <a:rPr lang="en-US" sz="1100" dirty="0" smtClean="0">
                <a:latin typeface="Times New Roman" panose="02020603050405020304" pitchFamily="18" charset="0"/>
                <a:cs typeface="Times New Roman" panose="02020603050405020304" pitchFamily="18" charset="0"/>
              </a:rPr>
              <a:t> TBCN, </a:t>
            </a:r>
            <a:r>
              <a:rPr lang="en-US" sz="1100" dirty="0" err="1" smtClean="0">
                <a:latin typeface="Times New Roman" panose="02020603050405020304" pitchFamily="18" charset="0"/>
                <a:cs typeface="Times New Roman" panose="02020603050405020304" pitchFamily="18" charset="0"/>
              </a:rPr>
              <a:t>họ</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có</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đủ</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sức</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mạnh</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và</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nhu</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cầu</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để</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thực</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hiện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một</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cuộc</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cách</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mạng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công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nghiệp</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thắng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lợi</a:t>
            </a:r>
            <a:r>
              <a:rPr lang="en-US" sz="1100" dirty="0" smtClean="0">
                <a:latin typeface="Times New Roman" panose="02020603050405020304" pitchFamily="18" charset="0"/>
                <a:cs typeface="Times New Roman" panose="02020603050405020304" pitchFamily="18" charset="0"/>
              </a:rPr>
              <a:t>.</a:t>
            </a:r>
          </a:p>
          <a:p>
            <a:pPr algn="just"/>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Có</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nguồn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tích</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lũy</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tư</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bản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điều</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kiện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tự</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nhiên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thuận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lợi</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nhiều</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mỏ</a:t>
            </a:r>
            <a:r>
              <a:rPr lang="en-US" sz="1100" dirty="0" smtClean="0">
                <a:latin typeface="Times New Roman" panose="02020603050405020304" pitchFamily="18" charset="0"/>
                <a:cs typeface="Times New Roman" panose="02020603050405020304" pitchFamily="18" charset="0"/>
              </a:rPr>
              <a:t> than, </a:t>
            </a:r>
            <a:r>
              <a:rPr lang="en-US" sz="1100" dirty="0" err="1" smtClean="0">
                <a:latin typeface="Times New Roman" panose="02020603050405020304" pitchFamily="18" charset="0"/>
                <a:cs typeface="Times New Roman" panose="02020603050405020304" pitchFamily="18" charset="0"/>
              </a:rPr>
              <a:t>sắt</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các</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hải</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cảng</a:t>
            </a:r>
            <a:r>
              <a:rPr lang="en-US" sz="1100" dirty="0" smtClean="0">
                <a:latin typeface="Times New Roman" panose="02020603050405020304" pitchFamily="18" charset="0"/>
                <a:cs typeface="Times New Roman" panose="02020603050405020304" pitchFamily="18" charset="0"/>
              </a:rPr>
              <a:t>…)</a:t>
            </a:r>
          </a:p>
          <a:p>
            <a:endParaRPr lang="en-US" sz="1100" dirty="0" smtClean="0">
              <a:latin typeface="Times New Roman" panose="02020603050405020304" pitchFamily="18" charset="0"/>
              <a:cs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Những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tiến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bộ</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kĩ</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thuật</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trong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sản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xuất</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nông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nghiệp</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thủ</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công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nghiệp</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đã</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tạo</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ra</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nguồn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lương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thực</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dồi</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dào</a:t>
            </a:r>
            <a:r>
              <a:rPr lang="en-US" sz="1100" dirty="0" smtClean="0">
                <a:latin typeface="Times New Roman" panose="02020603050405020304" pitchFamily="18" charset="0"/>
                <a:cs typeface="Times New Roman" panose="02020603050405020304" pitchFamily="18" charset="0"/>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Hiện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tượng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rào</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đất</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cướp</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ruộng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cừu</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ăn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thịt</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người</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đã</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bổ</a:t>
            </a:r>
            <a:r>
              <a:rPr lang="en-US" sz="1100" dirty="0" smtClean="0">
                <a:latin typeface="Times New Roman" panose="02020603050405020304" pitchFamily="18" charset="0"/>
                <a:cs typeface="Times New Roman" panose="02020603050405020304" pitchFamily="18" charset="0"/>
              </a:rPr>
              <a:t> sung </a:t>
            </a:r>
            <a:r>
              <a:rPr lang="en-US" sz="1100" dirty="0" err="1" smtClean="0">
                <a:latin typeface="Times New Roman" panose="02020603050405020304" pitchFamily="18" charset="0"/>
                <a:cs typeface="Times New Roman" panose="02020603050405020304" pitchFamily="18" charset="0"/>
              </a:rPr>
              <a:t>lực</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lượng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lao</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động</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cho</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các</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nhà</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máy</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xí</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nghiệp</a:t>
            </a:r>
            <a:r>
              <a:rPr lang="en-US" sz="1100" dirty="0" smtClean="0">
                <a:latin typeface="Times New Roman" panose="02020603050405020304" pitchFamily="18" charset="0"/>
                <a:cs typeface="Times New Roman" panose="02020603050405020304" pitchFamily="18" charset="0"/>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Sự</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phát</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triển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ngành</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dệt</a:t>
            </a:r>
            <a:r>
              <a:rPr lang="en-US" sz="1100" dirty="0" smtClean="0">
                <a:latin typeface="Times New Roman" panose="02020603050405020304" pitchFamily="18" charset="0"/>
                <a:cs typeface="Times New Roman" panose="02020603050405020304" pitchFamily="18" charset="0"/>
              </a:rPr>
              <a:t> ở </a:t>
            </a:r>
            <a:r>
              <a:rPr lang="en-US" sz="1100" dirty="0" err="1" smtClean="0">
                <a:latin typeface="Times New Roman" panose="02020603050405020304" pitchFamily="18" charset="0"/>
                <a:cs typeface="Times New Roman" panose="02020603050405020304" pitchFamily="18" charset="0"/>
              </a:rPr>
              <a:t>Anh</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đã</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đặt</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ra</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nhu</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cầu</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cải</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tiến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kĩ</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thuật</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và</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cơ</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khí</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hóa</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ngành</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này</a:t>
            </a:r>
            <a:r>
              <a:rPr lang="en-US" sz="1100" dirty="0" smtClean="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4223565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086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0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Google Shape;75;g35f391192_04:notes">
            <a:extLst>
              <a:ext uri="{FF2B5EF4-FFF2-40B4-BE49-F238E27FC236}">
                <a16:creationId xmlns:a16="http://schemas.microsoft.com/office/drawing/2014/main" id="{3CDE53CF-78EE-AA8C-BE57-C9D204743F7E}"/>
              </a:ext>
            </a:extLst>
          </p:cNvPr>
          <p:cNvSpPr>
            <a:spLocks noGrp="1" noRot="1" noChangeAspect="1" noTextEdit="1"/>
          </p:cNvSpPr>
          <p:nvPr>
            <p:ph type="sldImg" idx="2"/>
          </p:nvPr>
        </p:nvSpPr>
        <p:spPr>
          <a:xfrm>
            <a:off x="381000" y="685800"/>
            <a:ext cx="6096000" cy="3429000"/>
          </a:xfrm>
          <a:noFill/>
          <a:ln>
            <a:headEnd/>
            <a:tailEnd/>
          </a:ln>
        </p:spPr>
      </p:sp>
      <p:sp>
        <p:nvSpPr>
          <p:cNvPr id="35843" name="Google Shape;76;g35f391192_04:notes">
            <a:extLst>
              <a:ext uri="{FF2B5EF4-FFF2-40B4-BE49-F238E27FC236}">
                <a16:creationId xmlns:a16="http://schemas.microsoft.com/office/drawing/2014/main" id="{0C1BEE59-A93C-FA07-8CEA-9D16B9CA9E2F}"/>
              </a:ext>
            </a:extLst>
          </p:cNvPr>
          <p:cNvSpPr txBox="1">
            <a:spLocks noGrp="1"/>
          </p:cNvSpPr>
          <p:nvPr>
            <p:ph type="body" idx="1"/>
          </p:nvPr>
        </p:nvSpPr>
        <p:spPr/>
        <p:txBody>
          <a:bodyPr/>
          <a:lstStyle/>
          <a:p>
            <a:pPr marL="0" indent="0" eaLnBrk="1" hangingPunct="1">
              <a:buSzPts val="14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7BDB0B-949F-845F-397B-E5D2CF0691E9}"/>
              </a:ext>
            </a:extLst>
          </p:cNvPr>
          <p:cNvSpPr/>
          <p:nvPr/>
        </p:nvSpPr>
        <p:spPr>
          <a:xfrm>
            <a:off x="3175" y="4800600"/>
            <a:ext cx="9140825"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9A1DC6A8-FFC7-E8E1-04DD-5C9402DB88F4}"/>
              </a:ext>
            </a:extLst>
          </p:cNvPr>
          <p:cNvSpPr/>
          <p:nvPr/>
        </p:nvSpPr>
        <p:spPr>
          <a:xfrm>
            <a:off x="0" y="4751388"/>
            <a:ext cx="9142413"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E0FCF1E2-5C56-562B-44AA-2306CD5331DD}"/>
              </a:ext>
            </a:extLst>
          </p:cNvPr>
          <p:cNvCxnSpPr/>
          <p:nvPr/>
        </p:nvCxnSpPr>
        <p:spPr>
          <a:xfrm>
            <a:off x="906463" y="325755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569214"/>
            <a:ext cx="7543800" cy="2674620"/>
          </a:xfrm>
        </p:spPr>
        <p:txBody>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5"/>
            <a:ext cx="7543800" cy="857250"/>
          </a:xfrm>
        </p:spPr>
        <p:txBody>
          <a:bodyPr lIns="91440" rIns="91440"/>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05BE65DC-4048-3265-3E16-DB633D9E7881}"/>
              </a:ext>
            </a:extLst>
          </p:cNvPr>
          <p:cNvSpPr>
            <a:spLocks noGrp="1"/>
          </p:cNvSpPr>
          <p:nvPr>
            <p:ph type="dt" sz="half" idx="10"/>
          </p:nvPr>
        </p:nvSpPr>
        <p:spPr/>
        <p:txBody>
          <a:bodyPr/>
          <a:lstStyle>
            <a:lvl1pPr>
              <a:defRPr/>
            </a:lvl1pPr>
          </a:lstStyle>
          <a:p>
            <a:pPr>
              <a:defRPr/>
            </a:pPr>
            <a:fld id="{A475A99C-6F66-4302-83CF-74F2C65F81B1}" type="datetimeFigureOut">
              <a:rPr lang="en-US"/>
              <a:pPr>
                <a:defRPr/>
              </a:pPr>
              <a:t>9/17/2025</a:t>
            </a:fld>
            <a:endParaRPr lang="en-US"/>
          </a:p>
        </p:txBody>
      </p:sp>
      <p:sp>
        <p:nvSpPr>
          <p:cNvPr id="8" name="Footer Placeholder 4">
            <a:extLst>
              <a:ext uri="{FF2B5EF4-FFF2-40B4-BE49-F238E27FC236}">
                <a16:creationId xmlns:a16="http://schemas.microsoft.com/office/drawing/2014/main" id="{C509B5EF-77D9-3740-90CA-293CC873F24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73ECD60-05CF-213D-8C92-563ABD5D18B1}"/>
              </a:ext>
            </a:extLst>
          </p:cNvPr>
          <p:cNvSpPr>
            <a:spLocks noGrp="1"/>
          </p:cNvSpPr>
          <p:nvPr>
            <p:ph type="sldNum" sz="quarter" idx="12"/>
          </p:nvPr>
        </p:nvSpPr>
        <p:spPr/>
        <p:txBody>
          <a:bodyPr/>
          <a:lstStyle>
            <a:lvl1pPr>
              <a:defRPr/>
            </a:lvl1pPr>
          </a:lstStyle>
          <a:p>
            <a:pPr>
              <a:defRPr/>
            </a:pPr>
            <a:fld id="{2C0D66C8-F0E7-4F8C-9F80-EE6DE352FC13}" type="slidenum">
              <a:rPr lang="en-US" altLang="en-US"/>
              <a:pPr>
                <a:defRPr/>
              </a:pPr>
              <a:t>‹#›</a:t>
            </a:fld>
            <a:endParaRPr lang="en-US" altLang="en-US"/>
          </a:p>
        </p:txBody>
      </p:sp>
    </p:spTree>
    <p:extLst>
      <p:ext uri="{BB962C8B-B14F-4D97-AF65-F5344CB8AC3E}">
        <p14:creationId xmlns:p14="http://schemas.microsoft.com/office/powerpoint/2010/main" val="12926227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637BA0-5B61-CD36-6983-03B7C3575451}"/>
              </a:ext>
            </a:extLst>
          </p:cNvPr>
          <p:cNvSpPr>
            <a:spLocks noGrp="1"/>
          </p:cNvSpPr>
          <p:nvPr>
            <p:ph type="dt" sz="half" idx="10"/>
          </p:nvPr>
        </p:nvSpPr>
        <p:spPr/>
        <p:txBody>
          <a:bodyPr/>
          <a:lstStyle>
            <a:lvl1pPr>
              <a:defRPr/>
            </a:lvl1pPr>
          </a:lstStyle>
          <a:p>
            <a:pPr>
              <a:defRPr/>
            </a:pPr>
            <a:fld id="{D2D00807-A70E-49CD-8607-42DB28F5D4DA}" type="datetimeFigureOut">
              <a:rPr lang="en-US"/>
              <a:pPr>
                <a:defRPr/>
              </a:pPr>
              <a:t>9/17/2025</a:t>
            </a:fld>
            <a:endParaRPr lang="en-US"/>
          </a:p>
        </p:txBody>
      </p:sp>
      <p:sp>
        <p:nvSpPr>
          <p:cNvPr id="5" name="Footer Placeholder 4">
            <a:extLst>
              <a:ext uri="{FF2B5EF4-FFF2-40B4-BE49-F238E27FC236}">
                <a16:creationId xmlns:a16="http://schemas.microsoft.com/office/drawing/2014/main" id="{7A7FA2B1-2C62-0370-F073-86C2AE4A0C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CC2A16-7C0B-7858-971C-B6FB25F41C1E}"/>
              </a:ext>
            </a:extLst>
          </p:cNvPr>
          <p:cNvSpPr>
            <a:spLocks noGrp="1"/>
          </p:cNvSpPr>
          <p:nvPr>
            <p:ph type="sldNum" sz="quarter" idx="12"/>
          </p:nvPr>
        </p:nvSpPr>
        <p:spPr/>
        <p:txBody>
          <a:bodyPr/>
          <a:lstStyle>
            <a:lvl1pPr>
              <a:defRPr/>
            </a:lvl1pPr>
          </a:lstStyle>
          <a:p>
            <a:pPr>
              <a:defRPr/>
            </a:pPr>
            <a:fld id="{6DBF437A-D404-40FC-ACCA-3272D573B4AB}" type="slidenum">
              <a:rPr lang="en-US" altLang="en-US"/>
              <a:pPr>
                <a:defRPr/>
              </a:pPr>
              <a:t>‹#›</a:t>
            </a:fld>
            <a:endParaRPr lang="en-US" altLang="en-US"/>
          </a:p>
        </p:txBody>
      </p:sp>
    </p:spTree>
    <p:extLst>
      <p:ext uri="{BB962C8B-B14F-4D97-AF65-F5344CB8AC3E}">
        <p14:creationId xmlns:p14="http://schemas.microsoft.com/office/powerpoint/2010/main" val="159101840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7F4374-FCFF-807C-CAD1-0071FC0CC73D}"/>
              </a:ext>
            </a:extLst>
          </p:cNvPr>
          <p:cNvSpPr/>
          <p:nvPr/>
        </p:nvSpPr>
        <p:spPr>
          <a:xfrm>
            <a:off x="3175" y="4800600"/>
            <a:ext cx="9140825"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FF72C1C7-3B21-4E95-E7BA-B88E9778CE1B}"/>
              </a:ext>
            </a:extLst>
          </p:cNvPr>
          <p:cNvSpPr/>
          <p:nvPr/>
        </p:nvSpPr>
        <p:spPr>
          <a:xfrm>
            <a:off x="0" y="4751388"/>
            <a:ext cx="9142413"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11083"/>
            <a:ext cx="5800725" cy="4318067"/>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542DC547-2194-C254-0D64-3B5DAC4ADD98}"/>
              </a:ext>
            </a:extLst>
          </p:cNvPr>
          <p:cNvSpPr>
            <a:spLocks noGrp="1"/>
          </p:cNvSpPr>
          <p:nvPr>
            <p:ph type="dt" sz="half" idx="10"/>
          </p:nvPr>
        </p:nvSpPr>
        <p:spPr/>
        <p:txBody>
          <a:bodyPr/>
          <a:lstStyle>
            <a:lvl1pPr>
              <a:defRPr/>
            </a:lvl1pPr>
          </a:lstStyle>
          <a:p>
            <a:pPr>
              <a:defRPr/>
            </a:pPr>
            <a:fld id="{B9E27DBB-6F2A-46F3-9035-649204BEC51F}" type="datetimeFigureOut">
              <a:rPr lang="en-US"/>
              <a:pPr>
                <a:defRPr/>
              </a:pPr>
              <a:t>9/17/2025</a:t>
            </a:fld>
            <a:endParaRPr lang="en-US"/>
          </a:p>
        </p:txBody>
      </p:sp>
      <p:sp>
        <p:nvSpPr>
          <p:cNvPr id="7" name="Footer Placeholder 4">
            <a:extLst>
              <a:ext uri="{FF2B5EF4-FFF2-40B4-BE49-F238E27FC236}">
                <a16:creationId xmlns:a16="http://schemas.microsoft.com/office/drawing/2014/main" id="{DF1A149C-6790-CAB2-96E8-D54FDCD4842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5061C06-8E6C-0EB5-F437-8FF3009FAAF9}"/>
              </a:ext>
            </a:extLst>
          </p:cNvPr>
          <p:cNvSpPr>
            <a:spLocks noGrp="1"/>
          </p:cNvSpPr>
          <p:nvPr>
            <p:ph type="sldNum" sz="quarter" idx="12"/>
          </p:nvPr>
        </p:nvSpPr>
        <p:spPr/>
        <p:txBody>
          <a:bodyPr/>
          <a:lstStyle>
            <a:lvl1pPr>
              <a:defRPr/>
            </a:lvl1pPr>
          </a:lstStyle>
          <a:p>
            <a:pPr>
              <a:defRPr/>
            </a:pPr>
            <a:fld id="{295D0C8D-2B1D-4CC3-90E1-E8749DD6116B}" type="slidenum">
              <a:rPr lang="en-US" altLang="en-US"/>
              <a:pPr>
                <a:defRPr/>
              </a:pPr>
              <a:t>‹#›</a:t>
            </a:fld>
            <a:endParaRPr lang="en-US" altLang="en-US"/>
          </a:p>
        </p:txBody>
      </p:sp>
    </p:spTree>
    <p:extLst>
      <p:ext uri="{BB962C8B-B14F-4D97-AF65-F5344CB8AC3E}">
        <p14:creationId xmlns:p14="http://schemas.microsoft.com/office/powerpoint/2010/main" val="17778962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2" name="Google Shape;8;p1">
            <a:extLst>
              <a:ext uri="{FF2B5EF4-FFF2-40B4-BE49-F238E27FC236}">
                <a16:creationId xmlns:a16="http://schemas.microsoft.com/office/drawing/2014/main" id="{373F5B97-8F3A-9614-C67B-24557DAA40CF}"/>
              </a:ext>
            </a:extLst>
          </p:cNvPr>
          <p:cNvSpPr txBox="1">
            <a:spLocks noGrp="1"/>
          </p:cNvSpPr>
          <p:nvPr>
            <p:ph type="sldNum" idx="10"/>
          </p:nvPr>
        </p:nvSpPr>
        <p:spPr/>
        <p:txBody>
          <a:bodyPr/>
          <a:lstStyle>
            <a:lvl1pPr>
              <a:defRPr/>
            </a:lvl1pPr>
          </a:lstStyle>
          <a:p>
            <a:pPr>
              <a:defRPr/>
            </a:pPr>
            <a:fld id="{8BDD704A-0F35-409E-9B3C-77A18169278C}" type="slidenum">
              <a:rPr lang="en-US" altLang="en-US"/>
              <a:pPr>
                <a:defRPr/>
              </a:pPr>
              <a:t>‹#›</a:t>
            </a:fld>
            <a:endParaRPr lang="en-US" altLang="en-US"/>
          </a:p>
        </p:txBody>
      </p:sp>
    </p:spTree>
    <p:extLst>
      <p:ext uri="{BB962C8B-B14F-4D97-AF65-F5344CB8AC3E}">
        <p14:creationId xmlns:p14="http://schemas.microsoft.com/office/powerpoint/2010/main" val="4214252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2" name="Google Shape;53;p12">
            <a:extLst>
              <a:ext uri="{FF2B5EF4-FFF2-40B4-BE49-F238E27FC236}">
                <a16:creationId xmlns:a16="http://schemas.microsoft.com/office/drawing/2014/main" id="{DD845DAD-DCD1-E237-E871-53D58DCE1188}"/>
              </a:ext>
            </a:extLst>
          </p:cNvPr>
          <p:cNvSpPr txBox="1">
            <a:spLocks noGrp="1"/>
          </p:cNvSpPr>
          <p:nvPr>
            <p:ph type="sldNum" idx="10"/>
          </p:nvPr>
        </p:nvSpPr>
        <p:spPr/>
        <p:txBody>
          <a:bodyPr/>
          <a:lstStyle>
            <a:lvl1pPr>
              <a:defRPr>
                <a:solidFill>
                  <a:srgbClr val="FFFF00"/>
                </a:solidFill>
              </a:defRPr>
            </a:lvl1pPr>
          </a:lstStyle>
          <a:p>
            <a:pPr>
              <a:defRPr/>
            </a:pPr>
            <a:fld id="{5D970D29-F7E8-47E3-B4C5-7D409B190914}" type="slidenum">
              <a:rPr lang="en-US" altLang="en-US"/>
              <a:pPr>
                <a:defRPr/>
              </a:pPr>
              <a:t>‹#›</a:t>
            </a:fld>
            <a:endParaRPr lang="en-US" altLang="en-US"/>
          </a:p>
        </p:txBody>
      </p:sp>
    </p:spTree>
    <p:extLst>
      <p:ext uri="{BB962C8B-B14F-4D97-AF65-F5344CB8AC3E}">
        <p14:creationId xmlns:p14="http://schemas.microsoft.com/office/powerpoint/2010/main" val="1043969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2676525" y="1247775"/>
            <a:ext cx="4905300" cy="819900"/>
          </a:xfrm>
          <a:prstGeom prst="rect">
            <a:avLst/>
          </a:prstGeom>
        </p:spPr>
        <p:txBody>
          <a:bodyPr spcFirstLastPara="1">
            <a:noAutofit/>
          </a:bodyPr>
          <a:lstStyle>
            <a:lvl1pPr marL="457200" lvl="0" indent="-419100" rtl="0">
              <a:spcBef>
                <a:spcPts val="600"/>
              </a:spcBef>
              <a:spcAft>
                <a:spcPts val="0"/>
              </a:spcAft>
              <a:buClr>
                <a:srgbClr val="000000"/>
              </a:buClr>
              <a:buSzPts val="3000"/>
              <a:buChar char="⊙"/>
              <a:defRPr>
                <a:solidFill>
                  <a:srgbClr val="000000"/>
                </a:solidFill>
                <a:highlight>
                  <a:srgbClr val="FFFF00"/>
                </a:highlight>
              </a:defRPr>
            </a:lvl1pPr>
            <a:lvl2pPr marL="914400" lvl="1" indent="-381000" rtl="0">
              <a:spcBef>
                <a:spcPts val="0"/>
              </a:spcBef>
              <a:spcAft>
                <a:spcPts val="0"/>
              </a:spcAft>
              <a:buClr>
                <a:srgbClr val="000000"/>
              </a:buClr>
              <a:buSzPts val="2400"/>
              <a:buChar char="○"/>
              <a:defRPr>
                <a:solidFill>
                  <a:srgbClr val="000000"/>
                </a:solidFill>
                <a:highlight>
                  <a:srgbClr val="FFFF00"/>
                </a:highlight>
              </a:defRPr>
            </a:lvl2pPr>
            <a:lvl3pPr marL="1371600" lvl="2" indent="-381000" rtl="0">
              <a:spcBef>
                <a:spcPts val="0"/>
              </a:spcBef>
              <a:spcAft>
                <a:spcPts val="0"/>
              </a:spcAft>
              <a:buClr>
                <a:srgbClr val="000000"/>
              </a:buClr>
              <a:buSzPts val="2400"/>
              <a:buChar char="■"/>
              <a:defRPr>
                <a:solidFill>
                  <a:srgbClr val="000000"/>
                </a:solidFill>
                <a:highlight>
                  <a:srgbClr val="FFFF00"/>
                </a:highlight>
              </a:defRPr>
            </a:lvl3pPr>
            <a:lvl4pPr marL="1828800" lvl="3" indent="-342900" rtl="0">
              <a:spcBef>
                <a:spcPts val="0"/>
              </a:spcBef>
              <a:spcAft>
                <a:spcPts val="0"/>
              </a:spcAft>
              <a:buClr>
                <a:srgbClr val="000000"/>
              </a:buClr>
              <a:buSzPts val="1800"/>
              <a:buChar char="●"/>
              <a:defRPr>
                <a:solidFill>
                  <a:srgbClr val="000000"/>
                </a:solidFill>
                <a:highlight>
                  <a:srgbClr val="FFFF00"/>
                </a:highlight>
              </a:defRPr>
            </a:lvl4pPr>
            <a:lvl5pPr marL="2286000" lvl="4" indent="-342900" rtl="0">
              <a:spcBef>
                <a:spcPts val="0"/>
              </a:spcBef>
              <a:spcAft>
                <a:spcPts val="0"/>
              </a:spcAft>
              <a:buClr>
                <a:srgbClr val="000000"/>
              </a:buClr>
              <a:buSzPts val="1800"/>
              <a:buChar char="○"/>
              <a:defRPr>
                <a:solidFill>
                  <a:srgbClr val="000000"/>
                </a:solidFill>
                <a:highlight>
                  <a:srgbClr val="FFFF00"/>
                </a:highlight>
              </a:defRPr>
            </a:lvl5pPr>
            <a:lvl6pPr marL="2743200" lvl="5" indent="-342900" rtl="0">
              <a:spcBef>
                <a:spcPts val="0"/>
              </a:spcBef>
              <a:spcAft>
                <a:spcPts val="0"/>
              </a:spcAft>
              <a:buClr>
                <a:srgbClr val="000000"/>
              </a:buClr>
              <a:buSzPts val="1800"/>
              <a:buChar char="■"/>
              <a:defRPr>
                <a:solidFill>
                  <a:srgbClr val="000000"/>
                </a:solidFill>
                <a:highlight>
                  <a:srgbClr val="FFFF00"/>
                </a:highlight>
              </a:defRPr>
            </a:lvl6pPr>
            <a:lvl7pPr marL="3200400" lvl="6" indent="-342900" rtl="0">
              <a:spcBef>
                <a:spcPts val="0"/>
              </a:spcBef>
              <a:spcAft>
                <a:spcPts val="0"/>
              </a:spcAft>
              <a:buClr>
                <a:srgbClr val="000000"/>
              </a:buClr>
              <a:buSzPts val="1800"/>
              <a:buChar char="●"/>
              <a:defRPr>
                <a:solidFill>
                  <a:srgbClr val="000000"/>
                </a:solidFill>
                <a:highlight>
                  <a:srgbClr val="FFFF00"/>
                </a:highlight>
              </a:defRPr>
            </a:lvl7pPr>
            <a:lvl8pPr marL="3657600" lvl="7" indent="-342900" rtl="0">
              <a:spcBef>
                <a:spcPts val="0"/>
              </a:spcBef>
              <a:spcAft>
                <a:spcPts val="0"/>
              </a:spcAft>
              <a:buClr>
                <a:srgbClr val="000000"/>
              </a:buClr>
              <a:buSzPts val="1800"/>
              <a:buChar char="○"/>
              <a:defRPr>
                <a:solidFill>
                  <a:srgbClr val="000000"/>
                </a:solidFill>
                <a:highlight>
                  <a:srgbClr val="FFFF00"/>
                </a:highlight>
              </a:defRPr>
            </a:lvl8pPr>
            <a:lvl9pPr marL="4114800" lvl="8" indent="-342900">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2" name="Google Shape;20;p4">
            <a:extLst>
              <a:ext uri="{FF2B5EF4-FFF2-40B4-BE49-F238E27FC236}">
                <a16:creationId xmlns:a16="http://schemas.microsoft.com/office/drawing/2014/main" id="{50B1FA05-8B7E-3F0F-B00D-8DF1FAB45129}"/>
              </a:ext>
            </a:extLst>
          </p:cNvPr>
          <p:cNvSpPr txBox="1">
            <a:spLocks noGrp="1"/>
          </p:cNvSpPr>
          <p:nvPr>
            <p:ph type="sldNum" idx="10"/>
          </p:nvPr>
        </p:nvSpPr>
        <p:spPr/>
        <p:txBody>
          <a:bodyPr/>
          <a:lstStyle>
            <a:lvl1pPr>
              <a:defRPr>
                <a:solidFill>
                  <a:srgbClr val="FFFF00"/>
                </a:solidFill>
              </a:defRPr>
            </a:lvl1pPr>
          </a:lstStyle>
          <a:p>
            <a:pPr>
              <a:defRPr/>
            </a:pPr>
            <a:fld id="{D150A756-1680-4898-852E-BD2B3B20312C}" type="slidenum">
              <a:rPr lang="en-US" altLang="en-US"/>
              <a:pPr>
                <a:defRPr/>
              </a:pPr>
              <a:t>‹#›</a:t>
            </a:fld>
            <a:endParaRPr lang="en-US" altLang="en-US"/>
          </a:p>
        </p:txBody>
      </p:sp>
    </p:spTree>
    <p:extLst>
      <p:ext uri="{BB962C8B-B14F-4D97-AF65-F5344CB8AC3E}">
        <p14:creationId xmlns:p14="http://schemas.microsoft.com/office/powerpoint/2010/main" val="2611349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3" name="Google Shape;23;p5"/>
          <p:cNvSpPr txBox="1">
            <a:spLocks noGrp="1"/>
          </p:cNvSpPr>
          <p:nvPr>
            <p:ph type="title"/>
          </p:nvPr>
        </p:nvSpPr>
        <p:spPr>
          <a:xfrm>
            <a:off x="398150" y="1129130"/>
            <a:ext cx="1700700" cy="1483800"/>
          </a:xfrm>
          <a:prstGeom prst="rect">
            <a:avLst/>
          </a:prstGeom>
        </p:spPr>
        <p:txBody>
          <a:bodyPr spcFirstLastPara="1" anchor="ctr">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 name="Google Shape;25;p5">
            <a:extLst>
              <a:ext uri="{FF2B5EF4-FFF2-40B4-BE49-F238E27FC236}">
                <a16:creationId xmlns:a16="http://schemas.microsoft.com/office/drawing/2014/main" id="{8FFE3DB6-205C-1484-0EA7-5E539AC588E8}"/>
              </a:ext>
            </a:extLst>
          </p:cNvPr>
          <p:cNvSpPr txBox="1">
            <a:spLocks noGrp="1"/>
          </p:cNvSpPr>
          <p:nvPr>
            <p:ph type="sldNum" idx="10"/>
          </p:nvPr>
        </p:nvSpPr>
        <p:spPr/>
        <p:txBody>
          <a:bodyPr/>
          <a:lstStyle>
            <a:lvl1pPr>
              <a:defRPr/>
            </a:lvl1pPr>
          </a:lstStyle>
          <a:p>
            <a:pPr>
              <a:defRPr/>
            </a:pPr>
            <a:fld id="{DAACDD6E-79D1-4044-9F7F-C717C95AE0F0}" type="slidenum">
              <a:rPr lang="en-US" altLang="en-US"/>
              <a:pPr>
                <a:defRPr/>
              </a:pPr>
              <a:t>‹#›</a:t>
            </a:fld>
            <a:endParaRPr lang="en-US" altLang="en-US"/>
          </a:p>
        </p:txBody>
      </p:sp>
    </p:spTree>
    <p:extLst>
      <p:ext uri="{BB962C8B-B14F-4D97-AF65-F5344CB8AC3E}">
        <p14:creationId xmlns:p14="http://schemas.microsoft.com/office/powerpoint/2010/main" val="2129091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2"/>
        <p:cNvGrpSpPr/>
        <p:nvPr/>
      </p:nvGrpSpPr>
      <p:grpSpPr>
        <a:xfrm>
          <a:off x="0" y="0"/>
          <a:ext cx="0" cy="0"/>
          <a:chOff x="0" y="0"/>
          <a:chExt cx="0" cy="0"/>
        </a:xfrm>
      </p:grpSpPr>
      <p:sp>
        <p:nvSpPr>
          <p:cNvPr id="34" name="Google Shape;34;p7"/>
          <p:cNvSpPr txBox="1">
            <a:spLocks noGrp="1"/>
          </p:cNvSpPr>
          <p:nvPr>
            <p:ph type="title"/>
          </p:nvPr>
        </p:nvSpPr>
        <p:spPr>
          <a:xfrm>
            <a:off x="398150" y="1129130"/>
            <a:ext cx="1700700" cy="1483800"/>
          </a:xfrm>
          <a:prstGeom prst="rect">
            <a:avLst/>
          </a:prstGeom>
        </p:spPr>
        <p:txBody>
          <a:bodyPr spcFirstLastPara="1">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5" name="Google Shape;35;p7"/>
          <p:cNvSpPr txBox="1">
            <a:spLocks noGrp="1"/>
          </p:cNvSpPr>
          <p:nvPr>
            <p:ph type="body" idx="1"/>
          </p:nvPr>
        </p:nvSpPr>
        <p:spPr>
          <a:xfrm>
            <a:off x="2907250" y="1129125"/>
            <a:ext cx="1842900" cy="3796800"/>
          </a:xfrm>
          <a:prstGeom prst="rect">
            <a:avLst/>
          </a:prstGeom>
        </p:spPr>
        <p:txBody>
          <a:bodyPr spcFirstLastPara="1">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6" name="Google Shape;36;p7"/>
          <p:cNvSpPr txBox="1">
            <a:spLocks noGrp="1"/>
          </p:cNvSpPr>
          <p:nvPr>
            <p:ph type="body" idx="2"/>
          </p:nvPr>
        </p:nvSpPr>
        <p:spPr>
          <a:xfrm>
            <a:off x="4844762" y="1129125"/>
            <a:ext cx="1842900" cy="3796800"/>
          </a:xfrm>
          <a:prstGeom prst="rect">
            <a:avLst/>
          </a:prstGeom>
        </p:spPr>
        <p:txBody>
          <a:bodyPr spcFirstLastPara="1">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7" name="Google Shape;37;p7"/>
          <p:cNvSpPr txBox="1">
            <a:spLocks noGrp="1"/>
          </p:cNvSpPr>
          <p:nvPr>
            <p:ph type="body" idx="3"/>
          </p:nvPr>
        </p:nvSpPr>
        <p:spPr>
          <a:xfrm>
            <a:off x="6782273" y="1129125"/>
            <a:ext cx="1842900" cy="3796800"/>
          </a:xfrm>
          <a:prstGeom prst="rect">
            <a:avLst/>
          </a:prstGeom>
        </p:spPr>
        <p:txBody>
          <a:bodyPr spcFirstLastPara="1">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 name="Google Shape;38;p7">
            <a:extLst>
              <a:ext uri="{FF2B5EF4-FFF2-40B4-BE49-F238E27FC236}">
                <a16:creationId xmlns:a16="http://schemas.microsoft.com/office/drawing/2014/main" id="{A226DC37-1C09-20A5-C804-6DBC9A28DF30}"/>
              </a:ext>
            </a:extLst>
          </p:cNvPr>
          <p:cNvSpPr txBox="1">
            <a:spLocks noGrp="1"/>
          </p:cNvSpPr>
          <p:nvPr>
            <p:ph type="sldNum" idx="10"/>
          </p:nvPr>
        </p:nvSpPr>
        <p:spPr/>
        <p:txBody>
          <a:bodyPr/>
          <a:lstStyle>
            <a:lvl1pPr>
              <a:defRPr/>
            </a:lvl1pPr>
          </a:lstStyle>
          <a:p>
            <a:pPr>
              <a:defRPr/>
            </a:pPr>
            <a:fld id="{6CE1AE0D-C454-42BF-8FE0-57A1C933482B}" type="slidenum">
              <a:rPr lang="en-US" altLang="en-US"/>
              <a:pPr>
                <a:defRPr/>
              </a:pPr>
              <a:t>‹#›</a:t>
            </a:fld>
            <a:endParaRPr lang="en-US" altLang="en-US"/>
          </a:p>
        </p:txBody>
      </p:sp>
    </p:spTree>
    <p:extLst>
      <p:ext uri="{BB962C8B-B14F-4D97-AF65-F5344CB8AC3E}">
        <p14:creationId xmlns:p14="http://schemas.microsoft.com/office/powerpoint/2010/main" val="2401066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B72E0FF-CA94-58A0-D55B-C3F3181441C4}"/>
              </a:ext>
            </a:extLst>
          </p:cNvPr>
          <p:cNvSpPr>
            <a:spLocks noGrp="1"/>
          </p:cNvSpPr>
          <p:nvPr>
            <p:ph type="dt" sz="half" idx="10"/>
          </p:nvPr>
        </p:nvSpPr>
        <p:spPr>
          <a:xfrm>
            <a:off x="457200" y="4684713"/>
            <a:ext cx="2133600" cy="357187"/>
          </a:xfrm>
        </p:spPr>
        <p:txBody>
          <a:bodyPr/>
          <a:lstStyle>
            <a:lvl1pPr>
              <a:defRPr/>
            </a:lvl1pPr>
          </a:lstStyle>
          <a:p>
            <a:pPr>
              <a:defRPr/>
            </a:pPr>
            <a:r>
              <a:rPr lang="en-US"/>
              <a:t>LÊ HỮU PHONG PTDTNT MANG YANG</a:t>
            </a:r>
          </a:p>
        </p:txBody>
      </p:sp>
      <p:sp>
        <p:nvSpPr>
          <p:cNvPr id="4" name="Footer Placeholder 3">
            <a:extLst>
              <a:ext uri="{FF2B5EF4-FFF2-40B4-BE49-F238E27FC236}">
                <a16:creationId xmlns:a16="http://schemas.microsoft.com/office/drawing/2014/main" id="{C62FA813-807A-D66D-D67D-A8A63F862D6E}"/>
              </a:ext>
            </a:extLst>
          </p:cNvPr>
          <p:cNvSpPr>
            <a:spLocks noGrp="1"/>
          </p:cNvSpPr>
          <p:nvPr>
            <p:ph type="ftr" sz="quarter" idx="11"/>
          </p:nvPr>
        </p:nvSpPr>
        <p:spPr>
          <a:xfrm>
            <a:off x="3124200" y="4684713"/>
            <a:ext cx="2895600" cy="357187"/>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61F2FD60-266E-FA1E-8FD5-2EE9BCA47B65}"/>
              </a:ext>
            </a:extLst>
          </p:cNvPr>
          <p:cNvSpPr>
            <a:spLocks noGrp="1"/>
          </p:cNvSpPr>
          <p:nvPr>
            <p:ph type="sldNum" sz="quarter" idx="12"/>
          </p:nvPr>
        </p:nvSpPr>
        <p:spPr>
          <a:xfrm>
            <a:off x="6553200" y="4684713"/>
            <a:ext cx="2133600" cy="357187"/>
          </a:xfrm>
        </p:spPr>
        <p:txBody>
          <a:bodyPr/>
          <a:lstStyle>
            <a:lvl1pPr>
              <a:defRPr/>
            </a:lvl1pPr>
          </a:lstStyle>
          <a:p>
            <a:pPr>
              <a:defRPr/>
            </a:pPr>
            <a:fld id="{AF4E6B6B-2280-4FF9-853D-8FCC070B0338}" type="slidenum">
              <a:rPr lang="en-US"/>
              <a:pPr>
                <a:defRPr/>
              </a:pPr>
              <a:t>‹#›</a:t>
            </a:fld>
            <a:endParaRPr lang="en-US"/>
          </a:p>
        </p:txBody>
      </p:sp>
    </p:spTree>
    <p:extLst>
      <p:ext uri="{BB962C8B-B14F-4D97-AF65-F5344CB8AC3E}">
        <p14:creationId xmlns:p14="http://schemas.microsoft.com/office/powerpoint/2010/main" val="2718681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56B8AD-0131-4D60-B457-A669ABA09083}" type="datetimeFigureOut">
              <a:rPr lang="en-US" smtClean="0">
                <a:solidFill>
                  <a:prstClr val="black">
                    <a:tint val="75000"/>
                  </a:prstClr>
                </a:solidFill>
              </a:rPr>
              <a:pPr/>
              <a:t>9/17/2025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632C36-1714-4A92-A845-C7348511C1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743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6B8AD-0131-4D60-B457-A669ABA09083}" type="datetimeFigureOut">
              <a:rPr lang="en-US" smtClean="0">
                <a:solidFill>
                  <a:prstClr val="black">
                    <a:tint val="75000"/>
                  </a:prstClr>
                </a:solidFill>
              </a:rPr>
              <a:pPr/>
              <a:t>9/17/2025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632C36-1714-4A92-A845-C7348511C1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154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08D2298-DCB0-C9D9-C548-9BCC7F67B403}"/>
              </a:ext>
            </a:extLst>
          </p:cNvPr>
          <p:cNvSpPr>
            <a:spLocks noGrp="1"/>
          </p:cNvSpPr>
          <p:nvPr>
            <p:ph type="dt" sz="half" idx="10"/>
          </p:nvPr>
        </p:nvSpPr>
        <p:spPr/>
        <p:txBody>
          <a:bodyPr/>
          <a:lstStyle>
            <a:lvl1pPr>
              <a:defRPr/>
            </a:lvl1pPr>
          </a:lstStyle>
          <a:p>
            <a:pPr>
              <a:defRPr/>
            </a:pPr>
            <a:fld id="{E9F73CB6-652E-4496-845C-D22C0731D9E0}" type="datetimeFigureOut">
              <a:rPr lang="en-US"/>
              <a:pPr>
                <a:defRPr/>
              </a:pPr>
              <a:t>9/17/2025</a:t>
            </a:fld>
            <a:endParaRPr lang="en-US"/>
          </a:p>
        </p:txBody>
      </p:sp>
      <p:sp>
        <p:nvSpPr>
          <p:cNvPr id="5" name="Footer Placeholder 4">
            <a:extLst>
              <a:ext uri="{FF2B5EF4-FFF2-40B4-BE49-F238E27FC236}">
                <a16:creationId xmlns:a16="http://schemas.microsoft.com/office/drawing/2014/main" id="{CB7B4CDF-5BCE-7B24-6B0C-C4D8EB85E5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2ADE7E-8193-CE2E-6819-06A1700A5F85}"/>
              </a:ext>
            </a:extLst>
          </p:cNvPr>
          <p:cNvSpPr>
            <a:spLocks noGrp="1"/>
          </p:cNvSpPr>
          <p:nvPr>
            <p:ph type="sldNum" sz="quarter" idx="12"/>
          </p:nvPr>
        </p:nvSpPr>
        <p:spPr/>
        <p:txBody>
          <a:bodyPr/>
          <a:lstStyle>
            <a:lvl1pPr>
              <a:defRPr/>
            </a:lvl1pPr>
          </a:lstStyle>
          <a:p>
            <a:pPr>
              <a:defRPr/>
            </a:pPr>
            <a:fld id="{B1E259EA-2CB7-4B05-B1E1-71A3EA57C026}" type="slidenum">
              <a:rPr lang="en-US" altLang="en-US"/>
              <a:pPr>
                <a:defRPr/>
              </a:pPr>
              <a:t>‹#›</a:t>
            </a:fld>
            <a:endParaRPr lang="en-US" altLang="en-US"/>
          </a:p>
        </p:txBody>
      </p:sp>
    </p:spTree>
    <p:extLst>
      <p:ext uri="{BB962C8B-B14F-4D97-AF65-F5344CB8AC3E}">
        <p14:creationId xmlns:p14="http://schemas.microsoft.com/office/powerpoint/2010/main" val="331282880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F56B8AD-0131-4D60-B457-A669ABA09083}" type="datetimeFigureOut">
              <a:rPr lang="en-US" smtClean="0">
                <a:solidFill>
                  <a:prstClr val="black">
                    <a:tint val="75000"/>
                  </a:prstClr>
                </a:solidFill>
              </a:rPr>
              <a:pPr/>
              <a:t>9/17/2025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632C36-1714-4A92-A845-C7348511C1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96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56B8AD-0131-4D60-B457-A669ABA09083}" type="datetimeFigureOut">
              <a:rPr lang="en-US" smtClean="0">
                <a:solidFill>
                  <a:prstClr val="black">
                    <a:tint val="75000"/>
                  </a:prstClr>
                </a:solidFill>
              </a:rPr>
              <a:pPr/>
              <a:t>9/17/2025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632C36-1714-4A92-A845-C7348511C1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663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56B8AD-0131-4D60-B457-A669ABA09083}" type="datetimeFigureOut">
              <a:rPr lang="en-US" smtClean="0">
                <a:solidFill>
                  <a:prstClr val="black">
                    <a:tint val="75000"/>
                  </a:prstClr>
                </a:solidFill>
              </a:rPr>
              <a:pPr/>
              <a:t>9/17/2025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632C36-1714-4A92-A845-C7348511C1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022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56B8AD-0131-4D60-B457-A669ABA09083}" type="datetimeFigureOut">
              <a:rPr lang="en-US" smtClean="0">
                <a:solidFill>
                  <a:prstClr val="black">
                    <a:tint val="75000"/>
                  </a:prstClr>
                </a:solidFill>
              </a:rPr>
              <a:pPr/>
              <a:t>9/17/2025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632C36-1714-4A92-A845-C7348511C1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506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6B8AD-0131-4D60-B457-A669ABA09083}" type="datetimeFigureOut">
              <a:rPr lang="en-US" smtClean="0">
                <a:solidFill>
                  <a:prstClr val="black">
                    <a:tint val="75000"/>
                  </a:prstClr>
                </a:solidFill>
              </a:rPr>
              <a:pPr/>
              <a:t>9/17/2025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632C36-1714-4A92-A845-C7348511C1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507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DF56B8AD-0131-4D60-B457-A669ABA09083}" type="datetimeFigureOut">
              <a:rPr lang="en-US" smtClean="0">
                <a:solidFill>
                  <a:prstClr val="black">
                    <a:tint val="75000"/>
                  </a:prstClr>
                </a:solidFill>
              </a:rPr>
              <a:pPr/>
              <a:t>9/17/2025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632C36-1714-4A92-A845-C7348511C1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915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DF56B8AD-0131-4D60-B457-A669ABA09083}" type="datetimeFigureOut">
              <a:rPr lang="en-US" smtClean="0">
                <a:solidFill>
                  <a:prstClr val="black">
                    <a:tint val="75000"/>
                  </a:prstClr>
                </a:solidFill>
              </a:rPr>
              <a:pPr/>
              <a:t>9/17/2025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632C36-1714-4A92-A845-C7348511C1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790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6B8AD-0131-4D60-B457-A669ABA09083}" type="datetimeFigureOut">
              <a:rPr lang="en-US" smtClean="0">
                <a:solidFill>
                  <a:prstClr val="black">
                    <a:tint val="75000"/>
                  </a:prstClr>
                </a:solidFill>
              </a:rPr>
              <a:pPr/>
              <a:t>9/17/2025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632C36-1714-4A92-A845-C7348511C1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753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6B8AD-0131-4D60-B457-A669ABA09083}" type="datetimeFigureOut">
              <a:rPr lang="en-US" smtClean="0">
                <a:solidFill>
                  <a:prstClr val="black">
                    <a:tint val="75000"/>
                  </a:prstClr>
                </a:solidFill>
              </a:rPr>
              <a:pPr/>
              <a:t>9/17/2025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632C36-1714-4A92-A845-C7348511C1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089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3"/>
        </a:solidFill>
        <a:effectLst/>
      </p:bgPr>
    </p:bg>
    <p:spTree>
      <p:nvGrpSpPr>
        <p:cNvPr id="1" name="Shape 862"/>
        <p:cNvGrpSpPr/>
        <p:nvPr/>
      </p:nvGrpSpPr>
      <p:grpSpPr>
        <a:xfrm>
          <a:off x="0" y="0"/>
          <a:ext cx="0" cy="0"/>
          <a:chOff x="0" y="0"/>
          <a:chExt cx="0" cy="0"/>
        </a:xfrm>
      </p:grpSpPr>
      <p:sp>
        <p:nvSpPr>
          <p:cNvPr id="894" name="Google Shape;894;p24"/>
          <p:cNvSpPr txBox="1">
            <a:spLocks noGrp="1"/>
          </p:cNvSpPr>
          <p:nvPr>
            <p:ph type="title"/>
          </p:nvPr>
        </p:nvSpPr>
        <p:spPr>
          <a:xfrm>
            <a:off x="999650" y="1986463"/>
            <a:ext cx="32277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95" name="Google Shape;895;p24"/>
          <p:cNvSpPr txBox="1">
            <a:spLocks noGrp="1"/>
          </p:cNvSpPr>
          <p:nvPr>
            <p:ph type="subTitle" idx="1"/>
          </p:nvPr>
        </p:nvSpPr>
        <p:spPr>
          <a:xfrm>
            <a:off x="999650" y="2516513"/>
            <a:ext cx="3227700" cy="76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011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8CE80E-0263-ABEA-03B0-2AAF3198DD54}"/>
              </a:ext>
            </a:extLst>
          </p:cNvPr>
          <p:cNvSpPr/>
          <p:nvPr/>
        </p:nvSpPr>
        <p:spPr>
          <a:xfrm>
            <a:off x="3175" y="4800600"/>
            <a:ext cx="9140825"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5D04B23-668F-7453-050D-EF47E56E7124}"/>
              </a:ext>
            </a:extLst>
          </p:cNvPr>
          <p:cNvSpPr/>
          <p:nvPr/>
        </p:nvSpPr>
        <p:spPr>
          <a:xfrm>
            <a:off x="0" y="4751388"/>
            <a:ext cx="9142413"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66B0BA0F-A28E-2E05-656D-041BB4B4003B}"/>
              </a:ext>
            </a:extLst>
          </p:cNvPr>
          <p:cNvCxnSpPr/>
          <p:nvPr/>
        </p:nvCxnSpPr>
        <p:spPr>
          <a:xfrm>
            <a:off x="906463" y="325755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569214"/>
            <a:ext cx="7543800" cy="2674620"/>
          </a:xfrm>
        </p:spPr>
        <p:txBody>
          <a:bodyPr anchorCtr="0"/>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2797491F-F718-7AB2-BF3C-09C7AA0688A8}"/>
              </a:ext>
            </a:extLst>
          </p:cNvPr>
          <p:cNvSpPr>
            <a:spLocks noGrp="1"/>
          </p:cNvSpPr>
          <p:nvPr>
            <p:ph type="dt" sz="half" idx="10"/>
          </p:nvPr>
        </p:nvSpPr>
        <p:spPr/>
        <p:txBody>
          <a:bodyPr/>
          <a:lstStyle>
            <a:lvl1pPr>
              <a:defRPr/>
            </a:lvl1pPr>
          </a:lstStyle>
          <a:p>
            <a:pPr>
              <a:defRPr/>
            </a:pPr>
            <a:fld id="{95F23F1C-FF79-43AD-87CF-246E25EBB21A}" type="datetimeFigureOut">
              <a:rPr lang="en-US"/>
              <a:pPr>
                <a:defRPr/>
              </a:pPr>
              <a:t>9/17/2025</a:t>
            </a:fld>
            <a:endParaRPr lang="en-US"/>
          </a:p>
        </p:txBody>
      </p:sp>
      <p:sp>
        <p:nvSpPr>
          <p:cNvPr id="8" name="Footer Placeholder 4">
            <a:extLst>
              <a:ext uri="{FF2B5EF4-FFF2-40B4-BE49-F238E27FC236}">
                <a16:creationId xmlns:a16="http://schemas.microsoft.com/office/drawing/2014/main" id="{64C027C1-EF2B-7B4E-48E0-9E55D1E0D7B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C62764B-8C03-D109-D62E-5E945FEF8996}"/>
              </a:ext>
            </a:extLst>
          </p:cNvPr>
          <p:cNvSpPr>
            <a:spLocks noGrp="1"/>
          </p:cNvSpPr>
          <p:nvPr>
            <p:ph type="sldNum" sz="quarter" idx="12"/>
          </p:nvPr>
        </p:nvSpPr>
        <p:spPr/>
        <p:txBody>
          <a:bodyPr/>
          <a:lstStyle>
            <a:lvl1pPr>
              <a:defRPr/>
            </a:lvl1pPr>
          </a:lstStyle>
          <a:p>
            <a:pPr>
              <a:defRPr/>
            </a:pPr>
            <a:fld id="{99206447-DAD6-4A8B-9A4C-4ACA42BCF96C}" type="slidenum">
              <a:rPr lang="en-US" altLang="en-US"/>
              <a:pPr>
                <a:defRPr/>
              </a:pPr>
              <a:t>‹#›</a:t>
            </a:fld>
            <a:endParaRPr lang="en-US" altLang="en-US"/>
          </a:p>
        </p:txBody>
      </p:sp>
    </p:spTree>
    <p:extLst>
      <p:ext uri="{BB962C8B-B14F-4D97-AF65-F5344CB8AC3E}">
        <p14:creationId xmlns:p14="http://schemas.microsoft.com/office/powerpoint/2010/main" val="37288699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Tree>
    <p:extLst>
      <p:ext uri="{BB962C8B-B14F-4D97-AF65-F5344CB8AC3E}">
        <p14:creationId xmlns:p14="http://schemas.microsoft.com/office/powerpoint/2010/main" val="1146013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07590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2" name="Google Shape;8;p1">
            <a:extLst>
              <a:ext uri="{FF2B5EF4-FFF2-40B4-BE49-F238E27FC236}">
                <a16:creationId xmlns:a16="http://schemas.microsoft.com/office/drawing/2014/main" id="{373F5B97-8F3A-9614-C67B-24557DAA40CF}"/>
              </a:ext>
            </a:extLst>
          </p:cNvPr>
          <p:cNvSpPr txBox="1">
            <a:spLocks noGrp="1"/>
          </p:cNvSpPr>
          <p:nvPr>
            <p:ph type="sldNum" idx="10"/>
          </p:nvPr>
        </p:nvSpPr>
        <p:spPr/>
        <p:txBody>
          <a:bodyPr/>
          <a:lstStyle>
            <a:lvl1pPr>
              <a:defRPr/>
            </a:lvl1pPr>
          </a:lstStyle>
          <a:p>
            <a:pPr>
              <a:defRPr/>
            </a:pPr>
            <a:fld id="{8BDD704A-0F35-409E-9B3C-77A18169278C}" type="slidenum">
              <a:rPr lang="en-US" altLang="en-US"/>
              <a:pPr>
                <a:defRPr/>
              </a:pPr>
              <a:t>‹#›</a:t>
            </a:fld>
            <a:endParaRPr lang="en-US" altLang="en-US"/>
          </a:p>
        </p:txBody>
      </p:sp>
    </p:spTree>
    <p:extLst>
      <p:ext uri="{BB962C8B-B14F-4D97-AF65-F5344CB8AC3E}">
        <p14:creationId xmlns:p14="http://schemas.microsoft.com/office/powerpoint/2010/main" val="1365463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8A8EC123-1DD7-AD51-6E25-3B01D568DAA8}"/>
              </a:ext>
            </a:extLst>
          </p:cNvPr>
          <p:cNvSpPr>
            <a:spLocks noGrp="1"/>
          </p:cNvSpPr>
          <p:nvPr>
            <p:ph type="dt" sz="half" idx="10"/>
          </p:nvPr>
        </p:nvSpPr>
        <p:spPr/>
        <p:txBody>
          <a:bodyPr/>
          <a:lstStyle>
            <a:lvl1pPr>
              <a:defRPr/>
            </a:lvl1pPr>
          </a:lstStyle>
          <a:p>
            <a:pPr>
              <a:defRPr/>
            </a:pPr>
            <a:fld id="{1E905A76-78EB-4BF3-8889-37B66300C386}" type="datetimeFigureOut">
              <a:rPr lang="en-US"/>
              <a:pPr>
                <a:defRPr/>
              </a:pPr>
              <a:t>9/17/2025</a:t>
            </a:fld>
            <a:endParaRPr lang="en-US"/>
          </a:p>
        </p:txBody>
      </p:sp>
      <p:sp>
        <p:nvSpPr>
          <p:cNvPr id="5" name="Footer Placeholder 4">
            <a:extLst>
              <a:ext uri="{FF2B5EF4-FFF2-40B4-BE49-F238E27FC236}">
                <a16:creationId xmlns:a16="http://schemas.microsoft.com/office/drawing/2014/main" id="{D455F938-E00C-8F59-423B-3561173103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8CBFBA-EB5D-134D-C506-C20EC31B0A02}"/>
              </a:ext>
            </a:extLst>
          </p:cNvPr>
          <p:cNvSpPr>
            <a:spLocks noGrp="1"/>
          </p:cNvSpPr>
          <p:nvPr>
            <p:ph type="sldNum" sz="quarter" idx="12"/>
          </p:nvPr>
        </p:nvSpPr>
        <p:spPr/>
        <p:txBody>
          <a:bodyPr/>
          <a:lstStyle>
            <a:lvl1pPr>
              <a:defRPr/>
            </a:lvl1pPr>
          </a:lstStyle>
          <a:p>
            <a:pPr>
              <a:defRPr/>
            </a:pPr>
            <a:fld id="{C3CB53E1-1CF7-4F12-8CD4-2CA15B6561AB}" type="slidenum">
              <a:rPr lang="en-US" altLang="en-US"/>
              <a:pPr>
                <a:defRPr/>
              </a:pPr>
              <a:t>‹#›</a:t>
            </a:fld>
            <a:endParaRPr lang="en-US" altLang="en-US"/>
          </a:p>
        </p:txBody>
      </p:sp>
    </p:spTree>
    <p:extLst>
      <p:ext uri="{BB962C8B-B14F-4D97-AF65-F5344CB8AC3E}">
        <p14:creationId xmlns:p14="http://schemas.microsoft.com/office/powerpoint/2010/main" val="35070829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BB9D49E8-407D-468A-0573-EC47884B7BEE}"/>
              </a:ext>
            </a:extLst>
          </p:cNvPr>
          <p:cNvSpPr>
            <a:spLocks noGrp="1"/>
          </p:cNvSpPr>
          <p:nvPr>
            <p:ph type="dt" sz="half" idx="10"/>
          </p:nvPr>
        </p:nvSpPr>
        <p:spPr/>
        <p:txBody>
          <a:bodyPr/>
          <a:lstStyle>
            <a:lvl1pPr>
              <a:defRPr/>
            </a:lvl1pPr>
          </a:lstStyle>
          <a:p>
            <a:pPr>
              <a:defRPr/>
            </a:pPr>
            <a:fld id="{D415C4B2-33A6-438C-99FB-E9EA0D2C6316}" type="datetimeFigureOut">
              <a:rPr lang="en-US"/>
              <a:pPr>
                <a:defRPr/>
              </a:pPr>
              <a:t>9/17/2025</a:t>
            </a:fld>
            <a:endParaRPr lang="en-US"/>
          </a:p>
        </p:txBody>
      </p:sp>
      <p:sp>
        <p:nvSpPr>
          <p:cNvPr id="7" name="Footer Placeholder 4">
            <a:extLst>
              <a:ext uri="{FF2B5EF4-FFF2-40B4-BE49-F238E27FC236}">
                <a16:creationId xmlns:a16="http://schemas.microsoft.com/office/drawing/2014/main" id="{D060026A-F1A7-7674-CC5C-EA9B3429B0D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CCB28A9-A7FA-A4C1-3B71-C4830094C685}"/>
              </a:ext>
            </a:extLst>
          </p:cNvPr>
          <p:cNvSpPr>
            <a:spLocks noGrp="1"/>
          </p:cNvSpPr>
          <p:nvPr>
            <p:ph type="sldNum" sz="quarter" idx="12"/>
          </p:nvPr>
        </p:nvSpPr>
        <p:spPr/>
        <p:txBody>
          <a:bodyPr/>
          <a:lstStyle>
            <a:lvl1pPr>
              <a:defRPr/>
            </a:lvl1pPr>
          </a:lstStyle>
          <a:p>
            <a:pPr>
              <a:defRPr/>
            </a:pPr>
            <a:fld id="{EAC6E616-04E3-419D-9D98-407C5113D6F3}" type="slidenum">
              <a:rPr lang="en-US" altLang="en-US"/>
              <a:pPr>
                <a:defRPr/>
              </a:pPr>
              <a:t>‹#›</a:t>
            </a:fld>
            <a:endParaRPr lang="en-US" altLang="en-US"/>
          </a:p>
        </p:txBody>
      </p:sp>
    </p:spTree>
    <p:extLst>
      <p:ext uri="{BB962C8B-B14F-4D97-AF65-F5344CB8AC3E}">
        <p14:creationId xmlns:p14="http://schemas.microsoft.com/office/powerpoint/2010/main" val="105186750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D2F157AD-620E-4954-CE26-A1E29794FFEF}"/>
              </a:ext>
            </a:extLst>
          </p:cNvPr>
          <p:cNvSpPr>
            <a:spLocks noGrp="1"/>
          </p:cNvSpPr>
          <p:nvPr>
            <p:ph type="dt" sz="half" idx="10"/>
          </p:nvPr>
        </p:nvSpPr>
        <p:spPr/>
        <p:txBody>
          <a:bodyPr/>
          <a:lstStyle>
            <a:lvl1pPr>
              <a:defRPr/>
            </a:lvl1pPr>
          </a:lstStyle>
          <a:p>
            <a:pPr>
              <a:defRPr/>
            </a:pPr>
            <a:fld id="{CFED2EA7-31AC-4591-AEF8-1D2FE7570C94}" type="datetimeFigureOut">
              <a:rPr lang="en-US"/>
              <a:pPr>
                <a:defRPr/>
              </a:pPr>
              <a:t>9/17/2025</a:t>
            </a:fld>
            <a:endParaRPr lang="en-US"/>
          </a:p>
        </p:txBody>
      </p:sp>
      <p:sp>
        <p:nvSpPr>
          <p:cNvPr id="4" name="Footer Placeholder 4">
            <a:extLst>
              <a:ext uri="{FF2B5EF4-FFF2-40B4-BE49-F238E27FC236}">
                <a16:creationId xmlns:a16="http://schemas.microsoft.com/office/drawing/2014/main" id="{F501E47C-F6C7-7AB2-AD33-344EF834DF5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6706F2-FBE8-AC90-EAE0-342EEFC13BFF}"/>
              </a:ext>
            </a:extLst>
          </p:cNvPr>
          <p:cNvSpPr>
            <a:spLocks noGrp="1"/>
          </p:cNvSpPr>
          <p:nvPr>
            <p:ph type="sldNum" sz="quarter" idx="12"/>
          </p:nvPr>
        </p:nvSpPr>
        <p:spPr/>
        <p:txBody>
          <a:bodyPr/>
          <a:lstStyle>
            <a:lvl1pPr>
              <a:defRPr/>
            </a:lvl1pPr>
          </a:lstStyle>
          <a:p>
            <a:pPr>
              <a:defRPr/>
            </a:pPr>
            <a:fld id="{23713E69-FE46-48DD-B3CA-E47203164D10}" type="slidenum">
              <a:rPr lang="en-US" altLang="en-US"/>
              <a:pPr>
                <a:defRPr/>
              </a:pPr>
              <a:t>‹#›</a:t>
            </a:fld>
            <a:endParaRPr lang="en-US" altLang="en-US"/>
          </a:p>
        </p:txBody>
      </p:sp>
    </p:spTree>
    <p:extLst>
      <p:ext uri="{BB962C8B-B14F-4D97-AF65-F5344CB8AC3E}">
        <p14:creationId xmlns:p14="http://schemas.microsoft.com/office/powerpoint/2010/main" val="168332917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B827C3-1E26-865F-0CF9-9CDB30690EC5}"/>
              </a:ext>
            </a:extLst>
          </p:cNvPr>
          <p:cNvSpPr/>
          <p:nvPr/>
        </p:nvSpPr>
        <p:spPr>
          <a:xfrm>
            <a:off x="3175" y="4800600"/>
            <a:ext cx="9140825"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2572E04D-37FE-0BF4-933E-82705AD3F235}"/>
              </a:ext>
            </a:extLst>
          </p:cNvPr>
          <p:cNvSpPr/>
          <p:nvPr/>
        </p:nvSpPr>
        <p:spPr>
          <a:xfrm>
            <a:off x="0" y="4751388"/>
            <a:ext cx="9142413"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514E5461-E76E-289B-B63B-B7F059024405}"/>
              </a:ext>
            </a:extLst>
          </p:cNvPr>
          <p:cNvSpPr>
            <a:spLocks noGrp="1"/>
          </p:cNvSpPr>
          <p:nvPr>
            <p:ph type="dt" sz="half" idx="10"/>
          </p:nvPr>
        </p:nvSpPr>
        <p:spPr/>
        <p:txBody>
          <a:bodyPr/>
          <a:lstStyle>
            <a:lvl1pPr>
              <a:defRPr/>
            </a:lvl1pPr>
          </a:lstStyle>
          <a:p>
            <a:pPr>
              <a:defRPr/>
            </a:pPr>
            <a:fld id="{F84930E7-F005-482D-A045-FDBDB571739B}" type="datetimeFigureOut">
              <a:rPr lang="en-US"/>
              <a:pPr>
                <a:defRPr/>
              </a:pPr>
              <a:t>9/17/2025</a:t>
            </a:fld>
            <a:endParaRPr lang="en-US"/>
          </a:p>
        </p:txBody>
      </p:sp>
      <p:sp>
        <p:nvSpPr>
          <p:cNvPr id="5" name="Footer Placeholder 7">
            <a:extLst>
              <a:ext uri="{FF2B5EF4-FFF2-40B4-BE49-F238E27FC236}">
                <a16:creationId xmlns:a16="http://schemas.microsoft.com/office/drawing/2014/main" id="{61ACE584-8F11-F902-005D-CC55ED15CD2A}"/>
              </a:ext>
            </a:extLst>
          </p:cNvPr>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8">
            <a:extLst>
              <a:ext uri="{FF2B5EF4-FFF2-40B4-BE49-F238E27FC236}">
                <a16:creationId xmlns:a16="http://schemas.microsoft.com/office/drawing/2014/main" id="{AEA0ADFB-62C5-B362-6E43-9F77F5F88A14}"/>
              </a:ext>
            </a:extLst>
          </p:cNvPr>
          <p:cNvSpPr>
            <a:spLocks noGrp="1"/>
          </p:cNvSpPr>
          <p:nvPr>
            <p:ph type="sldNum" sz="quarter" idx="12"/>
          </p:nvPr>
        </p:nvSpPr>
        <p:spPr/>
        <p:txBody>
          <a:bodyPr/>
          <a:lstStyle>
            <a:lvl1pPr>
              <a:defRPr/>
            </a:lvl1pPr>
          </a:lstStyle>
          <a:p>
            <a:pPr>
              <a:defRPr/>
            </a:pPr>
            <a:fld id="{4D650CF1-9A31-43E3-B52D-1B856EB8CEA8}" type="slidenum">
              <a:rPr lang="en-US" altLang="en-US"/>
              <a:pPr>
                <a:defRPr/>
              </a:pPr>
              <a:t>‹#›</a:t>
            </a:fld>
            <a:endParaRPr lang="en-US" altLang="en-US"/>
          </a:p>
        </p:txBody>
      </p:sp>
    </p:spTree>
    <p:extLst>
      <p:ext uri="{BB962C8B-B14F-4D97-AF65-F5344CB8AC3E}">
        <p14:creationId xmlns:p14="http://schemas.microsoft.com/office/powerpoint/2010/main" val="4020192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8053AC-617A-9A71-FF8E-8CB417A09311}"/>
              </a:ext>
            </a:extLst>
          </p:cNvPr>
          <p:cNvSpPr/>
          <p:nvPr/>
        </p:nvSpPr>
        <p:spPr>
          <a:xfrm>
            <a:off x="0" y="0"/>
            <a:ext cx="3038475"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C689582B-6D66-B197-35DE-83E9880D9EEB}"/>
              </a:ext>
            </a:extLst>
          </p:cNvPr>
          <p:cNvSpPr/>
          <p:nvPr/>
        </p:nvSpPr>
        <p:spPr>
          <a:xfrm>
            <a:off x="3030538" y="0"/>
            <a:ext cx="4762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7" name="Date Placeholder 4">
            <a:extLst>
              <a:ext uri="{FF2B5EF4-FFF2-40B4-BE49-F238E27FC236}">
                <a16:creationId xmlns:a16="http://schemas.microsoft.com/office/drawing/2014/main" id="{BEA994D6-FED9-418A-FD60-F5E21406E79D}"/>
              </a:ext>
            </a:extLst>
          </p:cNvPr>
          <p:cNvSpPr>
            <a:spLocks noGrp="1"/>
          </p:cNvSpPr>
          <p:nvPr>
            <p:ph type="dt" sz="half" idx="10"/>
          </p:nvPr>
        </p:nvSpPr>
        <p:spPr>
          <a:xfrm>
            <a:off x="349250" y="4845050"/>
            <a:ext cx="1963738" cy="273050"/>
          </a:xfrm>
        </p:spPr>
        <p:txBody>
          <a:bodyPr/>
          <a:lstStyle>
            <a:lvl1pPr algn="l">
              <a:defRPr/>
            </a:lvl1pPr>
          </a:lstStyle>
          <a:p>
            <a:pPr>
              <a:defRPr/>
            </a:pPr>
            <a:fld id="{796825B2-566F-403B-B83C-0560F3823141}" type="datetimeFigureOut">
              <a:rPr lang="en-US"/>
              <a:pPr>
                <a:defRPr/>
              </a:pPr>
              <a:t>9/17/2025</a:t>
            </a:fld>
            <a:endParaRPr lang="en-US"/>
          </a:p>
        </p:txBody>
      </p:sp>
      <p:sp>
        <p:nvSpPr>
          <p:cNvPr id="8" name="Footer Placeholder 5">
            <a:extLst>
              <a:ext uri="{FF2B5EF4-FFF2-40B4-BE49-F238E27FC236}">
                <a16:creationId xmlns:a16="http://schemas.microsoft.com/office/drawing/2014/main" id="{FCED963B-B59F-99A1-4D8B-A6AC483BCE2A}"/>
              </a:ext>
            </a:extLst>
          </p:cNvPr>
          <p:cNvSpPr>
            <a:spLocks noGrp="1"/>
          </p:cNvSpPr>
          <p:nvPr>
            <p:ph type="ftr" sz="quarter" idx="11"/>
          </p:nvPr>
        </p:nvSpPr>
        <p:spPr>
          <a:xfrm>
            <a:off x="3600450" y="4845050"/>
            <a:ext cx="3486150" cy="273050"/>
          </a:xfrm>
        </p:spPr>
        <p:txBody>
          <a:bodyPr/>
          <a:lstStyle>
            <a:lvl1pPr algn="l">
              <a:defRPr>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3ED8B2BB-0F5D-2C13-999C-3F526845AF90}"/>
              </a:ext>
            </a:extLst>
          </p:cNvPr>
          <p:cNvSpPr>
            <a:spLocks noGrp="1"/>
          </p:cNvSpPr>
          <p:nvPr>
            <p:ph type="sldNum" sz="quarter" idx="12"/>
          </p:nvPr>
        </p:nvSpPr>
        <p:spPr/>
        <p:txBody>
          <a:bodyPr/>
          <a:lstStyle>
            <a:lvl1pPr>
              <a:defRPr>
                <a:solidFill>
                  <a:schemeClr val="tx2"/>
                </a:solidFill>
              </a:defRPr>
            </a:lvl1pPr>
          </a:lstStyle>
          <a:p>
            <a:pPr>
              <a:defRPr/>
            </a:pPr>
            <a:fld id="{8D233FA7-2566-4A9E-B9B0-9790B25358E1}" type="slidenum">
              <a:rPr lang="en-US" altLang="en-US"/>
              <a:pPr>
                <a:defRPr/>
              </a:pPr>
              <a:t>‹#›</a:t>
            </a:fld>
            <a:endParaRPr lang="en-US" altLang="en-US"/>
          </a:p>
        </p:txBody>
      </p:sp>
    </p:spTree>
    <p:extLst>
      <p:ext uri="{BB962C8B-B14F-4D97-AF65-F5344CB8AC3E}">
        <p14:creationId xmlns:p14="http://schemas.microsoft.com/office/powerpoint/2010/main" val="132676426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CFB4E1-58B5-1C3C-BFD9-22C60F3400AD}"/>
              </a:ext>
            </a:extLst>
          </p:cNvPr>
          <p:cNvSpPr/>
          <p:nvPr/>
        </p:nvSpPr>
        <p:spPr>
          <a:xfrm>
            <a:off x="0" y="3714750"/>
            <a:ext cx="9142413"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A813E7AB-C1C1-9B85-9B10-8DA15ADDED7C}"/>
              </a:ext>
            </a:extLst>
          </p:cNvPr>
          <p:cNvSpPr/>
          <p:nvPr/>
        </p:nvSpPr>
        <p:spPr>
          <a:xfrm>
            <a:off x="0" y="3686175"/>
            <a:ext cx="9142413"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tIns="0" bIns="0">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blipFill>
            <a:blip r:embed="rId2"/>
            <a:stretch>
              <a:fillRect/>
            </a:stretch>
          </a:blipFill>
        </p:spPr>
        <p:txBody>
          <a:bodyPr lIns="457200" tIns="457200" rtlCol="0">
            <a:normAutofit/>
          </a:bodyPr>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22960" y="4430267"/>
            <a:ext cx="7584948" cy="445770"/>
          </a:xfrm>
        </p:spPr>
        <p:txBody>
          <a:bodyPr lIns="91440" tIns="0" rIns="91440" bIns="0"/>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7" name="Date Placeholder 4">
            <a:extLst>
              <a:ext uri="{FF2B5EF4-FFF2-40B4-BE49-F238E27FC236}">
                <a16:creationId xmlns:a16="http://schemas.microsoft.com/office/drawing/2014/main" id="{E48E597A-D8FD-ABCF-4077-0126D64DEAFD}"/>
              </a:ext>
            </a:extLst>
          </p:cNvPr>
          <p:cNvSpPr>
            <a:spLocks noGrp="1"/>
          </p:cNvSpPr>
          <p:nvPr>
            <p:ph type="dt" sz="half" idx="10"/>
          </p:nvPr>
        </p:nvSpPr>
        <p:spPr/>
        <p:txBody>
          <a:bodyPr/>
          <a:lstStyle>
            <a:lvl1pPr>
              <a:defRPr/>
            </a:lvl1pPr>
          </a:lstStyle>
          <a:p>
            <a:pPr>
              <a:defRPr/>
            </a:pPr>
            <a:fld id="{9541BD7E-FC2A-4F8F-AB72-6E908DEFED85}" type="datetimeFigureOut">
              <a:rPr lang="en-US"/>
              <a:pPr>
                <a:defRPr/>
              </a:pPr>
              <a:t>9/17/2025</a:t>
            </a:fld>
            <a:endParaRPr lang="en-US"/>
          </a:p>
        </p:txBody>
      </p:sp>
      <p:sp>
        <p:nvSpPr>
          <p:cNvPr id="8" name="Footer Placeholder 5">
            <a:extLst>
              <a:ext uri="{FF2B5EF4-FFF2-40B4-BE49-F238E27FC236}">
                <a16:creationId xmlns:a16="http://schemas.microsoft.com/office/drawing/2014/main" id="{A7051E89-622F-E59A-1B53-FD98D4845E0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39D89F1F-37B9-AE1F-45AB-7AC14F98B15A}"/>
              </a:ext>
            </a:extLst>
          </p:cNvPr>
          <p:cNvSpPr>
            <a:spLocks noGrp="1"/>
          </p:cNvSpPr>
          <p:nvPr>
            <p:ph type="sldNum" sz="quarter" idx="12"/>
          </p:nvPr>
        </p:nvSpPr>
        <p:spPr/>
        <p:txBody>
          <a:bodyPr/>
          <a:lstStyle>
            <a:lvl1pPr>
              <a:defRPr/>
            </a:lvl1pPr>
          </a:lstStyle>
          <a:p>
            <a:pPr>
              <a:defRPr/>
            </a:pPr>
            <a:fld id="{2CD06AB6-3AA9-4EA8-AE4F-6C25E5D06216}" type="slidenum">
              <a:rPr lang="en-US" altLang="en-US"/>
              <a:pPr>
                <a:defRPr/>
              </a:pPr>
              <a:t>‹#›</a:t>
            </a:fld>
            <a:endParaRPr lang="en-US" altLang="en-US"/>
          </a:p>
        </p:txBody>
      </p:sp>
    </p:spTree>
    <p:extLst>
      <p:ext uri="{BB962C8B-B14F-4D97-AF65-F5344CB8AC3E}">
        <p14:creationId xmlns:p14="http://schemas.microsoft.com/office/powerpoint/2010/main" val="6997436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37557B-56A5-9DCC-1D3E-1D07477DACC8}"/>
              </a:ext>
            </a:extLst>
          </p:cNvPr>
          <p:cNvSpPr/>
          <p:nvPr/>
        </p:nvSpPr>
        <p:spPr>
          <a:xfrm>
            <a:off x="0"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991E6903-AEAD-433C-AC5E-548C1CF62580}"/>
              </a:ext>
            </a:extLst>
          </p:cNvPr>
          <p:cNvSpPr/>
          <p:nvPr/>
        </p:nvSpPr>
        <p:spPr>
          <a:xfrm>
            <a:off x="0" y="4751388"/>
            <a:ext cx="9144000" cy="49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2C929360-73E5-872F-0E1D-DED84C4908C6}"/>
              </a:ext>
            </a:extLst>
          </p:cNvPr>
          <p:cNvSpPr>
            <a:spLocks noGrp="1"/>
          </p:cNvSpPr>
          <p:nvPr>
            <p:ph type="title"/>
          </p:nvPr>
        </p:nvSpPr>
        <p:spPr>
          <a:xfrm>
            <a:off x="822325" y="214313"/>
            <a:ext cx="7543800" cy="108902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85B8D4EC-E13F-757A-4DBB-1B7BD39AA5DD}"/>
              </a:ext>
            </a:extLst>
          </p:cNvPr>
          <p:cNvSpPr>
            <a:spLocks noGrp="1"/>
          </p:cNvSpPr>
          <p:nvPr>
            <p:ph type="body" idx="1"/>
          </p:nvPr>
        </p:nvSpPr>
        <p:spPr bwMode="auto">
          <a:xfrm>
            <a:off x="822325" y="1384300"/>
            <a:ext cx="75438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A988E02-B9A9-A9A7-1C5D-5E17DF4FF75E}"/>
              </a:ext>
            </a:extLst>
          </p:cNvPr>
          <p:cNvSpPr>
            <a:spLocks noGrp="1"/>
          </p:cNvSpPr>
          <p:nvPr>
            <p:ph type="dt" sz="half" idx="2"/>
          </p:nvPr>
        </p:nvSpPr>
        <p:spPr>
          <a:xfrm>
            <a:off x="822325" y="4845050"/>
            <a:ext cx="1854200" cy="273050"/>
          </a:xfrm>
          <a:prstGeom prst="rect">
            <a:avLst/>
          </a:prstGeom>
        </p:spPr>
        <p:txBody>
          <a:bodyPr vert="horz" lIns="91440" tIns="45720" rIns="91440" bIns="45720" rtlCol="0" anchor="ctr"/>
          <a:lstStyle>
            <a:lvl1pPr algn="l" eaLnBrk="1" hangingPunct="1">
              <a:defRPr sz="675">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pPr>
              <a:defRPr/>
            </a:pPr>
            <a:fld id="{DE7D5376-9FB8-44E7-968C-FCF6BB8B140F}" type="datetimeFigureOut">
              <a:rPr lang="en-US"/>
              <a:pPr>
                <a:defRPr/>
              </a:pPr>
              <a:t>9/17/2025</a:t>
            </a:fld>
            <a:endParaRPr lang="en-US"/>
          </a:p>
        </p:txBody>
      </p:sp>
      <p:sp>
        <p:nvSpPr>
          <p:cNvPr id="5" name="Footer Placeholder 4">
            <a:extLst>
              <a:ext uri="{FF2B5EF4-FFF2-40B4-BE49-F238E27FC236}">
                <a16:creationId xmlns:a16="http://schemas.microsoft.com/office/drawing/2014/main" id="{8B298381-BBBA-9F0A-33C8-BF35CCE24F14}"/>
              </a:ext>
            </a:extLst>
          </p:cNvPr>
          <p:cNvSpPr>
            <a:spLocks noGrp="1"/>
          </p:cNvSpPr>
          <p:nvPr>
            <p:ph type="ftr" sz="quarter" idx="3"/>
          </p:nvPr>
        </p:nvSpPr>
        <p:spPr>
          <a:xfrm>
            <a:off x="-3465513" y="577850"/>
            <a:ext cx="2328863" cy="273050"/>
          </a:xfrm>
          <a:prstGeom prst="rect">
            <a:avLst/>
          </a:prstGeom>
        </p:spPr>
        <p:txBody>
          <a:bodyPr vert="horz" lIns="91440" tIns="45720" rIns="91440" bIns="45720" rtlCol="0" anchor="ctr"/>
          <a:lstStyle>
            <a:lvl1pPr algn="ctr" eaLnBrk="1" hangingPunct="1">
              <a:defRPr sz="2000" cap="all" baseline="0">
                <a:solidFill>
                  <a:srgbClr val="0000FF"/>
                </a:solidFill>
                <a:latin typeface="Times New Roman" panose="02020603050405020304" pitchFamily="18" charset="0"/>
                <a:cs typeface="Times New Roman" panose="02020603050405020304" pitchFamily="18" charset="0"/>
                <a:sym typeface="Arial" panose="020B0604020202020204" pitchFamily="34" charset="0"/>
              </a:defRPr>
            </a:lvl1pPr>
          </a:lstStyle>
          <a:p>
            <a:pPr>
              <a:defRPr/>
            </a:pPr>
            <a:r>
              <a:rPr lang="en-US"/>
              <a:t>0919574295</a:t>
            </a:r>
          </a:p>
        </p:txBody>
      </p:sp>
      <p:sp>
        <p:nvSpPr>
          <p:cNvPr id="6" name="Slide Number Placeholder 5">
            <a:extLst>
              <a:ext uri="{FF2B5EF4-FFF2-40B4-BE49-F238E27FC236}">
                <a16:creationId xmlns:a16="http://schemas.microsoft.com/office/drawing/2014/main" id="{A9C657F6-88F0-34E8-7521-FDCE828B0C27}"/>
              </a:ext>
            </a:extLst>
          </p:cNvPr>
          <p:cNvSpPr>
            <a:spLocks noGrp="1"/>
          </p:cNvSpPr>
          <p:nvPr>
            <p:ph type="sldNum" sz="quarter" idx="4"/>
          </p:nvPr>
        </p:nvSpPr>
        <p:spPr>
          <a:xfrm>
            <a:off x="7424738" y="4845050"/>
            <a:ext cx="984250" cy="273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00">
                <a:solidFill>
                  <a:srgbClr val="FFFFFF"/>
                </a:solidFill>
              </a:defRPr>
            </a:lvl1pPr>
          </a:lstStyle>
          <a:p>
            <a:pPr>
              <a:defRPr/>
            </a:pPr>
            <a:fld id="{60C8D8DF-24ED-4C7C-90EB-BFBC1429FFB3}" type="slidenum">
              <a:rPr lang="en-US" altLang="en-US"/>
              <a:pPr>
                <a:defRPr/>
              </a:pPr>
              <a:t>‹#›</a:t>
            </a:fld>
            <a:endParaRPr lang="en-US" altLang="en-US"/>
          </a:p>
        </p:txBody>
      </p:sp>
      <p:cxnSp>
        <p:nvCxnSpPr>
          <p:cNvPr id="10" name="Straight Connector 9">
            <a:extLst>
              <a:ext uri="{FF2B5EF4-FFF2-40B4-BE49-F238E27FC236}">
                <a16:creationId xmlns:a16="http://schemas.microsoft.com/office/drawing/2014/main" id="{BCDDD9C3-0B01-2EDE-7468-1BDE3981D4DA}"/>
              </a:ext>
            </a:extLst>
          </p:cNvPr>
          <p:cNvCxnSpPr/>
          <p:nvPr/>
        </p:nvCxnSpPr>
        <p:spPr>
          <a:xfrm>
            <a:off x="895350" y="1303338"/>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10148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8" r:id="rId13"/>
    <p:sldLayoutId id="2147483759" r:id="rId14"/>
    <p:sldLayoutId id="2147483760" r:id="rId15"/>
    <p:sldLayoutId id="2147483761" r:id="rId16"/>
    <p:sldLayoutId id="2147483762" r:id="rId17"/>
  </p:sldLayoutIdLst>
  <p:transition>
    <p:fade thruBlk="1"/>
  </p:transition>
  <p:hf hdr="0" ftr="0" dt="0"/>
  <p:txStyles>
    <p:titleStyle>
      <a:lvl1pPr algn="l" defTabSz="685800" rtl="0" eaLnBrk="0" fontAlgn="base" hangingPunct="0">
        <a:lnSpc>
          <a:spcPct val="85000"/>
        </a:lnSpc>
        <a:spcBef>
          <a:spcPct val="0"/>
        </a:spcBef>
        <a:spcAft>
          <a:spcPct val="0"/>
        </a:spcAft>
        <a:defRPr sz="3600" kern="1200" spc="-38">
          <a:solidFill>
            <a:srgbClr val="404040"/>
          </a:solidFill>
          <a:latin typeface="+mj-lt"/>
          <a:ea typeface="+mj-ea"/>
          <a:cs typeface="+mj-cs"/>
        </a:defRPr>
      </a:lvl1pPr>
      <a:lvl2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2pPr>
      <a:lvl3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3pPr>
      <a:lvl4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4pPr>
      <a:lvl5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5pPr>
      <a:lvl6pPr marL="457200" algn="l" defTabSz="685800" rtl="0" fontAlgn="base">
        <a:lnSpc>
          <a:spcPct val="85000"/>
        </a:lnSpc>
        <a:spcBef>
          <a:spcPct val="0"/>
        </a:spcBef>
        <a:spcAft>
          <a:spcPct val="0"/>
        </a:spcAft>
        <a:defRPr sz="3600">
          <a:solidFill>
            <a:srgbClr val="404040"/>
          </a:solidFill>
          <a:latin typeface="Calibri Light" panose="020F0302020204030204" pitchFamily="34" charset="0"/>
        </a:defRPr>
      </a:lvl6pPr>
      <a:lvl7pPr marL="914400" algn="l" defTabSz="685800" rtl="0" fontAlgn="base">
        <a:lnSpc>
          <a:spcPct val="85000"/>
        </a:lnSpc>
        <a:spcBef>
          <a:spcPct val="0"/>
        </a:spcBef>
        <a:spcAft>
          <a:spcPct val="0"/>
        </a:spcAft>
        <a:defRPr sz="3600">
          <a:solidFill>
            <a:srgbClr val="404040"/>
          </a:solidFill>
          <a:latin typeface="Calibri Light" panose="020F0302020204030204" pitchFamily="34" charset="0"/>
        </a:defRPr>
      </a:lvl7pPr>
      <a:lvl8pPr marL="1371600" algn="l" defTabSz="685800" rtl="0" fontAlgn="base">
        <a:lnSpc>
          <a:spcPct val="85000"/>
        </a:lnSpc>
        <a:spcBef>
          <a:spcPct val="0"/>
        </a:spcBef>
        <a:spcAft>
          <a:spcPct val="0"/>
        </a:spcAft>
        <a:defRPr sz="3600">
          <a:solidFill>
            <a:srgbClr val="404040"/>
          </a:solidFill>
          <a:latin typeface="Calibri Light" panose="020F0302020204030204" pitchFamily="34" charset="0"/>
        </a:defRPr>
      </a:lvl8pPr>
      <a:lvl9pPr marL="1828800" algn="l" defTabSz="685800" rtl="0" fontAlgn="base">
        <a:lnSpc>
          <a:spcPct val="85000"/>
        </a:lnSpc>
        <a:spcBef>
          <a:spcPct val="0"/>
        </a:spcBef>
        <a:spcAft>
          <a:spcPct val="0"/>
        </a:spcAft>
        <a:defRPr sz="3600">
          <a:solidFill>
            <a:srgbClr val="404040"/>
          </a:solidFill>
          <a:latin typeface="Calibri Light" panose="020F0302020204030204" pitchFamily="34" charset="0"/>
        </a:defRPr>
      </a:lvl9pPr>
    </p:titleStyle>
    <p:bodyStyle>
      <a:lvl1pPr marL="68263" indent="-68263" algn="l" defTabSz="685800" rtl="0" eaLnBrk="0" fontAlgn="base" hangingPunct="0">
        <a:lnSpc>
          <a:spcPct val="90000"/>
        </a:lnSpc>
        <a:spcBef>
          <a:spcPts val="900"/>
        </a:spcBef>
        <a:spcAft>
          <a:spcPts val="150"/>
        </a:spcAft>
        <a:buClr>
          <a:schemeClr val="accent1"/>
        </a:buClr>
        <a:buSzPct val="100000"/>
        <a:buFont typeface="Calibri" panose="020F0502020204030204" pitchFamily="34" charset="0"/>
        <a:buChar char=" "/>
        <a:defRPr sz="1500" kern="1200">
          <a:solidFill>
            <a:srgbClr val="404040"/>
          </a:solidFill>
          <a:latin typeface="+mn-lt"/>
          <a:ea typeface="+mn-ea"/>
          <a:cs typeface="+mn-cs"/>
        </a:defRPr>
      </a:lvl1pPr>
      <a:lvl2pPr marL="287338"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300" kern="1200">
          <a:solidFill>
            <a:srgbClr val="404040"/>
          </a:solidFill>
          <a:latin typeface="+mn-lt"/>
          <a:ea typeface="+mn-ea"/>
          <a:cs typeface="+mn-cs"/>
        </a:defRPr>
      </a:lvl2pPr>
      <a:lvl3pPr marL="423863"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3pPr>
      <a:lvl4pPr marL="561975"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4pPr>
      <a:lvl5pPr marL="698500"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F56B8AD-0131-4D60-B457-A669ABA09083}" type="datetimeFigureOut">
              <a:rPr lang="en-US" smtClean="0">
                <a:solidFill>
                  <a:prstClr val="black">
                    <a:tint val="75000"/>
                  </a:prstClr>
                </a:solidFill>
              </a:rPr>
              <a:pPr/>
              <a:t>9/17/2025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3632C36-1714-4A92-A845-C7348511C1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89754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9" r:id="rId13"/>
    <p:sldLayoutId id="2147483790" r:id="rId14"/>
    <p:sldLayoutId id="2147483791"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0.xml"/><Relationship Id="rId4" Type="http://schemas.openxmlformats.org/officeDocument/2006/relationships/image" Target="../media/image41.gif"/></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30.xml"/><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0.xml"/><Relationship Id="rId4" Type="http://schemas.openxmlformats.org/officeDocument/2006/relationships/image" Target="../media/image45.gif"/></Relationships>
</file>

<file path=ppt/slides/_rels/slide1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NULL"/><Relationship Id="rId18" Type="http://schemas.openxmlformats.org/officeDocument/2006/relationships/image" Target="../media/image33.png"/><Relationship Id="rId3" Type="http://schemas.openxmlformats.org/officeDocument/2006/relationships/image" Target="../media/image24.png"/><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29.png"/><Relationship Id="rId17" Type="http://schemas.openxmlformats.org/officeDocument/2006/relationships/image" Target="../media/image32.png"/><Relationship Id="rId2" Type="http://schemas.openxmlformats.org/officeDocument/2006/relationships/image" Target="../media/image23.jpeg"/><Relationship Id="rId16"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19.xml"/><Relationship Id="rId6" Type="http://schemas.openxmlformats.org/officeDocument/2006/relationships/image" Target="../media/image25.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28.png"/><Relationship Id="rId19" Type="http://schemas.openxmlformats.org/officeDocument/2006/relationships/image" Target="NULL"/><Relationship Id="rId9" Type="http://schemas.openxmlformats.org/officeDocument/2006/relationships/image" Target="../media/image27.png"/><Relationship Id="rId1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7.png"/><Relationship Id="rId18" Type="http://schemas.openxmlformats.org/officeDocument/2006/relationships/image" Target="NULL"/><Relationship Id="rId3" Type="http://schemas.openxmlformats.org/officeDocument/2006/relationships/image" Target="../media/image12.png"/><Relationship Id="rId21"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image" Target="NULL"/><Relationship Id="rId17" Type="http://schemas.openxmlformats.org/officeDocument/2006/relationships/image" Target="../media/image19.png"/><Relationship Id="rId2" Type="http://schemas.openxmlformats.org/officeDocument/2006/relationships/image" Target="../media/image11.pn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19.xml"/><Relationship Id="rId6" Type="http://schemas.openxmlformats.org/officeDocument/2006/relationships/image" Target="NULL"/><Relationship Id="rId11" Type="http://schemas.openxmlformats.org/officeDocument/2006/relationships/image" Target="../media/image16.png"/><Relationship Id="rId24" Type="http://schemas.openxmlformats.org/officeDocument/2006/relationships/image" Target="NULL"/><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2.png"/><Relationship Id="rId10" Type="http://schemas.openxmlformats.org/officeDocument/2006/relationships/image" Target="NULL"/><Relationship Id="rId19" Type="http://schemas.openxmlformats.org/officeDocument/2006/relationships/image" Target="../media/image20.png"/><Relationship Id="rId4" Type="http://schemas.openxmlformats.org/officeDocument/2006/relationships/image" Target="NULL"/><Relationship Id="rId9" Type="http://schemas.openxmlformats.org/officeDocument/2006/relationships/image" Target="../media/image15.png"/><Relationship Id="rId14" Type="http://schemas.openxmlformats.org/officeDocument/2006/relationships/image" Target="NULL"/><Relationship Id="rId22" Type="http://schemas.openxmlformats.org/officeDocument/2006/relationships/image" Target="NUL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47.gif"/><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 Target="slide28.xml"/><Relationship Id="rId1" Type="http://schemas.openxmlformats.org/officeDocument/2006/relationships/slideLayout" Target="../slideLayouts/slideLayout19.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0.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30.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66.gif"/></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4.xml"/><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NUL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8.png"/><Relationship Id="rId14" Type="http://schemas.openxmlformats.org/officeDocument/2006/relationships/image" Target="NULL"/></Relationships>
</file>

<file path=ppt/slides/_rels/slide3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5.png"/><Relationship Id="rId1" Type="http://schemas.openxmlformats.org/officeDocument/2006/relationships/slideLayout" Target="../slideLayouts/slideLayout30.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19.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7.png"/><Relationship Id="rId18" Type="http://schemas.openxmlformats.org/officeDocument/2006/relationships/image" Target="NULL"/><Relationship Id="rId3" Type="http://schemas.openxmlformats.org/officeDocument/2006/relationships/image" Target="../media/image12.png"/><Relationship Id="rId21"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image" Target="NULL"/><Relationship Id="rId17" Type="http://schemas.openxmlformats.org/officeDocument/2006/relationships/image" Target="../media/image19.png"/><Relationship Id="rId2" Type="http://schemas.openxmlformats.org/officeDocument/2006/relationships/image" Target="../media/image11.pn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19.xml"/><Relationship Id="rId6" Type="http://schemas.openxmlformats.org/officeDocument/2006/relationships/image" Target="NULL"/><Relationship Id="rId11" Type="http://schemas.openxmlformats.org/officeDocument/2006/relationships/image" Target="../media/image16.png"/><Relationship Id="rId24" Type="http://schemas.openxmlformats.org/officeDocument/2006/relationships/image" Target="NULL"/><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2.png"/><Relationship Id="rId10" Type="http://schemas.openxmlformats.org/officeDocument/2006/relationships/image" Target="NULL"/><Relationship Id="rId19" Type="http://schemas.openxmlformats.org/officeDocument/2006/relationships/image" Target="../media/image20.png"/><Relationship Id="rId4" Type="http://schemas.openxmlformats.org/officeDocument/2006/relationships/image" Target="NULL"/><Relationship Id="rId9" Type="http://schemas.openxmlformats.org/officeDocument/2006/relationships/image" Target="../media/image15.png"/><Relationship Id="rId14" Type="http://schemas.openxmlformats.org/officeDocument/2006/relationships/image" Target="NULL"/><Relationship Id="rId22" Type="http://schemas.openxmlformats.org/officeDocument/2006/relationships/image" Target="NUL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NULL"/><Relationship Id="rId18" Type="http://schemas.openxmlformats.org/officeDocument/2006/relationships/image" Target="../media/image33.png"/><Relationship Id="rId3" Type="http://schemas.openxmlformats.org/officeDocument/2006/relationships/image" Target="../media/image23.jpeg"/><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29.png"/><Relationship Id="rId17"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19.xml"/><Relationship Id="rId6" Type="http://schemas.openxmlformats.org/officeDocument/2006/relationships/image" Target="../media/image25.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28.png"/><Relationship Id="rId19" Type="http://schemas.openxmlformats.org/officeDocument/2006/relationships/image" Target="NULL"/><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9879E2-46BA-8944-9886-509B44EA8E25}"/>
              </a:ext>
            </a:extLst>
          </p:cNvPr>
          <p:cNvSpPr/>
          <p:nvPr/>
        </p:nvSpPr>
        <p:spPr>
          <a:xfrm>
            <a:off x="197861" y="738485"/>
            <a:ext cx="3861955" cy="830997"/>
          </a:xfrm>
          <a:prstGeom prst="rect">
            <a:avLst/>
          </a:prstGeom>
          <a:noFill/>
        </p:spPr>
        <p:txBody>
          <a:bodyPr wrap="none" lIns="91440" tIns="45720" rIns="91440" bIns="45720">
            <a:spAutoFit/>
          </a:bodyPr>
          <a:lstStyle/>
          <a:p>
            <a:pPr algn="ctr" defTabSz="914378"/>
            <a:r>
              <a:rPr lang="en-US" sz="4800" b="1"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41747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361950"/>
            <a:ext cx="8671034" cy="3810000"/>
          </a:xfrm>
          <a:prstGeom prst="rect">
            <a:avLst/>
          </a:prstGeom>
        </p:spPr>
      </p:pic>
    </p:spTree>
    <p:extLst>
      <p:ext uri="{BB962C8B-B14F-4D97-AF65-F5344CB8AC3E}">
        <p14:creationId xmlns:p14="http://schemas.microsoft.com/office/powerpoint/2010/main" val="1122320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2 Sir Richard Arkwright Photos and Premium High Res Pictures - Getty Images">
            <a:extLst>
              <a:ext uri="{FF2B5EF4-FFF2-40B4-BE49-F238E27FC236}">
                <a16:creationId xmlns:a16="http://schemas.microsoft.com/office/drawing/2014/main" id="{8BA6F0F3-EA13-9A44-B67F-3137B3A023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9" t="5556" r="-12193" b="14444"/>
          <a:stretch/>
        </p:blipFill>
        <p:spPr bwMode="auto">
          <a:xfrm>
            <a:off x="6400800" y="209550"/>
            <a:ext cx="2438400" cy="2484408"/>
          </a:xfrm>
          <a:prstGeom prst="ellipse">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1EB2FF8-C5BA-AF48-899D-62119C29764F}"/>
              </a:ext>
            </a:extLst>
          </p:cNvPr>
          <p:cNvSpPr/>
          <p:nvPr/>
        </p:nvSpPr>
        <p:spPr>
          <a:xfrm>
            <a:off x="6695708" y="2826405"/>
            <a:ext cx="1848583" cy="830997"/>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Ác</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crai-tơ</a:t>
            </a:r>
            <a:endPar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endParaRPr>
          </a:p>
          <a:p>
            <a:pPr algn="ctr">
              <a:spcBef>
                <a:spcPct val="0"/>
              </a:spcBef>
              <a:buClrTx/>
            </a:pPr>
            <a:r>
              <a:rPr lang="en-VN" sz="2000" dirty="0"/>
              <a:t>(1732-1792)</a:t>
            </a:r>
          </a:p>
        </p:txBody>
      </p:sp>
      <p:pic>
        <p:nvPicPr>
          <p:cNvPr id="4" name="Picture 3">
            <a:extLst>
              <a:ext uri="{FF2B5EF4-FFF2-40B4-BE49-F238E27FC236}">
                <a16:creationId xmlns:a16="http://schemas.microsoft.com/office/drawing/2014/main" id="{E5174E54-0ECC-524B-BC64-21903C1F05FD}"/>
              </a:ext>
            </a:extLst>
          </p:cNvPr>
          <p:cNvPicPr>
            <a:picLocks noChangeAspect="1"/>
          </p:cNvPicPr>
          <p:nvPr/>
        </p:nvPicPr>
        <p:blipFill>
          <a:blip r:embed="rId3"/>
          <a:stretch>
            <a:fillRect/>
          </a:stretch>
        </p:blipFill>
        <p:spPr>
          <a:xfrm>
            <a:off x="3673322" y="461486"/>
            <a:ext cx="2619167" cy="4773940"/>
          </a:xfrm>
          <a:prstGeom prst="rect">
            <a:avLst/>
          </a:prstGeom>
        </p:spPr>
      </p:pic>
      <p:sp>
        <p:nvSpPr>
          <p:cNvPr id="6" name="Rectangle 5">
            <a:extLst>
              <a:ext uri="{FF2B5EF4-FFF2-40B4-BE49-F238E27FC236}">
                <a16:creationId xmlns:a16="http://schemas.microsoft.com/office/drawing/2014/main" id="{84BFA8AF-54D9-BF45-AC91-FA78E18CDEAD}"/>
              </a:ext>
            </a:extLst>
          </p:cNvPr>
          <p:cNvSpPr/>
          <p:nvPr/>
        </p:nvSpPr>
        <p:spPr>
          <a:xfrm>
            <a:off x="0" y="258722"/>
            <a:ext cx="4129638"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202122"/>
                </a:solidFill>
                <a:effectLst/>
                <a:uLnTx/>
                <a:uFillTx/>
                <a:latin typeface="Times New Roman" panose="02020603050405020304" pitchFamily="18" charset="0"/>
                <a:cs typeface="Times New Roman" panose="02020603050405020304" pitchFamily="18" charset="0"/>
                <a:sym typeface="Arial"/>
              </a:rPr>
              <a:t>Richard Arkwright sinh năm 1732 ở Preston, người con út trong gia đình có 13 đứa con.</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881206DD-8EB6-B448-8080-2C2F590C915A}"/>
              </a:ext>
            </a:extLst>
          </p:cNvPr>
          <p:cNvSpPr/>
          <p:nvPr/>
        </p:nvSpPr>
        <p:spPr>
          <a:xfrm>
            <a:off x="0" y="1797705"/>
            <a:ext cx="4034058"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Năm 1768, ông cùng làm việc với một người thợ chế tạo đồng hồ ở Warrington tên là John Kay để chế tạo một khung kéo sợi.</a:t>
            </a:r>
            <a:endParaRPr kumimoji="0" lang="en-VN" sz="20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4082A22D-60E0-D543-8D4C-CE936A3F76A5}"/>
              </a:ext>
            </a:extLst>
          </p:cNvPr>
          <p:cNvSpPr/>
          <p:nvPr/>
        </p:nvSpPr>
        <p:spPr>
          <a:xfrm>
            <a:off x="23336" y="3516565"/>
            <a:ext cx="3649986"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solidFill>
                  <a:srgbClr val="202122"/>
                </a:solidFill>
                <a:latin typeface="Times New Roman" panose="02020603050405020304" pitchFamily="18" charset="0"/>
                <a:cs typeface="Times New Roman" panose="02020603050405020304" pitchFamily="18" charset="0"/>
              </a:rPr>
              <a:t>Ông n</a:t>
            </a:r>
            <a:r>
              <a:rPr kumimoji="0" lang="vi-VN" sz="2000" b="0" i="0" u="none" strike="noStrike" kern="0" cap="none" spc="0" normalizeH="0" baseline="0" noProof="0" dirty="0">
                <a:ln>
                  <a:noFill/>
                </a:ln>
                <a:solidFill>
                  <a:srgbClr val="202122"/>
                </a:solidFill>
                <a:effectLst/>
                <a:uLnTx/>
                <a:uFillTx/>
                <a:latin typeface="Times New Roman" panose="02020603050405020304" pitchFamily="18" charset="0"/>
                <a:cs typeface="Times New Roman" panose="02020603050405020304" pitchFamily="18" charset="0"/>
                <a:sym typeface="Arial"/>
              </a:rPr>
              <a:t>ổi tiếng với phát minh ra khung dệt - sau đó chuyển thành khung hơi nước cho phép sử dụng sức nước để làm việc. </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D03D00EA-DCCF-F54B-A45C-CD33A6AFAD04}"/>
              </a:ext>
            </a:extLst>
          </p:cNvPr>
          <p:cNvSpPr/>
          <p:nvPr/>
        </p:nvSpPr>
        <p:spPr>
          <a:xfrm>
            <a:off x="6344152" y="4272342"/>
            <a:ext cx="2262146" cy="646331"/>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1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Máy</a:t>
            </a:r>
            <a:r>
              <a:rPr kumimoji="0" lang="en-US" altLang="vi-VN" sz="1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1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kéo</a:t>
            </a:r>
            <a:r>
              <a:rPr kumimoji="0" lang="en-US" altLang="vi-VN" sz="1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1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sợi</a:t>
            </a:r>
            <a:endParaRPr kumimoji="0" lang="en-US" altLang="vi-VN" sz="1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1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chạy</a:t>
            </a:r>
            <a:r>
              <a:rPr kumimoji="0" lang="en-US" altLang="vi-VN" sz="1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1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bằng</a:t>
            </a:r>
            <a:r>
              <a:rPr kumimoji="0" lang="en-US" altLang="vi-VN" sz="1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1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sức</a:t>
            </a:r>
            <a:r>
              <a:rPr kumimoji="0" lang="en-US" altLang="vi-VN" sz="1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1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nước</a:t>
            </a:r>
            <a:r>
              <a:rPr kumimoji="0" lang="en-US" altLang="vi-VN" sz="1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p>
        </p:txBody>
      </p:sp>
      <p:pic>
        <p:nvPicPr>
          <p:cNvPr id="39938" name="Picture 2" descr="Anh Dong (182)">
            <a:extLst>
              <a:ext uri="{FF2B5EF4-FFF2-40B4-BE49-F238E27FC236}">
                <a16:creationId xmlns:a16="http://schemas.microsoft.com/office/drawing/2014/main" id="{52556AE8-BE3D-5641-99CF-6C79F49C8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66920"/>
            <a:ext cx="491792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8903"/>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grpId="0" nodeType="afterEffect" p14:presetBounceEnd="5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50000">
                                          <p:cBhvr additive="base">
                                            <p:cTn id="1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2"/>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39938"/>
                                            </p:tgtEl>
                                            <p:attrNameLst>
                                              <p:attrName>style.visibility</p:attrName>
                                            </p:attrNameLst>
                                          </p:cBhvr>
                                          <p:to>
                                            <p:strVal val="visible"/>
                                          </p:to>
                                        </p:set>
                                        <p:animEffect transition="in" filter="checkerboard(across)">
                                          <p:cBhvr>
                                            <p:cTn id="21" dur="500"/>
                                            <p:tgtEl>
                                              <p:spTgt spid="39938"/>
                                            </p:tgtEl>
                                          </p:cBhvr>
                                        </p:animEffect>
                                      </p:childTnLst>
                                    </p:cTn>
                                  </p:par>
                                </p:childTnLst>
                              </p:cTn>
                            </p:par>
                            <p:par>
                              <p:cTn id="22" fill="hold">
                                <p:stCondLst>
                                  <p:cond delay="1500"/>
                                </p:stCondLst>
                                <p:childTnLst>
                                  <p:par>
                                    <p:cTn id="23" presetID="2" presetClass="entr" presetSubtype="3" fill="hold" grpId="0" nodeType="afterEffect" p14:presetBounceEnd="5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50000">
                                          <p:cBhvr additive="base">
                                            <p:cTn id="25"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p:cTn id="30"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32"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6">
                                                <p:txEl>
                                                  <p:pRg st="0" end="0"/>
                                                </p:txEl>
                                              </p:spTgt>
                                            </p:tgtEl>
                                          </p:cBhvr>
                                        </p:animEffect>
                                      </p:childTnLst>
                                    </p:cTn>
                                  </p:par>
                                </p:childTnLst>
                              </p:cTn>
                            </p:par>
                            <p:par>
                              <p:cTn id="35" fill="hold">
                                <p:stCondLst>
                                  <p:cond delay="3950"/>
                                </p:stCondLst>
                                <p:childTnLst>
                                  <p:par>
                                    <p:cTn id="36" presetID="41" presetClass="entr" presetSubtype="0" fill="hold" grpId="0" nodeType="afterEffect">
                                      <p:stCondLst>
                                        <p:cond delay="0"/>
                                      </p:stCondLst>
                                      <p:iterate type="wd">
                                        <p:tmPct val="10000"/>
                                      </p:iterate>
                                      <p:childTnLst>
                                        <p:set>
                                          <p:cBhvr>
                                            <p:cTn id="37" dur="1" fill="hold">
                                              <p:stCondLst>
                                                <p:cond delay="0"/>
                                              </p:stCondLst>
                                            </p:cTn>
                                            <p:tgtEl>
                                              <p:spTgt spid="8">
                                                <p:txEl>
                                                  <p:pRg st="0" end="0"/>
                                                </p:txEl>
                                              </p:spTgt>
                                            </p:tgtEl>
                                            <p:attrNameLst>
                                              <p:attrName>style.visibility</p:attrName>
                                            </p:attrNameLst>
                                          </p:cBhvr>
                                          <p:to>
                                            <p:strVal val="visible"/>
                                          </p:to>
                                        </p:set>
                                        <p:anim calcmode="lin" valueType="num">
                                          <p:cBhvr>
                                            <p:cTn id="38"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40"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8">
                                                <p:txEl>
                                                  <p:pRg st="0" end="0"/>
                                                </p:txEl>
                                              </p:spTgt>
                                            </p:tgtEl>
                                          </p:cBhvr>
                                        </p:animEffect>
                                      </p:childTnLst>
                                    </p:cTn>
                                  </p:par>
                                </p:childTnLst>
                              </p:cTn>
                            </p:par>
                            <p:par>
                              <p:cTn id="43" fill="hold">
                                <p:stCondLst>
                                  <p:cond delay="49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48"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8" grpId="0" build="p"/>
          <p:bldP spid="9" grpId="0" build="p"/>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39938"/>
                                            </p:tgtEl>
                                            <p:attrNameLst>
                                              <p:attrName>style.visibility</p:attrName>
                                            </p:attrNameLst>
                                          </p:cBhvr>
                                          <p:to>
                                            <p:strVal val="visible"/>
                                          </p:to>
                                        </p:set>
                                        <p:animEffect transition="in" filter="checkerboard(across)">
                                          <p:cBhvr>
                                            <p:cTn id="21" dur="500"/>
                                            <p:tgtEl>
                                              <p:spTgt spid="39938"/>
                                            </p:tgtEl>
                                          </p:cBhvr>
                                        </p:animEffect>
                                      </p:childTnLst>
                                    </p:cTn>
                                  </p:par>
                                </p:childTnLst>
                              </p:cTn>
                            </p:par>
                            <p:par>
                              <p:cTn id="22" fill="hold">
                                <p:stCondLst>
                                  <p:cond delay="1500"/>
                                </p:stCondLst>
                                <p:childTnLst>
                                  <p:par>
                                    <p:cTn id="23" presetID="2" presetClass="entr" presetSubtype="3"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p:cTn id="30"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32"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6">
                                                <p:txEl>
                                                  <p:pRg st="0" end="0"/>
                                                </p:txEl>
                                              </p:spTgt>
                                            </p:tgtEl>
                                          </p:cBhvr>
                                        </p:animEffect>
                                      </p:childTnLst>
                                    </p:cTn>
                                  </p:par>
                                </p:childTnLst>
                              </p:cTn>
                            </p:par>
                            <p:par>
                              <p:cTn id="35" fill="hold">
                                <p:stCondLst>
                                  <p:cond delay="3950"/>
                                </p:stCondLst>
                                <p:childTnLst>
                                  <p:par>
                                    <p:cTn id="36" presetID="41" presetClass="entr" presetSubtype="0" fill="hold" grpId="0" nodeType="afterEffect">
                                      <p:stCondLst>
                                        <p:cond delay="0"/>
                                      </p:stCondLst>
                                      <p:iterate type="wd">
                                        <p:tmPct val="10000"/>
                                      </p:iterate>
                                      <p:childTnLst>
                                        <p:set>
                                          <p:cBhvr>
                                            <p:cTn id="37" dur="1" fill="hold">
                                              <p:stCondLst>
                                                <p:cond delay="0"/>
                                              </p:stCondLst>
                                            </p:cTn>
                                            <p:tgtEl>
                                              <p:spTgt spid="8">
                                                <p:txEl>
                                                  <p:pRg st="0" end="0"/>
                                                </p:txEl>
                                              </p:spTgt>
                                            </p:tgtEl>
                                            <p:attrNameLst>
                                              <p:attrName>style.visibility</p:attrName>
                                            </p:attrNameLst>
                                          </p:cBhvr>
                                          <p:to>
                                            <p:strVal val="visible"/>
                                          </p:to>
                                        </p:set>
                                        <p:anim calcmode="lin" valueType="num">
                                          <p:cBhvr>
                                            <p:cTn id="38"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40"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8">
                                                <p:txEl>
                                                  <p:pRg st="0" end="0"/>
                                                </p:txEl>
                                              </p:spTgt>
                                            </p:tgtEl>
                                          </p:cBhvr>
                                        </p:animEffect>
                                      </p:childTnLst>
                                    </p:cTn>
                                  </p:par>
                                </p:childTnLst>
                              </p:cTn>
                            </p:par>
                            <p:par>
                              <p:cTn id="43" fill="hold">
                                <p:stCondLst>
                                  <p:cond delay="49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48"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8" grpId="0" build="p"/>
          <p:bldP spid="9" grpId="0" build="p"/>
          <p:bldP spid="1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ung quay của Arkwright">
            <a:extLst>
              <a:ext uri="{FF2B5EF4-FFF2-40B4-BE49-F238E27FC236}">
                <a16:creationId xmlns:a16="http://schemas.microsoft.com/office/drawing/2014/main" id="{6B76D69B-797B-F343-A765-B9A9082D6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47741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A1518C8-4B97-BD49-A8C1-6564292391D8}"/>
              </a:ext>
            </a:extLst>
          </p:cNvPr>
          <p:cNvPicPr>
            <a:picLocks noChangeAspect="1"/>
          </p:cNvPicPr>
          <p:nvPr/>
        </p:nvPicPr>
        <p:blipFill>
          <a:blip r:embed="rId3"/>
          <a:stretch>
            <a:fillRect/>
          </a:stretch>
        </p:blipFill>
        <p:spPr>
          <a:xfrm flipH="1">
            <a:off x="4572000" y="-247650"/>
            <a:ext cx="4114800" cy="5042517"/>
          </a:xfrm>
          <a:prstGeom prst="rect">
            <a:avLst/>
          </a:prstGeom>
        </p:spPr>
      </p:pic>
      <p:sp>
        <p:nvSpPr>
          <p:cNvPr id="3" name="Rectangle 2">
            <a:extLst>
              <a:ext uri="{FF2B5EF4-FFF2-40B4-BE49-F238E27FC236}">
                <a16:creationId xmlns:a16="http://schemas.microsoft.com/office/drawing/2014/main" id="{1D93A68F-81CF-A74C-A9A7-A7961484F299}"/>
              </a:ext>
            </a:extLst>
          </p:cNvPr>
          <p:cNvSpPr/>
          <p:nvPr/>
        </p:nvSpPr>
        <p:spPr>
          <a:xfrm>
            <a:off x="26581" y="4710383"/>
            <a:ext cx="4545419" cy="461665"/>
          </a:xfrm>
          <a:prstGeom prst="rect">
            <a:avLst/>
          </a:prstGeom>
          <a:solidFill>
            <a:schemeClr val="accent1">
              <a:lumMod val="75000"/>
            </a:schemeClr>
          </a:solid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Máy</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kéo</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sợi</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chạy</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bằng</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sức</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nước</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p>
        </p:txBody>
      </p:sp>
      <p:sp>
        <p:nvSpPr>
          <p:cNvPr id="10" name="Freeform 9">
            <a:hlinkClick r:id="rId4" action="ppaction://hlinksldjump"/>
            <a:extLst>
              <a:ext uri="{FF2B5EF4-FFF2-40B4-BE49-F238E27FC236}">
                <a16:creationId xmlns:a16="http://schemas.microsoft.com/office/drawing/2014/main" id="{BE7F558F-E6A9-FE48-B2E3-E4A14C56C69B}"/>
              </a:ext>
            </a:extLst>
          </p:cNvPr>
          <p:cNvSpPr/>
          <p:nvPr/>
        </p:nvSpPr>
        <p:spPr>
          <a:xfrm>
            <a:off x="7467600" y="3867150"/>
            <a:ext cx="1676400" cy="1276350"/>
          </a:xfrm>
          <a:custGeom>
            <a:avLst/>
            <a:gdLst>
              <a:gd name="connsiteX0" fmla="*/ 1794786 w 1986150"/>
              <a:gd name="connsiteY0" fmla="*/ 0 h 1682670"/>
              <a:gd name="connsiteX1" fmla="*/ 1864234 w 1986150"/>
              <a:gd name="connsiteY1" fmla="*/ 23150 h 1682670"/>
              <a:gd name="connsiteX2" fmla="*/ 1960850 w 1986150"/>
              <a:gd name="connsiteY2" fmla="*/ 90017 h 1682670"/>
              <a:gd name="connsiteX3" fmla="*/ 1986150 w 1986150"/>
              <a:gd name="connsiteY3" fmla="*/ 109745 h 1682670"/>
              <a:gd name="connsiteX4" fmla="*/ 1986150 w 1986150"/>
              <a:gd name="connsiteY4" fmla="*/ 1682670 h 1682670"/>
              <a:gd name="connsiteX5" fmla="*/ 646817 w 1986150"/>
              <a:gd name="connsiteY5" fmla="*/ 1682670 h 1682670"/>
              <a:gd name="connsiteX6" fmla="*/ 637318 w 1986150"/>
              <a:gd name="connsiteY6" fmla="*/ 1678329 h 1682670"/>
              <a:gd name="connsiteX7" fmla="*/ 614168 w 1986150"/>
              <a:gd name="connsiteY7" fmla="*/ 1655180 h 1682670"/>
              <a:gd name="connsiteX8" fmla="*/ 579444 w 1986150"/>
              <a:gd name="connsiteY8" fmla="*/ 1632031 h 1682670"/>
              <a:gd name="connsiteX9" fmla="*/ 544720 w 1986150"/>
              <a:gd name="connsiteY9" fmla="*/ 1620456 h 1682670"/>
              <a:gd name="connsiteX10" fmla="*/ 452123 w 1986150"/>
              <a:gd name="connsiteY10" fmla="*/ 1597307 h 1682670"/>
              <a:gd name="connsiteX11" fmla="*/ 371100 w 1986150"/>
              <a:gd name="connsiteY11" fmla="*/ 1562583 h 1682670"/>
              <a:gd name="connsiteX12" fmla="*/ 266928 w 1986150"/>
              <a:gd name="connsiteY12" fmla="*/ 1539433 h 1682670"/>
              <a:gd name="connsiteX13" fmla="*/ 232204 w 1986150"/>
              <a:gd name="connsiteY13" fmla="*/ 1516284 h 1682670"/>
              <a:gd name="connsiteX14" fmla="*/ 128032 w 1986150"/>
              <a:gd name="connsiteY14" fmla="*/ 1493135 h 1682670"/>
              <a:gd name="connsiteX15" fmla="*/ 58584 w 1986150"/>
              <a:gd name="connsiteY15" fmla="*/ 1446836 h 1682670"/>
              <a:gd name="connsiteX16" fmla="*/ 23860 w 1986150"/>
              <a:gd name="connsiteY16" fmla="*/ 1412112 h 1682670"/>
              <a:gd name="connsiteX17" fmla="*/ 12285 w 1986150"/>
              <a:gd name="connsiteY17" fmla="*/ 1377388 h 1682670"/>
              <a:gd name="connsiteX18" fmla="*/ 710 w 1986150"/>
              <a:gd name="connsiteY18" fmla="*/ 1203767 h 1682670"/>
              <a:gd name="connsiteX19" fmla="*/ 23860 w 1986150"/>
              <a:gd name="connsiteY19" fmla="*/ 1169043 h 1682670"/>
              <a:gd name="connsiteX20" fmla="*/ 162756 w 1986150"/>
              <a:gd name="connsiteY20" fmla="*/ 1145894 h 1682670"/>
              <a:gd name="connsiteX21" fmla="*/ 232204 w 1986150"/>
              <a:gd name="connsiteY21" fmla="*/ 1122745 h 1682670"/>
              <a:gd name="connsiteX22" fmla="*/ 278503 w 1986150"/>
              <a:gd name="connsiteY22" fmla="*/ 1111170 h 1682670"/>
              <a:gd name="connsiteX23" fmla="*/ 417399 w 1986150"/>
              <a:gd name="connsiteY23" fmla="*/ 1064871 h 1682670"/>
              <a:gd name="connsiteX24" fmla="*/ 521571 w 1986150"/>
              <a:gd name="connsiteY24" fmla="*/ 1053297 h 1682670"/>
              <a:gd name="connsiteX25" fmla="*/ 625743 w 1986150"/>
              <a:gd name="connsiteY25" fmla="*/ 1030147 h 1682670"/>
              <a:gd name="connsiteX26" fmla="*/ 672042 w 1986150"/>
              <a:gd name="connsiteY26" fmla="*/ 1018573 h 1682670"/>
              <a:gd name="connsiteX27" fmla="*/ 787789 w 1986150"/>
              <a:gd name="connsiteY27" fmla="*/ 983848 h 1682670"/>
              <a:gd name="connsiteX28" fmla="*/ 915110 w 1986150"/>
              <a:gd name="connsiteY28" fmla="*/ 925975 h 1682670"/>
              <a:gd name="connsiteX29" fmla="*/ 961409 w 1986150"/>
              <a:gd name="connsiteY29" fmla="*/ 891251 h 1682670"/>
              <a:gd name="connsiteX30" fmla="*/ 996133 w 1986150"/>
              <a:gd name="connsiteY30" fmla="*/ 787079 h 1682670"/>
              <a:gd name="connsiteX31" fmla="*/ 1030857 w 1986150"/>
              <a:gd name="connsiteY31" fmla="*/ 752355 h 1682670"/>
              <a:gd name="connsiteX32" fmla="*/ 1088730 w 1986150"/>
              <a:gd name="connsiteY32" fmla="*/ 694481 h 1682670"/>
              <a:gd name="connsiteX33" fmla="*/ 1181328 w 1986150"/>
              <a:gd name="connsiteY33" fmla="*/ 601884 h 1682670"/>
              <a:gd name="connsiteX34" fmla="*/ 1216052 w 1986150"/>
              <a:gd name="connsiteY34" fmla="*/ 520861 h 1682670"/>
              <a:gd name="connsiteX35" fmla="*/ 1239201 w 1986150"/>
              <a:gd name="connsiteY35" fmla="*/ 451413 h 1682670"/>
              <a:gd name="connsiteX36" fmla="*/ 1354948 w 1986150"/>
              <a:gd name="connsiteY36" fmla="*/ 381965 h 1682670"/>
              <a:gd name="connsiteX37" fmla="*/ 1412822 w 1986150"/>
              <a:gd name="connsiteY37" fmla="*/ 347241 h 1682670"/>
              <a:gd name="connsiteX38" fmla="*/ 1528568 w 1986150"/>
              <a:gd name="connsiteY38" fmla="*/ 243069 h 1682670"/>
              <a:gd name="connsiteX39" fmla="*/ 1563292 w 1986150"/>
              <a:gd name="connsiteY39" fmla="*/ 231494 h 1682670"/>
              <a:gd name="connsiteX40" fmla="*/ 1586442 w 1986150"/>
              <a:gd name="connsiteY40" fmla="*/ 208345 h 1682670"/>
              <a:gd name="connsiteX41" fmla="*/ 1667465 w 1986150"/>
              <a:gd name="connsiteY41" fmla="*/ 127322 h 1682670"/>
              <a:gd name="connsiteX42" fmla="*/ 1748487 w 1986150"/>
              <a:gd name="connsiteY42" fmla="*/ 46299 h 1682670"/>
              <a:gd name="connsiteX43" fmla="*/ 1794786 w 1986150"/>
              <a:gd name="connsiteY43" fmla="*/ 0 h 168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86150" h="1682670">
                <a:moveTo>
                  <a:pt x="1794786" y="0"/>
                </a:moveTo>
                <a:lnTo>
                  <a:pt x="1864234" y="23150"/>
                </a:lnTo>
                <a:cubicBezTo>
                  <a:pt x="1877482" y="27566"/>
                  <a:pt x="1920801" y="59326"/>
                  <a:pt x="1960850" y="90017"/>
                </a:cubicBezTo>
                <a:lnTo>
                  <a:pt x="1986150" y="109745"/>
                </a:lnTo>
                <a:lnTo>
                  <a:pt x="1986150" y="1682670"/>
                </a:lnTo>
                <a:lnTo>
                  <a:pt x="646817" y="1682670"/>
                </a:lnTo>
                <a:lnTo>
                  <a:pt x="637318" y="1678329"/>
                </a:lnTo>
                <a:cubicBezTo>
                  <a:pt x="627429" y="1673714"/>
                  <a:pt x="622690" y="1661997"/>
                  <a:pt x="614168" y="1655180"/>
                </a:cubicBezTo>
                <a:cubicBezTo>
                  <a:pt x="603305" y="1646490"/>
                  <a:pt x="591886" y="1638252"/>
                  <a:pt x="579444" y="1632031"/>
                </a:cubicBezTo>
                <a:cubicBezTo>
                  <a:pt x="568531" y="1626575"/>
                  <a:pt x="556491" y="1623666"/>
                  <a:pt x="544720" y="1620456"/>
                </a:cubicBezTo>
                <a:cubicBezTo>
                  <a:pt x="514025" y="1612085"/>
                  <a:pt x="482306" y="1607368"/>
                  <a:pt x="452123" y="1597307"/>
                </a:cubicBezTo>
                <a:cubicBezTo>
                  <a:pt x="352729" y="1564175"/>
                  <a:pt x="452020" y="1582813"/>
                  <a:pt x="371100" y="1562583"/>
                </a:cubicBezTo>
                <a:cubicBezTo>
                  <a:pt x="357916" y="1559287"/>
                  <a:pt x="283563" y="1546562"/>
                  <a:pt x="266928" y="1539433"/>
                </a:cubicBezTo>
                <a:cubicBezTo>
                  <a:pt x="254142" y="1533953"/>
                  <a:pt x="243779" y="1524000"/>
                  <a:pt x="232204" y="1516284"/>
                </a:cubicBezTo>
                <a:lnTo>
                  <a:pt x="128032" y="1493135"/>
                </a:lnTo>
                <a:cubicBezTo>
                  <a:pt x="100872" y="1487100"/>
                  <a:pt x="80545" y="1463917"/>
                  <a:pt x="58584" y="1446836"/>
                </a:cubicBezTo>
                <a:cubicBezTo>
                  <a:pt x="45663" y="1436786"/>
                  <a:pt x="32940" y="1425732"/>
                  <a:pt x="23860" y="1412112"/>
                </a:cubicBezTo>
                <a:cubicBezTo>
                  <a:pt x="17092" y="1401960"/>
                  <a:pt x="13632" y="1389514"/>
                  <a:pt x="12285" y="1377388"/>
                </a:cubicBezTo>
                <a:cubicBezTo>
                  <a:pt x="5880" y="1319741"/>
                  <a:pt x="-2507" y="1261680"/>
                  <a:pt x="710" y="1203767"/>
                </a:cubicBezTo>
                <a:cubicBezTo>
                  <a:pt x="1482" y="1189877"/>
                  <a:pt x="16143" y="1180618"/>
                  <a:pt x="23860" y="1169043"/>
                </a:cubicBezTo>
                <a:cubicBezTo>
                  <a:pt x="58648" y="1164074"/>
                  <a:pt x="125515" y="1156050"/>
                  <a:pt x="162756" y="1145894"/>
                </a:cubicBezTo>
                <a:cubicBezTo>
                  <a:pt x="186298" y="1139474"/>
                  <a:pt x="208832" y="1129757"/>
                  <a:pt x="232204" y="1122745"/>
                </a:cubicBezTo>
                <a:cubicBezTo>
                  <a:pt x="247441" y="1118174"/>
                  <a:pt x="263411" y="1116201"/>
                  <a:pt x="278503" y="1111170"/>
                </a:cubicBezTo>
                <a:cubicBezTo>
                  <a:pt x="439742" y="1057423"/>
                  <a:pt x="313183" y="1090926"/>
                  <a:pt x="417399" y="1064871"/>
                </a:cubicBezTo>
                <a:cubicBezTo>
                  <a:pt x="452123" y="1061013"/>
                  <a:pt x="487109" y="1059041"/>
                  <a:pt x="521571" y="1053297"/>
                </a:cubicBezTo>
                <a:cubicBezTo>
                  <a:pt x="556658" y="1047449"/>
                  <a:pt x="591083" y="1038145"/>
                  <a:pt x="625743" y="1030147"/>
                </a:cubicBezTo>
                <a:cubicBezTo>
                  <a:pt x="641244" y="1026570"/>
                  <a:pt x="656695" y="1022759"/>
                  <a:pt x="672042" y="1018573"/>
                </a:cubicBezTo>
                <a:cubicBezTo>
                  <a:pt x="704454" y="1009733"/>
                  <a:pt x="752629" y="996634"/>
                  <a:pt x="787789" y="983848"/>
                </a:cubicBezTo>
                <a:cubicBezTo>
                  <a:pt x="869986" y="953958"/>
                  <a:pt x="862843" y="963308"/>
                  <a:pt x="915110" y="925975"/>
                </a:cubicBezTo>
                <a:cubicBezTo>
                  <a:pt x="930808" y="914762"/>
                  <a:pt x="948854" y="905898"/>
                  <a:pt x="961409" y="891251"/>
                </a:cubicBezTo>
                <a:cubicBezTo>
                  <a:pt x="986410" y="862083"/>
                  <a:pt x="989093" y="822277"/>
                  <a:pt x="996133" y="787079"/>
                </a:cubicBezTo>
                <a:lnTo>
                  <a:pt x="1030857" y="752355"/>
                </a:lnTo>
                <a:lnTo>
                  <a:pt x="1088730" y="694481"/>
                </a:lnTo>
                <a:cubicBezTo>
                  <a:pt x="1119596" y="663615"/>
                  <a:pt x="1151965" y="634183"/>
                  <a:pt x="1181328" y="601884"/>
                </a:cubicBezTo>
                <a:cubicBezTo>
                  <a:pt x="1208891" y="571565"/>
                  <a:pt x="1206147" y="560481"/>
                  <a:pt x="1216052" y="520861"/>
                </a:cubicBezTo>
                <a:cubicBezTo>
                  <a:pt x="1221970" y="497188"/>
                  <a:pt x="1231485" y="474562"/>
                  <a:pt x="1239201" y="451413"/>
                </a:cubicBezTo>
                <a:cubicBezTo>
                  <a:pt x="1321936" y="410046"/>
                  <a:pt x="1252518" y="447148"/>
                  <a:pt x="1354948" y="381965"/>
                </a:cubicBezTo>
                <a:cubicBezTo>
                  <a:pt x="1373928" y="369887"/>
                  <a:pt x="1395255" y="361295"/>
                  <a:pt x="1412822" y="347241"/>
                </a:cubicBezTo>
                <a:cubicBezTo>
                  <a:pt x="1453354" y="314815"/>
                  <a:pt x="1489986" y="277793"/>
                  <a:pt x="1528568" y="243069"/>
                </a:cubicBezTo>
                <a:lnTo>
                  <a:pt x="1563292" y="231494"/>
                </a:lnTo>
                <a:cubicBezTo>
                  <a:pt x="1573645" y="228043"/>
                  <a:pt x="1578725" y="216061"/>
                  <a:pt x="1586442" y="208345"/>
                </a:cubicBezTo>
                <a:lnTo>
                  <a:pt x="1667465" y="127322"/>
                </a:lnTo>
                <a:cubicBezTo>
                  <a:pt x="1734930" y="104833"/>
                  <a:pt x="1680948" y="130723"/>
                  <a:pt x="1748487" y="46299"/>
                </a:cubicBezTo>
                <a:cubicBezTo>
                  <a:pt x="1762121" y="29256"/>
                  <a:pt x="1779353" y="15433"/>
                  <a:pt x="1794786" y="0"/>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sz="2400" b="1" dirty="0">
              <a:solidFill>
                <a:schemeClr val="bg1"/>
              </a:solidFill>
              <a:latin typeface="Snell Roundhand Black" panose="02000603080000090004" pitchFamily="2" charset="77"/>
            </a:endParaRPr>
          </a:p>
          <a:p>
            <a:pPr algn="ctr"/>
            <a:endParaRPr lang="en-VN" sz="2400" b="1" dirty="0">
              <a:solidFill>
                <a:schemeClr val="bg1"/>
              </a:solidFill>
              <a:latin typeface="Snell Roundhand Black" panose="02000603080000090004" pitchFamily="2" charset="77"/>
            </a:endParaRPr>
          </a:p>
          <a:p>
            <a:pPr algn="ctr"/>
            <a:r>
              <a:rPr lang="en-VN" sz="2400" b="1" dirty="0">
                <a:solidFill>
                  <a:schemeClr val="bg1"/>
                </a:solidFill>
                <a:latin typeface="Snell Roundhand Black" panose="02000603080000090004" pitchFamily="2" charset="77"/>
              </a:rPr>
              <a:t>    Trở về</a:t>
            </a:r>
          </a:p>
        </p:txBody>
      </p:sp>
    </p:spTree>
    <p:extLst>
      <p:ext uri="{BB962C8B-B14F-4D97-AF65-F5344CB8AC3E}">
        <p14:creationId xmlns:p14="http://schemas.microsoft.com/office/powerpoint/2010/main" val="3940392645"/>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50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50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dmund Cartwright Stock Photo - Alamy">
            <a:extLst>
              <a:ext uri="{FF2B5EF4-FFF2-40B4-BE49-F238E27FC236}">
                <a16:creationId xmlns:a16="http://schemas.microsoft.com/office/drawing/2014/main" id="{880AB905-F3EF-2D43-A580-E22DA98AE2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6" t="4074" r="2531" b="26296"/>
          <a:stretch/>
        </p:blipFill>
        <p:spPr bwMode="auto">
          <a:xfrm>
            <a:off x="131081" y="1194"/>
            <a:ext cx="2688319" cy="2632312"/>
          </a:xfrm>
          <a:prstGeom prst="ellipse">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15AE00-0391-0A4F-9D6E-8F2340F72F90}"/>
              </a:ext>
            </a:extLst>
          </p:cNvPr>
          <p:cNvPicPr>
            <a:picLocks noChangeAspect="1"/>
          </p:cNvPicPr>
          <p:nvPr/>
        </p:nvPicPr>
        <p:blipFill>
          <a:blip r:embed="rId3"/>
          <a:stretch>
            <a:fillRect/>
          </a:stretch>
        </p:blipFill>
        <p:spPr>
          <a:xfrm>
            <a:off x="2590800" y="1885950"/>
            <a:ext cx="1770422" cy="3312509"/>
          </a:xfrm>
          <a:prstGeom prst="rect">
            <a:avLst/>
          </a:prstGeom>
        </p:spPr>
      </p:pic>
      <p:sp>
        <p:nvSpPr>
          <p:cNvPr id="4" name="Rectangle 3">
            <a:extLst>
              <a:ext uri="{FF2B5EF4-FFF2-40B4-BE49-F238E27FC236}">
                <a16:creationId xmlns:a16="http://schemas.microsoft.com/office/drawing/2014/main" id="{2488AAB1-C576-DC41-9A67-724A8156CB27}"/>
              </a:ext>
            </a:extLst>
          </p:cNvPr>
          <p:cNvSpPr/>
          <p:nvPr/>
        </p:nvSpPr>
        <p:spPr>
          <a:xfrm>
            <a:off x="4008473" y="428185"/>
            <a:ext cx="4615625"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Edmund Cartwright FSA (1743 - 1823) </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là một nhà phát minh người Anh.</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B7C6C767-A449-D64B-AF0D-CF8A369F7600}"/>
              </a:ext>
            </a:extLst>
          </p:cNvPr>
          <p:cNvSpPr/>
          <p:nvPr/>
        </p:nvSpPr>
        <p:spPr>
          <a:xfrm>
            <a:off x="4038600" y="1396114"/>
            <a:ext cx="4849743"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Ông</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tốt</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nghiệp</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Đại</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học</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Oxford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rất</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sớm</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và</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tiếp</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tục</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phát</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minh</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ra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khung</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dệt</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điện</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endParaRPr kumimoji="0" lang="en-VN"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23DF3F02-D2FB-7D46-9DAF-0739BFD009C7}"/>
              </a:ext>
            </a:extLst>
          </p:cNvPr>
          <p:cNvSpPr/>
          <p:nvPr/>
        </p:nvSpPr>
        <p:spPr>
          <a:xfrm>
            <a:off x="4154544" y="2407014"/>
            <a:ext cx="4849743"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202122"/>
                </a:solidFill>
                <a:effectLst/>
                <a:uLnTx/>
                <a:uFillTx/>
                <a:latin typeface="Times New Roman" panose="02020603050405020304" pitchFamily="18" charset="0"/>
                <a:cs typeface="Times New Roman" panose="02020603050405020304" pitchFamily="18" charset="0"/>
                <a:sym typeface="Arial"/>
              </a:rPr>
              <a:t>Edmund Cartwright đã thiết kế khung dệt điện đầu tiên của mình vào năm 1784 và được cấp bằng sáng chế vào năm 1785.</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06F10605-3DD5-CE4A-9AC7-6F9D005ED15D}"/>
              </a:ext>
            </a:extLst>
          </p:cNvPr>
          <p:cNvSpPr/>
          <p:nvPr/>
        </p:nvSpPr>
        <p:spPr>
          <a:xfrm>
            <a:off x="4378427" y="3492530"/>
            <a:ext cx="4572000" cy="92333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Năm 1789, ông được cấp bằng sáng chế cho một khung dệt khác, dùng làm kiểu mẫu cho các nhà phát minh sau này làm việc. </a:t>
            </a:r>
            <a:endParaRPr kumimoji="0" lang="en-VN"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B1451FF1-1465-8143-9D0B-32DDDF8BBB65}"/>
              </a:ext>
            </a:extLst>
          </p:cNvPr>
          <p:cNvSpPr/>
          <p:nvPr/>
        </p:nvSpPr>
        <p:spPr>
          <a:xfrm>
            <a:off x="378109" y="3116959"/>
            <a:ext cx="18473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Text Box 104">
            <a:extLst>
              <a:ext uri="{FF2B5EF4-FFF2-40B4-BE49-F238E27FC236}">
                <a16:creationId xmlns:a16="http://schemas.microsoft.com/office/drawing/2014/main" id="{A4DBA5A1-3879-1C4E-9A3D-C1EC9A2F0468}"/>
              </a:ext>
            </a:extLst>
          </p:cNvPr>
          <p:cNvSpPr txBox="1">
            <a:spLocks noChangeArrowheads="1"/>
          </p:cNvSpPr>
          <p:nvPr/>
        </p:nvSpPr>
        <p:spPr bwMode="auto">
          <a:xfrm>
            <a:off x="131081" y="2716849"/>
            <a:ext cx="245971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Ét</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mơn</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Các</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-rai</a:t>
            </a:r>
          </a:p>
          <a:p>
            <a:pPr algn="ctr">
              <a:spcBef>
                <a:spcPct val="0"/>
              </a:spcBef>
              <a:buClrTx/>
              <a:buNone/>
            </a:pPr>
            <a:r>
              <a:rPr lang="vi-VN" sz="2000" dirty="0">
                <a:solidFill>
                  <a:srgbClr val="000000"/>
                </a:solidFill>
                <a:latin typeface="Times New Roman" panose="02020603050405020304" pitchFamily="18" charset="0"/>
                <a:cs typeface="Times New Roman" panose="02020603050405020304" pitchFamily="18" charset="0"/>
              </a:rPr>
              <a:t>(1743 - 1823) </a:t>
            </a:r>
            <a:endParaRPr lang="en-VN" sz="1600" dirty="0">
              <a:solidFill>
                <a:srgbClr val="000000"/>
              </a:solidFill>
              <a:latin typeface="Arial"/>
            </a:endParaRPr>
          </a:p>
        </p:txBody>
      </p:sp>
      <p:pic>
        <p:nvPicPr>
          <p:cNvPr id="44036" name="Picture 4" descr="Anh Dong (254)">
            <a:extLst>
              <a:ext uri="{FF2B5EF4-FFF2-40B4-BE49-F238E27FC236}">
                <a16:creationId xmlns:a16="http://schemas.microsoft.com/office/drawing/2014/main" id="{C94A587E-BEE1-A748-99A4-4D3FE3FFE5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169"/>
          <a:stretch/>
        </p:blipFill>
        <p:spPr bwMode="auto">
          <a:xfrm>
            <a:off x="110415" y="117031"/>
            <a:ext cx="3824771" cy="34526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nh Dong (254)">
            <a:extLst>
              <a:ext uri="{FF2B5EF4-FFF2-40B4-BE49-F238E27FC236}">
                <a16:creationId xmlns:a16="http://schemas.microsoft.com/office/drawing/2014/main" id="{30A8A0EF-485B-BC4F-A28E-437466667A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169" b="31943"/>
          <a:stretch/>
        </p:blipFill>
        <p:spPr bwMode="auto">
          <a:xfrm>
            <a:off x="88073" y="2848744"/>
            <a:ext cx="3824771" cy="234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745435"/>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14:bounceEnd="50000">
                                          <p:cBhvr additive="base">
                                            <p:cTn id="7" dur="500" fill="hold"/>
                                            <p:tgtEl>
                                              <p:spTgt spid="614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14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14:presetBounceEnd="50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50000">
                                          <p:cBhvr additive="base">
                                            <p:cTn id="12"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14:presetBounceEnd="5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50000">
                                          <p:cBhvr additive="base">
                                            <p:cTn id="1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3"/>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44036"/>
                                            </p:tgtEl>
                                            <p:attrNameLst>
                                              <p:attrName>style.visibility</p:attrName>
                                            </p:attrNameLst>
                                          </p:cBhvr>
                                          <p:to>
                                            <p:strVal val="visible"/>
                                          </p:to>
                                        </p:set>
                                        <p:animEffect transition="in" filter="checkerboard(across)">
                                          <p:cBhvr>
                                            <p:cTn id="21" dur="500"/>
                                            <p:tgtEl>
                                              <p:spTgt spid="44036"/>
                                            </p:tgtEl>
                                          </p:cBhvr>
                                        </p:animEffect>
                                      </p:childTnLst>
                                    </p:cTn>
                                  </p:par>
                                  <p:par>
                                    <p:cTn id="22" presetID="5"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par>
                              <p:cTn id="25" fill="hold">
                                <p:stCondLst>
                                  <p:cond delay="15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4">
                                                <p:txEl>
                                                  <p:pRg st="0" end="0"/>
                                                </p:txEl>
                                              </p:spTgt>
                                            </p:tgtEl>
                                            <p:attrNameLst>
                                              <p:attrName>style.visibility</p:attrName>
                                            </p:attrNameLst>
                                          </p:cBhvr>
                                          <p:to>
                                            <p:strVal val="visible"/>
                                          </p:to>
                                        </p:set>
                                        <p:anim by="(-#ppt_w*2)" calcmode="lin" valueType="num">
                                          <p:cBhvr rctx="PPT">
                                            <p:cTn id="28" dur="125" autoRev="1" fill="hold">
                                              <p:stCondLst>
                                                <p:cond delay="0"/>
                                              </p:stCondLst>
                                            </p:cTn>
                                            <p:tgtEl>
                                              <p:spTgt spid="4">
                                                <p:txEl>
                                                  <p:pRg st="0" end="0"/>
                                                </p:txEl>
                                              </p:spTgt>
                                            </p:tgtEl>
                                            <p:attrNameLst>
                                              <p:attrName>ppt_w</p:attrName>
                                            </p:attrNameLst>
                                          </p:cBhvr>
                                        </p:anim>
                                        <p:anim by="(#ppt_w*0.50)" calcmode="lin" valueType="num">
                                          <p:cBhvr>
                                            <p:cTn id="29" dur="125" decel="50000" autoRev="1" fill="hold">
                                              <p:stCondLst>
                                                <p:cond delay="0"/>
                                              </p:stCondLst>
                                            </p:cTn>
                                            <p:tgtEl>
                                              <p:spTgt spid="4">
                                                <p:txEl>
                                                  <p:pRg st="0" end="0"/>
                                                </p:txEl>
                                              </p:spTgt>
                                            </p:tgtEl>
                                            <p:attrNameLst>
                                              <p:attrName>ppt_x</p:attrName>
                                            </p:attrNameLst>
                                          </p:cBhvr>
                                        </p:anim>
                                        <p:anim from="(-#ppt_h/2)" to="(#ppt_y)" calcmode="lin" valueType="num">
                                          <p:cBhvr>
                                            <p:cTn id="30" dur="250" fill="hold">
                                              <p:stCondLst>
                                                <p:cond delay="0"/>
                                              </p:stCondLst>
                                            </p:cTn>
                                            <p:tgtEl>
                                              <p:spTgt spid="4">
                                                <p:txEl>
                                                  <p:pRg st="0" end="0"/>
                                                </p:txEl>
                                              </p:spTgt>
                                            </p:tgtEl>
                                            <p:attrNameLst>
                                              <p:attrName>ppt_y</p:attrName>
                                            </p:attrNameLst>
                                          </p:cBhvr>
                                        </p:anim>
                                        <p:animRot by="21600000">
                                          <p:cBhvr>
                                            <p:cTn id="31" dur="250" fill="hold">
                                              <p:stCondLst>
                                                <p:cond delay="0"/>
                                              </p:stCondLst>
                                            </p:cTn>
                                            <p:tgtEl>
                                              <p:spTgt spid="4">
                                                <p:txEl>
                                                  <p:pRg st="0" end="0"/>
                                                </p:txEl>
                                              </p:spTgt>
                                            </p:tgtEl>
                                            <p:attrNameLst>
                                              <p:attrName>r</p:attrName>
                                            </p:attrNameLst>
                                          </p:cBhvr>
                                        </p:animRot>
                                      </p:childTnLst>
                                    </p:cTn>
                                  </p:par>
                                </p:childTnLst>
                              </p:cTn>
                            </p:par>
                            <p:par>
                              <p:cTn id="32" fill="hold">
                                <p:stCondLst>
                                  <p:cond delay="31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5">
                                                <p:txEl>
                                                  <p:pRg st="0" end="0"/>
                                                </p:txEl>
                                              </p:spTgt>
                                            </p:tgtEl>
                                            <p:attrNameLst>
                                              <p:attrName>style.visibility</p:attrName>
                                            </p:attrNameLst>
                                          </p:cBhvr>
                                          <p:to>
                                            <p:strVal val="visible"/>
                                          </p:to>
                                        </p:set>
                                        <p:anim by="(-#ppt_w*2)" calcmode="lin" valueType="num">
                                          <p:cBhvr rctx="PPT">
                                            <p:cTn id="35" dur="125" autoRev="1" fill="hold">
                                              <p:stCondLst>
                                                <p:cond delay="0"/>
                                              </p:stCondLst>
                                            </p:cTn>
                                            <p:tgtEl>
                                              <p:spTgt spid="5">
                                                <p:txEl>
                                                  <p:pRg st="0" end="0"/>
                                                </p:txEl>
                                              </p:spTgt>
                                            </p:tgtEl>
                                            <p:attrNameLst>
                                              <p:attrName>ppt_w</p:attrName>
                                            </p:attrNameLst>
                                          </p:cBhvr>
                                        </p:anim>
                                        <p:anim by="(#ppt_w*0.50)" calcmode="lin" valueType="num">
                                          <p:cBhvr>
                                            <p:cTn id="36" dur="125" decel="50000" autoRev="1" fill="hold">
                                              <p:stCondLst>
                                                <p:cond delay="0"/>
                                              </p:stCondLst>
                                            </p:cTn>
                                            <p:tgtEl>
                                              <p:spTgt spid="5">
                                                <p:txEl>
                                                  <p:pRg st="0" end="0"/>
                                                </p:txEl>
                                              </p:spTgt>
                                            </p:tgtEl>
                                            <p:attrNameLst>
                                              <p:attrName>ppt_x</p:attrName>
                                            </p:attrNameLst>
                                          </p:cBhvr>
                                        </p:anim>
                                        <p:anim from="(-#ppt_h/2)" to="(#ppt_y)" calcmode="lin" valueType="num">
                                          <p:cBhvr>
                                            <p:cTn id="37" dur="250" fill="hold">
                                              <p:stCondLst>
                                                <p:cond delay="0"/>
                                              </p:stCondLst>
                                            </p:cTn>
                                            <p:tgtEl>
                                              <p:spTgt spid="5">
                                                <p:txEl>
                                                  <p:pRg st="0" end="0"/>
                                                </p:txEl>
                                              </p:spTgt>
                                            </p:tgtEl>
                                            <p:attrNameLst>
                                              <p:attrName>ppt_y</p:attrName>
                                            </p:attrNameLst>
                                          </p:cBhvr>
                                        </p:anim>
                                        <p:animRot by="21600000">
                                          <p:cBhvr>
                                            <p:cTn id="38" dur="250" fill="hold">
                                              <p:stCondLst>
                                                <p:cond delay="0"/>
                                              </p:stCondLst>
                                            </p:cTn>
                                            <p:tgtEl>
                                              <p:spTgt spid="5">
                                                <p:txEl>
                                                  <p:pRg st="0" end="0"/>
                                                </p:txEl>
                                              </p:spTgt>
                                            </p:tgtEl>
                                            <p:attrNameLst>
                                              <p:attrName>r</p:attrName>
                                            </p:attrNameLst>
                                          </p:cBhvr>
                                        </p:animRot>
                                      </p:childTnLst>
                                    </p:cTn>
                                  </p:par>
                                </p:childTnLst>
                              </p:cTn>
                            </p:par>
                            <p:par>
                              <p:cTn id="39" fill="hold">
                                <p:stCondLst>
                                  <p:cond delay="487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6">
                                                <p:txEl>
                                                  <p:pRg st="0" end="0"/>
                                                </p:txEl>
                                              </p:spTgt>
                                            </p:tgtEl>
                                            <p:attrNameLst>
                                              <p:attrName>style.visibility</p:attrName>
                                            </p:attrNameLst>
                                          </p:cBhvr>
                                          <p:to>
                                            <p:strVal val="visible"/>
                                          </p:to>
                                        </p:set>
                                        <p:anim by="(-#ppt_w*2)" calcmode="lin" valueType="num">
                                          <p:cBhvr rctx="PPT">
                                            <p:cTn id="42" dur="125" autoRev="1" fill="hold">
                                              <p:stCondLst>
                                                <p:cond delay="0"/>
                                              </p:stCondLst>
                                            </p:cTn>
                                            <p:tgtEl>
                                              <p:spTgt spid="6">
                                                <p:txEl>
                                                  <p:pRg st="0" end="0"/>
                                                </p:txEl>
                                              </p:spTgt>
                                            </p:tgtEl>
                                            <p:attrNameLst>
                                              <p:attrName>ppt_w</p:attrName>
                                            </p:attrNameLst>
                                          </p:cBhvr>
                                        </p:anim>
                                        <p:anim by="(#ppt_w*0.50)" calcmode="lin" valueType="num">
                                          <p:cBhvr>
                                            <p:cTn id="43" dur="125" decel="50000" autoRev="1" fill="hold">
                                              <p:stCondLst>
                                                <p:cond delay="0"/>
                                              </p:stCondLst>
                                            </p:cTn>
                                            <p:tgtEl>
                                              <p:spTgt spid="6">
                                                <p:txEl>
                                                  <p:pRg st="0" end="0"/>
                                                </p:txEl>
                                              </p:spTgt>
                                            </p:tgtEl>
                                            <p:attrNameLst>
                                              <p:attrName>ppt_x</p:attrName>
                                            </p:attrNameLst>
                                          </p:cBhvr>
                                        </p:anim>
                                        <p:anim from="(-#ppt_h/2)" to="(#ppt_y)" calcmode="lin" valueType="num">
                                          <p:cBhvr>
                                            <p:cTn id="44" dur="250" fill="hold">
                                              <p:stCondLst>
                                                <p:cond delay="0"/>
                                              </p:stCondLst>
                                            </p:cTn>
                                            <p:tgtEl>
                                              <p:spTgt spid="6">
                                                <p:txEl>
                                                  <p:pRg st="0" end="0"/>
                                                </p:txEl>
                                              </p:spTgt>
                                            </p:tgtEl>
                                            <p:attrNameLst>
                                              <p:attrName>ppt_y</p:attrName>
                                            </p:attrNameLst>
                                          </p:cBhvr>
                                        </p:anim>
                                        <p:animRot by="21600000">
                                          <p:cBhvr>
                                            <p:cTn id="45" dur="250" fill="hold">
                                              <p:stCondLst>
                                                <p:cond delay="0"/>
                                              </p:stCondLst>
                                            </p:cTn>
                                            <p:tgtEl>
                                              <p:spTgt spid="6">
                                                <p:txEl>
                                                  <p:pRg st="0" end="0"/>
                                                </p:txEl>
                                              </p:spTgt>
                                            </p:tgtEl>
                                            <p:attrNameLst>
                                              <p:attrName>r</p:attrName>
                                            </p:attrNameLst>
                                          </p:cBhvr>
                                        </p:animRot>
                                      </p:childTnLst>
                                    </p:cTn>
                                  </p:par>
                                </p:childTnLst>
                              </p:cTn>
                            </p:par>
                            <p:par>
                              <p:cTn id="46" fill="hold">
                                <p:stCondLst>
                                  <p:cond delay="7400"/>
                                </p:stCondLst>
                                <p:childTnLst>
                                  <p:par>
                                    <p:cTn id="47" presetID="56" presetClass="entr" presetSubtype="0" fill="hold" grpId="0" nodeType="afterEffect">
                                      <p:stCondLst>
                                        <p:cond delay="0"/>
                                      </p:stCondLst>
                                      <p:iterate type="lt">
                                        <p:tmPct val="10000"/>
                                      </p:iterate>
                                      <p:childTnLst>
                                        <p:set>
                                          <p:cBhvr>
                                            <p:cTn id="48" dur="1" fill="hold">
                                              <p:stCondLst>
                                                <p:cond delay="0"/>
                                              </p:stCondLst>
                                            </p:cTn>
                                            <p:tgtEl>
                                              <p:spTgt spid="7">
                                                <p:txEl>
                                                  <p:pRg st="0" end="0"/>
                                                </p:txEl>
                                              </p:spTgt>
                                            </p:tgtEl>
                                            <p:attrNameLst>
                                              <p:attrName>style.visibility</p:attrName>
                                            </p:attrNameLst>
                                          </p:cBhvr>
                                          <p:to>
                                            <p:strVal val="visible"/>
                                          </p:to>
                                        </p:set>
                                        <p:anim by="(-#ppt_w*2)" calcmode="lin" valueType="num">
                                          <p:cBhvr rctx="PPT">
                                            <p:cTn id="49" dur="125" autoRev="1" fill="hold">
                                              <p:stCondLst>
                                                <p:cond delay="0"/>
                                              </p:stCondLst>
                                            </p:cTn>
                                            <p:tgtEl>
                                              <p:spTgt spid="7">
                                                <p:txEl>
                                                  <p:pRg st="0" end="0"/>
                                                </p:txEl>
                                              </p:spTgt>
                                            </p:tgtEl>
                                            <p:attrNameLst>
                                              <p:attrName>ppt_w</p:attrName>
                                            </p:attrNameLst>
                                          </p:cBhvr>
                                        </p:anim>
                                        <p:anim by="(#ppt_w*0.50)" calcmode="lin" valueType="num">
                                          <p:cBhvr>
                                            <p:cTn id="50" dur="125" decel="50000" autoRev="1" fill="hold">
                                              <p:stCondLst>
                                                <p:cond delay="0"/>
                                              </p:stCondLst>
                                            </p:cTn>
                                            <p:tgtEl>
                                              <p:spTgt spid="7">
                                                <p:txEl>
                                                  <p:pRg st="0" end="0"/>
                                                </p:txEl>
                                              </p:spTgt>
                                            </p:tgtEl>
                                            <p:attrNameLst>
                                              <p:attrName>ppt_x</p:attrName>
                                            </p:attrNameLst>
                                          </p:cBhvr>
                                        </p:anim>
                                        <p:anim from="(-#ppt_h/2)" to="(#ppt_y)" calcmode="lin" valueType="num">
                                          <p:cBhvr>
                                            <p:cTn id="51" dur="250" fill="hold">
                                              <p:stCondLst>
                                                <p:cond delay="0"/>
                                              </p:stCondLst>
                                            </p:cTn>
                                            <p:tgtEl>
                                              <p:spTgt spid="7">
                                                <p:txEl>
                                                  <p:pRg st="0" end="0"/>
                                                </p:txEl>
                                              </p:spTgt>
                                            </p:tgtEl>
                                            <p:attrNameLst>
                                              <p:attrName>ppt_y</p:attrName>
                                            </p:attrNameLst>
                                          </p:cBhvr>
                                        </p:anim>
                                        <p:animRot by="21600000">
                                          <p:cBhvr>
                                            <p:cTn id="52" dur="25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p:bldP spid="6" grpId="0" build="allAtOnce"/>
          <p:bldP spid="7" grpId="0" build="allAtOnce"/>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0-#ppt_w/2"/>
                                              </p:val>
                                            </p:tav>
                                            <p:tav tm="100000">
                                              <p:val>
                                                <p:strVal val="#ppt_x"/>
                                              </p:val>
                                            </p:tav>
                                          </p:tavLst>
                                        </p:anim>
                                        <p:anim calcmode="lin" valueType="num">
                                          <p:cBhvr additive="base">
                                            <p:cTn id="8" dur="500" fill="hold"/>
                                            <p:tgtEl>
                                              <p:spTgt spid="614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44036"/>
                                            </p:tgtEl>
                                            <p:attrNameLst>
                                              <p:attrName>style.visibility</p:attrName>
                                            </p:attrNameLst>
                                          </p:cBhvr>
                                          <p:to>
                                            <p:strVal val="visible"/>
                                          </p:to>
                                        </p:set>
                                        <p:animEffect transition="in" filter="checkerboard(across)">
                                          <p:cBhvr>
                                            <p:cTn id="21" dur="500"/>
                                            <p:tgtEl>
                                              <p:spTgt spid="44036"/>
                                            </p:tgtEl>
                                          </p:cBhvr>
                                        </p:animEffect>
                                      </p:childTnLst>
                                    </p:cTn>
                                  </p:par>
                                  <p:par>
                                    <p:cTn id="22" presetID="5"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par>
                              <p:cTn id="25" fill="hold">
                                <p:stCondLst>
                                  <p:cond delay="15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4">
                                                <p:txEl>
                                                  <p:pRg st="0" end="0"/>
                                                </p:txEl>
                                              </p:spTgt>
                                            </p:tgtEl>
                                            <p:attrNameLst>
                                              <p:attrName>style.visibility</p:attrName>
                                            </p:attrNameLst>
                                          </p:cBhvr>
                                          <p:to>
                                            <p:strVal val="visible"/>
                                          </p:to>
                                        </p:set>
                                        <p:anim by="(-#ppt_w*2)" calcmode="lin" valueType="num">
                                          <p:cBhvr rctx="PPT">
                                            <p:cTn id="28" dur="125" autoRev="1" fill="hold">
                                              <p:stCondLst>
                                                <p:cond delay="0"/>
                                              </p:stCondLst>
                                            </p:cTn>
                                            <p:tgtEl>
                                              <p:spTgt spid="4">
                                                <p:txEl>
                                                  <p:pRg st="0" end="0"/>
                                                </p:txEl>
                                              </p:spTgt>
                                            </p:tgtEl>
                                            <p:attrNameLst>
                                              <p:attrName>ppt_w</p:attrName>
                                            </p:attrNameLst>
                                          </p:cBhvr>
                                        </p:anim>
                                        <p:anim by="(#ppt_w*0.50)" calcmode="lin" valueType="num">
                                          <p:cBhvr>
                                            <p:cTn id="29" dur="125" decel="50000" autoRev="1" fill="hold">
                                              <p:stCondLst>
                                                <p:cond delay="0"/>
                                              </p:stCondLst>
                                            </p:cTn>
                                            <p:tgtEl>
                                              <p:spTgt spid="4">
                                                <p:txEl>
                                                  <p:pRg st="0" end="0"/>
                                                </p:txEl>
                                              </p:spTgt>
                                            </p:tgtEl>
                                            <p:attrNameLst>
                                              <p:attrName>ppt_x</p:attrName>
                                            </p:attrNameLst>
                                          </p:cBhvr>
                                        </p:anim>
                                        <p:anim from="(-#ppt_h/2)" to="(#ppt_y)" calcmode="lin" valueType="num">
                                          <p:cBhvr>
                                            <p:cTn id="30" dur="250" fill="hold">
                                              <p:stCondLst>
                                                <p:cond delay="0"/>
                                              </p:stCondLst>
                                            </p:cTn>
                                            <p:tgtEl>
                                              <p:spTgt spid="4">
                                                <p:txEl>
                                                  <p:pRg st="0" end="0"/>
                                                </p:txEl>
                                              </p:spTgt>
                                            </p:tgtEl>
                                            <p:attrNameLst>
                                              <p:attrName>ppt_y</p:attrName>
                                            </p:attrNameLst>
                                          </p:cBhvr>
                                        </p:anim>
                                        <p:animRot by="21600000">
                                          <p:cBhvr>
                                            <p:cTn id="31" dur="250" fill="hold">
                                              <p:stCondLst>
                                                <p:cond delay="0"/>
                                              </p:stCondLst>
                                            </p:cTn>
                                            <p:tgtEl>
                                              <p:spTgt spid="4">
                                                <p:txEl>
                                                  <p:pRg st="0" end="0"/>
                                                </p:txEl>
                                              </p:spTgt>
                                            </p:tgtEl>
                                            <p:attrNameLst>
                                              <p:attrName>r</p:attrName>
                                            </p:attrNameLst>
                                          </p:cBhvr>
                                        </p:animRot>
                                      </p:childTnLst>
                                    </p:cTn>
                                  </p:par>
                                </p:childTnLst>
                              </p:cTn>
                            </p:par>
                            <p:par>
                              <p:cTn id="32" fill="hold">
                                <p:stCondLst>
                                  <p:cond delay="31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5">
                                                <p:txEl>
                                                  <p:pRg st="0" end="0"/>
                                                </p:txEl>
                                              </p:spTgt>
                                            </p:tgtEl>
                                            <p:attrNameLst>
                                              <p:attrName>style.visibility</p:attrName>
                                            </p:attrNameLst>
                                          </p:cBhvr>
                                          <p:to>
                                            <p:strVal val="visible"/>
                                          </p:to>
                                        </p:set>
                                        <p:anim by="(-#ppt_w*2)" calcmode="lin" valueType="num">
                                          <p:cBhvr rctx="PPT">
                                            <p:cTn id="35" dur="125" autoRev="1" fill="hold">
                                              <p:stCondLst>
                                                <p:cond delay="0"/>
                                              </p:stCondLst>
                                            </p:cTn>
                                            <p:tgtEl>
                                              <p:spTgt spid="5">
                                                <p:txEl>
                                                  <p:pRg st="0" end="0"/>
                                                </p:txEl>
                                              </p:spTgt>
                                            </p:tgtEl>
                                            <p:attrNameLst>
                                              <p:attrName>ppt_w</p:attrName>
                                            </p:attrNameLst>
                                          </p:cBhvr>
                                        </p:anim>
                                        <p:anim by="(#ppt_w*0.50)" calcmode="lin" valueType="num">
                                          <p:cBhvr>
                                            <p:cTn id="36" dur="125" decel="50000" autoRev="1" fill="hold">
                                              <p:stCondLst>
                                                <p:cond delay="0"/>
                                              </p:stCondLst>
                                            </p:cTn>
                                            <p:tgtEl>
                                              <p:spTgt spid="5">
                                                <p:txEl>
                                                  <p:pRg st="0" end="0"/>
                                                </p:txEl>
                                              </p:spTgt>
                                            </p:tgtEl>
                                            <p:attrNameLst>
                                              <p:attrName>ppt_x</p:attrName>
                                            </p:attrNameLst>
                                          </p:cBhvr>
                                        </p:anim>
                                        <p:anim from="(-#ppt_h/2)" to="(#ppt_y)" calcmode="lin" valueType="num">
                                          <p:cBhvr>
                                            <p:cTn id="37" dur="250" fill="hold">
                                              <p:stCondLst>
                                                <p:cond delay="0"/>
                                              </p:stCondLst>
                                            </p:cTn>
                                            <p:tgtEl>
                                              <p:spTgt spid="5">
                                                <p:txEl>
                                                  <p:pRg st="0" end="0"/>
                                                </p:txEl>
                                              </p:spTgt>
                                            </p:tgtEl>
                                            <p:attrNameLst>
                                              <p:attrName>ppt_y</p:attrName>
                                            </p:attrNameLst>
                                          </p:cBhvr>
                                        </p:anim>
                                        <p:animRot by="21600000">
                                          <p:cBhvr>
                                            <p:cTn id="38" dur="250" fill="hold">
                                              <p:stCondLst>
                                                <p:cond delay="0"/>
                                              </p:stCondLst>
                                            </p:cTn>
                                            <p:tgtEl>
                                              <p:spTgt spid="5">
                                                <p:txEl>
                                                  <p:pRg st="0" end="0"/>
                                                </p:txEl>
                                              </p:spTgt>
                                            </p:tgtEl>
                                            <p:attrNameLst>
                                              <p:attrName>r</p:attrName>
                                            </p:attrNameLst>
                                          </p:cBhvr>
                                        </p:animRot>
                                      </p:childTnLst>
                                    </p:cTn>
                                  </p:par>
                                </p:childTnLst>
                              </p:cTn>
                            </p:par>
                            <p:par>
                              <p:cTn id="39" fill="hold">
                                <p:stCondLst>
                                  <p:cond delay="487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6">
                                                <p:txEl>
                                                  <p:pRg st="0" end="0"/>
                                                </p:txEl>
                                              </p:spTgt>
                                            </p:tgtEl>
                                            <p:attrNameLst>
                                              <p:attrName>style.visibility</p:attrName>
                                            </p:attrNameLst>
                                          </p:cBhvr>
                                          <p:to>
                                            <p:strVal val="visible"/>
                                          </p:to>
                                        </p:set>
                                        <p:anim by="(-#ppt_w*2)" calcmode="lin" valueType="num">
                                          <p:cBhvr rctx="PPT">
                                            <p:cTn id="42" dur="125" autoRev="1" fill="hold">
                                              <p:stCondLst>
                                                <p:cond delay="0"/>
                                              </p:stCondLst>
                                            </p:cTn>
                                            <p:tgtEl>
                                              <p:spTgt spid="6">
                                                <p:txEl>
                                                  <p:pRg st="0" end="0"/>
                                                </p:txEl>
                                              </p:spTgt>
                                            </p:tgtEl>
                                            <p:attrNameLst>
                                              <p:attrName>ppt_w</p:attrName>
                                            </p:attrNameLst>
                                          </p:cBhvr>
                                        </p:anim>
                                        <p:anim by="(#ppt_w*0.50)" calcmode="lin" valueType="num">
                                          <p:cBhvr>
                                            <p:cTn id="43" dur="125" decel="50000" autoRev="1" fill="hold">
                                              <p:stCondLst>
                                                <p:cond delay="0"/>
                                              </p:stCondLst>
                                            </p:cTn>
                                            <p:tgtEl>
                                              <p:spTgt spid="6">
                                                <p:txEl>
                                                  <p:pRg st="0" end="0"/>
                                                </p:txEl>
                                              </p:spTgt>
                                            </p:tgtEl>
                                            <p:attrNameLst>
                                              <p:attrName>ppt_x</p:attrName>
                                            </p:attrNameLst>
                                          </p:cBhvr>
                                        </p:anim>
                                        <p:anim from="(-#ppt_h/2)" to="(#ppt_y)" calcmode="lin" valueType="num">
                                          <p:cBhvr>
                                            <p:cTn id="44" dur="250" fill="hold">
                                              <p:stCondLst>
                                                <p:cond delay="0"/>
                                              </p:stCondLst>
                                            </p:cTn>
                                            <p:tgtEl>
                                              <p:spTgt spid="6">
                                                <p:txEl>
                                                  <p:pRg st="0" end="0"/>
                                                </p:txEl>
                                              </p:spTgt>
                                            </p:tgtEl>
                                            <p:attrNameLst>
                                              <p:attrName>ppt_y</p:attrName>
                                            </p:attrNameLst>
                                          </p:cBhvr>
                                        </p:anim>
                                        <p:animRot by="21600000">
                                          <p:cBhvr>
                                            <p:cTn id="45" dur="250" fill="hold">
                                              <p:stCondLst>
                                                <p:cond delay="0"/>
                                              </p:stCondLst>
                                            </p:cTn>
                                            <p:tgtEl>
                                              <p:spTgt spid="6">
                                                <p:txEl>
                                                  <p:pRg st="0" end="0"/>
                                                </p:txEl>
                                              </p:spTgt>
                                            </p:tgtEl>
                                            <p:attrNameLst>
                                              <p:attrName>r</p:attrName>
                                            </p:attrNameLst>
                                          </p:cBhvr>
                                        </p:animRot>
                                      </p:childTnLst>
                                    </p:cTn>
                                  </p:par>
                                </p:childTnLst>
                              </p:cTn>
                            </p:par>
                            <p:par>
                              <p:cTn id="46" fill="hold">
                                <p:stCondLst>
                                  <p:cond delay="7400"/>
                                </p:stCondLst>
                                <p:childTnLst>
                                  <p:par>
                                    <p:cTn id="47" presetID="56" presetClass="entr" presetSubtype="0" fill="hold" grpId="0" nodeType="afterEffect">
                                      <p:stCondLst>
                                        <p:cond delay="0"/>
                                      </p:stCondLst>
                                      <p:iterate type="lt">
                                        <p:tmPct val="10000"/>
                                      </p:iterate>
                                      <p:childTnLst>
                                        <p:set>
                                          <p:cBhvr>
                                            <p:cTn id="48" dur="1" fill="hold">
                                              <p:stCondLst>
                                                <p:cond delay="0"/>
                                              </p:stCondLst>
                                            </p:cTn>
                                            <p:tgtEl>
                                              <p:spTgt spid="7">
                                                <p:txEl>
                                                  <p:pRg st="0" end="0"/>
                                                </p:txEl>
                                              </p:spTgt>
                                            </p:tgtEl>
                                            <p:attrNameLst>
                                              <p:attrName>style.visibility</p:attrName>
                                            </p:attrNameLst>
                                          </p:cBhvr>
                                          <p:to>
                                            <p:strVal val="visible"/>
                                          </p:to>
                                        </p:set>
                                        <p:anim by="(-#ppt_w*2)" calcmode="lin" valueType="num">
                                          <p:cBhvr rctx="PPT">
                                            <p:cTn id="49" dur="125" autoRev="1" fill="hold">
                                              <p:stCondLst>
                                                <p:cond delay="0"/>
                                              </p:stCondLst>
                                            </p:cTn>
                                            <p:tgtEl>
                                              <p:spTgt spid="7">
                                                <p:txEl>
                                                  <p:pRg st="0" end="0"/>
                                                </p:txEl>
                                              </p:spTgt>
                                            </p:tgtEl>
                                            <p:attrNameLst>
                                              <p:attrName>ppt_w</p:attrName>
                                            </p:attrNameLst>
                                          </p:cBhvr>
                                        </p:anim>
                                        <p:anim by="(#ppt_w*0.50)" calcmode="lin" valueType="num">
                                          <p:cBhvr>
                                            <p:cTn id="50" dur="125" decel="50000" autoRev="1" fill="hold">
                                              <p:stCondLst>
                                                <p:cond delay="0"/>
                                              </p:stCondLst>
                                            </p:cTn>
                                            <p:tgtEl>
                                              <p:spTgt spid="7">
                                                <p:txEl>
                                                  <p:pRg st="0" end="0"/>
                                                </p:txEl>
                                              </p:spTgt>
                                            </p:tgtEl>
                                            <p:attrNameLst>
                                              <p:attrName>ppt_x</p:attrName>
                                            </p:attrNameLst>
                                          </p:cBhvr>
                                        </p:anim>
                                        <p:anim from="(-#ppt_h/2)" to="(#ppt_y)" calcmode="lin" valueType="num">
                                          <p:cBhvr>
                                            <p:cTn id="51" dur="250" fill="hold">
                                              <p:stCondLst>
                                                <p:cond delay="0"/>
                                              </p:stCondLst>
                                            </p:cTn>
                                            <p:tgtEl>
                                              <p:spTgt spid="7">
                                                <p:txEl>
                                                  <p:pRg st="0" end="0"/>
                                                </p:txEl>
                                              </p:spTgt>
                                            </p:tgtEl>
                                            <p:attrNameLst>
                                              <p:attrName>ppt_y</p:attrName>
                                            </p:attrNameLst>
                                          </p:cBhvr>
                                        </p:anim>
                                        <p:animRot by="21600000">
                                          <p:cBhvr>
                                            <p:cTn id="52" dur="25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p:bldP spid="6" grpId="0" build="allAtOnce"/>
          <p:bldP spid="7" grpId="0" build="allAtOnce"/>
          <p:bldP spid="1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ames Watt (@JamesWattup) | Twitter">
            <a:extLst>
              <a:ext uri="{FF2B5EF4-FFF2-40B4-BE49-F238E27FC236}">
                <a16:creationId xmlns:a16="http://schemas.microsoft.com/office/drawing/2014/main" id="{D01AAB59-23D2-7140-97C8-2BFD68CF9A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0" r="6500"/>
          <a:stretch/>
        </p:blipFill>
        <p:spPr bwMode="auto">
          <a:xfrm>
            <a:off x="381000" y="361950"/>
            <a:ext cx="2743200" cy="3144253"/>
          </a:xfrm>
          <a:prstGeom prst="roundRect">
            <a:avLst>
              <a:gd name="adj" fmla="val 24620"/>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94283F4-744B-7745-AE2D-8D575A7FC46C}"/>
              </a:ext>
            </a:extLst>
          </p:cNvPr>
          <p:cNvPicPr>
            <a:picLocks noChangeAspect="1"/>
          </p:cNvPicPr>
          <p:nvPr/>
        </p:nvPicPr>
        <p:blipFill>
          <a:blip r:embed="rId3"/>
          <a:stretch>
            <a:fillRect/>
          </a:stretch>
        </p:blipFill>
        <p:spPr>
          <a:xfrm>
            <a:off x="4953000" y="3416300"/>
            <a:ext cx="3810000" cy="1727200"/>
          </a:xfrm>
          <a:prstGeom prst="rect">
            <a:avLst/>
          </a:prstGeom>
        </p:spPr>
      </p:pic>
      <p:sp>
        <p:nvSpPr>
          <p:cNvPr id="4" name="Rectangle 3">
            <a:extLst>
              <a:ext uri="{FF2B5EF4-FFF2-40B4-BE49-F238E27FC236}">
                <a16:creationId xmlns:a16="http://schemas.microsoft.com/office/drawing/2014/main" id="{0CF16B0C-D359-7C4A-8DAB-7484DA4E6C3E}"/>
              </a:ext>
            </a:extLst>
          </p:cNvPr>
          <p:cNvSpPr/>
          <p:nvPr/>
        </p:nvSpPr>
        <p:spPr>
          <a:xfrm>
            <a:off x="3285460" y="514350"/>
            <a:ext cx="5410200"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James Watt (1736 – 1819) là nhà phát minh và là một kỹ sư người Scotland. </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A0383EF5-6B1E-F64C-815C-6D52BF963FBA}"/>
              </a:ext>
            </a:extLst>
          </p:cNvPr>
          <p:cNvSpPr/>
          <p:nvPr/>
        </p:nvSpPr>
        <p:spPr>
          <a:xfrm>
            <a:off x="779856" y="3550739"/>
            <a:ext cx="1779653" cy="1261884"/>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Giêm</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Oát</a:t>
            </a:r>
            <a:endPar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endParaRPr>
          </a:p>
          <a:p>
            <a:pPr algn="ctr">
              <a:spcBef>
                <a:spcPct val="0"/>
              </a:spcBef>
              <a:buClrTx/>
            </a:pPr>
            <a:r>
              <a:rPr lang="vi-VN" sz="2000" dirty="0"/>
              <a:t>(1736 – 1819)</a:t>
            </a:r>
            <a:endParaRPr lang="en-VN" sz="2000" dirty="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endParaRPr>
          </a:p>
        </p:txBody>
      </p:sp>
      <p:sp>
        <p:nvSpPr>
          <p:cNvPr id="9" name="Rectangle 8">
            <a:extLst>
              <a:ext uri="{FF2B5EF4-FFF2-40B4-BE49-F238E27FC236}">
                <a16:creationId xmlns:a16="http://schemas.microsoft.com/office/drawing/2014/main" id="{C8CDF3CE-6013-924D-9E5B-D87FDF9786D4}"/>
              </a:ext>
            </a:extLst>
          </p:cNvPr>
          <p:cNvSpPr/>
          <p:nvPr/>
        </p:nvSpPr>
        <p:spPr>
          <a:xfrm>
            <a:off x="3285460" y="1194770"/>
            <a:ext cx="5103628"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Năm 1763 - 1764, Watt xác định việc nghiên cứu nguyên lý và kết cấu của máy hơi nước là phương hướng chủ yếu của mình. Chính vì điều này mà Watt đã mất ăn mất ngủ.</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73A9212-D7ED-7E4A-8E7A-C7F4B4734FFA}"/>
              </a:ext>
            </a:extLst>
          </p:cNvPr>
          <p:cNvSpPr/>
          <p:nvPr/>
        </p:nvSpPr>
        <p:spPr>
          <a:xfrm>
            <a:off x="3285460" y="2611676"/>
            <a:ext cx="5103628"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Năm 1782, ông cho ra đời chiếc máy hơi nước mới như ông đã suy nghĩ: Máy tiêu hao than ít, hiệu suất làm việc cao.</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805421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0" presetClass="path" presetSubtype="0" repeatCount="indefinite" accel="50000" decel="50000" autoRev="1" fill="hold" nodeType="withEffect">
                                  <p:stCondLst>
                                    <p:cond delay="0"/>
                                  </p:stCondLst>
                                  <p:endCondLst>
                                    <p:cond evt="onNext" delay="0">
                                      <p:tgtEl>
                                        <p:sldTgt/>
                                      </p:tgtEl>
                                    </p:cond>
                                  </p:endCondLst>
                                  <p:childTnLst>
                                    <p:animMotion origin="layout" path="M 0.04167 -0.00617 L -0.28333 -0.00617 " pathEditMode="relative" rAng="0" ptsTypes="AA">
                                      <p:cBhvr>
                                        <p:cTn id="14" dur="2000" fill="hold"/>
                                        <p:tgtEl>
                                          <p:spTgt spid="3"/>
                                        </p:tgtEl>
                                        <p:attrNameLst>
                                          <p:attrName>ppt_x</p:attrName>
                                          <p:attrName>ppt_y</p:attrName>
                                        </p:attrNameLst>
                                      </p:cBhvr>
                                      <p:rCtr x="-16250" y="0"/>
                                    </p:animMotion>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8" dur="250" fill="hold"/>
                                        <p:tgtEl>
                                          <p:spTgt spid="4"/>
                                        </p:tgtEl>
                                        <p:attrNameLst>
                                          <p:attrName>ppt_y</p:attrName>
                                        </p:attrNameLst>
                                      </p:cBhvr>
                                      <p:tavLst>
                                        <p:tav tm="0">
                                          <p:val>
                                            <p:strVal val="#ppt_y"/>
                                          </p:val>
                                        </p:tav>
                                        <p:tav tm="100000">
                                          <p:val>
                                            <p:strVal val="#ppt_y"/>
                                          </p:val>
                                        </p:tav>
                                      </p:tavLst>
                                    </p:anim>
                                    <p:anim calcmode="lin" valueType="num">
                                      <p:cBhvr>
                                        <p:cTn id="1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250" tmFilter="0,0; .5, 1; 1, 1"/>
                                        <p:tgtEl>
                                          <p:spTgt spid="4"/>
                                        </p:tgtEl>
                                      </p:cBhvr>
                                    </p:animEffect>
                                  </p:childTnLst>
                                </p:cTn>
                              </p:par>
                            </p:childTnLst>
                          </p:cTn>
                        </p:par>
                        <p:par>
                          <p:cTn id="22" fill="hold">
                            <p:stCondLst>
                              <p:cond delay="40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9"/>
                                        </p:tgtEl>
                                        <p:attrNameLst>
                                          <p:attrName>ppt_y</p:attrName>
                                        </p:attrNameLst>
                                      </p:cBhvr>
                                      <p:tavLst>
                                        <p:tav tm="0">
                                          <p:val>
                                            <p:strVal val="#ppt_y"/>
                                          </p:val>
                                        </p:tav>
                                        <p:tav tm="100000">
                                          <p:val>
                                            <p:strVal val="#ppt_y"/>
                                          </p:val>
                                        </p:tav>
                                      </p:tavLst>
                                    </p:anim>
                                    <p:anim calcmode="lin" valueType="num">
                                      <p:cBhvr>
                                        <p:cTn id="27"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9"/>
                                        </p:tgtEl>
                                      </p:cBhvr>
                                    </p:animEffect>
                                  </p:childTnLst>
                                </p:cTn>
                              </p:par>
                            </p:childTnLst>
                          </p:cTn>
                        </p:par>
                        <p:par>
                          <p:cTn id="30" fill="hold">
                            <p:stCondLst>
                              <p:cond delay="74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10"/>
                                        </p:tgtEl>
                                        <p:attrNameLst>
                                          <p:attrName>style.visibility</p:attrName>
                                        </p:attrNameLst>
                                      </p:cBhvr>
                                      <p:to>
                                        <p:strVal val="visible"/>
                                      </p:to>
                                    </p:set>
                                    <p:anim calcmode="lin" valueType="num">
                                      <p:cBhvr>
                                        <p:cTn id="33"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10"/>
                                        </p:tgtEl>
                                        <p:attrNameLst>
                                          <p:attrName>ppt_y</p:attrName>
                                        </p:attrNameLst>
                                      </p:cBhvr>
                                      <p:tavLst>
                                        <p:tav tm="0">
                                          <p:val>
                                            <p:strVal val="#ppt_y"/>
                                          </p:val>
                                        </p:tav>
                                        <p:tav tm="100000">
                                          <p:val>
                                            <p:strVal val="#ppt_y"/>
                                          </p:val>
                                        </p:tav>
                                      </p:tavLst>
                                    </p:anim>
                                    <p:anim calcmode="lin" valueType="num">
                                      <p:cBhvr>
                                        <p:cTn id="35"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82C7F05-B718-334C-B625-8424DA448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64144"/>
            <a:ext cx="4114800" cy="520764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istory 104 Lecture: Industrialization">
            <a:extLst>
              <a:ext uri="{FF2B5EF4-FFF2-40B4-BE49-F238E27FC236}">
                <a16:creationId xmlns:a16="http://schemas.microsoft.com/office/drawing/2014/main" id="{4B61FE46-5B56-E943-800C-2C9702981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 y="-26766"/>
            <a:ext cx="4953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06E14E3-1AE6-1945-A6CE-F92ED2EE9C18}"/>
              </a:ext>
            </a:extLst>
          </p:cNvPr>
          <p:cNvSpPr/>
          <p:nvPr/>
        </p:nvSpPr>
        <p:spPr>
          <a:xfrm>
            <a:off x="10609" y="4735734"/>
            <a:ext cx="5018591" cy="461665"/>
          </a:xfrm>
          <a:prstGeom prst="rect">
            <a:avLst/>
          </a:prstGeom>
          <a:solidFill>
            <a:schemeClr val="tx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Nguyên lý hoạt động của máy hơi nước </a:t>
            </a:r>
            <a:endParaRPr kumimoji="0" lang="en-VN" sz="1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307894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ppt_x"/>
                                          </p:val>
                                        </p:tav>
                                        <p:tav tm="100000">
                                          <p:val>
                                            <p:strVal val="#ppt_x"/>
                                          </p:val>
                                        </p:tav>
                                      </p:tavLst>
                                    </p:anim>
                                    <p:anim calcmode="lin" valueType="num">
                                      <p:cBhvr additive="base">
                                        <p:cTn id="8" dur="500" fill="hold"/>
                                        <p:tgtEl>
                                          <p:spTgt spid="1126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additive="base">
                                        <p:cTn id="11" dur="500" fill="hold"/>
                                        <p:tgtEl>
                                          <p:spTgt spid="11266"/>
                                        </p:tgtEl>
                                        <p:attrNameLst>
                                          <p:attrName>ppt_x</p:attrName>
                                        </p:attrNameLst>
                                      </p:cBhvr>
                                      <p:tavLst>
                                        <p:tav tm="0">
                                          <p:val>
                                            <p:strVal val="#ppt_x"/>
                                          </p:val>
                                        </p:tav>
                                        <p:tav tm="100000">
                                          <p:val>
                                            <p:strVal val="#ppt_x"/>
                                          </p:val>
                                        </p:tav>
                                      </p:tavLst>
                                    </p:anim>
                                    <p:anim calcmode="lin" valueType="num">
                                      <p:cBhvr additive="base">
                                        <p:cTn id="12" dur="500" fill="hold"/>
                                        <p:tgtEl>
                                          <p:spTgt spid="1126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250" fill="hold"/>
                                        <p:tgtEl>
                                          <p:spTgt spid="2"/>
                                        </p:tgtEl>
                                        <p:attrNameLst>
                                          <p:attrName>ppt_x</p:attrName>
                                        </p:attrNameLst>
                                      </p:cBhvr>
                                      <p:tavLst>
                                        <p:tav tm="0">
                                          <p:val>
                                            <p:strVal val="0-#ppt_w/2"/>
                                          </p:val>
                                        </p:tav>
                                        <p:tav tm="100000">
                                          <p:val>
                                            <p:strVal val="#ppt_x"/>
                                          </p:val>
                                        </p:tav>
                                      </p:tavLst>
                                    </p:anim>
                                    <p:anim calcmode="lin" valueType="num">
                                      <p:cBhvr additive="base">
                                        <p:cTn id="17" dur="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80ABFA-93CA-6512-AA71-E200CF4490B8}"/>
              </a:ext>
            </a:extLst>
          </p:cNvPr>
          <p:cNvSpPr txBox="1"/>
          <p:nvPr/>
        </p:nvSpPr>
        <p:spPr>
          <a:xfrm>
            <a:off x="19595" y="2139139"/>
            <a:ext cx="6270172" cy="2977738"/>
          </a:xfrm>
          <a:prstGeom prst="rect">
            <a:avLst/>
          </a:prstGeom>
          <a:solidFill>
            <a:srgbClr val="D2E4E4"/>
          </a:solidFill>
          <a:ln>
            <a:solidFill>
              <a:schemeClr val="tx1"/>
            </a:solidFill>
          </a:ln>
        </p:spPr>
        <p:txBody>
          <a:bodyPr wrap="square">
            <a:spAutoFit/>
          </a:bodyPr>
          <a:lstStyle/>
          <a:p>
            <a:pPr algn="just"/>
            <a:r>
              <a:rPr lang="en-US" sz="1875" b="1" dirty="0">
                <a:solidFill>
                  <a:srgbClr val="1A1A1A"/>
                </a:solidFill>
                <a:latin typeface="Times New Roman" panose="02020603050405020304" pitchFamily="18" charset="0"/>
                <a:cs typeface="Times New Roman" panose="02020603050405020304" pitchFamily="18" charset="0"/>
              </a:rPr>
              <a:t>Morse (1791 – 1872), </a:t>
            </a:r>
            <a:r>
              <a:rPr lang="en-US" sz="1875" b="1" dirty="0" err="1">
                <a:solidFill>
                  <a:srgbClr val="1A1A1A"/>
                </a:solidFill>
                <a:latin typeface="Times New Roman" panose="02020603050405020304" pitchFamily="18" charset="0"/>
                <a:cs typeface="Times New Roman" panose="02020603050405020304" pitchFamily="18" charset="0"/>
              </a:rPr>
              <a:t>là</a:t>
            </a:r>
            <a:r>
              <a:rPr lang="en-US" sz="1875" b="1" dirty="0">
                <a:solidFill>
                  <a:srgbClr val="1A1A1A"/>
                </a:solidFill>
                <a:latin typeface="Times New Roman" panose="02020603050405020304" pitchFamily="18" charset="0"/>
                <a:cs typeface="Times New Roman" panose="02020603050405020304" pitchFamily="18" charset="0"/>
              </a:rPr>
              <a:t> </a:t>
            </a:r>
            <a:r>
              <a:rPr lang="vi-VN" sz="1875" b="1" dirty="0">
                <a:solidFill>
                  <a:srgbClr val="1A1A1A"/>
                </a:solidFill>
                <a:latin typeface="Times New Roman" panose="02020603050405020304" pitchFamily="18" charset="0"/>
                <a:cs typeface="Times New Roman" panose="02020603050405020304" pitchFamily="18" charset="0"/>
              </a:rPr>
              <a:t>một họa sĩ</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người</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Mĩ</a:t>
            </a:r>
            <a:r>
              <a:rPr lang="vi-VN" sz="1875" b="1" dirty="0">
                <a:solidFill>
                  <a:srgbClr val="1A1A1A"/>
                </a:solidFill>
                <a:latin typeface="Times New Roman" panose="02020603050405020304" pitchFamily="18" charset="0"/>
                <a:cs typeface="Times New Roman" panose="02020603050405020304" pitchFamily="18" charset="0"/>
              </a:rPr>
              <a:t>. Năm 1832, trên con tàu trở về châu Âu, ông được nghe về một phát minh mới là nam châm điện, và từ đó nảy sinh ý tưởng về máy điện báo.</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Năm</a:t>
            </a:r>
            <a:r>
              <a:rPr lang="en-US" sz="1875" b="1" dirty="0">
                <a:solidFill>
                  <a:srgbClr val="1A1A1A"/>
                </a:solidFill>
                <a:latin typeface="Times New Roman" panose="02020603050405020304" pitchFamily="18" charset="0"/>
                <a:cs typeface="Times New Roman" panose="02020603050405020304" pitchFamily="18" charset="0"/>
              </a:rPr>
              <a:t> 1838, Morse </a:t>
            </a:r>
            <a:r>
              <a:rPr lang="en-US" sz="1875" b="1" dirty="0" err="1">
                <a:solidFill>
                  <a:srgbClr val="1A1A1A"/>
                </a:solidFill>
                <a:latin typeface="Times New Roman" panose="02020603050405020304" pitchFamily="18" charset="0"/>
                <a:cs typeface="Times New Roman" panose="02020603050405020304" pitchFamily="18" charset="0"/>
              </a:rPr>
              <a:t>lần</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đầu</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công</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bố</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phát</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minh</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của</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mình</a:t>
            </a:r>
            <a:r>
              <a:rPr lang="en-US" sz="1875" b="1" dirty="0">
                <a:solidFill>
                  <a:srgbClr val="1A1A1A"/>
                </a:solidFill>
                <a:latin typeface="Times New Roman" panose="02020603050405020304" pitchFamily="18" charset="0"/>
                <a:cs typeface="Times New Roman" panose="02020603050405020304" pitchFamily="18" charset="0"/>
              </a:rPr>
              <a:t> – </a:t>
            </a:r>
            <a:r>
              <a:rPr lang="en-US" sz="1875" b="1" dirty="0" err="1">
                <a:solidFill>
                  <a:srgbClr val="1A1A1A"/>
                </a:solidFill>
                <a:latin typeface="Times New Roman" panose="02020603050405020304" pitchFamily="18" charset="0"/>
                <a:cs typeface="Times New Roman" panose="02020603050405020304" pitchFamily="18" charset="0"/>
              </a:rPr>
              <a:t>máy</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điện</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báo</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sử</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dụng</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mã</a:t>
            </a:r>
            <a:r>
              <a:rPr lang="en-US" sz="1875" b="1" dirty="0">
                <a:solidFill>
                  <a:srgbClr val="1A1A1A"/>
                </a:solidFill>
                <a:latin typeface="Times New Roman" panose="02020603050405020304" pitchFamily="18" charset="0"/>
                <a:cs typeface="Times New Roman" panose="02020603050405020304" pitchFamily="18" charset="0"/>
              </a:rPr>
              <a:t> Morse. </a:t>
            </a:r>
            <a:r>
              <a:rPr lang="vi-VN" sz="1875" b="1" dirty="0">
                <a:solidFill>
                  <a:srgbClr val="1A1A1A"/>
                </a:solidFill>
                <a:latin typeface="Times New Roman" panose="02020603050405020304" pitchFamily="18" charset="0"/>
                <a:cs typeface="Times New Roman" panose="02020603050405020304" pitchFamily="18" charset="0"/>
              </a:rPr>
              <a:t>Máy Morse là một thiết bị sử dụng xung điện để truyền tải qua dây cáp những thông điệp đã được mã hóa</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gồm</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các</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dấu</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chấm</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và</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dấu</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gạch</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ngang</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đại</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diện</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cho</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chữ</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và</a:t>
            </a:r>
            <a:r>
              <a:rPr lang="en-US" sz="1875" b="1" dirty="0">
                <a:solidFill>
                  <a:srgbClr val="1A1A1A"/>
                </a:solidFill>
                <a:latin typeface="Times New Roman" panose="02020603050405020304" pitchFamily="18" charset="0"/>
                <a:cs typeface="Times New Roman" panose="02020603050405020304" pitchFamily="18" charset="0"/>
              </a:rPr>
              <a:t> </a:t>
            </a:r>
            <a:r>
              <a:rPr lang="en-US" sz="1875" b="1" dirty="0" err="1">
                <a:solidFill>
                  <a:srgbClr val="1A1A1A"/>
                </a:solidFill>
                <a:latin typeface="Times New Roman" panose="02020603050405020304" pitchFamily="18" charset="0"/>
                <a:cs typeface="Times New Roman" panose="02020603050405020304" pitchFamily="18" charset="0"/>
              </a:rPr>
              <a:t>số</a:t>
            </a:r>
            <a:r>
              <a:rPr lang="en-US" sz="1875" b="1" dirty="0">
                <a:solidFill>
                  <a:srgbClr val="1A1A1A"/>
                </a:solidFill>
                <a:latin typeface="Times New Roman" panose="02020603050405020304" pitchFamily="18" charset="0"/>
                <a:cs typeface="Times New Roman" panose="02020603050405020304" pitchFamily="18" charset="0"/>
              </a:rPr>
              <a:t>)</a:t>
            </a:r>
            <a:r>
              <a:rPr lang="vi-VN" sz="1875" b="1" dirty="0">
                <a:solidFill>
                  <a:srgbClr val="1A1A1A"/>
                </a:solidFill>
                <a:latin typeface="Times New Roman" panose="02020603050405020304" pitchFamily="18" charset="0"/>
                <a:cs typeface="Times New Roman" panose="02020603050405020304" pitchFamily="18" charset="0"/>
              </a:rPr>
              <a:t>. Chiếc máy đã cách mạng hóa thông tin liên lạc đường dài, và được sử dụng rất phổ biến trong những năm 1920 và 1930.</a:t>
            </a:r>
            <a:endParaRPr lang="en-US" sz="1875" b="1" dirty="0">
              <a:latin typeface="Times New Roman" panose="02020603050405020304" pitchFamily="18" charset="0"/>
              <a:cs typeface="Times New Roman" panose="02020603050405020304" pitchFamily="18" charset="0"/>
            </a:endParaRPr>
          </a:p>
        </p:txBody>
      </p:sp>
      <p:pic>
        <p:nvPicPr>
          <p:cNvPr id="2052" name="Picture 4" descr="Họa sĩ Breese Morse: Người sáng chế máy điện báo">
            <a:extLst>
              <a:ext uri="{FF2B5EF4-FFF2-40B4-BE49-F238E27FC236}">
                <a16:creationId xmlns:a16="http://schemas.microsoft.com/office/drawing/2014/main" id="{82DDCE35-1D0E-8774-E065-506F2CD74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3159"/>
            <a:ext cx="3660426" cy="212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0162379-3EC9-0493-F459-3D6D11E860CB}"/>
              </a:ext>
            </a:extLst>
          </p:cNvPr>
          <p:cNvPicPr>
            <a:picLocks noChangeAspect="1"/>
          </p:cNvPicPr>
          <p:nvPr/>
        </p:nvPicPr>
        <p:blipFill>
          <a:blip r:embed="rId3"/>
          <a:stretch>
            <a:fillRect/>
          </a:stretch>
        </p:blipFill>
        <p:spPr>
          <a:xfrm>
            <a:off x="6338752" y="-1"/>
            <a:ext cx="2805248" cy="5065123"/>
          </a:xfrm>
          <a:prstGeom prst="rect">
            <a:avLst/>
          </a:prstGeom>
        </p:spPr>
      </p:pic>
    </p:spTree>
    <p:extLst>
      <p:ext uri="{BB962C8B-B14F-4D97-AF65-F5344CB8AC3E}">
        <p14:creationId xmlns:p14="http://schemas.microsoft.com/office/powerpoint/2010/main" val="858714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999" y="209550"/>
            <a:ext cx="8499231" cy="4419600"/>
          </a:xfrm>
          <a:prstGeom prst="rect">
            <a:avLst/>
          </a:prstGeom>
        </p:spPr>
      </p:pic>
    </p:spTree>
    <p:extLst>
      <p:ext uri="{BB962C8B-B14F-4D97-AF65-F5344CB8AC3E}">
        <p14:creationId xmlns:p14="http://schemas.microsoft.com/office/powerpoint/2010/main" val="25839586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2"/>
          <a:srcRect l="7929" t="14522" r="8438" b="14913"/>
          <a:stretch>
            <a:fillRect/>
          </a:stretch>
        </p:blipFill>
        <p:spPr>
          <a:xfrm>
            <a:off x="0" y="0"/>
            <a:ext cx="9141619" cy="5143500"/>
          </a:xfrm>
          <a:prstGeom prst="rect">
            <a:avLst/>
          </a:prstGeom>
        </p:spPr>
      </p:pic>
      <p:pic>
        <p:nvPicPr>
          <p:cNvPr id="9"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44734" y="4238521"/>
            <a:ext cx="189610" cy="175520"/>
          </a:xfrm>
          <a:prstGeom prst="rect">
            <a:avLst/>
          </a:prstGeom>
        </p:spPr>
      </p:pic>
      <p:grpSp>
        <p:nvGrpSpPr>
          <p:cNvPr id="10" name="Group 4"/>
          <p:cNvGrpSpPr/>
          <p:nvPr/>
        </p:nvGrpSpPr>
        <p:grpSpPr>
          <a:xfrm>
            <a:off x="2286000" y="847787"/>
            <a:ext cx="7499136" cy="2353353"/>
            <a:chOff x="0" y="0"/>
            <a:chExt cx="14452999" cy="4534409"/>
          </a:xfrm>
          <a:noFill/>
        </p:grpSpPr>
        <p:sp>
          <p:nvSpPr>
            <p:cNvPr id="11"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grpFill/>
          </p:spPr>
        </p:sp>
      </p:grpSp>
      <p:pic>
        <p:nvPicPr>
          <p:cNvPr id="12"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9917" y="2148344"/>
            <a:ext cx="177441" cy="164256"/>
          </a:xfrm>
          <a:prstGeom prst="rect">
            <a:avLst/>
          </a:prstGeom>
        </p:spPr>
      </p:pic>
      <p:pic>
        <p:nvPicPr>
          <p:cNvPr id="13"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023858" y="3822500"/>
            <a:ext cx="170385" cy="157725"/>
          </a:xfrm>
          <a:prstGeom prst="rect">
            <a:avLst/>
          </a:prstGeom>
        </p:spPr>
      </p:pic>
      <p:pic>
        <p:nvPicPr>
          <p:cNvPr id="14"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2372" y="3901362"/>
            <a:ext cx="146774" cy="135868"/>
          </a:xfrm>
          <a:prstGeom prst="rect">
            <a:avLst/>
          </a:prstGeom>
        </p:spPr>
      </p:pic>
      <p:pic>
        <p:nvPicPr>
          <p:cNvPr id="15"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00120">
            <a:off x="8155058" y="-27245"/>
            <a:ext cx="833765" cy="840284"/>
          </a:xfrm>
          <a:prstGeom prst="rect">
            <a:avLst/>
          </a:prstGeom>
        </p:spPr>
      </p:pic>
      <p:pic>
        <p:nvPicPr>
          <p:cNvPr id="16"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279322">
            <a:off x="-593089" y="-208577"/>
            <a:ext cx="2124472" cy="722509"/>
          </a:xfrm>
          <a:prstGeom prst="rect">
            <a:avLst/>
          </a:prstGeom>
        </p:spPr>
      </p:pic>
      <p:pic>
        <p:nvPicPr>
          <p:cNvPr id="17"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flipH="1">
            <a:off x="7587658" y="-228094"/>
            <a:ext cx="2483330" cy="844552"/>
          </a:xfrm>
          <a:prstGeom prst="rect">
            <a:avLst/>
          </a:prstGeom>
        </p:spPr>
      </p:pic>
      <p:pic>
        <p:nvPicPr>
          <p:cNvPr id="18"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571940" y="1627280"/>
            <a:ext cx="175815" cy="162751"/>
          </a:xfrm>
          <a:prstGeom prst="rect">
            <a:avLst/>
          </a:prstGeom>
        </p:spPr>
      </p:pic>
      <p:pic>
        <p:nvPicPr>
          <p:cNvPr id="19"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62410" y="-62003"/>
            <a:ext cx="182324" cy="168777"/>
          </a:xfrm>
          <a:prstGeom prst="rect">
            <a:avLst/>
          </a:prstGeom>
        </p:spPr>
      </p:pic>
      <p:pic>
        <p:nvPicPr>
          <p:cNvPr id="20" name="Picture 14"/>
          <p:cNvPicPr>
            <a:picLocks noChangeAspect="1"/>
          </p:cNvPicPr>
          <p:nvPr/>
        </p:nvPicPr>
        <p:blipFill>
          <a:blip r:embed="rId17"/>
          <a:srcRect/>
          <a:stretch>
            <a:fillRect/>
          </a:stretch>
        </p:blipFill>
        <p:spPr>
          <a:xfrm>
            <a:off x="181150" y="2312600"/>
            <a:ext cx="1542551" cy="2576955"/>
          </a:xfrm>
          <a:prstGeom prst="rect">
            <a:avLst/>
          </a:prstGeom>
        </p:spPr>
      </p:pic>
      <p:pic>
        <p:nvPicPr>
          <p:cNvPr id="21"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613372">
            <a:off x="693237" y="1916449"/>
            <a:ext cx="356573" cy="215225"/>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96849" y="4836996"/>
            <a:ext cx="5702899" cy="320872"/>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283276" y="4856207"/>
            <a:ext cx="5702899" cy="320872"/>
          </a:xfrm>
          <a:prstGeom prst="rect">
            <a:avLst/>
          </a:prstGeom>
        </p:spPr>
      </p:pic>
      <p:sp>
        <p:nvSpPr>
          <p:cNvPr id="24" name="Rounded Rectangular Callout 23"/>
          <p:cNvSpPr/>
          <p:nvPr/>
        </p:nvSpPr>
        <p:spPr>
          <a:xfrm>
            <a:off x="1701488" y="523251"/>
            <a:ext cx="5486400" cy="1919704"/>
          </a:xfrm>
          <a:prstGeom prst="wedgeRoundRectCallout">
            <a:avLst>
              <a:gd name="adj1" fmla="val -43303"/>
              <a:gd name="adj2" fmla="val 74408"/>
              <a:gd name="adj3" fmla="val 16667"/>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dirty="0" smtClean="0"/>
              <a:t>Theo </a:t>
            </a:r>
            <a:r>
              <a:rPr lang="en-US" sz="2700" dirty="0" err="1" smtClean="0"/>
              <a:t>em</a:t>
            </a:r>
            <a:r>
              <a:rPr lang="en-US" sz="2700" dirty="0" smtClean="0"/>
              <a:t>, </a:t>
            </a:r>
            <a:r>
              <a:rPr lang="en-US" sz="2700" dirty="0" err="1" smtClean="0"/>
              <a:t>khi</a:t>
            </a:r>
            <a:r>
              <a:rPr lang="en-US" sz="2700" dirty="0" smtClean="0"/>
              <a:t> </a:t>
            </a:r>
            <a:r>
              <a:rPr lang="en-US" sz="2700" dirty="0" err="1" smtClean="0"/>
              <a:t>cuộc</a:t>
            </a:r>
            <a:r>
              <a:rPr lang="en-US" sz="2700" dirty="0" smtClean="0"/>
              <a:t> </a:t>
            </a:r>
            <a:r>
              <a:rPr lang="en-US" sz="2700" dirty="0" err="1" smtClean="0"/>
              <a:t>Cách</a:t>
            </a:r>
            <a:r>
              <a:rPr lang="en-US" sz="2700" dirty="0" smtClean="0"/>
              <a:t> </a:t>
            </a:r>
            <a:r>
              <a:rPr lang="en-US" sz="2700" dirty="0" err="1" smtClean="0"/>
              <a:t>mạng</a:t>
            </a:r>
            <a:r>
              <a:rPr lang="en-US" sz="2700" dirty="0" smtClean="0"/>
              <a:t> </a:t>
            </a:r>
            <a:r>
              <a:rPr lang="en-US" sz="2700" dirty="0" err="1" smtClean="0"/>
              <a:t>Công</a:t>
            </a:r>
            <a:r>
              <a:rPr lang="en-US" sz="2700" dirty="0" smtClean="0"/>
              <a:t> </a:t>
            </a:r>
            <a:r>
              <a:rPr lang="en-US" sz="2700" dirty="0" err="1" smtClean="0"/>
              <a:t>nghiệp</a:t>
            </a:r>
            <a:r>
              <a:rPr lang="en-US" sz="2700" dirty="0" smtClean="0"/>
              <a:t> </a:t>
            </a:r>
            <a:r>
              <a:rPr lang="en-US" sz="2700" dirty="0" err="1" smtClean="0"/>
              <a:t>diễn</a:t>
            </a:r>
            <a:r>
              <a:rPr lang="en-US" sz="2700" dirty="0" smtClean="0"/>
              <a:t> </a:t>
            </a:r>
            <a:r>
              <a:rPr lang="en-US" sz="2700" dirty="0" err="1" smtClean="0"/>
              <a:t>ra</a:t>
            </a:r>
            <a:r>
              <a:rPr lang="en-US" sz="2700" dirty="0" smtClean="0"/>
              <a:t>, </a:t>
            </a:r>
            <a:r>
              <a:rPr lang="en-US" sz="2700" dirty="0" err="1" smtClean="0"/>
              <a:t>những</a:t>
            </a:r>
            <a:r>
              <a:rPr lang="en-US" sz="2700" dirty="0" smtClean="0"/>
              <a:t> </a:t>
            </a:r>
            <a:r>
              <a:rPr lang="en-US" sz="2700" dirty="0" err="1" smtClean="0"/>
              <a:t>người</a:t>
            </a:r>
            <a:r>
              <a:rPr lang="en-US" sz="2700" dirty="0" smtClean="0"/>
              <a:t> </a:t>
            </a:r>
            <a:r>
              <a:rPr lang="en-US" sz="2700" dirty="0" err="1" smtClean="0"/>
              <a:t>lao</a:t>
            </a:r>
            <a:r>
              <a:rPr lang="en-US" sz="2700" dirty="0" smtClean="0"/>
              <a:t> </a:t>
            </a:r>
            <a:r>
              <a:rPr lang="en-US" sz="2700" dirty="0" err="1" smtClean="0"/>
              <a:t>động</a:t>
            </a:r>
            <a:r>
              <a:rPr lang="en-US" sz="2700" dirty="0" smtClean="0"/>
              <a:t> </a:t>
            </a:r>
            <a:r>
              <a:rPr lang="en-US" sz="2700" dirty="0" err="1" smtClean="0"/>
              <a:t>sẽ</a:t>
            </a:r>
            <a:r>
              <a:rPr lang="en-US" sz="2700" dirty="0" smtClean="0"/>
              <a:t> </a:t>
            </a:r>
            <a:r>
              <a:rPr lang="en-US" sz="2700" dirty="0" err="1" smtClean="0"/>
              <a:t>có</a:t>
            </a:r>
            <a:r>
              <a:rPr lang="en-US" sz="2700" dirty="0" smtClean="0"/>
              <a:t> </a:t>
            </a:r>
            <a:r>
              <a:rPr lang="en-US" sz="2700" dirty="0" err="1" smtClean="0"/>
              <a:t>thái</a:t>
            </a:r>
            <a:r>
              <a:rPr lang="en-US" sz="2700" dirty="0" smtClean="0"/>
              <a:t> </a:t>
            </a:r>
            <a:r>
              <a:rPr lang="en-US" sz="2700" dirty="0" err="1" smtClean="0"/>
              <a:t>độ</a:t>
            </a:r>
            <a:r>
              <a:rPr lang="en-US" sz="2700" dirty="0" smtClean="0"/>
              <a:t> </a:t>
            </a:r>
            <a:r>
              <a:rPr lang="en-US" sz="2700" dirty="0" err="1" smtClean="0"/>
              <a:t>như</a:t>
            </a:r>
            <a:r>
              <a:rPr lang="en-US" sz="2700" dirty="0" smtClean="0"/>
              <a:t> </a:t>
            </a:r>
            <a:r>
              <a:rPr lang="en-US" sz="2700" dirty="0" err="1" smtClean="0"/>
              <a:t>thế</a:t>
            </a:r>
            <a:r>
              <a:rPr lang="en-US" sz="2700" dirty="0" smtClean="0"/>
              <a:t> </a:t>
            </a:r>
            <a:r>
              <a:rPr lang="en-US" sz="2700" dirty="0" err="1" smtClean="0"/>
              <a:t>nào</a:t>
            </a:r>
            <a:r>
              <a:rPr lang="en-US" sz="2700" dirty="0" smtClean="0"/>
              <a:t>?</a:t>
            </a:r>
            <a:endParaRPr lang="en-US" sz="2700" dirty="0"/>
          </a:p>
        </p:txBody>
      </p:sp>
    </p:spTree>
    <p:extLst>
      <p:ext uri="{BB962C8B-B14F-4D97-AF65-F5344CB8AC3E}">
        <p14:creationId xmlns:p14="http://schemas.microsoft.com/office/powerpoint/2010/main" val="3568404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171450" y="828390"/>
            <a:ext cx="8629650" cy="2633658"/>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346945" y="1307381"/>
            <a:ext cx="8396286" cy="1938992"/>
          </a:xfrm>
          <a:prstGeom prst="rect">
            <a:avLst/>
          </a:prstGeom>
        </p:spPr>
        <p:txBody>
          <a:bodyPr wrap="square" lIns="0" tIns="0" rIns="0" bIns="0" rtlCol="0" anchor="t">
            <a:spAutoFit/>
          </a:bodyPr>
          <a:lstStyle/>
          <a:p>
            <a:pPr lvl="0" algn="ctr">
              <a:spcBef>
                <a:spcPct val="0"/>
              </a:spcBef>
            </a:pPr>
            <a:r>
              <a:rPr lang="en-US" sz="4200" dirty="0" smtClean="0">
                <a:solidFill>
                  <a:srgbClr val="002060"/>
                </a:solidFill>
                <a:latin typeface="UTM Bienvenue" panose="02040603050506020204" pitchFamily="18" charset="0"/>
              </a:rPr>
              <a:t>2. </a:t>
            </a:r>
            <a:r>
              <a:rPr lang="en-US" sz="4200" dirty="0" err="1" smtClean="0">
                <a:solidFill>
                  <a:srgbClr val="002060"/>
                </a:solidFill>
                <a:latin typeface="UTM Bienvenue" panose="02040603050506020204" pitchFamily="18" charset="0"/>
              </a:rPr>
              <a:t>Những</a:t>
            </a:r>
            <a:r>
              <a:rPr lang="en-US" sz="4200" dirty="0" smtClean="0">
                <a:solidFill>
                  <a:srgbClr val="002060"/>
                </a:solidFill>
                <a:latin typeface="UTM Bienvenue" panose="02040603050506020204" pitchFamily="18" charset="0"/>
              </a:rPr>
              <a:t> </a:t>
            </a:r>
            <a:r>
              <a:rPr lang="en-US" sz="4200" dirty="0" err="1" smtClean="0">
                <a:solidFill>
                  <a:srgbClr val="002060"/>
                </a:solidFill>
                <a:latin typeface="UTM Bienvenue" panose="02040603050506020204" pitchFamily="18" charset="0"/>
              </a:rPr>
              <a:t>tác</a:t>
            </a:r>
            <a:r>
              <a:rPr lang="en-US" sz="4200" dirty="0" smtClean="0">
                <a:solidFill>
                  <a:srgbClr val="002060"/>
                </a:solidFill>
                <a:latin typeface="UTM Bienvenue" panose="02040603050506020204" pitchFamily="18" charset="0"/>
              </a:rPr>
              <a:t> </a:t>
            </a:r>
            <a:r>
              <a:rPr lang="en-US" sz="4200" dirty="0" err="1" smtClean="0">
                <a:solidFill>
                  <a:srgbClr val="002060"/>
                </a:solidFill>
                <a:latin typeface="UTM Bienvenue" panose="02040603050506020204" pitchFamily="18" charset="0"/>
              </a:rPr>
              <a:t>động</a:t>
            </a:r>
            <a:r>
              <a:rPr lang="en-US" sz="4200" dirty="0" smtClean="0">
                <a:solidFill>
                  <a:srgbClr val="002060"/>
                </a:solidFill>
                <a:latin typeface="UTM Bienvenue" panose="02040603050506020204" pitchFamily="18" charset="0"/>
              </a:rPr>
              <a:t> </a:t>
            </a:r>
            <a:r>
              <a:rPr lang="en-US" sz="4200" dirty="0" err="1" smtClean="0">
                <a:solidFill>
                  <a:srgbClr val="002060"/>
                </a:solidFill>
                <a:latin typeface="UTM Bienvenue" panose="02040603050506020204" pitchFamily="18" charset="0"/>
              </a:rPr>
              <a:t>của</a:t>
            </a:r>
            <a:r>
              <a:rPr lang="en-US" sz="4200" dirty="0" smtClean="0">
                <a:solidFill>
                  <a:srgbClr val="002060"/>
                </a:solidFill>
                <a:latin typeface="UTM Bienvenue" panose="02040603050506020204" pitchFamily="18" charset="0"/>
              </a:rPr>
              <a:t> </a:t>
            </a:r>
            <a:r>
              <a:rPr lang="en-US" sz="4200" dirty="0" err="1" smtClean="0">
                <a:solidFill>
                  <a:srgbClr val="002060"/>
                </a:solidFill>
                <a:latin typeface="UTM Bienvenue" panose="02040603050506020204" pitchFamily="18" charset="0"/>
              </a:rPr>
              <a:t>Cách</a:t>
            </a:r>
            <a:r>
              <a:rPr lang="en-US" sz="4200" dirty="0" smtClean="0">
                <a:solidFill>
                  <a:srgbClr val="002060"/>
                </a:solidFill>
                <a:latin typeface="UTM Bienvenue" panose="02040603050506020204" pitchFamily="18" charset="0"/>
              </a:rPr>
              <a:t> </a:t>
            </a:r>
            <a:r>
              <a:rPr lang="en-US" sz="4200" dirty="0" err="1" smtClean="0">
                <a:solidFill>
                  <a:srgbClr val="002060"/>
                </a:solidFill>
                <a:latin typeface="UTM Bienvenue" panose="02040603050506020204" pitchFamily="18" charset="0"/>
              </a:rPr>
              <a:t>mạng</a:t>
            </a:r>
            <a:r>
              <a:rPr lang="en-US" sz="4200" dirty="0" smtClean="0">
                <a:solidFill>
                  <a:srgbClr val="002060"/>
                </a:solidFill>
                <a:latin typeface="UTM Bienvenue" panose="02040603050506020204" pitchFamily="18" charset="0"/>
              </a:rPr>
              <a:t> </a:t>
            </a:r>
            <a:r>
              <a:rPr lang="en-US" sz="4200" dirty="0" err="1" smtClean="0">
                <a:solidFill>
                  <a:srgbClr val="002060"/>
                </a:solidFill>
                <a:latin typeface="UTM Bienvenue" panose="02040603050506020204" pitchFamily="18" charset="0"/>
              </a:rPr>
              <a:t>công</a:t>
            </a:r>
            <a:r>
              <a:rPr lang="en-US" sz="4200" dirty="0" smtClean="0">
                <a:solidFill>
                  <a:srgbClr val="002060"/>
                </a:solidFill>
                <a:latin typeface="UTM Bienvenue" panose="02040603050506020204" pitchFamily="18" charset="0"/>
              </a:rPr>
              <a:t> </a:t>
            </a:r>
            <a:r>
              <a:rPr lang="en-US" sz="4200" dirty="0" err="1" smtClean="0">
                <a:solidFill>
                  <a:srgbClr val="002060"/>
                </a:solidFill>
                <a:latin typeface="UTM Bienvenue" panose="02040603050506020204" pitchFamily="18" charset="0"/>
              </a:rPr>
              <a:t>nghiệp</a:t>
            </a:r>
            <a:r>
              <a:rPr lang="en-US" sz="4200" dirty="0" smtClean="0">
                <a:solidFill>
                  <a:srgbClr val="002060"/>
                </a:solidFill>
                <a:latin typeface="UTM Bienvenue" panose="02040603050506020204" pitchFamily="18" charset="0"/>
              </a:rPr>
              <a:t> </a:t>
            </a:r>
            <a:r>
              <a:rPr lang="en-US" sz="4200" dirty="0" err="1" smtClean="0">
                <a:solidFill>
                  <a:srgbClr val="002060"/>
                </a:solidFill>
                <a:latin typeface="UTM Bienvenue" panose="02040603050506020204" pitchFamily="18" charset="0"/>
              </a:rPr>
              <a:t>đối</a:t>
            </a:r>
            <a:r>
              <a:rPr lang="en-US" sz="4200" dirty="0" smtClean="0">
                <a:solidFill>
                  <a:srgbClr val="002060"/>
                </a:solidFill>
                <a:latin typeface="UTM Bienvenue" panose="02040603050506020204" pitchFamily="18" charset="0"/>
              </a:rPr>
              <a:t> </a:t>
            </a:r>
            <a:r>
              <a:rPr lang="en-US" sz="4200" dirty="0" err="1" smtClean="0">
                <a:solidFill>
                  <a:srgbClr val="002060"/>
                </a:solidFill>
                <a:latin typeface="UTM Bienvenue" panose="02040603050506020204" pitchFamily="18" charset="0"/>
              </a:rPr>
              <a:t>với</a:t>
            </a:r>
            <a:r>
              <a:rPr lang="en-US" sz="4200" dirty="0" smtClean="0">
                <a:solidFill>
                  <a:srgbClr val="002060"/>
                </a:solidFill>
                <a:latin typeface="UTM Bienvenue" panose="02040603050506020204" pitchFamily="18" charset="0"/>
              </a:rPr>
              <a:t> </a:t>
            </a:r>
            <a:r>
              <a:rPr lang="en-US" sz="4200" dirty="0" err="1" smtClean="0">
                <a:solidFill>
                  <a:srgbClr val="002060"/>
                </a:solidFill>
                <a:latin typeface="UTM Bienvenue" panose="02040603050506020204" pitchFamily="18" charset="0"/>
              </a:rPr>
              <a:t>sản</a:t>
            </a:r>
            <a:r>
              <a:rPr lang="en-US" sz="4200" dirty="0" smtClean="0">
                <a:solidFill>
                  <a:srgbClr val="002060"/>
                </a:solidFill>
                <a:latin typeface="UTM Bienvenue" panose="02040603050506020204" pitchFamily="18" charset="0"/>
              </a:rPr>
              <a:t> </a:t>
            </a:r>
            <a:r>
              <a:rPr lang="en-US" sz="4200" dirty="0" err="1" smtClean="0">
                <a:solidFill>
                  <a:srgbClr val="002060"/>
                </a:solidFill>
                <a:latin typeface="UTM Bienvenue" panose="02040603050506020204" pitchFamily="18" charset="0"/>
              </a:rPr>
              <a:t>xuất</a:t>
            </a:r>
            <a:r>
              <a:rPr lang="en-US" sz="4200" dirty="0" smtClean="0">
                <a:solidFill>
                  <a:srgbClr val="002060"/>
                </a:solidFill>
                <a:latin typeface="UTM Bienvenue" panose="02040603050506020204" pitchFamily="18" charset="0"/>
              </a:rPr>
              <a:t> </a:t>
            </a:r>
            <a:r>
              <a:rPr lang="en-US" sz="4200" dirty="0" err="1" smtClean="0">
                <a:solidFill>
                  <a:srgbClr val="002060"/>
                </a:solidFill>
                <a:latin typeface="UTM Bienvenue" panose="02040603050506020204" pitchFamily="18" charset="0"/>
              </a:rPr>
              <a:t>và</a:t>
            </a:r>
            <a:r>
              <a:rPr lang="en-US" sz="4200" dirty="0" smtClean="0">
                <a:solidFill>
                  <a:srgbClr val="002060"/>
                </a:solidFill>
                <a:latin typeface="UTM Bienvenue" panose="02040603050506020204" pitchFamily="18" charset="0"/>
              </a:rPr>
              <a:t> </a:t>
            </a:r>
            <a:r>
              <a:rPr lang="en-US" sz="4200" dirty="0" err="1" smtClean="0">
                <a:solidFill>
                  <a:srgbClr val="002060"/>
                </a:solidFill>
                <a:latin typeface="UTM Bienvenue" panose="02040603050506020204" pitchFamily="18" charset="0"/>
              </a:rPr>
              <a:t>đời</a:t>
            </a:r>
            <a:r>
              <a:rPr lang="en-US" sz="4200" dirty="0" smtClean="0">
                <a:solidFill>
                  <a:srgbClr val="002060"/>
                </a:solidFill>
                <a:latin typeface="UTM Bienvenue" panose="02040603050506020204" pitchFamily="18" charset="0"/>
              </a:rPr>
              <a:t> </a:t>
            </a:r>
            <a:r>
              <a:rPr lang="en-US" sz="4200" dirty="0" err="1" smtClean="0">
                <a:solidFill>
                  <a:srgbClr val="002060"/>
                </a:solidFill>
                <a:latin typeface="UTM Bienvenue" panose="02040603050506020204" pitchFamily="18" charset="0"/>
              </a:rPr>
              <a:t>sống</a:t>
            </a:r>
            <a:endParaRPr lang="en-US" sz="4200" dirty="0">
              <a:solidFill>
                <a:srgbClr val="002060"/>
              </a:solidFill>
              <a:latin typeface="UTM Bienvenue" panose="02040603050506020204" pitchFamily="18" charset="0"/>
            </a:endParaRPr>
          </a:p>
        </p:txBody>
      </p:sp>
      <p:grpSp>
        <p:nvGrpSpPr>
          <p:cNvPr id="9" name="Group 5"/>
          <p:cNvGrpSpPr/>
          <p:nvPr/>
        </p:nvGrpSpPr>
        <p:grpSpPr>
          <a:xfrm>
            <a:off x="3440929" y="3337228"/>
            <a:ext cx="2257039" cy="506717"/>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3675633" y="3446114"/>
            <a:ext cx="1738910" cy="294953"/>
          </a:xfrm>
          <a:prstGeom prst="rect">
            <a:avLst/>
          </a:prstGeom>
        </p:spPr>
        <p:txBody>
          <a:bodyPr lIns="0" tIns="0" rIns="0" bIns="0" rtlCol="0" anchor="t">
            <a:spAutoFit/>
          </a:bodyPr>
          <a:lstStyle/>
          <a:p>
            <a:pPr algn="ctr">
              <a:lnSpc>
                <a:spcPts val="2250"/>
              </a:lnSpc>
              <a:spcBef>
                <a:spcPct val="0"/>
              </a:spcBef>
            </a:pPr>
            <a:r>
              <a:rPr lang="en-US" sz="2250" dirty="0">
                <a:solidFill>
                  <a:srgbClr val="373735"/>
                </a:solidFill>
                <a:latin typeface="뉴요커"/>
              </a:rPr>
              <a:t>Let’s Go!</a:t>
            </a: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95610">
            <a:off x="266381" y="151646"/>
            <a:ext cx="1354497" cy="914524"/>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78512" flipH="1">
            <a:off x="7946590" y="2941614"/>
            <a:ext cx="675761" cy="1080715"/>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28555" y="3904478"/>
            <a:ext cx="2430737" cy="1641175"/>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53153" y="3712650"/>
            <a:ext cx="689801" cy="679277"/>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242889">
            <a:off x="7286334" y="-1054892"/>
            <a:ext cx="1992716" cy="2814922"/>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911843">
            <a:off x="5626730" y="3773275"/>
            <a:ext cx="1311912" cy="465254"/>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254602" y="4255475"/>
            <a:ext cx="1159941" cy="588560"/>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420846">
            <a:off x="5265558" y="538588"/>
            <a:ext cx="567649" cy="471260"/>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763327">
            <a:off x="8569078" y="3122825"/>
            <a:ext cx="1627448" cy="2062868"/>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385701" y="579553"/>
            <a:ext cx="535525" cy="389330"/>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3467168">
            <a:off x="2826361" y="4172018"/>
            <a:ext cx="438179" cy="558599"/>
          </a:xfrm>
          <a:prstGeom prst="rect">
            <a:avLst/>
          </a:prstGeom>
        </p:spPr>
      </p:pic>
    </p:spTree>
    <p:extLst>
      <p:ext uri="{BB962C8B-B14F-4D97-AF65-F5344CB8AC3E}">
        <p14:creationId xmlns:p14="http://schemas.microsoft.com/office/powerpoint/2010/main" val="3573965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277" t="14806" r="4217" b="15471"/>
          <a:stretch/>
        </p:blipFill>
        <p:spPr>
          <a:xfrm rot="5400000">
            <a:off x="1956944" y="-147194"/>
            <a:ext cx="4953000" cy="5514088"/>
          </a:xfrm>
          <a:prstGeom prst="rect">
            <a:avLst/>
          </a:prstGeom>
        </p:spPr>
      </p:pic>
      <p:cxnSp>
        <p:nvCxnSpPr>
          <p:cNvPr id="3" name="Elbow Connector 2"/>
          <p:cNvCxnSpPr/>
          <p:nvPr/>
        </p:nvCxnSpPr>
        <p:spPr>
          <a:xfrm rot="10800000" flipV="1">
            <a:off x="762000" y="1200150"/>
            <a:ext cx="1676400" cy="1371600"/>
          </a:xfrm>
          <a:prstGeom prst="bentConnector3">
            <a:avLst>
              <a:gd name="adj1" fmla="val 100314"/>
            </a:avLst>
          </a:prstGeom>
          <a:ln w="9525">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152400" y="2647950"/>
            <a:ext cx="1295400" cy="369332"/>
          </a:xfrm>
          <a:prstGeom prst="rect">
            <a:avLst/>
          </a:prstGeom>
          <a:noFill/>
        </p:spPr>
        <p:txBody>
          <a:bodyPr wrap="square" rtlCol="0">
            <a:spAutoFit/>
          </a:bodyPr>
          <a:lstStyle/>
          <a:p>
            <a:pPr algn="ctr"/>
            <a:r>
              <a:rPr lang="en-US" sz="1800" b="1" dirty="0" smtClean="0">
                <a:latin typeface="+mn-lt"/>
              </a:rPr>
              <a:t>680 km</a:t>
            </a:r>
            <a:endParaRPr lang="en-US" sz="1800" b="1" dirty="0">
              <a:latin typeface="+mn-lt"/>
            </a:endParaRPr>
          </a:p>
        </p:txBody>
      </p:sp>
    </p:spTree>
    <p:extLst>
      <p:ext uri="{BB962C8B-B14F-4D97-AF65-F5344CB8AC3E}">
        <p14:creationId xmlns:p14="http://schemas.microsoft.com/office/powerpoint/2010/main" val="23315452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1">
            <a:extLst>
              <a:ext uri="{FF2B5EF4-FFF2-40B4-BE49-F238E27FC236}">
                <a16:creationId xmlns:a16="http://schemas.microsoft.com/office/drawing/2014/main" id="{78CE2E87-9457-D650-0325-EEF64A3791AC}"/>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6B1AF041-AE12-4193-85F5-1FAA2C416DE0}" type="slidenum">
              <a:rPr kumimoji="0" lang="en-US" altLang="en-US" sz="1200" b="0" i="0" u="none" strike="noStrike" kern="1200" cap="none" spc="0" normalizeH="0" baseline="0" noProof="0" smtClean="0">
                <a:ln>
                  <a:noFill/>
                </a:ln>
                <a:solidFill>
                  <a:srgbClr val="000000"/>
                </a:solidFill>
                <a:effectLst/>
                <a:uLnTx/>
                <a:uFillTx/>
                <a:latin typeface="Cabin Condensed" pitchFamily="2" charset="0"/>
                <a:ea typeface="+mn-ea"/>
                <a:cs typeface="Arial" panose="020B0604020202020204" pitchFamily="34" charset="0"/>
                <a:sym typeface="Cabin Condensed" pitchFamily="2"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20</a:t>
            </a:fld>
            <a:endParaRPr kumimoji="0" lang="en-US" altLang="en-US" sz="1200" b="0" i="0" u="none" strike="noStrike" kern="1200" cap="none" spc="0" normalizeH="0" baseline="0" noProof="0">
              <a:ln>
                <a:noFill/>
              </a:ln>
              <a:solidFill>
                <a:srgbClr val="000000"/>
              </a:solidFill>
              <a:effectLst/>
              <a:uLnTx/>
              <a:uFillTx/>
              <a:latin typeface="Cabin Condensed" pitchFamily="2" charset="0"/>
              <a:ea typeface="+mn-ea"/>
              <a:cs typeface="Arial" panose="020B0604020202020204" pitchFamily="34" charset="0"/>
              <a:sym typeface="Cabin Condensed" pitchFamily="2" charset="0"/>
            </a:endParaRPr>
          </a:p>
        </p:txBody>
      </p:sp>
      <p:sp>
        <p:nvSpPr>
          <p:cNvPr id="3" name="Rectangle 2">
            <a:extLst>
              <a:ext uri="{FF2B5EF4-FFF2-40B4-BE49-F238E27FC236}">
                <a16:creationId xmlns:a16="http://schemas.microsoft.com/office/drawing/2014/main" id="{3AA627F6-589E-B7A0-CF3C-E5C8255A7E88}"/>
              </a:ext>
            </a:extLst>
          </p:cNvPr>
          <p:cNvSpPr/>
          <p:nvPr/>
        </p:nvSpPr>
        <p:spPr>
          <a:xfrm>
            <a:off x="6757988" y="-60325"/>
            <a:ext cx="2395537" cy="521335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prstClr val="white"/>
              </a:solidFill>
              <a:effectLst/>
              <a:uLnTx/>
              <a:uFillTx/>
              <a:latin typeface="Calibri"/>
              <a:ea typeface="+mn-ea"/>
              <a:cs typeface="+mn-cs"/>
              <a:sym typeface="Arial"/>
            </a:endParaRPr>
          </a:p>
        </p:txBody>
      </p:sp>
      <p:grpSp>
        <p:nvGrpSpPr>
          <p:cNvPr id="122884" name="Google Shape;114;p19">
            <a:extLst>
              <a:ext uri="{FF2B5EF4-FFF2-40B4-BE49-F238E27FC236}">
                <a16:creationId xmlns:a16="http://schemas.microsoft.com/office/drawing/2014/main" id="{89808973-7B35-69B4-E105-C60C1E038639}"/>
              </a:ext>
            </a:extLst>
          </p:cNvPr>
          <p:cNvGrpSpPr>
            <a:grpSpLocks/>
          </p:cNvGrpSpPr>
          <p:nvPr/>
        </p:nvGrpSpPr>
        <p:grpSpPr bwMode="auto">
          <a:xfrm>
            <a:off x="7089775" y="317500"/>
            <a:ext cx="682625" cy="754063"/>
            <a:chOff x="6654650" y="3665275"/>
            <a:chExt cx="409100" cy="409125"/>
          </a:xfrm>
        </p:grpSpPr>
        <p:sp>
          <p:nvSpPr>
            <p:cNvPr id="122891" name="Google Shape;115;p19">
              <a:extLst>
                <a:ext uri="{FF2B5EF4-FFF2-40B4-BE49-F238E27FC236}">
                  <a16:creationId xmlns:a16="http://schemas.microsoft.com/office/drawing/2014/main" id="{423E671B-4D57-F06F-F099-2EC6393FA48E}"/>
                </a:ext>
              </a:extLst>
            </p:cNvPr>
            <p:cNvSpPr>
              <a:spLocks/>
            </p:cNvSpPr>
            <p:nvPr/>
          </p:nvSpPr>
          <p:spPr bwMode="auto">
            <a:xfrm>
              <a:off x="6808525" y="3819150"/>
              <a:ext cx="211875" cy="211900"/>
            </a:xfrm>
            <a:custGeom>
              <a:avLst/>
              <a:gdLst>
                <a:gd name="T0" fmla="*/ 2147483646 w 8475"/>
                <a:gd name="T1" fmla="*/ 0 h 8476"/>
                <a:gd name="T2" fmla="*/ 2147483646 w 8475"/>
                <a:gd name="T3" fmla="*/ 2147483646 h 8476"/>
                <a:gd name="T4" fmla="*/ 2147483646 w 8475"/>
                <a:gd name="T5" fmla="*/ 2147483646 h 8476"/>
                <a:gd name="T6" fmla="*/ 2147483646 w 8475"/>
                <a:gd name="T7" fmla="*/ 2147483646 h 8476"/>
                <a:gd name="T8" fmla="*/ 2147483646 w 8475"/>
                <a:gd name="T9" fmla="*/ 2147483646 h 8476"/>
                <a:gd name="T10" fmla="*/ 2147483646 w 8475"/>
                <a:gd name="T11" fmla="*/ 2147483646 h 8476"/>
                <a:gd name="T12" fmla="*/ 2147483646 w 8475"/>
                <a:gd name="T13" fmla="*/ 2147483646 h 8476"/>
                <a:gd name="T14" fmla="*/ 2147483646 w 8475"/>
                <a:gd name="T15" fmla="*/ 2147483646 h 8476"/>
                <a:gd name="T16" fmla="*/ 0 w 8475"/>
                <a:gd name="T17" fmla="*/ 2147483646 h 8476"/>
                <a:gd name="T18" fmla="*/ 2147483646 w 8475"/>
                <a:gd name="T19" fmla="*/ 2147483646 h 8476"/>
                <a:gd name="T20" fmla="*/ 2147483646 w 8475"/>
                <a:gd name="T21" fmla="*/ 2147483646 h 8476"/>
                <a:gd name="T22" fmla="*/ 2147483646 w 8475"/>
                <a:gd name="T23" fmla="*/ 2147483646 h 8476"/>
                <a:gd name="T24" fmla="*/ 2147483646 w 8475"/>
                <a:gd name="T25" fmla="*/ 2147483646 h 8476"/>
                <a:gd name="T26" fmla="*/ 2147483646 w 8475"/>
                <a:gd name="T27" fmla="*/ 2147483646 h 8476"/>
                <a:gd name="T28" fmla="*/ 2147483646 w 8475"/>
                <a:gd name="T29" fmla="*/ 2147483646 h 8476"/>
                <a:gd name="T30" fmla="*/ 2147483646 w 8475"/>
                <a:gd name="T31" fmla="*/ 2147483646 h 8476"/>
                <a:gd name="T32" fmla="*/ 2147483646 w 8475"/>
                <a:gd name="T33" fmla="*/ 2147483646 h 8476"/>
                <a:gd name="T34" fmla="*/ 2147483646 w 8475"/>
                <a:gd name="T35" fmla="*/ 2147483646 h 8476"/>
                <a:gd name="T36" fmla="*/ 2147483646 w 8475"/>
                <a:gd name="T37" fmla="*/ 2147483646 h 8476"/>
                <a:gd name="T38" fmla="*/ 2147483646 w 8475"/>
                <a:gd name="T39" fmla="*/ 2147483646 h 8476"/>
                <a:gd name="T40" fmla="*/ 2147483646 w 8475"/>
                <a:gd name="T41" fmla="*/ 2147483646 h 8476"/>
                <a:gd name="T42" fmla="*/ 2147483646 w 8475"/>
                <a:gd name="T43" fmla="*/ 2147483646 h 8476"/>
                <a:gd name="T44" fmla="*/ 2147483646 w 8475"/>
                <a:gd name="T45" fmla="*/ 2147483646 h 8476"/>
                <a:gd name="T46" fmla="*/ 2147483646 w 8475"/>
                <a:gd name="T47" fmla="*/ 2147483646 h 8476"/>
                <a:gd name="T48" fmla="*/ 2147483646 w 8475"/>
                <a:gd name="T49" fmla="*/ 2147483646 h 8476"/>
                <a:gd name="T50" fmla="*/ 2147483646 w 8475"/>
                <a:gd name="T51" fmla="*/ 2147483646 h 8476"/>
                <a:gd name="T52" fmla="*/ 2147483646 w 8475"/>
                <a:gd name="T53" fmla="*/ 2147483646 h 8476"/>
                <a:gd name="T54" fmla="*/ 2147483646 w 8475"/>
                <a:gd name="T55" fmla="*/ 2147483646 h 8476"/>
                <a:gd name="T56" fmla="*/ 2147483646 w 8475"/>
                <a:gd name="T57" fmla="*/ 2147483646 h 8476"/>
                <a:gd name="T58" fmla="*/ 2147483646 w 8475"/>
                <a:gd name="T59" fmla="*/ 2147483646 h 8476"/>
                <a:gd name="T60" fmla="*/ 2147483646 w 8475"/>
                <a:gd name="T61" fmla="*/ 2147483646 h 8476"/>
                <a:gd name="T62" fmla="*/ 2147483646 w 8475"/>
                <a:gd name="T63" fmla="*/ 2147483646 h 8476"/>
                <a:gd name="T64" fmla="*/ 2147483646 w 8475"/>
                <a:gd name="T65" fmla="*/ 2147483646 h 8476"/>
                <a:gd name="T66" fmla="*/ 2147483646 w 8475"/>
                <a:gd name="T67" fmla="*/ 2147483646 h 8476"/>
                <a:gd name="T68" fmla="*/ 2147483646 w 8475"/>
                <a:gd name="T69" fmla="*/ 2147483646 h 8476"/>
                <a:gd name="T70" fmla="*/ 2147483646 w 8475"/>
                <a:gd name="T71" fmla="*/ 2147483646 h 8476"/>
                <a:gd name="T72" fmla="*/ 2147483646 w 8475"/>
                <a:gd name="T73" fmla="*/ 2147483646 h 8476"/>
                <a:gd name="T74" fmla="*/ 2147483646 w 8475"/>
                <a:gd name="T75" fmla="*/ 2147483646 h 8476"/>
                <a:gd name="T76" fmla="*/ 2147483646 w 8475"/>
                <a:gd name="T77" fmla="*/ 2147483646 h 8476"/>
                <a:gd name="T78" fmla="*/ 2147483646 w 8475"/>
                <a:gd name="T79" fmla="*/ 2147483646 h 8476"/>
                <a:gd name="T80" fmla="*/ 2147483646 w 8475"/>
                <a:gd name="T81" fmla="*/ 0 h 84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892" name="Google Shape;116;p19">
              <a:extLst>
                <a:ext uri="{FF2B5EF4-FFF2-40B4-BE49-F238E27FC236}">
                  <a16:creationId xmlns:a16="http://schemas.microsoft.com/office/drawing/2014/main" id="{16F075EE-5F8B-BEC8-89CB-1FE4BF0803F0}"/>
                </a:ext>
              </a:extLst>
            </p:cNvPr>
            <p:cNvSpPr>
              <a:spLocks/>
            </p:cNvSpPr>
            <p:nvPr/>
          </p:nvSpPr>
          <p:spPr bwMode="auto">
            <a:xfrm>
              <a:off x="6654650" y="3665275"/>
              <a:ext cx="409100" cy="409125"/>
            </a:xfrm>
            <a:custGeom>
              <a:avLst/>
              <a:gdLst>
                <a:gd name="T0" fmla="*/ 2147483646 w 16364"/>
                <a:gd name="T1" fmla="*/ 2147483646 h 16365"/>
                <a:gd name="T2" fmla="*/ 2147483646 w 16364"/>
                <a:gd name="T3" fmla="*/ 2147483646 h 16365"/>
                <a:gd name="T4" fmla="*/ 2147483646 w 16364"/>
                <a:gd name="T5" fmla="*/ 2147483646 h 16365"/>
                <a:gd name="T6" fmla="*/ 2147483646 w 16364"/>
                <a:gd name="T7" fmla="*/ 2147483646 h 16365"/>
                <a:gd name="T8" fmla="*/ 2147483646 w 16364"/>
                <a:gd name="T9" fmla="*/ 2147483646 h 16365"/>
                <a:gd name="T10" fmla="*/ 2147483646 w 16364"/>
                <a:gd name="T11" fmla="*/ 2147483646 h 16365"/>
                <a:gd name="T12" fmla="*/ 2147483646 w 16364"/>
                <a:gd name="T13" fmla="*/ 2147483646 h 16365"/>
                <a:gd name="T14" fmla="*/ 2147483646 w 16364"/>
                <a:gd name="T15" fmla="*/ 2147483646 h 16365"/>
                <a:gd name="T16" fmla="*/ 2147483646 w 16364"/>
                <a:gd name="T17" fmla="*/ 2147483646 h 16365"/>
                <a:gd name="T18" fmla="*/ 2147483646 w 16364"/>
                <a:gd name="T19" fmla="*/ 2147483646 h 16365"/>
                <a:gd name="T20" fmla="*/ 2147483646 w 16364"/>
                <a:gd name="T21" fmla="*/ 2147483646 h 16365"/>
                <a:gd name="T22" fmla="*/ 2147483646 w 16364"/>
                <a:gd name="T23" fmla="*/ 2147483646 h 16365"/>
                <a:gd name="T24" fmla="*/ 2147483646 w 16364"/>
                <a:gd name="T25" fmla="*/ 2147483646 h 16365"/>
                <a:gd name="T26" fmla="*/ 2147483646 w 16364"/>
                <a:gd name="T27" fmla="*/ 2147483646 h 16365"/>
                <a:gd name="T28" fmla="*/ 2147483646 w 16364"/>
                <a:gd name="T29" fmla="*/ 2147483646 h 16365"/>
                <a:gd name="T30" fmla="*/ 2147483646 w 16364"/>
                <a:gd name="T31" fmla="*/ 2147483646 h 16365"/>
                <a:gd name="T32" fmla="*/ 2147483646 w 16364"/>
                <a:gd name="T33" fmla="*/ 2147483646 h 16365"/>
                <a:gd name="T34" fmla="*/ 2147483646 w 16364"/>
                <a:gd name="T35" fmla="*/ 2147483646 h 16365"/>
                <a:gd name="T36" fmla="*/ 2147483646 w 16364"/>
                <a:gd name="T37" fmla="*/ 2147483646 h 16365"/>
                <a:gd name="T38" fmla="*/ 2147483646 w 16364"/>
                <a:gd name="T39" fmla="*/ 2147483646 h 16365"/>
                <a:gd name="T40" fmla="*/ 2147483646 w 16364"/>
                <a:gd name="T41" fmla="*/ 2147483646 h 16365"/>
                <a:gd name="T42" fmla="*/ 2147483646 w 16364"/>
                <a:gd name="T43" fmla="*/ 2147483646 h 16365"/>
                <a:gd name="T44" fmla="*/ 2147483646 w 16364"/>
                <a:gd name="T45" fmla="*/ 2147483646 h 16365"/>
                <a:gd name="T46" fmla="*/ 2147483646 w 16364"/>
                <a:gd name="T47" fmla="*/ 2147483646 h 16365"/>
                <a:gd name="T48" fmla="*/ 2147483646 w 16364"/>
                <a:gd name="T49" fmla="*/ 2147483646 h 16365"/>
                <a:gd name="T50" fmla="*/ 2147483646 w 16364"/>
                <a:gd name="T51" fmla="*/ 2147483646 h 16365"/>
                <a:gd name="T52" fmla="*/ 2147483646 w 16364"/>
                <a:gd name="T53" fmla="*/ 2147483646 h 16365"/>
                <a:gd name="T54" fmla="*/ 2147483646 w 16364"/>
                <a:gd name="T55" fmla="*/ 2147483646 h 16365"/>
                <a:gd name="T56" fmla="*/ 2147483646 w 16364"/>
                <a:gd name="T57" fmla="*/ 2147483646 h 16365"/>
                <a:gd name="T58" fmla="*/ 2147483646 w 16364"/>
                <a:gd name="T59" fmla="*/ 2147483646 h 16365"/>
                <a:gd name="T60" fmla="*/ 2147483646 w 16364"/>
                <a:gd name="T61" fmla="*/ 2147483646 h 16365"/>
                <a:gd name="T62" fmla="*/ 2147483646 w 16364"/>
                <a:gd name="T63" fmla="*/ 2147483646 h 16365"/>
                <a:gd name="T64" fmla="*/ 2147483646 w 16364"/>
                <a:gd name="T65" fmla="*/ 2147483646 h 16365"/>
                <a:gd name="T66" fmla="*/ 2147483646 w 16364"/>
                <a:gd name="T67" fmla="*/ 2147483646 h 16365"/>
                <a:gd name="T68" fmla="*/ 2147483646 w 16364"/>
                <a:gd name="T69" fmla="*/ 2147483646 h 16365"/>
                <a:gd name="T70" fmla="*/ 2147483646 w 16364"/>
                <a:gd name="T71" fmla="*/ 2147483646 h 16365"/>
                <a:gd name="T72" fmla="*/ 2147483646 w 16364"/>
                <a:gd name="T73" fmla="*/ 2147483646 h 16365"/>
                <a:gd name="T74" fmla="*/ 2147483646 w 16364"/>
                <a:gd name="T75" fmla="*/ 2147483646 h 16365"/>
                <a:gd name="T76" fmla="*/ 2147483646 w 16364"/>
                <a:gd name="T77" fmla="*/ 2147483646 h 16365"/>
                <a:gd name="T78" fmla="*/ 2147483646 w 16364"/>
                <a:gd name="T79" fmla="*/ 2147483646 h 16365"/>
                <a:gd name="T80" fmla="*/ 2147483646 w 16364"/>
                <a:gd name="T81" fmla="*/ 2147483646 h 16365"/>
                <a:gd name="T82" fmla="*/ 2147483646 w 16364"/>
                <a:gd name="T83" fmla="*/ 2147483646 h 16365"/>
                <a:gd name="T84" fmla="*/ 2147483646 w 16364"/>
                <a:gd name="T85" fmla="*/ 2147483646 h 16365"/>
                <a:gd name="T86" fmla="*/ 2147483646 w 16364"/>
                <a:gd name="T87" fmla="*/ 2147483646 h 16365"/>
                <a:gd name="T88" fmla="*/ 2147483646 w 16364"/>
                <a:gd name="T89" fmla="*/ 2147483646 h 16365"/>
                <a:gd name="T90" fmla="*/ 2147483646 w 16364"/>
                <a:gd name="T91" fmla="*/ 2147483646 h 16365"/>
                <a:gd name="T92" fmla="*/ 2147483646 w 16364"/>
                <a:gd name="T93" fmla="*/ 2147483646 h 16365"/>
                <a:gd name="T94" fmla="*/ 2147483646 w 16364"/>
                <a:gd name="T95" fmla="*/ 2147483646 h 16365"/>
                <a:gd name="T96" fmla="*/ 2147483646 w 16364"/>
                <a:gd name="T97" fmla="*/ 2147483646 h 16365"/>
                <a:gd name="T98" fmla="*/ 2147483646 w 16364"/>
                <a:gd name="T99" fmla="*/ 2147483646 h 16365"/>
                <a:gd name="T100" fmla="*/ 2147483646 w 16364"/>
                <a:gd name="T101" fmla="*/ 2147483646 h 16365"/>
                <a:gd name="T102" fmla="*/ 2147483646 w 16364"/>
                <a:gd name="T103" fmla="*/ 2147483646 h 16365"/>
                <a:gd name="T104" fmla="*/ 2147483646 w 16364"/>
                <a:gd name="T105" fmla="*/ 2147483646 h 16365"/>
                <a:gd name="T106" fmla="*/ 2147483646 w 16364"/>
                <a:gd name="T107" fmla="*/ 2147483646 h 16365"/>
                <a:gd name="T108" fmla="*/ 2147483646 w 16364"/>
                <a:gd name="T109" fmla="*/ 2147483646 h 16365"/>
                <a:gd name="T110" fmla="*/ 2147483646 w 16364"/>
                <a:gd name="T111" fmla="*/ 2147483646 h 16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lnTo>
                    <a:pt x="13580"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lnTo>
                    <a:pt x="9721"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lnTo>
                    <a:pt x="9086"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lnTo>
                    <a:pt x="15362"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
        <p:nvSpPr>
          <p:cNvPr id="122885" name="Google Shape;122;p19">
            <a:extLst>
              <a:ext uri="{FF2B5EF4-FFF2-40B4-BE49-F238E27FC236}">
                <a16:creationId xmlns:a16="http://schemas.microsoft.com/office/drawing/2014/main" id="{89758676-ABFF-1116-92AB-7FE48AC32FA6}"/>
              </a:ext>
            </a:extLst>
          </p:cNvPr>
          <p:cNvSpPr>
            <a:spLocks/>
          </p:cNvSpPr>
          <p:nvPr/>
        </p:nvSpPr>
        <p:spPr bwMode="auto">
          <a:xfrm>
            <a:off x="6873875" y="176213"/>
            <a:ext cx="315913" cy="284162"/>
          </a:xfrm>
          <a:custGeom>
            <a:avLst/>
            <a:gdLst>
              <a:gd name="T0" fmla="*/ 2147483646 w 15144"/>
              <a:gd name="T1" fmla="*/ 2147483646 h 14460"/>
              <a:gd name="T2" fmla="*/ 2147483646 w 15144"/>
              <a:gd name="T3" fmla="*/ 2147483646 h 14460"/>
              <a:gd name="T4" fmla="*/ 2147483646 w 15144"/>
              <a:gd name="T5" fmla="*/ 2147483646 h 14460"/>
              <a:gd name="T6" fmla="*/ 2147483646 w 15144"/>
              <a:gd name="T7" fmla="*/ 2147483646 h 14460"/>
              <a:gd name="T8" fmla="*/ 2147483646 w 15144"/>
              <a:gd name="T9" fmla="*/ 2147483646 h 14460"/>
              <a:gd name="T10" fmla="*/ 2147483646 w 15144"/>
              <a:gd name="T11" fmla="*/ 2147483646 h 14460"/>
              <a:gd name="T12" fmla="*/ 2147483646 w 15144"/>
              <a:gd name="T13" fmla="*/ 2147483646 h 14460"/>
              <a:gd name="T14" fmla="*/ 2147483646 w 15144"/>
              <a:gd name="T15" fmla="*/ 2147483646 h 14460"/>
              <a:gd name="T16" fmla="*/ 2147483646 w 15144"/>
              <a:gd name="T17" fmla="*/ 2147483646 h 14460"/>
              <a:gd name="T18" fmla="*/ 2147483646 w 15144"/>
              <a:gd name="T19" fmla="*/ 2147483646 h 14460"/>
              <a:gd name="T20" fmla="*/ 2147483646 w 15144"/>
              <a:gd name="T21" fmla="*/ 2147483646 h 14460"/>
              <a:gd name="T22" fmla="*/ 2147483646 w 15144"/>
              <a:gd name="T23" fmla="*/ 2147483646 h 14460"/>
              <a:gd name="T24" fmla="*/ 2147483646 w 15144"/>
              <a:gd name="T25" fmla="*/ 2147483646 h 14460"/>
              <a:gd name="T26" fmla="*/ 2147483646 w 15144"/>
              <a:gd name="T27" fmla="*/ 2147483646 h 14460"/>
              <a:gd name="T28" fmla="*/ 2147483646 w 15144"/>
              <a:gd name="T29" fmla="*/ 2147483646 h 14460"/>
              <a:gd name="T30" fmla="*/ 2147483646 w 15144"/>
              <a:gd name="T31" fmla="*/ 2147483646 h 14460"/>
              <a:gd name="T32" fmla="*/ 2147483646 w 15144"/>
              <a:gd name="T33" fmla="*/ 2147483646 h 14460"/>
              <a:gd name="T34" fmla="*/ 2147483646 w 15144"/>
              <a:gd name="T35" fmla="*/ 2147483646 h 14460"/>
              <a:gd name="T36" fmla="*/ 2147483646 w 15144"/>
              <a:gd name="T37" fmla="*/ 2147483646 h 14460"/>
              <a:gd name="T38" fmla="*/ 2147483646 w 15144"/>
              <a:gd name="T39" fmla="*/ 2147483646 h 14460"/>
              <a:gd name="T40" fmla="*/ 2147483646 w 15144"/>
              <a:gd name="T41" fmla="*/ 2147483646 h 14460"/>
              <a:gd name="T42" fmla="*/ 2147483646 w 15144"/>
              <a:gd name="T43" fmla="*/ 2147483646 h 14460"/>
              <a:gd name="T44" fmla="*/ 2147483646 w 15144"/>
              <a:gd name="T45" fmla="*/ 2147483646 h 14460"/>
              <a:gd name="T46" fmla="*/ 2147483646 w 15144"/>
              <a:gd name="T47" fmla="*/ 2147483646 h 14460"/>
              <a:gd name="T48" fmla="*/ 2147483646 w 15144"/>
              <a:gd name="T49" fmla="*/ 2147483646 h 14460"/>
              <a:gd name="T50" fmla="*/ 2147483646 w 15144"/>
              <a:gd name="T51" fmla="*/ 2147483646 h 14460"/>
              <a:gd name="T52" fmla="*/ 2147483646 w 15144"/>
              <a:gd name="T53" fmla="*/ 2147483646 h 14460"/>
              <a:gd name="T54" fmla="*/ 2147483646 w 15144"/>
              <a:gd name="T55" fmla="*/ 2147483646 h 14460"/>
              <a:gd name="T56" fmla="*/ 2147483646 w 15144"/>
              <a:gd name="T57" fmla="*/ 2147483646 h 14460"/>
              <a:gd name="T58" fmla="*/ 2147483646 w 15144"/>
              <a:gd name="T59" fmla="*/ 2147483646 h 14460"/>
              <a:gd name="T60" fmla="*/ 2147483646 w 15144"/>
              <a:gd name="T61" fmla="*/ 2147483646 h 14460"/>
              <a:gd name="T62" fmla="*/ 2147483646 w 15144"/>
              <a:gd name="T63" fmla="*/ 2147483646 h 14460"/>
              <a:gd name="T64" fmla="*/ 2147483646 w 15144"/>
              <a:gd name="T65" fmla="*/ 2147483646 h 14460"/>
              <a:gd name="T66" fmla="*/ 2147483646 w 15144"/>
              <a:gd name="T67" fmla="*/ 2147483646 h 14460"/>
              <a:gd name="T68" fmla="*/ 2147483646 w 15144"/>
              <a:gd name="T69" fmla="*/ 2147483646 h 14460"/>
              <a:gd name="T70" fmla="*/ 2147483646 w 15144"/>
              <a:gd name="T71" fmla="*/ 2147483646 h 14460"/>
              <a:gd name="T72" fmla="*/ 2147483646 w 15144"/>
              <a:gd name="T73" fmla="*/ 2147483646 h 14460"/>
              <a:gd name="T74" fmla="*/ 2147483646 w 15144"/>
              <a:gd name="T75" fmla="*/ 2147483646 h 14460"/>
              <a:gd name="T76" fmla="*/ 2147483646 w 15144"/>
              <a:gd name="T77" fmla="*/ 2147483646 h 14460"/>
              <a:gd name="T78" fmla="*/ 2147483646 w 15144"/>
              <a:gd name="T79" fmla="*/ 2147483646 h 14460"/>
              <a:gd name="T80" fmla="*/ 2147483646 w 15144"/>
              <a:gd name="T81" fmla="*/ 2147483646 h 14460"/>
              <a:gd name="T82" fmla="*/ 2147483646 w 15144"/>
              <a:gd name="T83" fmla="*/ 2147483646 h 14460"/>
              <a:gd name="T84" fmla="*/ 2147483646 w 15144"/>
              <a:gd name="T85" fmla="*/ 2147483646 h 14460"/>
              <a:gd name="T86" fmla="*/ 2147483646 w 15144"/>
              <a:gd name="T87" fmla="*/ 2147483646 h 14460"/>
              <a:gd name="T88" fmla="*/ 2147483646 w 15144"/>
              <a:gd name="T89" fmla="*/ 2147483646 h 144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886" name="Google Shape;123;p19">
            <a:extLst>
              <a:ext uri="{FF2B5EF4-FFF2-40B4-BE49-F238E27FC236}">
                <a16:creationId xmlns:a16="http://schemas.microsoft.com/office/drawing/2014/main" id="{9D7A4A0C-4238-65E6-7B95-A9D70AE0062B}"/>
              </a:ext>
            </a:extLst>
          </p:cNvPr>
          <p:cNvSpPr>
            <a:spLocks/>
          </p:cNvSpPr>
          <p:nvPr/>
        </p:nvSpPr>
        <p:spPr bwMode="auto">
          <a:xfrm rot="1799983">
            <a:off x="8026400" y="647700"/>
            <a:ext cx="244475" cy="219075"/>
          </a:xfrm>
          <a:custGeom>
            <a:avLst/>
            <a:gdLst>
              <a:gd name="T0" fmla="*/ 2147483646 w 15144"/>
              <a:gd name="T1" fmla="*/ 2147483646 h 14460"/>
              <a:gd name="T2" fmla="*/ 2147483646 w 15144"/>
              <a:gd name="T3" fmla="*/ 2147483646 h 14460"/>
              <a:gd name="T4" fmla="*/ 2147483646 w 15144"/>
              <a:gd name="T5" fmla="*/ 2147483646 h 14460"/>
              <a:gd name="T6" fmla="*/ 2147483646 w 15144"/>
              <a:gd name="T7" fmla="*/ 2147483646 h 14460"/>
              <a:gd name="T8" fmla="*/ 2147483646 w 15144"/>
              <a:gd name="T9" fmla="*/ 2147483646 h 14460"/>
              <a:gd name="T10" fmla="*/ 2147483646 w 15144"/>
              <a:gd name="T11" fmla="*/ 2147483646 h 14460"/>
              <a:gd name="T12" fmla="*/ 2147483646 w 15144"/>
              <a:gd name="T13" fmla="*/ 2147483646 h 14460"/>
              <a:gd name="T14" fmla="*/ 2147483646 w 15144"/>
              <a:gd name="T15" fmla="*/ 2147483646 h 14460"/>
              <a:gd name="T16" fmla="*/ 2147483646 w 15144"/>
              <a:gd name="T17" fmla="*/ 2147483646 h 14460"/>
              <a:gd name="T18" fmla="*/ 2147483646 w 15144"/>
              <a:gd name="T19" fmla="*/ 2147483646 h 14460"/>
              <a:gd name="T20" fmla="*/ 2147483646 w 15144"/>
              <a:gd name="T21" fmla="*/ 2147483646 h 14460"/>
              <a:gd name="T22" fmla="*/ 2147483646 w 15144"/>
              <a:gd name="T23" fmla="*/ 2147483646 h 14460"/>
              <a:gd name="T24" fmla="*/ 2147483646 w 15144"/>
              <a:gd name="T25" fmla="*/ 2147483646 h 14460"/>
              <a:gd name="T26" fmla="*/ 2147483646 w 15144"/>
              <a:gd name="T27" fmla="*/ 2147483646 h 14460"/>
              <a:gd name="T28" fmla="*/ 2147483646 w 15144"/>
              <a:gd name="T29" fmla="*/ 2147483646 h 14460"/>
              <a:gd name="T30" fmla="*/ 2147483646 w 15144"/>
              <a:gd name="T31" fmla="*/ 2147483646 h 14460"/>
              <a:gd name="T32" fmla="*/ 2147483646 w 15144"/>
              <a:gd name="T33" fmla="*/ 2147483646 h 14460"/>
              <a:gd name="T34" fmla="*/ 2147483646 w 15144"/>
              <a:gd name="T35" fmla="*/ 2147483646 h 14460"/>
              <a:gd name="T36" fmla="*/ 2147483646 w 15144"/>
              <a:gd name="T37" fmla="*/ 2147483646 h 14460"/>
              <a:gd name="T38" fmla="*/ 2147483646 w 15144"/>
              <a:gd name="T39" fmla="*/ 2147483646 h 14460"/>
              <a:gd name="T40" fmla="*/ 2147483646 w 15144"/>
              <a:gd name="T41" fmla="*/ 2147483646 h 14460"/>
              <a:gd name="T42" fmla="*/ 2147483646 w 15144"/>
              <a:gd name="T43" fmla="*/ 2147483646 h 14460"/>
              <a:gd name="T44" fmla="*/ 2147483646 w 15144"/>
              <a:gd name="T45" fmla="*/ 2147483646 h 14460"/>
              <a:gd name="T46" fmla="*/ 2147483646 w 15144"/>
              <a:gd name="T47" fmla="*/ 2147483646 h 14460"/>
              <a:gd name="T48" fmla="*/ 2147483646 w 15144"/>
              <a:gd name="T49" fmla="*/ 2147483646 h 14460"/>
              <a:gd name="T50" fmla="*/ 2147483646 w 15144"/>
              <a:gd name="T51" fmla="*/ 2147483646 h 14460"/>
              <a:gd name="T52" fmla="*/ 2147483646 w 15144"/>
              <a:gd name="T53" fmla="*/ 2147483646 h 14460"/>
              <a:gd name="T54" fmla="*/ 2147483646 w 15144"/>
              <a:gd name="T55" fmla="*/ 2147483646 h 14460"/>
              <a:gd name="T56" fmla="*/ 2147483646 w 15144"/>
              <a:gd name="T57" fmla="*/ 2147483646 h 14460"/>
              <a:gd name="T58" fmla="*/ 2147483646 w 15144"/>
              <a:gd name="T59" fmla="*/ 2147483646 h 14460"/>
              <a:gd name="T60" fmla="*/ 2147483646 w 15144"/>
              <a:gd name="T61" fmla="*/ 2147483646 h 14460"/>
              <a:gd name="T62" fmla="*/ 2147483646 w 15144"/>
              <a:gd name="T63" fmla="*/ 2147483646 h 14460"/>
              <a:gd name="T64" fmla="*/ 2147483646 w 15144"/>
              <a:gd name="T65" fmla="*/ 2147483646 h 14460"/>
              <a:gd name="T66" fmla="*/ 2147483646 w 15144"/>
              <a:gd name="T67" fmla="*/ 2147483646 h 14460"/>
              <a:gd name="T68" fmla="*/ 2147483646 w 15144"/>
              <a:gd name="T69" fmla="*/ 2147483646 h 14460"/>
              <a:gd name="T70" fmla="*/ 2147483646 w 15144"/>
              <a:gd name="T71" fmla="*/ 2147483646 h 14460"/>
              <a:gd name="T72" fmla="*/ 2147483646 w 15144"/>
              <a:gd name="T73" fmla="*/ 2147483646 h 14460"/>
              <a:gd name="T74" fmla="*/ 2147483646 w 15144"/>
              <a:gd name="T75" fmla="*/ 2147483646 h 14460"/>
              <a:gd name="T76" fmla="*/ 2147483646 w 15144"/>
              <a:gd name="T77" fmla="*/ 2147483646 h 14460"/>
              <a:gd name="T78" fmla="*/ 2147483646 w 15144"/>
              <a:gd name="T79" fmla="*/ 2147483646 h 14460"/>
              <a:gd name="T80" fmla="*/ 2147483646 w 15144"/>
              <a:gd name="T81" fmla="*/ 2147483646 h 14460"/>
              <a:gd name="T82" fmla="*/ 2147483646 w 15144"/>
              <a:gd name="T83" fmla="*/ 2147483646 h 14460"/>
              <a:gd name="T84" fmla="*/ 2147483646 w 15144"/>
              <a:gd name="T85" fmla="*/ 2147483646 h 14460"/>
              <a:gd name="T86" fmla="*/ 2147483646 w 15144"/>
              <a:gd name="T87" fmla="*/ 2147483646 h 14460"/>
              <a:gd name="T88" fmla="*/ 2147483646 w 15144"/>
              <a:gd name="T89" fmla="*/ 2147483646 h 144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Cloud Callout 9">
            <a:extLst>
              <a:ext uri="{FF2B5EF4-FFF2-40B4-BE49-F238E27FC236}">
                <a16:creationId xmlns:a16="http://schemas.microsoft.com/office/drawing/2014/main" id="{D41D163D-A4D5-3282-54B5-9681E243D6CA}"/>
              </a:ext>
            </a:extLst>
          </p:cNvPr>
          <p:cNvSpPr/>
          <p:nvPr/>
        </p:nvSpPr>
        <p:spPr>
          <a:xfrm>
            <a:off x="2475706" y="1422400"/>
            <a:ext cx="3086894" cy="2209800"/>
          </a:xfrm>
          <a:prstGeom prst="cloudCallout">
            <a:avLst>
              <a:gd name="adj1" fmla="val -57984"/>
              <a:gd name="adj2" fmla="val 466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000000"/>
              </a:buClr>
              <a:buSzTx/>
              <a:buFont typeface="Arial" panose="020B0604020202020204" pitchFamily="34" charset="0"/>
              <a:buNone/>
              <a:tabLst/>
              <a:defRPr/>
            </a:pPr>
            <a:r>
              <a:rPr lang="nl-NL" altLang="vi-VN" sz="2800" b="1" i="1" kern="1200" dirty="0">
                <a:solidFill>
                  <a:srgbClr val="FF3300"/>
                </a:solidFill>
                <a:latin typeface="Times New Roman" panose="02020603050405020304" pitchFamily="18" charset="0"/>
                <a:cs typeface="Times New Roman" panose="02020603050405020304" pitchFamily="18" charset="0"/>
              </a:rPr>
              <a:t>a. Tác động tích cực</a:t>
            </a:r>
            <a:endParaRPr kumimoji="0" lang="en-US" altLang="vi-VN" sz="2800" b="1" i="1"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pic>
        <p:nvPicPr>
          <p:cNvPr id="12" name="Picture 11">
            <a:extLst>
              <a:ext uri="{FF2B5EF4-FFF2-40B4-BE49-F238E27FC236}">
                <a16:creationId xmlns:a16="http://schemas.microsoft.com/office/drawing/2014/main" id="{716EC0D7-C507-4B04-FB82-759DA38993F4}"/>
              </a:ext>
            </a:extLst>
          </p:cNvPr>
          <p:cNvPicPr>
            <a:picLocks noChangeAspect="1"/>
          </p:cNvPicPr>
          <p:nvPr/>
        </p:nvPicPr>
        <p:blipFill>
          <a:blip r:embed="rId2">
            <a:extLst>
              <a:ext uri="{28A0092B-C50C-407E-A947-70E740481C1C}">
                <a14:useLocalDpi xmlns:a14="http://schemas.microsoft.com/office/drawing/2010/main" val="0"/>
              </a:ext>
            </a:extLst>
          </a:blip>
          <a:srcRect l="29459" t="19969" r="32927"/>
          <a:stretch>
            <a:fillRect/>
          </a:stretch>
        </p:blipFill>
        <p:spPr bwMode="auto">
          <a:xfrm>
            <a:off x="38100" y="1422400"/>
            <a:ext cx="20415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85E3D29B-4776-B217-C93C-06AA5D7D1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0225" y="1785938"/>
            <a:ext cx="230187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69362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3"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6" presetClass="entr" presetSubtype="37"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500"/>
                                        <p:tgtEl>
                                          <p:spTgt spid="12"/>
                                        </p:tgtEl>
                                      </p:cBhvr>
                                    </p:animEffect>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4303" b="10000"/>
          <a:stretch/>
        </p:blipFill>
        <p:spPr>
          <a:xfrm>
            <a:off x="381000" y="104775"/>
            <a:ext cx="1122680" cy="971550"/>
          </a:xfrm>
          <a:prstGeom prst="rect">
            <a:avLst/>
          </a:prstGeom>
        </p:spPr>
      </p:pic>
      <p:pic>
        <p:nvPicPr>
          <p:cNvPr id="6" name="Picture 2" descr="Khung quay của Arkwright">
            <a:extLst>
              <a:ext uri="{FF2B5EF4-FFF2-40B4-BE49-F238E27FC236}">
                <a16:creationId xmlns:a16="http://schemas.microsoft.com/office/drawing/2014/main" id="{6B76D69B-797B-F343-A765-B9A9082D6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332" y="1791039"/>
            <a:ext cx="1442715" cy="15065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615AE00-0391-0A4F-9D6E-8F2340F72F90}"/>
              </a:ext>
            </a:extLst>
          </p:cNvPr>
          <p:cNvPicPr>
            <a:picLocks noChangeAspect="1"/>
          </p:cNvPicPr>
          <p:nvPr/>
        </p:nvPicPr>
        <p:blipFill>
          <a:blip r:embed="rId4"/>
          <a:stretch>
            <a:fillRect/>
          </a:stretch>
        </p:blipFill>
        <p:spPr>
          <a:xfrm>
            <a:off x="4958828" y="2419350"/>
            <a:ext cx="871492" cy="1630587"/>
          </a:xfrm>
          <a:prstGeom prst="rect">
            <a:avLst/>
          </a:prstGeom>
        </p:spPr>
      </p:pic>
      <p:pic>
        <p:nvPicPr>
          <p:cNvPr id="8" name="Picture 7">
            <a:extLst>
              <a:ext uri="{FF2B5EF4-FFF2-40B4-BE49-F238E27FC236}">
                <a16:creationId xmlns:a16="http://schemas.microsoft.com/office/drawing/2014/main" id="{B94283F4-744B-7745-AE2D-8D575A7FC46C}"/>
              </a:ext>
            </a:extLst>
          </p:cNvPr>
          <p:cNvPicPr>
            <a:picLocks noChangeAspect="1"/>
          </p:cNvPicPr>
          <p:nvPr/>
        </p:nvPicPr>
        <p:blipFill>
          <a:blip r:embed="rId5"/>
          <a:stretch>
            <a:fillRect/>
          </a:stretch>
        </p:blipFill>
        <p:spPr>
          <a:xfrm>
            <a:off x="3581400" y="3934460"/>
            <a:ext cx="2667000" cy="1209040"/>
          </a:xfrm>
          <a:prstGeom prst="rect">
            <a:avLst/>
          </a:prstGeom>
        </p:spPr>
      </p:pic>
      <p:pic>
        <p:nvPicPr>
          <p:cNvPr id="9" name="Picture 8">
            <a:extLst>
              <a:ext uri="{FF2B5EF4-FFF2-40B4-BE49-F238E27FC236}">
                <a16:creationId xmlns:a16="http://schemas.microsoft.com/office/drawing/2014/main" id="{6CB4B11E-2457-4841-AC2D-36792283BA87}"/>
              </a:ext>
            </a:extLst>
          </p:cNvPr>
          <p:cNvPicPr>
            <a:picLocks noChangeAspect="1"/>
          </p:cNvPicPr>
          <p:nvPr/>
        </p:nvPicPr>
        <p:blipFill>
          <a:blip r:embed="rId6"/>
          <a:stretch>
            <a:fillRect/>
          </a:stretch>
        </p:blipFill>
        <p:spPr>
          <a:xfrm>
            <a:off x="1295400" y="590550"/>
            <a:ext cx="1905496" cy="1953744"/>
          </a:xfrm>
          <a:prstGeom prst="rect">
            <a:avLst/>
          </a:prstGeom>
        </p:spPr>
      </p:pic>
      <p:sp>
        <p:nvSpPr>
          <p:cNvPr id="10" name="Rectangle 9"/>
          <p:cNvSpPr/>
          <p:nvPr/>
        </p:nvSpPr>
        <p:spPr>
          <a:xfrm>
            <a:off x="1848744" y="290677"/>
            <a:ext cx="5466455" cy="3333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smtClean="0">
                <a:latin typeface="+mj-lt"/>
              </a:rPr>
              <a:t>Máy</a:t>
            </a:r>
            <a:r>
              <a:rPr lang="en-US" sz="1800" dirty="0" smtClean="0">
                <a:latin typeface="+mj-lt"/>
              </a:rPr>
              <a:t> </a:t>
            </a:r>
            <a:r>
              <a:rPr lang="en-US" sz="1800" dirty="0" err="1" smtClean="0">
                <a:latin typeface="+mj-lt"/>
              </a:rPr>
              <a:t>kéo</a:t>
            </a:r>
            <a:r>
              <a:rPr lang="en-US" sz="1800" dirty="0" smtClean="0">
                <a:latin typeface="+mj-lt"/>
              </a:rPr>
              <a:t> </a:t>
            </a:r>
            <a:r>
              <a:rPr lang="en-US" sz="1800" dirty="0" err="1" smtClean="0">
                <a:latin typeface="+mj-lt"/>
              </a:rPr>
              <a:t>sợi</a:t>
            </a:r>
            <a:r>
              <a:rPr lang="en-US" sz="1800" dirty="0" smtClean="0">
                <a:latin typeface="+mj-lt"/>
              </a:rPr>
              <a:t> </a:t>
            </a:r>
            <a:r>
              <a:rPr lang="en-US" sz="1800" dirty="0" err="1" smtClean="0">
                <a:latin typeface="+mj-lt"/>
              </a:rPr>
              <a:t>bằng</a:t>
            </a:r>
            <a:r>
              <a:rPr lang="en-US" sz="1800" dirty="0" smtClean="0">
                <a:latin typeface="+mj-lt"/>
              </a:rPr>
              <a:t> </a:t>
            </a:r>
            <a:r>
              <a:rPr lang="en-US" sz="1800" dirty="0" err="1" smtClean="0">
                <a:latin typeface="+mj-lt"/>
              </a:rPr>
              <a:t>bánh</a:t>
            </a:r>
            <a:r>
              <a:rPr lang="en-US" sz="1800" dirty="0" smtClean="0">
                <a:latin typeface="+mj-lt"/>
              </a:rPr>
              <a:t> </a:t>
            </a:r>
            <a:r>
              <a:rPr lang="en-US" sz="1800" dirty="0" err="1" smtClean="0">
                <a:latin typeface="+mj-lt"/>
              </a:rPr>
              <a:t>xe</a:t>
            </a:r>
            <a:r>
              <a:rPr lang="en-US" sz="1800" dirty="0" smtClean="0">
                <a:latin typeface="+mj-lt"/>
              </a:rPr>
              <a:t> -&gt; </a:t>
            </a:r>
            <a:r>
              <a:rPr lang="en-US" sz="1800" dirty="0" err="1" smtClean="0">
                <a:latin typeface="+mj-lt"/>
              </a:rPr>
              <a:t>Sử</a:t>
            </a:r>
            <a:r>
              <a:rPr lang="en-US" sz="1800" dirty="0" smtClean="0">
                <a:latin typeface="+mj-lt"/>
              </a:rPr>
              <a:t> </a:t>
            </a:r>
            <a:r>
              <a:rPr lang="en-US" sz="1800" dirty="0" err="1" smtClean="0">
                <a:latin typeface="+mj-lt"/>
              </a:rPr>
              <a:t>dụng</a:t>
            </a:r>
            <a:r>
              <a:rPr lang="en-US" sz="1800" dirty="0" smtClean="0">
                <a:latin typeface="+mj-lt"/>
              </a:rPr>
              <a:t> </a:t>
            </a:r>
            <a:r>
              <a:rPr lang="en-US" sz="1800" dirty="0" err="1" smtClean="0">
                <a:latin typeface="+mj-lt"/>
              </a:rPr>
              <a:t>lực</a:t>
            </a:r>
            <a:r>
              <a:rPr lang="en-US" sz="1800" dirty="0" smtClean="0">
                <a:latin typeface="+mj-lt"/>
              </a:rPr>
              <a:t> </a:t>
            </a:r>
            <a:r>
              <a:rPr lang="en-US" sz="1800" dirty="0" err="1" smtClean="0">
                <a:latin typeface="+mj-lt"/>
              </a:rPr>
              <a:t>tay</a:t>
            </a:r>
            <a:r>
              <a:rPr lang="en-US" sz="1800" dirty="0" smtClean="0">
                <a:latin typeface="+mj-lt"/>
              </a:rPr>
              <a:t> </a:t>
            </a:r>
            <a:r>
              <a:rPr lang="en-US" sz="1800" dirty="0" err="1" smtClean="0">
                <a:latin typeface="+mj-lt"/>
              </a:rPr>
              <a:t>để</a:t>
            </a:r>
            <a:r>
              <a:rPr lang="en-US" sz="1800" dirty="0" smtClean="0">
                <a:latin typeface="+mj-lt"/>
              </a:rPr>
              <a:t> </a:t>
            </a:r>
            <a:r>
              <a:rPr lang="en-US" sz="1800" dirty="0" err="1" smtClean="0">
                <a:latin typeface="+mj-lt"/>
              </a:rPr>
              <a:t>kéo</a:t>
            </a:r>
            <a:r>
              <a:rPr lang="en-US" sz="1800" dirty="0" smtClean="0">
                <a:latin typeface="+mj-lt"/>
              </a:rPr>
              <a:t> </a:t>
            </a:r>
            <a:r>
              <a:rPr lang="en-US" sz="1800" dirty="0" err="1" smtClean="0">
                <a:latin typeface="+mj-lt"/>
              </a:rPr>
              <a:t>sợi</a:t>
            </a:r>
            <a:endParaRPr lang="en-US" sz="1800" dirty="0">
              <a:latin typeface="+mj-lt"/>
            </a:endParaRPr>
          </a:p>
        </p:txBody>
      </p:sp>
      <p:sp>
        <p:nvSpPr>
          <p:cNvPr id="11" name="Rectangle 10"/>
          <p:cNvSpPr/>
          <p:nvPr/>
        </p:nvSpPr>
        <p:spPr>
          <a:xfrm>
            <a:off x="3657600" y="895167"/>
            <a:ext cx="4953000" cy="5324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smtClean="0">
                <a:latin typeface="+mj-lt"/>
              </a:rPr>
              <a:t>Máy</a:t>
            </a:r>
            <a:r>
              <a:rPr lang="en-US" sz="1800" dirty="0" smtClean="0">
                <a:latin typeface="+mj-lt"/>
              </a:rPr>
              <a:t> </a:t>
            </a:r>
            <a:r>
              <a:rPr lang="en-US" sz="1800" dirty="0" err="1" smtClean="0">
                <a:latin typeface="+mj-lt"/>
              </a:rPr>
              <a:t>kéo</a:t>
            </a:r>
            <a:r>
              <a:rPr lang="en-US" sz="1800" dirty="0" smtClean="0">
                <a:latin typeface="+mj-lt"/>
              </a:rPr>
              <a:t> </a:t>
            </a:r>
            <a:r>
              <a:rPr lang="en-US" sz="1800" dirty="0" err="1" smtClean="0">
                <a:latin typeface="+mj-lt"/>
              </a:rPr>
              <a:t>sợi</a:t>
            </a:r>
            <a:r>
              <a:rPr lang="en-US" sz="1800" dirty="0" smtClean="0">
                <a:latin typeface="+mj-lt"/>
              </a:rPr>
              <a:t> </a:t>
            </a:r>
            <a:r>
              <a:rPr lang="en-US" sz="1800" dirty="0" err="1" smtClean="0">
                <a:latin typeface="+mj-lt"/>
              </a:rPr>
              <a:t>Gien-ni</a:t>
            </a:r>
            <a:r>
              <a:rPr lang="en-US" sz="1800" dirty="0" smtClean="0">
                <a:latin typeface="+mj-lt"/>
              </a:rPr>
              <a:t> -&gt; </a:t>
            </a:r>
            <a:r>
              <a:rPr lang="en-US" sz="1800" dirty="0" err="1" smtClean="0">
                <a:latin typeface="+mj-lt"/>
              </a:rPr>
              <a:t>Động</a:t>
            </a:r>
            <a:r>
              <a:rPr lang="en-US" sz="1800" dirty="0" smtClean="0">
                <a:latin typeface="+mj-lt"/>
              </a:rPr>
              <a:t> </a:t>
            </a:r>
            <a:r>
              <a:rPr lang="en-US" sz="1800" dirty="0" err="1" smtClean="0">
                <a:latin typeface="+mj-lt"/>
              </a:rPr>
              <a:t>cơ</a:t>
            </a:r>
            <a:r>
              <a:rPr lang="en-US" sz="1800" dirty="0" smtClean="0">
                <a:latin typeface="+mj-lt"/>
              </a:rPr>
              <a:t> </a:t>
            </a:r>
            <a:r>
              <a:rPr lang="en-US" sz="1800" dirty="0" err="1" smtClean="0">
                <a:latin typeface="+mj-lt"/>
              </a:rPr>
              <a:t>và</a:t>
            </a:r>
            <a:r>
              <a:rPr lang="en-US" sz="1800" dirty="0" smtClean="0">
                <a:latin typeface="+mj-lt"/>
              </a:rPr>
              <a:t> </a:t>
            </a:r>
            <a:r>
              <a:rPr lang="en-US" sz="1800" dirty="0" err="1" smtClean="0">
                <a:latin typeface="+mj-lt"/>
              </a:rPr>
              <a:t>hệ</a:t>
            </a:r>
            <a:r>
              <a:rPr lang="en-US" sz="1800" dirty="0" smtClean="0">
                <a:latin typeface="+mj-lt"/>
              </a:rPr>
              <a:t> </a:t>
            </a:r>
            <a:r>
              <a:rPr lang="en-US" sz="1800" dirty="0" err="1" smtClean="0">
                <a:latin typeface="+mj-lt"/>
              </a:rPr>
              <a:t>thống</a:t>
            </a:r>
            <a:r>
              <a:rPr lang="en-US" sz="1800" dirty="0" smtClean="0">
                <a:latin typeface="+mj-lt"/>
              </a:rPr>
              <a:t> </a:t>
            </a:r>
            <a:r>
              <a:rPr lang="en-US" sz="1800" dirty="0" err="1" smtClean="0">
                <a:latin typeface="+mj-lt"/>
              </a:rPr>
              <a:t>truyền</a:t>
            </a:r>
            <a:r>
              <a:rPr lang="en-US" sz="1800" dirty="0" smtClean="0">
                <a:latin typeface="+mj-lt"/>
              </a:rPr>
              <a:t> </a:t>
            </a:r>
            <a:r>
              <a:rPr lang="en-US" sz="1800" dirty="0" err="1" smtClean="0">
                <a:latin typeface="+mj-lt"/>
              </a:rPr>
              <a:t>động</a:t>
            </a:r>
            <a:r>
              <a:rPr lang="en-US" sz="1800" dirty="0" smtClean="0">
                <a:latin typeface="+mj-lt"/>
              </a:rPr>
              <a:t> </a:t>
            </a:r>
            <a:r>
              <a:rPr lang="en-US" sz="1800" dirty="0" err="1" smtClean="0">
                <a:latin typeface="+mj-lt"/>
              </a:rPr>
              <a:t>kéo</a:t>
            </a:r>
            <a:r>
              <a:rPr lang="en-US" sz="1800" dirty="0" smtClean="0">
                <a:latin typeface="+mj-lt"/>
              </a:rPr>
              <a:t> </a:t>
            </a:r>
            <a:r>
              <a:rPr lang="en-US" sz="1800" dirty="0" err="1" smtClean="0">
                <a:latin typeface="+mj-lt"/>
              </a:rPr>
              <a:t>sợi</a:t>
            </a:r>
            <a:endParaRPr lang="en-US" sz="1800" dirty="0">
              <a:latin typeface="+mj-lt"/>
            </a:endParaRPr>
          </a:p>
        </p:txBody>
      </p:sp>
      <p:sp>
        <p:nvSpPr>
          <p:cNvPr id="12" name="Rectangle 11"/>
          <p:cNvSpPr/>
          <p:nvPr/>
        </p:nvSpPr>
        <p:spPr>
          <a:xfrm>
            <a:off x="4648200" y="1799761"/>
            <a:ext cx="4267200" cy="52234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smtClean="0">
                <a:latin typeface="+mj-lt"/>
              </a:rPr>
              <a:t>Máy</a:t>
            </a:r>
            <a:r>
              <a:rPr lang="en-US" sz="1800" dirty="0" smtClean="0">
                <a:latin typeface="+mj-lt"/>
              </a:rPr>
              <a:t> </a:t>
            </a:r>
            <a:r>
              <a:rPr lang="en-US" sz="1800" dirty="0" err="1" smtClean="0">
                <a:latin typeface="+mj-lt"/>
              </a:rPr>
              <a:t>kéo</a:t>
            </a:r>
            <a:r>
              <a:rPr lang="en-US" sz="1800" dirty="0" smtClean="0">
                <a:latin typeface="+mj-lt"/>
              </a:rPr>
              <a:t> </a:t>
            </a:r>
            <a:r>
              <a:rPr lang="en-US" sz="1800" dirty="0" err="1" smtClean="0">
                <a:latin typeface="+mj-lt"/>
              </a:rPr>
              <a:t>sợi</a:t>
            </a:r>
            <a:r>
              <a:rPr lang="en-US" sz="1800" dirty="0" smtClean="0">
                <a:latin typeface="+mj-lt"/>
              </a:rPr>
              <a:t> </a:t>
            </a:r>
            <a:r>
              <a:rPr lang="en-US" sz="1800" dirty="0" err="1" smtClean="0">
                <a:latin typeface="+mj-lt"/>
              </a:rPr>
              <a:t>chạy</a:t>
            </a:r>
            <a:r>
              <a:rPr lang="en-US" sz="1800" dirty="0" smtClean="0">
                <a:latin typeface="+mj-lt"/>
              </a:rPr>
              <a:t> </a:t>
            </a:r>
            <a:r>
              <a:rPr lang="en-US" sz="1800" dirty="0" err="1" smtClean="0">
                <a:latin typeface="+mj-lt"/>
              </a:rPr>
              <a:t>bằng</a:t>
            </a:r>
            <a:r>
              <a:rPr lang="en-US" sz="1800" dirty="0" smtClean="0">
                <a:latin typeface="+mj-lt"/>
              </a:rPr>
              <a:t> </a:t>
            </a:r>
            <a:r>
              <a:rPr lang="en-US" sz="1800" dirty="0" err="1" smtClean="0">
                <a:latin typeface="+mj-lt"/>
              </a:rPr>
              <a:t>sức</a:t>
            </a:r>
            <a:r>
              <a:rPr lang="en-US" sz="1800" dirty="0" smtClean="0">
                <a:latin typeface="+mj-lt"/>
              </a:rPr>
              <a:t> </a:t>
            </a:r>
            <a:r>
              <a:rPr lang="en-US" sz="1800" dirty="0" err="1" smtClean="0">
                <a:latin typeface="+mj-lt"/>
              </a:rPr>
              <a:t>nước</a:t>
            </a:r>
            <a:r>
              <a:rPr lang="en-US" sz="1800" dirty="0" smtClean="0">
                <a:latin typeface="+mj-lt"/>
              </a:rPr>
              <a:t> -&gt; </a:t>
            </a:r>
            <a:r>
              <a:rPr lang="en-US" sz="1800" dirty="0" err="1" smtClean="0">
                <a:latin typeface="+mj-lt"/>
              </a:rPr>
              <a:t>Sử</a:t>
            </a:r>
            <a:r>
              <a:rPr lang="en-US" sz="1800" dirty="0" smtClean="0">
                <a:latin typeface="+mj-lt"/>
              </a:rPr>
              <a:t> </a:t>
            </a:r>
            <a:r>
              <a:rPr lang="en-US" sz="1800" dirty="0" err="1" smtClean="0">
                <a:latin typeface="+mj-lt"/>
              </a:rPr>
              <a:t>dụng</a:t>
            </a:r>
            <a:r>
              <a:rPr lang="en-US" sz="1800" dirty="0" smtClean="0">
                <a:latin typeface="+mj-lt"/>
              </a:rPr>
              <a:t> </a:t>
            </a:r>
            <a:r>
              <a:rPr lang="en-US" sz="1800" dirty="0" err="1" smtClean="0">
                <a:latin typeface="+mj-lt"/>
              </a:rPr>
              <a:t>năng</a:t>
            </a:r>
            <a:r>
              <a:rPr lang="en-US" sz="1800" dirty="0" smtClean="0">
                <a:latin typeface="+mj-lt"/>
              </a:rPr>
              <a:t> </a:t>
            </a:r>
            <a:r>
              <a:rPr lang="en-US" sz="1800" dirty="0" err="1" smtClean="0">
                <a:latin typeface="+mj-lt"/>
              </a:rPr>
              <a:t>lượng</a:t>
            </a:r>
            <a:r>
              <a:rPr lang="en-US" sz="1800" dirty="0" smtClean="0">
                <a:latin typeface="+mj-lt"/>
              </a:rPr>
              <a:t> </a:t>
            </a:r>
            <a:r>
              <a:rPr lang="en-US" sz="1800" dirty="0" err="1" smtClean="0">
                <a:latin typeface="+mj-lt"/>
              </a:rPr>
              <a:t>từ</a:t>
            </a:r>
            <a:r>
              <a:rPr lang="en-US" sz="1800" dirty="0" smtClean="0">
                <a:latin typeface="+mj-lt"/>
              </a:rPr>
              <a:t> </a:t>
            </a:r>
            <a:r>
              <a:rPr lang="en-US" sz="1800" dirty="0" err="1" smtClean="0">
                <a:latin typeface="+mj-lt"/>
              </a:rPr>
              <a:t>nước</a:t>
            </a:r>
            <a:endParaRPr lang="en-US" sz="1800" dirty="0">
              <a:latin typeface="+mj-lt"/>
            </a:endParaRPr>
          </a:p>
        </p:txBody>
      </p:sp>
      <p:sp>
        <p:nvSpPr>
          <p:cNvPr id="13" name="Rectangle 12"/>
          <p:cNvSpPr/>
          <p:nvPr/>
        </p:nvSpPr>
        <p:spPr>
          <a:xfrm>
            <a:off x="6096000" y="3067955"/>
            <a:ext cx="2667000" cy="4943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smtClean="0">
                <a:latin typeface="+mj-lt"/>
              </a:rPr>
              <a:t>Máy</a:t>
            </a:r>
            <a:r>
              <a:rPr lang="en-US" sz="1800" dirty="0" smtClean="0">
                <a:latin typeface="+mj-lt"/>
              </a:rPr>
              <a:t> </a:t>
            </a:r>
            <a:r>
              <a:rPr lang="en-US" sz="1800" dirty="0" err="1" smtClean="0">
                <a:latin typeface="+mj-lt"/>
              </a:rPr>
              <a:t>dệt</a:t>
            </a:r>
            <a:r>
              <a:rPr lang="en-US" sz="1800" dirty="0" smtClean="0">
                <a:latin typeface="+mj-lt"/>
              </a:rPr>
              <a:t> </a:t>
            </a:r>
            <a:r>
              <a:rPr lang="en-US" sz="1800" dirty="0" err="1" smtClean="0">
                <a:latin typeface="+mj-lt"/>
              </a:rPr>
              <a:t>Các</a:t>
            </a:r>
            <a:r>
              <a:rPr lang="en-US" sz="1800" dirty="0" smtClean="0">
                <a:latin typeface="+mj-lt"/>
              </a:rPr>
              <a:t>-rai -&gt; </a:t>
            </a:r>
            <a:r>
              <a:rPr lang="en-US" sz="1800" dirty="0" err="1" smtClean="0">
                <a:latin typeface="+mj-lt"/>
              </a:rPr>
              <a:t>Sử</a:t>
            </a:r>
            <a:r>
              <a:rPr lang="en-US" sz="1800" dirty="0" smtClean="0">
                <a:latin typeface="+mj-lt"/>
              </a:rPr>
              <a:t> </a:t>
            </a:r>
            <a:r>
              <a:rPr lang="en-US" sz="1800" dirty="0" err="1" smtClean="0">
                <a:latin typeface="+mj-lt"/>
              </a:rPr>
              <a:t>dụng</a:t>
            </a:r>
            <a:r>
              <a:rPr lang="en-US" sz="1800" dirty="0" smtClean="0">
                <a:latin typeface="+mj-lt"/>
              </a:rPr>
              <a:t> </a:t>
            </a:r>
            <a:r>
              <a:rPr lang="en-US" sz="1800" dirty="0" err="1" smtClean="0">
                <a:latin typeface="+mj-lt"/>
              </a:rPr>
              <a:t>sức</a:t>
            </a:r>
            <a:r>
              <a:rPr lang="en-US" sz="1800" dirty="0" smtClean="0">
                <a:latin typeface="+mj-lt"/>
              </a:rPr>
              <a:t> </a:t>
            </a:r>
            <a:r>
              <a:rPr lang="en-US" sz="1800" dirty="0" err="1" smtClean="0">
                <a:latin typeface="+mj-lt"/>
              </a:rPr>
              <a:t>nước</a:t>
            </a:r>
            <a:endParaRPr lang="en-US" sz="1800" dirty="0">
              <a:latin typeface="+mj-lt"/>
            </a:endParaRPr>
          </a:p>
        </p:txBody>
      </p:sp>
      <p:sp>
        <p:nvSpPr>
          <p:cNvPr id="14" name="Rectangle 13"/>
          <p:cNvSpPr/>
          <p:nvPr/>
        </p:nvSpPr>
        <p:spPr>
          <a:xfrm>
            <a:off x="6629400" y="4248150"/>
            <a:ext cx="2438400"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smtClean="0">
                <a:latin typeface="+mj-lt"/>
              </a:rPr>
              <a:t>Máy</a:t>
            </a:r>
            <a:r>
              <a:rPr lang="en-US" sz="1800" dirty="0" smtClean="0">
                <a:latin typeface="+mj-lt"/>
              </a:rPr>
              <a:t> </a:t>
            </a:r>
            <a:r>
              <a:rPr lang="en-US" sz="1800" dirty="0" err="1" smtClean="0">
                <a:latin typeface="+mj-lt"/>
              </a:rPr>
              <a:t>hơi</a:t>
            </a:r>
            <a:r>
              <a:rPr lang="en-US" sz="1800" dirty="0" smtClean="0">
                <a:latin typeface="+mj-lt"/>
              </a:rPr>
              <a:t> </a:t>
            </a:r>
            <a:r>
              <a:rPr lang="en-US" sz="1800" dirty="0" err="1" smtClean="0">
                <a:latin typeface="+mj-lt"/>
              </a:rPr>
              <a:t>nước</a:t>
            </a:r>
            <a:r>
              <a:rPr lang="en-US" sz="1800" dirty="0" smtClean="0">
                <a:latin typeface="+mj-lt"/>
              </a:rPr>
              <a:t> -&gt; </a:t>
            </a:r>
            <a:r>
              <a:rPr lang="en-US" sz="1800" dirty="0" err="1" smtClean="0">
                <a:latin typeface="+mj-lt"/>
              </a:rPr>
              <a:t>Sử</a:t>
            </a:r>
            <a:r>
              <a:rPr lang="en-US" sz="1800" dirty="0" smtClean="0">
                <a:latin typeface="+mj-lt"/>
              </a:rPr>
              <a:t> </a:t>
            </a:r>
            <a:r>
              <a:rPr lang="en-US" sz="1800" dirty="0" err="1" smtClean="0">
                <a:latin typeface="+mj-lt"/>
              </a:rPr>
              <a:t>dụng</a:t>
            </a:r>
            <a:r>
              <a:rPr lang="en-US" sz="1800" dirty="0" smtClean="0">
                <a:latin typeface="+mj-lt"/>
              </a:rPr>
              <a:t> </a:t>
            </a:r>
            <a:r>
              <a:rPr lang="en-US" sz="1800" dirty="0" err="1" smtClean="0">
                <a:latin typeface="+mj-lt"/>
              </a:rPr>
              <a:t>động</a:t>
            </a:r>
            <a:r>
              <a:rPr lang="en-US" sz="1800" dirty="0" smtClean="0">
                <a:latin typeface="+mj-lt"/>
              </a:rPr>
              <a:t> </a:t>
            </a:r>
            <a:r>
              <a:rPr lang="en-US" sz="1800" dirty="0" err="1" smtClean="0">
                <a:latin typeface="+mj-lt"/>
              </a:rPr>
              <a:t>cơ</a:t>
            </a:r>
            <a:r>
              <a:rPr lang="en-US" sz="1800" dirty="0" smtClean="0">
                <a:latin typeface="+mj-lt"/>
              </a:rPr>
              <a:t> </a:t>
            </a:r>
            <a:r>
              <a:rPr lang="en-US" sz="1800" dirty="0" err="1" smtClean="0">
                <a:latin typeface="+mj-lt"/>
              </a:rPr>
              <a:t>hơi</a:t>
            </a:r>
            <a:r>
              <a:rPr lang="en-US" sz="1800" dirty="0" smtClean="0">
                <a:latin typeface="+mj-lt"/>
              </a:rPr>
              <a:t> </a:t>
            </a:r>
            <a:r>
              <a:rPr lang="en-US" sz="1800" dirty="0" err="1" smtClean="0">
                <a:latin typeface="+mj-lt"/>
              </a:rPr>
              <a:t>nước</a:t>
            </a:r>
            <a:endParaRPr lang="en-US" sz="1800" dirty="0">
              <a:latin typeface="+mj-lt"/>
            </a:endParaRPr>
          </a:p>
        </p:txBody>
      </p:sp>
      <p:sp>
        <p:nvSpPr>
          <p:cNvPr id="15" name="Rounded Rectangular Callout 14"/>
          <p:cNvSpPr/>
          <p:nvPr/>
        </p:nvSpPr>
        <p:spPr>
          <a:xfrm>
            <a:off x="457200" y="2544294"/>
            <a:ext cx="2209800" cy="1094256"/>
          </a:xfrm>
          <a:prstGeom prst="wedgeRoundRectCallout">
            <a:avLst>
              <a:gd name="adj1" fmla="val -49727"/>
              <a:gd name="adj2" fmla="val 7402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b="1" i="1" dirty="0" smtClean="0"/>
              <a:t>Theo </a:t>
            </a:r>
            <a:r>
              <a:rPr lang="en-US" sz="1800" b="1" i="1" dirty="0" err="1" smtClean="0"/>
              <a:t>em</a:t>
            </a:r>
            <a:r>
              <a:rPr lang="en-US" sz="1800" b="1" i="1" dirty="0" smtClean="0"/>
              <a:t>, </a:t>
            </a:r>
            <a:r>
              <a:rPr lang="en-US" sz="1800" b="1" i="1" dirty="0" err="1" smtClean="0"/>
              <a:t>thành</a:t>
            </a:r>
            <a:r>
              <a:rPr lang="en-US" sz="1800" b="1" i="1" dirty="0" smtClean="0"/>
              <a:t> </a:t>
            </a:r>
            <a:r>
              <a:rPr lang="en-US" sz="1800" b="1" i="1" dirty="0" err="1" smtClean="0"/>
              <a:t>tựu</a:t>
            </a:r>
            <a:r>
              <a:rPr lang="en-US" sz="1800" b="1" i="1" dirty="0" smtClean="0"/>
              <a:t> </a:t>
            </a:r>
            <a:r>
              <a:rPr lang="en-US" sz="1800" b="1" i="1" dirty="0" err="1" smtClean="0"/>
              <a:t>nào</a:t>
            </a:r>
            <a:r>
              <a:rPr lang="en-US" sz="1800" b="1" i="1" dirty="0" smtClean="0"/>
              <a:t> </a:t>
            </a:r>
            <a:r>
              <a:rPr lang="en-US" sz="1800" b="1" i="1" dirty="0" err="1" smtClean="0"/>
              <a:t>tiêu</a:t>
            </a:r>
            <a:r>
              <a:rPr lang="en-US" sz="1800" b="1" i="1" dirty="0" smtClean="0"/>
              <a:t> </a:t>
            </a:r>
            <a:r>
              <a:rPr lang="en-US" sz="1800" b="1" i="1" dirty="0" err="1" smtClean="0"/>
              <a:t>biểu</a:t>
            </a:r>
            <a:r>
              <a:rPr lang="en-US" sz="1800" b="1" i="1" dirty="0" smtClean="0"/>
              <a:t> </a:t>
            </a:r>
            <a:r>
              <a:rPr lang="en-US" sz="1800" b="1" i="1" dirty="0" err="1" smtClean="0"/>
              <a:t>nhất</a:t>
            </a:r>
            <a:r>
              <a:rPr lang="en-US" sz="1800" b="1" i="1" dirty="0" smtClean="0"/>
              <a:t>?</a:t>
            </a:r>
            <a:endParaRPr lang="en-US" sz="1800" b="1" i="1" dirty="0"/>
          </a:p>
        </p:txBody>
      </p:sp>
    </p:spTree>
    <p:extLst>
      <p:ext uri="{BB962C8B-B14F-4D97-AF65-F5344CB8AC3E}">
        <p14:creationId xmlns:p14="http://schemas.microsoft.com/office/powerpoint/2010/main" val="228878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nodeType="withEffect">
                                  <p:stCondLst>
                                    <p:cond delay="0"/>
                                  </p:stCondLst>
                                  <p:endCondLst>
                                    <p:cond evt="onNext" delay="0">
                                      <p:tgtEl>
                                        <p:sldTgt/>
                                      </p:tgtEl>
                                    </p:cond>
                                  </p:endCondLst>
                                  <p:childTnLst>
                                    <p:animMotion origin="layout" path="M 0.04167 -0.00617 L -0.28333 -0.00617 " pathEditMode="relative" rAng="0" ptsTypes="AA">
                                      <p:cBhvr>
                                        <p:cTn id="6" dur="2000" fill="hold"/>
                                        <p:tgtEl>
                                          <p:spTgt spid="8"/>
                                        </p:tgtEl>
                                        <p:attrNameLst>
                                          <p:attrName>ppt_x</p:attrName>
                                          <p:attrName>ppt_y</p:attrName>
                                        </p:attrNameLst>
                                      </p:cBhvr>
                                      <p:rCtr x="-162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5EEFED5-FF5A-44CC-BFED-3E08B75495F0}"/>
              </a:ext>
            </a:extLst>
          </p:cNvPr>
          <p:cNvGrpSpPr/>
          <p:nvPr/>
        </p:nvGrpSpPr>
        <p:grpSpPr>
          <a:xfrm>
            <a:off x="4176078" y="340191"/>
            <a:ext cx="4787055" cy="4522914"/>
            <a:chOff x="4305632" y="340296"/>
            <a:chExt cx="4658856" cy="4524310"/>
          </a:xfrm>
        </p:grpSpPr>
        <p:pic>
          <p:nvPicPr>
            <p:cNvPr id="4" name="Picture 5" descr="tau_hoa_dau_tien_500">
              <a:hlinkClick r:id="rId2" action="ppaction://hlinksldjump"/>
              <a:extLst>
                <a:ext uri="{FF2B5EF4-FFF2-40B4-BE49-F238E27FC236}">
                  <a16:creationId xmlns:a16="http://schemas.microsoft.com/office/drawing/2014/main" id="{E7549416-98A3-414C-A8B9-1F0B01CB4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632" y="340296"/>
              <a:ext cx="4658856" cy="37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a:extLst>
                <a:ext uri="{FF2B5EF4-FFF2-40B4-BE49-F238E27FC236}">
                  <a16:creationId xmlns:a16="http://schemas.microsoft.com/office/drawing/2014/main" id="{84DFD7CE-D6BE-4A10-B49E-BBE8240CA87E}"/>
                </a:ext>
              </a:extLst>
            </p:cNvPr>
            <p:cNvSpPr txBox="1">
              <a:spLocks noChangeArrowheads="1"/>
            </p:cNvSpPr>
            <p:nvPr/>
          </p:nvSpPr>
          <p:spPr bwMode="auto">
            <a:xfrm>
              <a:off x="5148064" y="4156720"/>
              <a:ext cx="320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09054">
                <a:spcBef>
                  <a:spcPts val="0"/>
                </a:spcBef>
                <a:buClrTx/>
                <a:buNone/>
              </a:pPr>
              <a:r>
                <a:rPr lang="en-US" altLang="vi-VN" sz="1999" kern="1200" dirty="0" err="1">
                  <a:solidFill>
                    <a:prstClr val="black"/>
                  </a:solidFill>
                  <a:latin typeface="Times New Roman" panose="02020603050405020304" pitchFamily="18" charset="0"/>
                  <a:ea typeface="+mn-ea"/>
                  <a:cs typeface="Times New Roman" panose="02020603050405020304" pitchFamily="18" charset="0"/>
                </a:rPr>
                <a:t>Xe</a:t>
              </a:r>
              <a:r>
                <a:rPr lang="en-US" altLang="vi-VN" sz="1999" kern="1200" dirty="0">
                  <a:solidFill>
                    <a:prstClr val="black"/>
                  </a:solidFill>
                  <a:latin typeface="Times New Roman" panose="02020603050405020304" pitchFamily="18" charset="0"/>
                  <a:ea typeface="+mn-ea"/>
                  <a:cs typeface="Times New Roman" panose="02020603050405020304" pitchFamily="18" charset="0"/>
                </a:rPr>
                <a:t> </a:t>
              </a:r>
              <a:r>
                <a:rPr lang="en-US" altLang="vi-VN" sz="1999" kern="1200" dirty="0" err="1">
                  <a:solidFill>
                    <a:prstClr val="black"/>
                  </a:solidFill>
                  <a:latin typeface="Times New Roman" panose="02020603050405020304" pitchFamily="18" charset="0"/>
                  <a:ea typeface="+mn-ea"/>
                  <a:cs typeface="Times New Roman" panose="02020603050405020304" pitchFamily="18" charset="0"/>
                </a:rPr>
                <a:t>lửa</a:t>
              </a:r>
              <a:r>
                <a:rPr lang="en-US" altLang="vi-VN" sz="1999" kern="1200" dirty="0">
                  <a:solidFill>
                    <a:prstClr val="black"/>
                  </a:solidFill>
                  <a:latin typeface="Times New Roman" panose="02020603050405020304" pitchFamily="18" charset="0"/>
                  <a:ea typeface="+mn-ea"/>
                  <a:cs typeface="Times New Roman" panose="02020603050405020304" pitchFamily="18" charset="0"/>
                </a:rPr>
                <a:t> </a:t>
              </a:r>
              <a:r>
                <a:rPr lang="en-US" altLang="vi-VN" sz="1999" kern="1200" dirty="0" err="1">
                  <a:solidFill>
                    <a:prstClr val="black"/>
                  </a:solidFill>
                  <a:latin typeface="Times New Roman" panose="02020603050405020304" pitchFamily="18" charset="0"/>
                  <a:ea typeface="+mn-ea"/>
                  <a:cs typeface="Times New Roman" panose="02020603050405020304" pitchFamily="18" charset="0"/>
                </a:rPr>
                <a:t>nhiều</a:t>
              </a:r>
              <a:r>
                <a:rPr lang="en-US" altLang="vi-VN" sz="1999" kern="1200" dirty="0">
                  <a:solidFill>
                    <a:prstClr val="black"/>
                  </a:solidFill>
                  <a:latin typeface="Times New Roman" panose="02020603050405020304" pitchFamily="18" charset="0"/>
                  <a:ea typeface="+mn-ea"/>
                  <a:cs typeface="Times New Roman" panose="02020603050405020304" pitchFamily="18" charset="0"/>
                </a:rPr>
                <a:t> </a:t>
              </a:r>
              <a:r>
                <a:rPr lang="en-US" altLang="vi-VN" sz="1999" kern="1200" dirty="0" err="1">
                  <a:solidFill>
                    <a:prstClr val="black"/>
                  </a:solidFill>
                  <a:latin typeface="Times New Roman" panose="02020603050405020304" pitchFamily="18" charset="0"/>
                  <a:ea typeface="+mn-ea"/>
                  <a:cs typeface="Times New Roman" panose="02020603050405020304" pitchFamily="18" charset="0"/>
                </a:rPr>
                <a:t>toa</a:t>
              </a:r>
              <a:r>
                <a:rPr lang="en-US" altLang="vi-VN" sz="1999" kern="1200" dirty="0">
                  <a:solidFill>
                    <a:prstClr val="black"/>
                  </a:solidFill>
                  <a:latin typeface="Times New Roman" panose="02020603050405020304" pitchFamily="18" charset="0"/>
                  <a:ea typeface="+mn-ea"/>
                  <a:cs typeface="Times New Roman" panose="02020603050405020304" pitchFamily="18" charset="0"/>
                </a:rPr>
                <a:t> </a:t>
              </a:r>
            </a:p>
            <a:p>
              <a:pPr algn="ctr" defTabSz="909054">
                <a:spcBef>
                  <a:spcPts val="0"/>
                </a:spcBef>
                <a:buClrTx/>
                <a:buNone/>
              </a:pPr>
              <a:r>
                <a:rPr lang="en-US" altLang="vi-VN" sz="1999" kern="1200" dirty="0">
                  <a:solidFill>
                    <a:prstClr val="black"/>
                  </a:solidFill>
                  <a:latin typeface="Times New Roman" panose="02020603050405020304" pitchFamily="18" charset="0"/>
                  <a:ea typeface="+mn-ea"/>
                  <a:cs typeface="Times New Roman" panose="02020603050405020304" pitchFamily="18" charset="0"/>
                </a:rPr>
                <a:t>(</a:t>
              </a:r>
              <a:r>
                <a:rPr lang="en-US" altLang="vi-VN" sz="1999" kern="1200" dirty="0" err="1">
                  <a:solidFill>
                    <a:prstClr val="black"/>
                  </a:solidFill>
                  <a:latin typeface="Times New Roman" panose="02020603050405020304" pitchFamily="18" charset="0"/>
                  <a:ea typeface="+mn-ea"/>
                  <a:cs typeface="Times New Roman" panose="02020603050405020304" pitchFamily="18" charset="0"/>
                </a:rPr>
                <a:t>Xe</a:t>
              </a:r>
              <a:r>
                <a:rPr lang="en-US" altLang="vi-VN" sz="1999" kern="1200" dirty="0">
                  <a:solidFill>
                    <a:prstClr val="black"/>
                  </a:solidFill>
                  <a:latin typeface="Times New Roman" panose="02020603050405020304" pitchFamily="18" charset="0"/>
                  <a:ea typeface="+mn-ea"/>
                  <a:cs typeface="Times New Roman" panose="02020603050405020304" pitchFamily="18" charset="0"/>
                </a:rPr>
                <a:t> </a:t>
              </a:r>
              <a:r>
                <a:rPr lang="en-US" altLang="vi-VN" sz="1999" kern="1200" dirty="0" err="1">
                  <a:solidFill>
                    <a:prstClr val="black"/>
                  </a:solidFill>
                  <a:latin typeface="Times New Roman" panose="02020603050405020304" pitchFamily="18" charset="0"/>
                  <a:ea typeface="+mn-ea"/>
                  <a:cs typeface="Times New Roman" panose="02020603050405020304" pitchFamily="18" charset="0"/>
                </a:rPr>
                <a:t>lửa</a:t>
              </a:r>
              <a:r>
                <a:rPr lang="en-US" altLang="vi-VN" sz="1999" kern="1200" dirty="0">
                  <a:solidFill>
                    <a:prstClr val="black"/>
                  </a:solidFill>
                  <a:latin typeface="Times New Roman" panose="02020603050405020304" pitchFamily="18" charset="0"/>
                  <a:ea typeface="+mn-ea"/>
                  <a:cs typeface="Times New Roman" panose="02020603050405020304" pitchFamily="18" charset="0"/>
                </a:rPr>
                <a:t> </a:t>
              </a:r>
              <a:r>
                <a:rPr lang="en-US" altLang="vi-VN" sz="1999" kern="1200" dirty="0" err="1">
                  <a:solidFill>
                    <a:prstClr val="black"/>
                  </a:solidFill>
                  <a:latin typeface="Times New Roman" panose="02020603050405020304" pitchFamily="18" charset="0"/>
                  <a:ea typeface="+mn-ea"/>
                  <a:cs typeface="Times New Roman" panose="02020603050405020304" pitchFamily="18" charset="0"/>
                </a:rPr>
                <a:t>Xti-phen-xơn</a:t>
              </a:r>
              <a:r>
                <a:rPr lang="en-US" altLang="vi-VN" sz="1999" kern="1200" dirty="0">
                  <a:solidFill>
                    <a:prstClr val="black"/>
                  </a:solidFill>
                  <a:latin typeface="Times New Roman" panose="02020603050405020304" pitchFamily="18" charset="0"/>
                  <a:ea typeface="+mn-ea"/>
                  <a:cs typeface="Times New Roman" panose="02020603050405020304" pitchFamily="18" charset="0"/>
                </a:rPr>
                <a:t>)</a:t>
              </a:r>
            </a:p>
          </p:txBody>
        </p:sp>
      </p:grpSp>
      <p:grpSp>
        <p:nvGrpSpPr>
          <p:cNvPr id="9" name="Group 8">
            <a:extLst>
              <a:ext uri="{FF2B5EF4-FFF2-40B4-BE49-F238E27FC236}">
                <a16:creationId xmlns:a16="http://schemas.microsoft.com/office/drawing/2014/main" id="{3EAC1BCA-0B9E-42FD-8D30-8A830B3187E7}"/>
              </a:ext>
            </a:extLst>
          </p:cNvPr>
          <p:cNvGrpSpPr/>
          <p:nvPr/>
        </p:nvGrpSpPr>
        <p:grpSpPr>
          <a:xfrm>
            <a:off x="311577" y="412177"/>
            <a:ext cx="3576558" cy="4450928"/>
            <a:chOff x="310262" y="412304"/>
            <a:chExt cx="3577662" cy="4452302"/>
          </a:xfrm>
        </p:grpSpPr>
        <p:pic>
          <p:nvPicPr>
            <p:cNvPr id="7" name="Picture 6">
              <a:extLst>
                <a:ext uri="{FF2B5EF4-FFF2-40B4-BE49-F238E27FC236}">
                  <a16:creationId xmlns:a16="http://schemas.microsoft.com/office/drawing/2014/main" id="{8A1E8CEA-7AD9-4E74-8048-8268C87D8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262" y="412304"/>
              <a:ext cx="3577662" cy="3636404"/>
            </a:xfrm>
            <a:prstGeom prst="rect">
              <a:avLst/>
            </a:prstGeom>
          </p:spPr>
        </p:pic>
        <p:sp>
          <p:nvSpPr>
            <p:cNvPr id="8" name="TextBox 7">
              <a:extLst>
                <a:ext uri="{FF2B5EF4-FFF2-40B4-BE49-F238E27FC236}">
                  <a16:creationId xmlns:a16="http://schemas.microsoft.com/office/drawing/2014/main" id="{4233C442-74DB-4E2B-9B04-528C3370BDE9}"/>
                </a:ext>
              </a:extLst>
            </p:cNvPr>
            <p:cNvSpPr txBox="1"/>
            <p:nvPr/>
          </p:nvSpPr>
          <p:spPr>
            <a:xfrm>
              <a:off x="719572" y="4156720"/>
              <a:ext cx="2412268" cy="707886"/>
            </a:xfrm>
            <a:prstGeom prst="rect">
              <a:avLst/>
            </a:prstGeom>
            <a:noFill/>
          </p:spPr>
          <p:txBody>
            <a:bodyPr wrap="square" rtlCol="0">
              <a:spAutoFit/>
            </a:bodyPr>
            <a:lstStyle/>
            <a:p>
              <a:pPr algn="ctr" defTabSz="909054">
                <a:buClrTx/>
              </a:pPr>
              <a:r>
                <a:rPr lang="en-US" sz="1999" kern="1200" dirty="0" err="1">
                  <a:solidFill>
                    <a:prstClr val="black"/>
                  </a:solidFill>
                  <a:latin typeface="Times New Roman"/>
                  <a:ea typeface="+mn-ea"/>
                  <a:cs typeface="+mn-cs"/>
                </a:rPr>
                <a:t>Đầu</a:t>
              </a:r>
              <a:r>
                <a:rPr lang="en-US" sz="1999" kern="1200" dirty="0">
                  <a:solidFill>
                    <a:prstClr val="black"/>
                  </a:solidFill>
                  <a:latin typeface="Times New Roman"/>
                  <a:ea typeface="+mn-ea"/>
                  <a:cs typeface="+mn-cs"/>
                </a:rPr>
                <a:t> </a:t>
              </a:r>
              <a:r>
                <a:rPr lang="en-US" sz="1999" kern="1200" dirty="0" err="1">
                  <a:solidFill>
                    <a:prstClr val="black"/>
                  </a:solidFill>
                  <a:latin typeface="Times New Roman"/>
                  <a:ea typeface="+mn-ea"/>
                  <a:cs typeface="+mn-cs"/>
                </a:rPr>
                <a:t>máy</a:t>
              </a:r>
              <a:r>
                <a:rPr lang="en-US" sz="1999" kern="1200" dirty="0">
                  <a:solidFill>
                    <a:prstClr val="black"/>
                  </a:solidFill>
                  <a:latin typeface="Times New Roman"/>
                  <a:ea typeface="+mn-ea"/>
                  <a:cs typeface="+mn-cs"/>
                </a:rPr>
                <a:t> </a:t>
              </a:r>
              <a:r>
                <a:rPr lang="en-US" sz="1999" kern="1200" dirty="0" err="1">
                  <a:solidFill>
                    <a:prstClr val="black"/>
                  </a:solidFill>
                  <a:latin typeface="Times New Roman"/>
                  <a:ea typeface="+mn-ea"/>
                  <a:cs typeface="+mn-cs"/>
                </a:rPr>
                <a:t>xe</a:t>
              </a:r>
              <a:r>
                <a:rPr lang="en-US" sz="1999" kern="1200" dirty="0">
                  <a:solidFill>
                    <a:prstClr val="black"/>
                  </a:solidFill>
                  <a:latin typeface="Times New Roman"/>
                  <a:ea typeface="+mn-ea"/>
                  <a:cs typeface="+mn-cs"/>
                </a:rPr>
                <a:t> </a:t>
              </a:r>
              <a:r>
                <a:rPr lang="en-US" sz="1999" kern="1200" dirty="0" err="1">
                  <a:solidFill>
                    <a:prstClr val="black"/>
                  </a:solidFill>
                  <a:latin typeface="Times New Roman"/>
                  <a:ea typeface="+mn-ea"/>
                  <a:cs typeface="+mn-cs"/>
                </a:rPr>
                <a:t>lửa</a:t>
              </a:r>
              <a:r>
                <a:rPr lang="en-US" sz="1999" kern="1200" dirty="0">
                  <a:solidFill>
                    <a:prstClr val="black"/>
                  </a:solidFill>
                  <a:latin typeface="Times New Roman"/>
                  <a:ea typeface="+mn-ea"/>
                  <a:cs typeface="+mn-cs"/>
                </a:rPr>
                <a:t> </a:t>
              </a:r>
              <a:r>
                <a:rPr lang="en-US" sz="1999" kern="1200" dirty="0" err="1">
                  <a:solidFill>
                    <a:prstClr val="black"/>
                  </a:solidFill>
                  <a:latin typeface="Times New Roman"/>
                  <a:ea typeface="+mn-ea"/>
                  <a:cs typeface="+mn-cs"/>
                </a:rPr>
                <a:t>chạy</a:t>
              </a:r>
              <a:r>
                <a:rPr lang="en-US" sz="1999" kern="1200" dirty="0">
                  <a:solidFill>
                    <a:prstClr val="black"/>
                  </a:solidFill>
                  <a:latin typeface="Times New Roman"/>
                  <a:ea typeface="+mn-ea"/>
                  <a:cs typeface="+mn-cs"/>
                </a:rPr>
                <a:t> </a:t>
              </a:r>
              <a:r>
                <a:rPr lang="en-US" sz="1999" kern="1200" dirty="0" err="1">
                  <a:solidFill>
                    <a:prstClr val="black"/>
                  </a:solidFill>
                  <a:latin typeface="Times New Roman"/>
                  <a:ea typeface="+mn-ea"/>
                  <a:cs typeface="+mn-cs"/>
                </a:rPr>
                <a:t>bằng</a:t>
              </a:r>
              <a:r>
                <a:rPr lang="en-US" sz="1999" kern="1200" dirty="0">
                  <a:solidFill>
                    <a:prstClr val="black"/>
                  </a:solidFill>
                  <a:latin typeface="Times New Roman"/>
                  <a:ea typeface="+mn-ea"/>
                  <a:cs typeface="+mn-cs"/>
                </a:rPr>
                <a:t> h</a:t>
              </a:r>
              <a:r>
                <a:rPr lang="vi-VN" sz="1999" kern="1200" dirty="0">
                  <a:solidFill>
                    <a:prstClr val="black"/>
                  </a:solidFill>
                  <a:latin typeface="Times New Roman" panose="02020603050405020304" pitchFamily="18" charset="0"/>
                  <a:ea typeface="+mn-ea"/>
                  <a:cs typeface="+mn-cs"/>
                </a:rPr>
                <a:t>ơ</a:t>
              </a:r>
              <a:r>
                <a:rPr lang="en-US" sz="1999" kern="1200" dirty="0" err="1">
                  <a:solidFill>
                    <a:prstClr val="black"/>
                  </a:solidFill>
                  <a:latin typeface="Times New Roman"/>
                  <a:ea typeface="+mn-ea"/>
                  <a:cs typeface="+mn-cs"/>
                </a:rPr>
                <a:t>i</a:t>
              </a:r>
              <a:r>
                <a:rPr lang="en-US" sz="1999" kern="1200" dirty="0">
                  <a:solidFill>
                    <a:prstClr val="black"/>
                  </a:solidFill>
                  <a:latin typeface="Times New Roman"/>
                  <a:ea typeface="+mn-ea"/>
                  <a:cs typeface="+mn-cs"/>
                </a:rPr>
                <a:t> n</a:t>
              </a:r>
              <a:r>
                <a:rPr lang="vi-VN" sz="1999" kern="1200" dirty="0">
                  <a:solidFill>
                    <a:prstClr val="black"/>
                  </a:solidFill>
                  <a:latin typeface="Times New Roman" panose="02020603050405020304" pitchFamily="18" charset="0"/>
                  <a:ea typeface="+mn-ea"/>
                  <a:cs typeface="+mn-cs"/>
                </a:rPr>
                <a:t>ư</a:t>
              </a:r>
              <a:r>
                <a:rPr lang="en-US" sz="1999" kern="1200" dirty="0" err="1">
                  <a:solidFill>
                    <a:prstClr val="black"/>
                  </a:solidFill>
                  <a:latin typeface="Times New Roman"/>
                  <a:ea typeface="+mn-ea"/>
                  <a:cs typeface="+mn-cs"/>
                </a:rPr>
                <a:t>ớc</a:t>
              </a:r>
              <a:endParaRPr lang="en-US" sz="1999" kern="1200" dirty="0">
                <a:solidFill>
                  <a:prstClr val="black"/>
                </a:solidFill>
                <a:latin typeface="Times New Roman"/>
                <a:ea typeface="+mn-ea"/>
                <a:cs typeface="+mn-cs"/>
              </a:endParaRPr>
            </a:p>
          </p:txBody>
        </p:sp>
      </p:grpSp>
    </p:spTree>
    <p:extLst>
      <p:ext uri="{BB962C8B-B14F-4D97-AF65-F5344CB8AC3E}">
        <p14:creationId xmlns:p14="http://schemas.microsoft.com/office/powerpoint/2010/main" val="1700168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Steam-Powered Trains - Transportation in the Industrial Revolution">
            <a:extLst>
              <a:ext uri="{FF2B5EF4-FFF2-40B4-BE49-F238E27FC236}">
                <a16:creationId xmlns:a16="http://schemas.microsoft.com/office/drawing/2014/main" id="{705807F3-31AE-DC4C-A02E-7E48C0876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639436"/>
            <a:ext cx="3124200" cy="1504064"/>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9224" name="Picture 8" descr="Railroad Invention and History | Railroad art, Industrial revolution, Train">
            <a:extLst>
              <a:ext uri="{FF2B5EF4-FFF2-40B4-BE49-F238E27FC236}">
                <a16:creationId xmlns:a16="http://schemas.microsoft.com/office/drawing/2014/main" id="{44E45634-FA5C-BF4B-90B6-199535FEC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3088758" cy="18097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pact of the railways in the industrial revolution - YouTube">
            <a:extLst>
              <a:ext uri="{FF2B5EF4-FFF2-40B4-BE49-F238E27FC236}">
                <a16:creationId xmlns:a16="http://schemas.microsoft.com/office/drawing/2014/main" id="{D583F1A4-FE24-B84E-AC96-4BA00FA1A3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32" r="4167"/>
          <a:stretch/>
        </p:blipFill>
        <p:spPr bwMode="auto">
          <a:xfrm>
            <a:off x="6019800" y="1833681"/>
            <a:ext cx="3088758" cy="1991032"/>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9222" name="Picture 6" descr="Pin by kuro on railroads | Locomotive, Steam locomotive, Steam">
            <a:extLst>
              <a:ext uri="{FF2B5EF4-FFF2-40B4-BE49-F238E27FC236}">
                <a16:creationId xmlns:a16="http://schemas.microsoft.com/office/drawing/2014/main" id="{F144D4E7-CA0F-7441-86A2-588E05275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0">
            <a:extLst>
              <a:ext uri="{FF2B5EF4-FFF2-40B4-BE49-F238E27FC236}">
                <a16:creationId xmlns:a16="http://schemas.microsoft.com/office/drawing/2014/main" id="{220BFA86-BC55-4C4C-9A8E-655B1B85AB74}"/>
              </a:ext>
            </a:extLst>
          </p:cNvPr>
          <p:cNvSpPr txBox="1">
            <a:spLocks noChangeArrowheads="1"/>
          </p:cNvSpPr>
          <p:nvPr/>
        </p:nvSpPr>
        <p:spPr bwMode="auto">
          <a:xfrm>
            <a:off x="31830" y="4705350"/>
            <a:ext cx="5987970" cy="400110"/>
          </a:xfrm>
          <a:prstGeom prst="rect">
            <a:avLst/>
          </a:prstGeom>
          <a:solidFill>
            <a:schemeClr val="bg1"/>
          </a:solidFill>
          <a:ln w="9525">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vi-VN" sz="2000" b="1" dirty="0" err="1"/>
              <a:t>Khánh</a:t>
            </a:r>
            <a:r>
              <a:rPr lang="en-US" altLang="vi-VN" sz="2000" b="1" dirty="0"/>
              <a:t> </a:t>
            </a:r>
            <a:r>
              <a:rPr lang="en-US" altLang="vi-VN" sz="2000" b="1" dirty="0" err="1"/>
              <a:t>thành</a:t>
            </a:r>
            <a:r>
              <a:rPr lang="en-US" altLang="vi-VN" sz="2000" b="1" dirty="0"/>
              <a:t> </a:t>
            </a:r>
            <a:r>
              <a:rPr lang="en-US" altLang="vi-VN" sz="2000" b="1" dirty="0" err="1"/>
              <a:t>tuyến</a:t>
            </a:r>
            <a:r>
              <a:rPr lang="en-US" altLang="vi-VN" sz="2000" b="1" dirty="0"/>
              <a:t> </a:t>
            </a:r>
            <a:r>
              <a:rPr lang="en-US" altLang="vi-VN" sz="2000" b="1" dirty="0" err="1"/>
              <a:t>đường</a:t>
            </a:r>
            <a:r>
              <a:rPr lang="en-US" altLang="vi-VN" sz="2000" b="1" dirty="0"/>
              <a:t> </a:t>
            </a:r>
            <a:r>
              <a:rPr lang="en-US" altLang="vi-VN" sz="2000" b="1" dirty="0" err="1"/>
              <a:t>sắt</a:t>
            </a:r>
            <a:r>
              <a:rPr lang="en-US" altLang="vi-VN" sz="2000" b="1" dirty="0"/>
              <a:t> </a:t>
            </a:r>
            <a:r>
              <a:rPr lang="en-US" altLang="vi-VN" sz="2000" b="1" dirty="0" err="1"/>
              <a:t>đầu</a:t>
            </a:r>
            <a:r>
              <a:rPr lang="en-US" altLang="vi-VN" sz="2000" b="1" dirty="0"/>
              <a:t> </a:t>
            </a:r>
            <a:r>
              <a:rPr lang="en-US" altLang="vi-VN" sz="2000" b="1" dirty="0" err="1"/>
              <a:t>tiên</a:t>
            </a:r>
            <a:r>
              <a:rPr lang="en-US" altLang="vi-VN" sz="2000" b="1" dirty="0"/>
              <a:t> </a:t>
            </a:r>
            <a:r>
              <a:rPr lang="en-US" altLang="vi-VN" sz="2000" b="1" dirty="0" err="1"/>
              <a:t>ở</a:t>
            </a:r>
            <a:r>
              <a:rPr lang="en-US" altLang="vi-VN" sz="2000" b="1" dirty="0"/>
              <a:t> Anh</a:t>
            </a:r>
          </a:p>
        </p:txBody>
      </p:sp>
    </p:spTree>
    <p:extLst>
      <p:ext uri="{BB962C8B-B14F-4D97-AF65-F5344CB8AC3E}">
        <p14:creationId xmlns:p14="http://schemas.microsoft.com/office/powerpoint/2010/main" val="310087864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14:bounceEnd="50000">
                                          <p:cBhvr additive="base">
                                            <p:cTn id="7" dur="500" fill="hold"/>
                                            <p:tgtEl>
                                              <p:spTgt spid="922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22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9224"/>
                                            </p:tgtEl>
                                            <p:attrNameLst>
                                              <p:attrName>style.visibility</p:attrName>
                                            </p:attrNameLst>
                                          </p:cBhvr>
                                          <p:to>
                                            <p:strVal val="visible"/>
                                          </p:to>
                                        </p:set>
                                        <p:anim calcmode="lin" valueType="num" p14:bounceEnd="50000">
                                          <p:cBhvr additive="base">
                                            <p:cTn id="11" dur="500" fill="hold"/>
                                            <p:tgtEl>
                                              <p:spTgt spid="922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22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14:presetBounceEnd="50000">
                                      <p:stCondLst>
                                        <p:cond delay="0"/>
                                      </p:stCondLst>
                                      <p:childTnLst>
                                        <p:set>
                                          <p:cBhvr>
                                            <p:cTn id="15" dur="1" fill="hold">
                                              <p:stCondLst>
                                                <p:cond delay="0"/>
                                              </p:stCondLst>
                                            </p:cTn>
                                            <p:tgtEl>
                                              <p:spTgt spid="9226"/>
                                            </p:tgtEl>
                                            <p:attrNameLst>
                                              <p:attrName>style.visibility</p:attrName>
                                            </p:attrNameLst>
                                          </p:cBhvr>
                                          <p:to>
                                            <p:strVal val="visible"/>
                                          </p:to>
                                        </p:set>
                                        <p:anim calcmode="lin" valueType="num" p14:bounceEnd="50000">
                                          <p:cBhvr additive="base">
                                            <p:cTn id="16" dur="500" fill="hold"/>
                                            <p:tgtEl>
                                              <p:spTgt spid="922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922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14:presetBounceEnd="50000">
                                      <p:stCondLst>
                                        <p:cond delay="0"/>
                                      </p:stCondLst>
                                      <p:childTnLst>
                                        <p:set>
                                          <p:cBhvr>
                                            <p:cTn id="20" dur="1" fill="hold">
                                              <p:stCondLst>
                                                <p:cond delay="0"/>
                                              </p:stCondLst>
                                            </p:cTn>
                                            <p:tgtEl>
                                              <p:spTgt spid="9220"/>
                                            </p:tgtEl>
                                            <p:attrNameLst>
                                              <p:attrName>style.visibility</p:attrName>
                                            </p:attrNameLst>
                                          </p:cBhvr>
                                          <p:to>
                                            <p:strVal val="visible"/>
                                          </p:to>
                                        </p:set>
                                        <p:anim calcmode="lin" valueType="num" p14:bounceEnd="50000">
                                          <p:cBhvr additive="base">
                                            <p:cTn id="21" dur="500" fill="hold"/>
                                            <p:tgtEl>
                                              <p:spTgt spid="9220"/>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922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1" presetClass="entr" presetSubtype="8" fill="hold" grpId="0" nodeType="afterEffect" p14:presetBounceEnd="50000">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8)">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additive="base">
                                            <p:cTn id="7" dur="500" fill="hold"/>
                                            <p:tgtEl>
                                              <p:spTgt spid="9222"/>
                                            </p:tgtEl>
                                            <p:attrNameLst>
                                              <p:attrName>ppt_x</p:attrName>
                                            </p:attrNameLst>
                                          </p:cBhvr>
                                          <p:tavLst>
                                            <p:tav tm="0">
                                              <p:val>
                                                <p:strVal val="0-#ppt_w/2"/>
                                              </p:val>
                                            </p:tav>
                                            <p:tav tm="100000">
                                              <p:val>
                                                <p:strVal val="#ppt_x"/>
                                              </p:val>
                                            </p:tav>
                                          </p:tavLst>
                                        </p:anim>
                                        <p:anim calcmode="lin" valueType="num">
                                          <p:cBhvr additive="base">
                                            <p:cTn id="8" dur="500" fill="hold"/>
                                            <p:tgtEl>
                                              <p:spTgt spid="922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24"/>
                                            </p:tgtEl>
                                            <p:attrNameLst>
                                              <p:attrName>style.visibility</p:attrName>
                                            </p:attrNameLst>
                                          </p:cBhvr>
                                          <p:to>
                                            <p:strVal val="visible"/>
                                          </p:to>
                                        </p:set>
                                        <p:anim calcmode="lin" valueType="num">
                                          <p:cBhvr additive="base">
                                            <p:cTn id="11" dur="500" fill="hold"/>
                                            <p:tgtEl>
                                              <p:spTgt spid="9224"/>
                                            </p:tgtEl>
                                            <p:attrNameLst>
                                              <p:attrName>ppt_x</p:attrName>
                                            </p:attrNameLst>
                                          </p:cBhvr>
                                          <p:tavLst>
                                            <p:tav tm="0">
                                              <p:val>
                                                <p:strVal val="#ppt_x"/>
                                              </p:val>
                                            </p:tav>
                                            <p:tav tm="100000">
                                              <p:val>
                                                <p:strVal val="#ppt_x"/>
                                              </p:val>
                                            </p:tav>
                                          </p:tavLst>
                                        </p:anim>
                                        <p:anim calcmode="lin" valueType="num">
                                          <p:cBhvr additive="base">
                                            <p:cTn id="12" dur="500" fill="hold"/>
                                            <p:tgtEl>
                                              <p:spTgt spid="922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9226"/>
                                            </p:tgtEl>
                                            <p:attrNameLst>
                                              <p:attrName>style.visibility</p:attrName>
                                            </p:attrNameLst>
                                          </p:cBhvr>
                                          <p:to>
                                            <p:strVal val="visible"/>
                                          </p:to>
                                        </p:set>
                                        <p:anim calcmode="lin" valueType="num">
                                          <p:cBhvr additive="base">
                                            <p:cTn id="16" dur="500" fill="hold"/>
                                            <p:tgtEl>
                                              <p:spTgt spid="9226"/>
                                            </p:tgtEl>
                                            <p:attrNameLst>
                                              <p:attrName>ppt_x</p:attrName>
                                            </p:attrNameLst>
                                          </p:cBhvr>
                                          <p:tavLst>
                                            <p:tav tm="0">
                                              <p:val>
                                                <p:strVal val="#ppt_x"/>
                                              </p:val>
                                            </p:tav>
                                            <p:tav tm="100000">
                                              <p:val>
                                                <p:strVal val="#ppt_x"/>
                                              </p:val>
                                            </p:tav>
                                          </p:tavLst>
                                        </p:anim>
                                        <p:anim calcmode="lin" valueType="num">
                                          <p:cBhvr additive="base">
                                            <p:cTn id="17" dur="500" fill="hold"/>
                                            <p:tgtEl>
                                              <p:spTgt spid="922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9220"/>
                                            </p:tgtEl>
                                            <p:attrNameLst>
                                              <p:attrName>style.visibility</p:attrName>
                                            </p:attrNameLst>
                                          </p:cBhvr>
                                          <p:to>
                                            <p:strVal val="visible"/>
                                          </p:to>
                                        </p:set>
                                        <p:anim calcmode="lin" valueType="num">
                                          <p:cBhvr additive="base">
                                            <p:cTn id="21" dur="500" fill="hold"/>
                                            <p:tgtEl>
                                              <p:spTgt spid="9220"/>
                                            </p:tgtEl>
                                            <p:attrNameLst>
                                              <p:attrName>ppt_x</p:attrName>
                                            </p:attrNameLst>
                                          </p:cBhvr>
                                          <p:tavLst>
                                            <p:tav tm="0">
                                              <p:val>
                                                <p:strVal val="#ppt_x"/>
                                              </p:val>
                                            </p:tav>
                                            <p:tav tm="100000">
                                              <p:val>
                                                <p:strVal val="#ppt_x"/>
                                              </p:val>
                                            </p:tav>
                                          </p:tavLst>
                                        </p:anim>
                                        <p:anim calcmode="lin" valueType="num">
                                          <p:cBhvr additive="base">
                                            <p:cTn id="22" dur="500" fill="hold"/>
                                            <p:tgtEl>
                                              <p:spTgt spid="922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1"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8)">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ext Box 10"/>
          <p:cNvSpPr txBox="1">
            <a:spLocks noChangeArrowheads="1"/>
          </p:cNvSpPr>
          <p:nvPr/>
        </p:nvSpPr>
        <p:spPr bwMode="auto">
          <a:xfrm>
            <a:off x="4724353" y="4447984"/>
            <a:ext cx="4151619" cy="460990"/>
          </a:xfrm>
          <a:prstGeom prst="rect">
            <a:avLst/>
          </a:prstGeom>
          <a:solidFill>
            <a:schemeClr val="bg1"/>
          </a:solidFill>
          <a:ln w="9525">
            <a:solidFill>
              <a:srgbClr val="00B0F0"/>
            </a:solidFill>
            <a:miter lim="800000"/>
            <a:headEnd/>
            <a:tailEnd/>
          </a:ln>
        </p:spPr>
        <p:txBody>
          <a:bodyPr wrap="square" lIns="90907" tIns="45442" rIns="90907" bIns="454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09054" eaLnBrk="1" hangingPunct="1">
              <a:spcBef>
                <a:spcPct val="50000"/>
              </a:spcBef>
              <a:buClrTx/>
            </a:pPr>
            <a:r>
              <a:rPr lang="en-US" sz="2399" kern="1200" dirty="0" err="1">
                <a:solidFill>
                  <a:srgbClr val="00B0F0"/>
                </a:solidFill>
                <a:latin typeface="Times New Roman" pitchFamily="18" charset="0"/>
                <a:ea typeface="+mn-ea"/>
                <a:cs typeface="Times New Roman" pitchFamily="18" charset="0"/>
              </a:rPr>
              <a:t>Đầu</a:t>
            </a:r>
            <a:r>
              <a:rPr lang="en-US" sz="2399" kern="1200" dirty="0">
                <a:solidFill>
                  <a:srgbClr val="00B0F0"/>
                </a:solidFill>
                <a:latin typeface="Times New Roman" pitchFamily="18" charset="0"/>
                <a:ea typeface="+mn-ea"/>
                <a:cs typeface="Times New Roman" pitchFamily="18" charset="0"/>
              </a:rPr>
              <a:t> </a:t>
            </a:r>
            <a:r>
              <a:rPr lang="en-US" sz="2399" kern="1200" dirty="0" err="1">
                <a:solidFill>
                  <a:srgbClr val="00B0F0"/>
                </a:solidFill>
                <a:latin typeface="Times New Roman" pitchFamily="18" charset="0"/>
                <a:ea typeface="+mn-ea"/>
                <a:cs typeface="Times New Roman" pitchFamily="18" charset="0"/>
              </a:rPr>
              <a:t>máy</a:t>
            </a:r>
            <a:r>
              <a:rPr lang="en-US" sz="2399" kern="1200" dirty="0">
                <a:solidFill>
                  <a:srgbClr val="00B0F0"/>
                </a:solidFill>
                <a:latin typeface="Times New Roman" pitchFamily="18" charset="0"/>
                <a:ea typeface="+mn-ea"/>
                <a:cs typeface="Times New Roman" pitchFamily="18" charset="0"/>
              </a:rPr>
              <a:t> </a:t>
            </a:r>
            <a:r>
              <a:rPr lang="en-US" sz="2399" kern="1200" dirty="0" err="1">
                <a:solidFill>
                  <a:srgbClr val="00B0F0"/>
                </a:solidFill>
                <a:latin typeface="Times New Roman" pitchFamily="18" charset="0"/>
                <a:ea typeface="+mn-ea"/>
                <a:cs typeface="Times New Roman" pitchFamily="18" charset="0"/>
              </a:rPr>
              <a:t>xe</a:t>
            </a:r>
            <a:r>
              <a:rPr lang="en-US" sz="2399" kern="1200" dirty="0">
                <a:solidFill>
                  <a:srgbClr val="00B0F0"/>
                </a:solidFill>
                <a:latin typeface="Times New Roman" pitchFamily="18" charset="0"/>
                <a:ea typeface="+mn-ea"/>
                <a:cs typeface="Times New Roman" pitchFamily="18" charset="0"/>
              </a:rPr>
              <a:t> </a:t>
            </a:r>
            <a:r>
              <a:rPr lang="en-US" sz="2399" kern="1200" dirty="0" err="1">
                <a:solidFill>
                  <a:srgbClr val="00B0F0"/>
                </a:solidFill>
                <a:latin typeface="Times New Roman" pitchFamily="18" charset="0"/>
                <a:ea typeface="+mn-ea"/>
                <a:cs typeface="Times New Roman" pitchFamily="18" charset="0"/>
              </a:rPr>
              <a:t>lửa</a:t>
            </a:r>
            <a:r>
              <a:rPr lang="en-US" sz="2399" kern="1200" dirty="0">
                <a:solidFill>
                  <a:srgbClr val="00B0F0"/>
                </a:solidFill>
                <a:latin typeface="Times New Roman" pitchFamily="18" charset="0"/>
                <a:ea typeface="+mn-ea"/>
                <a:cs typeface="Times New Roman" pitchFamily="18" charset="0"/>
              </a:rPr>
              <a:t> </a:t>
            </a:r>
            <a:r>
              <a:rPr lang="en-US" sz="2399" kern="1200" dirty="0" err="1">
                <a:solidFill>
                  <a:srgbClr val="00B0F0"/>
                </a:solidFill>
                <a:latin typeface="Times New Roman" pitchFamily="18" charset="0"/>
                <a:ea typeface="+mn-ea"/>
                <a:cs typeface="Times New Roman" pitchFamily="18" charset="0"/>
              </a:rPr>
              <a:t>Xti-phen</a:t>
            </a:r>
            <a:r>
              <a:rPr lang="en-US" sz="2399" kern="1200" dirty="0">
                <a:solidFill>
                  <a:srgbClr val="00B0F0"/>
                </a:solidFill>
                <a:latin typeface="Times New Roman" pitchFamily="18" charset="0"/>
                <a:ea typeface="+mn-ea"/>
                <a:cs typeface="Times New Roman" pitchFamily="18" charset="0"/>
              </a:rPr>
              <a:t> -</a:t>
            </a:r>
            <a:r>
              <a:rPr lang="en-US" sz="2399" kern="1200" dirty="0" err="1">
                <a:solidFill>
                  <a:srgbClr val="00B0F0"/>
                </a:solidFill>
                <a:latin typeface="Times New Roman" pitchFamily="18" charset="0"/>
                <a:ea typeface="+mn-ea"/>
                <a:cs typeface="Times New Roman" pitchFamily="18" charset="0"/>
              </a:rPr>
              <a:t>xơn</a:t>
            </a:r>
            <a:endParaRPr lang="en-US" sz="2399" kern="1200" dirty="0">
              <a:solidFill>
                <a:srgbClr val="00B0F0"/>
              </a:solidFill>
              <a:latin typeface="Times New Roman" pitchFamily="18" charset="0"/>
              <a:ea typeface="+mn-ea"/>
              <a:cs typeface="Times New Roman" pitchFamily="18" charset="0"/>
            </a:endParaRPr>
          </a:p>
        </p:txBody>
      </p:sp>
      <p:sp>
        <p:nvSpPr>
          <p:cNvPr id="20483" name="AutoShape 14" descr="2Q=="/>
          <p:cNvSpPr>
            <a:spLocks noChangeAspect="1" noChangeArrowheads="1"/>
          </p:cNvSpPr>
          <p:nvPr/>
        </p:nvSpPr>
        <p:spPr bwMode="auto">
          <a:xfrm>
            <a:off x="4419647" y="2457669"/>
            <a:ext cx="3047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7" tIns="45442" rIns="90907" bIns="45442"/>
          <a:lstStyle/>
          <a:p>
            <a:pPr defTabSz="909054">
              <a:buClrTx/>
            </a:pPr>
            <a:endParaRPr lang="en-US" sz="1799" kern="1200">
              <a:solidFill>
                <a:prstClr val="black"/>
              </a:solidFill>
              <a:latin typeface="Calibri"/>
              <a:ea typeface="+mn-ea"/>
              <a:cs typeface="+mn-cs"/>
            </a:endParaRPr>
          </a:p>
        </p:txBody>
      </p:sp>
      <p:sp>
        <p:nvSpPr>
          <p:cNvPr id="20484" name="AutoShape 16" descr="2Q=="/>
          <p:cNvSpPr>
            <a:spLocks noChangeAspect="1" noChangeArrowheads="1"/>
          </p:cNvSpPr>
          <p:nvPr/>
        </p:nvSpPr>
        <p:spPr bwMode="auto">
          <a:xfrm>
            <a:off x="4419647" y="2457669"/>
            <a:ext cx="3047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7" tIns="45442" rIns="90907" bIns="45442"/>
          <a:lstStyle/>
          <a:p>
            <a:pPr defTabSz="909054">
              <a:buClrTx/>
            </a:pPr>
            <a:endParaRPr lang="en-US" sz="1799" kern="1200">
              <a:solidFill>
                <a:prstClr val="black"/>
              </a:solidFill>
              <a:latin typeface="Calibri"/>
              <a:ea typeface="+mn-ea"/>
              <a:cs typeface="+mn-cs"/>
            </a:endParaRPr>
          </a:p>
        </p:txBody>
      </p:sp>
      <p:sp>
        <p:nvSpPr>
          <p:cNvPr id="20485" name="AutoShape 18" descr="2Q=="/>
          <p:cNvSpPr>
            <a:spLocks noChangeAspect="1" noChangeArrowheads="1"/>
          </p:cNvSpPr>
          <p:nvPr/>
        </p:nvSpPr>
        <p:spPr bwMode="auto">
          <a:xfrm>
            <a:off x="4419647" y="2457669"/>
            <a:ext cx="3047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7" tIns="45442" rIns="90907" bIns="45442"/>
          <a:lstStyle/>
          <a:p>
            <a:pPr defTabSz="909054">
              <a:buClrTx/>
            </a:pPr>
            <a:endParaRPr lang="en-US" sz="1799" kern="1200">
              <a:solidFill>
                <a:prstClr val="black"/>
              </a:solidFill>
              <a:latin typeface="Calibri"/>
              <a:ea typeface="+mn-ea"/>
              <a:cs typeface="+mn-cs"/>
            </a:endParaRPr>
          </a:p>
        </p:txBody>
      </p:sp>
      <p:sp>
        <p:nvSpPr>
          <p:cNvPr id="20486" name="AutoShape 20" descr="2Q=="/>
          <p:cNvSpPr>
            <a:spLocks noChangeAspect="1" noChangeArrowheads="1"/>
          </p:cNvSpPr>
          <p:nvPr/>
        </p:nvSpPr>
        <p:spPr bwMode="auto">
          <a:xfrm>
            <a:off x="4419647" y="2457669"/>
            <a:ext cx="3047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7" tIns="45442" rIns="90907" bIns="45442"/>
          <a:lstStyle/>
          <a:p>
            <a:pPr defTabSz="909054">
              <a:buClrTx/>
            </a:pPr>
            <a:endParaRPr lang="en-US" sz="1799" kern="1200">
              <a:solidFill>
                <a:prstClr val="black"/>
              </a:solidFill>
              <a:latin typeface="Calibri"/>
              <a:ea typeface="+mn-ea"/>
              <a:cs typeface="+mn-cs"/>
            </a:endParaRPr>
          </a:p>
        </p:txBody>
      </p:sp>
      <p:pic>
        <p:nvPicPr>
          <p:cNvPr id="2048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588" y="361950"/>
            <a:ext cx="3810411" cy="389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Rectangle 5"/>
          <p:cNvSpPr>
            <a:spLocks noChangeArrowheads="1"/>
          </p:cNvSpPr>
          <p:nvPr/>
        </p:nvSpPr>
        <p:spPr bwMode="auto">
          <a:xfrm>
            <a:off x="88469" y="4345014"/>
            <a:ext cx="4113530" cy="830208"/>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lIns="90907" tIns="45442" rIns="90907" bIns="45442">
            <a:spAutoFit/>
          </a:bodyPr>
          <a:lstStyle/>
          <a:p>
            <a:pPr algn="ctr" defTabSz="909054">
              <a:buClrTx/>
            </a:pPr>
            <a:r>
              <a:rPr lang="en-US" sz="2399" kern="1200" dirty="0" err="1">
                <a:solidFill>
                  <a:srgbClr val="00B0F0"/>
                </a:solidFill>
                <a:latin typeface="Times New Roman" pitchFamily="18" charset="0"/>
                <a:ea typeface="+mn-ea"/>
                <a:cs typeface="Times New Roman" pitchFamily="18" charset="0"/>
              </a:rPr>
              <a:t>Xti</a:t>
            </a:r>
            <a:r>
              <a:rPr lang="en-US" sz="2399" kern="1200" dirty="0">
                <a:solidFill>
                  <a:srgbClr val="00B0F0"/>
                </a:solidFill>
                <a:latin typeface="Times New Roman" pitchFamily="18" charset="0"/>
                <a:ea typeface="+mn-ea"/>
                <a:cs typeface="Times New Roman" pitchFamily="18" charset="0"/>
              </a:rPr>
              <a:t> –</a:t>
            </a:r>
            <a:r>
              <a:rPr lang="en-US" sz="2399" kern="1200" dirty="0" err="1">
                <a:solidFill>
                  <a:srgbClr val="00B0F0"/>
                </a:solidFill>
                <a:latin typeface="Times New Roman" pitchFamily="18" charset="0"/>
                <a:ea typeface="+mn-ea"/>
                <a:cs typeface="Times New Roman" pitchFamily="18" charset="0"/>
              </a:rPr>
              <a:t>phen-xơn</a:t>
            </a:r>
            <a:r>
              <a:rPr lang="en-US" sz="2399" kern="1200" dirty="0">
                <a:solidFill>
                  <a:srgbClr val="00B0F0"/>
                </a:solidFill>
                <a:latin typeface="Times New Roman" pitchFamily="18" charset="0"/>
                <a:ea typeface="+mn-ea"/>
                <a:cs typeface="Times New Roman" pitchFamily="18" charset="0"/>
              </a:rPr>
              <a:t> - “</a:t>
            </a:r>
            <a:r>
              <a:rPr lang="en-US" sz="2399" kern="1200" dirty="0" err="1">
                <a:solidFill>
                  <a:srgbClr val="00B0F0"/>
                </a:solidFill>
                <a:latin typeface="Times New Roman" pitchFamily="18" charset="0"/>
                <a:ea typeface="+mn-ea"/>
                <a:cs typeface="Times New Roman" pitchFamily="18" charset="0"/>
              </a:rPr>
              <a:t>Ông</a:t>
            </a:r>
            <a:r>
              <a:rPr lang="en-US" sz="2399" kern="1200" dirty="0">
                <a:solidFill>
                  <a:srgbClr val="00B0F0"/>
                </a:solidFill>
                <a:latin typeface="Times New Roman" pitchFamily="18" charset="0"/>
                <a:ea typeface="+mn-ea"/>
                <a:cs typeface="Times New Roman" pitchFamily="18" charset="0"/>
              </a:rPr>
              <a:t> </a:t>
            </a:r>
            <a:r>
              <a:rPr lang="en-US" sz="2399" kern="1200" dirty="0" err="1">
                <a:solidFill>
                  <a:srgbClr val="00B0F0"/>
                </a:solidFill>
                <a:latin typeface="Times New Roman" pitchFamily="18" charset="0"/>
                <a:ea typeface="+mn-ea"/>
                <a:cs typeface="Times New Roman" pitchFamily="18" charset="0"/>
              </a:rPr>
              <a:t>tổ</a:t>
            </a:r>
            <a:r>
              <a:rPr lang="en-US" sz="2399" kern="1200" dirty="0">
                <a:solidFill>
                  <a:srgbClr val="00B0F0"/>
                </a:solidFill>
                <a:latin typeface="Times New Roman" pitchFamily="18" charset="0"/>
                <a:ea typeface="+mn-ea"/>
                <a:cs typeface="Times New Roman" pitchFamily="18" charset="0"/>
              </a:rPr>
              <a:t>” </a:t>
            </a:r>
            <a:r>
              <a:rPr lang="en-US" sz="2399" kern="1200" dirty="0" err="1">
                <a:solidFill>
                  <a:srgbClr val="00B0F0"/>
                </a:solidFill>
                <a:latin typeface="Times New Roman" pitchFamily="18" charset="0"/>
                <a:ea typeface="+mn-ea"/>
                <a:cs typeface="Times New Roman" pitchFamily="18" charset="0"/>
              </a:rPr>
              <a:t>của</a:t>
            </a:r>
            <a:r>
              <a:rPr lang="en-US" sz="2399" kern="1200" dirty="0">
                <a:solidFill>
                  <a:srgbClr val="00B0F0"/>
                </a:solidFill>
                <a:latin typeface="Times New Roman" pitchFamily="18" charset="0"/>
                <a:ea typeface="+mn-ea"/>
                <a:cs typeface="Times New Roman" pitchFamily="18" charset="0"/>
              </a:rPr>
              <a:t> </a:t>
            </a:r>
            <a:r>
              <a:rPr lang="en-US" sz="2399" kern="1200" dirty="0" err="1">
                <a:solidFill>
                  <a:srgbClr val="00B0F0"/>
                </a:solidFill>
                <a:latin typeface="Times New Roman" pitchFamily="18" charset="0"/>
                <a:ea typeface="+mn-ea"/>
                <a:cs typeface="Times New Roman" pitchFamily="18" charset="0"/>
              </a:rPr>
              <a:t>ngành</a:t>
            </a:r>
            <a:r>
              <a:rPr lang="en-US" sz="2399" kern="1200" dirty="0">
                <a:solidFill>
                  <a:srgbClr val="00B0F0"/>
                </a:solidFill>
                <a:latin typeface="Times New Roman" pitchFamily="18" charset="0"/>
                <a:ea typeface="+mn-ea"/>
                <a:cs typeface="Times New Roman" pitchFamily="18" charset="0"/>
              </a:rPr>
              <a:t> </a:t>
            </a:r>
            <a:r>
              <a:rPr lang="en-US" sz="2399" kern="1200" dirty="0" err="1">
                <a:solidFill>
                  <a:srgbClr val="00B0F0"/>
                </a:solidFill>
                <a:latin typeface="Times New Roman" pitchFamily="18" charset="0"/>
                <a:ea typeface="+mn-ea"/>
                <a:cs typeface="Times New Roman" pitchFamily="18" charset="0"/>
              </a:rPr>
              <a:t>đường</a:t>
            </a:r>
            <a:r>
              <a:rPr lang="en-US" sz="2399" kern="1200" dirty="0">
                <a:solidFill>
                  <a:srgbClr val="00B0F0"/>
                </a:solidFill>
                <a:latin typeface="Times New Roman" pitchFamily="18" charset="0"/>
                <a:ea typeface="+mn-ea"/>
                <a:cs typeface="Times New Roman" pitchFamily="18" charset="0"/>
              </a:rPr>
              <a:t> </a:t>
            </a:r>
            <a:r>
              <a:rPr lang="en-US" sz="2399" kern="1200" dirty="0" err="1">
                <a:solidFill>
                  <a:srgbClr val="00B0F0"/>
                </a:solidFill>
                <a:latin typeface="Times New Roman" pitchFamily="18" charset="0"/>
                <a:ea typeface="+mn-ea"/>
                <a:cs typeface="Times New Roman" pitchFamily="18" charset="0"/>
              </a:rPr>
              <a:t>sắt</a:t>
            </a:r>
            <a:endParaRPr lang="en-US" sz="2399" kern="1200" dirty="0">
              <a:solidFill>
                <a:srgbClr val="00B0F0"/>
              </a:solidFill>
              <a:latin typeface="Times New Roman" pitchFamily="18" charset="0"/>
              <a:ea typeface="+mn-ea"/>
              <a:cs typeface="Times New Roman" pitchFamily="18" charset="0"/>
            </a:endParaRPr>
          </a:p>
        </p:txBody>
      </p:sp>
      <p:pic>
        <p:nvPicPr>
          <p:cNvPr id="2049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748" y="361951"/>
            <a:ext cx="4610264" cy="388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14733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500" fill="hold"/>
                                        <p:tgtEl>
                                          <p:spTgt spid="20489"/>
                                        </p:tgtEl>
                                        <p:attrNameLst>
                                          <p:attrName>ppt_w</p:attrName>
                                        </p:attrNameLst>
                                      </p:cBhvr>
                                      <p:tavLst>
                                        <p:tav tm="0">
                                          <p:val>
                                            <p:fltVal val="0"/>
                                          </p:val>
                                        </p:tav>
                                        <p:tav tm="100000">
                                          <p:val>
                                            <p:strVal val="#ppt_w"/>
                                          </p:val>
                                        </p:tav>
                                      </p:tavLst>
                                    </p:anim>
                                    <p:anim calcmode="lin" valueType="num">
                                      <p:cBhvr>
                                        <p:cTn id="8" dur="500" fill="hold"/>
                                        <p:tgtEl>
                                          <p:spTgt spid="20489"/>
                                        </p:tgtEl>
                                        <p:attrNameLst>
                                          <p:attrName>ppt_h</p:attrName>
                                        </p:attrNameLst>
                                      </p:cBhvr>
                                      <p:tavLst>
                                        <p:tav tm="0">
                                          <p:val>
                                            <p:fltVal val="0"/>
                                          </p:val>
                                        </p:tav>
                                        <p:tav tm="100000">
                                          <p:val>
                                            <p:strVal val="#ppt_h"/>
                                          </p:val>
                                        </p:tav>
                                      </p:tavLst>
                                    </p:anim>
                                    <p:animEffect transition="in" filter="fade">
                                      <p:cBhvr>
                                        <p:cTn id="9" dur="500"/>
                                        <p:tgtEl>
                                          <p:spTgt spid="2048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490"/>
                                        </p:tgtEl>
                                        <p:attrNameLst>
                                          <p:attrName>style.visibility</p:attrName>
                                        </p:attrNameLst>
                                      </p:cBhvr>
                                      <p:to>
                                        <p:strVal val="visible"/>
                                      </p:to>
                                    </p:set>
                                    <p:anim calcmode="lin" valueType="num">
                                      <p:cBhvr>
                                        <p:cTn id="14" dur="500" fill="hold"/>
                                        <p:tgtEl>
                                          <p:spTgt spid="20490"/>
                                        </p:tgtEl>
                                        <p:attrNameLst>
                                          <p:attrName>ppt_w</p:attrName>
                                        </p:attrNameLst>
                                      </p:cBhvr>
                                      <p:tavLst>
                                        <p:tav tm="0">
                                          <p:val>
                                            <p:fltVal val="0"/>
                                          </p:val>
                                        </p:tav>
                                        <p:tav tm="100000">
                                          <p:val>
                                            <p:strVal val="#ppt_w"/>
                                          </p:val>
                                        </p:tav>
                                      </p:tavLst>
                                    </p:anim>
                                    <p:anim calcmode="lin" valueType="num">
                                      <p:cBhvr>
                                        <p:cTn id="15" dur="500" fill="hold"/>
                                        <p:tgtEl>
                                          <p:spTgt spid="20490"/>
                                        </p:tgtEl>
                                        <p:attrNameLst>
                                          <p:attrName>ppt_h</p:attrName>
                                        </p:attrNameLst>
                                      </p:cBhvr>
                                      <p:tavLst>
                                        <p:tav tm="0">
                                          <p:val>
                                            <p:fltVal val="0"/>
                                          </p:val>
                                        </p:tav>
                                        <p:tav tm="100000">
                                          <p:val>
                                            <p:strVal val="#ppt_h"/>
                                          </p:val>
                                        </p:tav>
                                      </p:tavLst>
                                    </p:anim>
                                    <p:animEffect transition="in" filter="fade">
                                      <p:cBhvr>
                                        <p:cTn id="16" dur="500"/>
                                        <p:tgtEl>
                                          <p:spTgt spid="2049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491"/>
                                        </p:tgtEl>
                                        <p:attrNameLst>
                                          <p:attrName>style.visibility</p:attrName>
                                        </p:attrNameLst>
                                      </p:cBhvr>
                                      <p:to>
                                        <p:strVal val="visible"/>
                                      </p:to>
                                    </p:set>
                                    <p:anim calcmode="lin" valueType="num">
                                      <p:cBhvr>
                                        <p:cTn id="21" dur="500" fill="hold"/>
                                        <p:tgtEl>
                                          <p:spTgt spid="20491"/>
                                        </p:tgtEl>
                                        <p:attrNameLst>
                                          <p:attrName>ppt_w</p:attrName>
                                        </p:attrNameLst>
                                      </p:cBhvr>
                                      <p:tavLst>
                                        <p:tav tm="0">
                                          <p:val>
                                            <p:fltVal val="0"/>
                                          </p:val>
                                        </p:tav>
                                        <p:tav tm="100000">
                                          <p:val>
                                            <p:strVal val="#ppt_w"/>
                                          </p:val>
                                        </p:tav>
                                      </p:tavLst>
                                    </p:anim>
                                    <p:anim calcmode="lin" valueType="num">
                                      <p:cBhvr>
                                        <p:cTn id="22" dur="500" fill="hold"/>
                                        <p:tgtEl>
                                          <p:spTgt spid="20491"/>
                                        </p:tgtEl>
                                        <p:attrNameLst>
                                          <p:attrName>ppt_h</p:attrName>
                                        </p:attrNameLst>
                                      </p:cBhvr>
                                      <p:tavLst>
                                        <p:tav tm="0">
                                          <p:val>
                                            <p:fltVal val="0"/>
                                          </p:val>
                                        </p:tav>
                                        <p:tav tm="100000">
                                          <p:val>
                                            <p:strVal val="#ppt_h"/>
                                          </p:val>
                                        </p:tav>
                                      </p:tavLst>
                                    </p:anim>
                                    <p:animEffect transition="in" filter="fade">
                                      <p:cBhvr>
                                        <p:cTn id="23" dur="500"/>
                                        <p:tgtEl>
                                          <p:spTgt spid="2049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482"/>
                                        </p:tgtEl>
                                        <p:attrNameLst>
                                          <p:attrName>style.visibility</p:attrName>
                                        </p:attrNameLst>
                                      </p:cBhvr>
                                      <p:to>
                                        <p:strVal val="visible"/>
                                      </p:to>
                                    </p:set>
                                    <p:anim calcmode="lin" valueType="num">
                                      <p:cBhvr>
                                        <p:cTn id="28" dur="500" fill="hold"/>
                                        <p:tgtEl>
                                          <p:spTgt spid="20482"/>
                                        </p:tgtEl>
                                        <p:attrNameLst>
                                          <p:attrName>ppt_w</p:attrName>
                                        </p:attrNameLst>
                                      </p:cBhvr>
                                      <p:tavLst>
                                        <p:tav tm="0">
                                          <p:val>
                                            <p:fltVal val="0"/>
                                          </p:val>
                                        </p:tav>
                                        <p:tav tm="100000">
                                          <p:val>
                                            <p:strVal val="#ppt_w"/>
                                          </p:val>
                                        </p:tav>
                                      </p:tavLst>
                                    </p:anim>
                                    <p:anim calcmode="lin" valueType="num">
                                      <p:cBhvr>
                                        <p:cTn id="29" dur="500" fill="hold"/>
                                        <p:tgtEl>
                                          <p:spTgt spid="20482"/>
                                        </p:tgtEl>
                                        <p:attrNameLst>
                                          <p:attrName>ppt_h</p:attrName>
                                        </p:attrNameLst>
                                      </p:cBhvr>
                                      <p:tavLst>
                                        <p:tav tm="0">
                                          <p:val>
                                            <p:fltVal val="0"/>
                                          </p:val>
                                        </p:tav>
                                        <p:tav tm="100000">
                                          <p:val>
                                            <p:strVal val="#ppt_h"/>
                                          </p:val>
                                        </p:tav>
                                      </p:tavLst>
                                    </p:anim>
                                    <p:animEffect transition="in" filter="fade">
                                      <p:cBhvr>
                                        <p:cTn id="30"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P spid="2049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Tàu thủy chạy bằng hơi nước ở thế kỉ XIX - Lịch sử 10 - Đoàn Thị Hồng Điệp  - Thư viện Tư liệu giáo dục">
            <a:extLst>
              <a:ext uri="{FF2B5EF4-FFF2-40B4-BE49-F238E27FC236}">
                <a16:creationId xmlns:a16="http://schemas.microsoft.com/office/drawing/2014/main" id="{8481BD5B-ABCF-5D42-944A-2EF26355E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95350"/>
            <a:ext cx="4495800" cy="4248150"/>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EF5E979-7A91-CF49-8D10-5871B18A0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70281"/>
            <a:ext cx="1257300" cy="10430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7F8A5EE-8BB0-8A4B-A7DF-796AC1464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4015680"/>
            <a:ext cx="1257300" cy="10430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0720F97-D567-EC45-854F-FB1975249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961079"/>
            <a:ext cx="1257300" cy="1043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3C55F57-9006-7A4D-A38D-642737FB256F}"/>
              </a:ext>
            </a:extLst>
          </p:cNvPr>
          <p:cNvSpPr/>
          <p:nvPr/>
        </p:nvSpPr>
        <p:spPr>
          <a:xfrm>
            <a:off x="4621194" y="-23873"/>
            <a:ext cx="4343401" cy="830997"/>
          </a:xfrm>
          <a:prstGeom prst="rect">
            <a:avLst/>
          </a:prstGeom>
          <a:solidFill>
            <a:srgbClr val="FFFDE3"/>
          </a:solidFill>
        </p:spPr>
        <p:txBody>
          <a:bodyPr wrap="square">
            <a:spAutoFit/>
          </a:bodyPr>
          <a:lstStyle/>
          <a:p>
            <a:pPr algn="ctr"/>
            <a:r>
              <a:rPr lang="vi-VN" sz="2400" b="1" dirty="0">
                <a:solidFill>
                  <a:srgbClr val="333333"/>
                </a:solidFill>
                <a:latin typeface="Times New Roman" panose="02020603050405020304" pitchFamily="18" charset="0"/>
                <a:cs typeface="Times New Roman" panose="02020603050405020304" pitchFamily="18" charset="0"/>
              </a:rPr>
              <a:t>Tàu thủy chạy bằng hơi nước ở thế kỉ XIX</a:t>
            </a:r>
          </a:p>
        </p:txBody>
      </p:sp>
      <p:pic>
        <p:nvPicPr>
          <p:cNvPr id="14338" name="Picture 2" descr="Trong hình là tàu thủy chạy bằng hơi... - Tìm hiểu về chiến tranh Việt Nam  (Viet Nam War) | Facebook">
            <a:extLst>
              <a:ext uri="{FF2B5EF4-FFF2-40B4-BE49-F238E27FC236}">
                <a16:creationId xmlns:a16="http://schemas.microsoft.com/office/drawing/2014/main" id="{3399DB0E-640B-AB49-92E0-39101DE20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3"/>
            <a:ext cx="4495800" cy="3790950"/>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814173"/>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14:bounceEnd="50000">
                                          <p:cBhvr additive="base">
                                            <p:cTn id="7" dur="500" fill="hold"/>
                                            <p:tgtEl>
                                              <p:spTgt spid="1433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33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14:bounceEnd="50000">
                                          <p:cBhvr additive="base">
                                            <p:cTn id="11" dur="500" fill="hold"/>
                                            <p:tgtEl>
                                              <p:spTgt spid="1434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34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cBhvr additive="base">
                                            <p:cTn id="11" dur="500" fill="hold"/>
                                            <p:tgtEl>
                                              <p:spTgt spid="14340"/>
                                            </p:tgtEl>
                                            <p:attrNameLst>
                                              <p:attrName>ppt_x</p:attrName>
                                            </p:attrNameLst>
                                          </p:cBhvr>
                                          <p:tavLst>
                                            <p:tav tm="0">
                                              <p:val>
                                                <p:strVal val="#ppt_x"/>
                                              </p:val>
                                            </p:tav>
                                            <p:tav tm="100000">
                                              <p:val>
                                                <p:strVal val="#ppt_x"/>
                                              </p:val>
                                            </p:tav>
                                          </p:tavLst>
                                        </p:anim>
                                        <p:anim calcmode="lin" valueType="num">
                                          <p:cBhvr additive="base">
                                            <p:cTn id="12" dur="500" fill="hold"/>
                                            <p:tgtEl>
                                              <p:spTgt spid="1434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978"/>
        <p:cNvGrpSpPr/>
        <p:nvPr/>
      </p:nvGrpSpPr>
      <p:grpSpPr>
        <a:xfrm>
          <a:off x="0" y="0"/>
          <a:ext cx="0" cy="0"/>
          <a:chOff x="0" y="0"/>
          <a:chExt cx="0" cy="0"/>
        </a:xfrm>
      </p:grpSpPr>
      <p:sp>
        <p:nvSpPr>
          <p:cNvPr id="9" name="Text Box 27">
            <a:extLst>
              <a:ext uri="{FF2B5EF4-FFF2-40B4-BE49-F238E27FC236}">
                <a16:creationId xmlns:a16="http://schemas.microsoft.com/office/drawing/2014/main" id="{C452209A-4973-6F47-B336-08B8AB279982}"/>
              </a:ext>
            </a:extLst>
          </p:cNvPr>
          <p:cNvSpPr txBox="1">
            <a:spLocks noChangeArrowheads="1"/>
          </p:cNvSpPr>
          <p:nvPr/>
        </p:nvSpPr>
        <p:spPr bwMode="auto">
          <a:xfrm>
            <a:off x="2235200" y="1760986"/>
            <a:ext cx="1752600" cy="2246769"/>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dirty="0" err="1">
                <a:solidFill>
                  <a:srgbClr val="002060"/>
                </a:solidFill>
                <a:latin typeface="Times New Roman" panose="02020603050405020304" pitchFamily="18" charset="0"/>
              </a:rPr>
              <a:t>Máy</a:t>
            </a: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móc</a:t>
            </a: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được</a:t>
            </a:r>
            <a:endParaRPr lang="en-US" altLang="vi-VN" sz="2000" b="1" dirty="0">
              <a:solidFill>
                <a:srgbClr val="002060"/>
              </a:solidFill>
              <a:latin typeface="Times New Roman" panose="02020603050405020304" pitchFamily="18" charset="0"/>
            </a:endParaRPr>
          </a:p>
          <a:p>
            <a:pPr algn="ctr" eaLnBrk="1" hangingPunct="1">
              <a:spcBef>
                <a:spcPct val="0"/>
              </a:spcBef>
              <a:buClrTx/>
              <a:buFontTx/>
              <a:buNone/>
            </a:pP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phát</a:t>
            </a: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minh</a:t>
            </a:r>
            <a:endParaRPr lang="en-US" altLang="vi-VN" sz="2000" b="1" dirty="0">
              <a:solidFill>
                <a:srgbClr val="002060"/>
              </a:solidFill>
              <a:latin typeface="Times New Roman" panose="02020603050405020304" pitchFamily="18" charset="0"/>
            </a:endParaRPr>
          </a:p>
          <a:p>
            <a:pPr algn="ctr" eaLnBrk="1" hangingPunct="1">
              <a:spcBef>
                <a:spcPct val="0"/>
              </a:spcBef>
              <a:buClrTx/>
              <a:buFontTx/>
              <a:buNone/>
            </a:pP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và</a:t>
            </a: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sử</a:t>
            </a: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dụng</a:t>
            </a:r>
            <a:r>
              <a:rPr lang="en-US" altLang="vi-VN" sz="2000" b="1" dirty="0">
                <a:solidFill>
                  <a:srgbClr val="002060"/>
                </a:solidFill>
                <a:latin typeface="Times New Roman" panose="02020603050405020304" pitchFamily="18" charset="0"/>
              </a:rPr>
              <a:t> </a:t>
            </a:r>
          </a:p>
          <a:p>
            <a:pPr algn="ctr" eaLnBrk="1" hangingPunct="1">
              <a:spcBef>
                <a:spcPct val="0"/>
              </a:spcBef>
              <a:buClrTx/>
              <a:buFontTx/>
              <a:buNone/>
            </a:pPr>
            <a:r>
              <a:rPr lang="en-US" altLang="vi-VN" sz="2000" b="1" dirty="0" err="1">
                <a:solidFill>
                  <a:srgbClr val="002060"/>
                </a:solidFill>
                <a:latin typeface="Times New Roman" panose="02020603050405020304" pitchFamily="18" charset="0"/>
              </a:rPr>
              <a:t>trong</a:t>
            </a: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giao</a:t>
            </a:r>
            <a:endParaRPr lang="en-US" altLang="vi-VN" sz="2000" b="1" dirty="0">
              <a:solidFill>
                <a:srgbClr val="002060"/>
              </a:solidFill>
              <a:latin typeface="Times New Roman" panose="02020603050405020304" pitchFamily="18" charset="0"/>
            </a:endParaRPr>
          </a:p>
          <a:p>
            <a:pPr algn="ctr" eaLnBrk="1" hangingPunct="1">
              <a:spcBef>
                <a:spcPct val="0"/>
              </a:spcBef>
              <a:buClrTx/>
              <a:buFontTx/>
              <a:buNone/>
            </a:pP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thông</a:t>
            </a:r>
            <a:endParaRPr lang="en-US" altLang="vi-VN" sz="2000" b="1" dirty="0">
              <a:solidFill>
                <a:srgbClr val="002060"/>
              </a:solidFill>
              <a:latin typeface="Times New Roman" panose="02020603050405020304" pitchFamily="18" charset="0"/>
            </a:endParaRPr>
          </a:p>
          <a:p>
            <a:pPr algn="ctr" eaLnBrk="1" hangingPunct="1">
              <a:spcBef>
                <a:spcPct val="0"/>
              </a:spcBef>
              <a:buClrTx/>
              <a:buFontTx/>
              <a:buNone/>
            </a:pP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vận</a:t>
            </a: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tải</a:t>
            </a:r>
            <a:endParaRPr lang="en-US" altLang="vi-VN" sz="2000" b="1" dirty="0">
              <a:solidFill>
                <a:srgbClr val="002060"/>
              </a:solidFill>
              <a:latin typeface="Times New Roman" panose="02020603050405020304" pitchFamily="18" charset="0"/>
            </a:endParaRPr>
          </a:p>
        </p:txBody>
      </p:sp>
      <p:sp>
        <p:nvSpPr>
          <p:cNvPr id="10" name="Text Box 29">
            <a:extLst>
              <a:ext uri="{FF2B5EF4-FFF2-40B4-BE49-F238E27FC236}">
                <a16:creationId xmlns:a16="http://schemas.microsoft.com/office/drawing/2014/main" id="{4B385C6B-AD42-CC4D-BA12-438FB440280E}"/>
              </a:ext>
            </a:extLst>
          </p:cNvPr>
          <p:cNvSpPr txBox="1">
            <a:spLocks noChangeArrowheads="1"/>
          </p:cNvSpPr>
          <p:nvPr/>
        </p:nvSpPr>
        <p:spPr bwMode="auto">
          <a:xfrm>
            <a:off x="4749800" y="2422974"/>
            <a:ext cx="1168400" cy="707886"/>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dirty="0" err="1">
                <a:solidFill>
                  <a:srgbClr val="0070C0"/>
                </a:solidFill>
                <a:latin typeface="Times New Roman" panose="02020603050405020304" pitchFamily="18" charset="0"/>
              </a:rPr>
              <a:t>Sản</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xuất</a:t>
            </a:r>
            <a:endParaRPr lang="en-US" altLang="vi-VN" sz="2000" b="1" dirty="0">
              <a:solidFill>
                <a:srgbClr val="0070C0"/>
              </a:solidFill>
              <a:latin typeface="Times New Roman" panose="02020603050405020304" pitchFamily="18" charset="0"/>
            </a:endParaRPr>
          </a:p>
          <a:p>
            <a:pPr algn="ctr" eaLnBrk="1" hangingPunct="1">
              <a:spcBef>
                <a:spcPct val="0"/>
              </a:spcBef>
              <a:buClrTx/>
              <a:buFontTx/>
              <a:buNone/>
            </a:pPr>
            <a:r>
              <a:rPr lang="en-US" altLang="vi-VN" sz="2000" b="1" dirty="0" err="1">
                <a:solidFill>
                  <a:srgbClr val="0070C0"/>
                </a:solidFill>
                <a:latin typeface="Times New Roman" panose="02020603050405020304" pitchFamily="18" charset="0"/>
              </a:rPr>
              <a:t>thép</a:t>
            </a:r>
            <a:r>
              <a:rPr lang="en-US" altLang="vi-VN" sz="2000" b="1" dirty="0">
                <a:solidFill>
                  <a:srgbClr val="0070C0"/>
                </a:solidFill>
                <a:latin typeface="Times New Roman" panose="02020603050405020304" pitchFamily="18" charset="0"/>
              </a:rPr>
              <a:t>, </a:t>
            </a:r>
          </a:p>
        </p:txBody>
      </p:sp>
      <p:sp>
        <p:nvSpPr>
          <p:cNvPr id="11" name="Text Box 30">
            <a:extLst>
              <a:ext uri="{FF2B5EF4-FFF2-40B4-BE49-F238E27FC236}">
                <a16:creationId xmlns:a16="http://schemas.microsoft.com/office/drawing/2014/main" id="{64F374B5-BE21-624B-98CB-CCF4CB9DFDA2}"/>
              </a:ext>
            </a:extLst>
          </p:cNvPr>
          <p:cNvSpPr txBox="1">
            <a:spLocks noChangeArrowheads="1"/>
          </p:cNvSpPr>
          <p:nvPr/>
        </p:nvSpPr>
        <p:spPr bwMode="auto">
          <a:xfrm>
            <a:off x="7188200" y="1888384"/>
            <a:ext cx="1752600" cy="1631216"/>
          </a:xfrm>
          <a:prstGeom prst="rect">
            <a:avLst/>
          </a:prstGeom>
          <a:solidFill>
            <a:schemeClr val="bg1"/>
          </a:solidFill>
          <a:ln w="5715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dirty="0">
                <a:latin typeface="Times New Roman" panose="02020603050405020304" pitchFamily="18" charset="0"/>
              </a:rPr>
              <a:t>Anh </a:t>
            </a:r>
            <a:r>
              <a:rPr lang="en-US" altLang="vi-VN" sz="2000" b="1" dirty="0" err="1">
                <a:latin typeface="Times New Roman" panose="02020603050405020304" pitchFamily="18" charset="0"/>
              </a:rPr>
              <a:t>trở</a:t>
            </a:r>
            <a:r>
              <a:rPr lang="en-US" altLang="vi-VN" sz="2000" b="1" dirty="0">
                <a:latin typeface="Times New Roman" panose="02020603050405020304" pitchFamily="18" charset="0"/>
              </a:rPr>
              <a:t> </a:t>
            </a:r>
          </a:p>
          <a:p>
            <a:pPr algn="ctr" eaLnBrk="1" hangingPunct="1">
              <a:spcBef>
                <a:spcPct val="0"/>
              </a:spcBef>
              <a:buClrTx/>
              <a:buFontTx/>
              <a:buNone/>
            </a:pPr>
            <a:r>
              <a:rPr lang="en-US" altLang="vi-VN" sz="2000" b="1" dirty="0" err="1">
                <a:latin typeface="Times New Roman" panose="02020603050405020304" pitchFamily="18" charset="0"/>
              </a:rPr>
              <a:t>thành</a:t>
            </a:r>
            <a:r>
              <a:rPr lang="en-US" altLang="vi-VN" sz="2000" b="1" dirty="0">
                <a:latin typeface="Times New Roman" panose="02020603050405020304" pitchFamily="18" charset="0"/>
              </a:rPr>
              <a:t> </a:t>
            </a:r>
          </a:p>
          <a:p>
            <a:pPr algn="ctr" eaLnBrk="1" hangingPunct="1">
              <a:spcBef>
                <a:spcPct val="0"/>
              </a:spcBef>
              <a:buClrTx/>
              <a:buFontTx/>
              <a:buNone/>
            </a:pPr>
            <a:r>
              <a:rPr lang="en-US" altLang="vi-VN" sz="2000" b="1" dirty="0" err="1">
                <a:latin typeface="Times New Roman" panose="02020603050405020304" pitchFamily="18" charset="0"/>
              </a:rPr>
              <a:t>công</a:t>
            </a:r>
            <a:r>
              <a:rPr lang="en-US" altLang="vi-VN" sz="2000" b="1" dirty="0">
                <a:latin typeface="Times New Roman" panose="02020603050405020304" pitchFamily="18" charset="0"/>
              </a:rPr>
              <a:t> </a:t>
            </a:r>
          </a:p>
          <a:p>
            <a:pPr algn="ctr" eaLnBrk="1" hangingPunct="1">
              <a:spcBef>
                <a:spcPct val="0"/>
              </a:spcBef>
              <a:buClrTx/>
              <a:buFontTx/>
              <a:buNone/>
            </a:pPr>
            <a:r>
              <a:rPr lang="en-US" altLang="vi-VN" sz="2000" b="1" dirty="0" err="1">
                <a:latin typeface="Times New Roman" panose="02020603050405020304" pitchFamily="18" charset="0"/>
              </a:rPr>
              <a:t>xưởng</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của</a:t>
            </a:r>
            <a:r>
              <a:rPr lang="en-US" altLang="vi-VN" sz="2000" b="1" dirty="0">
                <a:latin typeface="Times New Roman" panose="02020603050405020304" pitchFamily="18" charset="0"/>
              </a:rPr>
              <a:t> </a:t>
            </a:r>
          </a:p>
          <a:p>
            <a:pPr algn="ctr" eaLnBrk="1" hangingPunct="1">
              <a:spcBef>
                <a:spcPct val="0"/>
              </a:spcBef>
              <a:buClrTx/>
              <a:buFontTx/>
              <a:buNone/>
            </a:pPr>
            <a:r>
              <a:rPr lang="en-US" altLang="vi-VN" sz="2000" b="1" dirty="0" err="1">
                <a:latin typeface="Times New Roman" panose="02020603050405020304" pitchFamily="18" charset="0"/>
              </a:rPr>
              <a:t>thế</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giới</a:t>
            </a:r>
            <a:r>
              <a:rPr lang="en-US" altLang="vi-VN" sz="2000" b="1" dirty="0">
                <a:latin typeface="Times New Roman" panose="02020603050405020304" pitchFamily="18" charset="0"/>
              </a:rPr>
              <a:t> </a:t>
            </a:r>
          </a:p>
        </p:txBody>
      </p:sp>
      <p:sp>
        <p:nvSpPr>
          <p:cNvPr id="12" name="Text Box 31">
            <a:extLst>
              <a:ext uri="{FF2B5EF4-FFF2-40B4-BE49-F238E27FC236}">
                <a16:creationId xmlns:a16="http://schemas.microsoft.com/office/drawing/2014/main" id="{F993F2D7-C8BF-B64C-B0F8-D8E6F19628BB}"/>
              </a:ext>
            </a:extLst>
          </p:cNvPr>
          <p:cNvSpPr txBox="1">
            <a:spLocks noChangeArrowheads="1"/>
          </p:cNvSpPr>
          <p:nvPr/>
        </p:nvSpPr>
        <p:spPr bwMode="auto">
          <a:xfrm>
            <a:off x="25400" y="1776138"/>
            <a:ext cx="1460500" cy="1938992"/>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a:solidFill>
                  <a:srgbClr val="FF3300"/>
                </a:solidFill>
                <a:latin typeface="Times New Roman" panose="02020603050405020304" pitchFamily="18" charset="0"/>
              </a:rPr>
              <a:t>Máy </a:t>
            </a:r>
          </a:p>
          <a:p>
            <a:pPr algn="ctr" eaLnBrk="1" hangingPunct="1">
              <a:spcBef>
                <a:spcPct val="0"/>
              </a:spcBef>
              <a:buClrTx/>
              <a:buFontTx/>
              <a:buNone/>
            </a:pPr>
            <a:r>
              <a:rPr lang="en-US" altLang="vi-VN" sz="2000" b="1">
                <a:solidFill>
                  <a:srgbClr val="FF3300"/>
                </a:solidFill>
                <a:latin typeface="Times New Roman" panose="02020603050405020304" pitchFamily="18" charset="0"/>
              </a:rPr>
              <a:t>móc được phát minh và sử dụng trong ngành dệt </a:t>
            </a:r>
          </a:p>
        </p:txBody>
      </p:sp>
      <p:sp>
        <p:nvSpPr>
          <p:cNvPr id="13" name="Text Box 33">
            <a:extLst>
              <a:ext uri="{FF2B5EF4-FFF2-40B4-BE49-F238E27FC236}">
                <a16:creationId xmlns:a16="http://schemas.microsoft.com/office/drawing/2014/main" id="{A8A61BB1-393F-8D43-93AA-6C0566896509}"/>
              </a:ext>
            </a:extLst>
          </p:cNvPr>
          <p:cNvSpPr txBox="1">
            <a:spLocks noChangeArrowheads="1"/>
          </p:cNvSpPr>
          <p:nvPr/>
        </p:nvSpPr>
        <p:spPr bwMode="auto">
          <a:xfrm>
            <a:off x="4826000" y="1279974"/>
            <a:ext cx="1171443" cy="707886"/>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a:solidFill>
                  <a:srgbClr val="FF3300"/>
                </a:solidFill>
                <a:latin typeface="Times New Roman" panose="02020603050405020304" pitchFamily="18" charset="0"/>
              </a:rPr>
              <a:t>Sản xuất</a:t>
            </a:r>
          </a:p>
          <a:p>
            <a:pPr algn="ctr" eaLnBrk="1" hangingPunct="1">
              <a:spcBef>
                <a:spcPct val="0"/>
              </a:spcBef>
              <a:buClrTx/>
              <a:buFontTx/>
              <a:buNone/>
            </a:pPr>
            <a:r>
              <a:rPr lang="en-US" altLang="vi-VN" sz="2000" b="1">
                <a:solidFill>
                  <a:srgbClr val="FF3300"/>
                </a:solidFill>
                <a:latin typeface="Times New Roman" panose="02020603050405020304" pitchFamily="18" charset="0"/>
              </a:rPr>
              <a:t>gang</a:t>
            </a:r>
          </a:p>
        </p:txBody>
      </p:sp>
      <p:sp>
        <p:nvSpPr>
          <p:cNvPr id="14" name="Text Box 34">
            <a:extLst>
              <a:ext uri="{FF2B5EF4-FFF2-40B4-BE49-F238E27FC236}">
                <a16:creationId xmlns:a16="http://schemas.microsoft.com/office/drawing/2014/main" id="{3B950C10-4411-2149-9F5E-68755025D8AD}"/>
              </a:ext>
            </a:extLst>
          </p:cNvPr>
          <p:cNvSpPr txBox="1">
            <a:spLocks noChangeArrowheads="1"/>
          </p:cNvSpPr>
          <p:nvPr/>
        </p:nvSpPr>
        <p:spPr bwMode="auto">
          <a:xfrm>
            <a:off x="4749800" y="3642174"/>
            <a:ext cx="1168400" cy="707886"/>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a:solidFill>
                  <a:srgbClr val="FF3300"/>
                </a:solidFill>
                <a:latin typeface="Times New Roman" panose="02020603050405020304" pitchFamily="18" charset="0"/>
              </a:rPr>
              <a:t>Sản xuất</a:t>
            </a:r>
          </a:p>
          <a:p>
            <a:pPr algn="ctr" eaLnBrk="1" hangingPunct="1">
              <a:spcBef>
                <a:spcPct val="0"/>
              </a:spcBef>
              <a:buClrTx/>
              <a:buFontTx/>
              <a:buNone/>
            </a:pPr>
            <a:r>
              <a:rPr lang="en-US" altLang="vi-VN" sz="2000" b="1">
                <a:solidFill>
                  <a:srgbClr val="FF3300"/>
                </a:solidFill>
                <a:latin typeface="Times New Roman" panose="02020603050405020304" pitchFamily="18" charset="0"/>
              </a:rPr>
              <a:t> than đá</a:t>
            </a:r>
          </a:p>
        </p:txBody>
      </p:sp>
      <p:sp>
        <p:nvSpPr>
          <p:cNvPr id="16" name="Line 36">
            <a:extLst>
              <a:ext uri="{FF2B5EF4-FFF2-40B4-BE49-F238E27FC236}">
                <a16:creationId xmlns:a16="http://schemas.microsoft.com/office/drawing/2014/main" id="{51FDF4B7-1DE0-7245-A989-8411AD09BE25}"/>
              </a:ext>
            </a:extLst>
          </p:cNvPr>
          <p:cNvSpPr>
            <a:spLocks noChangeShapeType="1"/>
          </p:cNvSpPr>
          <p:nvPr/>
        </p:nvSpPr>
        <p:spPr bwMode="auto">
          <a:xfrm flipV="1">
            <a:off x="1512285" y="2621958"/>
            <a:ext cx="685800" cy="18752"/>
          </a:xfrm>
          <a:prstGeom prst="line">
            <a:avLst/>
          </a:prstGeom>
          <a:ln w="104775">
            <a:solidFill>
              <a:srgbClr val="C00000"/>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endParaRPr lang="en-VN"/>
          </a:p>
        </p:txBody>
      </p:sp>
      <p:sp>
        <p:nvSpPr>
          <p:cNvPr id="17" name="Line 38">
            <a:extLst>
              <a:ext uri="{FF2B5EF4-FFF2-40B4-BE49-F238E27FC236}">
                <a16:creationId xmlns:a16="http://schemas.microsoft.com/office/drawing/2014/main" id="{70951EA3-2A29-6742-9AB5-31EBE75FEBC2}"/>
              </a:ext>
            </a:extLst>
          </p:cNvPr>
          <p:cNvSpPr>
            <a:spLocks noChangeShapeType="1"/>
          </p:cNvSpPr>
          <p:nvPr/>
        </p:nvSpPr>
        <p:spPr bwMode="auto">
          <a:xfrm flipV="1">
            <a:off x="5955315" y="2717730"/>
            <a:ext cx="1168400" cy="11891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8" name="Line 39">
            <a:extLst>
              <a:ext uri="{FF2B5EF4-FFF2-40B4-BE49-F238E27FC236}">
                <a16:creationId xmlns:a16="http://schemas.microsoft.com/office/drawing/2014/main" id="{D6E1253E-8A88-7747-A40D-E59B36A21D99}"/>
              </a:ext>
            </a:extLst>
          </p:cNvPr>
          <p:cNvSpPr>
            <a:spLocks noChangeShapeType="1"/>
          </p:cNvSpPr>
          <p:nvPr/>
        </p:nvSpPr>
        <p:spPr bwMode="auto">
          <a:xfrm>
            <a:off x="6045200" y="1620196"/>
            <a:ext cx="1095375" cy="10492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9" name="Line 40">
            <a:extLst>
              <a:ext uri="{FF2B5EF4-FFF2-40B4-BE49-F238E27FC236}">
                <a16:creationId xmlns:a16="http://schemas.microsoft.com/office/drawing/2014/main" id="{B391A479-E059-BF43-BB52-F63F205A2BDB}"/>
              </a:ext>
            </a:extLst>
          </p:cNvPr>
          <p:cNvSpPr>
            <a:spLocks noChangeShapeType="1"/>
          </p:cNvSpPr>
          <p:nvPr/>
        </p:nvSpPr>
        <p:spPr bwMode="auto">
          <a:xfrm flipV="1">
            <a:off x="5969000" y="2669434"/>
            <a:ext cx="11684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0" name="AutoShape 44">
            <a:extLst>
              <a:ext uri="{FF2B5EF4-FFF2-40B4-BE49-F238E27FC236}">
                <a16:creationId xmlns:a16="http://schemas.microsoft.com/office/drawing/2014/main" id="{4D252705-BB65-394B-9B2E-AC66CD71E9F3}"/>
              </a:ext>
            </a:extLst>
          </p:cNvPr>
          <p:cNvSpPr>
            <a:spLocks noChangeArrowheads="1"/>
          </p:cNvSpPr>
          <p:nvPr/>
        </p:nvSpPr>
        <p:spPr bwMode="auto">
          <a:xfrm>
            <a:off x="4064000" y="2535786"/>
            <a:ext cx="584200" cy="209848"/>
          </a:xfrm>
          <a:prstGeom prst="leftRightArrow">
            <a:avLst>
              <a:gd name="adj1" fmla="val 50000"/>
              <a:gd name="adj2" fmla="val 53333"/>
            </a:avLst>
          </a:prstGeom>
          <a:solidFill>
            <a:srgbClr val="C00000"/>
          </a:solidFill>
          <a:ln w="9525">
            <a:solidFill>
              <a:schemeClr val="tx1"/>
            </a:solidFill>
            <a:miter lim="800000"/>
            <a:headEnd/>
            <a:tailEnd/>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21" name="AutoShape 46">
            <a:extLst>
              <a:ext uri="{FF2B5EF4-FFF2-40B4-BE49-F238E27FC236}">
                <a16:creationId xmlns:a16="http://schemas.microsoft.com/office/drawing/2014/main" id="{E9003908-8451-764F-B32A-9B24AE01FA83}"/>
              </a:ext>
            </a:extLst>
          </p:cNvPr>
          <p:cNvSpPr>
            <a:spLocks noChangeArrowheads="1"/>
          </p:cNvSpPr>
          <p:nvPr/>
        </p:nvSpPr>
        <p:spPr bwMode="auto">
          <a:xfrm rot="3838225" flipH="1">
            <a:off x="3796118" y="3349233"/>
            <a:ext cx="1259086" cy="222118"/>
          </a:xfrm>
          <a:prstGeom prst="leftRightArrow">
            <a:avLst>
              <a:gd name="adj1" fmla="val 50000"/>
              <a:gd name="adj2" fmla="val 118356"/>
            </a:avLst>
          </a:prstGeom>
          <a:solidFill>
            <a:srgbClr val="C00000"/>
          </a:solidFill>
          <a:ln w="9525">
            <a:solidFill>
              <a:schemeClr val="tx1"/>
            </a:solidFill>
            <a:miter lim="800000"/>
            <a:headEnd/>
            <a:tailEnd/>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22" name="AutoShape 47">
            <a:extLst>
              <a:ext uri="{FF2B5EF4-FFF2-40B4-BE49-F238E27FC236}">
                <a16:creationId xmlns:a16="http://schemas.microsoft.com/office/drawing/2014/main" id="{5416F89F-6E7A-5447-9C4F-169E650E70A2}"/>
              </a:ext>
            </a:extLst>
          </p:cNvPr>
          <p:cNvSpPr>
            <a:spLocks noChangeArrowheads="1"/>
          </p:cNvSpPr>
          <p:nvPr/>
        </p:nvSpPr>
        <p:spPr bwMode="auto">
          <a:xfrm rot="18476450">
            <a:off x="3823998" y="1957384"/>
            <a:ext cx="1218282" cy="174956"/>
          </a:xfrm>
          <a:prstGeom prst="leftRightArrow">
            <a:avLst>
              <a:gd name="adj1" fmla="val 50000"/>
              <a:gd name="adj2" fmla="val 145391"/>
            </a:avLst>
          </a:prstGeom>
          <a:solidFill>
            <a:srgbClr val="C00000"/>
          </a:solidFill>
          <a:ln w="9525">
            <a:solidFill>
              <a:schemeClr val="tx1"/>
            </a:solidFill>
            <a:miter lim="800000"/>
            <a:headEnd/>
            <a:tailEnd/>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7" name="Rectangle 6">
            <a:extLst>
              <a:ext uri="{FF2B5EF4-FFF2-40B4-BE49-F238E27FC236}">
                <a16:creationId xmlns:a16="http://schemas.microsoft.com/office/drawing/2014/main" id="{83FC6B54-D949-B642-918B-77BA3D7AB0D4}"/>
              </a:ext>
            </a:extLst>
          </p:cNvPr>
          <p:cNvSpPr/>
          <p:nvPr/>
        </p:nvSpPr>
        <p:spPr>
          <a:xfrm>
            <a:off x="127000" y="4650784"/>
            <a:ext cx="8813800" cy="492716"/>
          </a:xfrm>
          <a:prstGeom prst="rect">
            <a:avLst/>
          </a:prstGeom>
          <a:solidFill>
            <a:srgbClr val="FFF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BF6129D5-C8E3-0D4C-B562-63A6A21045A6}"/>
              </a:ext>
            </a:extLst>
          </p:cNvPr>
          <p:cNvSpPr/>
          <p:nvPr/>
        </p:nvSpPr>
        <p:spPr>
          <a:xfrm>
            <a:off x="9144000" y="4659222"/>
            <a:ext cx="22174200" cy="461665"/>
          </a:xfrm>
          <a:prstGeom prst="rect">
            <a:avLst/>
          </a:prstGeom>
        </p:spPr>
        <p:txBody>
          <a:bodyPr wrap="square">
            <a:spAutoFit/>
          </a:bodyPr>
          <a:lstStyle/>
          <a:p>
            <a:pPr algn="just" eaLnBrk="1" hangingPunct="1">
              <a:spcBef>
                <a:spcPct val="0"/>
              </a:spcBef>
              <a:buClrTx/>
              <a:buFontTx/>
              <a:buNone/>
            </a:pPr>
            <a:r>
              <a:rPr lang="en-US" altLang="vi-VN" sz="2400" b="1" dirty="0" err="1">
                <a:solidFill>
                  <a:schemeClr val="tx1"/>
                </a:solidFill>
                <a:latin typeface="Times New Roman" panose="02020603050405020304" pitchFamily="18" charset="0"/>
              </a:rPr>
              <a:t>Cách</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mạng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công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nghiệp</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là</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quá</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trình</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chuyển</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từ</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sản</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xuất</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nhỏ</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thủ</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công</a:t>
            </a:r>
            <a:r>
              <a:rPr lang="en-US" altLang="vi-VN" sz="2400" b="1" dirty="0">
                <a:solidFill>
                  <a:schemeClr val="tx1"/>
                </a:solidFill>
                <a:latin typeface="Times New Roman" panose="02020603050405020304" pitchFamily="18" charset="0"/>
              </a:rPr>
              <a:t> sang </a:t>
            </a:r>
            <a:r>
              <a:rPr lang="en-US" altLang="vi-VN" sz="2400" b="1" dirty="0" err="1">
                <a:solidFill>
                  <a:schemeClr val="tx1"/>
                </a:solidFill>
                <a:latin typeface="Times New Roman" panose="02020603050405020304" pitchFamily="18" charset="0"/>
              </a:rPr>
              <a:t>sản</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xuất</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lớn</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bằng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máy</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móc</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Cách</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mạng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công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nghiệp</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còn</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gọi</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là</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công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nghiệp</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hóa</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việc</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sản</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xuất</a:t>
            </a:r>
            <a:r>
              <a:rPr lang="en-US" altLang="vi-VN" sz="2400" b="1" dirty="0">
                <a:solidFill>
                  <a:schemeClr val="tx1"/>
                </a:solidFill>
                <a:latin typeface="Times New Roman" panose="02020603050405020304" pitchFamily="18" charset="0"/>
              </a:rPr>
              <a:t>.</a:t>
            </a:r>
          </a:p>
        </p:txBody>
      </p:sp>
      <p:grpSp>
        <p:nvGrpSpPr>
          <p:cNvPr id="2" name="Group 1">
            <a:extLst>
              <a:ext uri="{FF2B5EF4-FFF2-40B4-BE49-F238E27FC236}">
                <a16:creationId xmlns:a16="http://schemas.microsoft.com/office/drawing/2014/main" id="{AAA29855-D4E1-394F-B9B1-C38B2BBD7732}"/>
              </a:ext>
            </a:extLst>
          </p:cNvPr>
          <p:cNvGrpSpPr/>
          <p:nvPr/>
        </p:nvGrpSpPr>
        <p:grpSpPr>
          <a:xfrm>
            <a:off x="127000" y="485858"/>
            <a:ext cx="2743200" cy="977713"/>
            <a:chOff x="127000" y="485858"/>
            <a:chExt cx="2743200" cy="977713"/>
          </a:xfrm>
        </p:grpSpPr>
        <p:sp>
          <p:nvSpPr>
            <p:cNvPr id="24" name="Alternate Process 23">
              <a:extLst>
                <a:ext uri="{FF2B5EF4-FFF2-40B4-BE49-F238E27FC236}">
                  <a16:creationId xmlns:a16="http://schemas.microsoft.com/office/drawing/2014/main" id="{74A5FB08-9A16-2149-8D05-07A9BD96DC84}"/>
                </a:ext>
              </a:extLst>
            </p:cNvPr>
            <p:cNvSpPr/>
            <p:nvPr/>
          </p:nvSpPr>
          <p:spPr>
            <a:xfrm>
              <a:off x="127000" y="540241"/>
              <a:ext cx="2743200" cy="923330"/>
            </a:xfrm>
            <a:prstGeom prst="flowChartAlternateProcess">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Rectangle 22">
              <a:extLst>
                <a:ext uri="{FF2B5EF4-FFF2-40B4-BE49-F238E27FC236}">
                  <a16:creationId xmlns:a16="http://schemas.microsoft.com/office/drawing/2014/main" id="{5D9AED50-68C6-394C-8C0E-D41651E3A20C}"/>
                </a:ext>
              </a:extLst>
            </p:cNvPr>
            <p:cNvSpPr/>
            <p:nvPr/>
          </p:nvSpPr>
          <p:spPr>
            <a:xfrm>
              <a:off x="355600" y="485858"/>
              <a:ext cx="2061783"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rPr>
                <a:t>Sơ</a:t>
              </a:r>
              <a:r>
                <a:rPr lang="en-US" sz="5400" b="0" cap="none" spc="0" dirty="0">
                  <a:ln w="0"/>
                  <a:solidFill>
                    <a:srgbClr val="C00000"/>
                  </a:solidFill>
                  <a:effectLst>
                    <a:reflection blurRad="6350" stA="53000" endA="300" endPos="35500" dir="5400000" sy="-90000" algn="bl" rotWithShape="0"/>
                  </a:effectLst>
                </a:rPr>
                <a:t> </a:t>
              </a:r>
              <a:r>
                <a:rPr lang="en-US" sz="5400" b="0" cap="none" spc="0" dirty="0" err="1">
                  <a:ln w="0"/>
                  <a:solidFill>
                    <a:srgbClr val="C00000"/>
                  </a:solidFill>
                  <a:effectLst>
                    <a:reflection blurRad="6350" stA="53000" endA="300" endPos="35500" dir="5400000" sy="-90000" algn="bl" rotWithShape="0"/>
                  </a:effectLst>
                </a:rPr>
                <a:t>đồ</a:t>
              </a:r>
              <a:endParaRPr lang="en-US" sz="5400" b="0" cap="none" spc="0" dirty="0">
                <a:ln w="0"/>
                <a:solidFill>
                  <a:srgbClr val="C00000"/>
                </a:solidFill>
                <a:effectLst>
                  <a:reflection blurRad="6350" stA="53000" endA="300" endPos="35500" dir="5400000" sy="-90000" algn="bl" rotWithShape="0"/>
                </a:effectLst>
              </a:endParaRPr>
            </a:p>
          </p:txBody>
        </p:sp>
      </p:grpSp>
      <p:pic>
        <p:nvPicPr>
          <p:cNvPr id="53250" name="Picture 2" descr="Stories About Steam Engine On Commaful">
            <a:extLst>
              <a:ext uri="{FF2B5EF4-FFF2-40B4-BE49-F238E27FC236}">
                <a16:creationId xmlns:a16="http://schemas.microsoft.com/office/drawing/2014/main" id="{CB8D667C-D7F6-6843-B98C-3D59140BB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437" y="1"/>
            <a:ext cx="2168125" cy="176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9688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0 2.71605E-6 L -3.4625 0.00586 " pathEditMode="relative" rAng="0" ptsTypes="AA">
                                      <p:cBhvr>
                                        <p:cTn id="6" dur="20000" fill="hold"/>
                                        <p:tgtEl>
                                          <p:spTgt spid="8"/>
                                        </p:tgtEl>
                                        <p:attrNameLst>
                                          <p:attrName>ppt_x</p:attrName>
                                          <p:attrName>ppt_y</p:attrName>
                                        </p:attrNameLst>
                                      </p:cBhvr>
                                      <p:rCtr x="-173125" y="278"/>
                                    </p:animMotion>
                                  </p:childTnLst>
                                </p:cTn>
                              </p:par>
                              <p:par>
                                <p:cTn id="7" presetID="21"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heel(1)">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ox(in)">
                                      <p:cBhvr>
                                        <p:cTn id="14" dur="500"/>
                                        <p:tgtEl>
                                          <p:spTgt spid="12"/>
                                        </p:tgtEl>
                                      </p:cBhvr>
                                    </p:animEffect>
                                  </p:childTnLst>
                                </p:cTn>
                              </p:par>
                            </p:childTnLst>
                          </p:cTn>
                        </p:par>
                        <p:par>
                          <p:cTn id="15" fill="hold">
                            <p:stCondLst>
                              <p:cond delay="500"/>
                            </p:stCondLst>
                            <p:childTnLst>
                              <p:par>
                                <p:cTn id="16" presetID="3" presetClass="entr" presetSubtype="1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500"/>
                                        <p:tgtEl>
                                          <p:spTgt spid="9"/>
                                        </p:tgtEl>
                                      </p:cBhvr>
                                    </p:animEffect>
                                  </p:childTnLst>
                                </p:cTn>
                              </p:par>
                            </p:childTnLst>
                          </p:cTn>
                        </p:par>
                        <p:par>
                          <p:cTn id="24" fill="hold">
                            <p:stCondLst>
                              <p:cond delay="500"/>
                            </p:stCondLst>
                            <p:childTnLst>
                              <p:par>
                                <p:cTn id="25" presetID="4" presetClass="entr" presetSubtype="16"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500"/>
                                        <p:tgtEl>
                                          <p:spTgt spid="22"/>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ox(in)">
                                      <p:cBhvr>
                                        <p:cTn id="30" dur="500"/>
                                        <p:tgtEl>
                                          <p:spTgt spid="20"/>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ox(in)">
                                      <p:cBhvr>
                                        <p:cTn id="33" dur="500"/>
                                        <p:tgtEl>
                                          <p:spTgt spid="21"/>
                                        </p:tgtEl>
                                      </p:cBhvr>
                                    </p:animEffect>
                                  </p:childTnLst>
                                </p:cTn>
                              </p:par>
                            </p:childTnLst>
                          </p:cTn>
                        </p:par>
                        <p:par>
                          <p:cTn id="34" fill="hold">
                            <p:stCondLst>
                              <p:cond delay="1000"/>
                            </p:stCondLst>
                            <p:childTnLst>
                              <p:par>
                                <p:cTn id="35" presetID="4"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500"/>
                                        <p:tgtEl>
                                          <p:spTgt spid="1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ox(in)">
                                      <p:cBhvr>
                                        <p:cTn id="40" dur="500"/>
                                        <p:tgtEl>
                                          <p:spTgt spid="10"/>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ox(in)">
                                      <p:cBhvr>
                                        <p:cTn id="43" dur="500"/>
                                        <p:tgtEl>
                                          <p:spTgt spid="14"/>
                                        </p:tgtEl>
                                      </p:cBhvr>
                                    </p:animEffect>
                                  </p:childTnLst>
                                </p:cTn>
                              </p:par>
                              <p:par>
                                <p:cTn id="44" presetID="8" presetClass="emph" presetSubtype="0" fill="hold" grpId="1" nodeType="withEffect">
                                  <p:stCondLst>
                                    <p:cond delay="0"/>
                                  </p:stCondLst>
                                  <p:childTnLst>
                                    <p:animRot by="21600000">
                                      <p:cBhvr>
                                        <p:cTn id="45" dur="2000" fill="hold"/>
                                        <p:tgtEl>
                                          <p:spTgt spid="22"/>
                                        </p:tgtEl>
                                        <p:attrNameLst>
                                          <p:attrName>r</p:attrName>
                                        </p:attrNameLst>
                                      </p:cBhvr>
                                    </p:animRot>
                                  </p:childTnLst>
                                </p:cTn>
                              </p:par>
                              <p:par>
                                <p:cTn id="46" presetID="8" presetClass="emph" presetSubtype="0" fill="hold" grpId="1" nodeType="withEffect">
                                  <p:stCondLst>
                                    <p:cond delay="0"/>
                                  </p:stCondLst>
                                  <p:childTnLst>
                                    <p:animRot by="21600000">
                                      <p:cBhvr>
                                        <p:cTn id="47" dur="2000" fill="hold"/>
                                        <p:tgtEl>
                                          <p:spTgt spid="20"/>
                                        </p:tgtEl>
                                        <p:attrNameLst>
                                          <p:attrName>r</p:attrName>
                                        </p:attrNameLst>
                                      </p:cBhvr>
                                    </p:animRot>
                                  </p:childTnLst>
                                </p:cTn>
                              </p:par>
                              <p:par>
                                <p:cTn id="48" presetID="8" presetClass="emph" presetSubtype="0" fill="hold" grpId="1" nodeType="withEffect">
                                  <p:stCondLst>
                                    <p:cond delay="0"/>
                                  </p:stCondLst>
                                  <p:childTnLst>
                                    <p:animRot by="21600000">
                                      <p:cBhvr>
                                        <p:cTn id="49" dur="2000" fill="hold"/>
                                        <p:tgtEl>
                                          <p:spTgt spid="21"/>
                                        </p:tgtEl>
                                        <p:attrNameLst>
                                          <p:attrName>r</p:attrName>
                                        </p:attrNameLst>
                                      </p:cBhvr>
                                    </p:animRot>
                                  </p:childTnLst>
                                </p:cTn>
                              </p:par>
                            </p:childTnLst>
                          </p:cTn>
                        </p:par>
                        <p:par>
                          <p:cTn id="50" fill="hold">
                            <p:stCondLst>
                              <p:cond delay="3000"/>
                            </p:stCondLst>
                            <p:childTnLst>
                              <p:par>
                                <p:cTn id="51" presetID="4"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ox(in)">
                                      <p:cBhvr>
                                        <p:cTn id="53" dur="500"/>
                                        <p:tgtEl>
                                          <p:spTgt spid="18"/>
                                        </p:tgtEl>
                                      </p:cBhvr>
                                    </p:animEffect>
                                  </p:childTnLst>
                                </p:cTn>
                              </p:par>
                              <p:par>
                                <p:cTn id="54" presetID="4" presetClass="entr" presetSubtype="16"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ox(in)">
                                      <p:cBhvr>
                                        <p:cTn id="56" dur="500"/>
                                        <p:tgtEl>
                                          <p:spTgt spid="19"/>
                                        </p:tgtEl>
                                      </p:cBhvr>
                                    </p:animEffect>
                                  </p:childTnLst>
                                </p:cTn>
                              </p:par>
                              <p:par>
                                <p:cTn id="57" presetID="4" presetClass="entr" presetSubtype="16"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ox(in)">
                                      <p:cBhvr>
                                        <p:cTn id="59" dur="500"/>
                                        <p:tgtEl>
                                          <p:spTgt spid="1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ox(in)">
                                      <p:cBhvr>
                                        <p:cTn id="62" dur="500"/>
                                        <p:tgtEl>
                                          <p:spTgt spid="11"/>
                                        </p:tgtEl>
                                      </p:cBhvr>
                                    </p:animEffect>
                                  </p:childTnLst>
                                </p:cTn>
                              </p:par>
                            </p:childTnLst>
                          </p:cTn>
                        </p:par>
                        <p:par>
                          <p:cTn id="63" fill="hold">
                            <p:stCondLst>
                              <p:cond delay="3500"/>
                            </p:stCondLst>
                            <p:childTnLst>
                              <p:par>
                                <p:cTn id="64" presetID="5" presetClass="entr" presetSubtype="10" fill="hold" nodeType="afterEffect">
                                  <p:stCondLst>
                                    <p:cond delay="0"/>
                                  </p:stCondLst>
                                  <p:childTnLst>
                                    <p:set>
                                      <p:cBhvr>
                                        <p:cTn id="65" dur="1" fill="hold">
                                          <p:stCondLst>
                                            <p:cond delay="0"/>
                                          </p:stCondLst>
                                        </p:cTn>
                                        <p:tgtEl>
                                          <p:spTgt spid="53250"/>
                                        </p:tgtEl>
                                        <p:attrNameLst>
                                          <p:attrName>style.visibility</p:attrName>
                                        </p:attrNameLst>
                                      </p:cBhvr>
                                      <p:to>
                                        <p:strVal val="visible"/>
                                      </p:to>
                                    </p:set>
                                    <p:animEffect transition="in" filter="checkerboard(across)">
                                      <p:cBhvr>
                                        <p:cTn id="66" dur="5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0" grpId="0" animBg="1"/>
      <p:bldP spid="20" grpId="1" animBg="1"/>
      <p:bldP spid="21" grpId="0" animBg="1"/>
      <p:bldP spid="21" grpId="1" animBg="1"/>
      <p:bldP spid="22" grpId="0" animBg="1"/>
      <p:bldP spid="22" grpId="1"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19" name="Freeform 36">
            <a:extLst>
              <a:ext uri="{FF2B5EF4-FFF2-40B4-BE49-F238E27FC236}">
                <a16:creationId xmlns:a16="http://schemas.microsoft.com/office/drawing/2014/main" id="{D03AD99D-6474-E441-9768-15A52D9BAA09}"/>
              </a:ext>
            </a:extLst>
          </p:cNvPr>
          <p:cNvSpPr>
            <a:spLocks/>
          </p:cNvSpPr>
          <p:nvPr/>
        </p:nvSpPr>
        <p:spPr bwMode="auto">
          <a:xfrm>
            <a:off x="2209800" y="2438400"/>
            <a:ext cx="560552" cy="173038"/>
          </a:xfrm>
          <a:custGeom>
            <a:avLst/>
            <a:gdLst>
              <a:gd name="T0" fmla="*/ 2147483646 w 320"/>
              <a:gd name="T1" fmla="*/ 0 h 109"/>
              <a:gd name="T2" fmla="*/ 2147483646 w 320"/>
              <a:gd name="T3" fmla="*/ 2147483646 h 109"/>
              <a:gd name="T4" fmla="*/ 2147483646 w 320"/>
              <a:gd name="T5" fmla="*/ 2147483646 h 109"/>
              <a:gd name="T6" fmla="*/ 2147483646 w 320"/>
              <a:gd name="T7" fmla="*/ 2147483646 h 109"/>
              <a:gd name="T8" fmla="*/ 0 w 320"/>
              <a:gd name="T9" fmla="*/ 2147483646 h 109"/>
              <a:gd name="T10" fmla="*/ 2147483646 w 320"/>
              <a:gd name="T11" fmla="*/ 2147483646 h 109"/>
              <a:gd name="T12" fmla="*/ 2147483646 w 320"/>
              <a:gd name="T13" fmla="*/ 2147483646 h 109"/>
              <a:gd name="T14" fmla="*/ 2147483646 w 320"/>
              <a:gd name="T15" fmla="*/ 2147483646 h 109"/>
              <a:gd name="T16" fmla="*/ 2147483646 w 320"/>
              <a:gd name="T17" fmla="*/ 2147483646 h 109"/>
              <a:gd name="T18" fmla="*/ 2147483646 w 320"/>
              <a:gd name="T19" fmla="*/ 2147483646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0" h="109">
                <a:moveTo>
                  <a:pt x="214" y="0"/>
                </a:moveTo>
                <a:cubicBezTo>
                  <a:pt x="170" y="44"/>
                  <a:pt x="221" y="0"/>
                  <a:pt x="98" y="25"/>
                </a:cubicBezTo>
                <a:cubicBezTo>
                  <a:pt x="88" y="27"/>
                  <a:pt x="83" y="38"/>
                  <a:pt x="74" y="42"/>
                </a:cubicBezTo>
                <a:cubicBezTo>
                  <a:pt x="58" y="49"/>
                  <a:pt x="24" y="58"/>
                  <a:pt x="24" y="58"/>
                </a:cubicBezTo>
                <a:cubicBezTo>
                  <a:pt x="16" y="64"/>
                  <a:pt x="0" y="65"/>
                  <a:pt x="0" y="75"/>
                </a:cubicBezTo>
                <a:cubicBezTo>
                  <a:pt x="0" y="85"/>
                  <a:pt x="15" y="87"/>
                  <a:pt x="24" y="91"/>
                </a:cubicBezTo>
                <a:cubicBezTo>
                  <a:pt x="40" y="98"/>
                  <a:pt x="74" y="107"/>
                  <a:pt x="74" y="107"/>
                </a:cubicBezTo>
                <a:cubicBezTo>
                  <a:pt x="142" y="104"/>
                  <a:pt x="211" y="109"/>
                  <a:pt x="279" y="99"/>
                </a:cubicBezTo>
                <a:cubicBezTo>
                  <a:pt x="320" y="93"/>
                  <a:pt x="272" y="48"/>
                  <a:pt x="255" y="42"/>
                </a:cubicBezTo>
                <a:cubicBezTo>
                  <a:pt x="222" y="9"/>
                  <a:pt x="246" y="25"/>
                  <a:pt x="172" y="25"/>
                </a:cubicBezTo>
              </a:path>
            </a:pathLst>
          </a:cu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0" name="Freeform 37">
            <a:extLst>
              <a:ext uri="{FF2B5EF4-FFF2-40B4-BE49-F238E27FC236}">
                <a16:creationId xmlns:a16="http://schemas.microsoft.com/office/drawing/2014/main" id="{26789D22-487B-D648-B899-5988158F7A6F}"/>
              </a:ext>
            </a:extLst>
          </p:cNvPr>
          <p:cNvSpPr>
            <a:spLocks/>
          </p:cNvSpPr>
          <p:nvPr/>
        </p:nvSpPr>
        <p:spPr bwMode="auto">
          <a:xfrm>
            <a:off x="1524000" y="3429000"/>
            <a:ext cx="606097" cy="220663"/>
          </a:xfrm>
          <a:custGeom>
            <a:avLst/>
            <a:gdLst>
              <a:gd name="T0" fmla="*/ 2147483646 w 346"/>
              <a:gd name="T1" fmla="*/ 2147483646 h 139"/>
              <a:gd name="T2" fmla="*/ 2147483646 w 346"/>
              <a:gd name="T3" fmla="*/ 2147483646 h 139"/>
              <a:gd name="T4" fmla="*/ 2147483646 w 346"/>
              <a:gd name="T5" fmla="*/ 2147483646 h 139"/>
              <a:gd name="T6" fmla="*/ 2147483646 w 346"/>
              <a:gd name="T7" fmla="*/ 2147483646 h 139"/>
              <a:gd name="T8" fmla="*/ 2147483646 w 346"/>
              <a:gd name="T9" fmla="*/ 2147483646 h 139"/>
              <a:gd name="T10" fmla="*/ 2147483646 w 346"/>
              <a:gd name="T11" fmla="*/ 2147483646 h 139"/>
              <a:gd name="T12" fmla="*/ 2147483646 w 346"/>
              <a:gd name="T13" fmla="*/ 2147483646 h 139"/>
              <a:gd name="T14" fmla="*/ 2147483646 w 346"/>
              <a:gd name="T15" fmla="*/ 2147483646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6" h="139">
                <a:moveTo>
                  <a:pt x="196" y="15"/>
                </a:moveTo>
                <a:cubicBezTo>
                  <a:pt x="169" y="18"/>
                  <a:pt x="141" y="16"/>
                  <a:pt x="114" y="23"/>
                </a:cubicBezTo>
                <a:cubicBezTo>
                  <a:pt x="106" y="25"/>
                  <a:pt x="104" y="35"/>
                  <a:pt x="98" y="40"/>
                </a:cubicBezTo>
                <a:cubicBezTo>
                  <a:pt x="77" y="57"/>
                  <a:pt x="57" y="73"/>
                  <a:pt x="32" y="81"/>
                </a:cubicBezTo>
                <a:cubicBezTo>
                  <a:pt x="0" y="111"/>
                  <a:pt x="26" y="95"/>
                  <a:pt x="40" y="138"/>
                </a:cubicBezTo>
                <a:cubicBezTo>
                  <a:pt x="124" y="134"/>
                  <a:pt x="194" y="139"/>
                  <a:pt x="270" y="114"/>
                </a:cubicBezTo>
                <a:cubicBezTo>
                  <a:pt x="276" y="108"/>
                  <a:pt x="283" y="104"/>
                  <a:pt x="287" y="97"/>
                </a:cubicBezTo>
                <a:cubicBezTo>
                  <a:pt x="346" y="0"/>
                  <a:pt x="142" y="32"/>
                  <a:pt x="130" y="32"/>
                </a:cubicBezTo>
              </a:path>
            </a:pathLst>
          </a:cu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1" name="Freeform 39">
            <a:extLst>
              <a:ext uri="{FF2B5EF4-FFF2-40B4-BE49-F238E27FC236}">
                <a16:creationId xmlns:a16="http://schemas.microsoft.com/office/drawing/2014/main" id="{A5AAB194-ECA4-2A41-B55F-235570229CB0}"/>
              </a:ext>
            </a:extLst>
          </p:cNvPr>
          <p:cNvSpPr>
            <a:spLocks/>
          </p:cNvSpPr>
          <p:nvPr/>
        </p:nvSpPr>
        <p:spPr bwMode="auto">
          <a:xfrm>
            <a:off x="2362200" y="3200400"/>
            <a:ext cx="420414" cy="381000"/>
          </a:xfrm>
          <a:custGeom>
            <a:avLst/>
            <a:gdLst>
              <a:gd name="T0" fmla="*/ 2147483646 w 210"/>
              <a:gd name="T1" fmla="*/ 2147483646 h 197"/>
              <a:gd name="T2" fmla="*/ 2147483646 w 210"/>
              <a:gd name="T3" fmla="*/ 2147483646 h 197"/>
              <a:gd name="T4" fmla="*/ 2147483646 w 210"/>
              <a:gd name="T5" fmla="*/ 2147483646 h 197"/>
              <a:gd name="T6" fmla="*/ 2147483646 w 210"/>
              <a:gd name="T7" fmla="*/ 2147483646 h 197"/>
              <a:gd name="T8" fmla="*/ 0 w 210"/>
              <a:gd name="T9" fmla="*/ 2147483646 h 197"/>
              <a:gd name="T10" fmla="*/ 2147483646 w 210"/>
              <a:gd name="T11" fmla="*/ 2147483646 h 197"/>
              <a:gd name="T12" fmla="*/ 2147483646 w 210"/>
              <a:gd name="T13" fmla="*/ 2147483646 h 197"/>
              <a:gd name="T14" fmla="*/ 2147483646 w 210"/>
              <a:gd name="T15" fmla="*/ 2147483646 h 197"/>
              <a:gd name="T16" fmla="*/ 2147483646 w 210"/>
              <a:gd name="T17" fmla="*/ 2147483646 h 197"/>
              <a:gd name="T18" fmla="*/ 2147483646 w 210"/>
              <a:gd name="T19" fmla="*/ 2147483646 h 197"/>
              <a:gd name="T20" fmla="*/ 2147483646 w 210"/>
              <a:gd name="T21" fmla="*/ 2147483646 h 197"/>
              <a:gd name="T22" fmla="*/ 2147483646 w 210"/>
              <a:gd name="T23" fmla="*/ 2147483646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0" h="197">
                <a:moveTo>
                  <a:pt x="66" y="7"/>
                </a:moveTo>
                <a:cubicBezTo>
                  <a:pt x="58" y="10"/>
                  <a:pt x="46" y="8"/>
                  <a:pt x="41" y="15"/>
                </a:cubicBezTo>
                <a:cubicBezTo>
                  <a:pt x="31" y="29"/>
                  <a:pt x="25" y="65"/>
                  <a:pt x="25" y="65"/>
                </a:cubicBezTo>
                <a:cubicBezTo>
                  <a:pt x="22" y="90"/>
                  <a:pt x="22" y="115"/>
                  <a:pt x="16" y="139"/>
                </a:cubicBezTo>
                <a:cubicBezTo>
                  <a:pt x="14" y="148"/>
                  <a:pt x="0" y="153"/>
                  <a:pt x="0" y="163"/>
                </a:cubicBezTo>
                <a:cubicBezTo>
                  <a:pt x="0" y="166"/>
                  <a:pt x="32" y="195"/>
                  <a:pt x="33" y="196"/>
                </a:cubicBezTo>
                <a:cubicBezTo>
                  <a:pt x="60" y="193"/>
                  <a:pt x="89" y="197"/>
                  <a:pt x="115" y="188"/>
                </a:cubicBezTo>
                <a:cubicBezTo>
                  <a:pt x="123" y="185"/>
                  <a:pt x="117" y="169"/>
                  <a:pt x="123" y="163"/>
                </a:cubicBezTo>
                <a:cubicBezTo>
                  <a:pt x="141" y="145"/>
                  <a:pt x="172" y="151"/>
                  <a:pt x="197" y="147"/>
                </a:cubicBezTo>
                <a:cubicBezTo>
                  <a:pt x="210" y="110"/>
                  <a:pt x="210" y="124"/>
                  <a:pt x="197" y="73"/>
                </a:cubicBezTo>
                <a:cubicBezTo>
                  <a:pt x="193" y="56"/>
                  <a:pt x="198" y="28"/>
                  <a:pt x="181" y="23"/>
                </a:cubicBezTo>
                <a:cubicBezTo>
                  <a:pt x="111" y="0"/>
                  <a:pt x="149" y="7"/>
                  <a:pt x="66" y="7"/>
                </a:cubicBezTo>
                <a:close/>
              </a:path>
            </a:pathLst>
          </a:cu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2" name="Freeform 41">
            <a:extLst>
              <a:ext uri="{FF2B5EF4-FFF2-40B4-BE49-F238E27FC236}">
                <a16:creationId xmlns:a16="http://schemas.microsoft.com/office/drawing/2014/main" id="{BB28CCF9-0C00-054D-90A9-1783609B0684}"/>
              </a:ext>
            </a:extLst>
          </p:cNvPr>
          <p:cNvSpPr>
            <a:spLocks/>
          </p:cNvSpPr>
          <p:nvPr/>
        </p:nvSpPr>
        <p:spPr bwMode="auto">
          <a:xfrm>
            <a:off x="3276600" y="2895600"/>
            <a:ext cx="374869" cy="393700"/>
          </a:xfrm>
          <a:custGeom>
            <a:avLst/>
            <a:gdLst>
              <a:gd name="T0" fmla="*/ 0 w 214"/>
              <a:gd name="T1" fmla="*/ 2147483646 h 248"/>
              <a:gd name="T2" fmla="*/ 2147483646 w 214"/>
              <a:gd name="T3" fmla="*/ 2147483646 h 248"/>
              <a:gd name="T4" fmla="*/ 2147483646 w 214"/>
              <a:gd name="T5" fmla="*/ 2147483646 h 248"/>
              <a:gd name="T6" fmla="*/ 2147483646 w 214"/>
              <a:gd name="T7" fmla="*/ 2147483646 h 248"/>
              <a:gd name="T8" fmla="*/ 2147483646 w 214"/>
              <a:gd name="T9" fmla="*/ 2147483646 h 248"/>
              <a:gd name="T10" fmla="*/ 2147483646 w 214"/>
              <a:gd name="T11" fmla="*/ 2147483646 h 248"/>
              <a:gd name="T12" fmla="*/ 2147483646 w 214"/>
              <a:gd name="T13" fmla="*/ 2147483646 h 248"/>
              <a:gd name="T14" fmla="*/ 2147483646 w 214"/>
              <a:gd name="T15" fmla="*/ 2147483646 h 248"/>
              <a:gd name="T16" fmla="*/ 2147483646 w 214"/>
              <a:gd name="T17" fmla="*/ 2147483646 h 248"/>
              <a:gd name="T18" fmla="*/ 2147483646 w 214"/>
              <a:gd name="T19" fmla="*/ 2147483646 h 248"/>
              <a:gd name="T20" fmla="*/ 2147483646 w 214"/>
              <a:gd name="T21" fmla="*/ 0 h 248"/>
              <a:gd name="T22" fmla="*/ 0 w 214"/>
              <a:gd name="T23" fmla="*/ 2147483646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48">
                <a:moveTo>
                  <a:pt x="0" y="82"/>
                </a:moveTo>
                <a:cubicBezTo>
                  <a:pt x="23" y="117"/>
                  <a:pt x="34" y="104"/>
                  <a:pt x="57" y="139"/>
                </a:cubicBezTo>
                <a:cubicBezTo>
                  <a:pt x="54" y="156"/>
                  <a:pt x="57" y="174"/>
                  <a:pt x="49" y="189"/>
                </a:cubicBezTo>
                <a:cubicBezTo>
                  <a:pt x="45" y="197"/>
                  <a:pt x="31" y="192"/>
                  <a:pt x="24" y="197"/>
                </a:cubicBezTo>
                <a:cubicBezTo>
                  <a:pt x="16" y="203"/>
                  <a:pt x="13" y="214"/>
                  <a:pt x="8" y="222"/>
                </a:cubicBezTo>
                <a:cubicBezTo>
                  <a:pt x="54" y="237"/>
                  <a:pt x="79" y="248"/>
                  <a:pt x="140" y="222"/>
                </a:cubicBezTo>
                <a:cubicBezTo>
                  <a:pt x="153" y="217"/>
                  <a:pt x="143" y="194"/>
                  <a:pt x="148" y="181"/>
                </a:cubicBezTo>
                <a:cubicBezTo>
                  <a:pt x="150" y="177"/>
                  <a:pt x="178" y="151"/>
                  <a:pt x="181" y="148"/>
                </a:cubicBezTo>
                <a:cubicBezTo>
                  <a:pt x="184" y="131"/>
                  <a:pt x="183" y="114"/>
                  <a:pt x="189" y="98"/>
                </a:cubicBezTo>
                <a:cubicBezTo>
                  <a:pt x="192" y="91"/>
                  <a:pt x="205" y="90"/>
                  <a:pt x="206" y="82"/>
                </a:cubicBezTo>
                <a:cubicBezTo>
                  <a:pt x="214" y="16"/>
                  <a:pt x="162" y="11"/>
                  <a:pt x="115" y="0"/>
                </a:cubicBezTo>
                <a:cubicBezTo>
                  <a:pt x="68" y="7"/>
                  <a:pt x="0" y="20"/>
                  <a:pt x="0" y="82"/>
                </a:cubicBezTo>
                <a:close/>
              </a:path>
            </a:pathLst>
          </a:cu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3" name="AutoShape 42">
            <a:extLst>
              <a:ext uri="{FF2B5EF4-FFF2-40B4-BE49-F238E27FC236}">
                <a16:creationId xmlns:a16="http://schemas.microsoft.com/office/drawing/2014/main" id="{0F4EAAFB-4D16-324C-A4BE-BF6BF5D7D40F}"/>
              </a:ext>
            </a:extLst>
          </p:cNvPr>
          <p:cNvSpPr>
            <a:spLocks noChangeArrowheads="1"/>
          </p:cNvSpPr>
          <p:nvPr/>
        </p:nvSpPr>
        <p:spPr bwMode="auto">
          <a:xfrm>
            <a:off x="0" y="3886200"/>
            <a:ext cx="252248" cy="228600"/>
          </a:xfrm>
          <a:prstGeom prst="sun">
            <a:avLst>
              <a:gd name="adj" fmla="val 25000"/>
            </a:avLst>
          </a:prstGeom>
          <a:solidFill>
            <a:srgbClr val="FF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24" name="AutoShape 44">
            <a:extLst>
              <a:ext uri="{FF2B5EF4-FFF2-40B4-BE49-F238E27FC236}">
                <a16:creationId xmlns:a16="http://schemas.microsoft.com/office/drawing/2014/main" id="{1A68BDE7-9AB3-7A48-BEA3-276307E0F4D3}"/>
              </a:ext>
            </a:extLst>
          </p:cNvPr>
          <p:cNvSpPr>
            <a:spLocks noChangeArrowheads="1"/>
          </p:cNvSpPr>
          <p:nvPr/>
        </p:nvSpPr>
        <p:spPr bwMode="auto">
          <a:xfrm>
            <a:off x="1981199" y="2590800"/>
            <a:ext cx="336331" cy="228600"/>
          </a:xfrm>
          <a:prstGeom prst="sun">
            <a:avLst>
              <a:gd name="adj" fmla="val 250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25" name="AutoShape 45">
            <a:extLst>
              <a:ext uri="{FF2B5EF4-FFF2-40B4-BE49-F238E27FC236}">
                <a16:creationId xmlns:a16="http://schemas.microsoft.com/office/drawing/2014/main" id="{EAC4B3A6-C99A-074D-A2A0-2CB3BAB9791E}"/>
              </a:ext>
            </a:extLst>
          </p:cNvPr>
          <p:cNvSpPr>
            <a:spLocks noChangeArrowheads="1"/>
          </p:cNvSpPr>
          <p:nvPr/>
        </p:nvSpPr>
        <p:spPr bwMode="auto">
          <a:xfrm>
            <a:off x="1828799" y="1676400"/>
            <a:ext cx="336331" cy="304800"/>
          </a:xfrm>
          <a:prstGeom prst="sun">
            <a:avLst>
              <a:gd name="adj" fmla="val 250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26" name="AutoShape 46">
            <a:extLst>
              <a:ext uri="{FF2B5EF4-FFF2-40B4-BE49-F238E27FC236}">
                <a16:creationId xmlns:a16="http://schemas.microsoft.com/office/drawing/2014/main" id="{B5F5BA79-CEE3-E349-BDF0-6299F39F2715}"/>
              </a:ext>
            </a:extLst>
          </p:cNvPr>
          <p:cNvSpPr>
            <a:spLocks noChangeArrowheads="1"/>
          </p:cNvSpPr>
          <p:nvPr/>
        </p:nvSpPr>
        <p:spPr bwMode="auto">
          <a:xfrm>
            <a:off x="1981199" y="3276600"/>
            <a:ext cx="336331" cy="228600"/>
          </a:xfrm>
          <a:prstGeom prst="sun">
            <a:avLst>
              <a:gd name="adj" fmla="val 250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27" name="AutoShape 69">
            <a:extLst>
              <a:ext uri="{FF2B5EF4-FFF2-40B4-BE49-F238E27FC236}">
                <a16:creationId xmlns:a16="http://schemas.microsoft.com/office/drawing/2014/main" id="{415CCE51-2A0C-5B4D-822B-2603AF06818E}"/>
              </a:ext>
            </a:extLst>
          </p:cNvPr>
          <p:cNvSpPr>
            <a:spLocks noChangeArrowheads="1"/>
          </p:cNvSpPr>
          <p:nvPr/>
        </p:nvSpPr>
        <p:spPr bwMode="auto">
          <a:xfrm>
            <a:off x="2971800" y="3200400"/>
            <a:ext cx="252248" cy="228600"/>
          </a:xfrm>
          <a:prstGeom prst="sun">
            <a:avLst>
              <a:gd name="adj" fmla="val 25000"/>
            </a:avLst>
          </a:prstGeom>
          <a:solidFill>
            <a:srgbClr val="FF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29" name="Rectangle 106">
            <a:extLst>
              <a:ext uri="{FF2B5EF4-FFF2-40B4-BE49-F238E27FC236}">
                <a16:creationId xmlns:a16="http://schemas.microsoft.com/office/drawing/2014/main" id="{99873542-A46D-FE4D-9E2E-CD8B57972DD6}"/>
              </a:ext>
            </a:extLst>
          </p:cNvPr>
          <p:cNvSpPr>
            <a:spLocks noChangeArrowheads="1"/>
          </p:cNvSpPr>
          <p:nvPr/>
        </p:nvSpPr>
        <p:spPr bwMode="auto">
          <a:xfrm>
            <a:off x="4343400" y="3962400"/>
            <a:ext cx="420414" cy="762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30" name="Rectangle 107">
            <a:extLst>
              <a:ext uri="{FF2B5EF4-FFF2-40B4-BE49-F238E27FC236}">
                <a16:creationId xmlns:a16="http://schemas.microsoft.com/office/drawing/2014/main" id="{D8A244A3-E24C-9F44-AE07-5B51CE5A30BB}"/>
              </a:ext>
            </a:extLst>
          </p:cNvPr>
          <p:cNvSpPr>
            <a:spLocks noChangeArrowheads="1"/>
          </p:cNvSpPr>
          <p:nvPr/>
        </p:nvSpPr>
        <p:spPr bwMode="auto">
          <a:xfrm>
            <a:off x="4343400" y="4038600"/>
            <a:ext cx="420414" cy="76200"/>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31" name="Freeform 108">
            <a:extLst>
              <a:ext uri="{FF2B5EF4-FFF2-40B4-BE49-F238E27FC236}">
                <a16:creationId xmlns:a16="http://schemas.microsoft.com/office/drawing/2014/main" id="{3B2DCBEF-A563-3344-8FD7-1FEFB4A2353E}"/>
              </a:ext>
            </a:extLst>
          </p:cNvPr>
          <p:cNvSpPr>
            <a:spLocks/>
          </p:cNvSpPr>
          <p:nvPr/>
        </p:nvSpPr>
        <p:spPr bwMode="auto">
          <a:xfrm>
            <a:off x="6629400" y="3962400"/>
            <a:ext cx="252248" cy="76200"/>
          </a:xfrm>
          <a:custGeom>
            <a:avLst/>
            <a:gdLst>
              <a:gd name="T0" fmla="*/ 0 w 119"/>
              <a:gd name="T1" fmla="*/ 2147483646 h 36"/>
              <a:gd name="T2" fmla="*/ 2147483646 w 119"/>
              <a:gd name="T3" fmla="*/ 0 h 36"/>
              <a:gd name="T4" fmla="*/ 0 60000 65536"/>
              <a:gd name="T5" fmla="*/ 0 60000 65536"/>
            </a:gdLst>
            <a:ahLst/>
            <a:cxnLst>
              <a:cxn ang="T4">
                <a:pos x="T0" y="T1"/>
              </a:cxn>
              <a:cxn ang="T5">
                <a:pos x="T2" y="T3"/>
              </a:cxn>
            </a:cxnLst>
            <a:rect l="0" t="0" r="r" b="b"/>
            <a:pathLst>
              <a:path w="119" h="36">
                <a:moveTo>
                  <a:pt x="0" y="36"/>
                </a:moveTo>
                <a:cubicBezTo>
                  <a:pt x="17" y="34"/>
                  <a:pt x="119" y="33"/>
                  <a:pt x="119" y="0"/>
                </a:cubicBezTo>
              </a:path>
            </a:pathLst>
          </a:custGeom>
          <a:noFill/>
          <a:ln w="412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pic>
        <p:nvPicPr>
          <p:cNvPr id="13" name="Picture 14">
            <a:extLst>
              <a:ext uri="{FF2B5EF4-FFF2-40B4-BE49-F238E27FC236}">
                <a16:creationId xmlns:a16="http://schemas.microsoft.com/office/drawing/2014/main" id="{E31EBF96-7D5F-0648-80E9-8D32252584E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773" y="0"/>
            <a:ext cx="4651702" cy="5589206"/>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109">
            <a:extLst>
              <a:ext uri="{FF2B5EF4-FFF2-40B4-BE49-F238E27FC236}">
                <a16:creationId xmlns:a16="http://schemas.microsoft.com/office/drawing/2014/main" id="{0905D543-D6E4-9D41-A492-F345488CBACE}"/>
              </a:ext>
            </a:extLst>
          </p:cNvPr>
          <p:cNvSpPr txBox="1">
            <a:spLocks noChangeArrowheads="1"/>
          </p:cNvSpPr>
          <p:nvPr/>
        </p:nvSpPr>
        <p:spPr bwMode="auto">
          <a:xfrm>
            <a:off x="4547219" y="-47625"/>
            <a:ext cx="4596781" cy="16256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Có</a:t>
            </a:r>
            <a:r>
              <a:rPr lang="en-US" altLang="vi-VN" sz="2000" dirty="0">
                <a:solidFill>
                  <a:srgbClr val="FF3300"/>
                </a:solidFill>
                <a:latin typeface="Times New Roman" panose="02020603050405020304" pitchFamily="18" charset="0"/>
              </a:rPr>
              <a:t> 14 </a:t>
            </a:r>
            <a:r>
              <a:rPr lang="en-US" altLang="vi-VN" sz="2000" dirty="0" err="1">
                <a:solidFill>
                  <a:srgbClr val="FF3300"/>
                </a:solidFill>
                <a:latin typeface="Times New Roman" panose="02020603050405020304" pitchFamily="18" charset="0"/>
              </a:rPr>
              <a:t>thành</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phố</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trên</a:t>
            </a:r>
            <a:r>
              <a:rPr lang="en-US" altLang="vi-VN" sz="2000" dirty="0">
                <a:solidFill>
                  <a:srgbClr val="FF3300"/>
                </a:solidFill>
                <a:latin typeface="Times New Roman" panose="02020603050405020304" pitchFamily="18" charset="0"/>
              </a:rPr>
              <a:t> 50 000 </a:t>
            </a:r>
            <a:r>
              <a:rPr lang="en-US" altLang="vi-VN" sz="2000" dirty="0" err="1">
                <a:solidFill>
                  <a:srgbClr val="FF3300"/>
                </a:solidFill>
                <a:latin typeface="Times New Roman" panose="02020603050405020304" pitchFamily="18" charset="0"/>
              </a:rPr>
              <a:t>dân</a:t>
            </a:r>
            <a:endParaRPr lang="en-US" altLang="vi-VN" sz="2000" dirty="0">
              <a:solidFill>
                <a:srgbClr val="FF3300"/>
              </a:solidFill>
              <a:latin typeface="Times New Roman" panose="02020603050405020304" pitchFamily="18" charset="0"/>
            </a:endParaRPr>
          </a:p>
          <a:p>
            <a:pPr algn="just" eaLnBrk="1" hangingPunct="1">
              <a:spcBef>
                <a:spcPct val="0"/>
              </a:spcBef>
              <a:buClrTx/>
              <a:buFontTx/>
              <a:buChar char="-"/>
            </a:pP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Nhiều</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trung</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tâm</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công</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ghiệp</a:t>
            </a:r>
            <a:r>
              <a:rPr lang="en-US" altLang="vi-VN" sz="2000" dirty="0">
                <a:solidFill>
                  <a:srgbClr val="FF3300"/>
                </a:solidFill>
                <a:latin typeface="Times New Roman" panose="02020603050405020304" pitchFamily="18" charset="0"/>
              </a:rPr>
              <a:t> bao </a:t>
            </a:r>
            <a:r>
              <a:rPr lang="en-US" altLang="vi-VN" sz="2000" dirty="0" err="1">
                <a:solidFill>
                  <a:srgbClr val="FF3300"/>
                </a:solidFill>
                <a:latin typeface="Times New Roman" panose="02020603050405020304" pitchFamily="18" charset="0"/>
              </a:rPr>
              <a:t>trùm</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hầu</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hết</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cả</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nước</a:t>
            </a:r>
            <a:r>
              <a:rPr lang="en-US" altLang="vi-VN" sz="2000" dirty="0">
                <a:solidFill>
                  <a:srgbClr val="FF3300"/>
                </a:solidFill>
                <a:latin typeface="Times New Roman" panose="02020603050405020304" pitchFamily="18" charset="0"/>
              </a:rPr>
              <a:t>.</a:t>
            </a:r>
          </a:p>
          <a:p>
            <a:pPr algn="just" eaLnBrk="1" hangingPunct="1">
              <a:spcBef>
                <a:spcPct val="0"/>
              </a:spcBef>
              <a:buClrTx/>
              <a:buFontTx/>
              <a:buChar char="-"/>
            </a:pP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Đường</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sắt</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nối</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liền</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các</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thành</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phố</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hải</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cảng</a:t>
            </a:r>
            <a:r>
              <a:rPr lang="en-US" altLang="vi-VN" sz="2000" dirty="0">
                <a:solidFill>
                  <a:srgbClr val="FF3300"/>
                </a:solidFill>
                <a:latin typeface="Times New Roman" panose="02020603050405020304" pitchFamily="18" charset="0"/>
              </a:rPr>
              <a:t> , </a:t>
            </a:r>
            <a:r>
              <a:rPr lang="en-US" altLang="vi-VN" sz="2000" dirty="0" err="1">
                <a:solidFill>
                  <a:srgbClr val="FF3300"/>
                </a:solidFill>
                <a:latin typeface="Times New Roman" panose="02020603050405020304" pitchFamily="18" charset="0"/>
              </a:rPr>
              <a:t>khu</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công</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nghiệp</a:t>
            </a:r>
            <a:r>
              <a:rPr lang="en-US" altLang="vi-VN" sz="2000" dirty="0">
                <a:solidFill>
                  <a:srgbClr val="FF3300"/>
                </a:solidFill>
                <a:latin typeface="Times New Roman" panose="02020603050405020304" pitchFamily="18" charset="0"/>
              </a:rPr>
              <a:t>...</a:t>
            </a:r>
          </a:p>
        </p:txBody>
      </p:sp>
      <p:sp>
        <p:nvSpPr>
          <p:cNvPr id="18" name="Text Box 21">
            <a:extLst>
              <a:ext uri="{FF2B5EF4-FFF2-40B4-BE49-F238E27FC236}">
                <a16:creationId xmlns:a16="http://schemas.microsoft.com/office/drawing/2014/main" id="{4C8AE4BE-9097-F548-BC1A-6648E0F7BE06}"/>
              </a:ext>
            </a:extLst>
          </p:cNvPr>
          <p:cNvSpPr txBox="1">
            <a:spLocks noChangeArrowheads="1"/>
          </p:cNvSpPr>
          <p:nvPr/>
        </p:nvSpPr>
        <p:spPr bwMode="auto">
          <a:xfrm>
            <a:off x="4587264" y="4781550"/>
            <a:ext cx="4608256" cy="307777"/>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1400">
                <a:latin typeface="Times New Roman" panose="02020603050405020304" pitchFamily="18" charset="0"/>
              </a:rPr>
              <a:t>Lược đồ nước Anh đầu thế kỷ XIX</a:t>
            </a:r>
          </a:p>
        </p:txBody>
      </p:sp>
      <p:pic>
        <p:nvPicPr>
          <p:cNvPr id="11" name="Picture 13">
            <a:extLst>
              <a:ext uri="{FF2B5EF4-FFF2-40B4-BE49-F238E27FC236}">
                <a16:creationId xmlns:a16="http://schemas.microsoft.com/office/drawing/2014/main" id="{731B8D91-6575-B044-933E-43F7317CF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 y="0"/>
            <a:ext cx="4540469" cy="5110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 Box 103">
            <a:extLst>
              <a:ext uri="{FF2B5EF4-FFF2-40B4-BE49-F238E27FC236}">
                <a16:creationId xmlns:a16="http://schemas.microsoft.com/office/drawing/2014/main" id="{57C5D15E-CD5A-8F42-B9AF-AF941DDE4585}"/>
              </a:ext>
            </a:extLst>
          </p:cNvPr>
          <p:cNvSpPr txBox="1">
            <a:spLocks noChangeArrowheads="1"/>
          </p:cNvSpPr>
          <p:nvPr/>
        </p:nvSpPr>
        <p:spPr bwMode="auto">
          <a:xfrm>
            <a:off x="32539" y="29905"/>
            <a:ext cx="4447996" cy="1323439"/>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Char char="-"/>
            </a:pPr>
            <a:r>
              <a:rPr lang="en-US" altLang="vi-VN" sz="2000" dirty="0" err="1">
                <a:latin typeface="Times New Roman" panose="02020603050405020304" pitchFamily="18" charset="0"/>
              </a:rPr>
              <a:t>Có</a:t>
            </a:r>
            <a:r>
              <a:rPr lang="en-US" altLang="vi-VN" sz="2000" dirty="0">
                <a:latin typeface="Times New Roman" panose="02020603050405020304" pitchFamily="18" charset="0"/>
              </a:rPr>
              <a:t> 4 </a:t>
            </a:r>
            <a:r>
              <a:rPr lang="en-US" altLang="vi-VN" sz="2000" dirty="0" err="1">
                <a:latin typeface="Times New Roman" panose="02020603050405020304" pitchFamily="18" charset="0"/>
              </a:rPr>
              <a:t>thành</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phố</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trên</a:t>
            </a:r>
            <a:r>
              <a:rPr lang="en-US" altLang="vi-VN" sz="2000" dirty="0">
                <a:latin typeface="Times New Roman" panose="02020603050405020304" pitchFamily="18" charset="0"/>
              </a:rPr>
              <a:t> 50 000 </a:t>
            </a:r>
            <a:r>
              <a:rPr lang="en-US" altLang="vi-VN" sz="2000" dirty="0" err="1">
                <a:latin typeface="Times New Roman" panose="02020603050405020304" pitchFamily="18" charset="0"/>
              </a:rPr>
              <a:t>dân</a:t>
            </a:r>
            <a:endParaRPr lang="en-US" altLang="vi-VN" sz="2000" dirty="0">
              <a:latin typeface="Times New Roman" panose="02020603050405020304" pitchFamily="18" charset="0"/>
            </a:endParaRPr>
          </a:p>
          <a:p>
            <a:pPr eaLnBrk="1" hangingPunct="1">
              <a:spcBef>
                <a:spcPct val="0"/>
              </a:spcBef>
              <a:buClrTx/>
              <a:buFontTx/>
              <a:buChar char="-"/>
            </a:pPr>
            <a:r>
              <a:rPr lang="en-US" altLang="vi-VN" sz="2000" dirty="0" err="1">
                <a:latin typeface="Times New Roman" panose="02020603050405020304" pitchFamily="18" charset="0"/>
              </a:rPr>
              <a:t>Có</a:t>
            </a:r>
            <a:r>
              <a:rPr lang="en-US" altLang="vi-VN" sz="2000" dirty="0">
                <a:latin typeface="Times New Roman" panose="02020603050405020304" pitchFamily="18" charset="0"/>
              </a:rPr>
              <a:t>  4 </a:t>
            </a:r>
            <a:r>
              <a:rPr lang="en-US" altLang="vi-VN" sz="2000" dirty="0" err="1">
                <a:latin typeface="Times New Roman" panose="02020603050405020304" pitchFamily="18" charset="0"/>
              </a:rPr>
              <a:t>trung</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tâm</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sản</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xuất</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thủ</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công</a:t>
            </a:r>
            <a:r>
              <a:rPr lang="en-US" altLang="vi-VN" sz="2000" dirty="0">
                <a:latin typeface="Times New Roman" panose="02020603050405020304" pitchFamily="18" charset="0"/>
              </a:rPr>
              <a:t>.</a:t>
            </a:r>
          </a:p>
          <a:p>
            <a:pPr eaLnBrk="1" hangingPunct="1">
              <a:spcBef>
                <a:spcPct val="0"/>
              </a:spcBef>
              <a:buClrTx/>
              <a:buFontTx/>
              <a:buNone/>
            </a:pPr>
            <a:r>
              <a:rPr lang="en-US" altLang="vi-VN" sz="2000" dirty="0">
                <a:latin typeface="Times New Roman" panose="02020603050405020304" pitchFamily="18" charset="0"/>
              </a:rPr>
              <a:t>- </a:t>
            </a:r>
            <a:r>
              <a:rPr lang="en-US" altLang="vi-VN" sz="2000" dirty="0" err="1">
                <a:latin typeface="Times New Roman" panose="02020603050405020304" pitchFamily="18" charset="0"/>
              </a:rPr>
              <a:t>Chưa</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có</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đường</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sắt</a:t>
            </a:r>
            <a:r>
              <a:rPr lang="en-US" altLang="vi-VN" sz="2000" dirty="0">
                <a:latin typeface="Times New Roman" panose="02020603050405020304" pitchFamily="18" charset="0"/>
              </a:rPr>
              <a:t>.</a:t>
            </a:r>
          </a:p>
          <a:p>
            <a:pPr eaLnBrk="1" hangingPunct="1">
              <a:spcBef>
                <a:spcPct val="0"/>
              </a:spcBef>
              <a:buClrTx/>
              <a:buFontTx/>
              <a:buNone/>
            </a:pPr>
            <a:endParaRPr lang="en-US" altLang="vi-VN" sz="2000" b="1" dirty="0">
              <a:solidFill>
                <a:srgbClr val="FF3300"/>
              </a:solidFill>
              <a:latin typeface="Times New Roman" panose="02020603050405020304" pitchFamily="18" charset="0"/>
            </a:endParaRPr>
          </a:p>
        </p:txBody>
      </p:sp>
      <p:sp>
        <p:nvSpPr>
          <p:cNvPr id="17" name="Text Box 20">
            <a:extLst>
              <a:ext uri="{FF2B5EF4-FFF2-40B4-BE49-F238E27FC236}">
                <a16:creationId xmlns:a16="http://schemas.microsoft.com/office/drawing/2014/main" id="{358BF78F-D162-7940-BA5E-0A3099794A72}"/>
              </a:ext>
            </a:extLst>
          </p:cNvPr>
          <p:cNvSpPr txBox="1">
            <a:spLocks noChangeArrowheads="1"/>
          </p:cNvSpPr>
          <p:nvPr/>
        </p:nvSpPr>
        <p:spPr bwMode="auto">
          <a:xfrm>
            <a:off x="0" y="4781550"/>
            <a:ext cx="4512496" cy="307777"/>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1400">
                <a:latin typeface="Times New Roman" panose="02020603050405020304" pitchFamily="18" charset="0"/>
              </a:rPr>
              <a:t>Lược đồ nước Anh giữa thế kỷ XVIII </a:t>
            </a:r>
          </a:p>
        </p:txBody>
      </p:sp>
    </p:spTree>
    <p:extLst>
      <p:ext uri="{BB962C8B-B14F-4D97-AF65-F5344CB8AC3E}">
        <p14:creationId xmlns:p14="http://schemas.microsoft.com/office/powerpoint/2010/main" val="76578097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ox(in)">
                                          <p:cBhvr>
                                            <p:cTn id="13" dur="500"/>
                                            <p:tgtEl>
                                              <p:spTgt spid="23"/>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2000"/>
                                            <p:tgtEl>
                                              <p:spTgt spid="17"/>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amond(in)">
                                          <p:cBhvr>
                                            <p:cTn id="19" dur="2000"/>
                                            <p:tgtEl>
                                              <p:spTgt spid="18"/>
                                            </p:tgtEl>
                                          </p:cBhvr>
                                        </p:animEffect>
                                      </p:childTnLst>
                                    </p:cTn>
                                  </p:par>
                                  <p:par>
                                    <p:cTn id="20" presetID="9" presetClass="entr" presetSubtype="0" repeatCount="500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par>
                                    <p:cTn id="23" presetID="9" presetClass="entr" presetSubtype="0" repeatCount="500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par>
                                    <p:cTn id="26" presetID="9" presetClass="entr" presetSubtype="0" repeatCount="500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9" presetClass="entr" presetSubtype="0" repeatCount="500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ssolve">
                                          <p:cBhvr>
                                            <p:cTn id="31" dur="500"/>
                                            <p:tgtEl>
                                              <p:spTgt spid="27"/>
                                            </p:tgtEl>
                                          </p:cBhvr>
                                        </p:animEffect>
                                      </p:childTnLst>
                                    </p:cTn>
                                  </p:par>
                                  <p:par>
                                    <p:cTn id="32" presetID="21" presetClass="entr" presetSubtype="4" repeatCount="200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4)">
                                          <p:cBhvr>
                                            <p:cTn id="34" dur="2000"/>
                                            <p:tgtEl>
                                              <p:spTgt spid="19"/>
                                            </p:tgtEl>
                                          </p:cBhvr>
                                        </p:animEffect>
                                      </p:childTnLst>
                                    </p:cTn>
                                  </p:par>
                                  <p:par>
                                    <p:cTn id="35" presetID="21" presetClass="entr" presetSubtype="4" repeatCount="200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heel(4)">
                                          <p:cBhvr>
                                            <p:cTn id="37" dur="2000"/>
                                            <p:tgtEl>
                                              <p:spTgt spid="22"/>
                                            </p:tgtEl>
                                          </p:cBhvr>
                                        </p:animEffect>
                                      </p:childTnLst>
                                    </p:cTn>
                                  </p:par>
                                  <p:par>
                                    <p:cTn id="38" presetID="21" presetClass="entr" presetSubtype="4" repeatCount="200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heel(4)">
                                          <p:cBhvr>
                                            <p:cTn id="40" dur="2000"/>
                                            <p:tgtEl>
                                              <p:spTgt spid="21"/>
                                            </p:tgtEl>
                                          </p:cBhvr>
                                        </p:animEffect>
                                      </p:childTnLst>
                                    </p:cTn>
                                  </p:par>
                                  <p:par>
                                    <p:cTn id="41" presetID="21" presetClass="entr" presetSubtype="4" repeatCount="200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heel(4)">
                                          <p:cBhvr>
                                            <p:cTn id="43" dur="2000"/>
                                            <p:tgtEl>
                                              <p:spTgt spid="20"/>
                                            </p:tgtEl>
                                          </p:cBhvr>
                                        </p:animEffect>
                                      </p:childTnLst>
                                    </p:cTn>
                                  </p:par>
                                </p:childTnLst>
                              </p:cTn>
                            </p:par>
                            <p:par>
                              <p:cTn id="44" fill="hold">
                                <p:stCondLst>
                                  <p:cond delay="4000"/>
                                </p:stCondLst>
                                <p:childTnLst>
                                  <p:par>
                                    <p:cTn id="45" presetID="8" presetClass="entr" presetSubtype="16"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diamond(in)">
                                          <p:cBhvr>
                                            <p:cTn id="47" dur="20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repeatCount="indefinite"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dissolve">
                                          <p:cBhvr>
                                            <p:cTn id="52" dur="500"/>
                                            <p:tgtEl>
                                              <p:spTgt spid="29"/>
                                            </p:tgtEl>
                                          </p:cBhvr>
                                        </p:animEffect>
                                      </p:childTnLst>
                                    </p:cTn>
                                  </p:par>
                                  <p:par>
                                    <p:cTn id="53" presetID="9" presetClass="entr" presetSubtype="0" repeatCount="indefinite"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dissolve">
                                          <p:cBhvr>
                                            <p:cTn id="55" dur="500"/>
                                            <p:tgtEl>
                                              <p:spTgt spid="30"/>
                                            </p:tgtEl>
                                          </p:cBhvr>
                                        </p:animEffect>
                                      </p:childTnLst>
                                    </p:cTn>
                                  </p:par>
                                  <p:par>
                                    <p:cTn id="56" presetID="3" presetClass="entr" presetSubtype="10" repeatCount="indefinite"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linds(horizontal)">
                                          <p:cBhvr>
                                            <p:cTn id="58" dur="500"/>
                                            <p:tgtEl>
                                              <p:spTgt spid="31"/>
                                            </p:tgtEl>
                                          </p:cBhvr>
                                        </p:animEffect>
                                      </p:childTnLst>
                                    </p:cTn>
                                  </p:par>
                                </p:childTnLst>
                              </p:cTn>
                            </p:par>
                            <p:par>
                              <p:cTn id="59" fill="hold">
                                <p:stCondLst>
                                  <p:cond delay="500"/>
                                </p:stCondLst>
                                <p:childTnLst>
                                  <p:par>
                                    <p:cTn id="60" presetID="8" presetClass="entr" presetSubtype="16"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diamond(in)">
                                          <p:cBhvr>
                                            <p:cTn id="62"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9" grpId="0" animBg="1"/>
          <p:bldP spid="30" grpId="0" animBg="1"/>
          <p:bldP spid="32" grpId="0" animBg="1"/>
          <p:bldP spid="18" grpId="0" animBg="1"/>
          <p:bldP spid="28"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500"/>
                                            <p:tgtEl>
                                              <p:spTgt spid="11"/>
                                            </p:tgtEl>
                                          </p:cBhvr>
                                        </p:animEffec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ox(in)">
                                          <p:cBhvr>
                                            <p:cTn id="25" dur="500"/>
                                            <p:tgtEl>
                                              <p:spTgt spid="23"/>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amond(in)">
                                          <p:cBhvr>
                                            <p:cTn id="28" dur="2000"/>
                                            <p:tgtEl>
                                              <p:spTgt spid="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amond(in)">
                                          <p:cBhvr>
                                            <p:cTn id="31" dur="2000"/>
                                            <p:tgtEl>
                                              <p:spTgt spid="18"/>
                                            </p:tgtEl>
                                          </p:cBhvr>
                                        </p:animEffect>
                                      </p:childTnLst>
                                    </p:cTn>
                                  </p:par>
                                  <p:par>
                                    <p:cTn id="32" presetID="9" presetClass="entr" presetSubtype="0" repeatCount="500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dissolve">
                                          <p:cBhvr>
                                            <p:cTn id="34" dur="500"/>
                                            <p:tgtEl>
                                              <p:spTgt spid="25"/>
                                            </p:tgtEl>
                                          </p:cBhvr>
                                        </p:animEffect>
                                      </p:childTnLst>
                                    </p:cTn>
                                  </p:par>
                                  <p:par>
                                    <p:cTn id="35" presetID="9" presetClass="entr" presetSubtype="0" repeatCount="500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repeatCount="5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repeatCount="500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par>
                                    <p:cTn id="44" presetID="21" presetClass="entr" presetSubtype="4" repeatCount="200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4)">
                                          <p:cBhvr>
                                            <p:cTn id="46" dur="2000"/>
                                            <p:tgtEl>
                                              <p:spTgt spid="19"/>
                                            </p:tgtEl>
                                          </p:cBhvr>
                                        </p:animEffect>
                                      </p:childTnLst>
                                    </p:cTn>
                                  </p:par>
                                  <p:par>
                                    <p:cTn id="47" presetID="21" presetClass="entr" presetSubtype="4" repeatCount="200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heel(4)">
                                          <p:cBhvr>
                                            <p:cTn id="49" dur="2000"/>
                                            <p:tgtEl>
                                              <p:spTgt spid="22"/>
                                            </p:tgtEl>
                                          </p:cBhvr>
                                        </p:animEffect>
                                      </p:childTnLst>
                                    </p:cTn>
                                  </p:par>
                                  <p:par>
                                    <p:cTn id="50" presetID="21" presetClass="entr" presetSubtype="4" repeatCount="200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heel(4)">
                                          <p:cBhvr>
                                            <p:cTn id="52" dur="2000"/>
                                            <p:tgtEl>
                                              <p:spTgt spid="21"/>
                                            </p:tgtEl>
                                          </p:cBhvr>
                                        </p:animEffect>
                                      </p:childTnLst>
                                    </p:cTn>
                                  </p:par>
                                  <p:par>
                                    <p:cTn id="53" presetID="21" presetClass="entr" presetSubtype="4" repeatCount="200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heel(4)">
                                          <p:cBhvr>
                                            <p:cTn id="55" dur="2000"/>
                                            <p:tgtEl>
                                              <p:spTgt spid="20"/>
                                            </p:tgtEl>
                                          </p:cBhvr>
                                        </p:animEffect>
                                      </p:childTnLst>
                                    </p:cTn>
                                  </p:par>
                                </p:childTnLst>
                              </p:cTn>
                            </p:par>
                            <p:par>
                              <p:cTn id="56" fill="hold">
                                <p:stCondLst>
                                  <p:cond delay="4000"/>
                                </p:stCondLst>
                                <p:childTnLst>
                                  <p:par>
                                    <p:cTn id="57" presetID="8" presetClass="entr" presetSubtype="16"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diamond(in)">
                                          <p:cBhvr>
                                            <p:cTn id="59" dur="20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repeatCount="indefinite"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dissolve">
                                          <p:cBhvr>
                                            <p:cTn id="64" dur="500"/>
                                            <p:tgtEl>
                                              <p:spTgt spid="29"/>
                                            </p:tgtEl>
                                          </p:cBhvr>
                                        </p:animEffect>
                                      </p:childTnLst>
                                    </p:cTn>
                                  </p:par>
                                  <p:par>
                                    <p:cTn id="65" presetID="9" presetClass="entr" presetSubtype="0" repeatCount="indefinite"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dissolve">
                                          <p:cBhvr>
                                            <p:cTn id="67" dur="500"/>
                                            <p:tgtEl>
                                              <p:spTgt spid="30"/>
                                            </p:tgtEl>
                                          </p:cBhvr>
                                        </p:animEffect>
                                      </p:childTnLst>
                                    </p:cTn>
                                  </p:par>
                                  <p:par>
                                    <p:cTn id="68" presetID="3" presetClass="entr" presetSubtype="10" repeatCount="indefinite"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linds(horizontal)">
                                          <p:cBhvr>
                                            <p:cTn id="70" dur="500"/>
                                            <p:tgtEl>
                                              <p:spTgt spid="31"/>
                                            </p:tgtEl>
                                          </p:cBhvr>
                                        </p:animEffect>
                                      </p:childTnLst>
                                    </p:cTn>
                                  </p:par>
                                </p:childTnLst>
                              </p:cTn>
                            </p:par>
                            <p:par>
                              <p:cTn id="71" fill="hold">
                                <p:stCondLst>
                                  <p:cond delay="500"/>
                                </p:stCondLst>
                                <p:childTnLst>
                                  <p:par>
                                    <p:cTn id="72" presetID="8" presetClass="entr" presetSubtype="16"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amond(in)">
                                          <p:cBhvr>
                                            <p:cTn id="74"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5" grpId="0" animBg="1"/>
          <p:bldP spid="26" grpId="0" animBg="1"/>
          <p:bldP spid="27" grpId="0" animBg="1"/>
          <p:bldP spid="29" grpId="0" animBg="1"/>
          <p:bldP spid="30" grpId="0" animBg="1"/>
          <p:bldP spid="32" grpId="0" animBg="1"/>
          <p:bldP spid="18" grpId="0" animBg="1"/>
          <p:bldP spid="28" grpId="0" animBg="1"/>
          <p:bldP spid="17"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DE51857-2C52-7112-8DFE-1CC1ED4FB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9482" y="1283572"/>
            <a:ext cx="3137357" cy="219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94C9F33C-E6E3-2743-F920-01D4F79E8E3D}"/>
              </a:ext>
            </a:extLst>
          </p:cNvPr>
          <p:cNvSpPr txBox="1">
            <a:spLocks noChangeArrowheads="1"/>
          </p:cNvSpPr>
          <p:nvPr/>
        </p:nvSpPr>
        <p:spPr bwMode="auto">
          <a:xfrm>
            <a:off x="806413" y="3786195"/>
            <a:ext cx="701683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950" b="1" dirty="0" err="1">
                <a:solidFill>
                  <a:srgbClr val="FF0000"/>
                </a:solidFill>
                <a:latin typeface="Times New Roman" panose="02020603050405020304" pitchFamily="18" charset="0"/>
                <a:cs typeface="Times New Roman" panose="02020603050405020304" pitchFamily="18" charset="0"/>
              </a:rPr>
              <a:t>Nhiều</a:t>
            </a:r>
            <a:r>
              <a:rPr lang="en-US" altLang="en-US" sz="1950" b="1" dirty="0">
                <a:solidFill>
                  <a:srgbClr val="FF0000"/>
                </a:solidFill>
                <a:latin typeface="Times New Roman" panose="02020603050405020304" pitchFamily="18" charset="0"/>
                <a:cs typeface="Times New Roman" panose="02020603050405020304" pitchFamily="18" charset="0"/>
              </a:rPr>
              <a:t> </a:t>
            </a:r>
            <a:r>
              <a:rPr lang="en-US" altLang="en-US" sz="1950" b="1" dirty="0" err="1">
                <a:solidFill>
                  <a:srgbClr val="FF0000"/>
                </a:solidFill>
                <a:latin typeface="Times New Roman" panose="02020603050405020304" pitchFamily="18" charset="0"/>
                <a:cs typeface="Times New Roman" panose="02020603050405020304" pitchFamily="18" charset="0"/>
              </a:rPr>
              <a:t>trung</a:t>
            </a:r>
            <a:r>
              <a:rPr lang="en-US" altLang="en-US" sz="1950" b="1" dirty="0">
                <a:solidFill>
                  <a:srgbClr val="FF0000"/>
                </a:solidFill>
                <a:latin typeface="Times New Roman" panose="02020603050405020304" pitchFamily="18" charset="0"/>
                <a:cs typeface="Times New Roman" panose="02020603050405020304" pitchFamily="18" charset="0"/>
              </a:rPr>
              <a:t> </a:t>
            </a:r>
            <a:r>
              <a:rPr lang="en-US" altLang="en-US" sz="1950" b="1" dirty="0" err="1">
                <a:solidFill>
                  <a:srgbClr val="FF0000"/>
                </a:solidFill>
                <a:latin typeface="Times New Roman" panose="02020603050405020304" pitchFamily="18" charset="0"/>
                <a:cs typeface="Times New Roman" panose="02020603050405020304" pitchFamily="18" charset="0"/>
              </a:rPr>
              <a:t>tâm</a:t>
            </a:r>
            <a:r>
              <a:rPr lang="en-US" altLang="en-US" sz="1950" b="1" dirty="0">
                <a:solidFill>
                  <a:srgbClr val="FF0000"/>
                </a:solidFill>
                <a:latin typeface="Times New Roman" panose="02020603050405020304" pitchFamily="18" charset="0"/>
                <a:cs typeface="Times New Roman" panose="02020603050405020304" pitchFamily="18" charset="0"/>
              </a:rPr>
              <a:t> </a:t>
            </a:r>
            <a:r>
              <a:rPr lang="en-US" altLang="en-US" sz="1950" b="1" dirty="0" err="1">
                <a:solidFill>
                  <a:srgbClr val="FF0000"/>
                </a:solidFill>
                <a:latin typeface="Times New Roman" panose="02020603050405020304" pitchFamily="18" charset="0"/>
                <a:cs typeface="Times New Roman" panose="02020603050405020304" pitchFamily="18" charset="0"/>
              </a:rPr>
              <a:t>công</a:t>
            </a:r>
            <a:r>
              <a:rPr lang="en-US" altLang="en-US" sz="1950" b="1" dirty="0">
                <a:solidFill>
                  <a:srgbClr val="FF0000"/>
                </a:solidFill>
                <a:latin typeface="Times New Roman" panose="02020603050405020304" pitchFamily="18" charset="0"/>
                <a:cs typeface="Times New Roman" panose="02020603050405020304" pitchFamily="18" charset="0"/>
              </a:rPr>
              <a:t> </a:t>
            </a:r>
            <a:r>
              <a:rPr lang="en-US" altLang="en-US" sz="1950" b="1" dirty="0" err="1">
                <a:solidFill>
                  <a:srgbClr val="FF0000"/>
                </a:solidFill>
                <a:latin typeface="Times New Roman" panose="02020603050405020304" pitchFamily="18" charset="0"/>
                <a:cs typeface="Times New Roman" panose="02020603050405020304" pitchFamily="18" charset="0"/>
              </a:rPr>
              <a:t>nghiệp</a:t>
            </a:r>
            <a:r>
              <a:rPr lang="en-US" altLang="en-US" sz="1950" b="1" dirty="0">
                <a:solidFill>
                  <a:srgbClr val="FF0000"/>
                </a:solidFill>
                <a:latin typeface="Times New Roman" panose="02020603050405020304" pitchFamily="18" charset="0"/>
                <a:cs typeface="Times New Roman" panose="02020603050405020304" pitchFamily="18" charset="0"/>
              </a:rPr>
              <a:t> </a:t>
            </a:r>
            <a:r>
              <a:rPr lang="en-US" altLang="en-US" sz="1950" b="1" dirty="0" err="1">
                <a:solidFill>
                  <a:srgbClr val="FF0000"/>
                </a:solidFill>
                <a:latin typeface="Times New Roman" panose="02020603050405020304" pitchFamily="18" charset="0"/>
                <a:cs typeface="Times New Roman" panose="02020603050405020304" pitchFamily="18" charset="0"/>
              </a:rPr>
              <a:t>mới</a:t>
            </a:r>
            <a:r>
              <a:rPr lang="en-US" altLang="en-US" sz="1950" b="1" dirty="0">
                <a:solidFill>
                  <a:srgbClr val="FF0000"/>
                </a:solidFill>
                <a:latin typeface="Times New Roman" panose="02020603050405020304" pitchFamily="18" charset="0"/>
                <a:cs typeface="Times New Roman" panose="02020603050405020304" pitchFamily="18" charset="0"/>
              </a:rPr>
              <a:t> </a:t>
            </a:r>
            <a:r>
              <a:rPr lang="en-US" altLang="en-US" sz="1950" b="1" dirty="0" err="1">
                <a:solidFill>
                  <a:srgbClr val="FF0000"/>
                </a:solidFill>
                <a:latin typeface="Times New Roman" panose="02020603050405020304" pitchFamily="18" charset="0"/>
                <a:cs typeface="Times New Roman" panose="02020603050405020304" pitchFamily="18" charset="0"/>
              </a:rPr>
              <a:t>và</a:t>
            </a:r>
            <a:r>
              <a:rPr lang="en-US" altLang="en-US" sz="1950" b="1" dirty="0">
                <a:solidFill>
                  <a:srgbClr val="FF0000"/>
                </a:solidFill>
                <a:latin typeface="Times New Roman" panose="02020603050405020304" pitchFamily="18" charset="0"/>
                <a:cs typeface="Times New Roman" panose="02020603050405020304" pitchFamily="18" charset="0"/>
              </a:rPr>
              <a:t> </a:t>
            </a:r>
            <a:r>
              <a:rPr lang="en-US" altLang="en-US" sz="1950" b="1" dirty="0" err="1">
                <a:solidFill>
                  <a:srgbClr val="FF0000"/>
                </a:solidFill>
                <a:latin typeface="Times New Roman" panose="02020603050405020304" pitchFamily="18" charset="0"/>
                <a:cs typeface="Times New Roman" panose="02020603050405020304" pitchFamily="18" charset="0"/>
              </a:rPr>
              <a:t>thành</a:t>
            </a:r>
            <a:r>
              <a:rPr lang="en-US" altLang="en-US" sz="1950" b="1" dirty="0">
                <a:solidFill>
                  <a:srgbClr val="FF0000"/>
                </a:solidFill>
                <a:latin typeface="Times New Roman" panose="02020603050405020304" pitchFamily="18" charset="0"/>
                <a:cs typeface="Times New Roman" panose="02020603050405020304" pitchFamily="18" charset="0"/>
              </a:rPr>
              <a:t> </a:t>
            </a:r>
            <a:r>
              <a:rPr lang="en-US" altLang="en-US" sz="1950" b="1" dirty="0" err="1">
                <a:solidFill>
                  <a:srgbClr val="FF0000"/>
                </a:solidFill>
                <a:latin typeface="Times New Roman" panose="02020603050405020304" pitchFamily="18" charset="0"/>
                <a:cs typeface="Times New Roman" panose="02020603050405020304" pitchFamily="18" charset="0"/>
              </a:rPr>
              <a:t>thị</a:t>
            </a:r>
            <a:r>
              <a:rPr lang="en-US" altLang="en-US" sz="1950" b="1" dirty="0">
                <a:solidFill>
                  <a:srgbClr val="FF0000"/>
                </a:solidFill>
                <a:latin typeface="Times New Roman" panose="02020603050405020304" pitchFamily="18" charset="0"/>
                <a:cs typeface="Times New Roman" panose="02020603050405020304" pitchFamily="18" charset="0"/>
              </a:rPr>
              <a:t> </a:t>
            </a:r>
            <a:r>
              <a:rPr lang="en-US" altLang="en-US" sz="1950" b="1" dirty="0" err="1">
                <a:solidFill>
                  <a:srgbClr val="FF0000"/>
                </a:solidFill>
                <a:latin typeface="Times New Roman" panose="02020603050405020304" pitchFamily="18" charset="0"/>
                <a:cs typeface="Times New Roman" panose="02020603050405020304" pitchFamily="18" charset="0"/>
              </a:rPr>
              <a:t>đông</a:t>
            </a:r>
            <a:r>
              <a:rPr lang="en-US" altLang="en-US" sz="1950" b="1" dirty="0">
                <a:solidFill>
                  <a:srgbClr val="FF0000"/>
                </a:solidFill>
                <a:latin typeface="Times New Roman" panose="02020603050405020304" pitchFamily="18" charset="0"/>
                <a:cs typeface="Times New Roman" panose="02020603050405020304" pitchFamily="18" charset="0"/>
              </a:rPr>
              <a:t> </a:t>
            </a:r>
            <a:r>
              <a:rPr lang="en-US" altLang="en-US" sz="1950" b="1" dirty="0" err="1">
                <a:solidFill>
                  <a:srgbClr val="FF0000"/>
                </a:solidFill>
                <a:latin typeface="Times New Roman" panose="02020603050405020304" pitchFamily="18" charset="0"/>
                <a:cs typeface="Times New Roman" panose="02020603050405020304" pitchFamily="18" charset="0"/>
              </a:rPr>
              <a:t>dân</a:t>
            </a:r>
            <a:r>
              <a:rPr lang="en-US" altLang="en-US" sz="1950" b="1" dirty="0">
                <a:solidFill>
                  <a:srgbClr val="FF0000"/>
                </a:solidFill>
                <a:latin typeface="Times New Roman" panose="02020603050405020304" pitchFamily="18" charset="0"/>
                <a:cs typeface="Times New Roman" panose="02020603050405020304" pitchFamily="18" charset="0"/>
              </a:rPr>
              <a:t> </a:t>
            </a:r>
            <a:r>
              <a:rPr lang="en-US" altLang="en-US" sz="1950" b="1" dirty="0" err="1">
                <a:solidFill>
                  <a:srgbClr val="FF0000"/>
                </a:solidFill>
                <a:latin typeface="Times New Roman" panose="02020603050405020304" pitchFamily="18" charset="0"/>
                <a:cs typeface="Times New Roman" panose="02020603050405020304" pitchFamily="18" charset="0"/>
              </a:rPr>
              <a:t>ra</a:t>
            </a:r>
            <a:r>
              <a:rPr lang="en-US" altLang="en-US" sz="1950" b="1" dirty="0">
                <a:solidFill>
                  <a:srgbClr val="FF0000"/>
                </a:solidFill>
                <a:latin typeface="Times New Roman" panose="02020603050405020304" pitchFamily="18" charset="0"/>
                <a:cs typeface="Times New Roman" panose="02020603050405020304" pitchFamily="18" charset="0"/>
              </a:rPr>
              <a:t> </a:t>
            </a:r>
            <a:r>
              <a:rPr lang="en-US" altLang="en-US" sz="1950" b="1" dirty="0" err="1">
                <a:solidFill>
                  <a:srgbClr val="FF0000"/>
                </a:solidFill>
                <a:latin typeface="Times New Roman" panose="02020603050405020304" pitchFamily="18" charset="0"/>
                <a:cs typeface="Times New Roman" panose="02020603050405020304" pitchFamily="18" charset="0"/>
              </a:rPr>
              <a:t>đời</a:t>
            </a:r>
            <a:r>
              <a:rPr lang="en-US" altLang="en-US" sz="1950" b="1" dirty="0">
                <a:solidFill>
                  <a:srgbClr val="FF0000"/>
                </a:solidFill>
                <a:latin typeface="Times New Roman" panose="02020603050405020304" pitchFamily="18" charset="0"/>
                <a:cs typeface="Times New Roman" panose="02020603050405020304" pitchFamily="18" charset="0"/>
              </a:rPr>
              <a:t>:</a:t>
            </a:r>
          </a:p>
          <a:p>
            <a:pPr algn="ctr">
              <a:lnSpc>
                <a:spcPct val="100000"/>
              </a:lnSpc>
              <a:spcBef>
                <a:spcPct val="0"/>
              </a:spcBef>
              <a:buFontTx/>
              <a:buNone/>
            </a:pPr>
            <a:r>
              <a:rPr lang="en-US" altLang="en-US" sz="1950" b="1" dirty="0">
                <a:solidFill>
                  <a:srgbClr val="FF0000"/>
                </a:solidFill>
                <a:latin typeface="Times New Roman" panose="02020603050405020304" pitchFamily="18" charset="0"/>
                <a:cs typeface="Times New Roman" panose="02020603050405020304" pitchFamily="18" charset="0"/>
              </a:rPr>
              <a:t>London, Paris, </a:t>
            </a:r>
            <a:r>
              <a:rPr lang="en-US" altLang="en-US" sz="1950" b="1" dirty="0" err="1">
                <a:solidFill>
                  <a:srgbClr val="FF0000"/>
                </a:solidFill>
                <a:latin typeface="Times New Roman" panose="02020603050405020304" pitchFamily="18" charset="0"/>
                <a:cs typeface="Times New Roman" panose="02020603050405020304" pitchFamily="18" charset="0"/>
              </a:rPr>
              <a:t>Newyork</a:t>
            </a:r>
            <a:r>
              <a:rPr lang="en-US" altLang="en-US" sz="1950" b="1" dirty="0">
                <a:solidFill>
                  <a:srgbClr val="FF0000"/>
                </a:solidFill>
                <a:latin typeface="Times New Roman" panose="02020603050405020304" pitchFamily="18" charset="0"/>
                <a:cs typeface="Times New Roman" panose="02020603050405020304" pitchFamily="18" charset="0"/>
              </a:rPr>
              <a:t>…</a:t>
            </a:r>
          </a:p>
        </p:txBody>
      </p:sp>
      <p:pic>
        <p:nvPicPr>
          <p:cNvPr id="2050" name="Picture 4" descr="Các cuộc cách mạng công nghiệp thời kì hiện đại - Lịch sử lớp 10">
            <a:extLst>
              <a:ext uri="{FF2B5EF4-FFF2-40B4-BE49-F238E27FC236}">
                <a16:creationId xmlns:a16="http://schemas.microsoft.com/office/drawing/2014/main" id="{DF0ED1E2-A6B7-6329-A588-AAC4B85EF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1" t="5263" r="3401" b="3510"/>
          <a:stretch>
            <a:fillRect/>
          </a:stretch>
        </p:blipFill>
        <p:spPr bwMode="auto">
          <a:xfrm>
            <a:off x="2884845" y="373206"/>
            <a:ext cx="2859973" cy="219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7">
            <a:extLst>
              <a:ext uri="{FF2B5EF4-FFF2-40B4-BE49-F238E27FC236}">
                <a16:creationId xmlns:a16="http://schemas.microsoft.com/office/drawing/2014/main" id="{3CF07B34-3BDE-9879-3C50-9785DAD21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71" y="1283572"/>
            <a:ext cx="2724108" cy="219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045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1">
            <a:extLst>
              <a:ext uri="{FF2B5EF4-FFF2-40B4-BE49-F238E27FC236}">
                <a16:creationId xmlns:a16="http://schemas.microsoft.com/office/drawing/2014/main" id="{6F8A2584-6532-1053-32B9-DB34E10335F1}"/>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CD9551FB-E764-4975-8A9E-3B7B7EEB9DE6}" type="slidenum">
              <a:rPr kumimoji="0" lang="en-US" altLang="en-US" sz="1200" b="0" i="0" u="none" strike="noStrike" kern="1200" cap="none" spc="0" normalizeH="0" baseline="0" noProof="0" smtClean="0">
                <a:ln>
                  <a:noFill/>
                </a:ln>
                <a:solidFill>
                  <a:srgbClr val="000000"/>
                </a:solidFill>
                <a:effectLst/>
                <a:uLnTx/>
                <a:uFillTx/>
                <a:latin typeface="Cabin Condensed" pitchFamily="2" charset="0"/>
                <a:ea typeface="+mn-ea"/>
                <a:cs typeface="Arial" panose="020B0604020202020204" pitchFamily="34" charset="0"/>
                <a:sym typeface="Cabin Condensed" pitchFamily="2"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29</a:t>
            </a:fld>
            <a:endParaRPr kumimoji="0" lang="en-US" altLang="en-US" sz="1200" b="0" i="0" u="none" strike="noStrike" kern="1200" cap="none" spc="0" normalizeH="0" baseline="0" noProof="0">
              <a:ln>
                <a:noFill/>
              </a:ln>
              <a:solidFill>
                <a:srgbClr val="000000"/>
              </a:solidFill>
              <a:effectLst/>
              <a:uLnTx/>
              <a:uFillTx/>
              <a:latin typeface="Cabin Condensed" pitchFamily="2" charset="0"/>
              <a:ea typeface="+mn-ea"/>
              <a:cs typeface="Arial" panose="020B0604020202020204" pitchFamily="34" charset="0"/>
              <a:sym typeface="Cabin Condensed" pitchFamily="2" charset="0"/>
            </a:endParaRPr>
          </a:p>
        </p:txBody>
      </p:sp>
      <p:sp>
        <p:nvSpPr>
          <p:cNvPr id="3" name="Rectangle 2">
            <a:extLst>
              <a:ext uri="{FF2B5EF4-FFF2-40B4-BE49-F238E27FC236}">
                <a16:creationId xmlns:a16="http://schemas.microsoft.com/office/drawing/2014/main" id="{C92D21E2-C5E2-CBF7-8C39-79E9CDA5E7CD}"/>
              </a:ext>
            </a:extLst>
          </p:cNvPr>
          <p:cNvSpPr/>
          <p:nvPr/>
        </p:nvSpPr>
        <p:spPr>
          <a:xfrm>
            <a:off x="6757988" y="-60325"/>
            <a:ext cx="2395537" cy="521335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prstClr val="white"/>
              </a:solidFill>
              <a:effectLst/>
              <a:uLnTx/>
              <a:uFillTx/>
              <a:latin typeface="Calibri"/>
              <a:ea typeface="+mn-ea"/>
              <a:cs typeface="+mn-cs"/>
              <a:sym typeface="Arial"/>
            </a:endParaRPr>
          </a:p>
        </p:txBody>
      </p:sp>
      <p:grpSp>
        <p:nvGrpSpPr>
          <p:cNvPr id="123908" name="Google Shape;114;p19">
            <a:extLst>
              <a:ext uri="{FF2B5EF4-FFF2-40B4-BE49-F238E27FC236}">
                <a16:creationId xmlns:a16="http://schemas.microsoft.com/office/drawing/2014/main" id="{7D7AC4F4-006E-4AD4-B7CA-EE7B5D31C8FA}"/>
              </a:ext>
            </a:extLst>
          </p:cNvPr>
          <p:cNvGrpSpPr>
            <a:grpSpLocks/>
          </p:cNvGrpSpPr>
          <p:nvPr/>
        </p:nvGrpSpPr>
        <p:grpSpPr bwMode="auto">
          <a:xfrm>
            <a:off x="7089775" y="317500"/>
            <a:ext cx="682625" cy="754063"/>
            <a:chOff x="6654650" y="3665275"/>
            <a:chExt cx="409100" cy="409125"/>
          </a:xfrm>
        </p:grpSpPr>
        <p:sp>
          <p:nvSpPr>
            <p:cNvPr id="123920" name="Google Shape;115;p19">
              <a:extLst>
                <a:ext uri="{FF2B5EF4-FFF2-40B4-BE49-F238E27FC236}">
                  <a16:creationId xmlns:a16="http://schemas.microsoft.com/office/drawing/2014/main" id="{01061ED5-8F96-2B45-5ACC-3F3BFB859DA2}"/>
                </a:ext>
              </a:extLst>
            </p:cNvPr>
            <p:cNvSpPr>
              <a:spLocks/>
            </p:cNvSpPr>
            <p:nvPr/>
          </p:nvSpPr>
          <p:spPr bwMode="auto">
            <a:xfrm>
              <a:off x="6808525" y="3819150"/>
              <a:ext cx="211875" cy="211900"/>
            </a:xfrm>
            <a:custGeom>
              <a:avLst/>
              <a:gdLst>
                <a:gd name="T0" fmla="*/ 2147483646 w 8475"/>
                <a:gd name="T1" fmla="*/ 0 h 8476"/>
                <a:gd name="T2" fmla="*/ 2147483646 w 8475"/>
                <a:gd name="T3" fmla="*/ 2147483646 h 8476"/>
                <a:gd name="T4" fmla="*/ 2147483646 w 8475"/>
                <a:gd name="T5" fmla="*/ 2147483646 h 8476"/>
                <a:gd name="T6" fmla="*/ 2147483646 w 8475"/>
                <a:gd name="T7" fmla="*/ 2147483646 h 8476"/>
                <a:gd name="T8" fmla="*/ 2147483646 w 8475"/>
                <a:gd name="T9" fmla="*/ 2147483646 h 8476"/>
                <a:gd name="T10" fmla="*/ 2147483646 w 8475"/>
                <a:gd name="T11" fmla="*/ 2147483646 h 8476"/>
                <a:gd name="T12" fmla="*/ 2147483646 w 8475"/>
                <a:gd name="T13" fmla="*/ 2147483646 h 8476"/>
                <a:gd name="T14" fmla="*/ 2147483646 w 8475"/>
                <a:gd name="T15" fmla="*/ 2147483646 h 8476"/>
                <a:gd name="T16" fmla="*/ 0 w 8475"/>
                <a:gd name="T17" fmla="*/ 2147483646 h 8476"/>
                <a:gd name="T18" fmla="*/ 2147483646 w 8475"/>
                <a:gd name="T19" fmla="*/ 2147483646 h 8476"/>
                <a:gd name="T20" fmla="*/ 2147483646 w 8475"/>
                <a:gd name="T21" fmla="*/ 2147483646 h 8476"/>
                <a:gd name="T22" fmla="*/ 2147483646 w 8475"/>
                <a:gd name="T23" fmla="*/ 2147483646 h 8476"/>
                <a:gd name="T24" fmla="*/ 2147483646 w 8475"/>
                <a:gd name="T25" fmla="*/ 2147483646 h 8476"/>
                <a:gd name="T26" fmla="*/ 2147483646 w 8475"/>
                <a:gd name="T27" fmla="*/ 2147483646 h 8476"/>
                <a:gd name="T28" fmla="*/ 2147483646 w 8475"/>
                <a:gd name="T29" fmla="*/ 2147483646 h 8476"/>
                <a:gd name="T30" fmla="*/ 2147483646 w 8475"/>
                <a:gd name="T31" fmla="*/ 2147483646 h 8476"/>
                <a:gd name="T32" fmla="*/ 2147483646 w 8475"/>
                <a:gd name="T33" fmla="*/ 2147483646 h 8476"/>
                <a:gd name="T34" fmla="*/ 2147483646 w 8475"/>
                <a:gd name="T35" fmla="*/ 2147483646 h 8476"/>
                <a:gd name="T36" fmla="*/ 2147483646 w 8475"/>
                <a:gd name="T37" fmla="*/ 2147483646 h 8476"/>
                <a:gd name="T38" fmla="*/ 2147483646 w 8475"/>
                <a:gd name="T39" fmla="*/ 2147483646 h 8476"/>
                <a:gd name="T40" fmla="*/ 2147483646 w 8475"/>
                <a:gd name="T41" fmla="*/ 2147483646 h 8476"/>
                <a:gd name="T42" fmla="*/ 2147483646 w 8475"/>
                <a:gd name="T43" fmla="*/ 2147483646 h 8476"/>
                <a:gd name="T44" fmla="*/ 2147483646 w 8475"/>
                <a:gd name="T45" fmla="*/ 2147483646 h 8476"/>
                <a:gd name="T46" fmla="*/ 2147483646 w 8475"/>
                <a:gd name="T47" fmla="*/ 2147483646 h 8476"/>
                <a:gd name="T48" fmla="*/ 2147483646 w 8475"/>
                <a:gd name="T49" fmla="*/ 2147483646 h 8476"/>
                <a:gd name="T50" fmla="*/ 2147483646 w 8475"/>
                <a:gd name="T51" fmla="*/ 2147483646 h 8476"/>
                <a:gd name="T52" fmla="*/ 2147483646 w 8475"/>
                <a:gd name="T53" fmla="*/ 2147483646 h 8476"/>
                <a:gd name="T54" fmla="*/ 2147483646 w 8475"/>
                <a:gd name="T55" fmla="*/ 2147483646 h 8476"/>
                <a:gd name="T56" fmla="*/ 2147483646 w 8475"/>
                <a:gd name="T57" fmla="*/ 2147483646 h 8476"/>
                <a:gd name="T58" fmla="*/ 2147483646 w 8475"/>
                <a:gd name="T59" fmla="*/ 2147483646 h 8476"/>
                <a:gd name="T60" fmla="*/ 2147483646 w 8475"/>
                <a:gd name="T61" fmla="*/ 2147483646 h 8476"/>
                <a:gd name="T62" fmla="*/ 2147483646 w 8475"/>
                <a:gd name="T63" fmla="*/ 2147483646 h 8476"/>
                <a:gd name="T64" fmla="*/ 2147483646 w 8475"/>
                <a:gd name="T65" fmla="*/ 2147483646 h 8476"/>
                <a:gd name="T66" fmla="*/ 2147483646 w 8475"/>
                <a:gd name="T67" fmla="*/ 2147483646 h 8476"/>
                <a:gd name="T68" fmla="*/ 2147483646 w 8475"/>
                <a:gd name="T69" fmla="*/ 2147483646 h 8476"/>
                <a:gd name="T70" fmla="*/ 2147483646 w 8475"/>
                <a:gd name="T71" fmla="*/ 2147483646 h 8476"/>
                <a:gd name="T72" fmla="*/ 2147483646 w 8475"/>
                <a:gd name="T73" fmla="*/ 2147483646 h 8476"/>
                <a:gd name="T74" fmla="*/ 2147483646 w 8475"/>
                <a:gd name="T75" fmla="*/ 2147483646 h 8476"/>
                <a:gd name="T76" fmla="*/ 2147483646 w 8475"/>
                <a:gd name="T77" fmla="*/ 2147483646 h 8476"/>
                <a:gd name="T78" fmla="*/ 2147483646 w 8475"/>
                <a:gd name="T79" fmla="*/ 2147483646 h 8476"/>
                <a:gd name="T80" fmla="*/ 2147483646 w 8475"/>
                <a:gd name="T81" fmla="*/ 0 h 84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3921" name="Google Shape;116;p19">
              <a:extLst>
                <a:ext uri="{FF2B5EF4-FFF2-40B4-BE49-F238E27FC236}">
                  <a16:creationId xmlns:a16="http://schemas.microsoft.com/office/drawing/2014/main" id="{23027388-8E3B-E5C3-24F0-0AF9E8939F6F}"/>
                </a:ext>
              </a:extLst>
            </p:cNvPr>
            <p:cNvSpPr>
              <a:spLocks/>
            </p:cNvSpPr>
            <p:nvPr/>
          </p:nvSpPr>
          <p:spPr bwMode="auto">
            <a:xfrm>
              <a:off x="6654650" y="3665275"/>
              <a:ext cx="409100" cy="409125"/>
            </a:xfrm>
            <a:custGeom>
              <a:avLst/>
              <a:gdLst>
                <a:gd name="T0" fmla="*/ 2147483646 w 16364"/>
                <a:gd name="T1" fmla="*/ 2147483646 h 16365"/>
                <a:gd name="T2" fmla="*/ 2147483646 w 16364"/>
                <a:gd name="T3" fmla="*/ 2147483646 h 16365"/>
                <a:gd name="T4" fmla="*/ 2147483646 w 16364"/>
                <a:gd name="T5" fmla="*/ 2147483646 h 16365"/>
                <a:gd name="T6" fmla="*/ 2147483646 w 16364"/>
                <a:gd name="T7" fmla="*/ 2147483646 h 16365"/>
                <a:gd name="T8" fmla="*/ 2147483646 w 16364"/>
                <a:gd name="T9" fmla="*/ 2147483646 h 16365"/>
                <a:gd name="T10" fmla="*/ 2147483646 w 16364"/>
                <a:gd name="T11" fmla="*/ 2147483646 h 16365"/>
                <a:gd name="T12" fmla="*/ 2147483646 w 16364"/>
                <a:gd name="T13" fmla="*/ 2147483646 h 16365"/>
                <a:gd name="T14" fmla="*/ 2147483646 w 16364"/>
                <a:gd name="T15" fmla="*/ 2147483646 h 16365"/>
                <a:gd name="T16" fmla="*/ 2147483646 w 16364"/>
                <a:gd name="T17" fmla="*/ 2147483646 h 16365"/>
                <a:gd name="T18" fmla="*/ 2147483646 w 16364"/>
                <a:gd name="T19" fmla="*/ 2147483646 h 16365"/>
                <a:gd name="T20" fmla="*/ 2147483646 w 16364"/>
                <a:gd name="T21" fmla="*/ 2147483646 h 16365"/>
                <a:gd name="T22" fmla="*/ 2147483646 w 16364"/>
                <a:gd name="T23" fmla="*/ 2147483646 h 16365"/>
                <a:gd name="T24" fmla="*/ 2147483646 w 16364"/>
                <a:gd name="T25" fmla="*/ 2147483646 h 16365"/>
                <a:gd name="T26" fmla="*/ 2147483646 w 16364"/>
                <a:gd name="T27" fmla="*/ 2147483646 h 16365"/>
                <a:gd name="T28" fmla="*/ 2147483646 w 16364"/>
                <a:gd name="T29" fmla="*/ 2147483646 h 16365"/>
                <a:gd name="T30" fmla="*/ 2147483646 w 16364"/>
                <a:gd name="T31" fmla="*/ 2147483646 h 16365"/>
                <a:gd name="T32" fmla="*/ 2147483646 w 16364"/>
                <a:gd name="T33" fmla="*/ 2147483646 h 16365"/>
                <a:gd name="T34" fmla="*/ 2147483646 w 16364"/>
                <a:gd name="T35" fmla="*/ 2147483646 h 16365"/>
                <a:gd name="T36" fmla="*/ 2147483646 w 16364"/>
                <a:gd name="T37" fmla="*/ 2147483646 h 16365"/>
                <a:gd name="T38" fmla="*/ 2147483646 w 16364"/>
                <a:gd name="T39" fmla="*/ 2147483646 h 16365"/>
                <a:gd name="T40" fmla="*/ 2147483646 w 16364"/>
                <a:gd name="T41" fmla="*/ 2147483646 h 16365"/>
                <a:gd name="T42" fmla="*/ 2147483646 w 16364"/>
                <a:gd name="T43" fmla="*/ 2147483646 h 16365"/>
                <a:gd name="T44" fmla="*/ 2147483646 w 16364"/>
                <a:gd name="T45" fmla="*/ 2147483646 h 16365"/>
                <a:gd name="T46" fmla="*/ 2147483646 w 16364"/>
                <a:gd name="T47" fmla="*/ 2147483646 h 16365"/>
                <a:gd name="T48" fmla="*/ 2147483646 w 16364"/>
                <a:gd name="T49" fmla="*/ 2147483646 h 16365"/>
                <a:gd name="T50" fmla="*/ 2147483646 w 16364"/>
                <a:gd name="T51" fmla="*/ 2147483646 h 16365"/>
                <a:gd name="T52" fmla="*/ 2147483646 w 16364"/>
                <a:gd name="T53" fmla="*/ 2147483646 h 16365"/>
                <a:gd name="T54" fmla="*/ 2147483646 w 16364"/>
                <a:gd name="T55" fmla="*/ 2147483646 h 16365"/>
                <a:gd name="T56" fmla="*/ 2147483646 w 16364"/>
                <a:gd name="T57" fmla="*/ 2147483646 h 16365"/>
                <a:gd name="T58" fmla="*/ 2147483646 w 16364"/>
                <a:gd name="T59" fmla="*/ 2147483646 h 16365"/>
                <a:gd name="T60" fmla="*/ 2147483646 w 16364"/>
                <a:gd name="T61" fmla="*/ 2147483646 h 16365"/>
                <a:gd name="T62" fmla="*/ 2147483646 w 16364"/>
                <a:gd name="T63" fmla="*/ 2147483646 h 16365"/>
                <a:gd name="T64" fmla="*/ 2147483646 w 16364"/>
                <a:gd name="T65" fmla="*/ 2147483646 h 16365"/>
                <a:gd name="T66" fmla="*/ 2147483646 w 16364"/>
                <a:gd name="T67" fmla="*/ 2147483646 h 16365"/>
                <a:gd name="T68" fmla="*/ 2147483646 w 16364"/>
                <a:gd name="T69" fmla="*/ 2147483646 h 16365"/>
                <a:gd name="T70" fmla="*/ 2147483646 w 16364"/>
                <a:gd name="T71" fmla="*/ 2147483646 h 16365"/>
                <a:gd name="T72" fmla="*/ 2147483646 w 16364"/>
                <a:gd name="T73" fmla="*/ 2147483646 h 16365"/>
                <a:gd name="T74" fmla="*/ 2147483646 w 16364"/>
                <a:gd name="T75" fmla="*/ 2147483646 h 16365"/>
                <a:gd name="T76" fmla="*/ 2147483646 w 16364"/>
                <a:gd name="T77" fmla="*/ 2147483646 h 16365"/>
                <a:gd name="T78" fmla="*/ 2147483646 w 16364"/>
                <a:gd name="T79" fmla="*/ 2147483646 h 16365"/>
                <a:gd name="T80" fmla="*/ 2147483646 w 16364"/>
                <a:gd name="T81" fmla="*/ 2147483646 h 16365"/>
                <a:gd name="T82" fmla="*/ 2147483646 w 16364"/>
                <a:gd name="T83" fmla="*/ 2147483646 h 16365"/>
                <a:gd name="T84" fmla="*/ 2147483646 w 16364"/>
                <a:gd name="T85" fmla="*/ 2147483646 h 16365"/>
                <a:gd name="T86" fmla="*/ 2147483646 w 16364"/>
                <a:gd name="T87" fmla="*/ 2147483646 h 16365"/>
                <a:gd name="T88" fmla="*/ 2147483646 w 16364"/>
                <a:gd name="T89" fmla="*/ 2147483646 h 16365"/>
                <a:gd name="T90" fmla="*/ 2147483646 w 16364"/>
                <a:gd name="T91" fmla="*/ 2147483646 h 16365"/>
                <a:gd name="T92" fmla="*/ 2147483646 w 16364"/>
                <a:gd name="T93" fmla="*/ 2147483646 h 16365"/>
                <a:gd name="T94" fmla="*/ 2147483646 w 16364"/>
                <a:gd name="T95" fmla="*/ 2147483646 h 16365"/>
                <a:gd name="T96" fmla="*/ 2147483646 w 16364"/>
                <a:gd name="T97" fmla="*/ 2147483646 h 16365"/>
                <a:gd name="T98" fmla="*/ 2147483646 w 16364"/>
                <a:gd name="T99" fmla="*/ 2147483646 h 16365"/>
                <a:gd name="T100" fmla="*/ 2147483646 w 16364"/>
                <a:gd name="T101" fmla="*/ 2147483646 h 16365"/>
                <a:gd name="T102" fmla="*/ 2147483646 w 16364"/>
                <a:gd name="T103" fmla="*/ 2147483646 h 16365"/>
                <a:gd name="T104" fmla="*/ 2147483646 w 16364"/>
                <a:gd name="T105" fmla="*/ 2147483646 h 16365"/>
                <a:gd name="T106" fmla="*/ 2147483646 w 16364"/>
                <a:gd name="T107" fmla="*/ 2147483646 h 16365"/>
                <a:gd name="T108" fmla="*/ 2147483646 w 16364"/>
                <a:gd name="T109" fmla="*/ 2147483646 h 16365"/>
                <a:gd name="T110" fmla="*/ 2147483646 w 16364"/>
                <a:gd name="T111" fmla="*/ 2147483646 h 16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lnTo>
                    <a:pt x="13580"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lnTo>
                    <a:pt x="9721"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lnTo>
                    <a:pt x="9086"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lnTo>
                    <a:pt x="15362"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
        <p:nvSpPr>
          <p:cNvPr id="123909" name="Google Shape;122;p19">
            <a:extLst>
              <a:ext uri="{FF2B5EF4-FFF2-40B4-BE49-F238E27FC236}">
                <a16:creationId xmlns:a16="http://schemas.microsoft.com/office/drawing/2014/main" id="{AE20DDA1-CEB7-BCA6-08F9-CD29D674B5D2}"/>
              </a:ext>
            </a:extLst>
          </p:cNvPr>
          <p:cNvSpPr>
            <a:spLocks/>
          </p:cNvSpPr>
          <p:nvPr/>
        </p:nvSpPr>
        <p:spPr bwMode="auto">
          <a:xfrm>
            <a:off x="6873875" y="176213"/>
            <a:ext cx="315913" cy="284162"/>
          </a:xfrm>
          <a:custGeom>
            <a:avLst/>
            <a:gdLst>
              <a:gd name="T0" fmla="*/ 2147483646 w 15144"/>
              <a:gd name="T1" fmla="*/ 2147483646 h 14460"/>
              <a:gd name="T2" fmla="*/ 2147483646 w 15144"/>
              <a:gd name="T3" fmla="*/ 2147483646 h 14460"/>
              <a:gd name="T4" fmla="*/ 2147483646 w 15144"/>
              <a:gd name="T5" fmla="*/ 2147483646 h 14460"/>
              <a:gd name="T6" fmla="*/ 2147483646 w 15144"/>
              <a:gd name="T7" fmla="*/ 2147483646 h 14460"/>
              <a:gd name="T8" fmla="*/ 2147483646 w 15144"/>
              <a:gd name="T9" fmla="*/ 2147483646 h 14460"/>
              <a:gd name="T10" fmla="*/ 2147483646 w 15144"/>
              <a:gd name="T11" fmla="*/ 2147483646 h 14460"/>
              <a:gd name="T12" fmla="*/ 2147483646 w 15144"/>
              <a:gd name="T13" fmla="*/ 2147483646 h 14460"/>
              <a:gd name="T14" fmla="*/ 2147483646 w 15144"/>
              <a:gd name="T15" fmla="*/ 2147483646 h 14460"/>
              <a:gd name="T16" fmla="*/ 2147483646 w 15144"/>
              <a:gd name="T17" fmla="*/ 2147483646 h 14460"/>
              <a:gd name="T18" fmla="*/ 2147483646 w 15144"/>
              <a:gd name="T19" fmla="*/ 2147483646 h 14460"/>
              <a:gd name="T20" fmla="*/ 2147483646 w 15144"/>
              <a:gd name="T21" fmla="*/ 2147483646 h 14460"/>
              <a:gd name="T22" fmla="*/ 2147483646 w 15144"/>
              <a:gd name="T23" fmla="*/ 2147483646 h 14460"/>
              <a:gd name="T24" fmla="*/ 2147483646 w 15144"/>
              <a:gd name="T25" fmla="*/ 2147483646 h 14460"/>
              <a:gd name="T26" fmla="*/ 2147483646 w 15144"/>
              <a:gd name="T27" fmla="*/ 2147483646 h 14460"/>
              <a:gd name="T28" fmla="*/ 2147483646 w 15144"/>
              <a:gd name="T29" fmla="*/ 2147483646 h 14460"/>
              <a:gd name="T30" fmla="*/ 2147483646 w 15144"/>
              <a:gd name="T31" fmla="*/ 2147483646 h 14460"/>
              <a:gd name="T32" fmla="*/ 2147483646 w 15144"/>
              <a:gd name="T33" fmla="*/ 2147483646 h 14460"/>
              <a:gd name="T34" fmla="*/ 2147483646 w 15144"/>
              <a:gd name="T35" fmla="*/ 2147483646 h 14460"/>
              <a:gd name="T36" fmla="*/ 2147483646 w 15144"/>
              <a:gd name="T37" fmla="*/ 2147483646 h 14460"/>
              <a:gd name="T38" fmla="*/ 2147483646 w 15144"/>
              <a:gd name="T39" fmla="*/ 2147483646 h 14460"/>
              <a:gd name="T40" fmla="*/ 2147483646 w 15144"/>
              <a:gd name="T41" fmla="*/ 2147483646 h 14460"/>
              <a:gd name="T42" fmla="*/ 2147483646 w 15144"/>
              <a:gd name="T43" fmla="*/ 2147483646 h 14460"/>
              <a:gd name="T44" fmla="*/ 2147483646 w 15144"/>
              <a:gd name="T45" fmla="*/ 2147483646 h 14460"/>
              <a:gd name="T46" fmla="*/ 2147483646 w 15144"/>
              <a:gd name="T47" fmla="*/ 2147483646 h 14460"/>
              <a:gd name="T48" fmla="*/ 2147483646 w 15144"/>
              <a:gd name="T49" fmla="*/ 2147483646 h 14460"/>
              <a:gd name="T50" fmla="*/ 2147483646 w 15144"/>
              <a:gd name="T51" fmla="*/ 2147483646 h 14460"/>
              <a:gd name="T52" fmla="*/ 2147483646 w 15144"/>
              <a:gd name="T53" fmla="*/ 2147483646 h 14460"/>
              <a:gd name="T54" fmla="*/ 2147483646 w 15144"/>
              <a:gd name="T55" fmla="*/ 2147483646 h 14460"/>
              <a:gd name="T56" fmla="*/ 2147483646 w 15144"/>
              <a:gd name="T57" fmla="*/ 2147483646 h 14460"/>
              <a:gd name="T58" fmla="*/ 2147483646 w 15144"/>
              <a:gd name="T59" fmla="*/ 2147483646 h 14460"/>
              <a:gd name="T60" fmla="*/ 2147483646 w 15144"/>
              <a:gd name="T61" fmla="*/ 2147483646 h 14460"/>
              <a:gd name="T62" fmla="*/ 2147483646 w 15144"/>
              <a:gd name="T63" fmla="*/ 2147483646 h 14460"/>
              <a:gd name="T64" fmla="*/ 2147483646 w 15144"/>
              <a:gd name="T65" fmla="*/ 2147483646 h 14460"/>
              <a:gd name="T66" fmla="*/ 2147483646 w 15144"/>
              <a:gd name="T67" fmla="*/ 2147483646 h 14460"/>
              <a:gd name="T68" fmla="*/ 2147483646 w 15144"/>
              <a:gd name="T69" fmla="*/ 2147483646 h 14460"/>
              <a:gd name="T70" fmla="*/ 2147483646 w 15144"/>
              <a:gd name="T71" fmla="*/ 2147483646 h 14460"/>
              <a:gd name="T72" fmla="*/ 2147483646 w 15144"/>
              <a:gd name="T73" fmla="*/ 2147483646 h 14460"/>
              <a:gd name="T74" fmla="*/ 2147483646 w 15144"/>
              <a:gd name="T75" fmla="*/ 2147483646 h 14460"/>
              <a:gd name="T76" fmla="*/ 2147483646 w 15144"/>
              <a:gd name="T77" fmla="*/ 2147483646 h 14460"/>
              <a:gd name="T78" fmla="*/ 2147483646 w 15144"/>
              <a:gd name="T79" fmla="*/ 2147483646 h 14460"/>
              <a:gd name="T80" fmla="*/ 2147483646 w 15144"/>
              <a:gd name="T81" fmla="*/ 2147483646 h 14460"/>
              <a:gd name="T82" fmla="*/ 2147483646 w 15144"/>
              <a:gd name="T83" fmla="*/ 2147483646 h 14460"/>
              <a:gd name="T84" fmla="*/ 2147483646 w 15144"/>
              <a:gd name="T85" fmla="*/ 2147483646 h 14460"/>
              <a:gd name="T86" fmla="*/ 2147483646 w 15144"/>
              <a:gd name="T87" fmla="*/ 2147483646 h 14460"/>
              <a:gd name="T88" fmla="*/ 2147483646 w 15144"/>
              <a:gd name="T89" fmla="*/ 2147483646 h 144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3910" name="Google Shape;123;p19">
            <a:extLst>
              <a:ext uri="{FF2B5EF4-FFF2-40B4-BE49-F238E27FC236}">
                <a16:creationId xmlns:a16="http://schemas.microsoft.com/office/drawing/2014/main" id="{125BEA77-3B07-D5C4-8BF0-DBCA401DD166}"/>
              </a:ext>
            </a:extLst>
          </p:cNvPr>
          <p:cNvSpPr>
            <a:spLocks/>
          </p:cNvSpPr>
          <p:nvPr/>
        </p:nvSpPr>
        <p:spPr bwMode="auto">
          <a:xfrm rot="1799983">
            <a:off x="8026400" y="647700"/>
            <a:ext cx="244475" cy="219075"/>
          </a:xfrm>
          <a:custGeom>
            <a:avLst/>
            <a:gdLst>
              <a:gd name="T0" fmla="*/ 2147483646 w 15144"/>
              <a:gd name="T1" fmla="*/ 2147483646 h 14460"/>
              <a:gd name="T2" fmla="*/ 2147483646 w 15144"/>
              <a:gd name="T3" fmla="*/ 2147483646 h 14460"/>
              <a:gd name="T4" fmla="*/ 2147483646 w 15144"/>
              <a:gd name="T5" fmla="*/ 2147483646 h 14460"/>
              <a:gd name="T6" fmla="*/ 2147483646 w 15144"/>
              <a:gd name="T7" fmla="*/ 2147483646 h 14460"/>
              <a:gd name="T8" fmla="*/ 2147483646 w 15144"/>
              <a:gd name="T9" fmla="*/ 2147483646 h 14460"/>
              <a:gd name="T10" fmla="*/ 2147483646 w 15144"/>
              <a:gd name="T11" fmla="*/ 2147483646 h 14460"/>
              <a:gd name="T12" fmla="*/ 2147483646 w 15144"/>
              <a:gd name="T13" fmla="*/ 2147483646 h 14460"/>
              <a:gd name="T14" fmla="*/ 2147483646 w 15144"/>
              <a:gd name="T15" fmla="*/ 2147483646 h 14460"/>
              <a:gd name="T16" fmla="*/ 2147483646 w 15144"/>
              <a:gd name="T17" fmla="*/ 2147483646 h 14460"/>
              <a:gd name="T18" fmla="*/ 2147483646 w 15144"/>
              <a:gd name="T19" fmla="*/ 2147483646 h 14460"/>
              <a:gd name="T20" fmla="*/ 2147483646 w 15144"/>
              <a:gd name="T21" fmla="*/ 2147483646 h 14460"/>
              <a:gd name="T22" fmla="*/ 2147483646 w 15144"/>
              <a:gd name="T23" fmla="*/ 2147483646 h 14460"/>
              <a:gd name="T24" fmla="*/ 2147483646 w 15144"/>
              <a:gd name="T25" fmla="*/ 2147483646 h 14460"/>
              <a:gd name="T26" fmla="*/ 2147483646 w 15144"/>
              <a:gd name="T27" fmla="*/ 2147483646 h 14460"/>
              <a:gd name="T28" fmla="*/ 2147483646 w 15144"/>
              <a:gd name="T29" fmla="*/ 2147483646 h 14460"/>
              <a:gd name="T30" fmla="*/ 2147483646 w 15144"/>
              <a:gd name="T31" fmla="*/ 2147483646 h 14460"/>
              <a:gd name="T32" fmla="*/ 2147483646 w 15144"/>
              <a:gd name="T33" fmla="*/ 2147483646 h 14460"/>
              <a:gd name="T34" fmla="*/ 2147483646 w 15144"/>
              <a:gd name="T35" fmla="*/ 2147483646 h 14460"/>
              <a:gd name="T36" fmla="*/ 2147483646 w 15144"/>
              <a:gd name="T37" fmla="*/ 2147483646 h 14460"/>
              <a:gd name="T38" fmla="*/ 2147483646 w 15144"/>
              <a:gd name="T39" fmla="*/ 2147483646 h 14460"/>
              <a:gd name="T40" fmla="*/ 2147483646 w 15144"/>
              <a:gd name="T41" fmla="*/ 2147483646 h 14460"/>
              <a:gd name="T42" fmla="*/ 2147483646 w 15144"/>
              <a:gd name="T43" fmla="*/ 2147483646 h 14460"/>
              <a:gd name="T44" fmla="*/ 2147483646 w 15144"/>
              <a:gd name="T45" fmla="*/ 2147483646 h 14460"/>
              <a:gd name="T46" fmla="*/ 2147483646 w 15144"/>
              <a:gd name="T47" fmla="*/ 2147483646 h 14460"/>
              <a:gd name="T48" fmla="*/ 2147483646 w 15144"/>
              <a:gd name="T49" fmla="*/ 2147483646 h 14460"/>
              <a:gd name="T50" fmla="*/ 2147483646 w 15144"/>
              <a:gd name="T51" fmla="*/ 2147483646 h 14460"/>
              <a:gd name="T52" fmla="*/ 2147483646 w 15144"/>
              <a:gd name="T53" fmla="*/ 2147483646 h 14460"/>
              <a:gd name="T54" fmla="*/ 2147483646 w 15144"/>
              <a:gd name="T55" fmla="*/ 2147483646 h 14460"/>
              <a:gd name="T56" fmla="*/ 2147483646 w 15144"/>
              <a:gd name="T57" fmla="*/ 2147483646 h 14460"/>
              <a:gd name="T58" fmla="*/ 2147483646 w 15144"/>
              <a:gd name="T59" fmla="*/ 2147483646 h 14460"/>
              <a:gd name="T60" fmla="*/ 2147483646 w 15144"/>
              <a:gd name="T61" fmla="*/ 2147483646 h 14460"/>
              <a:gd name="T62" fmla="*/ 2147483646 w 15144"/>
              <a:gd name="T63" fmla="*/ 2147483646 h 14460"/>
              <a:gd name="T64" fmla="*/ 2147483646 w 15144"/>
              <a:gd name="T65" fmla="*/ 2147483646 h 14460"/>
              <a:gd name="T66" fmla="*/ 2147483646 w 15144"/>
              <a:gd name="T67" fmla="*/ 2147483646 h 14460"/>
              <a:gd name="T68" fmla="*/ 2147483646 w 15144"/>
              <a:gd name="T69" fmla="*/ 2147483646 h 14460"/>
              <a:gd name="T70" fmla="*/ 2147483646 w 15144"/>
              <a:gd name="T71" fmla="*/ 2147483646 h 14460"/>
              <a:gd name="T72" fmla="*/ 2147483646 w 15144"/>
              <a:gd name="T73" fmla="*/ 2147483646 h 14460"/>
              <a:gd name="T74" fmla="*/ 2147483646 w 15144"/>
              <a:gd name="T75" fmla="*/ 2147483646 h 14460"/>
              <a:gd name="T76" fmla="*/ 2147483646 w 15144"/>
              <a:gd name="T77" fmla="*/ 2147483646 h 14460"/>
              <a:gd name="T78" fmla="*/ 2147483646 w 15144"/>
              <a:gd name="T79" fmla="*/ 2147483646 h 14460"/>
              <a:gd name="T80" fmla="*/ 2147483646 w 15144"/>
              <a:gd name="T81" fmla="*/ 2147483646 h 14460"/>
              <a:gd name="T82" fmla="*/ 2147483646 w 15144"/>
              <a:gd name="T83" fmla="*/ 2147483646 h 14460"/>
              <a:gd name="T84" fmla="*/ 2147483646 w 15144"/>
              <a:gd name="T85" fmla="*/ 2147483646 h 14460"/>
              <a:gd name="T86" fmla="*/ 2147483646 w 15144"/>
              <a:gd name="T87" fmla="*/ 2147483646 h 14460"/>
              <a:gd name="T88" fmla="*/ 2147483646 w 15144"/>
              <a:gd name="T89" fmla="*/ 2147483646 h 144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Rectangle 10">
            <a:extLst>
              <a:ext uri="{FF2B5EF4-FFF2-40B4-BE49-F238E27FC236}">
                <a16:creationId xmlns:a16="http://schemas.microsoft.com/office/drawing/2014/main" id="{65B7752C-F830-8DD4-3BB6-A18495C45823}"/>
              </a:ext>
            </a:extLst>
          </p:cNvPr>
          <p:cNvSpPr>
            <a:spLocks noChangeArrowheads="1"/>
          </p:cNvSpPr>
          <p:nvPr/>
        </p:nvSpPr>
        <p:spPr bwMode="auto">
          <a:xfrm>
            <a:off x="951603" y="409418"/>
            <a:ext cx="67484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r>
              <a:rPr lang="nl-NL" altLang="vi-VN" sz="4800" kern="1200" dirty="0">
                <a:solidFill>
                  <a:srgbClr val="FF0000"/>
                </a:solidFill>
                <a:latin typeface="Times New Roman" panose="02020603050405020304" pitchFamily="18" charset="0"/>
                <a:ea typeface="+mn-ea"/>
                <a:cs typeface="Times New Roman" panose="02020603050405020304" pitchFamily="18" charset="0"/>
              </a:rPr>
              <a:t>a. Tác động tích cực</a:t>
            </a:r>
            <a:endParaRPr kumimoji="0" lang="nl-NL" altLang="vi-VN"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12" name="Rectangle 11">
            <a:extLst>
              <a:ext uri="{FF2B5EF4-FFF2-40B4-BE49-F238E27FC236}">
                <a16:creationId xmlns:a16="http://schemas.microsoft.com/office/drawing/2014/main" id="{CAB8FFE8-8B6D-EAE1-8FAF-A24C9A9EE1C6}"/>
              </a:ext>
            </a:extLst>
          </p:cNvPr>
          <p:cNvSpPr>
            <a:spLocks noChangeArrowheads="1"/>
          </p:cNvSpPr>
          <p:nvPr/>
        </p:nvSpPr>
        <p:spPr bwMode="auto">
          <a:xfrm>
            <a:off x="106363" y="1464961"/>
            <a:ext cx="6535737"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nl-NL" alt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Đối</a:t>
            </a:r>
            <a:r>
              <a:rPr kumimoji="0" lang="nl-NL" altLang="vi-VN" sz="2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với sản xuất:</a:t>
            </a:r>
          </a:p>
          <a:p>
            <a:pPr lvl="0" fontAlgn="base">
              <a:spcBef>
                <a:spcPct val="0"/>
              </a:spcBef>
              <a:spcAft>
                <a:spcPct val="0"/>
              </a:spcAft>
            </a:pPr>
            <a:r>
              <a:rPr lang="nl-NL" altLang="en-US" sz="2200" kern="1200" baseline="0" dirty="0">
                <a:latin typeface="Times New Roman" panose="02020603050405020304" pitchFamily="18" charset="0"/>
                <a:ea typeface="+mn-ea"/>
                <a:cs typeface="Times New Roman" panose="02020603050405020304" pitchFamily="18" charset="0"/>
              </a:rPr>
              <a:t>+</a:t>
            </a:r>
            <a:r>
              <a:rPr lang="nl-NL" altLang="en-US" sz="2200" kern="1200" dirty="0">
                <a:latin typeface="Times New Roman" panose="02020603050405020304" pitchFamily="18" charset="0"/>
                <a:ea typeface="+mn-ea"/>
                <a:cs typeface="Times New Roman" panose="02020603050405020304" pitchFamily="18" charset="0"/>
              </a:rPr>
              <a:t> Nâng cao năng suất lao động, thúc đẩy các ngành kinh tế phát triển</a:t>
            </a:r>
          </a:p>
          <a:p>
            <a:pPr lvl="0" fontAlgn="base">
              <a:spcBef>
                <a:spcPct val="0"/>
              </a:spcBef>
              <a:spcAft>
                <a:spcPct val="0"/>
              </a:spcAft>
            </a:pPr>
            <a:r>
              <a:rPr lang="nl-NL" altLang="en-US" sz="2200" kern="1200" baseline="0" dirty="0" smtClean="0">
                <a:latin typeface="Times New Roman" panose="02020603050405020304" pitchFamily="18" charset="0"/>
                <a:ea typeface="+mn-ea"/>
                <a:cs typeface="Times New Roman" panose="02020603050405020304" pitchFamily="18" charset="0"/>
              </a:rPr>
              <a:t>+</a:t>
            </a:r>
            <a:r>
              <a:rPr lang="nl-NL" altLang="en-US" sz="2200" kern="1200" dirty="0" smtClean="0">
                <a:latin typeface="Times New Roman" panose="02020603050405020304" pitchFamily="18" charset="0"/>
                <a:ea typeface="+mn-ea"/>
                <a:cs typeface="Times New Roman" panose="02020603050405020304" pitchFamily="18" charset="0"/>
              </a:rPr>
              <a:t> </a:t>
            </a:r>
            <a:r>
              <a:rPr lang="nl-NL" altLang="en-US" sz="2200" kern="1200" dirty="0">
                <a:latin typeface="Times New Roman" panose="02020603050405020304" pitchFamily="18" charset="0"/>
                <a:ea typeface="+mn-ea"/>
                <a:cs typeface="Times New Roman" panose="02020603050405020304" pitchFamily="18" charset="0"/>
              </a:rPr>
              <a:t>Chuyển con người từ văn minh nông nghiệp sang văn minh công nghiệp</a:t>
            </a:r>
          </a:p>
          <a:p>
            <a:pPr lvl="0" fontAlgn="base">
              <a:spcBef>
                <a:spcPct val="0"/>
              </a:spcBef>
              <a:spcAft>
                <a:spcPct val="0"/>
              </a:spcAft>
            </a:pPr>
            <a:r>
              <a:rPr lang="nl-NL" altLang="en-US" sz="2200" kern="1200" dirty="0">
                <a:latin typeface="Times New Roman" panose="02020603050405020304" pitchFamily="18" charset="0"/>
                <a:ea typeface="+mn-ea"/>
                <a:cs typeface="Times New Roman" panose="02020603050405020304" pitchFamily="18" charset="0"/>
              </a:rPr>
              <a:t>- Đối với xã hội: Hình thành 2 giai cấp cơ bản: Tư sản và vô sản</a:t>
            </a:r>
          </a:p>
          <a:p>
            <a:pPr lvl="0" fontAlgn="base">
              <a:spcBef>
                <a:spcPct val="0"/>
              </a:spcBef>
              <a:spcAft>
                <a:spcPct val="0"/>
              </a:spcAft>
            </a:pPr>
            <a:r>
              <a:rPr kumimoji="0" lang="nl-NL"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endParaRPr kumimoji="0" lang="en-US" altLang="en-US" sz="2200" b="0" i="0" u="none" strike="noStrike" kern="1200" cap="none" spc="0" normalizeH="0" baseline="0" noProof="0" dirty="0">
              <a:ln>
                <a:noFill/>
              </a:ln>
              <a:solidFill>
                <a:srgbClr val="000000"/>
              </a:solidFill>
              <a:effectLst/>
              <a:uLnTx/>
              <a:uFillTx/>
              <a:ea typeface="+mn-ea"/>
              <a:sym typeface="Arial" panose="020B0604020202020204" pitchFamily="34" charset="0"/>
            </a:endParaRPr>
          </a:p>
        </p:txBody>
      </p:sp>
      <p:pic>
        <p:nvPicPr>
          <p:cNvPr id="19" name="Picture 2">
            <a:extLst>
              <a:ext uri="{FF2B5EF4-FFF2-40B4-BE49-F238E27FC236}">
                <a16:creationId xmlns:a16="http://schemas.microsoft.com/office/drawing/2014/main" id="{7DA83F8B-D23D-C5E3-1E0D-F1A0041D6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538" y="2044700"/>
            <a:ext cx="23018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3"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2"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3488" b="23488"/>
          <a:stretch>
            <a:fillRect/>
          </a:stretch>
        </p:blipFill>
        <p:spPr>
          <a:xfrm>
            <a:off x="2382" y="0"/>
            <a:ext cx="9141619" cy="5143500"/>
          </a:xfrm>
          <a:prstGeom prst="rect">
            <a:avLst/>
          </a:prstGeom>
        </p:spPr>
      </p:pic>
      <p:grpSp>
        <p:nvGrpSpPr>
          <p:cNvPr id="3" name="Group 3"/>
          <p:cNvGrpSpPr/>
          <p:nvPr/>
        </p:nvGrpSpPr>
        <p:grpSpPr>
          <a:xfrm>
            <a:off x="249990" y="857250"/>
            <a:ext cx="8551110" cy="3040032"/>
            <a:chOff x="0" y="0"/>
            <a:chExt cx="8956803" cy="4768678"/>
          </a:xfrm>
          <a:solidFill>
            <a:schemeClr val="accent2">
              <a:lumMod val="60000"/>
              <a:lumOff val="40000"/>
            </a:schemeClr>
          </a:solidFill>
        </p:grpSpPr>
        <p:sp>
          <p:nvSpPr>
            <p:cNvPr id="4" name="Freeform 4"/>
            <p:cNvSpPr/>
            <p:nvPr/>
          </p:nvSpPr>
          <p:spPr>
            <a:xfrm>
              <a:off x="10160" y="16510"/>
              <a:ext cx="8933944" cy="4740738"/>
            </a:xfrm>
            <a:custGeom>
              <a:avLst/>
              <a:gdLst/>
              <a:ahLst/>
              <a:cxnLst/>
              <a:rect l="l" t="t" r="r" b="b"/>
              <a:pathLst>
                <a:path w="8933944" h="4740738">
                  <a:moveTo>
                    <a:pt x="8933944" y="4740738"/>
                  </a:moveTo>
                  <a:lnTo>
                    <a:pt x="0" y="4733118"/>
                  </a:lnTo>
                  <a:lnTo>
                    <a:pt x="0" y="1657439"/>
                  </a:lnTo>
                  <a:lnTo>
                    <a:pt x="17780" y="19050"/>
                  </a:lnTo>
                  <a:lnTo>
                    <a:pt x="4453207" y="0"/>
                  </a:lnTo>
                  <a:lnTo>
                    <a:pt x="8914894" y="5080"/>
                  </a:lnTo>
                  <a:close/>
                </a:path>
              </a:pathLst>
            </a:custGeom>
            <a:grpFill/>
          </p:spPr>
        </p:sp>
        <p:sp>
          <p:nvSpPr>
            <p:cNvPr id="5" name="Freeform 5"/>
            <p:cNvSpPr/>
            <p:nvPr/>
          </p:nvSpPr>
          <p:spPr>
            <a:xfrm>
              <a:off x="-3810" y="0"/>
              <a:ext cx="8963153" cy="4767408"/>
            </a:xfrm>
            <a:custGeom>
              <a:avLst/>
              <a:gdLst/>
              <a:ahLst/>
              <a:cxnLst/>
              <a:rect l="l" t="t" r="r" b="b"/>
              <a:pathLst>
                <a:path w="8963153" h="4767408">
                  <a:moveTo>
                    <a:pt x="8928864" y="21590"/>
                  </a:moveTo>
                  <a:cubicBezTo>
                    <a:pt x="8930133" y="34290"/>
                    <a:pt x="8930133" y="44450"/>
                    <a:pt x="8931403" y="54610"/>
                  </a:cubicBezTo>
                  <a:cubicBezTo>
                    <a:pt x="8933943" y="136157"/>
                    <a:pt x="8935214" y="240162"/>
                    <a:pt x="8937753" y="340453"/>
                  </a:cubicBezTo>
                  <a:cubicBezTo>
                    <a:pt x="8937753" y="485317"/>
                    <a:pt x="8950453" y="3341747"/>
                    <a:pt x="8956803" y="3486611"/>
                  </a:cubicBezTo>
                  <a:cubicBezTo>
                    <a:pt x="8963153" y="3705765"/>
                    <a:pt x="8959343" y="3928633"/>
                    <a:pt x="8959343" y="4147787"/>
                  </a:cubicBezTo>
                  <a:cubicBezTo>
                    <a:pt x="8959343" y="4340940"/>
                    <a:pt x="8960614" y="4519234"/>
                    <a:pt x="8961883" y="4706448"/>
                  </a:cubicBezTo>
                  <a:cubicBezTo>
                    <a:pt x="8961883" y="4728038"/>
                    <a:pt x="8961883" y="4742008"/>
                    <a:pt x="8961883" y="4766138"/>
                  </a:cubicBezTo>
                  <a:cubicBezTo>
                    <a:pt x="8939024" y="4766138"/>
                    <a:pt x="8918703" y="4767408"/>
                    <a:pt x="8874872" y="4766138"/>
                  </a:cubicBezTo>
                  <a:cubicBezTo>
                    <a:pt x="8418661" y="4761058"/>
                    <a:pt x="7955432" y="4767408"/>
                    <a:pt x="7499222" y="4762328"/>
                  </a:cubicBezTo>
                  <a:cubicBezTo>
                    <a:pt x="7225496" y="4758518"/>
                    <a:pt x="6958789" y="4761058"/>
                    <a:pt x="6685062" y="4758518"/>
                  </a:cubicBezTo>
                  <a:cubicBezTo>
                    <a:pt x="6558727" y="4757248"/>
                    <a:pt x="6432392" y="4755978"/>
                    <a:pt x="6306056" y="4754708"/>
                  </a:cubicBezTo>
                  <a:cubicBezTo>
                    <a:pt x="6228851" y="4754708"/>
                    <a:pt x="6158665" y="4755978"/>
                    <a:pt x="6081460" y="4755978"/>
                  </a:cubicBezTo>
                  <a:cubicBezTo>
                    <a:pt x="5884939" y="4754708"/>
                    <a:pt x="5344505" y="4755978"/>
                    <a:pt x="5147984" y="4754708"/>
                  </a:cubicBezTo>
                  <a:cubicBezTo>
                    <a:pt x="5007611" y="4753438"/>
                    <a:pt x="2200162" y="4762328"/>
                    <a:pt x="2059790" y="4761058"/>
                  </a:cubicBezTo>
                  <a:cubicBezTo>
                    <a:pt x="2024697" y="4761058"/>
                    <a:pt x="1982585" y="4762328"/>
                    <a:pt x="1947492" y="4762328"/>
                  </a:cubicBezTo>
                  <a:cubicBezTo>
                    <a:pt x="1863268" y="4762328"/>
                    <a:pt x="1786064" y="4763598"/>
                    <a:pt x="1701840" y="4763598"/>
                  </a:cubicBezTo>
                  <a:cubicBezTo>
                    <a:pt x="1491281" y="4763598"/>
                    <a:pt x="1287741" y="4762328"/>
                    <a:pt x="1077183" y="4761058"/>
                  </a:cubicBezTo>
                  <a:cubicBezTo>
                    <a:pt x="950848" y="4759788"/>
                    <a:pt x="824512" y="4758518"/>
                    <a:pt x="705196" y="4757248"/>
                  </a:cubicBezTo>
                  <a:cubicBezTo>
                    <a:pt x="480600" y="4755978"/>
                    <a:pt x="256004" y="4754708"/>
                    <a:pt x="48260" y="4754708"/>
                  </a:cubicBezTo>
                  <a:cubicBezTo>
                    <a:pt x="38100" y="4754708"/>
                    <a:pt x="29210" y="4754708"/>
                    <a:pt x="19050" y="4753438"/>
                  </a:cubicBezTo>
                  <a:cubicBezTo>
                    <a:pt x="10160" y="4752168"/>
                    <a:pt x="5080" y="4745818"/>
                    <a:pt x="7620" y="4736928"/>
                  </a:cubicBezTo>
                  <a:cubicBezTo>
                    <a:pt x="16510" y="4704958"/>
                    <a:pt x="12700" y="4612096"/>
                    <a:pt x="11430" y="4515520"/>
                  </a:cubicBezTo>
                  <a:cubicBezTo>
                    <a:pt x="10160" y="4318653"/>
                    <a:pt x="6350" y="4125500"/>
                    <a:pt x="7620" y="3928633"/>
                  </a:cubicBezTo>
                  <a:cubicBezTo>
                    <a:pt x="5080" y="3683478"/>
                    <a:pt x="0" y="648754"/>
                    <a:pt x="7620" y="399884"/>
                  </a:cubicBezTo>
                  <a:cubicBezTo>
                    <a:pt x="8890" y="351596"/>
                    <a:pt x="7620" y="299594"/>
                    <a:pt x="8890" y="251306"/>
                  </a:cubicBezTo>
                  <a:cubicBezTo>
                    <a:pt x="10160" y="173302"/>
                    <a:pt x="12700" y="87869"/>
                    <a:pt x="13970" y="44450"/>
                  </a:cubicBezTo>
                  <a:cubicBezTo>
                    <a:pt x="13970" y="41910"/>
                    <a:pt x="15240" y="39370"/>
                    <a:pt x="16510" y="38100"/>
                  </a:cubicBezTo>
                  <a:cubicBezTo>
                    <a:pt x="38100" y="35560"/>
                    <a:pt x="80538" y="30480"/>
                    <a:pt x="192836" y="29210"/>
                  </a:cubicBezTo>
                  <a:cubicBezTo>
                    <a:pt x="382339" y="25400"/>
                    <a:pt x="571842" y="22860"/>
                    <a:pt x="768363" y="20320"/>
                  </a:cubicBezTo>
                  <a:cubicBezTo>
                    <a:pt x="901717" y="17780"/>
                    <a:pt x="1035071" y="16510"/>
                    <a:pt x="1161406" y="13970"/>
                  </a:cubicBezTo>
                  <a:cubicBezTo>
                    <a:pt x="1287741" y="11430"/>
                    <a:pt x="1421095" y="8890"/>
                    <a:pt x="1547430" y="8890"/>
                  </a:cubicBezTo>
                  <a:cubicBezTo>
                    <a:pt x="1687803" y="7620"/>
                    <a:pt x="1828175" y="10160"/>
                    <a:pt x="1968548" y="8890"/>
                  </a:cubicBezTo>
                  <a:cubicBezTo>
                    <a:pt x="2144013" y="8890"/>
                    <a:pt x="5323449" y="6350"/>
                    <a:pt x="5498915" y="5080"/>
                  </a:cubicBezTo>
                  <a:cubicBezTo>
                    <a:pt x="5667362" y="3810"/>
                    <a:pt x="5835809" y="2540"/>
                    <a:pt x="6011274" y="2540"/>
                  </a:cubicBezTo>
                  <a:cubicBezTo>
                    <a:pt x="6299038" y="1270"/>
                    <a:pt x="6579783" y="0"/>
                    <a:pt x="6867546" y="0"/>
                  </a:cubicBezTo>
                  <a:cubicBezTo>
                    <a:pt x="6986863" y="0"/>
                    <a:pt x="7113198" y="2540"/>
                    <a:pt x="7232515" y="2540"/>
                  </a:cubicBezTo>
                  <a:cubicBezTo>
                    <a:pt x="7562390" y="3810"/>
                    <a:pt x="7899284" y="5080"/>
                    <a:pt x="8229159" y="7620"/>
                  </a:cubicBezTo>
                  <a:cubicBezTo>
                    <a:pt x="8404624" y="8890"/>
                    <a:pt x="8580090" y="12700"/>
                    <a:pt x="8755556" y="16510"/>
                  </a:cubicBezTo>
                  <a:cubicBezTo>
                    <a:pt x="8797667" y="16510"/>
                    <a:pt x="8839779" y="16510"/>
                    <a:pt x="8874872" y="16510"/>
                  </a:cubicBezTo>
                  <a:cubicBezTo>
                    <a:pt x="8909814" y="17780"/>
                    <a:pt x="8918703" y="20320"/>
                    <a:pt x="8928864" y="21590"/>
                  </a:cubicBezTo>
                  <a:close/>
                  <a:moveTo>
                    <a:pt x="8939024" y="4749628"/>
                  </a:moveTo>
                  <a:cubicBezTo>
                    <a:pt x="8940293" y="4733118"/>
                    <a:pt x="8941564" y="4720418"/>
                    <a:pt x="8941564" y="4707718"/>
                  </a:cubicBezTo>
                  <a:cubicBezTo>
                    <a:pt x="8940293" y="4500662"/>
                    <a:pt x="8939024" y="4303795"/>
                    <a:pt x="8939024" y="4092070"/>
                  </a:cubicBezTo>
                  <a:cubicBezTo>
                    <a:pt x="8939024" y="3995494"/>
                    <a:pt x="8941564" y="3898917"/>
                    <a:pt x="8940293" y="3802341"/>
                  </a:cubicBezTo>
                  <a:cubicBezTo>
                    <a:pt x="8940293" y="3713194"/>
                    <a:pt x="8939024" y="3620332"/>
                    <a:pt x="8937753" y="3531185"/>
                  </a:cubicBezTo>
                  <a:cubicBezTo>
                    <a:pt x="8932674" y="3393749"/>
                    <a:pt x="8921243" y="548463"/>
                    <a:pt x="8921243" y="411028"/>
                  </a:cubicBezTo>
                  <a:cubicBezTo>
                    <a:pt x="8918703" y="295879"/>
                    <a:pt x="8916164" y="177016"/>
                    <a:pt x="8913624" y="63500"/>
                  </a:cubicBezTo>
                  <a:cubicBezTo>
                    <a:pt x="8912353" y="44450"/>
                    <a:pt x="8911083" y="43180"/>
                    <a:pt x="8853816" y="41910"/>
                  </a:cubicBezTo>
                  <a:cubicBezTo>
                    <a:pt x="8832760" y="41910"/>
                    <a:pt x="8818723" y="41910"/>
                    <a:pt x="8797668" y="40640"/>
                  </a:cubicBezTo>
                  <a:cubicBezTo>
                    <a:pt x="8622202" y="36830"/>
                    <a:pt x="8439718" y="31750"/>
                    <a:pt x="8264252" y="30480"/>
                  </a:cubicBezTo>
                  <a:cubicBezTo>
                    <a:pt x="7836116" y="26670"/>
                    <a:pt x="7400962" y="25400"/>
                    <a:pt x="6972826" y="22860"/>
                  </a:cubicBezTo>
                  <a:cubicBezTo>
                    <a:pt x="6909658" y="22860"/>
                    <a:pt x="6839472" y="22860"/>
                    <a:pt x="6776304" y="22860"/>
                  </a:cubicBezTo>
                  <a:cubicBezTo>
                    <a:pt x="6671025" y="22860"/>
                    <a:pt x="6565746" y="22860"/>
                    <a:pt x="6467485" y="22860"/>
                  </a:cubicBezTo>
                  <a:cubicBezTo>
                    <a:pt x="6242889" y="22860"/>
                    <a:pt x="6018293" y="22860"/>
                    <a:pt x="5800716" y="24130"/>
                  </a:cubicBezTo>
                  <a:cubicBezTo>
                    <a:pt x="5611213" y="25400"/>
                    <a:pt x="2417740" y="29210"/>
                    <a:pt x="2228237" y="29210"/>
                  </a:cubicBezTo>
                  <a:cubicBezTo>
                    <a:pt x="1919417" y="29210"/>
                    <a:pt x="1610598" y="26670"/>
                    <a:pt x="1301779" y="33020"/>
                  </a:cubicBezTo>
                  <a:cubicBezTo>
                    <a:pt x="1140350" y="36830"/>
                    <a:pt x="985941" y="36830"/>
                    <a:pt x="831531" y="38100"/>
                  </a:cubicBezTo>
                  <a:cubicBezTo>
                    <a:pt x="564823" y="41910"/>
                    <a:pt x="298116" y="45720"/>
                    <a:pt x="49530" y="50800"/>
                  </a:cubicBezTo>
                  <a:cubicBezTo>
                    <a:pt x="36830" y="50800"/>
                    <a:pt x="34290" y="53340"/>
                    <a:pt x="33020" y="76725"/>
                  </a:cubicBezTo>
                  <a:cubicBezTo>
                    <a:pt x="31750" y="143586"/>
                    <a:pt x="31750" y="210446"/>
                    <a:pt x="30480" y="277307"/>
                  </a:cubicBezTo>
                  <a:cubicBezTo>
                    <a:pt x="29210" y="388741"/>
                    <a:pt x="26670" y="496461"/>
                    <a:pt x="25400" y="607895"/>
                  </a:cubicBezTo>
                  <a:cubicBezTo>
                    <a:pt x="20320" y="726758"/>
                    <a:pt x="26670" y="3631476"/>
                    <a:pt x="29210" y="3750339"/>
                  </a:cubicBezTo>
                  <a:cubicBezTo>
                    <a:pt x="29210" y="3876631"/>
                    <a:pt x="29210" y="4006637"/>
                    <a:pt x="30480" y="4132929"/>
                  </a:cubicBezTo>
                  <a:cubicBezTo>
                    <a:pt x="30480" y="4225791"/>
                    <a:pt x="33020" y="4318653"/>
                    <a:pt x="33020" y="4411515"/>
                  </a:cubicBezTo>
                  <a:cubicBezTo>
                    <a:pt x="33020" y="4511806"/>
                    <a:pt x="33020" y="4612096"/>
                    <a:pt x="31750" y="4707718"/>
                  </a:cubicBezTo>
                  <a:cubicBezTo>
                    <a:pt x="31750" y="4711528"/>
                    <a:pt x="31750" y="4714068"/>
                    <a:pt x="31750" y="4717878"/>
                  </a:cubicBezTo>
                  <a:cubicBezTo>
                    <a:pt x="31750" y="4728038"/>
                    <a:pt x="35560" y="4731848"/>
                    <a:pt x="44450" y="4731848"/>
                  </a:cubicBezTo>
                  <a:cubicBezTo>
                    <a:pt x="94576" y="4731848"/>
                    <a:pt x="192836" y="4733118"/>
                    <a:pt x="284078" y="4733118"/>
                  </a:cubicBezTo>
                  <a:cubicBezTo>
                    <a:pt x="417432" y="4733118"/>
                    <a:pt x="557805" y="4730578"/>
                    <a:pt x="691159" y="4733118"/>
                  </a:cubicBezTo>
                  <a:cubicBezTo>
                    <a:pt x="908736" y="4736928"/>
                    <a:pt x="1126313" y="4739468"/>
                    <a:pt x="1343890" y="4738198"/>
                  </a:cubicBezTo>
                  <a:cubicBezTo>
                    <a:pt x="1484263" y="4736928"/>
                    <a:pt x="1617617" y="4739468"/>
                    <a:pt x="1757989" y="4739468"/>
                  </a:cubicBezTo>
                  <a:cubicBezTo>
                    <a:pt x="1961529" y="4739468"/>
                    <a:pt x="2165069" y="4738198"/>
                    <a:pt x="2368609" y="4739468"/>
                  </a:cubicBezTo>
                  <a:cubicBezTo>
                    <a:pt x="2670410" y="4740738"/>
                    <a:pt x="5983200" y="4730578"/>
                    <a:pt x="6292019" y="4733118"/>
                  </a:cubicBezTo>
                  <a:cubicBezTo>
                    <a:pt x="6425373" y="4734388"/>
                    <a:pt x="6558727" y="4735658"/>
                    <a:pt x="6685062" y="4735658"/>
                  </a:cubicBezTo>
                  <a:cubicBezTo>
                    <a:pt x="6916676" y="4738198"/>
                    <a:pt x="7141273" y="4734388"/>
                    <a:pt x="7372887" y="4738198"/>
                  </a:cubicBezTo>
                  <a:cubicBezTo>
                    <a:pt x="7562390" y="4740738"/>
                    <a:pt x="7751893" y="4740738"/>
                    <a:pt x="7941395" y="4743278"/>
                  </a:cubicBezTo>
                  <a:cubicBezTo>
                    <a:pt x="8222140" y="4747088"/>
                    <a:pt x="8502885" y="4749628"/>
                    <a:pt x="8783630" y="4750898"/>
                  </a:cubicBezTo>
                  <a:cubicBezTo>
                    <a:pt x="8888910" y="4750898"/>
                    <a:pt x="8918703" y="4749628"/>
                    <a:pt x="8939024" y="4749628"/>
                  </a:cubicBezTo>
                  <a:close/>
                </a:path>
              </a:pathLst>
            </a:custGeom>
            <a:grp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08014" flipH="1">
            <a:off x="412559" y="455695"/>
            <a:ext cx="1080537" cy="119207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981790" y="2828805"/>
            <a:ext cx="2179736" cy="204869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773644" y="267589"/>
            <a:ext cx="1553440" cy="1186141"/>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88607">
            <a:off x="1237091" y="3695671"/>
            <a:ext cx="2054336" cy="1019963"/>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02272" y="3273041"/>
            <a:ext cx="1127539" cy="1227522"/>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377652" y="860659"/>
            <a:ext cx="1084483" cy="1121468"/>
          </a:xfrm>
          <a:prstGeom prst="rect">
            <a:avLst/>
          </a:prstGeom>
        </p:spPr>
      </p:pic>
      <p:sp>
        <p:nvSpPr>
          <p:cNvPr id="12" name="TextBox 12"/>
          <p:cNvSpPr txBox="1"/>
          <p:nvPr/>
        </p:nvSpPr>
        <p:spPr>
          <a:xfrm>
            <a:off x="343270" y="1602596"/>
            <a:ext cx="8501439" cy="1292662"/>
          </a:xfrm>
          <a:prstGeom prst="rect">
            <a:avLst/>
          </a:prstGeom>
        </p:spPr>
        <p:txBody>
          <a:bodyPr wrap="square" lIns="0" tIns="0" rIns="0" bIns="0" rtlCol="0" anchor="t">
            <a:spAutoFit/>
          </a:bodyPr>
          <a:lstStyle/>
          <a:p>
            <a:pPr algn="ctr"/>
            <a:r>
              <a:rPr lang="en-US" altLang="zh-CN" sz="4200" b="1" dirty="0" err="1" smtClean="0">
                <a:solidFill>
                  <a:schemeClr val="accent2">
                    <a:lumMod val="50000"/>
                  </a:schemeClr>
                </a:solidFill>
                <a:latin typeface="SVN-Poky's" panose="020B0606040200020203" pitchFamily="34" charset="0"/>
                <a:ea typeface="汉仪喵魂体W" panose="00020600040101010101" pitchFamily="18" charset="-122"/>
              </a:rPr>
              <a:t>Tiết</a:t>
            </a:r>
            <a:r>
              <a:rPr lang="en-US" altLang="zh-CN" sz="4200" b="1" dirty="0" smtClean="0">
                <a:solidFill>
                  <a:schemeClr val="accent2">
                    <a:lumMod val="50000"/>
                  </a:schemeClr>
                </a:solidFill>
                <a:latin typeface="SVN-Poky's" panose="020B0606040200020203" pitchFamily="34" charset="0"/>
                <a:ea typeface="汉仪喵魂体W" panose="00020600040101010101" pitchFamily="18" charset="-122"/>
              </a:rPr>
              <a:t> </a:t>
            </a:r>
            <a:r>
              <a:rPr lang="en-US" altLang="zh-CN" sz="4200" b="1" dirty="0" smtClean="0">
                <a:solidFill>
                  <a:schemeClr val="accent2">
                    <a:lumMod val="50000"/>
                  </a:schemeClr>
                </a:solidFill>
                <a:latin typeface="SVN-Poky's" panose="020B0606040200020203" pitchFamily="34" charset="0"/>
                <a:ea typeface="汉仪喵魂体W" panose="00020600040101010101" pitchFamily="18" charset="-122"/>
              </a:rPr>
              <a:t>4. </a:t>
            </a:r>
            <a:r>
              <a:rPr lang="en-US" altLang="zh-CN" sz="4200" b="1" dirty="0" err="1" smtClean="0">
                <a:solidFill>
                  <a:schemeClr val="accent2">
                    <a:lumMod val="50000"/>
                  </a:schemeClr>
                </a:solidFill>
                <a:latin typeface="SVN-Poky's" panose="020B0606040200020203" pitchFamily="34" charset="0"/>
                <a:ea typeface="汉仪喵魂体W" panose="00020600040101010101" pitchFamily="18" charset="-122"/>
              </a:rPr>
              <a:t>Bài</a:t>
            </a:r>
            <a:r>
              <a:rPr lang="en-US" altLang="zh-CN" sz="4200" b="1" dirty="0" smtClean="0">
                <a:solidFill>
                  <a:schemeClr val="accent2">
                    <a:lumMod val="50000"/>
                  </a:schemeClr>
                </a:solidFill>
                <a:latin typeface="SVN-Poky's" panose="020B0606040200020203" pitchFamily="34" charset="0"/>
                <a:ea typeface="汉仪喵魂体W" panose="00020600040101010101" pitchFamily="18" charset="-122"/>
              </a:rPr>
              <a:t> 2.</a:t>
            </a:r>
          </a:p>
          <a:p>
            <a:pPr algn="ctr"/>
            <a:r>
              <a:rPr lang="en-US" altLang="zh-CN" sz="4200" b="1" dirty="0" smtClean="0">
                <a:solidFill>
                  <a:schemeClr val="accent2">
                    <a:lumMod val="50000"/>
                  </a:schemeClr>
                </a:solidFill>
                <a:latin typeface="SVN-Poky's" panose="020B0606040200020203" pitchFamily="34" charset="0"/>
                <a:ea typeface="汉仪喵魂体W" panose="00020600040101010101" pitchFamily="18" charset="-122"/>
              </a:rPr>
              <a:t>CÁCH MẠNG CÔNG NGHIỆP</a:t>
            </a:r>
            <a:endParaRPr lang="zh-CN" altLang="en-US" sz="4200" b="1" dirty="0">
              <a:solidFill>
                <a:schemeClr val="accent2">
                  <a:lumMod val="50000"/>
                </a:schemeClr>
              </a:solidFill>
              <a:latin typeface="SVN-Poky's" panose="020B0606040200020203" pitchFamily="34" charset="0"/>
              <a:ea typeface="汉仪喵魂体W" panose="00020600040101010101" pitchFamily="18" charset="-122"/>
            </a:endParaRPr>
          </a:p>
        </p:txBody>
      </p:sp>
    </p:spTree>
    <p:extLst>
      <p:ext uri="{BB962C8B-B14F-4D97-AF65-F5344CB8AC3E}">
        <p14:creationId xmlns:p14="http://schemas.microsoft.com/office/powerpoint/2010/main" val="1379722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1">
            <a:extLst>
              <a:ext uri="{FF2B5EF4-FFF2-40B4-BE49-F238E27FC236}">
                <a16:creationId xmlns:a16="http://schemas.microsoft.com/office/drawing/2014/main" id="{78CE2E87-9457-D650-0325-EEF64A3791AC}"/>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6B1AF041-AE12-4193-85F5-1FAA2C416DE0}" type="slidenum">
              <a:rPr kumimoji="0" lang="en-US" altLang="en-US" sz="1200" b="0" i="0" u="none" strike="noStrike" kern="1200" cap="none" spc="0" normalizeH="0" baseline="0" noProof="0" smtClean="0">
                <a:ln>
                  <a:noFill/>
                </a:ln>
                <a:solidFill>
                  <a:srgbClr val="000000"/>
                </a:solidFill>
                <a:effectLst/>
                <a:uLnTx/>
                <a:uFillTx/>
                <a:latin typeface="Cabin Condensed" pitchFamily="2" charset="0"/>
                <a:ea typeface="+mn-ea"/>
                <a:cs typeface="Arial" panose="020B0604020202020204" pitchFamily="34" charset="0"/>
                <a:sym typeface="Cabin Condensed" pitchFamily="2"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30</a:t>
            </a:fld>
            <a:endParaRPr kumimoji="0" lang="en-US" altLang="en-US" sz="1200" b="0" i="0" u="none" strike="noStrike" kern="1200" cap="none" spc="0" normalizeH="0" baseline="0" noProof="0">
              <a:ln>
                <a:noFill/>
              </a:ln>
              <a:solidFill>
                <a:srgbClr val="000000"/>
              </a:solidFill>
              <a:effectLst/>
              <a:uLnTx/>
              <a:uFillTx/>
              <a:latin typeface="Cabin Condensed" pitchFamily="2" charset="0"/>
              <a:ea typeface="+mn-ea"/>
              <a:cs typeface="Arial" panose="020B0604020202020204" pitchFamily="34" charset="0"/>
              <a:sym typeface="Cabin Condensed" pitchFamily="2" charset="0"/>
            </a:endParaRPr>
          </a:p>
        </p:txBody>
      </p:sp>
      <p:sp>
        <p:nvSpPr>
          <p:cNvPr id="3" name="Rectangle 2">
            <a:extLst>
              <a:ext uri="{FF2B5EF4-FFF2-40B4-BE49-F238E27FC236}">
                <a16:creationId xmlns:a16="http://schemas.microsoft.com/office/drawing/2014/main" id="{3AA627F6-589E-B7A0-CF3C-E5C8255A7E88}"/>
              </a:ext>
            </a:extLst>
          </p:cNvPr>
          <p:cNvSpPr/>
          <p:nvPr/>
        </p:nvSpPr>
        <p:spPr>
          <a:xfrm>
            <a:off x="6757988" y="-60325"/>
            <a:ext cx="2395537" cy="521335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prstClr val="white"/>
              </a:solidFill>
              <a:effectLst/>
              <a:uLnTx/>
              <a:uFillTx/>
              <a:latin typeface="Calibri"/>
              <a:ea typeface="+mn-ea"/>
              <a:cs typeface="+mn-cs"/>
              <a:sym typeface="Arial"/>
            </a:endParaRPr>
          </a:p>
        </p:txBody>
      </p:sp>
      <p:grpSp>
        <p:nvGrpSpPr>
          <p:cNvPr id="122884" name="Google Shape;114;p19">
            <a:extLst>
              <a:ext uri="{FF2B5EF4-FFF2-40B4-BE49-F238E27FC236}">
                <a16:creationId xmlns:a16="http://schemas.microsoft.com/office/drawing/2014/main" id="{89808973-7B35-69B4-E105-C60C1E038639}"/>
              </a:ext>
            </a:extLst>
          </p:cNvPr>
          <p:cNvGrpSpPr>
            <a:grpSpLocks/>
          </p:cNvGrpSpPr>
          <p:nvPr/>
        </p:nvGrpSpPr>
        <p:grpSpPr bwMode="auto">
          <a:xfrm>
            <a:off x="7089775" y="317500"/>
            <a:ext cx="682625" cy="754063"/>
            <a:chOff x="6654650" y="3665275"/>
            <a:chExt cx="409100" cy="409125"/>
          </a:xfrm>
        </p:grpSpPr>
        <p:sp>
          <p:nvSpPr>
            <p:cNvPr id="122891" name="Google Shape;115;p19">
              <a:extLst>
                <a:ext uri="{FF2B5EF4-FFF2-40B4-BE49-F238E27FC236}">
                  <a16:creationId xmlns:a16="http://schemas.microsoft.com/office/drawing/2014/main" id="{423E671B-4D57-F06F-F099-2EC6393FA48E}"/>
                </a:ext>
              </a:extLst>
            </p:cNvPr>
            <p:cNvSpPr>
              <a:spLocks/>
            </p:cNvSpPr>
            <p:nvPr/>
          </p:nvSpPr>
          <p:spPr bwMode="auto">
            <a:xfrm>
              <a:off x="6808525" y="3819150"/>
              <a:ext cx="211875" cy="211900"/>
            </a:xfrm>
            <a:custGeom>
              <a:avLst/>
              <a:gdLst>
                <a:gd name="T0" fmla="*/ 2147483646 w 8475"/>
                <a:gd name="T1" fmla="*/ 0 h 8476"/>
                <a:gd name="T2" fmla="*/ 2147483646 w 8475"/>
                <a:gd name="T3" fmla="*/ 2147483646 h 8476"/>
                <a:gd name="T4" fmla="*/ 2147483646 w 8475"/>
                <a:gd name="T5" fmla="*/ 2147483646 h 8476"/>
                <a:gd name="T6" fmla="*/ 2147483646 w 8475"/>
                <a:gd name="T7" fmla="*/ 2147483646 h 8476"/>
                <a:gd name="T8" fmla="*/ 2147483646 w 8475"/>
                <a:gd name="T9" fmla="*/ 2147483646 h 8476"/>
                <a:gd name="T10" fmla="*/ 2147483646 w 8475"/>
                <a:gd name="T11" fmla="*/ 2147483646 h 8476"/>
                <a:gd name="T12" fmla="*/ 2147483646 w 8475"/>
                <a:gd name="T13" fmla="*/ 2147483646 h 8476"/>
                <a:gd name="T14" fmla="*/ 2147483646 w 8475"/>
                <a:gd name="T15" fmla="*/ 2147483646 h 8476"/>
                <a:gd name="T16" fmla="*/ 0 w 8475"/>
                <a:gd name="T17" fmla="*/ 2147483646 h 8476"/>
                <a:gd name="T18" fmla="*/ 2147483646 w 8475"/>
                <a:gd name="T19" fmla="*/ 2147483646 h 8476"/>
                <a:gd name="T20" fmla="*/ 2147483646 w 8475"/>
                <a:gd name="T21" fmla="*/ 2147483646 h 8476"/>
                <a:gd name="T22" fmla="*/ 2147483646 w 8475"/>
                <a:gd name="T23" fmla="*/ 2147483646 h 8476"/>
                <a:gd name="T24" fmla="*/ 2147483646 w 8475"/>
                <a:gd name="T25" fmla="*/ 2147483646 h 8476"/>
                <a:gd name="T26" fmla="*/ 2147483646 w 8475"/>
                <a:gd name="T27" fmla="*/ 2147483646 h 8476"/>
                <a:gd name="T28" fmla="*/ 2147483646 w 8475"/>
                <a:gd name="T29" fmla="*/ 2147483646 h 8476"/>
                <a:gd name="T30" fmla="*/ 2147483646 w 8475"/>
                <a:gd name="T31" fmla="*/ 2147483646 h 8476"/>
                <a:gd name="T32" fmla="*/ 2147483646 w 8475"/>
                <a:gd name="T33" fmla="*/ 2147483646 h 8476"/>
                <a:gd name="T34" fmla="*/ 2147483646 w 8475"/>
                <a:gd name="T35" fmla="*/ 2147483646 h 8476"/>
                <a:gd name="T36" fmla="*/ 2147483646 w 8475"/>
                <a:gd name="T37" fmla="*/ 2147483646 h 8476"/>
                <a:gd name="T38" fmla="*/ 2147483646 w 8475"/>
                <a:gd name="T39" fmla="*/ 2147483646 h 8476"/>
                <a:gd name="T40" fmla="*/ 2147483646 w 8475"/>
                <a:gd name="T41" fmla="*/ 2147483646 h 8476"/>
                <a:gd name="T42" fmla="*/ 2147483646 w 8475"/>
                <a:gd name="T43" fmla="*/ 2147483646 h 8476"/>
                <a:gd name="T44" fmla="*/ 2147483646 w 8475"/>
                <a:gd name="T45" fmla="*/ 2147483646 h 8476"/>
                <a:gd name="T46" fmla="*/ 2147483646 w 8475"/>
                <a:gd name="T47" fmla="*/ 2147483646 h 8476"/>
                <a:gd name="T48" fmla="*/ 2147483646 w 8475"/>
                <a:gd name="T49" fmla="*/ 2147483646 h 8476"/>
                <a:gd name="T50" fmla="*/ 2147483646 w 8475"/>
                <a:gd name="T51" fmla="*/ 2147483646 h 8476"/>
                <a:gd name="T52" fmla="*/ 2147483646 w 8475"/>
                <a:gd name="T53" fmla="*/ 2147483646 h 8476"/>
                <a:gd name="T54" fmla="*/ 2147483646 w 8475"/>
                <a:gd name="T55" fmla="*/ 2147483646 h 8476"/>
                <a:gd name="T56" fmla="*/ 2147483646 w 8475"/>
                <a:gd name="T57" fmla="*/ 2147483646 h 8476"/>
                <a:gd name="T58" fmla="*/ 2147483646 w 8475"/>
                <a:gd name="T59" fmla="*/ 2147483646 h 8476"/>
                <a:gd name="T60" fmla="*/ 2147483646 w 8475"/>
                <a:gd name="T61" fmla="*/ 2147483646 h 8476"/>
                <a:gd name="T62" fmla="*/ 2147483646 w 8475"/>
                <a:gd name="T63" fmla="*/ 2147483646 h 8476"/>
                <a:gd name="T64" fmla="*/ 2147483646 w 8475"/>
                <a:gd name="T65" fmla="*/ 2147483646 h 8476"/>
                <a:gd name="T66" fmla="*/ 2147483646 w 8475"/>
                <a:gd name="T67" fmla="*/ 2147483646 h 8476"/>
                <a:gd name="T68" fmla="*/ 2147483646 w 8475"/>
                <a:gd name="T69" fmla="*/ 2147483646 h 8476"/>
                <a:gd name="T70" fmla="*/ 2147483646 w 8475"/>
                <a:gd name="T71" fmla="*/ 2147483646 h 8476"/>
                <a:gd name="T72" fmla="*/ 2147483646 w 8475"/>
                <a:gd name="T73" fmla="*/ 2147483646 h 8476"/>
                <a:gd name="T74" fmla="*/ 2147483646 w 8475"/>
                <a:gd name="T75" fmla="*/ 2147483646 h 8476"/>
                <a:gd name="T76" fmla="*/ 2147483646 w 8475"/>
                <a:gd name="T77" fmla="*/ 2147483646 h 8476"/>
                <a:gd name="T78" fmla="*/ 2147483646 w 8475"/>
                <a:gd name="T79" fmla="*/ 2147483646 h 8476"/>
                <a:gd name="T80" fmla="*/ 2147483646 w 8475"/>
                <a:gd name="T81" fmla="*/ 0 h 84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892" name="Google Shape;116;p19">
              <a:extLst>
                <a:ext uri="{FF2B5EF4-FFF2-40B4-BE49-F238E27FC236}">
                  <a16:creationId xmlns:a16="http://schemas.microsoft.com/office/drawing/2014/main" id="{16F075EE-5F8B-BEC8-89CB-1FE4BF0803F0}"/>
                </a:ext>
              </a:extLst>
            </p:cNvPr>
            <p:cNvSpPr>
              <a:spLocks/>
            </p:cNvSpPr>
            <p:nvPr/>
          </p:nvSpPr>
          <p:spPr bwMode="auto">
            <a:xfrm>
              <a:off x="6654650" y="3665275"/>
              <a:ext cx="409100" cy="409125"/>
            </a:xfrm>
            <a:custGeom>
              <a:avLst/>
              <a:gdLst>
                <a:gd name="T0" fmla="*/ 2147483646 w 16364"/>
                <a:gd name="T1" fmla="*/ 2147483646 h 16365"/>
                <a:gd name="T2" fmla="*/ 2147483646 w 16364"/>
                <a:gd name="T3" fmla="*/ 2147483646 h 16365"/>
                <a:gd name="T4" fmla="*/ 2147483646 w 16364"/>
                <a:gd name="T5" fmla="*/ 2147483646 h 16365"/>
                <a:gd name="T6" fmla="*/ 2147483646 w 16364"/>
                <a:gd name="T7" fmla="*/ 2147483646 h 16365"/>
                <a:gd name="T8" fmla="*/ 2147483646 w 16364"/>
                <a:gd name="T9" fmla="*/ 2147483646 h 16365"/>
                <a:gd name="T10" fmla="*/ 2147483646 w 16364"/>
                <a:gd name="T11" fmla="*/ 2147483646 h 16365"/>
                <a:gd name="T12" fmla="*/ 2147483646 w 16364"/>
                <a:gd name="T13" fmla="*/ 2147483646 h 16365"/>
                <a:gd name="T14" fmla="*/ 2147483646 w 16364"/>
                <a:gd name="T15" fmla="*/ 2147483646 h 16365"/>
                <a:gd name="T16" fmla="*/ 2147483646 w 16364"/>
                <a:gd name="T17" fmla="*/ 2147483646 h 16365"/>
                <a:gd name="T18" fmla="*/ 2147483646 w 16364"/>
                <a:gd name="T19" fmla="*/ 2147483646 h 16365"/>
                <a:gd name="T20" fmla="*/ 2147483646 w 16364"/>
                <a:gd name="T21" fmla="*/ 2147483646 h 16365"/>
                <a:gd name="T22" fmla="*/ 2147483646 w 16364"/>
                <a:gd name="T23" fmla="*/ 2147483646 h 16365"/>
                <a:gd name="T24" fmla="*/ 2147483646 w 16364"/>
                <a:gd name="T25" fmla="*/ 2147483646 h 16365"/>
                <a:gd name="T26" fmla="*/ 2147483646 w 16364"/>
                <a:gd name="T27" fmla="*/ 2147483646 h 16365"/>
                <a:gd name="T28" fmla="*/ 2147483646 w 16364"/>
                <a:gd name="T29" fmla="*/ 2147483646 h 16365"/>
                <a:gd name="T30" fmla="*/ 2147483646 w 16364"/>
                <a:gd name="T31" fmla="*/ 2147483646 h 16365"/>
                <a:gd name="T32" fmla="*/ 2147483646 w 16364"/>
                <a:gd name="T33" fmla="*/ 2147483646 h 16365"/>
                <a:gd name="T34" fmla="*/ 2147483646 w 16364"/>
                <a:gd name="T35" fmla="*/ 2147483646 h 16365"/>
                <a:gd name="T36" fmla="*/ 2147483646 w 16364"/>
                <a:gd name="T37" fmla="*/ 2147483646 h 16365"/>
                <a:gd name="T38" fmla="*/ 2147483646 w 16364"/>
                <a:gd name="T39" fmla="*/ 2147483646 h 16365"/>
                <a:gd name="T40" fmla="*/ 2147483646 w 16364"/>
                <a:gd name="T41" fmla="*/ 2147483646 h 16365"/>
                <a:gd name="T42" fmla="*/ 2147483646 w 16364"/>
                <a:gd name="T43" fmla="*/ 2147483646 h 16365"/>
                <a:gd name="T44" fmla="*/ 2147483646 w 16364"/>
                <a:gd name="T45" fmla="*/ 2147483646 h 16365"/>
                <a:gd name="T46" fmla="*/ 2147483646 w 16364"/>
                <a:gd name="T47" fmla="*/ 2147483646 h 16365"/>
                <a:gd name="T48" fmla="*/ 2147483646 w 16364"/>
                <a:gd name="T49" fmla="*/ 2147483646 h 16365"/>
                <a:gd name="T50" fmla="*/ 2147483646 w 16364"/>
                <a:gd name="T51" fmla="*/ 2147483646 h 16365"/>
                <a:gd name="T52" fmla="*/ 2147483646 w 16364"/>
                <a:gd name="T53" fmla="*/ 2147483646 h 16365"/>
                <a:gd name="T54" fmla="*/ 2147483646 w 16364"/>
                <a:gd name="T55" fmla="*/ 2147483646 h 16365"/>
                <a:gd name="T56" fmla="*/ 2147483646 w 16364"/>
                <a:gd name="T57" fmla="*/ 2147483646 h 16365"/>
                <a:gd name="T58" fmla="*/ 2147483646 w 16364"/>
                <a:gd name="T59" fmla="*/ 2147483646 h 16365"/>
                <a:gd name="T60" fmla="*/ 2147483646 w 16364"/>
                <a:gd name="T61" fmla="*/ 2147483646 h 16365"/>
                <a:gd name="T62" fmla="*/ 2147483646 w 16364"/>
                <a:gd name="T63" fmla="*/ 2147483646 h 16365"/>
                <a:gd name="T64" fmla="*/ 2147483646 w 16364"/>
                <a:gd name="T65" fmla="*/ 2147483646 h 16365"/>
                <a:gd name="T66" fmla="*/ 2147483646 w 16364"/>
                <a:gd name="T67" fmla="*/ 2147483646 h 16365"/>
                <a:gd name="T68" fmla="*/ 2147483646 w 16364"/>
                <a:gd name="T69" fmla="*/ 2147483646 h 16365"/>
                <a:gd name="T70" fmla="*/ 2147483646 w 16364"/>
                <a:gd name="T71" fmla="*/ 2147483646 h 16365"/>
                <a:gd name="T72" fmla="*/ 2147483646 w 16364"/>
                <a:gd name="T73" fmla="*/ 2147483646 h 16365"/>
                <a:gd name="T74" fmla="*/ 2147483646 w 16364"/>
                <a:gd name="T75" fmla="*/ 2147483646 h 16365"/>
                <a:gd name="T76" fmla="*/ 2147483646 w 16364"/>
                <a:gd name="T77" fmla="*/ 2147483646 h 16365"/>
                <a:gd name="T78" fmla="*/ 2147483646 w 16364"/>
                <a:gd name="T79" fmla="*/ 2147483646 h 16365"/>
                <a:gd name="T80" fmla="*/ 2147483646 w 16364"/>
                <a:gd name="T81" fmla="*/ 2147483646 h 16365"/>
                <a:gd name="T82" fmla="*/ 2147483646 w 16364"/>
                <a:gd name="T83" fmla="*/ 2147483646 h 16365"/>
                <a:gd name="T84" fmla="*/ 2147483646 w 16364"/>
                <a:gd name="T85" fmla="*/ 2147483646 h 16365"/>
                <a:gd name="T86" fmla="*/ 2147483646 w 16364"/>
                <a:gd name="T87" fmla="*/ 2147483646 h 16365"/>
                <a:gd name="T88" fmla="*/ 2147483646 w 16364"/>
                <a:gd name="T89" fmla="*/ 2147483646 h 16365"/>
                <a:gd name="T90" fmla="*/ 2147483646 w 16364"/>
                <a:gd name="T91" fmla="*/ 2147483646 h 16365"/>
                <a:gd name="T92" fmla="*/ 2147483646 w 16364"/>
                <a:gd name="T93" fmla="*/ 2147483646 h 16365"/>
                <a:gd name="T94" fmla="*/ 2147483646 w 16364"/>
                <a:gd name="T95" fmla="*/ 2147483646 h 16365"/>
                <a:gd name="T96" fmla="*/ 2147483646 w 16364"/>
                <a:gd name="T97" fmla="*/ 2147483646 h 16365"/>
                <a:gd name="T98" fmla="*/ 2147483646 w 16364"/>
                <a:gd name="T99" fmla="*/ 2147483646 h 16365"/>
                <a:gd name="T100" fmla="*/ 2147483646 w 16364"/>
                <a:gd name="T101" fmla="*/ 2147483646 h 16365"/>
                <a:gd name="T102" fmla="*/ 2147483646 w 16364"/>
                <a:gd name="T103" fmla="*/ 2147483646 h 16365"/>
                <a:gd name="T104" fmla="*/ 2147483646 w 16364"/>
                <a:gd name="T105" fmla="*/ 2147483646 h 16365"/>
                <a:gd name="T106" fmla="*/ 2147483646 w 16364"/>
                <a:gd name="T107" fmla="*/ 2147483646 h 16365"/>
                <a:gd name="T108" fmla="*/ 2147483646 w 16364"/>
                <a:gd name="T109" fmla="*/ 2147483646 h 16365"/>
                <a:gd name="T110" fmla="*/ 2147483646 w 16364"/>
                <a:gd name="T111" fmla="*/ 2147483646 h 16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lnTo>
                    <a:pt x="13580"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lnTo>
                    <a:pt x="9721"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lnTo>
                    <a:pt x="9086"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lnTo>
                    <a:pt x="15362"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
        <p:nvSpPr>
          <p:cNvPr id="122885" name="Google Shape;122;p19">
            <a:extLst>
              <a:ext uri="{FF2B5EF4-FFF2-40B4-BE49-F238E27FC236}">
                <a16:creationId xmlns:a16="http://schemas.microsoft.com/office/drawing/2014/main" id="{89758676-ABFF-1116-92AB-7FE48AC32FA6}"/>
              </a:ext>
            </a:extLst>
          </p:cNvPr>
          <p:cNvSpPr>
            <a:spLocks/>
          </p:cNvSpPr>
          <p:nvPr/>
        </p:nvSpPr>
        <p:spPr bwMode="auto">
          <a:xfrm>
            <a:off x="6873875" y="176213"/>
            <a:ext cx="315913" cy="284162"/>
          </a:xfrm>
          <a:custGeom>
            <a:avLst/>
            <a:gdLst>
              <a:gd name="T0" fmla="*/ 2147483646 w 15144"/>
              <a:gd name="T1" fmla="*/ 2147483646 h 14460"/>
              <a:gd name="T2" fmla="*/ 2147483646 w 15144"/>
              <a:gd name="T3" fmla="*/ 2147483646 h 14460"/>
              <a:gd name="T4" fmla="*/ 2147483646 w 15144"/>
              <a:gd name="T5" fmla="*/ 2147483646 h 14460"/>
              <a:gd name="T6" fmla="*/ 2147483646 w 15144"/>
              <a:gd name="T7" fmla="*/ 2147483646 h 14460"/>
              <a:gd name="T8" fmla="*/ 2147483646 w 15144"/>
              <a:gd name="T9" fmla="*/ 2147483646 h 14460"/>
              <a:gd name="T10" fmla="*/ 2147483646 w 15144"/>
              <a:gd name="T11" fmla="*/ 2147483646 h 14460"/>
              <a:gd name="T12" fmla="*/ 2147483646 w 15144"/>
              <a:gd name="T13" fmla="*/ 2147483646 h 14460"/>
              <a:gd name="T14" fmla="*/ 2147483646 w 15144"/>
              <a:gd name="T15" fmla="*/ 2147483646 h 14460"/>
              <a:gd name="T16" fmla="*/ 2147483646 w 15144"/>
              <a:gd name="T17" fmla="*/ 2147483646 h 14460"/>
              <a:gd name="T18" fmla="*/ 2147483646 w 15144"/>
              <a:gd name="T19" fmla="*/ 2147483646 h 14460"/>
              <a:gd name="T20" fmla="*/ 2147483646 w 15144"/>
              <a:gd name="T21" fmla="*/ 2147483646 h 14460"/>
              <a:gd name="T22" fmla="*/ 2147483646 w 15144"/>
              <a:gd name="T23" fmla="*/ 2147483646 h 14460"/>
              <a:gd name="T24" fmla="*/ 2147483646 w 15144"/>
              <a:gd name="T25" fmla="*/ 2147483646 h 14460"/>
              <a:gd name="T26" fmla="*/ 2147483646 w 15144"/>
              <a:gd name="T27" fmla="*/ 2147483646 h 14460"/>
              <a:gd name="T28" fmla="*/ 2147483646 w 15144"/>
              <a:gd name="T29" fmla="*/ 2147483646 h 14460"/>
              <a:gd name="T30" fmla="*/ 2147483646 w 15144"/>
              <a:gd name="T31" fmla="*/ 2147483646 h 14460"/>
              <a:gd name="T32" fmla="*/ 2147483646 w 15144"/>
              <a:gd name="T33" fmla="*/ 2147483646 h 14460"/>
              <a:gd name="T34" fmla="*/ 2147483646 w 15144"/>
              <a:gd name="T35" fmla="*/ 2147483646 h 14460"/>
              <a:gd name="T36" fmla="*/ 2147483646 w 15144"/>
              <a:gd name="T37" fmla="*/ 2147483646 h 14460"/>
              <a:gd name="T38" fmla="*/ 2147483646 w 15144"/>
              <a:gd name="T39" fmla="*/ 2147483646 h 14460"/>
              <a:gd name="T40" fmla="*/ 2147483646 w 15144"/>
              <a:gd name="T41" fmla="*/ 2147483646 h 14460"/>
              <a:gd name="T42" fmla="*/ 2147483646 w 15144"/>
              <a:gd name="T43" fmla="*/ 2147483646 h 14460"/>
              <a:gd name="T44" fmla="*/ 2147483646 w 15144"/>
              <a:gd name="T45" fmla="*/ 2147483646 h 14460"/>
              <a:gd name="T46" fmla="*/ 2147483646 w 15144"/>
              <a:gd name="T47" fmla="*/ 2147483646 h 14460"/>
              <a:gd name="T48" fmla="*/ 2147483646 w 15144"/>
              <a:gd name="T49" fmla="*/ 2147483646 h 14460"/>
              <a:gd name="T50" fmla="*/ 2147483646 w 15144"/>
              <a:gd name="T51" fmla="*/ 2147483646 h 14460"/>
              <a:gd name="T52" fmla="*/ 2147483646 w 15144"/>
              <a:gd name="T53" fmla="*/ 2147483646 h 14460"/>
              <a:gd name="T54" fmla="*/ 2147483646 w 15144"/>
              <a:gd name="T55" fmla="*/ 2147483646 h 14460"/>
              <a:gd name="T56" fmla="*/ 2147483646 w 15144"/>
              <a:gd name="T57" fmla="*/ 2147483646 h 14460"/>
              <a:gd name="T58" fmla="*/ 2147483646 w 15144"/>
              <a:gd name="T59" fmla="*/ 2147483646 h 14460"/>
              <a:gd name="T60" fmla="*/ 2147483646 w 15144"/>
              <a:gd name="T61" fmla="*/ 2147483646 h 14460"/>
              <a:gd name="T62" fmla="*/ 2147483646 w 15144"/>
              <a:gd name="T63" fmla="*/ 2147483646 h 14460"/>
              <a:gd name="T64" fmla="*/ 2147483646 w 15144"/>
              <a:gd name="T65" fmla="*/ 2147483646 h 14460"/>
              <a:gd name="T66" fmla="*/ 2147483646 w 15144"/>
              <a:gd name="T67" fmla="*/ 2147483646 h 14460"/>
              <a:gd name="T68" fmla="*/ 2147483646 w 15144"/>
              <a:gd name="T69" fmla="*/ 2147483646 h 14460"/>
              <a:gd name="T70" fmla="*/ 2147483646 w 15144"/>
              <a:gd name="T71" fmla="*/ 2147483646 h 14460"/>
              <a:gd name="T72" fmla="*/ 2147483646 w 15144"/>
              <a:gd name="T73" fmla="*/ 2147483646 h 14460"/>
              <a:gd name="T74" fmla="*/ 2147483646 w 15144"/>
              <a:gd name="T75" fmla="*/ 2147483646 h 14460"/>
              <a:gd name="T76" fmla="*/ 2147483646 w 15144"/>
              <a:gd name="T77" fmla="*/ 2147483646 h 14460"/>
              <a:gd name="T78" fmla="*/ 2147483646 w 15144"/>
              <a:gd name="T79" fmla="*/ 2147483646 h 14460"/>
              <a:gd name="T80" fmla="*/ 2147483646 w 15144"/>
              <a:gd name="T81" fmla="*/ 2147483646 h 14460"/>
              <a:gd name="T82" fmla="*/ 2147483646 w 15144"/>
              <a:gd name="T83" fmla="*/ 2147483646 h 14460"/>
              <a:gd name="T84" fmla="*/ 2147483646 w 15144"/>
              <a:gd name="T85" fmla="*/ 2147483646 h 14460"/>
              <a:gd name="T86" fmla="*/ 2147483646 w 15144"/>
              <a:gd name="T87" fmla="*/ 2147483646 h 14460"/>
              <a:gd name="T88" fmla="*/ 2147483646 w 15144"/>
              <a:gd name="T89" fmla="*/ 2147483646 h 144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886" name="Google Shape;123;p19">
            <a:extLst>
              <a:ext uri="{FF2B5EF4-FFF2-40B4-BE49-F238E27FC236}">
                <a16:creationId xmlns:a16="http://schemas.microsoft.com/office/drawing/2014/main" id="{9D7A4A0C-4238-65E6-7B95-A9D70AE0062B}"/>
              </a:ext>
            </a:extLst>
          </p:cNvPr>
          <p:cNvSpPr>
            <a:spLocks/>
          </p:cNvSpPr>
          <p:nvPr/>
        </p:nvSpPr>
        <p:spPr bwMode="auto">
          <a:xfrm rot="1799983">
            <a:off x="8026400" y="647700"/>
            <a:ext cx="244475" cy="219075"/>
          </a:xfrm>
          <a:custGeom>
            <a:avLst/>
            <a:gdLst>
              <a:gd name="T0" fmla="*/ 2147483646 w 15144"/>
              <a:gd name="T1" fmla="*/ 2147483646 h 14460"/>
              <a:gd name="T2" fmla="*/ 2147483646 w 15144"/>
              <a:gd name="T3" fmla="*/ 2147483646 h 14460"/>
              <a:gd name="T4" fmla="*/ 2147483646 w 15144"/>
              <a:gd name="T5" fmla="*/ 2147483646 h 14460"/>
              <a:gd name="T6" fmla="*/ 2147483646 w 15144"/>
              <a:gd name="T7" fmla="*/ 2147483646 h 14460"/>
              <a:gd name="T8" fmla="*/ 2147483646 w 15144"/>
              <a:gd name="T9" fmla="*/ 2147483646 h 14460"/>
              <a:gd name="T10" fmla="*/ 2147483646 w 15144"/>
              <a:gd name="T11" fmla="*/ 2147483646 h 14460"/>
              <a:gd name="T12" fmla="*/ 2147483646 w 15144"/>
              <a:gd name="T13" fmla="*/ 2147483646 h 14460"/>
              <a:gd name="T14" fmla="*/ 2147483646 w 15144"/>
              <a:gd name="T15" fmla="*/ 2147483646 h 14460"/>
              <a:gd name="T16" fmla="*/ 2147483646 w 15144"/>
              <a:gd name="T17" fmla="*/ 2147483646 h 14460"/>
              <a:gd name="T18" fmla="*/ 2147483646 w 15144"/>
              <a:gd name="T19" fmla="*/ 2147483646 h 14460"/>
              <a:gd name="T20" fmla="*/ 2147483646 w 15144"/>
              <a:gd name="T21" fmla="*/ 2147483646 h 14460"/>
              <a:gd name="T22" fmla="*/ 2147483646 w 15144"/>
              <a:gd name="T23" fmla="*/ 2147483646 h 14460"/>
              <a:gd name="T24" fmla="*/ 2147483646 w 15144"/>
              <a:gd name="T25" fmla="*/ 2147483646 h 14460"/>
              <a:gd name="T26" fmla="*/ 2147483646 w 15144"/>
              <a:gd name="T27" fmla="*/ 2147483646 h 14460"/>
              <a:gd name="T28" fmla="*/ 2147483646 w 15144"/>
              <a:gd name="T29" fmla="*/ 2147483646 h 14460"/>
              <a:gd name="T30" fmla="*/ 2147483646 w 15144"/>
              <a:gd name="T31" fmla="*/ 2147483646 h 14460"/>
              <a:gd name="T32" fmla="*/ 2147483646 w 15144"/>
              <a:gd name="T33" fmla="*/ 2147483646 h 14460"/>
              <a:gd name="T34" fmla="*/ 2147483646 w 15144"/>
              <a:gd name="T35" fmla="*/ 2147483646 h 14460"/>
              <a:gd name="T36" fmla="*/ 2147483646 w 15144"/>
              <a:gd name="T37" fmla="*/ 2147483646 h 14460"/>
              <a:gd name="T38" fmla="*/ 2147483646 w 15144"/>
              <a:gd name="T39" fmla="*/ 2147483646 h 14460"/>
              <a:gd name="T40" fmla="*/ 2147483646 w 15144"/>
              <a:gd name="T41" fmla="*/ 2147483646 h 14460"/>
              <a:gd name="T42" fmla="*/ 2147483646 w 15144"/>
              <a:gd name="T43" fmla="*/ 2147483646 h 14460"/>
              <a:gd name="T44" fmla="*/ 2147483646 w 15144"/>
              <a:gd name="T45" fmla="*/ 2147483646 h 14460"/>
              <a:gd name="T46" fmla="*/ 2147483646 w 15144"/>
              <a:gd name="T47" fmla="*/ 2147483646 h 14460"/>
              <a:gd name="T48" fmla="*/ 2147483646 w 15144"/>
              <a:gd name="T49" fmla="*/ 2147483646 h 14460"/>
              <a:gd name="T50" fmla="*/ 2147483646 w 15144"/>
              <a:gd name="T51" fmla="*/ 2147483646 h 14460"/>
              <a:gd name="T52" fmla="*/ 2147483646 w 15144"/>
              <a:gd name="T53" fmla="*/ 2147483646 h 14460"/>
              <a:gd name="T54" fmla="*/ 2147483646 w 15144"/>
              <a:gd name="T55" fmla="*/ 2147483646 h 14460"/>
              <a:gd name="T56" fmla="*/ 2147483646 w 15144"/>
              <a:gd name="T57" fmla="*/ 2147483646 h 14460"/>
              <a:gd name="T58" fmla="*/ 2147483646 w 15144"/>
              <a:gd name="T59" fmla="*/ 2147483646 h 14460"/>
              <a:gd name="T60" fmla="*/ 2147483646 w 15144"/>
              <a:gd name="T61" fmla="*/ 2147483646 h 14460"/>
              <a:gd name="T62" fmla="*/ 2147483646 w 15144"/>
              <a:gd name="T63" fmla="*/ 2147483646 h 14460"/>
              <a:gd name="T64" fmla="*/ 2147483646 w 15144"/>
              <a:gd name="T65" fmla="*/ 2147483646 h 14460"/>
              <a:gd name="T66" fmla="*/ 2147483646 w 15144"/>
              <a:gd name="T67" fmla="*/ 2147483646 h 14460"/>
              <a:gd name="T68" fmla="*/ 2147483646 w 15144"/>
              <a:gd name="T69" fmla="*/ 2147483646 h 14460"/>
              <a:gd name="T70" fmla="*/ 2147483646 w 15144"/>
              <a:gd name="T71" fmla="*/ 2147483646 h 14460"/>
              <a:gd name="T72" fmla="*/ 2147483646 w 15144"/>
              <a:gd name="T73" fmla="*/ 2147483646 h 14460"/>
              <a:gd name="T74" fmla="*/ 2147483646 w 15144"/>
              <a:gd name="T75" fmla="*/ 2147483646 h 14460"/>
              <a:gd name="T76" fmla="*/ 2147483646 w 15144"/>
              <a:gd name="T77" fmla="*/ 2147483646 h 14460"/>
              <a:gd name="T78" fmla="*/ 2147483646 w 15144"/>
              <a:gd name="T79" fmla="*/ 2147483646 h 14460"/>
              <a:gd name="T80" fmla="*/ 2147483646 w 15144"/>
              <a:gd name="T81" fmla="*/ 2147483646 h 14460"/>
              <a:gd name="T82" fmla="*/ 2147483646 w 15144"/>
              <a:gd name="T83" fmla="*/ 2147483646 h 14460"/>
              <a:gd name="T84" fmla="*/ 2147483646 w 15144"/>
              <a:gd name="T85" fmla="*/ 2147483646 h 14460"/>
              <a:gd name="T86" fmla="*/ 2147483646 w 15144"/>
              <a:gd name="T87" fmla="*/ 2147483646 h 14460"/>
              <a:gd name="T88" fmla="*/ 2147483646 w 15144"/>
              <a:gd name="T89" fmla="*/ 2147483646 h 144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Cloud Callout 9">
            <a:extLst>
              <a:ext uri="{FF2B5EF4-FFF2-40B4-BE49-F238E27FC236}">
                <a16:creationId xmlns:a16="http://schemas.microsoft.com/office/drawing/2014/main" id="{D41D163D-A4D5-3282-54B5-9681E243D6CA}"/>
              </a:ext>
            </a:extLst>
          </p:cNvPr>
          <p:cNvSpPr/>
          <p:nvPr/>
        </p:nvSpPr>
        <p:spPr>
          <a:xfrm>
            <a:off x="2475706" y="1422400"/>
            <a:ext cx="3086894" cy="2209800"/>
          </a:xfrm>
          <a:prstGeom prst="cloudCallout">
            <a:avLst>
              <a:gd name="adj1" fmla="val -57984"/>
              <a:gd name="adj2" fmla="val 466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000000"/>
              </a:buClr>
              <a:buSzTx/>
              <a:buFont typeface="Arial" panose="020B0604020202020204" pitchFamily="34" charset="0"/>
              <a:buNone/>
              <a:tabLst/>
              <a:defRPr/>
            </a:pPr>
            <a:r>
              <a:rPr lang="nl-NL" altLang="vi-VN" sz="2800" b="1" i="1" kern="1200" dirty="0">
                <a:solidFill>
                  <a:srgbClr val="FF3300"/>
                </a:solidFill>
                <a:latin typeface="Times New Roman" panose="02020603050405020304" pitchFamily="18" charset="0"/>
                <a:cs typeface="Times New Roman" panose="02020603050405020304" pitchFamily="18" charset="0"/>
              </a:rPr>
              <a:t>b</a:t>
            </a:r>
            <a:r>
              <a:rPr kumimoji="0" lang="nl-NL" altLang="vi-VN" sz="2800" b="1" i="1"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Tác động tiêu cực</a:t>
            </a:r>
            <a:endParaRPr kumimoji="0" lang="en-US" altLang="vi-VN" sz="2800" b="1" i="1"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pic>
        <p:nvPicPr>
          <p:cNvPr id="12" name="Picture 11">
            <a:extLst>
              <a:ext uri="{FF2B5EF4-FFF2-40B4-BE49-F238E27FC236}">
                <a16:creationId xmlns:a16="http://schemas.microsoft.com/office/drawing/2014/main" id="{716EC0D7-C507-4B04-FB82-759DA38993F4}"/>
              </a:ext>
            </a:extLst>
          </p:cNvPr>
          <p:cNvPicPr>
            <a:picLocks noChangeAspect="1"/>
          </p:cNvPicPr>
          <p:nvPr/>
        </p:nvPicPr>
        <p:blipFill>
          <a:blip r:embed="rId2">
            <a:extLst>
              <a:ext uri="{28A0092B-C50C-407E-A947-70E740481C1C}">
                <a14:useLocalDpi xmlns:a14="http://schemas.microsoft.com/office/drawing/2010/main" val="0"/>
              </a:ext>
            </a:extLst>
          </a:blip>
          <a:srcRect l="29459" t="19969" r="32927"/>
          <a:stretch>
            <a:fillRect/>
          </a:stretch>
        </p:blipFill>
        <p:spPr bwMode="auto">
          <a:xfrm>
            <a:off x="38100" y="1422400"/>
            <a:ext cx="20415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85E3D29B-4776-B217-C93C-06AA5D7D1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0225" y="1785938"/>
            <a:ext cx="230187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080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3"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6" presetClass="entr" presetSubtype="37"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500"/>
                                        <p:tgtEl>
                                          <p:spTgt spid="12"/>
                                        </p:tgtEl>
                                      </p:cBhvr>
                                    </p:animEffect>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6000"/>
            <a:lum/>
          </a:blip>
          <a:srcRect/>
          <a:stretch>
            <a:fillRect l="-1000" r="-1000"/>
          </a:stretch>
        </a:blipFill>
        <a:effectLst/>
      </p:bgPr>
    </p:bg>
    <p:spTree>
      <p:nvGrpSpPr>
        <p:cNvPr id="1" name=""/>
        <p:cNvGrpSpPr/>
        <p:nvPr/>
      </p:nvGrpSpPr>
      <p:grpSpPr>
        <a:xfrm>
          <a:off x="0" y="0"/>
          <a:ext cx="0" cy="0"/>
          <a:chOff x="0" y="0"/>
          <a:chExt cx="0" cy="0"/>
        </a:xfrm>
      </p:grpSpPr>
      <p:sp>
        <p:nvSpPr>
          <p:cNvPr id="2" name="Up Arrow 1">
            <a:extLst>
              <a:ext uri="{FF2B5EF4-FFF2-40B4-BE49-F238E27FC236}">
                <a16:creationId xmlns:a16="http://schemas.microsoft.com/office/drawing/2014/main" id="{DA2504CB-4DF9-3044-9CA0-D5C011DDDE03}"/>
              </a:ext>
            </a:extLst>
          </p:cNvPr>
          <p:cNvSpPr/>
          <p:nvPr/>
        </p:nvSpPr>
        <p:spPr>
          <a:xfrm>
            <a:off x="4485060" y="552450"/>
            <a:ext cx="201240" cy="4457700"/>
          </a:xfrm>
          <a:prstGeom prst="upArrow">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2EE2ACA6-8028-8B4A-9CB9-97CEC69AF6E5}"/>
              </a:ext>
            </a:extLst>
          </p:cNvPr>
          <p:cNvSpPr/>
          <p:nvPr/>
        </p:nvSpPr>
        <p:spPr>
          <a:xfrm>
            <a:off x="1442205" y="204786"/>
            <a:ext cx="2079416" cy="923330"/>
          </a:xfrm>
          <a:prstGeom prst="rect">
            <a:avLst/>
          </a:prstGeom>
          <a:noFill/>
        </p:spPr>
        <p:txBody>
          <a:bodyPr wrap="none" lIns="91440" tIns="45720" rIns="91440" bIns="45720">
            <a:spAutoFit/>
          </a:bodyPr>
          <a:lstStyle/>
          <a:p>
            <a:pPr algn="ctr"/>
            <a:r>
              <a:rPr lang="en-VN"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Tư sản</a:t>
            </a:r>
            <a:endParaRPr lang="en-VN" sz="5400" b="0" cap="none" spc="0" dirty="0">
              <a:ln w="0"/>
              <a:solidFill>
                <a:srgbClr val="C00000"/>
              </a:solidFill>
              <a:effectLst>
                <a:reflection blurRad="6350" stA="53000" endA="300" endPos="35500" dir="5400000" sy="-90000" algn="bl" rotWithShape="0"/>
              </a:effectLst>
            </a:endParaRPr>
          </a:p>
        </p:txBody>
      </p:sp>
      <p:sp>
        <p:nvSpPr>
          <p:cNvPr id="5" name="Rectangle 4">
            <a:extLst>
              <a:ext uri="{FF2B5EF4-FFF2-40B4-BE49-F238E27FC236}">
                <a16:creationId xmlns:a16="http://schemas.microsoft.com/office/drawing/2014/main" id="{406679F2-E78D-8742-A668-56713D30813B}"/>
              </a:ext>
            </a:extLst>
          </p:cNvPr>
          <p:cNvSpPr/>
          <p:nvPr/>
        </p:nvSpPr>
        <p:spPr>
          <a:xfrm>
            <a:off x="5881693" y="134996"/>
            <a:ext cx="2127506" cy="923330"/>
          </a:xfrm>
          <a:prstGeom prst="rect">
            <a:avLst/>
          </a:prstGeom>
          <a:noFill/>
        </p:spPr>
        <p:txBody>
          <a:bodyPr wrap="none" lIns="91440" tIns="45720" rIns="91440" bIns="45720">
            <a:spAutoFit/>
          </a:bodyPr>
          <a:lstStyle/>
          <a:p>
            <a:pPr algn="ctr"/>
            <a:r>
              <a:rPr lang="en-VN" sz="54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Vô sản</a:t>
            </a:r>
            <a:endParaRPr lang="en-VN" sz="5400" b="0" cap="none" spc="0" dirty="0">
              <a:ln w="0"/>
              <a:solidFill>
                <a:srgbClr val="0070C0"/>
              </a:solidFill>
              <a:effectLst>
                <a:reflection blurRad="6350" stA="53000" endA="300" endPos="35500" dir="5400000" sy="-90000" algn="bl" rotWithShape="0"/>
              </a:effectLst>
            </a:endParaRPr>
          </a:p>
        </p:txBody>
      </p:sp>
      <p:pic>
        <p:nvPicPr>
          <p:cNvPr id="7" name="Picture 6">
            <a:extLst>
              <a:ext uri="{FF2B5EF4-FFF2-40B4-BE49-F238E27FC236}">
                <a16:creationId xmlns:a16="http://schemas.microsoft.com/office/drawing/2014/main" id="{12A45232-3A1F-BF4E-A759-7D782D70DF48}"/>
              </a:ext>
            </a:extLst>
          </p:cNvPr>
          <p:cNvPicPr>
            <a:picLocks noChangeAspect="1"/>
          </p:cNvPicPr>
          <p:nvPr/>
        </p:nvPicPr>
        <p:blipFill>
          <a:blip r:embed="rId3"/>
          <a:stretch>
            <a:fillRect/>
          </a:stretch>
        </p:blipFill>
        <p:spPr>
          <a:xfrm flipH="1">
            <a:off x="2023250" y="780451"/>
            <a:ext cx="2514600" cy="3902868"/>
          </a:xfrm>
          <a:prstGeom prst="rect">
            <a:avLst/>
          </a:prstGeom>
        </p:spPr>
      </p:pic>
      <p:sp>
        <p:nvSpPr>
          <p:cNvPr id="8" name="Rectangle 7">
            <a:extLst>
              <a:ext uri="{FF2B5EF4-FFF2-40B4-BE49-F238E27FC236}">
                <a16:creationId xmlns:a16="http://schemas.microsoft.com/office/drawing/2014/main" id="{61235C3E-658C-7644-A243-09651AC99FC4}"/>
              </a:ext>
            </a:extLst>
          </p:cNvPr>
          <p:cNvSpPr/>
          <p:nvPr/>
        </p:nvSpPr>
        <p:spPr>
          <a:xfrm>
            <a:off x="96371" y="2868035"/>
            <a:ext cx="2286000" cy="2246769"/>
          </a:xfrm>
          <a:prstGeom prst="rect">
            <a:avLst/>
          </a:prstGeom>
          <a:solidFill>
            <a:srgbClr val="FFFFF5"/>
          </a:solidFill>
          <a:ln w="28575">
            <a:solidFill>
              <a:srgbClr val="C00000"/>
            </a:solidFill>
          </a:ln>
        </p:spPr>
        <p:txBody>
          <a:bodyPr wrap="square">
            <a:spAutoFit/>
          </a:bodyPr>
          <a:lstStyle/>
          <a:p>
            <a:pPr algn="just"/>
            <a:r>
              <a:rPr lang="vi-VN" sz="2000" dirty="0">
                <a:latin typeface="Times New Roman" panose="02020603050405020304" pitchFamily="18" charset="0"/>
                <a:cs typeface="Times New Roman" panose="02020603050405020304" pitchFamily="18" charset="0"/>
              </a:rPr>
              <a:t>Hình thành từ các quý tộc và thương nhân châu Âu. Họ ra sức cướp bóc của cải, tài nguyên nên ngày càng giàu lên nhanh chóng.</a:t>
            </a:r>
            <a:endParaRPr lang="en-VN" sz="20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28F3A2C-7CBE-7B41-9EAA-D31AED218719}"/>
              </a:ext>
            </a:extLst>
          </p:cNvPr>
          <p:cNvSpPr/>
          <p:nvPr/>
        </p:nvSpPr>
        <p:spPr>
          <a:xfrm>
            <a:off x="6796529" y="1276350"/>
            <a:ext cx="2286000" cy="2246769"/>
          </a:xfrm>
          <a:prstGeom prst="rect">
            <a:avLst/>
          </a:prstGeom>
          <a:solidFill>
            <a:srgbClr val="FFFFF5"/>
          </a:solidFill>
          <a:ln w="38100">
            <a:solidFill>
              <a:schemeClr val="tx1"/>
            </a:solidFill>
          </a:ln>
        </p:spPr>
        <p:txBody>
          <a:bodyPr wrap="square">
            <a:spAutoFit/>
          </a:bodyPr>
          <a:lstStyle/>
          <a:p>
            <a:pPr algn="just"/>
            <a:r>
              <a:rPr lang="vi-VN" sz="2000" dirty="0">
                <a:latin typeface="Times New Roman" panose="02020603050405020304" pitchFamily="18" charset="0"/>
                <a:cs typeface="Times New Roman" panose="02020603050405020304" pitchFamily="18" charset="0"/>
              </a:rPr>
              <a:t>Hình thành từ nông dân, nô lệ. Họ bị cướp đoạt ruộng đất, bóc lột nặng nề, phải làm thuê trong các xí nghiệp, xưởng sản xuất.</a:t>
            </a:r>
          </a:p>
        </p:txBody>
      </p:sp>
      <p:pic>
        <p:nvPicPr>
          <p:cNvPr id="11" name="Picture 10">
            <a:extLst>
              <a:ext uri="{FF2B5EF4-FFF2-40B4-BE49-F238E27FC236}">
                <a16:creationId xmlns:a16="http://schemas.microsoft.com/office/drawing/2014/main" id="{AC655C96-8862-AE4D-AB69-3C9508599543}"/>
              </a:ext>
            </a:extLst>
          </p:cNvPr>
          <p:cNvPicPr>
            <a:picLocks noChangeAspect="1"/>
          </p:cNvPicPr>
          <p:nvPr/>
        </p:nvPicPr>
        <p:blipFill rotWithShape="1">
          <a:blip r:embed="rId4"/>
          <a:srcRect l="25999" t="15063" r="25547"/>
          <a:stretch/>
        </p:blipFill>
        <p:spPr>
          <a:xfrm>
            <a:off x="4658941" y="988033"/>
            <a:ext cx="2200506" cy="3857419"/>
          </a:xfrm>
          <a:prstGeom prst="rect">
            <a:avLst/>
          </a:prstGeom>
        </p:spPr>
      </p:pic>
    </p:spTree>
    <p:extLst>
      <p:ext uri="{BB962C8B-B14F-4D97-AF65-F5344CB8AC3E}">
        <p14:creationId xmlns:p14="http://schemas.microsoft.com/office/powerpoint/2010/main" val="3853147308"/>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50000">
                                          <p:cBhvr additive="base">
                                            <p:cTn id="12"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2" presetClass="entr" presetSubtype="8" fill="hold" grpId="0" nodeType="afterEffect" p14:presetBounceEnd="50000">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14:bounceEnd="50000">
                                          <p:cBhvr additive="base">
                                            <p:cTn id="3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14:presetBounceEnd="50000">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14:bounceEnd="50000">
                                          <p:cBhvr additive="base">
                                            <p:cTn id="3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8" grpId="0" animBg="1"/>
          <p:bldP spid="9"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1">
            <a:extLst>
              <a:ext uri="{FF2B5EF4-FFF2-40B4-BE49-F238E27FC236}">
                <a16:creationId xmlns:a16="http://schemas.microsoft.com/office/drawing/2014/main" id="{6F8A2584-6532-1053-32B9-DB34E10335F1}"/>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CD9551FB-E764-4975-8A9E-3B7B7EEB9DE6}" type="slidenum">
              <a:rPr kumimoji="0" lang="en-US" altLang="en-US" sz="1200" b="0" i="0" u="none" strike="noStrike" kern="1200" cap="none" spc="0" normalizeH="0" baseline="0" noProof="0" smtClean="0">
                <a:ln>
                  <a:noFill/>
                </a:ln>
                <a:solidFill>
                  <a:srgbClr val="000000"/>
                </a:solidFill>
                <a:effectLst/>
                <a:uLnTx/>
                <a:uFillTx/>
                <a:latin typeface="Cabin Condensed" pitchFamily="2" charset="0"/>
                <a:ea typeface="+mn-ea"/>
                <a:cs typeface="Arial" panose="020B0604020202020204" pitchFamily="34" charset="0"/>
                <a:sym typeface="Cabin Condensed" pitchFamily="2"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32</a:t>
            </a:fld>
            <a:endParaRPr kumimoji="0" lang="en-US" altLang="en-US" sz="1200" b="0" i="0" u="none" strike="noStrike" kern="1200" cap="none" spc="0" normalizeH="0" baseline="0" noProof="0">
              <a:ln>
                <a:noFill/>
              </a:ln>
              <a:solidFill>
                <a:srgbClr val="000000"/>
              </a:solidFill>
              <a:effectLst/>
              <a:uLnTx/>
              <a:uFillTx/>
              <a:latin typeface="Cabin Condensed" pitchFamily="2" charset="0"/>
              <a:ea typeface="+mn-ea"/>
              <a:cs typeface="Arial" panose="020B0604020202020204" pitchFamily="34" charset="0"/>
              <a:sym typeface="Cabin Condensed" pitchFamily="2" charset="0"/>
            </a:endParaRPr>
          </a:p>
        </p:txBody>
      </p:sp>
      <p:sp>
        <p:nvSpPr>
          <p:cNvPr id="3" name="Rectangle 2">
            <a:extLst>
              <a:ext uri="{FF2B5EF4-FFF2-40B4-BE49-F238E27FC236}">
                <a16:creationId xmlns:a16="http://schemas.microsoft.com/office/drawing/2014/main" id="{C92D21E2-C5E2-CBF7-8C39-79E9CDA5E7CD}"/>
              </a:ext>
            </a:extLst>
          </p:cNvPr>
          <p:cNvSpPr/>
          <p:nvPr/>
        </p:nvSpPr>
        <p:spPr>
          <a:xfrm>
            <a:off x="6757988" y="-60325"/>
            <a:ext cx="2395537" cy="521335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prstClr val="white"/>
              </a:solidFill>
              <a:effectLst/>
              <a:uLnTx/>
              <a:uFillTx/>
              <a:latin typeface="Calibri"/>
              <a:ea typeface="+mn-ea"/>
              <a:cs typeface="+mn-cs"/>
              <a:sym typeface="Arial"/>
            </a:endParaRPr>
          </a:p>
        </p:txBody>
      </p:sp>
      <p:grpSp>
        <p:nvGrpSpPr>
          <p:cNvPr id="123908" name="Google Shape;114;p19">
            <a:extLst>
              <a:ext uri="{FF2B5EF4-FFF2-40B4-BE49-F238E27FC236}">
                <a16:creationId xmlns:a16="http://schemas.microsoft.com/office/drawing/2014/main" id="{7D7AC4F4-006E-4AD4-B7CA-EE7B5D31C8FA}"/>
              </a:ext>
            </a:extLst>
          </p:cNvPr>
          <p:cNvGrpSpPr>
            <a:grpSpLocks/>
          </p:cNvGrpSpPr>
          <p:nvPr/>
        </p:nvGrpSpPr>
        <p:grpSpPr bwMode="auto">
          <a:xfrm>
            <a:off x="7089775" y="317500"/>
            <a:ext cx="682625" cy="754063"/>
            <a:chOff x="6654650" y="3665275"/>
            <a:chExt cx="409100" cy="409125"/>
          </a:xfrm>
        </p:grpSpPr>
        <p:sp>
          <p:nvSpPr>
            <p:cNvPr id="123920" name="Google Shape;115;p19">
              <a:extLst>
                <a:ext uri="{FF2B5EF4-FFF2-40B4-BE49-F238E27FC236}">
                  <a16:creationId xmlns:a16="http://schemas.microsoft.com/office/drawing/2014/main" id="{01061ED5-8F96-2B45-5ACC-3F3BFB859DA2}"/>
                </a:ext>
              </a:extLst>
            </p:cNvPr>
            <p:cNvSpPr>
              <a:spLocks/>
            </p:cNvSpPr>
            <p:nvPr/>
          </p:nvSpPr>
          <p:spPr bwMode="auto">
            <a:xfrm>
              <a:off x="6808525" y="3819150"/>
              <a:ext cx="211875" cy="211900"/>
            </a:xfrm>
            <a:custGeom>
              <a:avLst/>
              <a:gdLst>
                <a:gd name="T0" fmla="*/ 2147483646 w 8475"/>
                <a:gd name="T1" fmla="*/ 0 h 8476"/>
                <a:gd name="T2" fmla="*/ 2147483646 w 8475"/>
                <a:gd name="T3" fmla="*/ 2147483646 h 8476"/>
                <a:gd name="T4" fmla="*/ 2147483646 w 8475"/>
                <a:gd name="T5" fmla="*/ 2147483646 h 8476"/>
                <a:gd name="T6" fmla="*/ 2147483646 w 8475"/>
                <a:gd name="T7" fmla="*/ 2147483646 h 8476"/>
                <a:gd name="T8" fmla="*/ 2147483646 w 8475"/>
                <a:gd name="T9" fmla="*/ 2147483646 h 8476"/>
                <a:gd name="T10" fmla="*/ 2147483646 w 8475"/>
                <a:gd name="T11" fmla="*/ 2147483646 h 8476"/>
                <a:gd name="T12" fmla="*/ 2147483646 w 8475"/>
                <a:gd name="T13" fmla="*/ 2147483646 h 8476"/>
                <a:gd name="T14" fmla="*/ 2147483646 w 8475"/>
                <a:gd name="T15" fmla="*/ 2147483646 h 8476"/>
                <a:gd name="T16" fmla="*/ 0 w 8475"/>
                <a:gd name="T17" fmla="*/ 2147483646 h 8476"/>
                <a:gd name="T18" fmla="*/ 2147483646 w 8475"/>
                <a:gd name="T19" fmla="*/ 2147483646 h 8476"/>
                <a:gd name="T20" fmla="*/ 2147483646 w 8475"/>
                <a:gd name="T21" fmla="*/ 2147483646 h 8476"/>
                <a:gd name="T22" fmla="*/ 2147483646 w 8475"/>
                <a:gd name="T23" fmla="*/ 2147483646 h 8476"/>
                <a:gd name="T24" fmla="*/ 2147483646 w 8475"/>
                <a:gd name="T25" fmla="*/ 2147483646 h 8476"/>
                <a:gd name="T26" fmla="*/ 2147483646 w 8475"/>
                <a:gd name="T27" fmla="*/ 2147483646 h 8476"/>
                <a:gd name="T28" fmla="*/ 2147483646 w 8475"/>
                <a:gd name="T29" fmla="*/ 2147483646 h 8476"/>
                <a:gd name="T30" fmla="*/ 2147483646 w 8475"/>
                <a:gd name="T31" fmla="*/ 2147483646 h 8476"/>
                <a:gd name="T32" fmla="*/ 2147483646 w 8475"/>
                <a:gd name="T33" fmla="*/ 2147483646 h 8476"/>
                <a:gd name="T34" fmla="*/ 2147483646 w 8475"/>
                <a:gd name="T35" fmla="*/ 2147483646 h 8476"/>
                <a:gd name="T36" fmla="*/ 2147483646 w 8475"/>
                <a:gd name="T37" fmla="*/ 2147483646 h 8476"/>
                <a:gd name="T38" fmla="*/ 2147483646 w 8475"/>
                <a:gd name="T39" fmla="*/ 2147483646 h 8476"/>
                <a:gd name="T40" fmla="*/ 2147483646 w 8475"/>
                <a:gd name="T41" fmla="*/ 2147483646 h 8476"/>
                <a:gd name="T42" fmla="*/ 2147483646 w 8475"/>
                <a:gd name="T43" fmla="*/ 2147483646 h 8476"/>
                <a:gd name="T44" fmla="*/ 2147483646 w 8475"/>
                <a:gd name="T45" fmla="*/ 2147483646 h 8476"/>
                <a:gd name="T46" fmla="*/ 2147483646 w 8475"/>
                <a:gd name="T47" fmla="*/ 2147483646 h 8476"/>
                <a:gd name="T48" fmla="*/ 2147483646 w 8475"/>
                <a:gd name="T49" fmla="*/ 2147483646 h 8476"/>
                <a:gd name="T50" fmla="*/ 2147483646 w 8475"/>
                <a:gd name="T51" fmla="*/ 2147483646 h 8476"/>
                <a:gd name="T52" fmla="*/ 2147483646 w 8475"/>
                <a:gd name="T53" fmla="*/ 2147483646 h 8476"/>
                <a:gd name="T54" fmla="*/ 2147483646 w 8475"/>
                <a:gd name="T55" fmla="*/ 2147483646 h 8476"/>
                <a:gd name="T56" fmla="*/ 2147483646 w 8475"/>
                <a:gd name="T57" fmla="*/ 2147483646 h 8476"/>
                <a:gd name="T58" fmla="*/ 2147483646 w 8475"/>
                <a:gd name="T59" fmla="*/ 2147483646 h 8476"/>
                <a:gd name="T60" fmla="*/ 2147483646 w 8475"/>
                <a:gd name="T61" fmla="*/ 2147483646 h 8476"/>
                <a:gd name="T62" fmla="*/ 2147483646 w 8475"/>
                <a:gd name="T63" fmla="*/ 2147483646 h 8476"/>
                <a:gd name="T64" fmla="*/ 2147483646 w 8475"/>
                <a:gd name="T65" fmla="*/ 2147483646 h 8476"/>
                <a:gd name="T66" fmla="*/ 2147483646 w 8475"/>
                <a:gd name="T67" fmla="*/ 2147483646 h 8476"/>
                <a:gd name="T68" fmla="*/ 2147483646 w 8475"/>
                <a:gd name="T69" fmla="*/ 2147483646 h 8476"/>
                <a:gd name="T70" fmla="*/ 2147483646 w 8475"/>
                <a:gd name="T71" fmla="*/ 2147483646 h 8476"/>
                <a:gd name="T72" fmla="*/ 2147483646 w 8475"/>
                <a:gd name="T73" fmla="*/ 2147483646 h 8476"/>
                <a:gd name="T74" fmla="*/ 2147483646 w 8475"/>
                <a:gd name="T75" fmla="*/ 2147483646 h 8476"/>
                <a:gd name="T76" fmla="*/ 2147483646 w 8475"/>
                <a:gd name="T77" fmla="*/ 2147483646 h 8476"/>
                <a:gd name="T78" fmla="*/ 2147483646 w 8475"/>
                <a:gd name="T79" fmla="*/ 2147483646 h 8476"/>
                <a:gd name="T80" fmla="*/ 2147483646 w 8475"/>
                <a:gd name="T81" fmla="*/ 0 h 84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3921" name="Google Shape;116;p19">
              <a:extLst>
                <a:ext uri="{FF2B5EF4-FFF2-40B4-BE49-F238E27FC236}">
                  <a16:creationId xmlns:a16="http://schemas.microsoft.com/office/drawing/2014/main" id="{23027388-8E3B-E5C3-24F0-0AF9E8939F6F}"/>
                </a:ext>
              </a:extLst>
            </p:cNvPr>
            <p:cNvSpPr>
              <a:spLocks/>
            </p:cNvSpPr>
            <p:nvPr/>
          </p:nvSpPr>
          <p:spPr bwMode="auto">
            <a:xfrm>
              <a:off x="6654650" y="3665275"/>
              <a:ext cx="409100" cy="409125"/>
            </a:xfrm>
            <a:custGeom>
              <a:avLst/>
              <a:gdLst>
                <a:gd name="T0" fmla="*/ 2147483646 w 16364"/>
                <a:gd name="T1" fmla="*/ 2147483646 h 16365"/>
                <a:gd name="T2" fmla="*/ 2147483646 w 16364"/>
                <a:gd name="T3" fmla="*/ 2147483646 h 16365"/>
                <a:gd name="T4" fmla="*/ 2147483646 w 16364"/>
                <a:gd name="T5" fmla="*/ 2147483646 h 16365"/>
                <a:gd name="T6" fmla="*/ 2147483646 w 16364"/>
                <a:gd name="T7" fmla="*/ 2147483646 h 16365"/>
                <a:gd name="T8" fmla="*/ 2147483646 w 16364"/>
                <a:gd name="T9" fmla="*/ 2147483646 h 16365"/>
                <a:gd name="T10" fmla="*/ 2147483646 w 16364"/>
                <a:gd name="T11" fmla="*/ 2147483646 h 16365"/>
                <a:gd name="T12" fmla="*/ 2147483646 w 16364"/>
                <a:gd name="T13" fmla="*/ 2147483646 h 16365"/>
                <a:gd name="T14" fmla="*/ 2147483646 w 16364"/>
                <a:gd name="T15" fmla="*/ 2147483646 h 16365"/>
                <a:gd name="T16" fmla="*/ 2147483646 w 16364"/>
                <a:gd name="T17" fmla="*/ 2147483646 h 16365"/>
                <a:gd name="T18" fmla="*/ 2147483646 w 16364"/>
                <a:gd name="T19" fmla="*/ 2147483646 h 16365"/>
                <a:gd name="T20" fmla="*/ 2147483646 w 16364"/>
                <a:gd name="T21" fmla="*/ 2147483646 h 16365"/>
                <a:gd name="T22" fmla="*/ 2147483646 w 16364"/>
                <a:gd name="T23" fmla="*/ 2147483646 h 16365"/>
                <a:gd name="T24" fmla="*/ 2147483646 w 16364"/>
                <a:gd name="T25" fmla="*/ 2147483646 h 16365"/>
                <a:gd name="T26" fmla="*/ 2147483646 w 16364"/>
                <a:gd name="T27" fmla="*/ 2147483646 h 16365"/>
                <a:gd name="T28" fmla="*/ 2147483646 w 16364"/>
                <a:gd name="T29" fmla="*/ 2147483646 h 16365"/>
                <a:gd name="T30" fmla="*/ 2147483646 w 16364"/>
                <a:gd name="T31" fmla="*/ 2147483646 h 16365"/>
                <a:gd name="T32" fmla="*/ 2147483646 w 16364"/>
                <a:gd name="T33" fmla="*/ 2147483646 h 16365"/>
                <a:gd name="T34" fmla="*/ 2147483646 w 16364"/>
                <a:gd name="T35" fmla="*/ 2147483646 h 16365"/>
                <a:gd name="T36" fmla="*/ 2147483646 w 16364"/>
                <a:gd name="T37" fmla="*/ 2147483646 h 16365"/>
                <a:gd name="T38" fmla="*/ 2147483646 w 16364"/>
                <a:gd name="T39" fmla="*/ 2147483646 h 16365"/>
                <a:gd name="T40" fmla="*/ 2147483646 w 16364"/>
                <a:gd name="T41" fmla="*/ 2147483646 h 16365"/>
                <a:gd name="T42" fmla="*/ 2147483646 w 16364"/>
                <a:gd name="T43" fmla="*/ 2147483646 h 16365"/>
                <a:gd name="T44" fmla="*/ 2147483646 w 16364"/>
                <a:gd name="T45" fmla="*/ 2147483646 h 16365"/>
                <a:gd name="T46" fmla="*/ 2147483646 w 16364"/>
                <a:gd name="T47" fmla="*/ 2147483646 h 16365"/>
                <a:gd name="T48" fmla="*/ 2147483646 w 16364"/>
                <a:gd name="T49" fmla="*/ 2147483646 h 16365"/>
                <a:gd name="T50" fmla="*/ 2147483646 w 16364"/>
                <a:gd name="T51" fmla="*/ 2147483646 h 16365"/>
                <a:gd name="T52" fmla="*/ 2147483646 w 16364"/>
                <a:gd name="T53" fmla="*/ 2147483646 h 16365"/>
                <a:gd name="T54" fmla="*/ 2147483646 w 16364"/>
                <a:gd name="T55" fmla="*/ 2147483646 h 16365"/>
                <a:gd name="T56" fmla="*/ 2147483646 w 16364"/>
                <a:gd name="T57" fmla="*/ 2147483646 h 16365"/>
                <a:gd name="T58" fmla="*/ 2147483646 w 16364"/>
                <a:gd name="T59" fmla="*/ 2147483646 h 16365"/>
                <a:gd name="T60" fmla="*/ 2147483646 w 16364"/>
                <a:gd name="T61" fmla="*/ 2147483646 h 16365"/>
                <a:gd name="T62" fmla="*/ 2147483646 w 16364"/>
                <a:gd name="T63" fmla="*/ 2147483646 h 16365"/>
                <a:gd name="T64" fmla="*/ 2147483646 w 16364"/>
                <a:gd name="T65" fmla="*/ 2147483646 h 16365"/>
                <a:gd name="T66" fmla="*/ 2147483646 w 16364"/>
                <a:gd name="T67" fmla="*/ 2147483646 h 16365"/>
                <a:gd name="T68" fmla="*/ 2147483646 w 16364"/>
                <a:gd name="T69" fmla="*/ 2147483646 h 16365"/>
                <a:gd name="T70" fmla="*/ 2147483646 w 16364"/>
                <a:gd name="T71" fmla="*/ 2147483646 h 16365"/>
                <a:gd name="T72" fmla="*/ 2147483646 w 16364"/>
                <a:gd name="T73" fmla="*/ 2147483646 h 16365"/>
                <a:gd name="T74" fmla="*/ 2147483646 w 16364"/>
                <a:gd name="T75" fmla="*/ 2147483646 h 16365"/>
                <a:gd name="T76" fmla="*/ 2147483646 w 16364"/>
                <a:gd name="T77" fmla="*/ 2147483646 h 16365"/>
                <a:gd name="T78" fmla="*/ 2147483646 w 16364"/>
                <a:gd name="T79" fmla="*/ 2147483646 h 16365"/>
                <a:gd name="T80" fmla="*/ 2147483646 w 16364"/>
                <a:gd name="T81" fmla="*/ 2147483646 h 16365"/>
                <a:gd name="T82" fmla="*/ 2147483646 w 16364"/>
                <a:gd name="T83" fmla="*/ 2147483646 h 16365"/>
                <a:gd name="T84" fmla="*/ 2147483646 w 16364"/>
                <a:gd name="T85" fmla="*/ 2147483646 h 16365"/>
                <a:gd name="T86" fmla="*/ 2147483646 w 16364"/>
                <a:gd name="T87" fmla="*/ 2147483646 h 16365"/>
                <a:gd name="T88" fmla="*/ 2147483646 w 16364"/>
                <a:gd name="T89" fmla="*/ 2147483646 h 16365"/>
                <a:gd name="T90" fmla="*/ 2147483646 w 16364"/>
                <a:gd name="T91" fmla="*/ 2147483646 h 16365"/>
                <a:gd name="T92" fmla="*/ 2147483646 w 16364"/>
                <a:gd name="T93" fmla="*/ 2147483646 h 16365"/>
                <a:gd name="T94" fmla="*/ 2147483646 w 16364"/>
                <a:gd name="T95" fmla="*/ 2147483646 h 16365"/>
                <a:gd name="T96" fmla="*/ 2147483646 w 16364"/>
                <a:gd name="T97" fmla="*/ 2147483646 h 16365"/>
                <a:gd name="T98" fmla="*/ 2147483646 w 16364"/>
                <a:gd name="T99" fmla="*/ 2147483646 h 16365"/>
                <a:gd name="T100" fmla="*/ 2147483646 w 16364"/>
                <a:gd name="T101" fmla="*/ 2147483646 h 16365"/>
                <a:gd name="T102" fmla="*/ 2147483646 w 16364"/>
                <a:gd name="T103" fmla="*/ 2147483646 h 16365"/>
                <a:gd name="T104" fmla="*/ 2147483646 w 16364"/>
                <a:gd name="T105" fmla="*/ 2147483646 h 16365"/>
                <a:gd name="T106" fmla="*/ 2147483646 w 16364"/>
                <a:gd name="T107" fmla="*/ 2147483646 h 16365"/>
                <a:gd name="T108" fmla="*/ 2147483646 w 16364"/>
                <a:gd name="T109" fmla="*/ 2147483646 h 16365"/>
                <a:gd name="T110" fmla="*/ 2147483646 w 16364"/>
                <a:gd name="T111" fmla="*/ 2147483646 h 16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lnTo>
                    <a:pt x="13580"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lnTo>
                    <a:pt x="9721"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lnTo>
                    <a:pt x="9086"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lnTo>
                    <a:pt x="15362"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
        <p:nvSpPr>
          <p:cNvPr id="123909" name="Google Shape;122;p19">
            <a:extLst>
              <a:ext uri="{FF2B5EF4-FFF2-40B4-BE49-F238E27FC236}">
                <a16:creationId xmlns:a16="http://schemas.microsoft.com/office/drawing/2014/main" id="{AE20DDA1-CEB7-BCA6-08F9-CD29D674B5D2}"/>
              </a:ext>
            </a:extLst>
          </p:cNvPr>
          <p:cNvSpPr>
            <a:spLocks/>
          </p:cNvSpPr>
          <p:nvPr/>
        </p:nvSpPr>
        <p:spPr bwMode="auto">
          <a:xfrm>
            <a:off x="6873875" y="176213"/>
            <a:ext cx="315913" cy="284162"/>
          </a:xfrm>
          <a:custGeom>
            <a:avLst/>
            <a:gdLst>
              <a:gd name="T0" fmla="*/ 2147483646 w 15144"/>
              <a:gd name="T1" fmla="*/ 2147483646 h 14460"/>
              <a:gd name="T2" fmla="*/ 2147483646 w 15144"/>
              <a:gd name="T3" fmla="*/ 2147483646 h 14460"/>
              <a:gd name="T4" fmla="*/ 2147483646 w 15144"/>
              <a:gd name="T5" fmla="*/ 2147483646 h 14460"/>
              <a:gd name="T6" fmla="*/ 2147483646 w 15144"/>
              <a:gd name="T7" fmla="*/ 2147483646 h 14460"/>
              <a:gd name="T8" fmla="*/ 2147483646 w 15144"/>
              <a:gd name="T9" fmla="*/ 2147483646 h 14460"/>
              <a:gd name="T10" fmla="*/ 2147483646 w 15144"/>
              <a:gd name="T11" fmla="*/ 2147483646 h 14460"/>
              <a:gd name="T12" fmla="*/ 2147483646 w 15144"/>
              <a:gd name="T13" fmla="*/ 2147483646 h 14460"/>
              <a:gd name="T14" fmla="*/ 2147483646 w 15144"/>
              <a:gd name="T15" fmla="*/ 2147483646 h 14460"/>
              <a:gd name="T16" fmla="*/ 2147483646 w 15144"/>
              <a:gd name="T17" fmla="*/ 2147483646 h 14460"/>
              <a:gd name="T18" fmla="*/ 2147483646 w 15144"/>
              <a:gd name="T19" fmla="*/ 2147483646 h 14460"/>
              <a:gd name="T20" fmla="*/ 2147483646 w 15144"/>
              <a:gd name="T21" fmla="*/ 2147483646 h 14460"/>
              <a:gd name="T22" fmla="*/ 2147483646 w 15144"/>
              <a:gd name="T23" fmla="*/ 2147483646 h 14460"/>
              <a:gd name="T24" fmla="*/ 2147483646 w 15144"/>
              <a:gd name="T25" fmla="*/ 2147483646 h 14460"/>
              <a:gd name="T26" fmla="*/ 2147483646 w 15144"/>
              <a:gd name="T27" fmla="*/ 2147483646 h 14460"/>
              <a:gd name="T28" fmla="*/ 2147483646 w 15144"/>
              <a:gd name="T29" fmla="*/ 2147483646 h 14460"/>
              <a:gd name="T30" fmla="*/ 2147483646 w 15144"/>
              <a:gd name="T31" fmla="*/ 2147483646 h 14460"/>
              <a:gd name="T32" fmla="*/ 2147483646 w 15144"/>
              <a:gd name="T33" fmla="*/ 2147483646 h 14460"/>
              <a:gd name="T34" fmla="*/ 2147483646 w 15144"/>
              <a:gd name="T35" fmla="*/ 2147483646 h 14460"/>
              <a:gd name="T36" fmla="*/ 2147483646 w 15144"/>
              <a:gd name="T37" fmla="*/ 2147483646 h 14460"/>
              <a:gd name="T38" fmla="*/ 2147483646 w 15144"/>
              <a:gd name="T39" fmla="*/ 2147483646 h 14460"/>
              <a:gd name="T40" fmla="*/ 2147483646 w 15144"/>
              <a:gd name="T41" fmla="*/ 2147483646 h 14460"/>
              <a:gd name="T42" fmla="*/ 2147483646 w 15144"/>
              <a:gd name="T43" fmla="*/ 2147483646 h 14460"/>
              <a:gd name="T44" fmla="*/ 2147483646 w 15144"/>
              <a:gd name="T45" fmla="*/ 2147483646 h 14460"/>
              <a:gd name="T46" fmla="*/ 2147483646 w 15144"/>
              <a:gd name="T47" fmla="*/ 2147483646 h 14460"/>
              <a:gd name="T48" fmla="*/ 2147483646 w 15144"/>
              <a:gd name="T49" fmla="*/ 2147483646 h 14460"/>
              <a:gd name="T50" fmla="*/ 2147483646 w 15144"/>
              <a:gd name="T51" fmla="*/ 2147483646 h 14460"/>
              <a:gd name="T52" fmla="*/ 2147483646 w 15144"/>
              <a:gd name="T53" fmla="*/ 2147483646 h 14460"/>
              <a:gd name="T54" fmla="*/ 2147483646 w 15144"/>
              <a:gd name="T55" fmla="*/ 2147483646 h 14460"/>
              <a:gd name="T56" fmla="*/ 2147483646 w 15144"/>
              <a:gd name="T57" fmla="*/ 2147483646 h 14460"/>
              <a:gd name="T58" fmla="*/ 2147483646 w 15144"/>
              <a:gd name="T59" fmla="*/ 2147483646 h 14460"/>
              <a:gd name="T60" fmla="*/ 2147483646 w 15144"/>
              <a:gd name="T61" fmla="*/ 2147483646 h 14460"/>
              <a:gd name="T62" fmla="*/ 2147483646 w 15144"/>
              <a:gd name="T63" fmla="*/ 2147483646 h 14460"/>
              <a:gd name="T64" fmla="*/ 2147483646 w 15144"/>
              <a:gd name="T65" fmla="*/ 2147483646 h 14460"/>
              <a:gd name="T66" fmla="*/ 2147483646 w 15144"/>
              <a:gd name="T67" fmla="*/ 2147483646 h 14460"/>
              <a:gd name="T68" fmla="*/ 2147483646 w 15144"/>
              <a:gd name="T69" fmla="*/ 2147483646 h 14460"/>
              <a:gd name="T70" fmla="*/ 2147483646 w 15144"/>
              <a:gd name="T71" fmla="*/ 2147483646 h 14460"/>
              <a:gd name="T72" fmla="*/ 2147483646 w 15144"/>
              <a:gd name="T73" fmla="*/ 2147483646 h 14460"/>
              <a:gd name="T74" fmla="*/ 2147483646 w 15144"/>
              <a:gd name="T75" fmla="*/ 2147483646 h 14460"/>
              <a:gd name="T76" fmla="*/ 2147483646 w 15144"/>
              <a:gd name="T77" fmla="*/ 2147483646 h 14460"/>
              <a:gd name="T78" fmla="*/ 2147483646 w 15144"/>
              <a:gd name="T79" fmla="*/ 2147483646 h 14460"/>
              <a:gd name="T80" fmla="*/ 2147483646 w 15144"/>
              <a:gd name="T81" fmla="*/ 2147483646 h 14460"/>
              <a:gd name="T82" fmla="*/ 2147483646 w 15144"/>
              <a:gd name="T83" fmla="*/ 2147483646 h 14460"/>
              <a:gd name="T84" fmla="*/ 2147483646 w 15144"/>
              <a:gd name="T85" fmla="*/ 2147483646 h 14460"/>
              <a:gd name="T86" fmla="*/ 2147483646 w 15144"/>
              <a:gd name="T87" fmla="*/ 2147483646 h 14460"/>
              <a:gd name="T88" fmla="*/ 2147483646 w 15144"/>
              <a:gd name="T89" fmla="*/ 2147483646 h 144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3910" name="Google Shape;123;p19">
            <a:extLst>
              <a:ext uri="{FF2B5EF4-FFF2-40B4-BE49-F238E27FC236}">
                <a16:creationId xmlns:a16="http://schemas.microsoft.com/office/drawing/2014/main" id="{125BEA77-3B07-D5C4-8BF0-DBCA401DD166}"/>
              </a:ext>
            </a:extLst>
          </p:cNvPr>
          <p:cNvSpPr>
            <a:spLocks/>
          </p:cNvSpPr>
          <p:nvPr/>
        </p:nvSpPr>
        <p:spPr bwMode="auto">
          <a:xfrm rot="1799983">
            <a:off x="8026400" y="647700"/>
            <a:ext cx="244475" cy="219075"/>
          </a:xfrm>
          <a:custGeom>
            <a:avLst/>
            <a:gdLst>
              <a:gd name="T0" fmla="*/ 2147483646 w 15144"/>
              <a:gd name="T1" fmla="*/ 2147483646 h 14460"/>
              <a:gd name="T2" fmla="*/ 2147483646 w 15144"/>
              <a:gd name="T3" fmla="*/ 2147483646 h 14460"/>
              <a:gd name="T4" fmla="*/ 2147483646 w 15144"/>
              <a:gd name="T5" fmla="*/ 2147483646 h 14460"/>
              <a:gd name="T6" fmla="*/ 2147483646 w 15144"/>
              <a:gd name="T7" fmla="*/ 2147483646 h 14460"/>
              <a:gd name="T8" fmla="*/ 2147483646 w 15144"/>
              <a:gd name="T9" fmla="*/ 2147483646 h 14460"/>
              <a:gd name="T10" fmla="*/ 2147483646 w 15144"/>
              <a:gd name="T11" fmla="*/ 2147483646 h 14460"/>
              <a:gd name="T12" fmla="*/ 2147483646 w 15144"/>
              <a:gd name="T13" fmla="*/ 2147483646 h 14460"/>
              <a:gd name="T14" fmla="*/ 2147483646 w 15144"/>
              <a:gd name="T15" fmla="*/ 2147483646 h 14460"/>
              <a:gd name="T16" fmla="*/ 2147483646 w 15144"/>
              <a:gd name="T17" fmla="*/ 2147483646 h 14460"/>
              <a:gd name="T18" fmla="*/ 2147483646 w 15144"/>
              <a:gd name="T19" fmla="*/ 2147483646 h 14460"/>
              <a:gd name="T20" fmla="*/ 2147483646 w 15144"/>
              <a:gd name="T21" fmla="*/ 2147483646 h 14460"/>
              <a:gd name="T22" fmla="*/ 2147483646 w 15144"/>
              <a:gd name="T23" fmla="*/ 2147483646 h 14460"/>
              <a:gd name="T24" fmla="*/ 2147483646 w 15144"/>
              <a:gd name="T25" fmla="*/ 2147483646 h 14460"/>
              <a:gd name="T26" fmla="*/ 2147483646 w 15144"/>
              <a:gd name="T27" fmla="*/ 2147483646 h 14460"/>
              <a:gd name="T28" fmla="*/ 2147483646 w 15144"/>
              <a:gd name="T29" fmla="*/ 2147483646 h 14460"/>
              <a:gd name="T30" fmla="*/ 2147483646 w 15144"/>
              <a:gd name="T31" fmla="*/ 2147483646 h 14460"/>
              <a:gd name="T32" fmla="*/ 2147483646 w 15144"/>
              <a:gd name="T33" fmla="*/ 2147483646 h 14460"/>
              <a:gd name="T34" fmla="*/ 2147483646 w 15144"/>
              <a:gd name="T35" fmla="*/ 2147483646 h 14460"/>
              <a:gd name="T36" fmla="*/ 2147483646 w 15144"/>
              <a:gd name="T37" fmla="*/ 2147483646 h 14460"/>
              <a:gd name="T38" fmla="*/ 2147483646 w 15144"/>
              <a:gd name="T39" fmla="*/ 2147483646 h 14460"/>
              <a:gd name="T40" fmla="*/ 2147483646 w 15144"/>
              <a:gd name="T41" fmla="*/ 2147483646 h 14460"/>
              <a:gd name="T42" fmla="*/ 2147483646 w 15144"/>
              <a:gd name="T43" fmla="*/ 2147483646 h 14460"/>
              <a:gd name="T44" fmla="*/ 2147483646 w 15144"/>
              <a:gd name="T45" fmla="*/ 2147483646 h 14460"/>
              <a:gd name="T46" fmla="*/ 2147483646 w 15144"/>
              <a:gd name="T47" fmla="*/ 2147483646 h 14460"/>
              <a:gd name="T48" fmla="*/ 2147483646 w 15144"/>
              <a:gd name="T49" fmla="*/ 2147483646 h 14460"/>
              <a:gd name="T50" fmla="*/ 2147483646 w 15144"/>
              <a:gd name="T51" fmla="*/ 2147483646 h 14460"/>
              <a:gd name="T52" fmla="*/ 2147483646 w 15144"/>
              <a:gd name="T53" fmla="*/ 2147483646 h 14460"/>
              <a:gd name="T54" fmla="*/ 2147483646 w 15144"/>
              <a:gd name="T55" fmla="*/ 2147483646 h 14460"/>
              <a:gd name="T56" fmla="*/ 2147483646 w 15144"/>
              <a:gd name="T57" fmla="*/ 2147483646 h 14460"/>
              <a:gd name="T58" fmla="*/ 2147483646 w 15144"/>
              <a:gd name="T59" fmla="*/ 2147483646 h 14460"/>
              <a:gd name="T60" fmla="*/ 2147483646 w 15144"/>
              <a:gd name="T61" fmla="*/ 2147483646 h 14460"/>
              <a:gd name="T62" fmla="*/ 2147483646 w 15144"/>
              <a:gd name="T63" fmla="*/ 2147483646 h 14460"/>
              <a:gd name="T64" fmla="*/ 2147483646 w 15144"/>
              <a:gd name="T65" fmla="*/ 2147483646 h 14460"/>
              <a:gd name="T66" fmla="*/ 2147483646 w 15144"/>
              <a:gd name="T67" fmla="*/ 2147483646 h 14460"/>
              <a:gd name="T68" fmla="*/ 2147483646 w 15144"/>
              <a:gd name="T69" fmla="*/ 2147483646 h 14460"/>
              <a:gd name="T70" fmla="*/ 2147483646 w 15144"/>
              <a:gd name="T71" fmla="*/ 2147483646 h 14460"/>
              <a:gd name="T72" fmla="*/ 2147483646 w 15144"/>
              <a:gd name="T73" fmla="*/ 2147483646 h 14460"/>
              <a:gd name="T74" fmla="*/ 2147483646 w 15144"/>
              <a:gd name="T75" fmla="*/ 2147483646 h 14460"/>
              <a:gd name="T76" fmla="*/ 2147483646 w 15144"/>
              <a:gd name="T77" fmla="*/ 2147483646 h 14460"/>
              <a:gd name="T78" fmla="*/ 2147483646 w 15144"/>
              <a:gd name="T79" fmla="*/ 2147483646 h 14460"/>
              <a:gd name="T80" fmla="*/ 2147483646 w 15144"/>
              <a:gd name="T81" fmla="*/ 2147483646 h 14460"/>
              <a:gd name="T82" fmla="*/ 2147483646 w 15144"/>
              <a:gd name="T83" fmla="*/ 2147483646 h 14460"/>
              <a:gd name="T84" fmla="*/ 2147483646 w 15144"/>
              <a:gd name="T85" fmla="*/ 2147483646 h 14460"/>
              <a:gd name="T86" fmla="*/ 2147483646 w 15144"/>
              <a:gd name="T87" fmla="*/ 2147483646 h 14460"/>
              <a:gd name="T88" fmla="*/ 2147483646 w 15144"/>
              <a:gd name="T89" fmla="*/ 2147483646 h 144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Rectangle 11">
            <a:extLst>
              <a:ext uri="{FF2B5EF4-FFF2-40B4-BE49-F238E27FC236}">
                <a16:creationId xmlns:a16="http://schemas.microsoft.com/office/drawing/2014/main" id="{CAB8FFE8-8B6D-EAE1-8FAF-A24C9A9EE1C6}"/>
              </a:ext>
            </a:extLst>
          </p:cNvPr>
          <p:cNvSpPr>
            <a:spLocks noChangeArrowheads="1"/>
          </p:cNvSpPr>
          <p:nvPr/>
        </p:nvSpPr>
        <p:spPr bwMode="auto">
          <a:xfrm>
            <a:off x="889001" y="391214"/>
            <a:ext cx="653573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lang="nl-NL" altLang="en-US" sz="4400" kern="1200" dirty="0">
                <a:solidFill>
                  <a:srgbClr val="FF0000"/>
                </a:solidFill>
                <a:latin typeface="Times New Roman" panose="02020603050405020304" pitchFamily="18" charset="0"/>
                <a:ea typeface="+mn-ea"/>
                <a:cs typeface="Times New Roman" panose="02020603050405020304" pitchFamily="18" charset="0"/>
              </a:rPr>
              <a:t>b. Tác động tiêu cực</a:t>
            </a:r>
            <a:endParaRPr kumimoji="0" lang="nl-NL" alt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kumimoji="0" lang="nl-NL"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endPar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9" name="Picture 2">
            <a:extLst>
              <a:ext uri="{FF2B5EF4-FFF2-40B4-BE49-F238E27FC236}">
                <a16:creationId xmlns:a16="http://schemas.microsoft.com/office/drawing/2014/main" id="{7DA83F8B-D23D-C5E3-1E0D-F1A0041D6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538" y="2044700"/>
            <a:ext cx="23018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A915EA5-F479-0056-C66F-8174E2B19B51}"/>
              </a:ext>
            </a:extLst>
          </p:cNvPr>
          <p:cNvSpPr>
            <a:spLocks noChangeArrowheads="1"/>
          </p:cNvSpPr>
          <p:nvPr/>
        </p:nvSpPr>
        <p:spPr bwMode="auto">
          <a:xfrm>
            <a:off x="201469" y="1499210"/>
            <a:ext cx="65357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R="0" lvl="0" algn="l" defTabSz="914400" rtl="0" eaLnBrk="1" fontAlgn="base" latinLnBrk="0" hangingPunct="1">
              <a:lnSpc>
                <a:spcPct val="100000"/>
              </a:lnSpc>
              <a:spcBef>
                <a:spcPct val="0"/>
              </a:spcBef>
              <a:spcAft>
                <a:spcPct val="0"/>
              </a:spcAft>
              <a:buClr>
                <a:srgbClr val="000000"/>
              </a:buClr>
              <a:buSzTx/>
              <a:tabLst/>
              <a:defRPr/>
            </a:pPr>
            <a:r>
              <a:rPr kumimoji="0" lang="nl-NL"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lang="nl-NL" altLang="en-US" sz="2800" kern="1200" dirty="0" smtClean="0">
                <a:latin typeface="Times New Roman" panose="02020603050405020304" pitchFamily="18" charset="0"/>
                <a:ea typeface="+mn-ea"/>
                <a:cs typeface="Times New Roman" panose="02020603050405020304" pitchFamily="18" charset="0"/>
              </a:rPr>
              <a:t>Bóc </a:t>
            </a:r>
            <a:r>
              <a:rPr lang="nl-NL" altLang="en-US" sz="2800" kern="1200" dirty="0">
                <a:latin typeface="Times New Roman" panose="02020603050405020304" pitchFamily="18" charset="0"/>
                <a:ea typeface="+mn-ea"/>
                <a:cs typeface="Times New Roman" panose="02020603050405020304" pitchFamily="18" charset="0"/>
              </a:rPr>
              <a:t>lột sức lao động của phụ nữ và trẻ </a:t>
            </a:r>
            <a:r>
              <a:rPr lang="nl-NL" altLang="en-US" sz="2800" kern="1200" dirty="0" smtClean="0">
                <a:latin typeface="Times New Roman" panose="02020603050405020304" pitchFamily="18" charset="0"/>
                <a:ea typeface="+mn-ea"/>
                <a:cs typeface="Times New Roman" panose="02020603050405020304" pitchFamily="18" charset="0"/>
              </a:rPr>
              <a:t>em</a:t>
            </a:r>
          </a:p>
          <a:p>
            <a:pPr marL="342900" indent="-342900" fontAlgn="base">
              <a:spcBef>
                <a:spcPct val="0"/>
              </a:spcBef>
              <a:spcAft>
                <a:spcPct val="0"/>
              </a:spcAft>
              <a:buFontTx/>
              <a:buChar char="-"/>
              <a:defRPr/>
            </a:pPr>
            <a:r>
              <a:rPr lang="en-US" sz="2800" dirty="0" err="1">
                <a:latin typeface="Times New Roman" panose="02020603050405020304" pitchFamily="18" charset="0"/>
                <a:ea typeface="Times New Roman" panose="02020603050405020304" pitchFamily="18" charset="0"/>
              </a:rPr>
              <a:t>Mâu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sắc</a:t>
            </a:r>
            <a:r>
              <a:rPr lang="en-US" sz="2800" dirty="0" smtClean="0">
                <a:latin typeface="Times New Roman" panose="02020603050405020304" pitchFamily="18" charset="0"/>
                <a:ea typeface="Times New Roman" panose="02020603050405020304" pitchFamily="18" charset="0"/>
              </a:rPr>
              <a:t>.</a:t>
            </a:r>
            <a:endParaRPr lang="nl-NL" altLang="en-US" sz="2800" kern="1200" dirty="0">
              <a:latin typeface="Times New Roman" panose="02020603050405020304" pitchFamily="18" charset="0"/>
              <a:ea typeface="+mn-ea"/>
              <a:cs typeface="Times New Roman" panose="02020603050405020304" pitchFamily="18" charset="0"/>
            </a:endParaRPr>
          </a:p>
          <a:p>
            <a:pPr marR="0" lvl="0" algn="l" defTabSz="914400" rtl="0" eaLnBrk="1" fontAlgn="base" latinLnBrk="0" hangingPunct="1">
              <a:lnSpc>
                <a:spcPct val="100000"/>
              </a:lnSpc>
              <a:spcBef>
                <a:spcPct val="0"/>
              </a:spcBef>
              <a:spcAft>
                <a:spcPct val="0"/>
              </a:spcAft>
              <a:buClr>
                <a:srgbClr val="000000"/>
              </a:buClr>
              <a:buSzTx/>
              <a:tabLst/>
              <a:defRPr/>
            </a:pPr>
            <a:r>
              <a:rPr lang="nl-NL" altLang="en-US" sz="2800" kern="1200" dirty="0">
                <a:latin typeface="Times New Roman" panose="02020603050405020304" pitchFamily="18" charset="0"/>
                <a:ea typeface="+mn-ea"/>
                <a:cs typeface="Times New Roman" panose="02020603050405020304" pitchFamily="18" charset="0"/>
              </a:rPr>
              <a:t>- Sự xâm chiếm và tranh giành thuộc địa</a:t>
            </a:r>
          </a:p>
          <a:p>
            <a:pPr lvl="0" fontAlgn="base">
              <a:spcBef>
                <a:spcPct val="0"/>
              </a:spcBef>
              <a:spcAft>
                <a:spcPct val="0"/>
              </a:spcAft>
            </a:pPr>
            <a:r>
              <a:rPr kumimoji="0" lang="nl-NL"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endParaRPr kumimoji="0" lang="en-US" altLang="en-US" sz="2800" b="0" i="0" u="none" strike="noStrike" kern="1200" cap="none" spc="0" normalizeH="0" baseline="0" noProof="0" dirty="0">
              <a:ln>
                <a:noFill/>
              </a:ln>
              <a:solidFill>
                <a:srgbClr val="000000"/>
              </a:solidFill>
              <a:effectLst/>
              <a:uLnTx/>
              <a:uFillTx/>
              <a:ea typeface="+mn-ea"/>
              <a:sym typeface="Arial" panose="020B0604020202020204" pitchFamily="34" charset="0"/>
            </a:endParaRPr>
          </a:p>
        </p:txBody>
      </p:sp>
    </p:spTree>
    <p:extLst>
      <p:ext uri="{BB962C8B-B14F-4D97-AF65-F5344CB8AC3E}">
        <p14:creationId xmlns:p14="http://schemas.microsoft.com/office/powerpoint/2010/main" val="3140242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3"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810D0-5B5A-AB43-A21A-2C24EEB3E39C}"/>
              </a:ext>
            </a:extLst>
          </p:cNvPr>
          <p:cNvSpPr>
            <a:spLocks noChangeArrowheads="1"/>
          </p:cNvSpPr>
          <p:nvPr/>
        </p:nvSpPr>
        <p:spPr bwMode="auto">
          <a:xfrm>
            <a:off x="928688" y="2279650"/>
            <a:ext cx="51720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000000"/>
              </a:buClr>
              <a:buSzTx/>
              <a:buFont typeface="Arial" panose="020B0604020202020204" pitchFamily="34" charset="0"/>
              <a:buNone/>
              <a:tabLst/>
              <a:defRPr/>
            </a:pPr>
            <a:r>
              <a:rPr kumimoji="0" lang="en-US" alt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Vì</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sao</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giới</a:t>
            </a:r>
            <a:r>
              <a:rPr kumimoji="0" lang="en-US" altLang="en-US" sz="3200" b="1" i="1"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1"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chủ</a:t>
            </a:r>
            <a:r>
              <a:rPr kumimoji="0" lang="en-US" altLang="en-US" sz="3200" b="1" i="1"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1"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thích</a:t>
            </a:r>
            <a:r>
              <a:rPr kumimoji="0" lang="en-US" altLang="en-US" sz="3200" b="1" i="1"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1"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sử</a:t>
            </a:r>
            <a:r>
              <a:rPr kumimoji="0" lang="en-US" altLang="en-US" sz="3200" b="1" i="1"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1"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dụng</a:t>
            </a:r>
            <a:r>
              <a:rPr kumimoji="0" lang="en-US" altLang="en-US" sz="3200" b="1" i="1"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1"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lao</a:t>
            </a:r>
            <a:r>
              <a:rPr kumimoji="0" lang="en-US" altLang="en-US" sz="3200" b="1" i="1"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1"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động</a:t>
            </a:r>
            <a:r>
              <a:rPr kumimoji="0" lang="en-US" altLang="en-US" sz="3200" b="1" i="1"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1"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trẻ</a:t>
            </a:r>
            <a:r>
              <a:rPr kumimoji="0" lang="en-US" altLang="en-US" sz="3200" b="1" i="1"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3200" b="1" i="1"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em</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p>
        </p:txBody>
      </p:sp>
      <p:pic>
        <p:nvPicPr>
          <p:cNvPr id="7" name="Rectangle 6">
            <a:extLst>
              <a:ext uri="{FF2B5EF4-FFF2-40B4-BE49-F238E27FC236}">
                <a16:creationId xmlns:a16="http://schemas.microsoft.com/office/drawing/2014/main" id="{FECA503B-FBC5-FFFD-6FF0-45BFB91EBF3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63500"/>
            <a:ext cx="46609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8A5AC18-9B09-AA8E-47DB-B02F387D4EEF}"/>
              </a:ext>
            </a:extLst>
          </p:cNvPr>
          <p:cNvPicPr>
            <a:picLocks noChangeAspect="1"/>
          </p:cNvPicPr>
          <p:nvPr/>
        </p:nvPicPr>
        <p:blipFill>
          <a:blip r:embed="rId5"/>
          <a:stretch>
            <a:fillRect/>
          </a:stretch>
        </p:blipFill>
        <p:spPr>
          <a:xfrm>
            <a:off x="5791200" y="-19050"/>
            <a:ext cx="3487214" cy="1822450"/>
          </a:xfrm>
          <a:prstGeom prst="rect">
            <a:avLst/>
          </a:prstGeom>
        </p:spPr>
      </p:pic>
      <p:pic>
        <p:nvPicPr>
          <p:cNvPr id="5" name="Picture 4">
            <a:extLst>
              <a:ext uri="{FF2B5EF4-FFF2-40B4-BE49-F238E27FC236}">
                <a16:creationId xmlns:a16="http://schemas.microsoft.com/office/drawing/2014/main" id="{129BF4F5-30C8-E340-D958-C3CFE90C05F4}"/>
              </a:ext>
            </a:extLst>
          </p:cNvPr>
          <p:cNvPicPr>
            <a:picLocks noChangeAspect="1"/>
          </p:cNvPicPr>
          <p:nvPr/>
        </p:nvPicPr>
        <p:blipFill>
          <a:blip r:embed="rId6"/>
          <a:stretch>
            <a:fillRect/>
          </a:stretch>
        </p:blipFill>
        <p:spPr>
          <a:xfrm>
            <a:off x="7010400" y="2808472"/>
            <a:ext cx="2042337" cy="246722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2000"/>
                            </p:stCondLst>
                            <p:childTnLst>
                              <p:par>
                                <p:cTn id="11" presetID="2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CCFC854D-AF97-2D02-C486-9A82B28D75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714500"/>
            <a:ext cx="3429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iagram 2">
            <a:extLst>
              <a:ext uri="{FF2B5EF4-FFF2-40B4-BE49-F238E27FC236}">
                <a16:creationId xmlns:a16="http://schemas.microsoft.com/office/drawing/2014/main" id="{58382FF8-7155-534A-3431-73A39E57D9E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2700"/>
            <a:ext cx="90678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C3388CC4-3C3E-FB6D-006B-D00C50C115F7}"/>
              </a:ext>
            </a:extLst>
          </p:cNvPr>
          <p:cNvSpPr/>
          <p:nvPr/>
        </p:nvSpPr>
        <p:spPr>
          <a:xfrm>
            <a:off x="304800" y="4572000"/>
            <a:ext cx="685800" cy="571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D650CF1-9A31-43E3-B52D-1B856EB8CEA8}" type="slidenum">
              <a:rPr lang="en-US" altLang="en-US" smtClean="0"/>
              <a:pPr>
                <a:defRPr/>
              </a:pPr>
              <a:t>35</a:t>
            </a:fld>
            <a:endParaRPr lang="en-US" altLang="en-US"/>
          </a:p>
        </p:txBody>
      </p:sp>
      <p:pic>
        <p:nvPicPr>
          <p:cNvPr id="3" name="Picture 2"/>
          <p:cNvPicPr>
            <a:picLocks noChangeAspect="1"/>
          </p:cNvPicPr>
          <p:nvPr/>
        </p:nvPicPr>
        <p:blipFill rotWithShape="1">
          <a:blip r:embed="rId2"/>
          <a:srcRect b="14540"/>
          <a:stretch/>
        </p:blipFill>
        <p:spPr>
          <a:xfrm>
            <a:off x="152400" y="666750"/>
            <a:ext cx="4762500" cy="2743200"/>
          </a:xfrm>
          <a:prstGeom prst="rect">
            <a:avLst/>
          </a:prstGeom>
        </p:spPr>
      </p:pic>
      <p:pic>
        <p:nvPicPr>
          <p:cNvPr id="4" name="Picture 3"/>
          <p:cNvPicPr>
            <a:picLocks noChangeAspect="1"/>
          </p:cNvPicPr>
          <p:nvPr/>
        </p:nvPicPr>
        <p:blipFill>
          <a:blip r:embed="rId3"/>
          <a:stretch>
            <a:fillRect/>
          </a:stretch>
        </p:blipFill>
        <p:spPr>
          <a:xfrm>
            <a:off x="5562600" y="206266"/>
            <a:ext cx="3133725" cy="3133725"/>
          </a:xfrm>
          <a:prstGeom prst="rect">
            <a:avLst/>
          </a:prstGeom>
        </p:spPr>
      </p:pic>
    </p:spTree>
    <p:extLst>
      <p:ext uri="{BB962C8B-B14F-4D97-AF65-F5344CB8AC3E}">
        <p14:creationId xmlns:p14="http://schemas.microsoft.com/office/powerpoint/2010/main" val="9712427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D650CF1-9A31-43E3-B52D-1B856EB8CEA8}" type="slidenum">
              <a:rPr lang="en-US" altLang="en-US" smtClean="0"/>
              <a:pPr>
                <a:defRPr/>
              </a:pPr>
              <a:t>36</a:t>
            </a:fld>
            <a:endParaRPr lang="en-US" altLang="en-US"/>
          </a:p>
        </p:txBody>
      </p:sp>
      <p:pic>
        <p:nvPicPr>
          <p:cNvPr id="3" name="Picture 2"/>
          <p:cNvPicPr>
            <a:picLocks noChangeAspect="1"/>
          </p:cNvPicPr>
          <p:nvPr/>
        </p:nvPicPr>
        <p:blipFill>
          <a:blip r:embed="rId2"/>
          <a:stretch>
            <a:fillRect/>
          </a:stretch>
        </p:blipFill>
        <p:spPr>
          <a:xfrm>
            <a:off x="304800" y="209550"/>
            <a:ext cx="8658958" cy="4343400"/>
          </a:xfrm>
          <a:prstGeom prst="rect">
            <a:avLst/>
          </a:prstGeom>
        </p:spPr>
      </p:pic>
    </p:spTree>
    <p:extLst>
      <p:ext uri="{BB962C8B-B14F-4D97-AF65-F5344CB8AC3E}">
        <p14:creationId xmlns:p14="http://schemas.microsoft.com/office/powerpoint/2010/main" val="30087226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176D18A-002F-D316-5883-C6364E8FBD43}"/>
              </a:ext>
            </a:extLst>
          </p:cNvPr>
          <p:cNvGraphicFramePr>
            <a:graphicFrameLocks noGrp="1"/>
          </p:cNvGraphicFramePr>
          <p:nvPr>
            <p:extLst/>
          </p:nvPr>
        </p:nvGraphicFramePr>
        <p:xfrm>
          <a:off x="244176" y="622096"/>
          <a:ext cx="8436987" cy="4160520"/>
        </p:xfrm>
        <a:graphic>
          <a:graphicData uri="http://schemas.openxmlformats.org/drawingml/2006/table">
            <a:tbl>
              <a:tblPr firstRow="1" bandRow="1">
                <a:tableStyleId>{5C22544A-7EE6-4342-B048-85BDC9FD1C3A}</a:tableStyleId>
              </a:tblPr>
              <a:tblGrid>
                <a:gridCol w="620528">
                  <a:extLst>
                    <a:ext uri="{9D8B030D-6E8A-4147-A177-3AD203B41FA5}">
                      <a16:colId xmlns:a16="http://schemas.microsoft.com/office/drawing/2014/main" val="4000058867"/>
                    </a:ext>
                  </a:extLst>
                </a:gridCol>
                <a:gridCol w="5695122">
                  <a:extLst>
                    <a:ext uri="{9D8B030D-6E8A-4147-A177-3AD203B41FA5}">
                      <a16:colId xmlns:a16="http://schemas.microsoft.com/office/drawing/2014/main" val="3164569630"/>
                    </a:ext>
                  </a:extLst>
                </a:gridCol>
                <a:gridCol w="1073426">
                  <a:extLst>
                    <a:ext uri="{9D8B030D-6E8A-4147-A177-3AD203B41FA5}">
                      <a16:colId xmlns:a16="http://schemas.microsoft.com/office/drawing/2014/main" val="3242187947"/>
                    </a:ext>
                  </a:extLst>
                </a:gridCol>
                <a:gridCol w="1047911">
                  <a:extLst>
                    <a:ext uri="{9D8B030D-6E8A-4147-A177-3AD203B41FA5}">
                      <a16:colId xmlns:a16="http://schemas.microsoft.com/office/drawing/2014/main" val="2478361203"/>
                    </a:ext>
                  </a:extLst>
                </a:gridCol>
              </a:tblGrid>
              <a:tr h="354330">
                <a:tc>
                  <a:txBody>
                    <a:bodyPr/>
                    <a:lstStyle/>
                    <a:p>
                      <a:pPr algn="ctr"/>
                      <a:r>
                        <a:rPr lang="en-US" sz="1900" dirty="0">
                          <a:solidFill>
                            <a:srgbClr val="FF0000"/>
                          </a:solidFill>
                          <a:latin typeface="Times New Roman" panose="02020603050405020304" pitchFamily="18" charset="0"/>
                          <a:cs typeface="Times New Roman" panose="02020603050405020304" pitchFamily="18" charset="0"/>
                        </a:rPr>
                        <a:t>STT</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pPr algn="ctr"/>
                      <a:r>
                        <a:rPr lang="en-US" sz="1900" dirty="0" err="1">
                          <a:solidFill>
                            <a:srgbClr val="FF0000"/>
                          </a:solidFill>
                          <a:latin typeface="Times New Roman" panose="02020603050405020304" pitchFamily="18" charset="0"/>
                          <a:cs typeface="Times New Roman" panose="02020603050405020304" pitchFamily="18" charset="0"/>
                        </a:rPr>
                        <a:t>Tác</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động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của</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Cách</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mạng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công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nghiệp</a:t>
                      </a:r>
                      <a:endParaRPr lang="en-US" sz="19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pPr algn="ctr"/>
                      <a:r>
                        <a:rPr lang="en-US" sz="1900" dirty="0" err="1">
                          <a:solidFill>
                            <a:srgbClr val="FF0000"/>
                          </a:solidFill>
                          <a:latin typeface="Times New Roman" panose="02020603050405020304" pitchFamily="18" charset="0"/>
                          <a:cs typeface="Times New Roman" panose="02020603050405020304" pitchFamily="18" charset="0"/>
                        </a:rPr>
                        <a:t>Sản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xuất</a:t>
                      </a:r>
                      <a:endParaRPr lang="en-US" sz="19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pPr algn="ctr"/>
                      <a:r>
                        <a:rPr lang="en-US" sz="1900" dirty="0" err="1">
                          <a:solidFill>
                            <a:srgbClr val="FF0000"/>
                          </a:solidFill>
                          <a:latin typeface="Times New Roman" panose="02020603050405020304" pitchFamily="18" charset="0"/>
                          <a:cs typeface="Times New Roman" panose="02020603050405020304" pitchFamily="18" charset="0"/>
                        </a:rPr>
                        <a:t>Đời</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sống</a:t>
                      </a:r>
                      <a:endParaRPr lang="en-US" sz="19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extLst>
                  <a:ext uri="{0D108BD9-81ED-4DB2-BD59-A6C34878D82A}">
                    <a16:rowId xmlns:a16="http://schemas.microsoft.com/office/drawing/2014/main" val="2988829191"/>
                  </a:ext>
                </a:extLst>
              </a:tr>
              <a:tr h="354330">
                <a:tc>
                  <a:txBody>
                    <a:bodyPr/>
                    <a:lstStyle/>
                    <a:p>
                      <a:pPr marL="0" indent="0" algn="ctr">
                        <a:buFontTx/>
                        <a:buNone/>
                      </a:pPr>
                      <a:r>
                        <a:rPr lang="en-US" sz="1900" b="1" dirty="0">
                          <a:latin typeface="Times New Roman" panose="02020603050405020304" pitchFamily="18" charset="0"/>
                          <a:cs typeface="Times New Roman" panose="02020603050405020304" pitchFamily="18" charset="0"/>
                        </a:rPr>
                        <a:t>1</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51435" marR="51435"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extLst>
                  <a:ext uri="{0D108BD9-81ED-4DB2-BD59-A6C34878D82A}">
                    <a16:rowId xmlns:a16="http://schemas.microsoft.com/office/drawing/2014/main" val="3195820879"/>
                  </a:ext>
                </a:extLst>
              </a:tr>
              <a:tr h="354330">
                <a:tc>
                  <a:txBody>
                    <a:bodyPr/>
                    <a:lstStyle/>
                    <a:p>
                      <a:pPr marL="0" indent="0" algn="ctr">
                        <a:buFontTx/>
                        <a:buNone/>
                      </a:pPr>
                      <a:r>
                        <a:rPr lang="en-US" sz="1900" b="1" dirty="0">
                          <a:latin typeface="Times New Roman" panose="02020603050405020304" pitchFamily="18" charset="0"/>
                          <a:cs typeface="Times New Roman" panose="02020603050405020304" pitchFamily="18" charset="0"/>
                        </a:rPr>
                        <a:t>2</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1435" marR="51435"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extLst>
                  <a:ext uri="{0D108BD9-81ED-4DB2-BD59-A6C34878D82A}">
                    <a16:rowId xmlns:a16="http://schemas.microsoft.com/office/drawing/2014/main" val="63429535"/>
                  </a:ext>
                </a:extLst>
              </a:tr>
              <a:tr h="354330">
                <a:tc>
                  <a:txBody>
                    <a:bodyPr/>
                    <a:lstStyle/>
                    <a:p>
                      <a:pPr marL="0" indent="0" algn="ctr">
                        <a:buFontTx/>
                        <a:buNone/>
                      </a:pPr>
                      <a:r>
                        <a:rPr lang="en-US" sz="1900" b="1" dirty="0">
                          <a:latin typeface="Times New Roman" panose="02020603050405020304" pitchFamily="18" charset="0"/>
                          <a:cs typeface="Times New Roman" panose="02020603050405020304" pitchFamily="18" charset="0"/>
                        </a:rPr>
                        <a:t>3</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căn</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extLst>
                  <a:ext uri="{0D108BD9-81ED-4DB2-BD59-A6C34878D82A}">
                    <a16:rowId xmlns:a16="http://schemas.microsoft.com/office/drawing/2014/main" val="1854723572"/>
                  </a:ext>
                </a:extLst>
              </a:tr>
              <a:tr h="354330">
                <a:tc>
                  <a:txBody>
                    <a:bodyPr/>
                    <a:lstStyle/>
                    <a:p>
                      <a:pPr marL="0" indent="0" algn="ctr">
                        <a:buFontTx/>
                        <a:buNone/>
                      </a:pPr>
                      <a:r>
                        <a:rPr lang="en-US" sz="1900" b="1" dirty="0">
                          <a:latin typeface="Times New Roman" panose="02020603050405020304" pitchFamily="18" charset="0"/>
                          <a:cs typeface="Times New Roman" panose="02020603050405020304" pitchFamily="18" charset="0"/>
                        </a:rPr>
                        <a:t>4</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chóng</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extLst>
                  <a:ext uri="{0D108BD9-81ED-4DB2-BD59-A6C34878D82A}">
                    <a16:rowId xmlns:a16="http://schemas.microsoft.com/office/drawing/2014/main" val="2565883810"/>
                  </a:ext>
                </a:extLst>
              </a:tr>
              <a:tr h="356008">
                <a:tc>
                  <a:txBody>
                    <a:bodyPr/>
                    <a:lstStyle/>
                    <a:p>
                      <a:pPr marL="0" indent="0" algn="ctr">
                        <a:buFontTx/>
                        <a:buNone/>
                      </a:pPr>
                      <a:r>
                        <a:rPr lang="en-US" sz="1900" b="1" dirty="0">
                          <a:latin typeface="Times New Roman" panose="02020603050405020304" pitchFamily="18" charset="0"/>
                          <a:cs typeface="Times New Roman" panose="02020603050405020304" pitchFamily="18" charset="0"/>
                        </a:rPr>
                        <a:t>5</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pPr marL="0" marR="0" algn="l">
                        <a:spcBef>
                          <a:spcPts val="0"/>
                        </a:spcBef>
                        <a:spcAft>
                          <a:spcPts val="0"/>
                        </a:spcAft>
                      </a:pP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extLst>
                  <a:ext uri="{0D108BD9-81ED-4DB2-BD59-A6C34878D82A}">
                    <a16:rowId xmlns:a16="http://schemas.microsoft.com/office/drawing/2014/main" val="1162565486"/>
                  </a:ext>
                </a:extLst>
              </a:tr>
              <a:tr h="354330">
                <a:tc>
                  <a:txBody>
                    <a:bodyPr/>
                    <a:lstStyle/>
                    <a:p>
                      <a:pPr marL="0" indent="0" algn="ctr">
                        <a:buFontTx/>
                        <a:buNone/>
                      </a:pPr>
                      <a:r>
                        <a:rPr lang="en-US" sz="1900" b="1" dirty="0">
                          <a:latin typeface="Times New Roman" panose="02020603050405020304" pitchFamily="18" charset="0"/>
                          <a:cs typeface="Times New Roman" panose="02020603050405020304" pitchFamily="18" charset="0"/>
                        </a:rPr>
                        <a:t>6</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extLst>
                  <a:ext uri="{0D108BD9-81ED-4DB2-BD59-A6C34878D82A}">
                    <a16:rowId xmlns:a16="http://schemas.microsoft.com/office/drawing/2014/main" val="683530088"/>
                  </a:ext>
                </a:extLst>
              </a:tr>
              <a:tr h="354330">
                <a:tc>
                  <a:txBody>
                    <a:bodyPr/>
                    <a:lstStyle/>
                    <a:p>
                      <a:pPr marL="0" indent="0" algn="ctr">
                        <a:buFontTx/>
                        <a:buNone/>
                      </a:pPr>
                      <a:r>
                        <a:rPr lang="en-US" sz="1900" b="1" dirty="0">
                          <a:latin typeface="Times New Roman" panose="02020603050405020304" pitchFamily="18" charset="0"/>
                          <a:cs typeface="Times New Roman" panose="02020603050405020304" pitchFamily="18" charset="0"/>
                        </a:rPr>
                        <a:t>7</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thuê</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bóc</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lột</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vô</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sản</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extLst>
                  <a:ext uri="{0D108BD9-81ED-4DB2-BD59-A6C34878D82A}">
                    <a16:rowId xmlns:a16="http://schemas.microsoft.com/office/drawing/2014/main" val="2171096792"/>
                  </a:ext>
                </a:extLst>
              </a:tr>
              <a:tr h="354330">
                <a:tc>
                  <a:txBody>
                    <a:bodyPr/>
                    <a:lstStyle/>
                    <a:p>
                      <a:pPr marL="0" indent="0" algn="ctr">
                        <a:buFontTx/>
                        <a:buNone/>
                      </a:pPr>
                      <a:r>
                        <a:rPr lang="en-US" sz="1900" b="1" dirty="0">
                          <a:latin typeface="Times New Roman" panose="02020603050405020304" pitchFamily="18" charset="0"/>
                          <a:cs typeface="Times New Roman" panose="02020603050405020304" pitchFamily="18" charset="0"/>
                        </a:rPr>
                        <a:t>8</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ngành</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extLst>
                  <a:ext uri="{0D108BD9-81ED-4DB2-BD59-A6C34878D82A}">
                    <a16:rowId xmlns:a16="http://schemas.microsoft.com/office/drawing/2014/main" val="4293578437"/>
                  </a:ext>
                </a:extLst>
              </a:tr>
              <a:tr h="354330">
                <a:tc>
                  <a:txBody>
                    <a:bodyPr/>
                    <a:lstStyle/>
                    <a:p>
                      <a:pPr marL="0" indent="0" algn="ctr">
                        <a:buFontTx/>
                        <a:buNone/>
                      </a:pPr>
                      <a:r>
                        <a:rPr lang="en-US" sz="1900" b="1" dirty="0">
                          <a:latin typeface="Times New Roman" panose="02020603050405020304" pitchFamily="18" charset="0"/>
                          <a:cs typeface="Times New Roman" panose="02020603050405020304" pitchFamily="18" charset="0"/>
                        </a:rPr>
                        <a:t>9</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extLst>
                  <a:ext uri="{0D108BD9-81ED-4DB2-BD59-A6C34878D82A}">
                    <a16:rowId xmlns:a16="http://schemas.microsoft.com/office/drawing/2014/main" val="26033303"/>
                  </a:ext>
                </a:extLst>
              </a:tr>
              <a:tr h="354330">
                <a:tc>
                  <a:txBody>
                    <a:bodyPr/>
                    <a:lstStyle/>
                    <a:p>
                      <a:pPr marL="0" indent="0" algn="ctr">
                        <a:buFontTx/>
                        <a:buNone/>
                      </a:pPr>
                      <a:r>
                        <a:rPr lang="en-US" sz="1900" b="1" dirty="0">
                          <a:latin typeface="Times New Roman" panose="02020603050405020304" pitchFamily="18" charset="0"/>
                          <a:cs typeface="Times New Roman" panose="02020603050405020304" pitchFamily="18" charset="0"/>
                        </a:rPr>
                        <a:t>10</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cải</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dồi</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ea typeface="Times New Roman" panose="02020603050405020304" pitchFamily="18" charset="0"/>
                          <a:cs typeface="Times New Roman" panose="02020603050405020304" pitchFamily="18" charset="0"/>
                        </a:rPr>
                        <a:t>dào</a:t>
                      </a: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tc>
                  <a:txBody>
                    <a:bodyPr/>
                    <a:lstStyle/>
                    <a:p>
                      <a:endParaRPr lang="en-US" sz="1900" dirty="0">
                        <a:latin typeface="Times New Roman" panose="020206030504050203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4E4"/>
                    </a:solidFill>
                  </a:tcPr>
                </a:tc>
                <a:extLst>
                  <a:ext uri="{0D108BD9-81ED-4DB2-BD59-A6C34878D82A}">
                    <a16:rowId xmlns:a16="http://schemas.microsoft.com/office/drawing/2014/main" val="1642306902"/>
                  </a:ext>
                </a:extLst>
              </a:tr>
            </a:tbl>
          </a:graphicData>
        </a:graphic>
      </p:graphicFrame>
      <p:sp>
        <p:nvSpPr>
          <p:cNvPr id="4" name="Rectangle 3">
            <a:extLst>
              <a:ext uri="{FF2B5EF4-FFF2-40B4-BE49-F238E27FC236}">
                <a16:creationId xmlns:a16="http://schemas.microsoft.com/office/drawing/2014/main" id="{D6023142-7980-1F0D-385D-ABA1B5A53E5A}"/>
              </a:ext>
            </a:extLst>
          </p:cNvPr>
          <p:cNvSpPr/>
          <p:nvPr/>
        </p:nvSpPr>
        <p:spPr>
          <a:xfrm>
            <a:off x="6798364" y="1023730"/>
            <a:ext cx="516836" cy="2683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Times New Roman" panose="02020603050405020304" pitchFamily="18" charset="0"/>
                <a:cs typeface="Times New Roman" panose="02020603050405020304" pitchFamily="18" charset="0"/>
              </a:rPr>
              <a:t>X</a:t>
            </a:r>
          </a:p>
        </p:txBody>
      </p:sp>
      <p:sp>
        <p:nvSpPr>
          <p:cNvPr id="5" name="Rectangle 4">
            <a:extLst>
              <a:ext uri="{FF2B5EF4-FFF2-40B4-BE49-F238E27FC236}">
                <a16:creationId xmlns:a16="http://schemas.microsoft.com/office/drawing/2014/main" id="{FAEDD335-5C21-DE92-848A-F9F0818771A3}"/>
              </a:ext>
            </a:extLst>
          </p:cNvPr>
          <p:cNvSpPr/>
          <p:nvPr/>
        </p:nvSpPr>
        <p:spPr>
          <a:xfrm>
            <a:off x="7881730" y="1381539"/>
            <a:ext cx="516836" cy="2683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Times New Roman" panose="02020603050405020304" pitchFamily="18" charset="0"/>
                <a:cs typeface="Times New Roman" panose="02020603050405020304" pitchFamily="18" charset="0"/>
              </a:rPr>
              <a:t>X</a:t>
            </a:r>
          </a:p>
        </p:txBody>
      </p:sp>
      <p:sp>
        <p:nvSpPr>
          <p:cNvPr id="6" name="Rectangle 5">
            <a:extLst>
              <a:ext uri="{FF2B5EF4-FFF2-40B4-BE49-F238E27FC236}">
                <a16:creationId xmlns:a16="http://schemas.microsoft.com/office/drawing/2014/main" id="{83D6BD97-9190-E6F9-CA29-E7609600CB64}"/>
              </a:ext>
            </a:extLst>
          </p:cNvPr>
          <p:cNvSpPr/>
          <p:nvPr/>
        </p:nvSpPr>
        <p:spPr>
          <a:xfrm>
            <a:off x="6798364" y="4191092"/>
            <a:ext cx="516836" cy="2683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Times New Roman" panose="02020603050405020304" pitchFamily="18" charset="0"/>
                <a:cs typeface="Times New Roman" panose="02020603050405020304" pitchFamily="18" charset="0"/>
              </a:rPr>
              <a:t>X</a:t>
            </a:r>
          </a:p>
        </p:txBody>
      </p:sp>
      <p:sp>
        <p:nvSpPr>
          <p:cNvPr id="7" name="Rectangle 6">
            <a:extLst>
              <a:ext uri="{FF2B5EF4-FFF2-40B4-BE49-F238E27FC236}">
                <a16:creationId xmlns:a16="http://schemas.microsoft.com/office/drawing/2014/main" id="{BEEC812E-2D4A-57C8-FAE0-C8AF534CAF94}"/>
              </a:ext>
            </a:extLst>
          </p:cNvPr>
          <p:cNvSpPr/>
          <p:nvPr/>
        </p:nvSpPr>
        <p:spPr>
          <a:xfrm>
            <a:off x="6798364" y="1703662"/>
            <a:ext cx="516836" cy="2683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Times New Roman" panose="02020603050405020304" pitchFamily="18" charset="0"/>
                <a:cs typeface="Times New Roman" panose="02020603050405020304" pitchFamily="18" charset="0"/>
              </a:rPr>
              <a:t>X</a:t>
            </a:r>
          </a:p>
        </p:txBody>
      </p:sp>
      <p:sp>
        <p:nvSpPr>
          <p:cNvPr id="8" name="Rectangle 7">
            <a:extLst>
              <a:ext uri="{FF2B5EF4-FFF2-40B4-BE49-F238E27FC236}">
                <a16:creationId xmlns:a16="http://schemas.microsoft.com/office/drawing/2014/main" id="{7F478FB9-974C-15BF-D731-5B95735BD8B7}"/>
              </a:ext>
            </a:extLst>
          </p:cNvPr>
          <p:cNvSpPr/>
          <p:nvPr/>
        </p:nvSpPr>
        <p:spPr>
          <a:xfrm>
            <a:off x="7881730" y="2063362"/>
            <a:ext cx="516836" cy="2683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Times New Roman" panose="02020603050405020304" pitchFamily="18" charset="0"/>
                <a:cs typeface="Times New Roman" panose="02020603050405020304" pitchFamily="18" charset="0"/>
              </a:rPr>
              <a:t>X</a:t>
            </a:r>
          </a:p>
        </p:txBody>
      </p:sp>
      <p:sp>
        <p:nvSpPr>
          <p:cNvPr id="9" name="Rectangle 8">
            <a:extLst>
              <a:ext uri="{FF2B5EF4-FFF2-40B4-BE49-F238E27FC236}">
                <a16:creationId xmlns:a16="http://schemas.microsoft.com/office/drawing/2014/main" id="{E7ABF46D-2A85-DA49-1720-C358D5554B59}"/>
              </a:ext>
            </a:extLst>
          </p:cNvPr>
          <p:cNvSpPr/>
          <p:nvPr/>
        </p:nvSpPr>
        <p:spPr>
          <a:xfrm>
            <a:off x="6798364" y="2437570"/>
            <a:ext cx="516836" cy="2683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Times New Roman" panose="02020603050405020304" pitchFamily="18" charset="0"/>
                <a:cs typeface="Times New Roman" panose="02020603050405020304" pitchFamily="18" charset="0"/>
              </a:rPr>
              <a:t>X</a:t>
            </a:r>
          </a:p>
        </p:txBody>
      </p:sp>
      <p:sp>
        <p:nvSpPr>
          <p:cNvPr id="10" name="Rectangle 9">
            <a:extLst>
              <a:ext uri="{FF2B5EF4-FFF2-40B4-BE49-F238E27FC236}">
                <a16:creationId xmlns:a16="http://schemas.microsoft.com/office/drawing/2014/main" id="{7B728B50-ABC4-8DC5-FE0F-49C808B158FC}"/>
              </a:ext>
            </a:extLst>
          </p:cNvPr>
          <p:cNvSpPr/>
          <p:nvPr/>
        </p:nvSpPr>
        <p:spPr>
          <a:xfrm>
            <a:off x="7881730" y="2778198"/>
            <a:ext cx="516836" cy="2683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Times New Roman" panose="02020603050405020304" pitchFamily="18" charset="0"/>
                <a:cs typeface="Times New Roman" panose="02020603050405020304" pitchFamily="18" charset="0"/>
              </a:rPr>
              <a:t>X</a:t>
            </a:r>
          </a:p>
        </p:txBody>
      </p:sp>
      <p:sp>
        <p:nvSpPr>
          <p:cNvPr id="11" name="Rectangle 10">
            <a:extLst>
              <a:ext uri="{FF2B5EF4-FFF2-40B4-BE49-F238E27FC236}">
                <a16:creationId xmlns:a16="http://schemas.microsoft.com/office/drawing/2014/main" id="{54E79EE9-231E-E9E2-BF0A-596588EB33BD}"/>
              </a:ext>
            </a:extLst>
          </p:cNvPr>
          <p:cNvSpPr/>
          <p:nvPr/>
        </p:nvSpPr>
        <p:spPr>
          <a:xfrm>
            <a:off x="7881730" y="3130587"/>
            <a:ext cx="516836" cy="2683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Times New Roman" panose="02020603050405020304" pitchFamily="18" charset="0"/>
                <a:cs typeface="Times New Roman" panose="02020603050405020304" pitchFamily="18" charset="0"/>
              </a:rPr>
              <a:t>X</a:t>
            </a:r>
          </a:p>
        </p:txBody>
      </p:sp>
      <p:sp>
        <p:nvSpPr>
          <p:cNvPr id="14" name="Rectangle 13">
            <a:extLst>
              <a:ext uri="{FF2B5EF4-FFF2-40B4-BE49-F238E27FC236}">
                <a16:creationId xmlns:a16="http://schemas.microsoft.com/office/drawing/2014/main" id="{F421AD9D-1437-4C93-8AFF-B4CC39014629}"/>
              </a:ext>
            </a:extLst>
          </p:cNvPr>
          <p:cNvSpPr/>
          <p:nvPr/>
        </p:nvSpPr>
        <p:spPr>
          <a:xfrm>
            <a:off x="6798364" y="3468518"/>
            <a:ext cx="516836" cy="2683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Times New Roman" panose="02020603050405020304" pitchFamily="18" charset="0"/>
                <a:cs typeface="Times New Roman" panose="02020603050405020304" pitchFamily="18" charset="0"/>
              </a:rPr>
              <a:t>X</a:t>
            </a:r>
          </a:p>
        </p:txBody>
      </p:sp>
      <p:sp>
        <p:nvSpPr>
          <p:cNvPr id="15" name="Rectangle 14">
            <a:extLst>
              <a:ext uri="{FF2B5EF4-FFF2-40B4-BE49-F238E27FC236}">
                <a16:creationId xmlns:a16="http://schemas.microsoft.com/office/drawing/2014/main" id="{64D82783-C1A0-1ACC-DC3B-7251A04230DE}"/>
              </a:ext>
            </a:extLst>
          </p:cNvPr>
          <p:cNvSpPr/>
          <p:nvPr/>
        </p:nvSpPr>
        <p:spPr>
          <a:xfrm>
            <a:off x="6798364" y="3860782"/>
            <a:ext cx="516836" cy="2683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28005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0B75E2F8-D03A-BD20-CBDD-A151C8DA744E}"/>
              </a:ext>
            </a:extLst>
          </p:cNvPr>
          <p:cNvSpPr>
            <a:spLocks noChangeArrowheads="1"/>
          </p:cNvSpPr>
          <p:nvPr/>
        </p:nvSpPr>
        <p:spPr bwMode="auto">
          <a:xfrm>
            <a:off x="478631" y="194253"/>
            <a:ext cx="8186738" cy="104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5000"/>
              </a:lnSpc>
              <a:spcBef>
                <a:spcPct val="0"/>
              </a:spcBef>
              <a:buFontTx/>
              <a:buNone/>
            </a:pP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nay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chúng</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ta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đang</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tiến</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hành</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cuộc</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cách</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mạng</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công</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lần</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thứ</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tư</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cách</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mạng</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4.0),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tựu</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cuộc</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cách</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mạng</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này</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đã</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đang</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thay</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đổi</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cuộc</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em</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như</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thế</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b="1" i="1" dirty="0" err="1">
                <a:latin typeface="Times New Roman" panose="02020603050405020304" pitchFamily="18" charset="0"/>
                <a:ea typeface="Calibri" panose="020F0502020204030204" pitchFamily="34" charset="0"/>
                <a:cs typeface="Times New Roman" panose="02020603050405020304" pitchFamily="18" charset="0"/>
              </a:rPr>
              <a:t>nào</a:t>
            </a:r>
            <a:r>
              <a:rPr lang="en-US" altLang="en-US" sz="1800" b="1" i="1" dirty="0">
                <a:latin typeface="Times New Roman" panose="02020603050405020304" pitchFamily="18" charset="0"/>
                <a:ea typeface="Calibri" panose="020F0502020204030204" pitchFamily="34" charset="0"/>
                <a:cs typeface="Times New Roman" panose="02020603050405020304" pitchFamily="18" charset="0"/>
              </a:rPr>
              <a:t>?</a:t>
            </a:r>
            <a:endParaRPr lang="en-US" alt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98" name="Picture 2" descr="Lượng bức xạ con người tiếp xúc khi đi máy bay -">
            <a:extLst>
              <a:ext uri="{FF2B5EF4-FFF2-40B4-BE49-F238E27FC236}">
                <a16:creationId xmlns:a16="http://schemas.microsoft.com/office/drawing/2014/main" id="{63AB9931-47F9-531C-006A-113FE2E25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5323" y="3298551"/>
            <a:ext cx="2501503"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02A38F1-F0BE-7327-6694-B2E379A652CA}"/>
              </a:ext>
            </a:extLst>
          </p:cNvPr>
          <p:cNvSpPr txBox="1">
            <a:spLocks noChangeArrowheads="1"/>
          </p:cNvSpPr>
          <p:nvPr/>
        </p:nvSpPr>
        <p:spPr bwMode="auto">
          <a:xfrm>
            <a:off x="257175" y="3015052"/>
            <a:ext cx="16037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350" b="1" dirty="0">
                <a:solidFill>
                  <a:srgbClr val="FF0000"/>
                </a:solidFill>
                <a:latin typeface="Times New Roman" panose="02020603050405020304" pitchFamily="18" charset="0"/>
                <a:cs typeface="Times New Roman" panose="02020603050405020304" pitchFamily="18" charset="0"/>
              </a:rPr>
              <a:t>Internet</a:t>
            </a:r>
          </a:p>
        </p:txBody>
      </p:sp>
      <p:sp>
        <p:nvSpPr>
          <p:cNvPr id="8" name="TextBox 7">
            <a:extLst>
              <a:ext uri="{FF2B5EF4-FFF2-40B4-BE49-F238E27FC236}">
                <a16:creationId xmlns:a16="http://schemas.microsoft.com/office/drawing/2014/main" id="{D1A41A0B-B2A8-CD10-DF9A-6712603EDC2B}"/>
              </a:ext>
            </a:extLst>
          </p:cNvPr>
          <p:cNvSpPr txBox="1">
            <a:spLocks noChangeArrowheads="1"/>
          </p:cNvSpPr>
          <p:nvPr/>
        </p:nvSpPr>
        <p:spPr bwMode="auto">
          <a:xfrm>
            <a:off x="6621066" y="3404982"/>
            <a:ext cx="97869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350" b="1" dirty="0" err="1">
                <a:solidFill>
                  <a:srgbClr val="FF0000"/>
                </a:solidFill>
                <a:latin typeface="Times New Roman" panose="02020603050405020304" pitchFamily="18" charset="0"/>
                <a:cs typeface="Times New Roman" panose="02020603050405020304" pitchFamily="18" charset="0"/>
              </a:rPr>
              <a:t>Máy</a:t>
            </a:r>
            <a:r>
              <a:rPr lang="en-US" altLang="en-US" sz="1350" b="1" dirty="0">
                <a:solidFill>
                  <a:srgbClr val="FF0000"/>
                </a:solidFill>
                <a:latin typeface="Times New Roman" panose="02020603050405020304" pitchFamily="18" charset="0"/>
                <a:cs typeface="Times New Roman" panose="02020603050405020304" pitchFamily="18" charset="0"/>
              </a:rPr>
              <a:t> bay</a:t>
            </a:r>
          </a:p>
        </p:txBody>
      </p:sp>
      <p:pic>
        <p:nvPicPr>
          <p:cNvPr id="4112" name="Picture 16" descr="Hướng Dẫn Cách Xem Tên Máy Tính Đơn Giản Nhất - DTCOM">
            <a:extLst>
              <a:ext uri="{FF2B5EF4-FFF2-40B4-BE49-F238E27FC236}">
                <a16:creationId xmlns:a16="http://schemas.microsoft.com/office/drawing/2014/main" id="{D3DCBC1D-4016-7FB4-0C5D-8E90A764D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066" y="1418010"/>
            <a:ext cx="2252663" cy="158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FA0CCC1-3006-3EFF-5245-67B469B8CEF0}"/>
              </a:ext>
            </a:extLst>
          </p:cNvPr>
          <p:cNvSpPr txBox="1">
            <a:spLocks noChangeArrowheads="1"/>
          </p:cNvSpPr>
          <p:nvPr/>
        </p:nvSpPr>
        <p:spPr bwMode="auto">
          <a:xfrm>
            <a:off x="6731794" y="1469452"/>
            <a:ext cx="86796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350" b="1" dirty="0" err="1">
                <a:solidFill>
                  <a:srgbClr val="FF0000"/>
                </a:solidFill>
                <a:latin typeface="Times New Roman" panose="02020603050405020304" pitchFamily="18" charset="0"/>
                <a:cs typeface="Times New Roman" panose="02020603050405020304" pitchFamily="18" charset="0"/>
              </a:rPr>
              <a:t>Máy</a:t>
            </a:r>
            <a:r>
              <a:rPr lang="en-US" altLang="en-US" sz="1350" b="1" dirty="0">
                <a:solidFill>
                  <a:srgbClr val="FF0000"/>
                </a:solidFill>
                <a:latin typeface="Times New Roman" panose="02020603050405020304" pitchFamily="18" charset="0"/>
                <a:cs typeface="Times New Roman" panose="02020603050405020304" pitchFamily="18" charset="0"/>
              </a:rPr>
              <a:t> </a:t>
            </a:r>
            <a:r>
              <a:rPr lang="en-US" altLang="en-US" sz="1350" b="1" dirty="0" err="1">
                <a:solidFill>
                  <a:srgbClr val="FF0000"/>
                </a:solidFill>
                <a:latin typeface="Times New Roman" panose="02020603050405020304" pitchFamily="18" charset="0"/>
                <a:cs typeface="Times New Roman" panose="02020603050405020304" pitchFamily="18" charset="0"/>
              </a:rPr>
              <a:t>tính</a:t>
            </a:r>
            <a:endParaRPr lang="en-US" altLang="en-US" sz="135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Lắp mạng internet nào tốt nhất hiện nay ? Tư vấn lắp mạng Viettel">
            <a:extLst>
              <a:ext uri="{FF2B5EF4-FFF2-40B4-BE49-F238E27FC236}">
                <a16:creationId xmlns:a16="http://schemas.microsoft.com/office/drawing/2014/main" id="{4A62C984-A5D3-972D-2160-C9CD80FC2A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99"/>
          <a:stretch/>
        </p:blipFill>
        <p:spPr bwMode="auto">
          <a:xfrm>
            <a:off x="270272" y="1311968"/>
            <a:ext cx="2952750" cy="17030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ử dụng điện thoại thông minh mỗi ngày có thể khiến bạn trầm cảm? • Hello  Bacsi">
            <a:extLst>
              <a:ext uri="{FF2B5EF4-FFF2-40B4-BE49-F238E27FC236}">
                <a16:creationId xmlns:a16="http://schemas.microsoft.com/office/drawing/2014/main" id="{70603F94-C8D6-AE62-8867-6F97537DEA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409" b="3590"/>
          <a:stretch/>
        </p:blipFill>
        <p:spPr bwMode="auto">
          <a:xfrm>
            <a:off x="3367087" y="1302029"/>
            <a:ext cx="2742605" cy="16839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2306F9-AEE0-471D-CBF1-53F4AEDC0084}"/>
              </a:ext>
            </a:extLst>
          </p:cNvPr>
          <p:cNvSpPr txBox="1">
            <a:spLocks noChangeArrowheads="1"/>
          </p:cNvSpPr>
          <p:nvPr/>
        </p:nvSpPr>
        <p:spPr bwMode="auto">
          <a:xfrm>
            <a:off x="3367087" y="2975992"/>
            <a:ext cx="225266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350" b="1" dirty="0" err="1">
                <a:solidFill>
                  <a:srgbClr val="FF0000"/>
                </a:solidFill>
                <a:latin typeface="Times New Roman" panose="02020603050405020304" pitchFamily="18" charset="0"/>
                <a:cs typeface="Times New Roman" panose="02020603050405020304" pitchFamily="18" charset="0"/>
              </a:rPr>
              <a:t>Điện</a:t>
            </a:r>
            <a:r>
              <a:rPr lang="en-US" altLang="en-US" sz="1350" b="1" dirty="0">
                <a:solidFill>
                  <a:srgbClr val="FF0000"/>
                </a:solidFill>
                <a:latin typeface="Times New Roman" panose="02020603050405020304" pitchFamily="18" charset="0"/>
                <a:cs typeface="Times New Roman" panose="02020603050405020304" pitchFamily="18" charset="0"/>
              </a:rPr>
              <a:t> </a:t>
            </a:r>
            <a:r>
              <a:rPr lang="en-US" altLang="en-US" sz="1350" b="1" dirty="0" err="1">
                <a:solidFill>
                  <a:srgbClr val="FF0000"/>
                </a:solidFill>
                <a:latin typeface="Times New Roman" panose="02020603050405020304" pitchFamily="18" charset="0"/>
                <a:cs typeface="Times New Roman" panose="02020603050405020304" pitchFamily="18" charset="0"/>
              </a:rPr>
              <a:t>thoại</a:t>
            </a:r>
            <a:r>
              <a:rPr lang="en-US" altLang="en-US" sz="1350" b="1" dirty="0">
                <a:solidFill>
                  <a:srgbClr val="FF0000"/>
                </a:solidFill>
                <a:latin typeface="Times New Roman" panose="02020603050405020304" pitchFamily="18" charset="0"/>
                <a:cs typeface="Times New Roman" panose="02020603050405020304" pitchFamily="18" charset="0"/>
              </a:rPr>
              <a:t> </a:t>
            </a:r>
            <a:r>
              <a:rPr lang="en-US" altLang="en-US" sz="1350" b="1" dirty="0" err="1">
                <a:solidFill>
                  <a:srgbClr val="FF0000"/>
                </a:solidFill>
                <a:latin typeface="Times New Roman" panose="02020603050405020304" pitchFamily="18" charset="0"/>
                <a:cs typeface="Times New Roman" panose="02020603050405020304" pitchFamily="18" charset="0"/>
              </a:rPr>
              <a:t>thông</a:t>
            </a:r>
            <a:r>
              <a:rPr lang="en-US" altLang="en-US" sz="1350" b="1" dirty="0">
                <a:solidFill>
                  <a:srgbClr val="FF0000"/>
                </a:solidFill>
                <a:latin typeface="Times New Roman" panose="02020603050405020304" pitchFamily="18" charset="0"/>
                <a:cs typeface="Times New Roman" panose="02020603050405020304" pitchFamily="18" charset="0"/>
              </a:rPr>
              <a:t> </a:t>
            </a:r>
            <a:r>
              <a:rPr lang="en-US" altLang="en-US" sz="1350" b="1" dirty="0" err="1">
                <a:solidFill>
                  <a:srgbClr val="FF0000"/>
                </a:solidFill>
                <a:latin typeface="Times New Roman" panose="02020603050405020304" pitchFamily="18" charset="0"/>
                <a:cs typeface="Times New Roman" panose="02020603050405020304" pitchFamily="18" charset="0"/>
              </a:rPr>
              <a:t>minh</a:t>
            </a:r>
            <a:endParaRPr lang="en-US" altLang="en-US" sz="1350" b="1" dirty="0">
              <a:solidFill>
                <a:srgbClr val="FF0000"/>
              </a:solidFill>
              <a:latin typeface="Times New Roman" panose="02020603050405020304" pitchFamily="18" charset="0"/>
              <a:cs typeface="Times New Roman" panose="02020603050405020304" pitchFamily="18" charset="0"/>
            </a:endParaRPr>
          </a:p>
        </p:txBody>
      </p:sp>
      <p:pic>
        <p:nvPicPr>
          <p:cNvPr id="1032" name="Picture 8" descr="Tàu điện trên cao Cát Linh – Hà Đông ư? Nhất định phải thử một lần">
            <a:extLst>
              <a:ext uri="{FF2B5EF4-FFF2-40B4-BE49-F238E27FC236}">
                <a16:creationId xmlns:a16="http://schemas.microsoft.com/office/drawing/2014/main" id="{D2453380-9246-1B6D-6C59-C237452B5B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43" t="30888" r="13305" b="1945"/>
          <a:stretch/>
        </p:blipFill>
        <p:spPr bwMode="auto">
          <a:xfrm>
            <a:off x="3367087" y="3321083"/>
            <a:ext cx="2742605" cy="16865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73C5E9-17E2-1F39-ABCD-1091DFF4C887}"/>
              </a:ext>
            </a:extLst>
          </p:cNvPr>
          <p:cNvSpPr txBox="1">
            <a:spLocks noChangeArrowheads="1"/>
          </p:cNvSpPr>
          <p:nvPr/>
        </p:nvSpPr>
        <p:spPr bwMode="auto">
          <a:xfrm>
            <a:off x="5129808" y="4659540"/>
            <a:ext cx="97988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350" b="1" dirty="0" err="1">
                <a:solidFill>
                  <a:srgbClr val="FF0000"/>
                </a:solidFill>
                <a:latin typeface="Times New Roman" panose="02020603050405020304" pitchFamily="18" charset="0"/>
                <a:cs typeface="Times New Roman" panose="02020603050405020304" pitchFamily="18" charset="0"/>
              </a:rPr>
              <a:t>Tàu</a:t>
            </a:r>
            <a:r>
              <a:rPr lang="en-US" altLang="en-US" sz="1350" b="1" dirty="0">
                <a:solidFill>
                  <a:srgbClr val="FF0000"/>
                </a:solidFill>
                <a:latin typeface="Times New Roman" panose="02020603050405020304" pitchFamily="18" charset="0"/>
                <a:cs typeface="Times New Roman" panose="02020603050405020304" pitchFamily="18" charset="0"/>
              </a:rPr>
              <a:t> </a:t>
            </a:r>
            <a:r>
              <a:rPr lang="en-US" altLang="en-US" sz="1350" b="1" dirty="0" err="1">
                <a:solidFill>
                  <a:srgbClr val="FF0000"/>
                </a:solidFill>
                <a:latin typeface="Times New Roman" panose="02020603050405020304" pitchFamily="18" charset="0"/>
                <a:cs typeface="Times New Roman" panose="02020603050405020304" pitchFamily="18" charset="0"/>
              </a:rPr>
              <a:t>điện</a:t>
            </a:r>
            <a:endParaRPr lang="en-US" altLang="en-US" sz="1350" b="1" dirty="0">
              <a:solidFill>
                <a:srgbClr val="FF0000"/>
              </a:solidFill>
              <a:latin typeface="Times New Roman" panose="02020603050405020304" pitchFamily="18" charset="0"/>
              <a:cs typeface="Times New Roman" panose="02020603050405020304" pitchFamily="18" charset="0"/>
            </a:endParaRPr>
          </a:p>
        </p:txBody>
      </p:sp>
      <p:pic>
        <p:nvPicPr>
          <p:cNvPr id="1034" name="Picture 10">
            <a:extLst>
              <a:ext uri="{FF2B5EF4-FFF2-40B4-BE49-F238E27FC236}">
                <a16:creationId xmlns:a16="http://schemas.microsoft.com/office/drawing/2014/main" id="{DA5DE511-EC8A-2BE1-0F47-7C2EDA6CC9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18" t="16994" r="23289" b="16870"/>
          <a:stretch/>
        </p:blipFill>
        <p:spPr bwMode="auto">
          <a:xfrm>
            <a:off x="257175" y="3338307"/>
            <a:ext cx="2965847" cy="16361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6540829-D5A8-5630-C721-50FB82EC29FA}"/>
              </a:ext>
            </a:extLst>
          </p:cNvPr>
          <p:cNvSpPr txBox="1">
            <a:spLocks noChangeArrowheads="1"/>
          </p:cNvSpPr>
          <p:nvPr/>
        </p:nvSpPr>
        <p:spPr bwMode="auto">
          <a:xfrm>
            <a:off x="257175" y="4649161"/>
            <a:ext cx="212467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350" b="1" dirty="0" err="1">
                <a:solidFill>
                  <a:srgbClr val="FF0000"/>
                </a:solidFill>
                <a:latin typeface="Times New Roman" panose="02020603050405020304" pitchFamily="18" charset="0"/>
                <a:cs typeface="Times New Roman" panose="02020603050405020304" pitchFamily="18" charset="0"/>
              </a:rPr>
              <a:t>Nhà</a:t>
            </a:r>
            <a:r>
              <a:rPr lang="en-US" altLang="en-US" sz="1350" b="1" dirty="0">
                <a:solidFill>
                  <a:srgbClr val="FF0000"/>
                </a:solidFill>
                <a:latin typeface="Times New Roman" panose="02020603050405020304" pitchFamily="18" charset="0"/>
                <a:cs typeface="Times New Roman" panose="02020603050405020304" pitchFamily="18" charset="0"/>
              </a:rPr>
              <a:t> </a:t>
            </a:r>
            <a:r>
              <a:rPr lang="en-US" altLang="en-US" sz="1350" b="1" dirty="0" err="1">
                <a:solidFill>
                  <a:srgbClr val="FF0000"/>
                </a:solidFill>
                <a:latin typeface="Times New Roman" panose="02020603050405020304" pitchFamily="18" charset="0"/>
                <a:cs typeface="Times New Roman" panose="02020603050405020304" pitchFamily="18" charset="0"/>
              </a:rPr>
              <a:t>máy</a:t>
            </a:r>
            <a:r>
              <a:rPr lang="en-US" altLang="en-US" sz="1350" b="1" dirty="0">
                <a:solidFill>
                  <a:srgbClr val="FF0000"/>
                </a:solidFill>
                <a:latin typeface="Times New Roman" panose="02020603050405020304" pitchFamily="18" charset="0"/>
                <a:cs typeface="Times New Roman" panose="02020603050405020304" pitchFamily="18" charset="0"/>
              </a:rPr>
              <a:t> </a:t>
            </a:r>
            <a:r>
              <a:rPr lang="en-US" altLang="en-US" sz="1350" b="1" dirty="0" err="1">
                <a:solidFill>
                  <a:srgbClr val="FF0000"/>
                </a:solidFill>
                <a:latin typeface="Times New Roman" panose="02020603050405020304" pitchFamily="18" charset="0"/>
                <a:cs typeface="Times New Roman" panose="02020603050405020304" pitchFamily="18" charset="0"/>
              </a:rPr>
              <a:t>điện</a:t>
            </a:r>
            <a:r>
              <a:rPr lang="en-US" altLang="en-US" sz="1350" b="1" dirty="0">
                <a:solidFill>
                  <a:srgbClr val="FF0000"/>
                </a:solidFill>
                <a:latin typeface="Times New Roman" panose="02020603050405020304" pitchFamily="18" charset="0"/>
                <a:cs typeface="Times New Roman" panose="02020603050405020304" pitchFamily="18" charset="0"/>
              </a:rPr>
              <a:t> </a:t>
            </a:r>
            <a:r>
              <a:rPr lang="en-US" altLang="en-US" sz="1350" b="1" dirty="0" err="1">
                <a:solidFill>
                  <a:srgbClr val="FF0000"/>
                </a:solidFill>
                <a:latin typeface="Times New Roman" panose="02020603050405020304" pitchFamily="18" charset="0"/>
                <a:cs typeface="Times New Roman" panose="02020603050405020304" pitchFamily="18" charset="0"/>
              </a:rPr>
              <a:t>gió</a:t>
            </a:r>
            <a:r>
              <a:rPr lang="en-US" altLang="en-US" sz="1350" b="1" dirty="0">
                <a:solidFill>
                  <a:srgbClr val="FF0000"/>
                </a:solidFill>
                <a:latin typeface="Times New Roman" panose="02020603050405020304" pitchFamily="18" charset="0"/>
                <a:cs typeface="Times New Roman" panose="02020603050405020304" pitchFamily="18" charset="0"/>
              </a:rPr>
              <a:t> </a:t>
            </a:r>
            <a:r>
              <a:rPr lang="en-US" altLang="en-US" sz="1350" b="1" dirty="0" err="1">
                <a:solidFill>
                  <a:srgbClr val="FF0000"/>
                </a:solidFill>
                <a:latin typeface="Times New Roman" panose="02020603050405020304" pitchFamily="18" charset="0"/>
                <a:cs typeface="Times New Roman" panose="02020603050405020304" pitchFamily="18" charset="0"/>
              </a:rPr>
              <a:t>Bạc</a:t>
            </a:r>
            <a:r>
              <a:rPr lang="en-US" altLang="en-US" sz="1350" b="1" dirty="0">
                <a:solidFill>
                  <a:srgbClr val="FF0000"/>
                </a:solidFill>
                <a:latin typeface="Times New Roman" panose="02020603050405020304" pitchFamily="18" charset="0"/>
                <a:cs typeface="Times New Roman" panose="02020603050405020304" pitchFamily="18" charset="0"/>
              </a:rPr>
              <a:t> Liên</a:t>
            </a:r>
          </a:p>
        </p:txBody>
      </p:sp>
    </p:spTree>
    <p:extLst>
      <p:ext uri="{BB962C8B-B14F-4D97-AF65-F5344CB8AC3E}">
        <p14:creationId xmlns:p14="http://schemas.microsoft.com/office/powerpoint/2010/main" val="2022170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12"/>
                                        </p:tgtEl>
                                        <p:attrNameLst>
                                          <p:attrName>style.visibility</p:attrName>
                                        </p:attrNameLst>
                                      </p:cBhvr>
                                      <p:to>
                                        <p:strVal val="visible"/>
                                      </p:to>
                                    </p:set>
                                    <p:animEffect transition="in" filter="fade">
                                      <p:cBhvr>
                                        <p:cTn id="32" dur="1000"/>
                                        <p:tgtEl>
                                          <p:spTgt spid="4112"/>
                                        </p:tgtEl>
                                      </p:cBhvr>
                                    </p:animEffect>
                                    <p:anim calcmode="lin" valueType="num">
                                      <p:cBhvr>
                                        <p:cTn id="33" dur="1000" fill="hold"/>
                                        <p:tgtEl>
                                          <p:spTgt spid="4112"/>
                                        </p:tgtEl>
                                        <p:attrNameLst>
                                          <p:attrName>ppt_x</p:attrName>
                                        </p:attrNameLst>
                                      </p:cBhvr>
                                      <p:tavLst>
                                        <p:tav tm="0">
                                          <p:val>
                                            <p:strVal val="#ppt_x"/>
                                          </p:val>
                                        </p:tav>
                                        <p:tav tm="100000">
                                          <p:val>
                                            <p:strVal val="#ppt_x"/>
                                          </p:val>
                                        </p:tav>
                                      </p:tavLst>
                                    </p:anim>
                                    <p:anim calcmode="lin" valueType="num">
                                      <p:cBhvr>
                                        <p:cTn id="34" dur="1000" fill="hold"/>
                                        <p:tgtEl>
                                          <p:spTgt spid="41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34"/>
                                        </p:tgtEl>
                                        <p:attrNameLst>
                                          <p:attrName>style.visibility</p:attrName>
                                        </p:attrNameLst>
                                      </p:cBhvr>
                                      <p:to>
                                        <p:strVal val="visible"/>
                                      </p:to>
                                    </p:set>
                                    <p:animEffect transition="in" filter="fade">
                                      <p:cBhvr>
                                        <p:cTn id="37" dur="1000"/>
                                        <p:tgtEl>
                                          <p:spTgt spid="1034"/>
                                        </p:tgtEl>
                                      </p:cBhvr>
                                    </p:animEffect>
                                    <p:anim calcmode="lin" valueType="num">
                                      <p:cBhvr>
                                        <p:cTn id="38" dur="1000" fill="hold"/>
                                        <p:tgtEl>
                                          <p:spTgt spid="1034"/>
                                        </p:tgtEl>
                                        <p:attrNameLst>
                                          <p:attrName>ppt_x</p:attrName>
                                        </p:attrNameLst>
                                      </p:cBhvr>
                                      <p:tavLst>
                                        <p:tav tm="0">
                                          <p:val>
                                            <p:strVal val="#ppt_x"/>
                                          </p:val>
                                        </p:tav>
                                        <p:tav tm="100000">
                                          <p:val>
                                            <p:strVal val="#ppt_x"/>
                                          </p:val>
                                        </p:tav>
                                      </p:tavLst>
                                    </p:anim>
                                    <p:anim calcmode="lin" valueType="num">
                                      <p:cBhvr>
                                        <p:cTn id="39" dur="1000" fill="hold"/>
                                        <p:tgtEl>
                                          <p:spTgt spid="103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32"/>
                                        </p:tgtEl>
                                        <p:attrNameLst>
                                          <p:attrName>style.visibility</p:attrName>
                                        </p:attrNameLst>
                                      </p:cBhvr>
                                      <p:to>
                                        <p:strVal val="visible"/>
                                      </p:to>
                                    </p:set>
                                    <p:animEffect transition="in" filter="fade">
                                      <p:cBhvr>
                                        <p:cTn id="47" dur="1000"/>
                                        <p:tgtEl>
                                          <p:spTgt spid="1032"/>
                                        </p:tgtEl>
                                      </p:cBhvr>
                                    </p:animEffect>
                                    <p:anim calcmode="lin" valueType="num">
                                      <p:cBhvr>
                                        <p:cTn id="48" dur="1000" fill="hold"/>
                                        <p:tgtEl>
                                          <p:spTgt spid="1032"/>
                                        </p:tgtEl>
                                        <p:attrNameLst>
                                          <p:attrName>ppt_x</p:attrName>
                                        </p:attrNameLst>
                                      </p:cBhvr>
                                      <p:tavLst>
                                        <p:tav tm="0">
                                          <p:val>
                                            <p:strVal val="#ppt_x"/>
                                          </p:val>
                                        </p:tav>
                                        <p:tav tm="100000">
                                          <p:val>
                                            <p:strVal val="#ppt_x"/>
                                          </p:val>
                                        </p:tav>
                                      </p:tavLst>
                                    </p:anim>
                                    <p:anim calcmode="lin" valueType="num">
                                      <p:cBhvr>
                                        <p:cTn id="49" dur="1000" fill="hold"/>
                                        <p:tgtEl>
                                          <p:spTgt spid="103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098"/>
                                        </p:tgtEl>
                                        <p:attrNameLst>
                                          <p:attrName>style.visibility</p:attrName>
                                        </p:attrNameLst>
                                      </p:cBhvr>
                                      <p:to>
                                        <p:strVal val="visible"/>
                                      </p:to>
                                    </p:set>
                                    <p:animEffect transition="in" filter="fade">
                                      <p:cBhvr>
                                        <p:cTn id="57" dur="1000"/>
                                        <p:tgtEl>
                                          <p:spTgt spid="4098"/>
                                        </p:tgtEl>
                                      </p:cBhvr>
                                    </p:animEffect>
                                    <p:anim calcmode="lin" valueType="num">
                                      <p:cBhvr>
                                        <p:cTn id="58" dur="1000" fill="hold"/>
                                        <p:tgtEl>
                                          <p:spTgt spid="4098"/>
                                        </p:tgtEl>
                                        <p:attrNameLst>
                                          <p:attrName>ppt_x</p:attrName>
                                        </p:attrNameLst>
                                      </p:cBhvr>
                                      <p:tavLst>
                                        <p:tav tm="0">
                                          <p:val>
                                            <p:strVal val="#ppt_x"/>
                                          </p:val>
                                        </p:tav>
                                        <p:tav tm="100000">
                                          <p:val>
                                            <p:strVal val="#ppt_x"/>
                                          </p:val>
                                        </p:tav>
                                      </p:tavLst>
                                    </p:anim>
                                    <p:anim calcmode="lin" valueType="num">
                                      <p:cBhvr>
                                        <p:cTn id="59" dur="1000" fill="hold"/>
                                        <p:tgtEl>
                                          <p:spTgt spid="409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2" grpId="0"/>
      <p:bldP spid="7"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í Mật Cách Mạng Công Nghiệp Lần Thứ 1 - Lịch Sử Phát Triể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 y="133350"/>
            <a:ext cx="8669076" cy="4876800"/>
          </a:xfrm>
        </p:spPr>
      </p:pic>
    </p:spTree>
    <p:extLst>
      <p:ext uri="{BB962C8B-B14F-4D97-AF65-F5344CB8AC3E}">
        <p14:creationId xmlns:p14="http://schemas.microsoft.com/office/powerpoint/2010/main" val="10396619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171450" y="828390"/>
            <a:ext cx="8629650" cy="2633658"/>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346945" y="1307381"/>
            <a:ext cx="8396286" cy="1477328"/>
          </a:xfrm>
          <a:prstGeom prst="rect">
            <a:avLst/>
          </a:prstGeom>
        </p:spPr>
        <p:txBody>
          <a:bodyPr wrap="square" lIns="0" tIns="0" rIns="0" bIns="0" rtlCol="0" anchor="t">
            <a:spAutoFit/>
          </a:bodyPr>
          <a:lstStyle/>
          <a:p>
            <a:pPr lvl="0" algn="ctr">
              <a:spcBef>
                <a:spcPct val="0"/>
              </a:spcBef>
            </a:pPr>
            <a:r>
              <a:rPr lang="en-US" sz="4800" dirty="0" smtClean="0">
                <a:solidFill>
                  <a:srgbClr val="002060"/>
                </a:solidFill>
                <a:latin typeface="UTM Bienvenue" panose="02040603050506020204" pitchFamily="18" charset="0"/>
              </a:rPr>
              <a:t>1. </a:t>
            </a:r>
            <a:r>
              <a:rPr lang="en-US" sz="4800" dirty="0" err="1" smtClean="0">
                <a:solidFill>
                  <a:srgbClr val="002060"/>
                </a:solidFill>
                <a:latin typeface="UTM Bienvenue" panose="02040603050506020204" pitchFamily="18" charset="0"/>
              </a:rPr>
              <a:t>Những</a:t>
            </a:r>
            <a:r>
              <a:rPr lang="en-US" sz="4800" dirty="0" smtClean="0">
                <a:solidFill>
                  <a:srgbClr val="002060"/>
                </a:solidFill>
                <a:latin typeface="UTM Bienvenue" panose="02040603050506020204" pitchFamily="18" charset="0"/>
              </a:rPr>
              <a:t> </a:t>
            </a:r>
            <a:r>
              <a:rPr lang="en-US" sz="4800" dirty="0" err="1" smtClean="0">
                <a:solidFill>
                  <a:srgbClr val="002060"/>
                </a:solidFill>
                <a:latin typeface="UTM Bienvenue" panose="02040603050506020204" pitchFamily="18" charset="0"/>
              </a:rPr>
              <a:t>thành</a:t>
            </a:r>
            <a:r>
              <a:rPr lang="en-US" sz="4800" dirty="0" smtClean="0">
                <a:solidFill>
                  <a:srgbClr val="002060"/>
                </a:solidFill>
                <a:latin typeface="UTM Bienvenue" panose="02040603050506020204" pitchFamily="18" charset="0"/>
              </a:rPr>
              <a:t> </a:t>
            </a:r>
            <a:r>
              <a:rPr lang="en-US" sz="4800" dirty="0" err="1" smtClean="0">
                <a:solidFill>
                  <a:srgbClr val="002060"/>
                </a:solidFill>
                <a:latin typeface="UTM Bienvenue" panose="02040603050506020204" pitchFamily="18" charset="0"/>
              </a:rPr>
              <a:t>tựu</a:t>
            </a:r>
            <a:r>
              <a:rPr lang="en-US" sz="4800" dirty="0" smtClean="0">
                <a:solidFill>
                  <a:srgbClr val="002060"/>
                </a:solidFill>
                <a:latin typeface="UTM Bienvenue" panose="02040603050506020204" pitchFamily="18" charset="0"/>
              </a:rPr>
              <a:t> </a:t>
            </a:r>
            <a:r>
              <a:rPr lang="en-US" sz="4800" dirty="0" err="1" smtClean="0">
                <a:solidFill>
                  <a:srgbClr val="002060"/>
                </a:solidFill>
                <a:latin typeface="UTM Bienvenue" panose="02040603050506020204" pitchFamily="18" charset="0"/>
              </a:rPr>
              <a:t>tiêu</a:t>
            </a:r>
            <a:r>
              <a:rPr lang="en-US" sz="4800" dirty="0" smtClean="0">
                <a:solidFill>
                  <a:srgbClr val="002060"/>
                </a:solidFill>
                <a:latin typeface="UTM Bienvenue" panose="02040603050506020204" pitchFamily="18" charset="0"/>
              </a:rPr>
              <a:t> </a:t>
            </a:r>
            <a:r>
              <a:rPr lang="en-US" sz="4800" dirty="0" err="1" smtClean="0">
                <a:solidFill>
                  <a:srgbClr val="002060"/>
                </a:solidFill>
                <a:latin typeface="UTM Bienvenue" panose="02040603050506020204" pitchFamily="18" charset="0"/>
              </a:rPr>
              <a:t>biểu</a:t>
            </a:r>
            <a:r>
              <a:rPr lang="en-US" sz="4800" dirty="0" smtClean="0">
                <a:solidFill>
                  <a:srgbClr val="002060"/>
                </a:solidFill>
                <a:latin typeface="UTM Bienvenue" panose="02040603050506020204" pitchFamily="18" charset="0"/>
              </a:rPr>
              <a:t> </a:t>
            </a:r>
            <a:r>
              <a:rPr lang="en-US" sz="4800" dirty="0" err="1" smtClean="0">
                <a:solidFill>
                  <a:srgbClr val="002060"/>
                </a:solidFill>
                <a:latin typeface="UTM Bienvenue" panose="02040603050506020204" pitchFamily="18" charset="0"/>
              </a:rPr>
              <a:t>trong</a:t>
            </a:r>
            <a:r>
              <a:rPr lang="en-US" sz="4800" dirty="0" smtClean="0">
                <a:solidFill>
                  <a:srgbClr val="002060"/>
                </a:solidFill>
                <a:latin typeface="UTM Bienvenue" panose="02040603050506020204" pitchFamily="18" charset="0"/>
              </a:rPr>
              <a:t> </a:t>
            </a:r>
            <a:r>
              <a:rPr lang="en-US" sz="4800" dirty="0" err="1" smtClean="0">
                <a:solidFill>
                  <a:srgbClr val="002060"/>
                </a:solidFill>
                <a:latin typeface="UTM Bienvenue" panose="02040603050506020204" pitchFamily="18" charset="0"/>
              </a:rPr>
              <a:t>Cách</a:t>
            </a:r>
            <a:r>
              <a:rPr lang="en-US" sz="4800" dirty="0" smtClean="0">
                <a:solidFill>
                  <a:srgbClr val="002060"/>
                </a:solidFill>
                <a:latin typeface="UTM Bienvenue" panose="02040603050506020204" pitchFamily="18" charset="0"/>
              </a:rPr>
              <a:t> </a:t>
            </a:r>
            <a:r>
              <a:rPr lang="en-US" sz="4800" dirty="0" err="1" smtClean="0">
                <a:solidFill>
                  <a:srgbClr val="002060"/>
                </a:solidFill>
                <a:latin typeface="UTM Bienvenue" panose="02040603050506020204" pitchFamily="18" charset="0"/>
              </a:rPr>
              <a:t>mạng</a:t>
            </a:r>
            <a:r>
              <a:rPr lang="en-US" sz="4800" dirty="0" smtClean="0">
                <a:solidFill>
                  <a:srgbClr val="002060"/>
                </a:solidFill>
                <a:latin typeface="UTM Bienvenue" panose="02040603050506020204" pitchFamily="18" charset="0"/>
              </a:rPr>
              <a:t> </a:t>
            </a:r>
            <a:r>
              <a:rPr lang="en-US" sz="4800" dirty="0" err="1" smtClean="0">
                <a:solidFill>
                  <a:srgbClr val="002060"/>
                </a:solidFill>
                <a:latin typeface="UTM Bienvenue" panose="02040603050506020204" pitchFamily="18" charset="0"/>
              </a:rPr>
              <a:t>công</a:t>
            </a:r>
            <a:r>
              <a:rPr lang="en-US" sz="4800" dirty="0" smtClean="0">
                <a:solidFill>
                  <a:srgbClr val="002060"/>
                </a:solidFill>
                <a:latin typeface="UTM Bienvenue" panose="02040603050506020204" pitchFamily="18" charset="0"/>
              </a:rPr>
              <a:t> </a:t>
            </a:r>
            <a:r>
              <a:rPr lang="en-US" sz="4800" dirty="0" err="1" smtClean="0">
                <a:solidFill>
                  <a:srgbClr val="002060"/>
                </a:solidFill>
                <a:latin typeface="UTM Bienvenue" panose="02040603050506020204" pitchFamily="18" charset="0"/>
              </a:rPr>
              <a:t>nghiệp</a:t>
            </a:r>
            <a:endParaRPr lang="en-US" sz="4800" dirty="0">
              <a:solidFill>
                <a:srgbClr val="002060"/>
              </a:solidFill>
              <a:latin typeface="UTM Bienvenue" panose="02040603050506020204" pitchFamily="18" charset="0"/>
            </a:endParaRPr>
          </a:p>
        </p:txBody>
      </p:sp>
      <p:grpSp>
        <p:nvGrpSpPr>
          <p:cNvPr id="9" name="Group 5"/>
          <p:cNvGrpSpPr/>
          <p:nvPr/>
        </p:nvGrpSpPr>
        <p:grpSpPr>
          <a:xfrm>
            <a:off x="3440929" y="3337228"/>
            <a:ext cx="2257039" cy="506717"/>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3675633" y="3446114"/>
            <a:ext cx="1738910" cy="294953"/>
          </a:xfrm>
          <a:prstGeom prst="rect">
            <a:avLst/>
          </a:prstGeom>
        </p:spPr>
        <p:txBody>
          <a:bodyPr lIns="0" tIns="0" rIns="0" bIns="0" rtlCol="0" anchor="t">
            <a:spAutoFit/>
          </a:bodyPr>
          <a:lstStyle/>
          <a:p>
            <a:pPr algn="ctr">
              <a:lnSpc>
                <a:spcPts val="2250"/>
              </a:lnSpc>
              <a:spcBef>
                <a:spcPct val="0"/>
              </a:spcBef>
            </a:pPr>
            <a:r>
              <a:rPr lang="en-US" sz="2250" dirty="0">
                <a:solidFill>
                  <a:srgbClr val="373735"/>
                </a:solidFill>
                <a:latin typeface="뉴요커"/>
              </a:rPr>
              <a:t>Let’s Go!</a:t>
            </a: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95610">
            <a:off x="266381" y="151646"/>
            <a:ext cx="1354497" cy="914524"/>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78512" flipH="1">
            <a:off x="7946590" y="2941614"/>
            <a:ext cx="675761" cy="1080715"/>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28555" y="3904478"/>
            <a:ext cx="2430737" cy="1641175"/>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53153" y="3712650"/>
            <a:ext cx="689801" cy="679277"/>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242889">
            <a:off x="7286334" y="-1054892"/>
            <a:ext cx="1992716" cy="2814922"/>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911843">
            <a:off x="5626730" y="3773275"/>
            <a:ext cx="1311912" cy="465254"/>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254602" y="4255475"/>
            <a:ext cx="1159941" cy="588560"/>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420846">
            <a:off x="5265558" y="538588"/>
            <a:ext cx="567649" cy="471260"/>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763327">
            <a:off x="8569078" y="3122825"/>
            <a:ext cx="1627448" cy="2062868"/>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385701" y="579553"/>
            <a:ext cx="535525" cy="389330"/>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3467168">
            <a:off x="2826361" y="4172018"/>
            <a:ext cx="438179" cy="558599"/>
          </a:xfrm>
          <a:prstGeom prst="rect">
            <a:avLst/>
          </a:prstGeom>
        </p:spPr>
      </p:pic>
    </p:spTree>
    <p:extLst>
      <p:ext uri="{BB962C8B-B14F-4D97-AF65-F5344CB8AC3E}">
        <p14:creationId xmlns:p14="http://schemas.microsoft.com/office/powerpoint/2010/main" val="2343417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3"/>
          <a:srcRect l="7929" t="14522" r="8438" b="14913"/>
          <a:stretch>
            <a:fillRect/>
          </a:stretch>
        </p:blipFill>
        <p:spPr>
          <a:xfrm>
            <a:off x="0" y="0"/>
            <a:ext cx="9141619" cy="5143500"/>
          </a:xfrm>
          <a:prstGeom prst="rect">
            <a:avLst/>
          </a:prstGeom>
        </p:spPr>
      </p:pic>
      <p:pic>
        <p:nvPicPr>
          <p:cNvPr id="9"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44734" y="4238521"/>
            <a:ext cx="189610" cy="175520"/>
          </a:xfrm>
          <a:prstGeom prst="rect">
            <a:avLst/>
          </a:prstGeom>
        </p:spPr>
      </p:pic>
      <p:grpSp>
        <p:nvGrpSpPr>
          <p:cNvPr id="10" name="Group 4"/>
          <p:cNvGrpSpPr/>
          <p:nvPr/>
        </p:nvGrpSpPr>
        <p:grpSpPr>
          <a:xfrm>
            <a:off x="2286000" y="847787"/>
            <a:ext cx="7499136" cy="2353353"/>
            <a:chOff x="0" y="0"/>
            <a:chExt cx="14452999" cy="4534409"/>
          </a:xfrm>
          <a:noFill/>
        </p:grpSpPr>
        <p:sp>
          <p:nvSpPr>
            <p:cNvPr id="11"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grpFill/>
          </p:spPr>
        </p:sp>
      </p:grpSp>
      <p:pic>
        <p:nvPicPr>
          <p:cNvPr id="12"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9917" y="2148344"/>
            <a:ext cx="177441" cy="164256"/>
          </a:xfrm>
          <a:prstGeom prst="rect">
            <a:avLst/>
          </a:prstGeom>
        </p:spPr>
      </p:pic>
      <p:pic>
        <p:nvPicPr>
          <p:cNvPr id="13"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023858" y="3822500"/>
            <a:ext cx="170385" cy="157725"/>
          </a:xfrm>
          <a:prstGeom prst="rect">
            <a:avLst/>
          </a:prstGeom>
        </p:spPr>
      </p:pic>
      <p:pic>
        <p:nvPicPr>
          <p:cNvPr id="14"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2372" y="3901362"/>
            <a:ext cx="146774" cy="135868"/>
          </a:xfrm>
          <a:prstGeom prst="rect">
            <a:avLst/>
          </a:prstGeom>
        </p:spPr>
      </p:pic>
      <p:pic>
        <p:nvPicPr>
          <p:cNvPr id="15"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00120">
            <a:off x="8155058" y="-27245"/>
            <a:ext cx="833765" cy="840284"/>
          </a:xfrm>
          <a:prstGeom prst="rect">
            <a:avLst/>
          </a:prstGeom>
        </p:spPr>
      </p:pic>
      <p:pic>
        <p:nvPicPr>
          <p:cNvPr id="16"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279322">
            <a:off x="-593089" y="-208577"/>
            <a:ext cx="2124472" cy="722509"/>
          </a:xfrm>
          <a:prstGeom prst="rect">
            <a:avLst/>
          </a:prstGeom>
        </p:spPr>
      </p:pic>
      <p:pic>
        <p:nvPicPr>
          <p:cNvPr id="17"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flipH="1">
            <a:off x="7587658" y="-228094"/>
            <a:ext cx="2483330" cy="844552"/>
          </a:xfrm>
          <a:prstGeom prst="rect">
            <a:avLst/>
          </a:prstGeom>
        </p:spPr>
      </p:pic>
      <p:pic>
        <p:nvPicPr>
          <p:cNvPr id="18"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571940" y="1627280"/>
            <a:ext cx="175815" cy="162751"/>
          </a:xfrm>
          <a:prstGeom prst="rect">
            <a:avLst/>
          </a:prstGeom>
        </p:spPr>
      </p:pic>
      <p:pic>
        <p:nvPicPr>
          <p:cNvPr id="19"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62410" y="-62003"/>
            <a:ext cx="182324" cy="168777"/>
          </a:xfrm>
          <a:prstGeom prst="rect">
            <a:avLst/>
          </a:prstGeom>
        </p:spPr>
      </p:pic>
      <p:pic>
        <p:nvPicPr>
          <p:cNvPr id="20" name="Picture 14"/>
          <p:cNvPicPr>
            <a:picLocks noChangeAspect="1"/>
          </p:cNvPicPr>
          <p:nvPr/>
        </p:nvPicPr>
        <p:blipFill>
          <a:blip r:embed="rId17"/>
          <a:srcRect/>
          <a:stretch>
            <a:fillRect/>
          </a:stretch>
        </p:blipFill>
        <p:spPr>
          <a:xfrm>
            <a:off x="181150" y="2312600"/>
            <a:ext cx="1542551" cy="2576955"/>
          </a:xfrm>
          <a:prstGeom prst="rect">
            <a:avLst/>
          </a:prstGeom>
        </p:spPr>
      </p:pic>
      <p:pic>
        <p:nvPicPr>
          <p:cNvPr id="21"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613372">
            <a:off x="693237" y="1916449"/>
            <a:ext cx="356573" cy="215225"/>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96849" y="4836996"/>
            <a:ext cx="5702899" cy="320872"/>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283276" y="4856207"/>
            <a:ext cx="5702899" cy="320872"/>
          </a:xfrm>
          <a:prstGeom prst="rect">
            <a:avLst/>
          </a:prstGeom>
        </p:spPr>
      </p:pic>
      <p:sp>
        <p:nvSpPr>
          <p:cNvPr id="3" name="Rounded Rectangular Callout 2"/>
          <p:cNvSpPr/>
          <p:nvPr/>
        </p:nvSpPr>
        <p:spPr>
          <a:xfrm>
            <a:off x="2000250" y="392897"/>
            <a:ext cx="5486400" cy="1919704"/>
          </a:xfrm>
          <a:prstGeom prst="wedgeRoundRectCallout">
            <a:avLst>
              <a:gd name="adj1" fmla="val -43303"/>
              <a:gd name="adj2" fmla="val 74408"/>
              <a:gd name="adj3" fmla="val 16667"/>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dirty="0" err="1" smtClean="0"/>
              <a:t>Cách</a:t>
            </a:r>
            <a:r>
              <a:rPr lang="en-US" sz="2700" dirty="0" smtClean="0"/>
              <a:t> </a:t>
            </a:r>
            <a:r>
              <a:rPr lang="en-US" sz="2700" dirty="0" err="1" smtClean="0"/>
              <a:t>mạng</a:t>
            </a:r>
            <a:r>
              <a:rPr lang="en-US" sz="2700" dirty="0" smtClean="0"/>
              <a:t> </a:t>
            </a:r>
            <a:r>
              <a:rPr lang="en-US" sz="2700" dirty="0" err="1" smtClean="0"/>
              <a:t>Công</a:t>
            </a:r>
            <a:r>
              <a:rPr lang="en-US" sz="2700" dirty="0" smtClean="0"/>
              <a:t> </a:t>
            </a:r>
            <a:r>
              <a:rPr lang="en-US" sz="2700" dirty="0" err="1" smtClean="0"/>
              <a:t>nghiệp</a:t>
            </a:r>
            <a:r>
              <a:rPr lang="en-US" sz="2700" dirty="0" smtClean="0"/>
              <a:t> </a:t>
            </a:r>
            <a:r>
              <a:rPr lang="en-US" sz="2700" dirty="0" err="1" smtClean="0"/>
              <a:t>xuất</a:t>
            </a:r>
            <a:r>
              <a:rPr lang="en-US" sz="2700" dirty="0" smtClean="0"/>
              <a:t> </a:t>
            </a:r>
            <a:r>
              <a:rPr lang="en-US" sz="2700" dirty="0" err="1" smtClean="0"/>
              <a:t>hiện</a:t>
            </a:r>
            <a:r>
              <a:rPr lang="en-US" sz="2700" dirty="0" smtClean="0"/>
              <a:t> </a:t>
            </a:r>
            <a:r>
              <a:rPr lang="en-US" sz="2700" dirty="0" err="1" smtClean="0"/>
              <a:t>đầu</a:t>
            </a:r>
            <a:r>
              <a:rPr lang="en-US" sz="2700" dirty="0" smtClean="0"/>
              <a:t> </a:t>
            </a:r>
            <a:r>
              <a:rPr lang="en-US" sz="2700" dirty="0" err="1" smtClean="0"/>
              <a:t>tiên</a:t>
            </a:r>
            <a:r>
              <a:rPr lang="en-US" sz="2700" dirty="0" smtClean="0"/>
              <a:t> ở </a:t>
            </a:r>
            <a:r>
              <a:rPr lang="en-US" sz="2700" dirty="0" err="1" smtClean="0"/>
              <a:t>quốc</a:t>
            </a:r>
            <a:r>
              <a:rPr lang="en-US" sz="2700" dirty="0" smtClean="0"/>
              <a:t> </a:t>
            </a:r>
            <a:r>
              <a:rPr lang="en-US" sz="2700" dirty="0" err="1" smtClean="0"/>
              <a:t>gia</a:t>
            </a:r>
            <a:r>
              <a:rPr lang="en-US" sz="2700" dirty="0" smtClean="0"/>
              <a:t> </a:t>
            </a:r>
            <a:r>
              <a:rPr lang="en-US" sz="2700" dirty="0" err="1" smtClean="0"/>
              <a:t>nào</a:t>
            </a:r>
            <a:r>
              <a:rPr lang="en-US" sz="2700" dirty="0" smtClean="0"/>
              <a:t>?</a:t>
            </a:r>
            <a:endParaRPr lang="en-US" sz="2700" dirty="0"/>
          </a:p>
        </p:txBody>
      </p:sp>
      <p:sp>
        <p:nvSpPr>
          <p:cNvPr id="24" name="Rounded Rectangular Callout 23"/>
          <p:cNvSpPr/>
          <p:nvPr/>
        </p:nvSpPr>
        <p:spPr>
          <a:xfrm>
            <a:off x="2026562" y="375657"/>
            <a:ext cx="5486400" cy="1919704"/>
          </a:xfrm>
          <a:prstGeom prst="wedgeRoundRectCallout">
            <a:avLst>
              <a:gd name="adj1" fmla="val -43303"/>
              <a:gd name="adj2" fmla="val 74408"/>
              <a:gd name="adj3" fmla="val 16667"/>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dirty="0" smtClean="0"/>
              <a:t>Theo </a:t>
            </a:r>
            <a:r>
              <a:rPr lang="en-US" sz="2700" dirty="0" err="1" smtClean="0"/>
              <a:t>em</a:t>
            </a:r>
            <a:r>
              <a:rPr lang="en-US" sz="2700" dirty="0" smtClean="0"/>
              <a:t>, </a:t>
            </a:r>
            <a:r>
              <a:rPr lang="en-US" sz="2700" dirty="0" err="1" smtClean="0"/>
              <a:t>vì</a:t>
            </a:r>
            <a:r>
              <a:rPr lang="en-US" sz="2700" dirty="0" smtClean="0"/>
              <a:t> </a:t>
            </a:r>
            <a:r>
              <a:rPr lang="en-US" sz="2700" dirty="0" err="1" smtClean="0"/>
              <a:t>sao</a:t>
            </a:r>
            <a:r>
              <a:rPr lang="en-US" sz="2700" dirty="0" smtClean="0"/>
              <a:t> </a:t>
            </a:r>
            <a:r>
              <a:rPr lang="en-US" sz="2700" dirty="0" err="1" smtClean="0"/>
              <a:t>Anh</a:t>
            </a:r>
            <a:r>
              <a:rPr lang="en-US" sz="2700" dirty="0" smtClean="0"/>
              <a:t> </a:t>
            </a:r>
            <a:r>
              <a:rPr lang="en-US" sz="2700" dirty="0" err="1" smtClean="0"/>
              <a:t>là</a:t>
            </a:r>
            <a:r>
              <a:rPr lang="en-US" sz="2700" dirty="0" smtClean="0"/>
              <a:t> </a:t>
            </a:r>
            <a:r>
              <a:rPr lang="en-US" sz="2700" dirty="0" err="1" smtClean="0"/>
              <a:t>nơi</a:t>
            </a:r>
            <a:r>
              <a:rPr lang="en-US" sz="2700" dirty="0" smtClean="0"/>
              <a:t> </a:t>
            </a:r>
            <a:r>
              <a:rPr lang="en-US" sz="2700" dirty="0" err="1" smtClean="0"/>
              <a:t>diễn</a:t>
            </a:r>
            <a:r>
              <a:rPr lang="en-US" sz="2700" dirty="0" smtClean="0"/>
              <a:t> </a:t>
            </a:r>
            <a:r>
              <a:rPr lang="en-US" sz="2700" dirty="0" err="1" smtClean="0"/>
              <a:t>ra</a:t>
            </a:r>
            <a:r>
              <a:rPr lang="en-US" sz="2700" dirty="0" smtClean="0"/>
              <a:t> </a:t>
            </a:r>
            <a:r>
              <a:rPr lang="en-US" sz="2700" dirty="0" err="1" smtClean="0"/>
              <a:t>Cách</a:t>
            </a:r>
            <a:r>
              <a:rPr lang="en-US" sz="2700" dirty="0" smtClean="0"/>
              <a:t> </a:t>
            </a:r>
            <a:r>
              <a:rPr lang="en-US" sz="2700" dirty="0" err="1" smtClean="0"/>
              <a:t>mạng</a:t>
            </a:r>
            <a:r>
              <a:rPr lang="en-US" sz="2700" dirty="0" smtClean="0"/>
              <a:t> </a:t>
            </a:r>
            <a:r>
              <a:rPr lang="en-US" sz="2700" dirty="0" err="1" smtClean="0"/>
              <a:t>công</a:t>
            </a:r>
            <a:r>
              <a:rPr lang="en-US" sz="2700" dirty="0" smtClean="0"/>
              <a:t> </a:t>
            </a:r>
            <a:r>
              <a:rPr lang="en-US" sz="2700" dirty="0" err="1" smtClean="0"/>
              <a:t>nghiệp</a:t>
            </a:r>
            <a:r>
              <a:rPr lang="en-US" sz="2700" dirty="0" smtClean="0"/>
              <a:t> </a:t>
            </a:r>
            <a:r>
              <a:rPr lang="en-US" sz="2700" dirty="0" err="1" smtClean="0"/>
              <a:t>sớm</a:t>
            </a:r>
            <a:r>
              <a:rPr lang="en-US" sz="2700" dirty="0" smtClean="0"/>
              <a:t> </a:t>
            </a:r>
            <a:r>
              <a:rPr lang="en-US" sz="2700" dirty="0" err="1" smtClean="0"/>
              <a:t>nhất</a:t>
            </a:r>
            <a:r>
              <a:rPr lang="en-US" sz="2700" dirty="0" smtClean="0"/>
              <a:t>?</a:t>
            </a:r>
            <a:endParaRPr lang="en-US" sz="2700" dirty="0"/>
          </a:p>
        </p:txBody>
      </p:sp>
    </p:spTree>
    <p:extLst>
      <p:ext uri="{BB962C8B-B14F-4D97-AF65-F5344CB8AC3E}">
        <p14:creationId xmlns:p14="http://schemas.microsoft.com/office/powerpoint/2010/main" val="380660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12148115"/>
              </p:ext>
            </p:extLst>
          </p:nvPr>
        </p:nvGraphicFramePr>
        <p:xfrm>
          <a:off x="533400" y="361950"/>
          <a:ext cx="8153400" cy="4629150"/>
        </p:xfrm>
        <a:graphic>
          <a:graphicData uri="http://schemas.openxmlformats.org/drawingml/2006/table">
            <a:tbl>
              <a:tblPr firstRow="1" bandRow="1">
                <a:tableStyleId>{B1140E64-4373-4C8D-BCBB-07256B65901B}</a:tableStyleId>
              </a:tblPr>
              <a:tblGrid>
                <a:gridCol w="1936432">
                  <a:extLst>
                    <a:ext uri="{9D8B030D-6E8A-4147-A177-3AD203B41FA5}">
                      <a16:colId xmlns:a16="http://schemas.microsoft.com/office/drawing/2014/main" val="1046158767"/>
                    </a:ext>
                  </a:extLst>
                </a:gridCol>
                <a:gridCol w="6216968">
                  <a:extLst>
                    <a:ext uri="{9D8B030D-6E8A-4147-A177-3AD203B41FA5}">
                      <a16:colId xmlns:a16="http://schemas.microsoft.com/office/drawing/2014/main" val="499202200"/>
                    </a:ext>
                  </a:extLst>
                </a:gridCol>
              </a:tblGrid>
              <a:tr h="514350">
                <a:tc>
                  <a:txBody>
                    <a:bodyPr/>
                    <a:lstStyle/>
                    <a:p>
                      <a:r>
                        <a:rPr lang="en-US" sz="2400" b="1" dirty="0" err="1" smtClean="0">
                          <a:latin typeface="+mn-lt"/>
                        </a:rPr>
                        <a:t>Thời</a:t>
                      </a:r>
                      <a:r>
                        <a:rPr lang="en-US" sz="2400" b="1" baseline="0" dirty="0" smtClean="0">
                          <a:latin typeface="+mn-lt"/>
                        </a:rPr>
                        <a:t> </a:t>
                      </a:r>
                      <a:r>
                        <a:rPr lang="en-US" sz="2400" b="1" baseline="0" dirty="0" err="1" smtClean="0">
                          <a:latin typeface="+mn-lt"/>
                        </a:rPr>
                        <a:t>gian</a:t>
                      </a:r>
                      <a:endParaRPr lang="en-US" sz="2400" b="1" dirty="0">
                        <a:latin typeface="+mn-lt"/>
                      </a:endParaRPr>
                    </a:p>
                  </a:txBody>
                  <a:tcPr/>
                </a:tc>
                <a:tc>
                  <a:txBody>
                    <a:bodyPr/>
                    <a:lstStyle/>
                    <a:p>
                      <a:r>
                        <a:rPr lang="en-US" sz="2400" b="1" dirty="0" err="1" smtClean="0">
                          <a:latin typeface="+mn-lt"/>
                        </a:rPr>
                        <a:t>Tên</a:t>
                      </a:r>
                      <a:r>
                        <a:rPr lang="en-US" sz="2400" b="1" baseline="0" dirty="0" smtClean="0">
                          <a:latin typeface="+mn-lt"/>
                        </a:rPr>
                        <a:t> </a:t>
                      </a:r>
                      <a:r>
                        <a:rPr lang="en-US" sz="2400" b="1" baseline="0" dirty="0" err="1" smtClean="0">
                          <a:latin typeface="+mn-lt"/>
                        </a:rPr>
                        <a:t>phát</a:t>
                      </a:r>
                      <a:r>
                        <a:rPr lang="en-US" sz="2400" b="1" baseline="0" dirty="0" smtClean="0">
                          <a:latin typeface="+mn-lt"/>
                        </a:rPr>
                        <a:t> minh</a:t>
                      </a:r>
                      <a:endParaRPr lang="en-US" sz="2400" b="1" dirty="0">
                        <a:latin typeface="+mn-lt"/>
                      </a:endParaRPr>
                    </a:p>
                  </a:txBody>
                  <a:tcPr/>
                </a:tc>
                <a:extLst>
                  <a:ext uri="{0D108BD9-81ED-4DB2-BD59-A6C34878D82A}">
                    <a16:rowId xmlns:a16="http://schemas.microsoft.com/office/drawing/2014/main" val="4031772530"/>
                  </a:ext>
                </a:extLst>
              </a:tr>
              <a:tr h="514350">
                <a:tc>
                  <a:txBody>
                    <a:bodyPr/>
                    <a:lstStyle/>
                    <a:p>
                      <a:endParaRPr lang="en-US" sz="2400" b="1" dirty="0">
                        <a:latin typeface="+mn-lt"/>
                      </a:endParaRPr>
                    </a:p>
                  </a:txBody>
                  <a:tcPr/>
                </a:tc>
                <a:tc>
                  <a:txBody>
                    <a:bodyPr/>
                    <a:lstStyle/>
                    <a:p>
                      <a:endParaRPr lang="en-US" sz="2400" b="1" dirty="0">
                        <a:latin typeface="+mn-lt"/>
                      </a:endParaRPr>
                    </a:p>
                  </a:txBody>
                  <a:tcPr/>
                </a:tc>
                <a:extLst>
                  <a:ext uri="{0D108BD9-81ED-4DB2-BD59-A6C34878D82A}">
                    <a16:rowId xmlns:a16="http://schemas.microsoft.com/office/drawing/2014/main" val="2523205980"/>
                  </a:ext>
                </a:extLst>
              </a:tr>
              <a:tr h="514350">
                <a:tc>
                  <a:txBody>
                    <a:bodyPr/>
                    <a:lstStyle/>
                    <a:p>
                      <a:endParaRPr lang="en-US" sz="2400" b="1" dirty="0">
                        <a:latin typeface="+mn-lt"/>
                      </a:endParaRPr>
                    </a:p>
                  </a:txBody>
                  <a:tcPr/>
                </a:tc>
                <a:tc>
                  <a:txBody>
                    <a:bodyPr/>
                    <a:lstStyle/>
                    <a:p>
                      <a:endParaRPr lang="en-US" sz="2400" b="1" dirty="0">
                        <a:latin typeface="+mn-lt"/>
                      </a:endParaRPr>
                    </a:p>
                  </a:txBody>
                  <a:tcPr/>
                </a:tc>
                <a:extLst>
                  <a:ext uri="{0D108BD9-81ED-4DB2-BD59-A6C34878D82A}">
                    <a16:rowId xmlns:a16="http://schemas.microsoft.com/office/drawing/2014/main" val="940699198"/>
                  </a:ext>
                </a:extLst>
              </a:tr>
              <a:tr h="514350">
                <a:tc>
                  <a:txBody>
                    <a:bodyPr/>
                    <a:lstStyle/>
                    <a:p>
                      <a:endParaRPr lang="en-US" sz="2400" b="1" dirty="0">
                        <a:latin typeface="+mn-lt"/>
                      </a:endParaRPr>
                    </a:p>
                  </a:txBody>
                  <a:tcPr/>
                </a:tc>
                <a:tc>
                  <a:txBody>
                    <a:bodyPr/>
                    <a:lstStyle/>
                    <a:p>
                      <a:endParaRPr lang="en-US" sz="2400" b="1" dirty="0">
                        <a:latin typeface="+mn-lt"/>
                      </a:endParaRPr>
                    </a:p>
                  </a:txBody>
                  <a:tcPr/>
                </a:tc>
                <a:extLst>
                  <a:ext uri="{0D108BD9-81ED-4DB2-BD59-A6C34878D82A}">
                    <a16:rowId xmlns:a16="http://schemas.microsoft.com/office/drawing/2014/main" val="3633413251"/>
                  </a:ext>
                </a:extLst>
              </a:tr>
              <a:tr h="514350">
                <a:tc>
                  <a:txBody>
                    <a:bodyPr/>
                    <a:lstStyle/>
                    <a:p>
                      <a:endParaRPr lang="en-US" sz="2400" b="1" dirty="0">
                        <a:latin typeface="+mn-lt"/>
                      </a:endParaRPr>
                    </a:p>
                  </a:txBody>
                  <a:tcPr/>
                </a:tc>
                <a:tc>
                  <a:txBody>
                    <a:bodyPr/>
                    <a:lstStyle/>
                    <a:p>
                      <a:endParaRPr lang="en-US" sz="2400" b="1" dirty="0">
                        <a:latin typeface="+mn-lt"/>
                      </a:endParaRPr>
                    </a:p>
                  </a:txBody>
                  <a:tcPr/>
                </a:tc>
                <a:extLst>
                  <a:ext uri="{0D108BD9-81ED-4DB2-BD59-A6C34878D82A}">
                    <a16:rowId xmlns:a16="http://schemas.microsoft.com/office/drawing/2014/main" val="1246872746"/>
                  </a:ext>
                </a:extLst>
              </a:tr>
              <a:tr h="514350">
                <a:tc>
                  <a:txBody>
                    <a:bodyPr/>
                    <a:lstStyle/>
                    <a:p>
                      <a:endParaRPr lang="en-US" sz="2400" b="1" dirty="0">
                        <a:latin typeface="+mn-lt"/>
                      </a:endParaRPr>
                    </a:p>
                  </a:txBody>
                  <a:tcPr/>
                </a:tc>
                <a:tc>
                  <a:txBody>
                    <a:bodyPr/>
                    <a:lstStyle/>
                    <a:p>
                      <a:endParaRPr lang="en-US" sz="2400" b="1" dirty="0">
                        <a:latin typeface="+mn-lt"/>
                      </a:endParaRPr>
                    </a:p>
                  </a:txBody>
                  <a:tcPr/>
                </a:tc>
                <a:extLst>
                  <a:ext uri="{0D108BD9-81ED-4DB2-BD59-A6C34878D82A}">
                    <a16:rowId xmlns:a16="http://schemas.microsoft.com/office/drawing/2014/main" val="2781043131"/>
                  </a:ext>
                </a:extLst>
              </a:tr>
              <a:tr h="514350">
                <a:tc>
                  <a:txBody>
                    <a:bodyPr/>
                    <a:lstStyle/>
                    <a:p>
                      <a:endParaRPr lang="en-US" sz="2400" b="1" dirty="0">
                        <a:latin typeface="+mn-lt"/>
                      </a:endParaRPr>
                    </a:p>
                  </a:txBody>
                  <a:tcPr/>
                </a:tc>
                <a:tc>
                  <a:txBody>
                    <a:bodyPr/>
                    <a:lstStyle/>
                    <a:p>
                      <a:endParaRPr lang="en-US" sz="2400" b="1" dirty="0">
                        <a:latin typeface="+mn-lt"/>
                      </a:endParaRPr>
                    </a:p>
                  </a:txBody>
                  <a:tcPr/>
                </a:tc>
                <a:extLst>
                  <a:ext uri="{0D108BD9-81ED-4DB2-BD59-A6C34878D82A}">
                    <a16:rowId xmlns:a16="http://schemas.microsoft.com/office/drawing/2014/main" val="2763977850"/>
                  </a:ext>
                </a:extLst>
              </a:tr>
              <a:tr h="514350">
                <a:tc>
                  <a:txBody>
                    <a:bodyPr/>
                    <a:lstStyle/>
                    <a:p>
                      <a:endParaRPr lang="en-US" sz="2400" b="1" dirty="0">
                        <a:latin typeface="+mn-lt"/>
                      </a:endParaRPr>
                    </a:p>
                  </a:txBody>
                  <a:tcPr/>
                </a:tc>
                <a:tc>
                  <a:txBody>
                    <a:bodyPr/>
                    <a:lstStyle/>
                    <a:p>
                      <a:endParaRPr lang="en-US" sz="2400" b="1" dirty="0">
                        <a:latin typeface="+mn-lt"/>
                      </a:endParaRPr>
                    </a:p>
                  </a:txBody>
                  <a:tcPr/>
                </a:tc>
                <a:extLst>
                  <a:ext uri="{0D108BD9-81ED-4DB2-BD59-A6C34878D82A}">
                    <a16:rowId xmlns:a16="http://schemas.microsoft.com/office/drawing/2014/main" val="2788785697"/>
                  </a:ext>
                </a:extLst>
              </a:tr>
              <a:tr h="514350">
                <a:tc>
                  <a:txBody>
                    <a:bodyPr/>
                    <a:lstStyle/>
                    <a:p>
                      <a:endParaRPr lang="en-US" sz="2400" b="1" dirty="0">
                        <a:latin typeface="+mn-lt"/>
                      </a:endParaRPr>
                    </a:p>
                  </a:txBody>
                  <a:tcPr/>
                </a:tc>
                <a:tc>
                  <a:txBody>
                    <a:bodyPr/>
                    <a:lstStyle/>
                    <a:p>
                      <a:endParaRPr lang="en-US" sz="2400" b="1" dirty="0">
                        <a:latin typeface="+mn-lt"/>
                      </a:endParaRPr>
                    </a:p>
                  </a:txBody>
                  <a:tcPr/>
                </a:tc>
                <a:extLst>
                  <a:ext uri="{0D108BD9-81ED-4DB2-BD59-A6C34878D82A}">
                    <a16:rowId xmlns:a16="http://schemas.microsoft.com/office/drawing/2014/main" val="865508109"/>
                  </a:ext>
                </a:extLst>
              </a:tr>
            </a:tbl>
          </a:graphicData>
        </a:graphic>
      </p:graphicFrame>
    </p:spTree>
    <p:extLst>
      <p:ext uri="{BB962C8B-B14F-4D97-AF65-F5344CB8AC3E}">
        <p14:creationId xmlns:p14="http://schemas.microsoft.com/office/powerpoint/2010/main" val="1043436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32445475"/>
              </p:ext>
            </p:extLst>
          </p:nvPr>
        </p:nvGraphicFramePr>
        <p:xfrm>
          <a:off x="533400" y="361950"/>
          <a:ext cx="8153400" cy="4629150"/>
        </p:xfrm>
        <a:graphic>
          <a:graphicData uri="http://schemas.openxmlformats.org/drawingml/2006/table">
            <a:tbl>
              <a:tblPr firstRow="1" bandRow="1">
                <a:tableStyleId>{B1140E64-4373-4C8D-BCBB-07256B65901B}</a:tableStyleId>
              </a:tblPr>
              <a:tblGrid>
                <a:gridCol w="1936432">
                  <a:extLst>
                    <a:ext uri="{9D8B030D-6E8A-4147-A177-3AD203B41FA5}">
                      <a16:colId xmlns:a16="http://schemas.microsoft.com/office/drawing/2014/main" val="1046158767"/>
                    </a:ext>
                  </a:extLst>
                </a:gridCol>
                <a:gridCol w="6216968">
                  <a:extLst>
                    <a:ext uri="{9D8B030D-6E8A-4147-A177-3AD203B41FA5}">
                      <a16:colId xmlns:a16="http://schemas.microsoft.com/office/drawing/2014/main" val="499202200"/>
                    </a:ext>
                  </a:extLst>
                </a:gridCol>
              </a:tblGrid>
              <a:tr h="514350">
                <a:tc>
                  <a:txBody>
                    <a:bodyPr/>
                    <a:lstStyle/>
                    <a:p>
                      <a:r>
                        <a:rPr lang="en-US" sz="2400" b="1" dirty="0" err="1" smtClean="0">
                          <a:latin typeface="+mn-lt"/>
                        </a:rPr>
                        <a:t>Thời</a:t>
                      </a:r>
                      <a:r>
                        <a:rPr lang="en-US" sz="2400" b="1" baseline="0" dirty="0" smtClean="0">
                          <a:latin typeface="+mn-lt"/>
                        </a:rPr>
                        <a:t> </a:t>
                      </a:r>
                      <a:r>
                        <a:rPr lang="en-US" sz="2400" b="1" baseline="0" dirty="0" err="1" smtClean="0">
                          <a:latin typeface="+mn-lt"/>
                        </a:rPr>
                        <a:t>gian</a:t>
                      </a:r>
                      <a:endParaRPr lang="en-US" sz="2400" b="1" dirty="0">
                        <a:latin typeface="+mn-lt"/>
                      </a:endParaRPr>
                    </a:p>
                  </a:txBody>
                  <a:tcPr/>
                </a:tc>
                <a:tc>
                  <a:txBody>
                    <a:bodyPr/>
                    <a:lstStyle/>
                    <a:p>
                      <a:r>
                        <a:rPr lang="en-US" sz="2400" b="1" dirty="0" err="1" smtClean="0">
                          <a:latin typeface="+mn-lt"/>
                        </a:rPr>
                        <a:t>Tên</a:t>
                      </a:r>
                      <a:r>
                        <a:rPr lang="en-US" sz="2400" b="1" baseline="0" dirty="0" smtClean="0">
                          <a:latin typeface="+mn-lt"/>
                        </a:rPr>
                        <a:t> </a:t>
                      </a:r>
                      <a:r>
                        <a:rPr lang="en-US" sz="2400" b="1" baseline="0" dirty="0" err="1" smtClean="0">
                          <a:latin typeface="+mn-lt"/>
                        </a:rPr>
                        <a:t>phát</a:t>
                      </a:r>
                      <a:r>
                        <a:rPr lang="en-US" sz="2400" b="1" baseline="0" dirty="0" smtClean="0">
                          <a:latin typeface="+mn-lt"/>
                        </a:rPr>
                        <a:t> minh</a:t>
                      </a:r>
                      <a:endParaRPr lang="en-US" sz="2400" b="1" dirty="0">
                        <a:latin typeface="+mn-lt"/>
                      </a:endParaRPr>
                    </a:p>
                  </a:txBody>
                  <a:tcPr/>
                </a:tc>
                <a:extLst>
                  <a:ext uri="{0D108BD9-81ED-4DB2-BD59-A6C34878D82A}">
                    <a16:rowId xmlns:a16="http://schemas.microsoft.com/office/drawing/2014/main" val="4031772530"/>
                  </a:ext>
                </a:extLst>
              </a:tr>
              <a:tr h="514350">
                <a:tc>
                  <a:txBody>
                    <a:bodyPr/>
                    <a:lstStyle/>
                    <a:p>
                      <a:r>
                        <a:rPr lang="en-US" sz="2400" dirty="0" smtClean="0">
                          <a:latin typeface="+mn-lt"/>
                        </a:rPr>
                        <a:t>1764</a:t>
                      </a:r>
                      <a:endParaRPr lang="en-US" sz="2400" dirty="0">
                        <a:latin typeface="+mn-lt"/>
                      </a:endParaRPr>
                    </a:p>
                  </a:txBody>
                  <a:tcPr/>
                </a:tc>
                <a:tc>
                  <a:txBody>
                    <a:bodyPr/>
                    <a:lstStyle/>
                    <a:p>
                      <a:r>
                        <a:rPr lang="en-US" sz="2400" dirty="0" err="1" smtClean="0">
                          <a:latin typeface="+mn-lt"/>
                        </a:rPr>
                        <a:t>Máy</a:t>
                      </a:r>
                      <a:r>
                        <a:rPr lang="en-US" sz="2400" baseline="0" dirty="0" smtClean="0">
                          <a:latin typeface="+mn-lt"/>
                        </a:rPr>
                        <a:t> </a:t>
                      </a:r>
                      <a:r>
                        <a:rPr lang="en-US" sz="2400" baseline="0" dirty="0" err="1" smtClean="0">
                          <a:latin typeface="+mn-lt"/>
                        </a:rPr>
                        <a:t>kéo</a:t>
                      </a:r>
                      <a:r>
                        <a:rPr lang="en-US" sz="2400" baseline="0" dirty="0" smtClean="0">
                          <a:latin typeface="+mn-lt"/>
                        </a:rPr>
                        <a:t> </a:t>
                      </a:r>
                      <a:r>
                        <a:rPr lang="en-US" sz="2400" baseline="0" dirty="0" err="1" smtClean="0">
                          <a:latin typeface="+mn-lt"/>
                        </a:rPr>
                        <a:t>sợi</a:t>
                      </a:r>
                      <a:r>
                        <a:rPr lang="en-US" sz="2400" baseline="0" dirty="0" smtClean="0">
                          <a:latin typeface="+mn-lt"/>
                        </a:rPr>
                        <a:t> </a:t>
                      </a:r>
                      <a:r>
                        <a:rPr lang="en-US" sz="2400" baseline="0" dirty="0" err="1" smtClean="0">
                          <a:latin typeface="+mn-lt"/>
                        </a:rPr>
                        <a:t>Gien-ni</a:t>
                      </a:r>
                      <a:endParaRPr lang="en-US" sz="2400" dirty="0">
                        <a:latin typeface="+mn-lt"/>
                      </a:endParaRPr>
                    </a:p>
                  </a:txBody>
                  <a:tcPr/>
                </a:tc>
                <a:extLst>
                  <a:ext uri="{0D108BD9-81ED-4DB2-BD59-A6C34878D82A}">
                    <a16:rowId xmlns:a16="http://schemas.microsoft.com/office/drawing/2014/main" val="3272223087"/>
                  </a:ext>
                </a:extLst>
              </a:tr>
              <a:tr h="514350">
                <a:tc>
                  <a:txBody>
                    <a:bodyPr/>
                    <a:lstStyle/>
                    <a:p>
                      <a:r>
                        <a:rPr lang="en-US" sz="2400" dirty="0" smtClean="0">
                          <a:latin typeface="+mn-lt"/>
                        </a:rPr>
                        <a:t>1785</a:t>
                      </a:r>
                      <a:endParaRPr lang="en-US" sz="2400" dirty="0">
                        <a:latin typeface="+mn-lt"/>
                      </a:endParaRPr>
                    </a:p>
                  </a:txBody>
                  <a:tcPr/>
                </a:tc>
                <a:tc>
                  <a:txBody>
                    <a:bodyPr/>
                    <a:lstStyle/>
                    <a:p>
                      <a:r>
                        <a:rPr lang="en-US" sz="2400" dirty="0" err="1" smtClean="0">
                          <a:latin typeface="+mn-lt"/>
                        </a:rPr>
                        <a:t>Máy</a:t>
                      </a:r>
                      <a:r>
                        <a:rPr lang="en-US" sz="2400" baseline="0" dirty="0" smtClean="0">
                          <a:latin typeface="+mn-lt"/>
                        </a:rPr>
                        <a:t> </a:t>
                      </a:r>
                      <a:r>
                        <a:rPr lang="en-US" sz="2400" baseline="0" dirty="0" err="1" smtClean="0">
                          <a:latin typeface="+mn-lt"/>
                        </a:rPr>
                        <a:t>dệt</a:t>
                      </a:r>
                      <a:r>
                        <a:rPr lang="en-US" sz="2400" baseline="0" dirty="0" smtClean="0">
                          <a:latin typeface="+mn-lt"/>
                        </a:rPr>
                        <a:t> </a:t>
                      </a:r>
                      <a:r>
                        <a:rPr lang="en-US" sz="2400" baseline="0" dirty="0" err="1" smtClean="0">
                          <a:latin typeface="+mn-lt"/>
                        </a:rPr>
                        <a:t>Các</a:t>
                      </a:r>
                      <a:r>
                        <a:rPr lang="en-US" sz="2400" baseline="0" dirty="0" smtClean="0">
                          <a:latin typeface="+mn-lt"/>
                        </a:rPr>
                        <a:t>-rai</a:t>
                      </a:r>
                      <a:endParaRPr lang="en-US" sz="2400" dirty="0">
                        <a:latin typeface="+mn-lt"/>
                      </a:endParaRPr>
                    </a:p>
                  </a:txBody>
                  <a:tcPr/>
                </a:tc>
                <a:extLst>
                  <a:ext uri="{0D108BD9-81ED-4DB2-BD59-A6C34878D82A}">
                    <a16:rowId xmlns:a16="http://schemas.microsoft.com/office/drawing/2014/main" val="406701597"/>
                  </a:ext>
                </a:extLst>
              </a:tr>
              <a:tr h="514350">
                <a:tc>
                  <a:txBody>
                    <a:bodyPr/>
                    <a:lstStyle/>
                    <a:p>
                      <a:r>
                        <a:rPr lang="en-US" sz="2400" dirty="0" smtClean="0">
                          <a:latin typeface="+mn-lt"/>
                        </a:rPr>
                        <a:t>1769</a:t>
                      </a:r>
                      <a:endParaRPr lang="en-US" sz="2400" dirty="0">
                        <a:latin typeface="+mn-lt"/>
                      </a:endParaRPr>
                    </a:p>
                  </a:txBody>
                  <a:tcPr/>
                </a:tc>
                <a:tc>
                  <a:txBody>
                    <a:bodyPr/>
                    <a:lstStyle/>
                    <a:p>
                      <a:r>
                        <a:rPr lang="en-US" sz="2400" dirty="0" err="1" smtClean="0">
                          <a:latin typeface="+mn-lt"/>
                        </a:rPr>
                        <a:t>Động</a:t>
                      </a:r>
                      <a:r>
                        <a:rPr lang="en-US" sz="2400" baseline="0" dirty="0" smtClean="0">
                          <a:latin typeface="+mn-lt"/>
                        </a:rPr>
                        <a:t> </a:t>
                      </a:r>
                      <a:r>
                        <a:rPr lang="en-US" sz="2400" baseline="0" dirty="0" err="1" smtClean="0">
                          <a:latin typeface="+mn-lt"/>
                        </a:rPr>
                        <a:t>cơ</a:t>
                      </a:r>
                      <a:r>
                        <a:rPr lang="en-US" sz="2400" baseline="0" dirty="0" smtClean="0">
                          <a:latin typeface="+mn-lt"/>
                        </a:rPr>
                        <a:t> </a:t>
                      </a:r>
                      <a:r>
                        <a:rPr lang="en-US" sz="2400" baseline="0" dirty="0" err="1" smtClean="0">
                          <a:latin typeface="+mn-lt"/>
                        </a:rPr>
                        <a:t>hơi</a:t>
                      </a:r>
                      <a:r>
                        <a:rPr lang="en-US" sz="2400" baseline="0" dirty="0" smtClean="0">
                          <a:latin typeface="+mn-lt"/>
                        </a:rPr>
                        <a:t> </a:t>
                      </a:r>
                      <a:r>
                        <a:rPr lang="en-US" sz="2400" baseline="0" dirty="0" err="1" smtClean="0">
                          <a:latin typeface="+mn-lt"/>
                        </a:rPr>
                        <a:t>nước</a:t>
                      </a:r>
                      <a:r>
                        <a:rPr lang="en-US" sz="2400" baseline="0" dirty="0" smtClean="0">
                          <a:latin typeface="+mn-lt"/>
                        </a:rPr>
                        <a:t> (</a:t>
                      </a:r>
                      <a:r>
                        <a:rPr lang="en-US" sz="2400" baseline="0" dirty="0" err="1" smtClean="0">
                          <a:latin typeface="+mn-lt"/>
                        </a:rPr>
                        <a:t>Giêm</a:t>
                      </a:r>
                      <a:r>
                        <a:rPr lang="en-US" sz="2400" baseline="0" dirty="0" smtClean="0">
                          <a:latin typeface="+mn-lt"/>
                        </a:rPr>
                        <a:t> </a:t>
                      </a:r>
                      <a:r>
                        <a:rPr lang="en-US" sz="2400" baseline="0" dirty="0" err="1" smtClean="0">
                          <a:latin typeface="+mn-lt"/>
                        </a:rPr>
                        <a:t>Oát</a:t>
                      </a:r>
                      <a:r>
                        <a:rPr lang="en-US" sz="2400" baseline="0" dirty="0" smtClean="0">
                          <a:latin typeface="+mn-lt"/>
                        </a:rPr>
                        <a:t>)</a:t>
                      </a:r>
                      <a:endParaRPr lang="en-US" sz="2400" dirty="0">
                        <a:latin typeface="+mn-lt"/>
                      </a:endParaRPr>
                    </a:p>
                  </a:txBody>
                  <a:tcPr/>
                </a:tc>
                <a:extLst>
                  <a:ext uri="{0D108BD9-81ED-4DB2-BD59-A6C34878D82A}">
                    <a16:rowId xmlns:a16="http://schemas.microsoft.com/office/drawing/2014/main" val="1052288316"/>
                  </a:ext>
                </a:extLst>
              </a:tr>
              <a:tr h="514350">
                <a:tc>
                  <a:txBody>
                    <a:bodyPr/>
                    <a:lstStyle/>
                    <a:p>
                      <a:r>
                        <a:rPr lang="en-US" sz="2400" dirty="0" smtClean="0">
                          <a:latin typeface="+mn-lt"/>
                        </a:rPr>
                        <a:t>1784</a:t>
                      </a:r>
                      <a:endParaRPr lang="en-US" sz="2400" dirty="0">
                        <a:latin typeface="+mn-lt"/>
                      </a:endParaRPr>
                    </a:p>
                  </a:txBody>
                  <a:tcPr/>
                </a:tc>
                <a:tc>
                  <a:txBody>
                    <a:bodyPr/>
                    <a:lstStyle/>
                    <a:p>
                      <a:r>
                        <a:rPr lang="en-US" sz="2400" dirty="0" err="1" smtClean="0">
                          <a:latin typeface="+mn-lt"/>
                        </a:rPr>
                        <a:t>Kĩ</a:t>
                      </a:r>
                      <a:r>
                        <a:rPr lang="en-US" sz="2400" baseline="0" dirty="0" smtClean="0">
                          <a:latin typeface="+mn-lt"/>
                        </a:rPr>
                        <a:t> </a:t>
                      </a:r>
                      <a:r>
                        <a:rPr lang="en-US" sz="2400" baseline="0" dirty="0" err="1" smtClean="0">
                          <a:latin typeface="+mn-lt"/>
                        </a:rPr>
                        <a:t>thuật</a:t>
                      </a:r>
                      <a:r>
                        <a:rPr lang="en-US" sz="2400" baseline="0" dirty="0" smtClean="0">
                          <a:latin typeface="+mn-lt"/>
                        </a:rPr>
                        <a:t> </a:t>
                      </a:r>
                      <a:r>
                        <a:rPr lang="en-US" sz="2400" baseline="0" dirty="0" err="1" smtClean="0">
                          <a:latin typeface="+mn-lt"/>
                        </a:rPr>
                        <a:t>luyện</a:t>
                      </a:r>
                      <a:r>
                        <a:rPr lang="en-US" sz="2400" baseline="0" dirty="0" smtClean="0">
                          <a:latin typeface="+mn-lt"/>
                        </a:rPr>
                        <a:t> gang </a:t>
                      </a:r>
                      <a:r>
                        <a:rPr lang="en-US" sz="2400" baseline="0" dirty="0" err="1" smtClean="0">
                          <a:latin typeface="+mn-lt"/>
                        </a:rPr>
                        <a:t>thành</a:t>
                      </a:r>
                      <a:r>
                        <a:rPr lang="en-US" sz="2400" baseline="0" dirty="0" smtClean="0">
                          <a:latin typeface="+mn-lt"/>
                        </a:rPr>
                        <a:t> </a:t>
                      </a:r>
                      <a:r>
                        <a:rPr lang="en-US" sz="2400" baseline="0" dirty="0" err="1" smtClean="0">
                          <a:latin typeface="+mn-lt"/>
                        </a:rPr>
                        <a:t>sắt</a:t>
                      </a:r>
                      <a:r>
                        <a:rPr lang="en-US" sz="2400" baseline="0" dirty="0" smtClean="0">
                          <a:latin typeface="+mn-lt"/>
                        </a:rPr>
                        <a:t> (Hen-</a:t>
                      </a:r>
                      <a:r>
                        <a:rPr lang="en-US" sz="2400" baseline="0" dirty="0" err="1" smtClean="0">
                          <a:latin typeface="+mn-lt"/>
                        </a:rPr>
                        <a:t>ri</a:t>
                      </a:r>
                      <a:r>
                        <a:rPr lang="en-US" sz="2400" baseline="0" dirty="0" smtClean="0">
                          <a:latin typeface="+mn-lt"/>
                        </a:rPr>
                        <a:t> </a:t>
                      </a:r>
                      <a:r>
                        <a:rPr lang="en-US" sz="2400" baseline="0" dirty="0" err="1" smtClean="0">
                          <a:latin typeface="+mn-lt"/>
                        </a:rPr>
                        <a:t>Cót</a:t>
                      </a:r>
                      <a:r>
                        <a:rPr lang="en-US" sz="2400" baseline="0" dirty="0" smtClean="0">
                          <a:latin typeface="+mn-lt"/>
                        </a:rPr>
                        <a:t>)</a:t>
                      </a:r>
                      <a:endParaRPr lang="en-US" sz="2400" dirty="0">
                        <a:latin typeface="+mn-lt"/>
                      </a:endParaRPr>
                    </a:p>
                  </a:txBody>
                  <a:tcPr/>
                </a:tc>
                <a:extLst>
                  <a:ext uri="{0D108BD9-81ED-4DB2-BD59-A6C34878D82A}">
                    <a16:rowId xmlns:a16="http://schemas.microsoft.com/office/drawing/2014/main" val="2345737307"/>
                  </a:ext>
                </a:extLst>
              </a:tr>
              <a:tr h="514350">
                <a:tc>
                  <a:txBody>
                    <a:bodyPr/>
                    <a:lstStyle/>
                    <a:p>
                      <a:r>
                        <a:rPr lang="en-US" sz="2400" dirty="0" smtClean="0">
                          <a:latin typeface="+mn-lt"/>
                        </a:rPr>
                        <a:t>1790</a:t>
                      </a:r>
                      <a:endParaRPr lang="en-US" sz="2400" dirty="0">
                        <a:latin typeface="+mn-lt"/>
                      </a:endParaRPr>
                    </a:p>
                  </a:txBody>
                  <a:tcPr/>
                </a:tc>
                <a:tc>
                  <a:txBody>
                    <a:bodyPr/>
                    <a:lstStyle/>
                    <a:p>
                      <a:r>
                        <a:rPr lang="en-US" sz="2400" dirty="0" err="1" smtClean="0">
                          <a:latin typeface="+mn-lt"/>
                        </a:rPr>
                        <a:t>Phương</a:t>
                      </a:r>
                      <a:r>
                        <a:rPr lang="en-US" sz="2400" baseline="0" dirty="0" smtClean="0">
                          <a:latin typeface="+mn-lt"/>
                        </a:rPr>
                        <a:t> </a:t>
                      </a:r>
                      <a:r>
                        <a:rPr lang="en-US" sz="2400" baseline="0" dirty="0" err="1" smtClean="0">
                          <a:latin typeface="+mn-lt"/>
                        </a:rPr>
                        <a:t>pháp</a:t>
                      </a:r>
                      <a:r>
                        <a:rPr lang="en-US" sz="2400" baseline="0" dirty="0" smtClean="0">
                          <a:latin typeface="+mn-lt"/>
                        </a:rPr>
                        <a:t> </a:t>
                      </a:r>
                      <a:r>
                        <a:rPr lang="en-US" sz="2400" baseline="0" dirty="0" err="1" smtClean="0">
                          <a:latin typeface="+mn-lt"/>
                        </a:rPr>
                        <a:t>luyện</a:t>
                      </a:r>
                      <a:r>
                        <a:rPr lang="en-US" sz="2400" baseline="0" dirty="0" smtClean="0">
                          <a:latin typeface="+mn-lt"/>
                        </a:rPr>
                        <a:t> </a:t>
                      </a:r>
                      <a:r>
                        <a:rPr lang="en-US" sz="2400" baseline="0" dirty="0" err="1" smtClean="0">
                          <a:latin typeface="+mn-lt"/>
                        </a:rPr>
                        <a:t>sắt</a:t>
                      </a:r>
                      <a:r>
                        <a:rPr lang="en-US" sz="2400" baseline="0" dirty="0" smtClean="0">
                          <a:latin typeface="+mn-lt"/>
                        </a:rPr>
                        <a:t> </a:t>
                      </a:r>
                      <a:r>
                        <a:rPr lang="en-US" sz="2400" baseline="0" dirty="0" err="1" smtClean="0">
                          <a:latin typeface="+mn-lt"/>
                        </a:rPr>
                        <a:t>thành</a:t>
                      </a:r>
                      <a:r>
                        <a:rPr lang="en-US" sz="2400" baseline="0" dirty="0" smtClean="0">
                          <a:latin typeface="+mn-lt"/>
                        </a:rPr>
                        <a:t> </a:t>
                      </a:r>
                      <a:r>
                        <a:rPr lang="en-US" sz="2400" baseline="0" dirty="0" err="1" smtClean="0">
                          <a:latin typeface="+mn-lt"/>
                        </a:rPr>
                        <a:t>thép</a:t>
                      </a:r>
                      <a:r>
                        <a:rPr lang="en-US" sz="2400" baseline="0" dirty="0" smtClean="0">
                          <a:latin typeface="+mn-lt"/>
                        </a:rPr>
                        <a:t> (Han-man)</a:t>
                      </a:r>
                      <a:endParaRPr lang="en-US" sz="2400" dirty="0">
                        <a:latin typeface="+mn-lt"/>
                      </a:endParaRPr>
                    </a:p>
                  </a:txBody>
                  <a:tcPr/>
                </a:tc>
                <a:extLst>
                  <a:ext uri="{0D108BD9-81ED-4DB2-BD59-A6C34878D82A}">
                    <a16:rowId xmlns:a16="http://schemas.microsoft.com/office/drawing/2014/main" val="3779242957"/>
                  </a:ext>
                </a:extLst>
              </a:tr>
              <a:tr h="514350">
                <a:tc>
                  <a:txBody>
                    <a:bodyPr/>
                    <a:lstStyle/>
                    <a:p>
                      <a:r>
                        <a:rPr lang="en-US" sz="2400" dirty="0" smtClean="0">
                          <a:latin typeface="+mn-lt"/>
                        </a:rPr>
                        <a:t>1793</a:t>
                      </a:r>
                      <a:endParaRPr lang="en-US" sz="2400" dirty="0">
                        <a:latin typeface="+mn-lt"/>
                      </a:endParaRPr>
                    </a:p>
                  </a:txBody>
                  <a:tcPr/>
                </a:tc>
                <a:tc>
                  <a:txBody>
                    <a:bodyPr/>
                    <a:lstStyle/>
                    <a:p>
                      <a:r>
                        <a:rPr lang="en-US" sz="2400" dirty="0" err="1" smtClean="0">
                          <a:latin typeface="+mn-lt"/>
                        </a:rPr>
                        <a:t>Máy</a:t>
                      </a:r>
                      <a:r>
                        <a:rPr lang="en-US" sz="2400" baseline="0" dirty="0" smtClean="0">
                          <a:latin typeface="+mn-lt"/>
                        </a:rPr>
                        <a:t> </a:t>
                      </a:r>
                      <a:r>
                        <a:rPr lang="en-US" sz="2400" baseline="0" dirty="0" err="1" smtClean="0">
                          <a:latin typeface="+mn-lt"/>
                        </a:rPr>
                        <a:t>tỉa</a:t>
                      </a:r>
                      <a:r>
                        <a:rPr lang="en-US" sz="2400" baseline="0" dirty="0" smtClean="0">
                          <a:latin typeface="+mn-lt"/>
                        </a:rPr>
                        <a:t> </a:t>
                      </a:r>
                      <a:r>
                        <a:rPr lang="en-US" sz="2400" baseline="0" dirty="0" err="1" smtClean="0">
                          <a:latin typeface="+mn-lt"/>
                        </a:rPr>
                        <a:t>hạt</a:t>
                      </a:r>
                      <a:r>
                        <a:rPr lang="en-US" sz="2400" baseline="0" dirty="0" smtClean="0">
                          <a:latin typeface="+mn-lt"/>
                        </a:rPr>
                        <a:t> </a:t>
                      </a:r>
                      <a:r>
                        <a:rPr lang="en-US" sz="2400" baseline="0" dirty="0" err="1" smtClean="0">
                          <a:latin typeface="+mn-lt"/>
                        </a:rPr>
                        <a:t>bông</a:t>
                      </a:r>
                      <a:endParaRPr lang="en-US" sz="2400" dirty="0">
                        <a:latin typeface="+mn-lt"/>
                      </a:endParaRPr>
                    </a:p>
                  </a:txBody>
                  <a:tcPr/>
                </a:tc>
                <a:extLst>
                  <a:ext uri="{0D108BD9-81ED-4DB2-BD59-A6C34878D82A}">
                    <a16:rowId xmlns:a16="http://schemas.microsoft.com/office/drawing/2014/main" val="1858785433"/>
                  </a:ext>
                </a:extLst>
              </a:tr>
              <a:tr h="514350">
                <a:tc>
                  <a:txBody>
                    <a:bodyPr/>
                    <a:lstStyle/>
                    <a:p>
                      <a:r>
                        <a:rPr lang="en-US" sz="2400" dirty="0" smtClean="0">
                          <a:latin typeface="+mn-lt"/>
                        </a:rPr>
                        <a:t>1831</a:t>
                      </a:r>
                      <a:endParaRPr lang="en-US" sz="2400" dirty="0">
                        <a:latin typeface="+mn-lt"/>
                      </a:endParaRPr>
                    </a:p>
                  </a:txBody>
                  <a:tcPr/>
                </a:tc>
                <a:tc>
                  <a:txBody>
                    <a:bodyPr/>
                    <a:lstStyle/>
                    <a:p>
                      <a:r>
                        <a:rPr lang="en-US" sz="2400" dirty="0" err="1" smtClean="0">
                          <a:latin typeface="+mn-lt"/>
                        </a:rPr>
                        <a:t>Máy</a:t>
                      </a:r>
                      <a:r>
                        <a:rPr lang="en-US" sz="2400" baseline="0" dirty="0" smtClean="0">
                          <a:latin typeface="+mn-lt"/>
                        </a:rPr>
                        <a:t> </a:t>
                      </a:r>
                      <a:r>
                        <a:rPr lang="en-US" sz="2400" baseline="0" dirty="0" err="1" smtClean="0">
                          <a:latin typeface="+mn-lt"/>
                        </a:rPr>
                        <a:t>gặt</a:t>
                      </a:r>
                      <a:r>
                        <a:rPr lang="en-US" sz="2400" baseline="0" dirty="0" smtClean="0">
                          <a:latin typeface="+mn-lt"/>
                        </a:rPr>
                        <a:t> </a:t>
                      </a:r>
                      <a:r>
                        <a:rPr lang="en-US" sz="2400" baseline="0" dirty="0" err="1" smtClean="0">
                          <a:latin typeface="+mn-lt"/>
                        </a:rPr>
                        <a:t>cơ</a:t>
                      </a:r>
                      <a:r>
                        <a:rPr lang="en-US" sz="2400" baseline="0" dirty="0" smtClean="0">
                          <a:latin typeface="+mn-lt"/>
                        </a:rPr>
                        <a:t> </a:t>
                      </a:r>
                      <a:r>
                        <a:rPr lang="en-US" sz="2400" baseline="0" dirty="0" err="1" smtClean="0">
                          <a:latin typeface="+mn-lt"/>
                        </a:rPr>
                        <a:t>khí</a:t>
                      </a:r>
                      <a:r>
                        <a:rPr lang="en-US" sz="2400" baseline="0" dirty="0" smtClean="0">
                          <a:latin typeface="+mn-lt"/>
                        </a:rPr>
                        <a:t>, </a:t>
                      </a:r>
                      <a:r>
                        <a:rPr lang="en-US" sz="2400" baseline="0" dirty="0" err="1" smtClean="0">
                          <a:latin typeface="+mn-lt"/>
                        </a:rPr>
                        <a:t>tự</a:t>
                      </a:r>
                      <a:r>
                        <a:rPr lang="en-US" sz="2400" baseline="0" dirty="0" smtClean="0">
                          <a:latin typeface="+mn-lt"/>
                        </a:rPr>
                        <a:t> </a:t>
                      </a:r>
                      <a:r>
                        <a:rPr lang="en-US" sz="2400" baseline="0" dirty="0" err="1" smtClean="0">
                          <a:latin typeface="+mn-lt"/>
                        </a:rPr>
                        <a:t>động</a:t>
                      </a:r>
                      <a:r>
                        <a:rPr lang="en-US" sz="2400" baseline="0" dirty="0" smtClean="0">
                          <a:latin typeface="+mn-lt"/>
                        </a:rPr>
                        <a:t> </a:t>
                      </a:r>
                      <a:r>
                        <a:rPr lang="en-US" sz="2400" baseline="0" dirty="0" err="1" smtClean="0">
                          <a:latin typeface="+mn-lt"/>
                        </a:rPr>
                        <a:t>cắt</a:t>
                      </a:r>
                      <a:r>
                        <a:rPr lang="en-US" sz="2400" baseline="0" dirty="0" smtClean="0">
                          <a:latin typeface="+mn-lt"/>
                        </a:rPr>
                        <a:t> </a:t>
                      </a:r>
                      <a:r>
                        <a:rPr lang="en-US" sz="2400" baseline="0" dirty="0" err="1" smtClean="0">
                          <a:latin typeface="+mn-lt"/>
                        </a:rPr>
                        <a:t>và</a:t>
                      </a:r>
                      <a:r>
                        <a:rPr lang="en-US" sz="2400" baseline="0" dirty="0" smtClean="0">
                          <a:latin typeface="+mn-lt"/>
                        </a:rPr>
                        <a:t> </a:t>
                      </a:r>
                      <a:r>
                        <a:rPr lang="en-US" sz="2400" baseline="0" dirty="0" err="1" smtClean="0">
                          <a:latin typeface="+mn-lt"/>
                        </a:rPr>
                        <a:t>bó</a:t>
                      </a:r>
                      <a:r>
                        <a:rPr lang="en-US" sz="2400" baseline="0" dirty="0" smtClean="0">
                          <a:latin typeface="+mn-lt"/>
                        </a:rPr>
                        <a:t> </a:t>
                      </a:r>
                      <a:r>
                        <a:rPr lang="en-US" sz="2400" baseline="0" dirty="0" err="1" smtClean="0">
                          <a:latin typeface="+mn-lt"/>
                        </a:rPr>
                        <a:t>ngũ</a:t>
                      </a:r>
                      <a:r>
                        <a:rPr lang="en-US" sz="2400" baseline="0" dirty="0" smtClean="0">
                          <a:latin typeface="+mn-lt"/>
                        </a:rPr>
                        <a:t> </a:t>
                      </a:r>
                      <a:r>
                        <a:rPr lang="en-US" sz="2400" baseline="0" dirty="0" err="1" smtClean="0">
                          <a:latin typeface="+mn-lt"/>
                        </a:rPr>
                        <a:t>cốc</a:t>
                      </a:r>
                      <a:endParaRPr lang="en-US" sz="2400" dirty="0">
                        <a:latin typeface="+mn-lt"/>
                      </a:endParaRPr>
                    </a:p>
                  </a:txBody>
                  <a:tcPr/>
                </a:tc>
                <a:extLst>
                  <a:ext uri="{0D108BD9-81ED-4DB2-BD59-A6C34878D82A}">
                    <a16:rowId xmlns:a16="http://schemas.microsoft.com/office/drawing/2014/main" val="1942443743"/>
                  </a:ext>
                </a:extLst>
              </a:tr>
              <a:tr h="514350">
                <a:tc>
                  <a:txBody>
                    <a:bodyPr/>
                    <a:lstStyle/>
                    <a:p>
                      <a:r>
                        <a:rPr lang="en-US" sz="2400" dirty="0" smtClean="0">
                          <a:latin typeface="+mn-lt"/>
                        </a:rPr>
                        <a:t>1838</a:t>
                      </a:r>
                      <a:endParaRPr lang="en-US" sz="2400" dirty="0">
                        <a:latin typeface="+mn-lt"/>
                      </a:endParaRPr>
                    </a:p>
                  </a:txBody>
                  <a:tcPr/>
                </a:tc>
                <a:tc>
                  <a:txBody>
                    <a:bodyPr/>
                    <a:lstStyle/>
                    <a:p>
                      <a:r>
                        <a:rPr lang="en-US" sz="2400" dirty="0" err="1" smtClean="0">
                          <a:latin typeface="+mn-lt"/>
                        </a:rPr>
                        <a:t>Mã</a:t>
                      </a:r>
                      <a:r>
                        <a:rPr lang="en-US" sz="2400" baseline="0" dirty="0" smtClean="0">
                          <a:latin typeface="+mn-lt"/>
                        </a:rPr>
                        <a:t> </a:t>
                      </a:r>
                      <a:r>
                        <a:rPr lang="en-US" sz="2400" baseline="0" dirty="0" err="1" smtClean="0">
                          <a:latin typeface="+mn-lt"/>
                        </a:rPr>
                        <a:t>Moóc-xơ</a:t>
                      </a:r>
                      <a:endParaRPr lang="en-US" sz="2400" dirty="0">
                        <a:latin typeface="+mn-lt"/>
                      </a:endParaRPr>
                    </a:p>
                  </a:txBody>
                  <a:tcPr/>
                </a:tc>
                <a:extLst>
                  <a:ext uri="{0D108BD9-81ED-4DB2-BD59-A6C34878D82A}">
                    <a16:rowId xmlns:a16="http://schemas.microsoft.com/office/drawing/2014/main" val="2450835870"/>
                  </a:ext>
                </a:extLst>
              </a:tr>
            </a:tbl>
          </a:graphicData>
        </a:graphic>
      </p:graphicFrame>
      <p:sp>
        <p:nvSpPr>
          <p:cNvPr id="3" name="Rectangle 2"/>
          <p:cNvSpPr/>
          <p:nvPr/>
        </p:nvSpPr>
        <p:spPr>
          <a:xfrm>
            <a:off x="2438400" y="895350"/>
            <a:ext cx="62484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Rectangle 4"/>
          <p:cNvSpPr/>
          <p:nvPr/>
        </p:nvSpPr>
        <p:spPr>
          <a:xfrm>
            <a:off x="2438400" y="1428750"/>
            <a:ext cx="62484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p:cNvSpPr/>
          <p:nvPr/>
        </p:nvSpPr>
        <p:spPr>
          <a:xfrm>
            <a:off x="2438400" y="1885950"/>
            <a:ext cx="62484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p:cNvSpPr/>
          <p:nvPr/>
        </p:nvSpPr>
        <p:spPr>
          <a:xfrm>
            <a:off x="2438400" y="2419350"/>
            <a:ext cx="62484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p:cNvSpPr/>
          <p:nvPr/>
        </p:nvSpPr>
        <p:spPr>
          <a:xfrm>
            <a:off x="2438400" y="2908300"/>
            <a:ext cx="62484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p:nvSpPr>
        <p:spPr>
          <a:xfrm>
            <a:off x="2438400" y="3422650"/>
            <a:ext cx="62484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p:cNvSpPr/>
          <p:nvPr/>
        </p:nvSpPr>
        <p:spPr>
          <a:xfrm>
            <a:off x="2438400" y="3911600"/>
            <a:ext cx="62484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2438400" y="4476750"/>
            <a:ext cx="62484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1165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0523A-7D6C-0641-851F-F4A8906BB380}"/>
              </a:ext>
            </a:extLst>
          </p:cNvPr>
          <p:cNvPicPr>
            <a:picLocks noChangeAspect="1"/>
          </p:cNvPicPr>
          <p:nvPr/>
        </p:nvPicPr>
        <p:blipFill>
          <a:blip r:embed="rId2"/>
          <a:stretch>
            <a:fillRect/>
          </a:stretch>
        </p:blipFill>
        <p:spPr>
          <a:xfrm>
            <a:off x="413714" y="465207"/>
            <a:ext cx="2819400" cy="2882900"/>
          </a:xfrm>
          <a:prstGeom prst="rect">
            <a:avLst/>
          </a:prstGeom>
          <a:effectLst>
            <a:reflection blurRad="6350" stA="50000" endA="300" endPos="38500" dist="50800" dir="5400000" sy="-100000" algn="bl" rotWithShape="0"/>
          </a:effectLst>
        </p:spPr>
      </p:pic>
      <p:pic>
        <p:nvPicPr>
          <p:cNvPr id="5" name="Picture 4">
            <a:extLst>
              <a:ext uri="{FF2B5EF4-FFF2-40B4-BE49-F238E27FC236}">
                <a16:creationId xmlns:a16="http://schemas.microsoft.com/office/drawing/2014/main" id="{BADB2D49-E23A-154F-A63A-EF5D119AC65A}"/>
              </a:ext>
            </a:extLst>
          </p:cNvPr>
          <p:cNvPicPr>
            <a:picLocks noChangeAspect="1"/>
          </p:cNvPicPr>
          <p:nvPr/>
        </p:nvPicPr>
        <p:blipFill>
          <a:blip r:embed="rId3"/>
          <a:stretch>
            <a:fillRect/>
          </a:stretch>
        </p:blipFill>
        <p:spPr>
          <a:xfrm>
            <a:off x="5354192" y="2230917"/>
            <a:ext cx="3506272" cy="3060616"/>
          </a:xfrm>
          <a:prstGeom prst="rect">
            <a:avLst/>
          </a:prstGeom>
          <a:effectLst>
            <a:reflection stA="98000" endPos="0" dist="50800" dir="5400000" sy="-100000" algn="bl" rotWithShape="0"/>
          </a:effectLst>
        </p:spPr>
      </p:pic>
      <p:sp>
        <p:nvSpPr>
          <p:cNvPr id="6" name="Rectangle 5">
            <a:extLst>
              <a:ext uri="{FF2B5EF4-FFF2-40B4-BE49-F238E27FC236}">
                <a16:creationId xmlns:a16="http://schemas.microsoft.com/office/drawing/2014/main" id="{F77087DE-F6BD-FA48-A72B-47074701B8F4}"/>
              </a:ext>
            </a:extLst>
          </p:cNvPr>
          <p:cNvSpPr/>
          <p:nvPr/>
        </p:nvSpPr>
        <p:spPr>
          <a:xfrm>
            <a:off x="2971802" y="465207"/>
            <a:ext cx="5791200"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James Hargreaves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(1720 – 1778)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thợ</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dệt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phát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minh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ở</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Lancashire, Anh.</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BB3DD91B-7C56-9143-8443-BF14A913EC4F}"/>
              </a:ext>
            </a:extLst>
          </p:cNvPr>
          <p:cNvSpPr/>
          <p:nvPr/>
        </p:nvSpPr>
        <p:spPr>
          <a:xfrm>
            <a:off x="3471530" y="1279088"/>
            <a:ext cx="5181600"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Khi lớn, được ông nội và cha, hai người thợ mộc giỏi, dìu dắt, Hargreves nhanh chóng trở nên người thợ giỏi.</a:t>
            </a:r>
            <a:endParaRPr kumimoji="0" lang="en-VN"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6F4D7AFF-1487-8748-9CE7-CDADE316D718}"/>
              </a:ext>
            </a:extLst>
          </p:cNvPr>
          <p:cNvSpPr/>
          <p:nvPr/>
        </p:nvSpPr>
        <p:spPr>
          <a:xfrm>
            <a:off x="3473302" y="2369968"/>
            <a:ext cx="5181600"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202122"/>
                </a:solidFill>
                <a:effectLst/>
                <a:uLnTx/>
                <a:uFillTx/>
                <a:latin typeface="Times New Roman" panose="02020603050405020304" pitchFamily="18" charset="0"/>
                <a:cs typeface="Times New Roman" panose="02020603050405020304" pitchFamily="18" charset="0"/>
                <a:sym typeface="Arial"/>
              </a:rPr>
              <a:t>Hargreves đã là người phát minh ra máy xe sợi kiểu mới gọi là máy kéo sợi Jenny.</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465B0341-485B-FC44-8240-877523FE8059}"/>
              </a:ext>
            </a:extLst>
          </p:cNvPr>
          <p:cNvSpPr/>
          <p:nvPr/>
        </p:nvSpPr>
        <p:spPr>
          <a:xfrm>
            <a:off x="3980892" y="4493627"/>
            <a:ext cx="2589170" cy="369332"/>
          </a:xfrm>
          <a:prstGeom prst="rect">
            <a:avLst/>
          </a:prstGeom>
          <a:solidFill>
            <a:srgbClr val="FFFDE3"/>
          </a:solidFill>
        </p:spPr>
        <p:txBody>
          <a:bodyPr wrap="non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MÁY KÉO SỢI JENNY</a:t>
            </a:r>
            <a:endParaRPr kumimoji="0" lang="en-VN" sz="18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58814CAF-33CC-9140-B1E7-A257A0365DA2}"/>
              </a:ext>
            </a:extLst>
          </p:cNvPr>
          <p:cNvSpPr/>
          <p:nvPr/>
        </p:nvSpPr>
        <p:spPr>
          <a:xfrm>
            <a:off x="675027" y="3501995"/>
            <a:ext cx="2296775" cy="707886"/>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 typeface="Arial"/>
              <a:buNone/>
              <a:tabLst/>
              <a:defRPr/>
            </a:pPr>
            <a:r>
              <a:rPr kumimoji="0" lang="en-US" altLang="vi-VN" sz="20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Giêm</a:t>
            </a:r>
            <a:r>
              <a:rPr kumimoji="0" lang="en-US" altLang="vi-VN" sz="20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–Ha </a:t>
            </a:r>
            <a:r>
              <a:rPr kumimoji="0" lang="en-US" altLang="vi-VN" sz="20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ri-vơ</a:t>
            </a:r>
            <a:endParaRPr kumimoji="0" lang="en-US" altLang="vi-VN" sz="20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endParaRPr>
          </a:p>
          <a:p>
            <a:pPr lvl="0" algn="ctr">
              <a:spcBef>
                <a:spcPct val="0"/>
              </a:spcBef>
              <a:buClrTx/>
            </a:pPr>
            <a:r>
              <a:rPr lang="en-US" sz="2000" dirty="0">
                <a:latin typeface="Times New Roman" panose="02020603050405020304" pitchFamily="18" charset="0"/>
                <a:cs typeface="Times New Roman" panose="02020603050405020304" pitchFamily="18" charset="0"/>
              </a:rPr>
              <a:t>(1720 – 1778)</a:t>
            </a:r>
            <a:endParaRPr kumimoji="0" lang="en-US" altLang="vi-VN" sz="20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endParaRPr>
          </a:p>
        </p:txBody>
      </p:sp>
    </p:spTree>
    <p:extLst>
      <p:ext uri="{BB962C8B-B14F-4D97-AF65-F5344CB8AC3E}">
        <p14:creationId xmlns:p14="http://schemas.microsoft.com/office/powerpoint/2010/main" val="27732374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9"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par>
                          <p:cTn id="32" fill="hold">
                            <p:stCondLst>
                              <p:cond delay="5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8"/>
                                        </p:tgtEl>
                                        <p:attrNameLst>
                                          <p:attrName>style.visibility</p:attrName>
                                        </p:attrNameLst>
                                      </p:cBhvr>
                                      <p:to>
                                        <p:strVal val="visible"/>
                                      </p:to>
                                    </p:set>
                                    <p:anim calcmode="lin" valueType="num">
                                      <p:cBhvr>
                                        <p:cTn id="35"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6" dur="250" fill="hold"/>
                                        <p:tgtEl>
                                          <p:spTgt spid="8"/>
                                        </p:tgtEl>
                                        <p:attrNameLst>
                                          <p:attrName>ppt_y</p:attrName>
                                        </p:attrNameLst>
                                      </p:cBhvr>
                                      <p:tavLst>
                                        <p:tav tm="0">
                                          <p:val>
                                            <p:strVal val="#ppt_y"/>
                                          </p:val>
                                        </p:tav>
                                        <p:tav tm="100000">
                                          <p:val>
                                            <p:strVal val="#ppt_y"/>
                                          </p:val>
                                        </p:tav>
                                      </p:tavLst>
                                    </p:anim>
                                    <p:anim calcmode="lin" valueType="num">
                                      <p:cBhvr>
                                        <p:cTn id="37"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8"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9" dur="25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4B11E-2457-4841-AC2D-36792283BA87}"/>
              </a:ext>
            </a:extLst>
          </p:cNvPr>
          <p:cNvPicPr>
            <a:picLocks noChangeAspect="1"/>
          </p:cNvPicPr>
          <p:nvPr/>
        </p:nvPicPr>
        <p:blipFill>
          <a:blip r:embed="rId2"/>
          <a:stretch>
            <a:fillRect/>
          </a:stretch>
        </p:blipFill>
        <p:spPr>
          <a:xfrm>
            <a:off x="4191000" y="-9404"/>
            <a:ext cx="5114994" cy="5244509"/>
          </a:xfrm>
          <a:prstGeom prst="rect">
            <a:avLst/>
          </a:prstGeom>
        </p:spPr>
      </p:pic>
      <p:pic>
        <p:nvPicPr>
          <p:cNvPr id="4098" name="Picture 2" descr="James Hargreaves High Resolution Stock Photography and Images - Alamy">
            <a:extLst>
              <a:ext uri="{FF2B5EF4-FFF2-40B4-BE49-F238E27FC236}">
                <a16:creationId xmlns:a16="http://schemas.microsoft.com/office/drawing/2014/main" id="{F326BADB-E2A4-0E42-8D4C-7C849AF188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19"/>
          <a:stretch/>
        </p:blipFill>
        <p:spPr bwMode="auto">
          <a:xfrm>
            <a:off x="0" y="0"/>
            <a:ext cx="4464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FEC4DC-CA4F-0F4E-80E8-9A3079B38B08}"/>
              </a:ext>
            </a:extLst>
          </p:cNvPr>
          <p:cNvSpPr/>
          <p:nvPr/>
        </p:nvSpPr>
        <p:spPr>
          <a:xfrm>
            <a:off x="4679752" y="-9404"/>
            <a:ext cx="4461478" cy="584775"/>
          </a:xfrm>
          <a:prstGeom prst="rect">
            <a:avLst/>
          </a:prstGeom>
          <a:solidFill>
            <a:srgbClr val="FFFDE3"/>
          </a:solidFill>
        </p:spPr>
        <p:txBody>
          <a:bodyPr wrap="non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MÁY KÉO SỢI JENNY</a:t>
            </a:r>
            <a:endParaRPr kumimoji="0" lang="en-VN" sz="32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34043251"/>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14:bounceEnd="50000">
                                          <p:cBhvr additive="base">
                                            <p:cTn id="11"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09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0000">
                                          <p:cBhvr additive="base">
                                            <p:cTn id="16"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1610</TotalTime>
  <Words>1595</Words>
  <Application>Microsoft Office PowerPoint</Application>
  <PresentationFormat>On-screen Show (16:9)</PresentationFormat>
  <Paragraphs>178</Paragraphs>
  <Slides>39</Slides>
  <Notes>4</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Arial</vt:lpstr>
      <vt:lpstr>Cabin Condensed</vt:lpstr>
      <vt:lpstr>Calibri</vt:lpstr>
      <vt:lpstr>Calibri Light</vt:lpstr>
      <vt:lpstr>Snell Roundhand Black</vt:lpstr>
      <vt:lpstr>SVN-Poky's</vt:lpstr>
      <vt:lpstr>Times New Roman</vt:lpstr>
      <vt:lpstr>UTM Bienvenue</vt:lpstr>
      <vt:lpstr>Wingdings</vt:lpstr>
      <vt:lpstr>Wingdings 3</vt:lpstr>
      <vt:lpstr>뉴요커</vt:lpstr>
      <vt:lpstr>汉仪喵魂体W</vt:lpstr>
      <vt:lpstr>Retrospect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cp:lastModifiedBy>Hà Tròn</cp:lastModifiedBy>
  <cp:revision>76</cp:revision>
  <dcterms:modified xsi:type="dcterms:W3CDTF">2025-09-17T04:21:13Z</dcterms:modified>
</cp:coreProperties>
</file>