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sldIdLst>
    <p:sldId id="269" r:id="rId2"/>
    <p:sldId id="270" r:id="rId3"/>
    <p:sldId id="271" r:id="rId4"/>
    <p:sldId id="257" r:id="rId5"/>
    <p:sldId id="259" r:id="rId6"/>
    <p:sldId id="261" r:id="rId7"/>
    <p:sldId id="260" r:id="rId8"/>
    <p:sldId id="262" r:id="rId9"/>
    <p:sldId id="263" r:id="rId10"/>
    <p:sldId id="264" r:id="rId11"/>
    <p:sldId id="265" r:id="rId12"/>
    <p:sldId id="266" r:id="rId13"/>
    <p:sldId id="268" r:id="rId14"/>
    <p:sldId id="272" r:id="rId15"/>
    <p:sldId id="258" r:id="rId16"/>
    <p:sldId id="273" r:id="rId17"/>
    <p:sldId id="277" r:id="rId18"/>
    <p:sldId id="278" r:id="rId19"/>
    <p:sldId id="279" r:id="rId20"/>
    <p:sldId id="276" r:id="rId21"/>
    <p:sldId id="274" r:id="rId22"/>
    <p:sldId id="283" r:id="rId23"/>
    <p:sldId id="284" r:id="rId24"/>
    <p:sldId id="285" r:id="rId25"/>
    <p:sldId id="287" r:id="rId26"/>
    <p:sldId id="289" r:id="rId27"/>
    <p:sldId id="291" r:id="rId28"/>
    <p:sldId id="292" r:id="rId29"/>
    <p:sldId id="293" r:id="rId30"/>
    <p:sldId id="294" r:id="rId31"/>
    <p:sldId id="295" r:id="rId32"/>
    <p:sldId id="296" r:id="rId33"/>
    <p:sldId id="297" r:id="rId34"/>
    <p:sldId id="290" r:id="rId35"/>
    <p:sldId id="300" r:id="rId36"/>
    <p:sldId id="299" r:id="rId37"/>
    <p:sldId id="301" r:id="rId38"/>
    <p:sldId id="302" r:id="rId39"/>
    <p:sldId id="303" r:id="rId40"/>
    <p:sldId id="304" r:id="rId41"/>
    <p:sldId id="305" r:id="rId42"/>
    <p:sldId id="306" r:id="rId4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788" y="92"/>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1"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20B83C-BD29-4791-B868-7ED0EC1A90DF}"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EC56E04D-CD81-4997-AAA5-D6102EF081A6}">
      <dgm:prSet phldrT="[Text]"/>
      <dgm:spPr/>
      <dgm:t>
        <a:bodyPr/>
        <a:lstStyle/>
        <a:p>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Lê</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sơ</a:t>
          </a:r>
          <a:endParaRPr lang="en-US" dirty="0">
            <a:latin typeface="Times New Roman" panose="02020603050405020304" pitchFamily="18" charset="0"/>
            <a:cs typeface="Times New Roman" panose="02020603050405020304" pitchFamily="18" charset="0"/>
          </a:endParaRPr>
        </a:p>
      </dgm:t>
    </dgm:pt>
    <dgm:pt modelId="{DEB66243-33CF-45B3-B4A7-581F8DBEF8A4}" type="parTrans" cxnId="{DB6E8C2D-A8F7-450A-B932-54B0A1BB4213}">
      <dgm:prSet/>
      <dgm:spPr/>
      <dgm:t>
        <a:bodyPr/>
        <a:lstStyle/>
        <a:p>
          <a:endParaRPr lang="en-US"/>
        </a:p>
      </dgm:t>
    </dgm:pt>
    <dgm:pt modelId="{23D6A471-89F8-4F92-B434-07EF1BA8FC50}" type="sibTrans" cxnId="{DB6E8C2D-A8F7-450A-B932-54B0A1BB4213}">
      <dgm:prSet/>
      <dgm:spPr/>
      <dgm:t>
        <a:bodyPr/>
        <a:lstStyle/>
        <a:p>
          <a:endParaRPr lang="en-US"/>
        </a:p>
      </dgm:t>
    </dgm:pt>
    <dgm:pt modelId="{717337C4-D382-4914-8016-9270F2CBE7D1}">
      <dgm:prSet phldrT="[Text]" custT="1"/>
      <dgm:spPr/>
      <dgm:t>
        <a:bodyPr/>
        <a:lstStyle/>
        <a:p>
          <a:r>
            <a:rPr lang="en-US" sz="4000" b="1" dirty="0" err="1" smtClean="0">
              <a:latin typeface="Times New Roman" panose="02020603050405020304" pitchFamily="18" charset="0"/>
              <a:cs typeface="Times New Roman" panose="02020603050405020304" pitchFamily="18" charset="0"/>
            </a:rPr>
            <a:t>Tổ</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chức</a:t>
          </a:r>
          <a:r>
            <a:rPr lang="en-US" sz="4000" b="1" dirty="0" smtClean="0">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 </a:t>
          </a:r>
          <a:endParaRPr lang="en-US" sz="4000" b="1" dirty="0" smtClean="0">
            <a:latin typeface="Times New Roman" panose="02020603050405020304" pitchFamily="18" charset="0"/>
            <a:cs typeface="Times New Roman" panose="02020603050405020304" pitchFamily="18" charset="0"/>
          </a:endParaRPr>
        </a:p>
        <a:p>
          <a:r>
            <a:rPr lang="en-US" sz="4000" b="1" dirty="0" err="1" smtClean="0">
              <a:latin typeface="Times New Roman" panose="02020603050405020304" pitchFamily="18" charset="0"/>
              <a:cs typeface="Times New Roman" panose="02020603050405020304" pitchFamily="18" charset="0"/>
            </a:rPr>
            <a:t>bộ</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máy</a:t>
          </a:r>
          <a:r>
            <a:rPr lang="en-US" sz="4000" b="1" dirty="0" smtClean="0">
              <a:latin typeface="Times New Roman" panose="02020603050405020304" pitchFamily="18" charset="0"/>
              <a:cs typeface="Times New Roman" panose="02020603050405020304" pitchFamily="18" charset="0"/>
            </a:rPr>
            <a:t> </a:t>
          </a:r>
        </a:p>
        <a:p>
          <a:r>
            <a:rPr lang="en-US" sz="4000" b="1" dirty="0" err="1" smtClean="0">
              <a:latin typeface="Times New Roman" panose="02020603050405020304" pitchFamily="18" charset="0"/>
              <a:cs typeface="Times New Roman" panose="02020603050405020304" pitchFamily="18" charset="0"/>
            </a:rPr>
            <a:t>chính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quyền</a:t>
          </a:r>
          <a:endParaRPr lang="en-US" sz="4000" b="1" dirty="0">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CD14C9-8069-4E76-8C62-C93DA9705664}" type="parTrans" cxnId="{9AD715BA-BD46-48A1-B34B-44E23207CE83}">
      <dgm:prSet/>
      <dgm:spPr/>
      <dgm:t>
        <a:bodyPr/>
        <a:lstStyle/>
        <a:p>
          <a:endParaRPr lang="en-US"/>
        </a:p>
      </dgm:t>
    </dgm:pt>
    <dgm:pt modelId="{E340D990-82B1-45BE-ACBA-E12304A97853}" type="sibTrans" cxnId="{9AD715BA-BD46-48A1-B34B-44E23207CE83}">
      <dgm:prSet/>
      <dgm:spPr/>
      <dgm:t>
        <a:bodyPr/>
        <a:lstStyle/>
        <a:p>
          <a:endParaRPr lang="en-US"/>
        </a:p>
      </dgm:t>
    </dgm:pt>
    <dgm:pt modelId="{AB5316C7-C25C-407D-A60E-84FB44A7FC2C}">
      <dgm:prSet phldrT="[Text]" custT="1"/>
      <dgm:spPr/>
      <dgm:t>
        <a:bodyPr/>
        <a:lstStyle/>
        <a:p>
          <a:r>
            <a:rPr lang="en-US" sz="4800" b="1" dirty="0" err="1" smtClean="0">
              <a:latin typeface="Times New Roman" panose="02020603050405020304" pitchFamily="18" charset="0"/>
              <a:cs typeface="Times New Roman" panose="02020603050405020304" pitchFamily="18" charset="0"/>
            </a:rPr>
            <a:t>Tổ</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chức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quân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đội</a:t>
          </a:r>
          <a:endParaRPr lang="en-US" sz="4800" b="1" dirty="0">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F9445671-AF21-456F-BDE2-6A5DD6BC8D4A}" type="parTrans" cxnId="{E7513949-CFBC-49CC-B085-4177C53365AF}">
      <dgm:prSet/>
      <dgm:spPr/>
      <dgm:t>
        <a:bodyPr/>
        <a:lstStyle/>
        <a:p>
          <a:endParaRPr lang="en-US"/>
        </a:p>
      </dgm:t>
    </dgm:pt>
    <dgm:pt modelId="{60388774-7389-407A-BC30-03B6FA197068}" type="sibTrans" cxnId="{E7513949-CFBC-49CC-B085-4177C53365AF}">
      <dgm:prSet/>
      <dgm:spPr/>
      <dgm:t>
        <a:bodyPr/>
        <a:lstStyle/>
        <a:p>
          <a:endParaRPr lang="en-US"/>
        </a:p>
      </dgm:t>
    </dgm:pt>
    <dgm:pt modelId="{CB478C94-E648-4110-9FBB-29B1C35770E6}">
      <dgm:prSet phldrT="[Text]" custT="1"/>
      <dgm:spPr/>
      <dgm:t>
        <a:bodyPr/>
        <a:lstStyle/>
        <a:p>
          <a:r>
            <a:rPr lang="en-US" sz="4800" b="1" dirty="0" err="1" smtClean="0">
              <a:latin typeface="Times New Roman" panose="02020603050405020304" pitchFamily="18" charset="0"/>
              <a:cs typeface="Times New Roman" panose="02020603050405020304" pitchFamily="18" charset="0"/>
            </a:rPr>
            <a:t>Luật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pháp</a:t>
          </a:r>
          <a:endParaRPr lang="en-US" sz="4800" b="1" dirty="0">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F8A3BFB6-3A4D-4B45-91FA-DBBA19337245}" type="parTrans" cxnId="{0EE38927-FCD4-4DE2-B606-F69D35E8BF1F}">
      <dgm:prSet/>
      <dgm:spPr/>
      <dgm:t>
        <a:bodyPr/>
        <a:lstStyle/>
        <a:p>
          <a:endParaRPr lang="en-US"/>
        </a:p>
      </dgm:t>
    </dgm:pt>
    <dgm:pt modelId="{D1328F0C-8BA5-4F1A-87B8-5A31BFF68B29}" type="sibTrans" cxnId="{0EE38927-FCD4-4DE2-B606-F69D35E8BF1F}">
      <dgm:prSet/>
      <dgm:spPr/>
      <dgm:t>
        <a:bodyPr/>
        <a:lstStyle/>
        <a:p>
          <a:endParaRPr lang="en-US"/>
        </a:p>
      </dgm:t>
    </dgm:pt>
    <dgm:pt modelId="{4FB6FC30-0ED4-48B9-B1D5-02F6F5D3713B}" type="pres">
      <dgm:prSet presAssocID="{6920B83C-BD29-4791-B868-7ED0EC1A90DF}" presName="cycle" presStyleCnt="0">
        <dgm:presLayoutVars>
          <dgm:chMax val="1"/>
          <dgm:dir/>
          <dgm:animLvl val="ctr"/>
          <dgm:resizeHandles val="exact"/>
        </dgm:presLayoutVars>
      </dgm:prSet>
      <dgm:spPr/>
      <dgm:t>
        <a:bodyPr/>
        <a:lstStyle/>
        <a:p>
          <a:endParaRPr lang="en-US"/>
        </a:p>
      </dgm:t>
    </dgm:pt>
    <dgm:pt modelId="{B4998E58-89CF-4864-BE98-CD37FB994C46}" type="pres">
      <dgm:prSet presAssocID="{EC56E04D-CD81-4997-AAA5-D6102EF081A6}" presName="centerShape" presStyleLbl="node0" presStyleIdx="0" presStyleCnt="1"/>
      <dgm:spPr/>
      <dgm:t>
        <a:bodyPr/>
        <a:lstStyle/>
        <a:p>
          <a:endParaRPr lang="en-US"/>
        </a:p>
      </dgm:t>
    </dgm:pt>
    <dgm:pt modelId="{0B5407A4-1E62-4F9F-B4BA-5665D9378208}" type="pres">
      <dgm:prSet presAssocID="{19CD14C9-8069-4E76-8C62-C93DA9705664}" presName="parTrans" presStyleLbl="bgSibTrans2D1" presStyleIdx="0" presStyleCnt="3" custAng="11762795" custScaleX="35166" custLinFactNeighborX="32992" custLinFactNeighborY="69553"/>
      <dgm:spPr/>
      <dgm:t>
        <a:bodyPr/>
        <a:lstStyle/>
        <a:p>
          <a:endParaRPr lang="en-US"/>
        </a:p>
      </dgm:t>
    </dgm:pt>
    <dgm:pt modelId="{8A6E5C69-FE84-4C45-9FA5-69E60B35CAD5}" type="pres">
      <dgm:prSet presAssocID="{717337C4-D382-4914-8016-9270F2CBE7D1}" presName="node" presStyleLbl="node1" presStyleIdx="0" presStyleCnt="3" custScaleX="136339" custRadScaleRad="116586" custRadScaleInc="-21110">
        <dgm:presLayoutVars>
          <dgm:bulletEnabled val="1"/>
        </dgm:presLayoutVars>
      </dgm:prSet>
      <dgm:spPr/>
      <dgm:t>
        <a:bodyPr/>
        <a:lstStyle/>
        <a:p>
          <a:endParaRPr lang="en-US"/>
        </a:p>
      </dgm:t>
    </dgm:pt>
    <dgm:pt modelId="{6E6A7AF8-FFEA-4B69-B654-76D751F21A7F}" type="pres">
      <dgm:prSet presAssocID="{F9445671-AF21-456F-BDE2-6A5DD6BC8D4A}" presName="parTrans" presStyleLbl="bgSibTrans2D1" presStyleIdx="1" presStyleCnt="3" custAng="10355721" custFlipHor="1" custScaleX="57908" custLinFactNeighborX="-526" custLinFactNeighborY="66095"/>
      <dgm:spPr/>
      <dgm:t>
        <a:bodyPr/>
        <a:lstStyle/>
        <a:p>
          <a:endParaRPr lang="en-US"/>
        </a:p>
      </dgm:t>
    </dgm:pt>
    <dgm:pt modelId="{4C52BCF2-326E-4219-9775-08744E6DDAAA}" type="pres">
      <dgm:prSet presAssocID="{AB5316C7-C25C-407D-A60E-84FB44A7FC2C}" presName="node" presStyleLbl="node1" presStyleIdx="1" presStyleCnt="3" custScaleX="138639" custRadScaleRad="100101" custRadScaleInc="4229">
        <dgm:presLayoutVars>
          <dgm:bulletEnabled val="1"/>
        </dgm:presLayoutVars>
      </dgm:prSet>
      <dgm:spPr/>
      <dgm:t>
        <a:bodyPr/>
        <a:lstStyle/>
        <a:p>
          <a:endParaRPr lang="en-US"/>
        </a:p>
      </dgm:t>
    </dgm:pt>
    <dgm:pt modelId="{2DAFA9DD-5E99-46FB-B530-B396A89E9FFA}" type="pres">
      <dgm:prSet presAssocID="{F8A3BFB6-3A4D-4B45-91FA-DBBA19337245}" presName="parTrans" presStyleLbl="bgSibTrans2D1" presStyleIdx="2" presStyleCnt="3" custAng="10859848" custScaleX="50146" custLinFactNeighborX="-25334" custLinFactNeighborY="63200"/>
      <dgm:spPr/>
      <dgm:t>
        <a:bodyPr/>
        <a:lstStyle/>
        <a:p>
          <a:endParaRPr lang="en-US"/>
        </a:p>
      </dgm:t>
    </dgm:pt>
    <dgm:pt modelId="{23A33571-4A96-4E2D-A519-1BC4CB76EF43}" type="pres">
      <dgm:prSet presAssocID="{CB478C94-E648-4110-9FBB-29B1C35770E6}" presName="node" presStyleLbl="node1" presStyleIdx="2" presStyleCnt="3" custRadScaleRad="116536" custRadScaleInc="26518">
        <dgm:presLayoutVars>
          <dgm:bulletEnabled val="1"/>
        </dgm:presLayoutVars>
      </dgm:prSet>
      <dgm:spPr/>
      <dgm:t>
        <a:bodyPr/>
        <a:lstStyle/>
        <a:p>
          <a:endParaRPr lang="en-US"/>
        </a:p>
      </dgm:t>
    </dgm:pt>
  </dgm:ptLst>
  <dgm:cxnLst>
    <dgm:cxn modelId="{DB6E8C2D-A8F7-450A-B932-54B0A1BB4213}" srcId="{6920B83C-BD29-4791-B868-7ED0EC1A90DF}" destId="{EC56E04D-CD81-4997-AAA5-D6102EF081A6}" srcOrd="0" destOrd="0" parTransId="{DEB66243-33CF-45B3-B4A7-581F8DBEF8A4}" sibTransId="{23D6A471-89F8-4F92-B434-07EF1BA8FC50}"/>
    <dgm:cxn modelId="{17CD7E05-4BFF-4DE6-A2AE-85710F7E8F13}" type="presOf" srcId="{F9445671-AF21-456F-BDE2-6A5DD6BC8D4A}" destId="{6E6A7AF8-FFEA-4B69-B654-76D751F21A7F}" srcOrd="0" destOrd="0" presId="urn:microsoft.com/office/officeart/2005/8/layout/radial4"/>
    <dgm:cxn modelId="{0EE38927-FCD4-4DE2-B606-F69D35E8BF1F}" srcId="{EC56E04D-CD81-4997-AAA5-D6102EF081A6}" destId="{CB478C94-E648-4110-9FBB-29B1C35770E6}" srcOrd="2" destOrd="0" parTransId="{F8A3BFB6-3A4D-4B45-91FA-DBBA19337245}" sibTransId="{D1328F0C-8BA5-4F1A-87B8-5A31BFF68B29}"/>
    <dgm:cxn modelId="{59E0AFD7-FAB8-4285-ACEB-357338B3B63C}" type="presOf" srcId="{6920B83C-BD29-4791-B868-7ED0EC1A90DF}" destId="{4FB6FC30-0ED4-48B9-B1D5-02F6F5D3713B}" srcOrd="0" destOrd="0" presId="urn:microsoft.com/office/officeart/2005/8/layout/radial4"/>
    <dgm:cxn modelId="{11C46788-43EB-4A3F-AEA9-F6360764D7E0}" type="presOf" srcId="{717337C4-D382-4914-8016-9270F2CBE7D1}" destId="{8A6E5C69-FE84-4C45-9FA5-69E60B35CAD5}" srcOrd="0" destOrd="0" presId="urn:microsoft.com/office/officeart/2005/8/layout/radial4"/>
    <dgm:cxn modelId="{E7513949-CFBC-49CC-B085-4177C53365AF}" srcId="{EC56E04D-CD81-4997-AAA5-D6102EF081A6}" destId="{AB5316C7-C25C-407D-A60E-84FB44A7FC2C}" srcOrd="1" destOrd="0" parTransId="{F9445671-AF21-456F-BDE2-6A5DD6BC8D4A}" sibTransId="{60388774-7389-407A-BC30-03B6FA197068}"/>
    <dgm:cxn modelId="{FBEA019D-1BF9-4511-A5D8-DE81F4BE979C}" type="presOf" srcId="{F8A3BFB6-3A4D-4B45-91FA-DBBA19337245}" destId="{2DAFA9DD-5E99-46FB-B530-B396A89E9FFA}" srcOrd="0" destOrd="0" presId="urn:microsoft.com/office/officeart/2005/8/layout/radial4"/>
    <dgm:cxn modelId="{462DE9BB-BB17-4233-BB7F-5D8BE322D0CD}" type="presOf" srcId="{AB5316C7-C25C-407D-A60E-84FB44A7FC2C}" destId="{4C52BCF2-326E-4219-9775-08744E6DDAAA}" srcOrd="0" destOrd="0" presId="urn:microsoft.com/office/officeart/2005/8/layout/radial4"/>
    <dgm:cxn modelId="{9AD715BA-BD46-48A1-B34B-44E23207CE83}" srcId="{EC56E04D-CD81-4997-AAA5-D6102EF081A6}" destId="{717337C4-D382-4914-8016-9270F2CBE7D1}" srcOrd="0" destOrd="0" parTransId="{19CD14C9-8069-4E76-8C62-C93DA9705664}" sibTransId="{E340D990-82B1-45BE-ACBA-E12304A97853}"/>
    <dgm:cxn modelId="{A4998308-5CEF-4D81-9851-884C12C739F6}" type="presOf" srcId="{CB478C94-E648-4110-9FBB-29B1C35770E6}" destId="{23A33571-4A96-4E2D-A519-1BC4CB76EF43}" srcOrd="0" destOrd="0" presId="urn:microsoft.com/office/officeart/2005/8/layout/radial4"/>
    <dgm:cxn modelId="{E417F79B-B047-42B2-8156-335093BA4343}" type="presOf" srcId="{19CD14C9-8069-4E76-8C62-C93DA9705664}" destId="{0B5407A4-1E62-4F9F-B4BA-5665D9378208}" srcOrd="0" destOrd="0" presId="urn:microsoft.com/office/officeart/2005/8/layout/radial4"/>
    <dgm:cxn modelId="{A163EE21-11FC-4474-9B91-654AC2551D4D}" type="presOf" srcId="{EC56E04D-CD81-4997-AAA5-D6102EF081A6}" destId="{B4998E58-89CF-4864-BE98-CD37FB994C46}" srcOrd="0" destOrd="0" presId="urn:microsoft.com/office/officeart/2005/8/layout/radial4"/>
    <dgm:cxn modelId="{AC67A4BB-3D2C-4D59-B62F-862B24552FA4}" type="presParOf" srcId="{4FB6FC30-0ED4-48B9-B1D5-02F6F5D3713B}" destId="{B4998E58-89CF-4864-BE98-CD37FB994C46}" srcOrd="0" destOrd="0" presId="urn:microsoft.com/office/officeart/2005/8/layout/radial4"/>
    <dgm:cxn modelId="{645E85DE-E440-4674-AA9D-8CDB19D78CA8}" type="presParOf" srcId="{4FB6FC30-0ED4-48B9-B1D5-02F6F5D3713B}" destId="{0B5407A4-1E62-4F9F-B4BA-5665D9378208}" srcOrd="1" destOrd="0" presId="urn:microsoft.com/office/officeart/2005/8/layout/radial4"/>
    <dgm:cxn modelId="{973789E2-E117-4AB5-8662-7022B0C4CBA7}" type="presParOf" srcId="{4FB6FC30-0ED4-48B9-B1D5-02F6F5D3713B}" destId="{8A6E5C69-FE84-4C45-9FA5-69E60B35CAD5}" srcOrd="2" destOrd="0" presId="urn:microsoft.com/office/officeart/2005/8/layout/radial4"/>
    <dgm:cxn modelId="{21B51F1E-2C44-48B0-99B6-6C2B86A25FA7}" type="presParOf" srcId="{4FB6FC30-0ED4-48B9-B1D5-02F6F5D3713B}" destId="{6E6A7AF8-FFEA-4B69-B654-76D751F21A7F}" srcOrd="3" destOrd="0" presId="urn:microsoft.com/office/officeart/2005/8/layout/radial4"/>
    <dgm:cxn modelId="{3D5785CA-394C-4E0D-8538-6A40952DF7B2}" type="presParOf" srcId="{4FB6FC30-0ED4-48B9-B1D5-02F6F5D3713B}" destId="{4C52BCF2-326E-4219-9775-08744E6DDAAA}" srcOrd="4" destOrd="0" presId="urn:microsoft.com/office/officeart/2005/8/layout/radial4"/>
    <dgm:cxn modelId="{BAC51980-F9A8-4619-83B1-83E57963BCFF}" type="presParOf" srcId="{4FB6FC30-0ED4-48B9-B1D5-02F6F5D3713B}" destId="{2DAFA9DD-5E99-46FB-B530-B396A89E9FFA}" srcOrd="5" destOrd="0" presId="urn:microsoft.com/office/officeart/2005/8/layout/radial4"/>
    <dgm:cxn modelId="{3F46BFCD-D915-41B6-8B81-389AE42243B8}" type="presParOf" srcId="{4FB6FC30-0ED4-48B9-B1D5-02F6F5D3713B}" destId="{23A33571-4A96-4E2D-A519-1BC4CB76EF4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6ED7F2-53EC-4DF1-9839-452BC630A9C9}"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C9C4788C-00F3-4280-9285-9533A5470C2C}">
      <dgm:prSet phldrT="[Text]"/>
      <dgm:spPr/>
      <dgm:t>
        <a:bodyPr/>
        <a:lstStyle/>
        <a:p>
          <a:r>
            <a:rPr lang="en-US" dirty="0" err="1" smtClean="0"/>
            <a:t>Quốc</a:t>
          </a:r>
          <a:r>
            <a:rPr lang="en-US" dirty="0" smtClean="0"/>
            <a:t> </a:t>
          </a:r>
          <a:r>
            <a:rPr lang="en-US" dirty="0" err="1" smtClean="0"/>
            <a:t>triều</a:t>
          </a:r>
          <a:r>
            <a:rPr lang="en-US" dirty="0" smtClean="0"/>
            <a:t> </a:t>
          </a:r>
          <a:r>
            <a:rPr lang="en-US" dirty="0" err="1" smtClean="0"/>
            <a:t>hình</a:t>
          </a:r>
          <a:r>
            <a:rPr lang="en-US" dirty="0" smtClean="0"/>
            <a:t> </a:t>
          </a:r>
          <a:r>
            <a:rPr lang="en-US" dirty="0" err="1" smtClean="0"/>
            <a:t>luật</a:t>
          </a:r>
          <a:endParaRPr lang="en-US" dirty="0"/>
        </a:p>
      </dgm:t>
    </dgm:pt>
    <dgm:pt modelId="{D4489443-50CF-4FA8-8B8A-A75230A738F0}" type="parTrans" cxnId="{A2D63718-4E65-4B22-8590-BD63E8846835}">
      <dgm:prSet/>
      <dgm:spPr/>
      <dgm:t>
        <a:bodyPr/>
        <a:lstStyle/>
        <a:p>
          <a:endParaRPr lang="en-US"/>
        </a:p>
      </dgm:t>
    </dgm:pt>
    <dgm:pt modelId="{7A1ACBB1-1706-4423-BEF9-652E7113BE67}" type="sibTrans" cxnId="{A2D63718-4E65-4B22-8590-BD63E8846835}">
      <dgm:prSet/>
      <dgm:spPr/>
      <dgm:t>
        <a:bodyPr/>
        <a:lstStyle/>
        <a:p>
          <a:endParaRPr lang="en-US"/>
        </a:p>
      </dgm:t>
    </dgm:pt>
    <dgm:pt modelId="{14A4323B-C62F-4985-8B51-F3695967B841}">
      <dgm:prSet phldrT="[Text]"/>
      <dgm:spPr/>
      <dgm:t>
        <a:bodyPr/>
        <a:lstStyle/>
        <a:p>
          <a:r>
            <a:rPr lang="en-US" dirty="0" err="1" smtClean="0"/>
            <a:t>Lê</a:t>
          </a:r>
          <a:r>
            <a:rPr lang="en-US" dirty="0" smtClean="0"/>
            <a:t> </a:t>
          </a:r>
          <a:r>
            <a:rPr lang="en-US" dirty="0" err="1" smtClean="0"/>
            <a:t>Thánh</a:t>
          </a:r>
          <a:r>
            <a:rPr lang="en-US" dirty="0" smtClean="0"/>
            <a:t> </a:t>
          </a:r>
          <a:r>
            <a:rPr lang="en-US" dirty="0" err="1" smtClean="0"/>
            <a:t>Tông</a:t>
          </a:r>
          <a:r>
            <a:rPr lang="en-US" dirty="0" smtClean="0"/>
            <a:t> ban </a:t>
          </a:r>
          <a:r>
            <a:rPr lang="en-US" dirty="0" err="1" smtClean="0"/>
            <a:t>hành</a:t>
          </a:r>
          <a:endParaRPr lang="en-US" dirty="0"/>
        </a:p>
      </dgm:t>
    </dgm:pt>
    <dgm:pt modelId="{2F14A434-4201-4978-8B12-8D35A3623A6A}" type="parTrans" cxnId="{B4690E82-8BC4-4E3B-8C37-EE3D870D1348}">
      <dgm:prSet/>
      <dgm:spPr/>
      <dgm:t>
        <a:bodyPr/>
        <a:lstStyle/>
        <a:p>
          <a:endParaRPr lang="en-US"/>
        </a:p>
      </dgm:t>
    </dgm:pt>
    <dgm:pt modelId="{7A3775B7-FFDD-4D72-ACBF-0D36B5FE4592}" type="sibTrans" cxnId="{B4690E82-8BC4-4E3B-8C37-EE3D870D1348}">
      <dgm:prSet/>
      <dgm:spPr/>
      <dgm:t>
        <a:bodyPr/>
        <a:lstStyle/>
        <a:p>
          <a:endParaRPr lang="en-US"/>
        </a:p>
      </dgm:t>
    </dgm:pt>
    <dgm:pt modelId="{E7A0D85A-6749-4969-8F32-BBE9E267E59F}">
      <dgm:prSet phldrT="[Text]"/>
      <dgm:spPr/>
      <dgm:t>
        <a:bodyPr/>
        <a:lstStyle/>
        <a:p>
          <a:r>
            <a:rPr lang="en-US" dirty="0" err="1" smtClean="0"/>
            <a:t>Bố</a:t>
          </a:r>
          <a:r>
            <a:rPr lang="en-US" dirty="0" smtClean="0"/>
            <a:t> </a:t>
          </a:r>
          <a:r>
            <a:rPr lang="en-US" dirty="0" err="1" smtClean="0"/>
            <a:t>cục</a:t>
          </a:r>
          <a:endParaRPr lang="en-US" dirty="0"/>
        </a:p>
      </dgm:t>
    </dgm:pt>
    <dgm:pt modelId="{7903B27F-6A4A-4ADF-8941-E81954B52ACC}" type="parTrans" cxnId="{2ED2D988-F427-46A3-AB9D-EF04D65EEB8A}">
      <dgm:prSet/>
      <dgm:spPr/>
      <dgm:t>
        <a:bodyPr/>
        <a:lstStyle/>
        <a:p>
          <a:endParaRPr lang="en-US"/>
        </a:p>
      </dgm:t>
    </dgm:pt>
    <dgm:pt modelId="{0BA68F01-D464-4EF4-B30B-66044E66B092}" type="sibTrans" cxnId="{2ED2D988-F427-46A3-AB9D-EF04D65EEB8A}">
      <dgm:prSet/>
      <dgm:spPr/>
      <dgm:t>
        <a:bodyPr/>
        <a:lstStyle/>
        <a:p>
          <a:endParaRPr lang="en-US"/>
        </a:p>
      </dgm:t>
    </dgm:pt>
    <dgm:pt modelId="{173C6186-72E3-4415-B473-9463CA28E28E}">
      <dgm:prSet phldrT="[Text]"/>
      <dgm:spPr/>
      <dgm:t>
        <a:bodyPr/>
        <a:lstStyle/>
        <a:p>
          <a:r>
            <a:rPr lang="en-US" dirty="0" err="1" smtClean="0"/>
            <a:t>Gồm</a:t>
          </a:r>
          <a:r>
            <a:rPr lang="en-US" dirty="0" smtClean="0"/>
            <a:t> 6 </a:t>
          </a:r>
          <a:r>
            <a:rPr lang="en-US" dirty="0" err="1" smtClean="0"/>
            <a:t>quyển</a:t>
          </a:r>
          <a:endParaRPr lang="en-US" dirty="0"/>
        </a:p>
      </dgm:t>
    </dgm:pt>
    <dgm:pt modelId="{30B6466C-B27D-4379-9390-6C084BE2478C}" type="parTrans" cxnId="{98BC54FC-83B1-4E9B-94F8-9F3132ED2B6F}">
      <dgm:prSet/>
      <dgm:spPr/>
      <dgm:t>
        <a:bodyPr/>
        <a:lstStyle/>
        <a:p>
          <a:endParaRPr lang="en-US"/>
        </a:p>
      </dgm:t>
    </dgm:pt>
    <dgm:pt modelId="{C1D4CB0A-C841-42EE-AE8F-8DCB94A9E6CC}" type="sibTrans" cxnId="{98BC54FC-83B1-4E9B-94F8-9F3132ED2B6F}">
      <dgm:prSet/>
      <dgm:spPr/>
      <dgm:t>
        <a:bodyPr/>
        <a:lstStyle/>
        <a:p>
          <a:endParaRPr lang="en-US"/>
        </a:p>
      </dgm:t>
    </dgm:pt>
    <dgm:pt modelId="{00F4501E-B46C-44A4-8AFD-6F33EF9FEDA6}">
      <dgm:prSet phldrT="[Text]"/>
      <dgm:spPr/>
      <dgm:t>
        <a:bodyPr/>
        <a:lstStyle/>
        <a:p>
          <a:r>
            <a:rPr lang="en-US" dirty="0" smtClean="0"/>
            <a:t>Chia </a:t>
          </a:r>
          <a:r>
            <a:rPr lang="en-US" dirty="0" err="1" smtClean="0"/>
            <a:t>làm</a:t>
          </a:r>
          <a:r>
            <a:rPr lang="en-US" dirty="0" smtClean="0"/>
            <a:t> 13 </a:t>
          </a:r>
          <a:r>
            <a:rPr lang="en-US" dirty="0" err="1" smtClean="0"/>
            <a:t>chương</a:t>
          </a:r>
          <a:endParaRPr lang="en-US" dirty="0"/>
        </a:p>
      </dgm:t>
    </dgm:pt>
    <dgm:pt modelId="{AA798992-A58A-4EEA-ABE8-F357E4E8004A}" type="parTrans" cxnId="{E8834854-1061-4ABB-9201-5D0E52433804}">
      <dgm:prSet/>
      <dgm:spPr/>
      <dgm:t>
        <a:bodyPr/>
        <a:lstStyle/>
        <a:p>
          <a:endParaRPr lang="en-US"/>
        </a:p>
      </dgm:t>
    </dgm:pt>
    <dgm:pt modelId="{1B1694E6-F3AD-460E-999D-28E69EDC4FB5}" type="sibTrans" cxnId="{E8834854-1061-4ABB-9201-5D0E52433804}">
      <dgm:prSet/>
      <dgm:spPr/>
      <dgm:t>
        <a:bodyPr/>
        <a:lstStyle/>
        <a:p>
          <a:endParaRPr lang="en-US"/>
        </a:p>
      </dgm:t>
    </dgm:pt>
    <dgm:pt modelId="{982FA2BF-07C2-42AB-8E6B-F2534372D1BC}">
      <dgm:prSet phldrT="[Text]"/>
      <dgm:spPr/>
      <dgm:t>
        <a:bodyPr/>
        <a:lstStyle/>
        <a:p>
          <a:r>
            <a:rPr lang="en-US" dirty="0" err="1" smtClean="0"/>
            <a:t>Có</a:t>
          </a:r>
          <a:r>
            <a:rPr lang="en-US" dirty="0" smtClean="0"/>
            <a:t> 722 </a:t>
          </a:r>
          <a:r>
            <a:rPr lang="en-US" dirty="0" err="1" smtClean="0"/>
            <a:t>điều</a:t>
          </a:r>
          <a:endParaRPr lang="en-US" dirty="0"/>
        </a:p>
      </dgm:t>
    </dgm:pt>
    <dgm:pt modelId="{C057813B-A8C3-45F2-8630-C0DFD7147B58}" type="parTrans" cxnId="{C8C3E21C-4AFE-477E-93CE-55A025C1C6A6}">
      <dgm:prSet/>
      <dgm:spPr/>
      <dgm:t>
        <a:bodyPr/>
        <a:lstStyle/>
        <a:p>
          <a:endParaRPr lang="en-US"/>
        </a:p>
      </dgm:t>
    </dgm:pt>
    <dgm:pt modelId="{0E191256-38A1-4892-93A9-FD34E5EE8910}" type="sibTrans" cxnId="{C8C3E21C-4AFE-477E-93CE-55A025C1C6A6}">
      <dgm:prSet/>
      <dgm:spPr/>
      <dgm:t>
        <a:bodyPr/>
        <a:lstStyle/>
        <a:p>
          <a:endParaRPr lang="en-US"/>
        </a:p>
      </dgm:t>
    </dgm:pt>
    <dgm:pt modelId="{FD201BE4-1EC0-44EB-AC95-03D251471DE5}" type="pres">
      <dgm:prSet presAssocID="{E16ED7F2-53EC-4DF1-9839-452BC630A9C9}" presName="diagram" presStyleCnt="0">
        <dgm:presLayoutVars>
          <dgm:chPref val="1"/>
          <dgm:dir/>
          <dgm:animOne val="branch"/>
          <dgm:animLvl val="lvl"/>
          <dgm:resizeHandles val="exact"/>
        </dgm:presLayoutVars>
      </dgm:prSet>
      <dgm:spPr/>
      <dgm:t>
        <a:bodyPr/>
        <a:lstStyle/>
        <a:p>
          <a:endParaRPr lang="en-US"/>
        </a:p>
      </dgm:t>
    </dgm:pt>
    <dgm:pt modelId="{12ABAB6E-2B55-4806-862C-54AD8F8326F9}" type="pres">
      <dgm:prSet presAssocID="{C9C4788C-00F3-4280-9285-9533A5470C2C}" presName="root1" presStyleCnt="0"/>
      <dgm:spPr/>
    </dgm:pt>
    <dgm:pt modelId="{B1E2F7AD-7DE3-4A8E-91A5-F5A7108145B2}" type="pres">
      <dgm:prSet presAssocID="{C9C4788C-00F3-4280-9285-9533A5470C2C}" presName="LevelOneTextNode" presStyleLbl="node0" presStyleIdx="0" presStyleCnt="1">
        <dgm:presLayoutVars>
          <dgm:chPref val="3"/>
        </dgm:presLayoutVars>
      </dgm:prSet>
      <dgm:spPr/>
      <dgm:t>
        <a:bodyPr/>
        <a:lstStyle/>
        <a:p>
          <a:endParaRPr lang="en-US"/>
        </a:p>
      </dgm:t>
    </dgm:pt>
    <dgm:pt modelId="{D889E89A-4732-46B2-B8AD-E2C5D11E839B}" type="pres">
      <dgm:prSet presAssocID="{C9C4788C-00F3-4280-9285-9533A5470C2C}" presName="level2hierChild" presStyleCnt="0"/>
      <dgm:spPr/>
    </dgm:pt>
    <dgm:pt modelId="{CCCB34B8-D333-4481-BB21-C43133FDC259}" type="pres">
      <dgm:prSet presAssocID="{2F14A434-4201-4978-8B12-8D35A3623A6A}" presName="conn2-1" presStyleLbl="parChTrans1D2" presStyleIdx="0" presStyleCnt="2"/>
      <dgm:spPr/>
      <dgm:t>
        <a:bodyPr/>
        <a:lstStyle/>
        <a:p>
          <a:endParaRPr lang="en-US"/>
        </a:p>
      </dgm:t>
    </dgm:pt>
    <dgm:pt modelId="{3EE3D6C3-9158-4E4D-917A-5F6642D3EDF2}" type="pres">
      <dgm:prSet presAssocID="{2F14A434-4201-4978-8B12-8D35A3623A6A}" presName="connTx" presStyleLbl="parChTrans1D2" presStyleIdx="0" presStyleCnt="2"/>
      <dgm:spPr/>
      <dgm:t>
        <a:bodyPr/>
        <a:lstStyle/>
        <a:p>
          <a:endParaRPr lang="en-US"/>
        </a:p>
      </dgm:t>
    </dgm:pt>
    <dgm:pt modelId="{BD8D7D6E-55C7-43B2-8677-52B456E9908C}" type="pres">
      <dgm:prSet presAssocID="{14A4323B-C62F-4985-8B51-F3695967B841}" presName="root2" presStyleCnt="0"/>
      <dgm:spPr/>
    </dgm:pt>
    <dgm:pt modelId="{232B5C8D-2949-4F6D-A6F7-097F8D17CFE4}" type="pres">
      <dgm:prSet presAssocID="{14A4323B-C62F-4985-8B51-F3695967B841}" presName="LevelTwoTextNode" presStyleLbl="node2" presStyleIdx="0" presStyleCnt="2">
        <dgm:presLayoutVars>
          <dgm:chPref val="3"/>
        </dgm:presLayoutVars>
      </dgm:prSet>
      <dgm:spPr/>
      <dgm:t>
        <a:bodyPr/>
        <a:lstStyle/>
        <a:p>
          <a:endParaRPr lang="en-US"/>
        </a:p>
      </dgm:t>
    </dgm:pt>
    <dgm:pt modelId="{098E0354-952C-469B-99E1-9929A1F03481}" type="pres">
      <dgm:prSet presAssocID="{14A4323B-C62F-4985-8B51-F3695967B841}" presName="level3hierChild" presStyleCnt="0"/>
      <dgm:spPr/>
    </dgm:pt>
    <dgm:pt modelId="{E36B6D03-033E-4593-9A12-2ABA606A42DC}" type="pres">
      <dgm:prSet presAssocID="{7903B27F-6A4A-4ADF-8941-E81954B52ACC}" presName="conn2-1" presStyleLbl="parChTrans1D2" presStyleIdx="1" presStyleCnt="2"/>
      <dgm:spPr/>
      <dgm:t>
        <a:bodyPr/>
        <a:lstStyle/>
        <a:p>
          <a:endParaRPr lang="en-US"/>
        </a:p>
      </dgm:t>
    </dgm:pt>
    <dgm:pt modelId="{26F262CF-9CA0-40CE-BAD4-5D95DF4F866E}" type="pres">
      <dgm:prSet presAssocID="{7903B27F-6A4A-4ADF-8941-E81954B52ACC}" presName="connTx" presStyleLbl="parChTrans1D2" presStyleIdx="1" presStyleCnt="2"/>
      <dgm:spPr/>
      <dgm:t>
        <a:bodyPr/>
        <a:lstStyle/>
        <a:p>
          <a:endParaRPr lang="en-US"/>
        </a:p>
      </dgm:t>
    </dgm:pt>
    <dgm:pt modelId="{A6DB4E5F-27B8-41DF-B4B8-051F05F36E51}" type="pres">
      <dgm:prSet presAssocID="{E7A0D85A-6749-4969-8F32-BBE9E267E59F}" presName="root2" presStyleCnt="0"/>
      <dgm:spPr/>
    </dgm:pt>
    <dgm:pt modelId="{C52BE7EA-C6DD-40C7-8169-5D1B6E9DDCB3}" type="pres">
      <dgm:prSet presAssocID="{E7A0D85A-6749-4969-8F32-BBE9E267E59F}" presName="LevelTwoTextNode" presStyleLbl="node2" presStyleIdx="1" presStyleCnt="2">
        <dgm:presLayoutVars>
          <dgm:chPref val="3"/>
        </dgm:presLayoutVars>
      </dgm:prSet>
      <dgm:spPr/>
      <dgm:t>
        <a:bodyPr/>
        <a:lstStyle/>
        <a:p>
          <a:endParaRPr lang="en-US"/>
        </a:p>
      </dgm:t>
    </dgm:pt>
    <dgm:pt modelId="{80417113-2290-4628-8986-008DD10E2B9D}" type="pres">
      <dgm:prSet presAssocID="{E7A0D85A-6749-4969-8F32-BBE9E267E59F}" presName="level3hierChild" presStyleCnt="0"/>
      <dgm:spPr/>
    </dgm:pt>
    <dgm:pt modelId="{B359FD79-3D9F-4204-8683-3337E4B0688E}" type="pres">
      <dgm:prSet presAssocID="{30B6466C-B27D-4379-9390-6C084BE2478C}" presName="conn2-1" presStyleLbl="parChTrans1D3" presStyleIdx="0" presStyleCnt="3"/>
      <dgm:spPr/>
      <dgm:t>
        <a:bodyPr/>
        <a:lstStyle/>
        <a:p>
          <a:endParaRPr lang="en-US"/>
        </a:p>
      </dgm:t>
    </dgm:pt>
    <dgm:pt modelId="{4CA252C3-1431-4A68-B7DE-AD67DAB128ED}" type="pres">
      <dgm:prSet presAssocID="{30B6466C-B27D-4379-9390-6C084BE2478C}" presName="connTx" presStyleLbl="parChTrans1D3" presStyleIdx="0" presStyleCnt="3"/>
      <dgm:spPr/>
      <dgm:t>
        <a:bodyPr/>
        <a:lstStyle/>
        <a:p>
          <a:endParaRPr lang="en-US"/>
        </a:p>
      </dgm:t>
    </dgm:pt>
    <dgm:pt modelId="{EA89188F-54E2-4098-B88A-16BE95996744}" type="pres">
      <dgm:prSet presAssocID="{173C6186-72E3-4415-B473-9463CA28E28E}" presName="root2" presStyleCnt="0"/>
      <dgm:spPr/>
    </dgm:pt>
    <dgm:pt modelId="{7E3585DE-ACF9-4258-AE60-13673E30459B}" type="pres">
      <dgm:prSet presAssocID="{173C6186-72E3-4415-B473-9463CA28E28E}" presName="LevelTwoTextNode" presStyleLbl="node3" presStyleIdx="0" presStyleCnt="3">
        <dgm:presLayoutVars>
          <dgm:chPref val="3"/>
        </dgm:presLayoutVars>
      </dgm:prSet>
      <dgm:spPr/>
      <dgm:t>
        <a:bodyPr/>
        <a:lstStyle/>
        <a:p>
          <a:endParaRPr lang="en-US"/>
        </a:p>
      </dgm:t>
    </dgm:pt>
    <dgm:pt modelId="{6444EC99-310A-4E97-978F-E11BFD938F81}" type="pres">
      <dgm:prSet presAssocID="{173C6186-72E3-4415-B473-9463CA28E28E}" presName="level3hierChild" presStyleCnt="0"/>
      <dgm:spPr/>
    </dgm:pt>
    <dgm:pt modelId="{C13FDDBF-52E1-40D4-A327-0458B89FE1AB}" type="pres">
      <dgm:prSet presAssocID="{AA798992-A58A-4EEA-ABE8-F357E4E8004A}" presName="conn2-1" presStyleLbl="parChTrans1D3" presStyleIdx="1" presStyleCnt="3"/>
      <dgm:spPr/>
      <dgm:t>
        <a:bodyPr/>
        <a:lstStyle/>
        <a:p>
          <a:endParaRPr lang="en-US"/>
        </a:p>
      </dgm:t>
    </dgm:pt>
    <dgm:pt modelId="{407E492F-350B-4D0E-BA88-A271B8F61DCC}" type="pres">
      <dgm:prSet presAssocID="{AA798992-A58A-4EEA-ABE8-F357E4E8004A}" presName="connTx" presStyleLbl="parChTrans1D3" presStyleIdx="1" presStyleCnt="3"/>
      <dgm:spPr/>
      <dgm:t>
        <a:bodyPr/>
        <a:lstStyle/>
        <a:p>
          <a:endParaRPr lang="en-US"/>
        </a:p>
      </dgm:t>
    </dgm:pt>
    <dgm:pt modelId="{7B0F8B42-40D4-43FF-AC1D-B6A34F878ADB}" type="pres">
      <dgm:prSet presAssocID="{00F4501E-B46C-44A4-8AFD-6F33EF9FEDA6}" presName="root2" presStyleCnt="0"/>
      <dgm:spPr/>
    </dgm:pt>
    <dgm:pt modelId="{4B3214D8-4320-44F5-BC77-ACCBCC92B353}" type="pres">
      <dgm:prSet presAssocID="{00F4501E-B46C-44A4-8AFD-6F33EF9FEDA6}" presName="LevelTwoTextNode" presStyleLbl="node3" presStyleIdx="1" presStyleCnt="3">
        <dgm:presLayoutVars>
          <dgm:chPref val="3"/>
        </dgm:presLayoutVars>
      </dgm:prSet>
      <dgm:spPr/>
      <dgm:t>
        <a:bodyPr/>
        <a:lstStyle/>
        <a:p>
          <a:endParaRPr lang="en-US"/>
        </a:p>
      </dgm:t>
    </dgm:pt>
    <dgm:pt modelId="{FCAD2324-FAC0-42AD-932E-FAF9061CB87C}" type="pres">
      <dgm:prSet presAssocID="{00F4501E-B46C-44A4-8AFD-6F33EF9FEDA6}" presName="level3hierChild" presStyleCnt="0"/>
      <dgm:spPr/>
    </dgm:pt>
    <dgm:pt modelId="{A0FC1E2E-8C97-4F86-843E-628E6D52D99D}" type="pres">
      <dgm:prSet presAssocID="{C057813B-A8C3-45F2-8630-C0DFD7147B58}" presName="conn2-1" presStyleLbl="parChTrans1D3" presStyleIdx="2" presStyleCnt="3"/>
      <dgm:spPr/>
      <dgm:t>
        <a:bodyPr/>
        <a:lstStyle/>
        <a:p>
          <a:endParaRPr lang="en-US"/>
        </a:p>
      </dgm:t>
    </dgm:pt>
    <dgm:pt modelId="{7891865A-CD99-48ED-91D4-97F1D6B2C300}" type="pres">
      <dgm:prSet presAssocID="{C057813B-A8C3-45F2-8630-C0DFD7147B58}" presName="connTx" presStyleLbl="parChTrans1D3" presStyleIdx="2" presStyleCnt="3"/>
      <dgm:spPr/>
      <dgm:t>
        <a:bodyPr/>
        <a:lstStyle/>
        <a:p>
          <a:endParaRPr lang="en-US"/>
        </a:p>
      </dgm:t>
    </dgm:pt>
    <dgm:pt modelId="{E0AC22A5-6B76-4FAB-90A0-B93B981A5501}" type="pres">
      <dgm:prSet presAssocID="{982FA2BF-07C2-42AB-8E6B-F2534372D1BC}" presName="root2" presStyleCnt="0"/>
      <dgm:spPr/>
    </dgm:pt>
    <dgm:pt modelId="{4FFC70C5-3928-445E-BA12-E5BA03C51F61}" type="pres">
      <dgm:prSet presAssocID="{982FA2BF-07C2-42AB-8E6B-F2534372D1BC}" presName="LevelTwoTextNode" presStyleLbl="node3" presStyleIdx="2" presStyleCnt="3">
        <dgm:presLayoutVars>
          <dgm:chPref val="3"/>
        </dgm:presLayoutVars>
      </dgm:prSet>
      <dgm:spPr/>
      <dgm:t>
        <a:bodyPr/>
        <a:lstStyle/>
        <a:p>
          <a:endParaRPr lang="en-US"/>
        </a:p>
      </dgm:t>
    </dgm:pt>
    <dgm:pt modelId="{C697CDE0-82CD-4C36-B981-A78383FDB1AD}" type="pres">
      <dgm:prSet presAssocID="{982FA2BF-07C2-42AB-8E6B-F2534372D1BC}" presName="level3hierChild" presStyleCnt="0"/>
      <dgm:spPr/>
    </dgm:pt>
  </dgm:ptLst>
  <dgm:cxnLst>
    <dgm:cxn modelId="{74255A9C-DEFB-4665-9917-1E782B28679A}" type="presOf" srcId="{7903B27F-6A4A-4ADF-8941-E81954B52ACC}" destId="{26F262CF-9CA0-40CE-BAD4-5D95DF4F866E}" srcOrd="1" destOrd="0" presId="urn:microsoft.com/office/officeart/2005/8/layout/hierarchy2"/>
    <dgm:cxn modelId="{A2D63718-4E65-4B22-8590-BD63E8846835}" srcId="{E16ED7F2-53EC-4DF1-9839-452BC630A9C9}" destId="{C9C4788C-00F3-4280-9285-9533A5470C2C}" srcOrd="0" destOrd="0" parTransId="{D4489443-50CF-4FA8-8B8A-A75230A738F0}" sibTransId="{7A1ACBB1-1706-4423-BEF9-652E7113BE67}"/>
    <dgm:cxn modelId="{6A9C6BDC-A0DE-4571-BB64-247BE0BFCE15}" type="presOf" srcId="{E7A0D85A-6749-4969-8F32-BBE9E267E59F}" destId="{C52BE7EA-C6DD-40C7-8169-5D1B6E9DDCB3}" srcOrd="0" destOrd="0" presId="urn:microsoft.com/office/officeart/2005/8/layout/hierarchy2"/>
    <dgm:cxn modelId="{73317C48-E5D8-4733-AEE6-DB4A918CC57F}" type="presOf" srcId="{C057813B-A8C3-45F2-8630-C0DFD7147B58}" destId="{A0FC1E2E-8C97-4F86-843E-628E6D52D99D}" srcOrd="0" destOrd="0" presId="urn:microsoft.com/office/officeart/2005/8/layout/hierarchy2"/>
    <dgm:cxn modelId="{7FA42D58-B216-4E16-A5D3-09FAD8371CA6}" type="presOf" srcId="{30B6466C-B27D-4379-9390-6C084BE2478C}" destId="{4CA252C3-1431-4A68-B7DE-AD67DAB128ED}" srcOrd="1" destOrd="0" presId="urn:microsoft.com/office/officeart/2005/8/layout/hierarchy2"/>
    <dgm:cxn modelId="{6635A697-EE28-4B24-94F3-F8E53EEF9AA5}" type="presOf" srcId="{2F14A434-4201-4978-8B12-8D35A3623A6A}" destId="{CCCB34B8-D333-4481-BB21-C43133FDC259}" srcOrd="0" destOrd="0" presId="urn:microsoft.com/office/officeart/2005/8/layout/hierarchy2"/>
    <dgm:cxn modelId="{E8A95C85-28A9-4F15-8389-1019578AB448}" type="presOf" srcId="{14A4323B-C62F-4985-8B51-F3695967B841}" destId="{232B5C8D-2949-4F6D-A6F7-097F8D17CFE4}" srcOrd="0" destOrd="0" presId="urn:microsoft.com/office/officeart/2005/8/layout/hierarchy2"/>
    <dgm:cxn modelId="{9F2AD02F-73E1-405D-AF28-A7CF1D173DEA}" type="presOf" srcId="{173C6186-72E3-4415-B473-9463CA28E28E}" destId="{7E3585DE-ACF9-4258-AE60-13673E30459B}" srcOrd="0" destOrd="0" presId="urn:microsoft.com/office/officeart/2005/8/layout/hierarchy2"/>
    <dgm:cxn modelId="{6BAC9C55-C32E-4216-BF80-26E15AEF9D12}" type="presOf" srcId="{C9C4788C-00F3-4280-9285-9533A5470C2C}" destId="{B1E2F7AD-7DE3-4A8E-91A5-F5A7108145B2}" srcOrd="0" destOrd="0" presId="urn:microsoft.com/office/officeart/2005/8/layout/hierarchy2"/>
    <dgm:cxn modelId="{0FC72DB3-1006-439C-A755-34C7A894F395}" type="presOf" srcId="{30B6466C-B27D-4379-9390-6C084BE2478C}" destId="{B359FD79-3D9F-4204-8683-3337E4B0688E}" srcOrd="0" destOrd="0" presId="urn:microsoft.com/office/officeart/2005/8/layout/hierarchy2"/>
    <dgm:cxn modelId="{E126EDB4-1A9A-4AEB-B0A1-335B6D9763E0}" type="presOf" srcId="{2F14A434-4201-4978-8B12-8D35A3623A6A}" destId="{3EE3D6C3-9158-4E4D-917A-5F6642D3EDF2}" srcOrd="1" destOrd="0" presId="urn:microsoft.com/office/officeart/2005/8/layout/hierarchy2"/>
    <dgm:cxn modelId="{98BC54FC-83B1-4E9B-94F8-9F3132ED2B6F}" srcId="{E7A0D85A-6749-4969-8F32-BBE9E267E59F}" destId="{173C6186-72E3-4415-B473-9463CA28E28E}" srcOrd="0" destOrd="0" parTransId="{30B6466C-B27D-4379-9390-6C084BE2478C}" sibTransId="{C1D4CB0A-C841-42EE-AE8F-8DCB94A9E6CC}"/>
    <dgm:cxn modelId="{0443DC0E-98EC-4D46-8552-3FBE2219F03C}" type="presOf" srcId="{00F4501E-B46C-44A4-8AFD-6F33EF9FEDA6}" destId="{4B3214D8-4320-44F5-BC77-ACCBCC92B353}" srcOrd="0" destOrd="0" presId="urn:microsoft.com/office/officeart/2005/8/layout/hierarchy2"/>
    <dgm:cxn modelId="{88BD667A-33A1-443D-A547-191DF160CC86}" type="presOf" srcId="{AA798992-A58A-4EEA-ABE8-F357E4E8004A}" destId="{407E492F-350B-4D0E-BA88-A271B8F61DCC}" srcOrd="1" destOrd="0" presId="urn:microsoft.com/office/officeart/2005/8/layout/hierarchy2"/>
    <dgm:cxn modelId="{89D2B8F4-23DE-4614-9334-C5C1BCFC324B}" type="presOf" srcId="{AA798992-A58A-4EEA-ABE8-F357E4E8004A}" destId="{C13FDDBF-52E1-40D4-A327-0458B89FE1AB}" srcOrd="0" destOrd="0" presId="urn:microsoft.com/office/officeart/2005/8/layout/hierarchy2"/>
    <dgm:cxn modelId="{2726D676-1AC2-4D9B-9D26-F62CC058E6DA}" type="presOf" srcId="{E16ED7F2-53EC-4DF1-9839-452BC630A9C9}" destId="{FD201BE4-1EC0-44EB-AC95-03D251471DE5}" srcOrd="0" destOrd="0" presId="urn:microsoft.com/office/officeart/2005/8/layout/hierarchy2"/>
    <dgm:cxn modelId="{2ED2D988-F427-46A3-AB9D-EF04D65EEB8A}" srcId="{C9C4788C-00F3-4280-9285-9533A5470C2C}" destId="{E7A0D85A-6749-4969-8F32-BBE9E267E59F}" srcOrd="1" destOrd="0" parTransId="{7903B27F-6A4A-4ADF-8941-E81954B52ACC}" sibTransId="{0BA68F01-D464-4EF4-B30B-66044E66B092}"/>
    <dgm:cxn modelId="{B4690E82-8BC4-4E3B-8C37-EE3D870D1348}" srcId="{C9C4788C-00F3-4280-9285-9533A5470C2C}" destId="{14A4323B-C62F-4985-8B51-F3695967B841}" srcOrd="0" destOrd="0" parTransId="{2F14A434-4201-4978-8B12-8D35A3623A6A}" sibTransId="{7A3775B7-FFDD-4D72-ACBF-0D36B5FE4592}"/>
    <dgm:cxn modelId="{F9689B08-FE31-4C18-9234-82EDD693BC03}" type="presOf" srcId="{982FA2BF-07C2-42AB-8E6B-F2534372D1BC}" destId="{4FFC70C5-3928-445E-BA12-E5BA03C51F61}" srcOrd="0" destOrd="0" presId="urn:microsoft.com/office/officeart/2005/8/layout/hierarchy2"/>
    <dgm:cxn modelId="{E8834854-1061-4ABB-9201-5D0E52433804}" srcId="{E7A0D85A-6749-4969-8F32-BBE9E267E59F}" destId="{00F4501E-B46C-44A4-8AFD-6F33EF9FEDA6}" srcOrd="1" destOrd="0" parTransId="{AA798992-A58A-4EEA-ABE8-F357E4E8004A}" sibTransId="{1B1694E6-F3AD-460E-999D-28E69EDC4FB5}"/>
    <dgm:cxn modelId="{0E57A8D4-0695-4E3C-9112-4938B8AE1063}" type="presOf" srcId="{C057813B-A8C3-45F2-8630-C0DFD7147B58}" destId="{7891865A-CD99-48ED-91D4-97F1D6B2C300}" srcOrd="1" destOrd="0" presId="urn:microsoft.com/office/officeart/2005/8/layout/hierarchy2"/>
    <dgm:cxn modelId="{C8C3E21C-4AFE-477E-93CE-55A025C1C6A6}" srcId="{E7A0D85A-6749-4969-8F32-BBE9E267E59F}" destId="{982FA2BF-07C2-42AB-8E6B-F2534372D1BC}" srcOrd="2" destOrd="0" parTransId="{C057813B-A8C3-45F2-8630-C0DFD7147B58}" sibTransId="{0E191256-38A1-4892-93A9-FD34E5EE8910}"/>
    <dgm:cxn modelId="{2FCC1936-BFC1-42B7-96C2-8119BE45F8CC}" type="presOf" srcId="{7903B27F-6A4A-4ADF-8941-E81954B52ACC}" destId="{E36B6D03-033E-4593-9A12-2ABA606A42DC}" srcOrd="0" destOrd="0" presId="urn:microsoft.com/office/officeart/2005/8/layout/hierarchy2"/>
    <dgm:cxn modelId="{0DFA33F3-FB9D-4045-8DAE-94BD4030A73D}" type="presParOf" srcId="{FD201BE4-1EC0-44EB-AC95-03D251471DE5}" destId="{12ABAB6E-2B55-4806-862C-54AD8F8326F9}" srcOrd="0" destOrd="0" presId="urn:microsoft.com/office/officeart/2005/8/layout/hierarchy2"/>
    <dgm:cxn modelId="{471983D5-E501-4BA9-AA16-FF9D1C7C0A79}" type="presParOf" srcId="{12ABAB6E-2B55-4806-862C-54AD8F8326F9}" destId="{B1E2F7AD-7DE3-4A8E-91A5-F5A7108145B2}" srcOrd="0" destOrd="0" presId="urn:microsoft.com/office/officeart/2005/8/layout/hierarchy2"/>
    <dgm:cxn modelId="{DD9FCB42-6438-407B-9C41-A324EA0684E3}" type="presParOf" srcId="{12ABAB6E-2B55-4806-862C-54AD8F8326F9}" destId="{D889E89A-4732-46B2-B8AD-E2C5D11E839B}" srcOrd="1" destOrd="0" presId="urn:microsoft.com/office/officeart/2005/8/layout/hierarchy2"/>
    <dgm:cxn modelId="{9B2C480A-46CC-43DA-BB04-2404F60CE586}" type="presParOf" srcId="{D889E89A-4732-46B2-B8AD-E2C5D11E839B}" destId="{CCCB34B8-D333-4481-BB21-C43133FDC259}" srcOrd="0" destOrd="0" presId="urn:microsoft.com/office/officeart/2005/8/layout/hierarchy2"/>
    <dgm:cxn modelId="{6713C3F2-84A3-4BE6-9A82-0CDFBEFCF4F1}" type="presParOf" srcId="{CCCB34B8-D333-4481-BB21-C43133FDC259}" destId="{3EE3D6C3-9158-4E4D-917A-5F6642D3EDF2}" srcOrd="0" destOrd="0" presId="urn:microsoft.com/office/officeart/2005/8/layout/hierarchy2"/>
    <dgm:cxn modelId="{D6D22376-4728-40AE-9E87-A4A7155C262F}" type="presParOf" srcId="{D889E89A-4732-46B2-B8AD-E2C5D11E839B}" destId="{BD8D7D6E-55C7-43B2-8677-52B456E9908C}" srcOrd="1" destOrd="0" presId="urn:microsoft.com/office/officeart/2005/8/layout/hierarchy2"/>
    <dgm:cxn modelId="{113896E4-DF77-4F38-9AA5-4358F43026E1}" type="presParOf" srcId="{BD8D7D6E-55C7-43B2-8677-52B456E9908C}" destId="{232B5C8D-2949-4F6D-A6F7-097F8D17CFE4}" srcOrd="0" destOrd="0" presId="urn:microsoft.com/office/officeart/2005/8/layout/hierarchy2"/>
    <dgm:cxn modelId="{6BEB5A7E-43AA-4739-BCA4-612BA29D997E}" type="presParOf" srcId="{BD8D7D6E-55C7-43B2-8677-52B456E9908C}" destId="{098E0354-952C-469B-99E1-9929A1F03481}" srcOrd="1" destOrd="0" presId="urn:microsoft.com/office/officeart/2005/8/layout/hierarchy2"/>
    <dgm:cxn modelId="{86B963B6-3923-41CF-8C8F-DBEACA7F1F0A}" type="presParOf" srcId="{D889E89A-4732-46B2-B8AD-E2C5D11E839B}" destId="{E36B6D03-033E-4593-9A12-2ABA606A42DC}" srcOrd="2" destOrd="0" presId="urn:microsoft.com/office/officeart/2005/8/layout/hierarchy2"/>
    <dgm:cxn modelId="{27E5CE3B-89D7-44B2-A278-914AA8C3DB31}" type="presParOf" srcId="{E36B6D03-033E-4593-9A12-2ABA606A42DC}" destId="{26F262CF-9CA0-40CE-BAD4-5D95DF4F866E}" srcOrd="0" destOrd="0" presId="urn:microsoft.com/office/officeart/2005/8/layout/hierarchy2"/>
    <dgm:cxn modelId="{610CBF32-C46E-41A5-97A0-0912173E7A7F}" type="presParOf" srcId="{D889E89A-4732-46B2-B8AD-E2C5D11E839B}" destId="{A6DB4E5F-27B8-41DF-B4B8-051F05F36E51}" srcOrd="3" destOrd="0" presId="urn:microsoft.com/office/officeart/2005/8/layout/hierarchy2"/>
    <dgm:cxn modelId="{8AD1B3D9-EE82-46B6-BDE9-7FBF11DC5141}" type="presParOf" srcId="{A6DB4E5F-27B8-41DF-B4B8-051F05F36E51}" destId="{C52BE7EA-C6DD-40C7-8169-5D1B6E9DDCB3}" srcOrd="0" destOrd="0" presId="urn:microsoft.com/office/officeart/2005/8/layout/hierarchy2"/>
    <dgm:cxn modelId="{11582308-036B-476B-B1D7-EADF33798B86}" type="presParOf" srcId="{A6DB4E5F-27B8-41DF-B4B8-051F05F36E51}" destId="{80417113-2290-4628-8986-008DD10E2B9D}" srcOrd="1" destOrd="0" presId="urn:microsoft.com/office/officeart/2005/8/layout/hierarchy2"/>
    <dgm:cxn modelId="{E0D35290-072B-433D-89C8-AC3905217581}" type="presParOf" srcId="{80417113-2290-4628-8986-008DD10E2B9D}" destId="{B359FD79-3D9F-4204-8683-3337E4B0688E}" srcOrd="0" destOrd="0" presId="urn:microsoft.com/office/officeart/2005/8/layout/hierarchy2"/>
    <dgm:cxn modelId="{D534AE13-7418-4610-8635-F76226E5EAD9}" type="presParOf" srcId="{B359FD79-3D9F-4204-8683-3337E4B0688E}" destId="{4CA252C3-1431-4A68-B7DE-AD67DAB128ED}" srcOrd="0" destOrd="0" presId="urn:microsoft.com/office/officeart/2005/8/layout/hierarchy2"/>
    <dgm:cxn modelId="{583E677B-4D07-45DB-869A-D332D7EA21AD}" type="presParOf" srcId="{80417113-2290-4628-8986-008DD10E2B9D}" destId="{EA89188F-54E2-4098-B88A-16BE95996744}" srcOrd="1" destOrd="0" presId="urn:microsoft.com/office/officeart/2005/8/layout/hierarchy2"/>
    <dgm:cxn modelId="{7170C748-F3FC-4FB1-8AE7-EA5C7C791B50}" type="presParOf" srcId="{EA89188F-54E2-4098-B88A-16BE95996744}" destId="{7E3585DE-ACF9-4258-AE60-13673E30459B}" srcOrd="0" destOrd="0" presId="urn:microsoft.com/office/officeart/2005/8/layout/hierarchy2"/>
    <dgm:cxn modelId="{C7462D8E-9878-4262-99E0-225F3CA6B2FC}" type="presParOf" srcId="{EA89188F-54E2-4098-B88A-16BE95996744}" destId="{6444EC99-310A-4E97-978F-E11BFD938F81}" srcOrd="1" destOrd="0" presId="urn:microsoft.com/office/officeart/2005/8/layout/hierarchy2"/>
    <dgm:cxn modelId="{BE337A7B-D8C1-42CE-B2ED-4DAF4A38703A}" type="presParOf" srcId="{80417113-2290-4628-8986-008DD10E2B9D}" destId="{C13FDDBF-52E1-40D4-A327-0458B89FE1AB}" srcOrd="2" destOrd="0" presId="urn:microsoft.com/office/officeart/2005/8/layout/hierarchy2"/>
    <dgm:cxn modelId="{3E915575-CF29-4722-82BA-C2D8E7041627}" type="presParOf" srcId="{C13FDDBF-52E1-40D4-A327-0458B89FE1AB}" destId="{407E492F-350B-4D0E-BA88-A271B8F61DCC}" srcOrd="0" destOrd="0" presId="urn:microsoft.com/office/officeart/2005/8/layout/hierarchy2"/>
    <dgm:cxn modelId="{E8FCCE31-D358-4800-8B03-E23CD92E108A}" type="presParOf" srcId="{80417113-2290-4628-8986-008DD10E2B9D}" destId="{7B0F8B42-40D4-43FF-AC1D-B6A34F878ADB}" srcOrd="3" destOrd="0" presId="urn:microsoft.com/office/officeart/2005/8/layout/hierarchy2"/>
    <dgm:cxn modelId="{836066A4-9742-48A8-8461-96987AF033EE}" type="presParOf" srcId="{7B0F8B42-40D4-43FF-AC1D-B6A34F878ADB}" destId="{4B3214D8-4320-44F5-BC77-ACCBCC92B353}" srcOrd="0" destOrd="0" presId="urn:microsoft.com/office/officeart/2005/8/layout/hierarchy2"/>
    <dgm:cxn modelId="{0A65739A-E264-4A8F-83BC-448DF3951E1E}" type="presParOf" srcId="{7B0F8B42-40D4-43FF-AC1D-B6A34F878ADB}" destId="{FCAD2324-FAC0-42AD-932E-FAF9061CB87C}" srcOrd="1" destOrd="0" presId="urn:microsoft.com/office/officeart/2005/8/layout/hierarchy2"/>
    <dgm:cxn modelId="{72B0F7F7-D9AC-4E66-960F-F7ECDA59B8A1}" type="presParOf" srcId="{80417113-2290-4628-8986-008DD10E2B9D}" destId="{A0FC1E2E-8C97-4F86-843E-628E6D52D99D}" srcOrd="4" destOrd="0" presId="urn:microsoft.com/office/officeart/2005/8/layout/hierarchy2"/>
    <dgm:cxn modelId="{BF86ADA7-057F-4AC8-A5A9-01A4B8954AD2}" type="presParOf" srcId="{A0FC1E2E-8C97-4F86-843E-628E6D52D99D}" destId="{7891865A-CD99-48ED-91D4-97F1D6B2C300}" srcOrd="0" destOrd="0" presId="urn:microsoft.com/office/officeart/2005/8/layout/hierarchy2"/>
    <dgm:cxn modelId="{D735A5EE-F717-430E-8C1E-BD11551C6006}" type="presParOf" srcId="{80417113-2290-4628-8986-008DD10E2B9D}" destId="{E0AC22A5-6B76-4FAB-90A0-B93B981A5501}" srcOrd="5" destOrd="0" presId="urn:microsoft.com/office/officeart/2005/8/layout/hierarchy2"/>
    <dgm:cxn modelId="{3BCE6806-A8B5-407A-BF7C-7ED089768ED4}" type="presParOf" srcId="{E0AC22A5-6B76-4FAB-90A0-B93B981A5501}" destId="{4FFC70C5-3928-445E-BA12-E5BA03C51F61}" srcOrd="0" destOrd="0" presId="urn:microsoft.com/office/officeart/2005/8/layout/hierarchy2"/>
    <dgm:cxn modelId="{B66DB705-BE3C-4665-B551-1BA5BE3F5A9B}" type="presParOf" srcId="{E0AC22A5-6B76-4FAB-90A0-B93B981A5501}" destId="{C697CDE0-82CD-4C36-B981-A78383FDB1A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1E5799-2A2F-4755-977F-174AEFEFF81D}" type="doc">
      <dgm:prSet loTypeId="urn:microsoft.com/office/officeart/2005/8/layout/hProcess9" loCatId="process" qsTypeId="urn:microsoft.com/office/officeart/2005/8/quickstyle/simple1" qsCatId="simple" csTypeId="urn:microsoft.com/office/officeart/2005/8/colors/colorful1" csCatId="colorful" phldr="1"/>
      <dgm:spPr/>
    </dgm:pt>
    <dgm:pt modelId="{FC5AA8FC-C75E-4CE7-B134-CB1B8E5C29A2}">
      <dgm:prSet phldrT="[Text]"/>
      <dgm:spPr/>
      <dgm:t>
        <a:bodyPr/>
        <a:lstStyle/>
        <a:p>
          <a:r>
            <a:rPr lang="en-US" dirty="0" err="1" smtClean="0"/>
            <a:t>Thi</a:t>
          </a:r>
          <a:r>
            <a:rPr lang="en-US" dirty="0" smtClean="0"/>
            <a:t> </a:t>
          </a:r>
          <a:r>
            <a:rPr lang="en-US" dirty="0" err="1" smtClean="0"/>
            <a:t>Hương</a:t>
          </a:r>
          <a:endParaRPr lang="en-US" dirty="0"/>
        </a:p>
      </dgm:t>
    </dgm:pt>
    <dgm:pt modelId="{EDAB0A67-1A14-4BEB-9C4B-5440FF638A28}" type="parTrans" cxnId="{35BAF5D6-99EE-4EB8-9F3D-7AFC77A28006}">
      <dgm:prSet/>
      <dgm:spPr/>
      <dgm:t>
        <a:bodyPr/>
        <a:lstStyle/>
        <a:p>
          <a:endParaRPr lang="en-US"/>
        </a:p>
      </dgm:t>
    </dgm:pt>
    <dgm:pt modelId="{BFBC8CB7-C71F-46C0-948D-D5235DBC8CA4}" type="sibTrans" cxnId="{35BAF5D6-99EE-4EB8-9F3D-7AFC77A28006}">
      <dgm:prSet/>
      <dgm:spPr/>
      <dgm:t>
        <a:bodyPr/>
        <a:lstStyle/>
        <a:p>
          <a:endParaRPr lang="en-US"/>
        </a:p>
      </dgm:t>
    </dgm:pt>
    <dgm:pt modelId="{CF97B1C4-F583-4CE1-9044-51C82FEDACBF}">
      <dgm:prSet phldrT="[Text]"/>
      <dgm:spPr/>
      <dgm:t>
        <a:bodyPr/>
        <a:lstStyle/>
        <a:p>
          <a:r>
            <a:rPr lang="en-US" dirty="0" err="1" smtClean="0"/>
            <a:t>Thi</a:t>
          </a:r>
          <a:r>
            <a:rPr lang="en-US" dirty="0" smtClean="0"/>
            <a:t> </a:t>
          </a:r>
          <a:r>
            <a:rPr lang="en-US" dirty="0" err="1" smtClean="0"/>
            <a:t>Hội</a:t>
          </a:r>
          <a:endParaRPr lang="en-US" dirty="0"/>
        </a:p>
      </dgm:t>
    </dgm:pt>
    <dgm:pt modelId="{0EC1F830-CB39-46D7-A829-A1A14BCF1B66}" type="parTrans" cxnId="{B9CE54EC-3F41-4B40-B63D-D918183B625E}">
      <dgm:prSet/>
      <dgm:spPr/>
      <dgm:t>
        <a:bodyPr/>
        <a:lstStyle/>
        <a:p>
          <a:endParaRPr lang="en-US"/>
        </a:p>
      </dgm:t>
    </dgm:pt>
    <dgm:pt modelId="{B56C1233-137B-48FE-A6C2-BF400BFFE726}" type="sibTrans" cxnId="{B9CE54EC-3F41-4B40-B63D-D918183B625E}">
      <dgm:prSet/>
      <dgm:spPr/>
      <dgm:t>
        <a:bodyPr/>
        <a:lstStyle/>
        <a:p>
          <a:endParaRPr lang="en-US"/>
        </a:p>
      </dgm:t>
    </dgm:pt>
    <dgm:pt modelId="{BBCCBE60-7C6A-4132-81A8-2C15377145D3}">
      <dgm:prSet phldrT="[Text]"/>
      <dgm:spPr/>
      <dgm:t>
        <a:bodyPr/>
        <a:lstStyle/>
        <a:p>
          <a:r>
            <a:rPr lang="en-US" dirty="0" err="1" smtClean="0"/>
            <a:t>Thi</a:t>
          </a:r>
          <a:r>
            <a:rPr lang="en-US" dirty="0" smtClean="0"/>
            <a:t> </a:t>
          </a:r>
          <a:r>
            <a:rPr lang="en-US" dirty="0" err="1" smtClean="0"/>
            <a:t>Đình</a:t>
          </a:r>
          <a:endParaRPr lang="en-US" dirty="0"/>
        </a:p>
      </dgm:t>
    </dgm:pt>
    <dgm:pt modelId="{D9C41053-1DDF-4CE3-8CA2-449B280E5ABB}" type="parTrans" cxnId="{1C430265-FDBA-47E2-A7E2-9D58F3E1D011}">
      <dgm:prSet/>
      <dgm:spPr/>
      <dgm:t>
        <a:bodyPr/>
        <a:lstStyle/>
        <a:p>
          <a:endParaRPr lang="en-US"/>
        </a:p>
      </dgm:t>
    </dgm:pt>
    <dgm:pt modelId="{5AAE5AF5-D3D7-494D-9FD3-4D6164532130}" type="sibTrans" cxnId="{1C430265-FDBA-47E2-A7E2-9D58F3E1D011}">
      <dgm:prSet/>
      <dgm:spPr/>
      <dgm:t>
        <a:bodyPr/>
        <a:lstStyle/>
        <a:p>
          <a:endParaRPr lang="en-US"/>
        </a:p>
      </dgm:t>
    </dgm:pt>
    <dgm:pt modelId="{7A16F93C-8AA4-4C31-B088-5F523544F323}" type="pres">
      <dgm:prSet presAssocID="{A61E5799-2A2F-4755-977F-174AEFEFF81D}" presName="CompostProcess" presStyleCnt="0">
        <dgm:presLayoutVars>
          <dgm:dir/>
          <dgm:resizeHandles val="exact"/>
        </dgm:presLayoutVars>
      </dgm:prSet>
      <dgm:spPr/>
    </dgm:pt>
    <dgm:pt modelId="{23460D51-89E1-4E05-9E5D-8F243CAEE5AC}" type="pres">
      <dgm:prSet presAssocID="{A61E5799-2A2F-4755-977F-174AEFEFF81D}" presName="arrow" presStyleLbl="bgShp" presStyleIdx="0" presStyleCnt="1"/>
      <dgm:spPr/>
    </dgm:pt>
    <dgm:pt modelId="{8D3163E2-36F8-4B92-8E63-52E664C9C66C}" type="pres">
      <dgm:prSet presAssocID="{A61E5799-2A2F-4755-977F-174AEFEFF81D}" presName="linearProcess" presStyleCnt="0"/>
      <dgm:spPr/>
    </dgm:pt>
    <dgm:pt modelId="{85C5BCDF-04F8-46E1-9004-5325E98A1CA7}" type="pres">
      <dgm:prSet presAssocID="{FC5AA8FC-C75E-4CE7-B134-CB1B8E5C29A2}" presName="textNode" presStyleLbl="node1" presStyleIdx="0" presStyleCnt="3">
        <dgm:presLayoutVars>
          <dgm:bulletEnabled val="1"/>
        </dgm:presLayoutVars>
      </dgm:prSet>
      <dgm:spPr/>
      <dgm:t>
        <a:bodyPr/>
        <a:lstStyle/>
        <a:p>
          <a:endParaRPr lang="en-US"/>
        </a:p>
      </dgm:t>
    </dgm:pt>
    <dgm:pt modelId="{F5682778-A2A5-49AE-8CB6-43F907080EBA}" type="pres">
      <dgm:prSet presAssocID="{BFBC8CB7-C71F-46C0-948D-D5235DBC8CA4}" presName="sibTrans" presStyleCnt="0"/>
      <dgm:spPr/>
    </dgm:pt>
    <dgm:pt modelId="{0685AD24-456A-42F5-A2BF-68038B1AFAA8}" type="pres">
      <dgm:prSet presAssocID="{CF97B1C4-F583-4CE1-9044-51C82FEDACBF}" presName="textNode" presStyleLbl="node1" presStyleIdx="1" presStyleCnt="3">
        <dgm:presLayoutVars>
          <dgm:bulletEnabled val="1"/>
        </dgm:presLayoutVars>
      </dgm:prSet>
      <dgm:spPr/>
      <dgm:t>
        <a:bodyPr/>
        <a:lstStyle/>
        <a:p>
          <a:endParaRPr lang="en-US"/>
        </a:p>
      </dgm:t>
    </dgm:pt>
    <dgm:pt modelId="{F402BA63-9A1C-4CAD-A15E-58676CB37EA7}" type="pres">
      <dgm:prSet presAssocID="{B56C1233-137B-48FE-A6C2-BF400BFFE726}" presName="sibTrans" presStyleCnt="0"/>
      <dgm:spPr/>
    </dgm:pt>
    <dgm:pt modelId="{43F7C35A-274A-4693-82A8-A245677C46FC}" type="pres">
      <dgm:prSet presAssocID="{BBCCBE60-7C6A-4132-81A8-2C15377145D3}" presName="textNode" presStyleLbl="node1" presStyleIdx="2" presStyleCnt="3">
        <dgm:presLayoutVars>
          <dgm:bulletEnabled val="1"/>
        </dgm:presLayoutVars>
      </dgm:prSet>
      <dgm:spPr/>
      <dgm:t>
        <a:bodyPr/>
        <a:lstStyle/>
        <a:p>
          <a:endParaRPr lang="en-US"/>
        </a:p>
      </dgm:t>
    </dgm:pt>
  </dgm:ptLst>
  <dgm:cxnLst>
    <dgm:cxn modelId="{35BAF5D6-99EE-4EB8-9F3D-7AFC77A28006}" srcId="{A61E5799-2A2F-4755-977F-174AEFEFF81D}" destId="{FC5AA8FC-C75E-4CE7-B134-CB1B8E5C29A2}" srcOrd="0" destOrd="0" parTransId="{EDAB0A67-1A14-4BEB-9C4B-5440FF638A28}" sibTransId="{BFBC8CB7-C71F-46C0-948D-D5235DBC8CA4}"/>
    <dgm:cxn modelId="{6C0A1F2A-E03B-4077-98F3-21A7447BAB34}" type="presOf" srcId="{A61E5799-2A2F-4755-977F-174AEFEFF81D}" destId="{7A16F93C-8AA4-4C31-B088-5F523544F323}" srcOrd="0" destOrd="0" presId="urn:microsoft.com/office/officeart/2005/8/layout/hProcess9"/>
    <dgm:cxn modelId="{1C430265-FDBA-47E2-A7E2-9D58F3E1D011}" srcId="{A61E5799-2A2F-4755-977F-174AEFEFF81D}" destId="{BBCCBE60-7C6A-4132-81A8-2C15377145D3}" srcOrd="2" destOrd="0" parTransId="{D9C41053-1DDF-4CE3-8CA2-449B280E5ABB}" sibTransId="{5AAE5AF5-D3D7-494D-9FD3-4D6164532130}"/>
    <dgm:cxn modelId="{0D7FEB8D-DD94-4DF3-BC4E-E42F5C8EC8D9}" type="presOf" srcId="{FC5AA8FC-C75E-4CE7-B134-CB1B8E5C29A2}" destId="{85C5BCDF-04F8-46E1-9004-5325E98A1CA7}" srcOrd="0" destOrd="0" presId="urn:microsoft.com/office/officeart/2005/8/layout/hProcess9"/>
    <dgm:cxn modelId="{B9CE54EC-3F41-4B40-B63D-D918183B625E}" srcId="{A61E5799-2A2F-4755-977F-174AEFEFF81D}" destId="{CF97B1C4-F583-4CE1-9044-51C82FEDACBF}" srcOrd="1" destOrd="0" parTransId="{0EC1F830-CB39-46D7-A829-A1A14BCF1B66}" sibTransId="{B56C1233-137B-48FE-A6C2-BF400BFFE726}"/>
    <dgm:cxn modelId="{AD8B2780-9B00-4B0B-9962-A655C64731A4}" type="presOf" srcId="{BBCCBE60-7C6A-4132-81A8-2C15377145D3}" destId="{43F7C35A-274A-4693-82A8-A245677C46FC}" srcOrd="0" destOrd="0" presId="urn:microsoft.com/office/officeart/2005/8/layout/hProcess9"/>
    <dgm:cxn modelId="{302E9E63-FB3D-49F6-A368-D1E76452B27D}" type="presOf" srcId="{CF97B1C4-F583-4CE1-9044-51C82FEDACBF}" destId="{0685AD24-456A-42F5-A2BF-68038B1AFAA8}" srcOrd="0" destOrd="0" presId="urn:microsoft.com/office/officeart/2005/8/layout/hProcess9"/>
    <dgm:cxn modelId="{C195390B-3A9A-4C14-8C51-8489D84F6FCD}" type="presParOf" srcId="{7A16F93C-8AA4-4C31-B088-5F523544F323}" destId="{23460D51-89E1-4E05-9E5D-8F243CAEE5AC}" srcOrd="0" destOrd="0" presId="urn:microsoft.com/office/officeart/2005/8/layout/hProcess9"/>
    <dgm:cxn modelId="{3769621D-6DBF-4CD4-B3F3-0E04CFE6E35C}" type="presParOf" srcId="{7A16F93C-8AA4-4C31-B088-5F523544F323}" destId="{8D3163E2-36F8-4B92-8E63-52E664C9C66C}" srcOrd="1" destOrd="0" presId="urn:microsoft.com/office/officeart/2005/8/layout/hProcess9"/>
    <dgm:cxn modelId="{B7D8F51B-B7C7-476C-9794-7CD86E582DB9}" type="presParOf" srcId="{8D3163E2-36F8-4B92-8E63-52E664C9C66C}" destId="{85C5BCDF-04F8-46E1-9004-5325E98A1CA7}" srcOrd="0" destOrd="0" presId="urn:microsoft.com/office/officeart/2005/8/layout/hProcess9"/>
    <dgm:cxn modelId="{3E28D9B3-33B9-4CB7-9E90-EF224F1D47D4}" type="presParOf" srcId="{8D3163E2-36F8-4B92-8E63-52E664C9C66C}" destId="{F5682778-A2A5-49AE-8CB6-43F907080EBA}" srcOrd="1" destOrd="0" presId="urn:microsoft.com/office/officeart/2005/8/layout/hProcess9"/>
    <dgm:cxn modelId="{CC84FC25-9A4C-42B6-9DBA-665072591176}" type="presParOf" srcId="{8D3163E2-36F8-4B92-8E63-52E664C9C66C}" destId="{0685AD24-456A-42F5-A2BF-68038B1AFAA8}" srcOrd="2" destOrd="0" presId="urn:microsoft.com/office/officeart/2005/8/layout/hProcess9"/>
    <dgm:cxn modelId="{692B8133-BA08-40C4-8A70-FF5E7404F3E3}" type="presParOf" srcId="{8D3163E2-36F8-4B92-8E63-52E664C9C66C}" destId="{F402BA63-9A1C-4CAD-A15E-58676CB37EA7}" srcOrd="3" destOrd="0" presId="urn:microsoft.com/office/officeart/2005/8/layout/hProcess9"/>
    <dgm:cxn modelId="{21051692-CACB-4F83-AFA1-52D5043FD678}" type="presParOf" srcId="{8D3163E2-36F8-4B92-8E63-52E664C9C66C}" destId="{43F7C35A-274A-4693-82A8-A245677C46F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3681C9-DEB0-41C3-84D7-DAE62FD78940}"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900EE489-9F04-427D-93D0-D7FBC2F6440E}">
      <dgm:prSet phldrT="[Text]"/>
      <dgm:spPr/>
      <dgm:t>
        <a:bodyPr/>
        <a:lstStyle/>
        <a:p>
          <a:r>
            <a:rPr lang="vi-VN" b="0" i="0" dirty="0" smtClean="0"/>
            <a:t>Kỳ 1 thi kinh nghĩa về Tứ thư</a:t>
          </a:r>
          <a:endParaRPr lang="en-US" dirty="0"/>
        </a:p>
      </dgm:t>
    </dgm:pt>
    <dgm:pt modelId="{AB4C765B-37D7-45F2-AC2A-2DE919928845}" type="parTrans" cxnId="{5D76F781-68DF-4C26-9922-82F62298DC6B}">
      <dgm:prSet/>
      <dgm:spPr/>
      <dgm:t>
        <a:bodyPr/>
        <a:lstStyle/>
        <a:p>
          <a:endParaRPr lang="en-US"/>
        </a:p>
      </dgm:t>
    </dgm:pt>
    <dgm:pt modelId="{534329D0-BA72-464E-8068-326FF60BE6AA}" type="sibTrans" cxnId="{5D76F781-68DF-4C26-9922-82F62298DC6B}">
      <dgm:prSet/>
      <dgm:spPr/>
      <dgm:t>
        <a:bodyPr/>
        <a:lstStyle/>
        <a:p>
          <a:endParaRPr lang="en-US"/>
        </a:p>
      </dgm:t>
    </dgm:pt>
    <dgm:pt modelId="{77D6517E-77BB-445A-BFBA-531336D81B91}">
      <dgm:prSet phldrT="[Text]"/>
      <dgm:spPr/>
      <dgm:t>
        <a:bodyPr/>
        <a:lstStyle/>
        <a:p>
          <a:r>
            <a:rPr lang="en-US" b="0" i="0" dirty="0" err="1" smtClean="0"/>
            <a:t>Kỳ</a:t>
          </a:r>
          <a:r>
            <a:rPr lang="en-US" b="0" i="0" dirty="0" smtClean="0"/>
            <a:t> 2 </a:t>
          </a:r>
          <a:r>
            <a:rPr lang="en-US" b="0" i="0" dirty="0" err="1" smtClean="0"/>
            <a:t>thi</a:t>
          </a:r>
          <a:r>
            <a:rPr lang="en-US" b="0" i="0" dirty="0" smtClean="0"/>
            <a:t> </a:t>
          </a:r>
          <a:r>
            <a:rPr lang="en-US" b="0" i="0" dirty="0" err="1" smtClean="0"/>
            <a:t>Ngũ</a:t>
          </a:r>
          <a:r>
            <a:rPr lang="en-US" b="0" i="0" dirty="0" smtClean="0"/>
            <a:t> </a:t>
          </a:r>
          <a:r>
            <a:rPr lang="en-US" b="0" i="0" dirty="0" err="1" smtClean="0"/>
            <a:t>kinh</a:t>
          </a:r>
          <a:endParaRPr lang="en-US" dirty="0"/>
        </a:p>
      </dgm:t>
    </dgm:pt>
    <dgm:pt modelId="{44C3A139-2106-4969-B8B7-CFA0E4CAFD6A}" type="parTrans" cxnId="{0E3FAD8C-E933-479F-8D93-F3832B3C9E25}">
      <dgm:prSet/>
      <dgm:spPr/>
      <dgm:t>
        <a:bodyPr/>
        <a:lstStyle/>
        <a:p>
          <a:endParaRPr lang="en-US"/>
        </a:p>
      </dgm:t>
    </dgm:pt>
    <dgm:pt modelId="{BA425EF3-160D-444D-B515-55BA0AA23B87}" type="sibTrans" cxnId="{0E3FAD8C-E933-479F-8D93-F3832B3C9E25}">
      <dgm:prSet/>
      <dgm:spPr/>
      <dgm:t>
        <a:bodyPr/>
        <a:lstStyle/>
        <a:p>
          <a:endParaRPr lang="en-US"/>
        </a:p>
      </dgm:t>
    </dgm:pt>
    <dgm:pt modelId="{1A6D099E-1F7A-42CE-9EE4-3C61F36D4BF6}">
      <dgm:prSet phldrT="[Text]"/>
      <dgm:spPr/>
      <dgm:t>
        <a:bodyPr/>
        <a:lstStyle/>
        <a:p>
          <a:r>
            <a:rPr lang="en-US" b="0" i="0" dirty="0" err="1" smtClean="0"/>
            <a:t>Kỳ</a:t>
          </a:r>
          <a:r>
            <a:rPr lang="en-US" b="0" i="0" dirty="0" smtClean="0"/>
            <a:t> 3 </a:t>
          </a:r>
          <a:r>
            <a:rPr lang="en-US" b="0" i="0" dirty="0" err="1" smtClean="0"/>
            <a:t>thi</a:t>
          </a:r>
          <a:r>
            <a:rPr lang="en-US" b="0" i="0" dirty="0" smtClean="0"/>
            <a:t> </a:t>
          </a:r>
          <a:r>
            <a:rPr lang="en-US" b="0" i="0" dirty="0" err="1" smtClean="0"/>
            <a:t>chiếu</a:t>
          </a:r>
          <a:r>
            <a:rPr lang="en-US" b="0" i="0" dirty="0" smtClean="0"/>
            <a:t>, </a:t>
          </a:r>
          <a:r>
            <a:rPr lang="en-US" b="0" i="0" dirty="0" err="1" smtClean="0"/>
            <a:t>chế</a:t>
          </a:r>
          <a:r>
            <a:rPr lang="en-US" b="0" i="0" dirty="0" smtClean="0"/>
            <a:t>, </a:t>
          </a:r>
          <a:r>
            <a:rPr lang="en-US" b="0" i="0" dirty="0" err="1" smtClean="0"/>
            <a:t>biểu</a:t>
          </a:r>
          <a:r>
            <a:rPr lang="en-US" b="0" i="0" dirty="0" smtClean="0"/>
            <a:t> </a:t>
          </a:r>
          <a:r>
            <a:rPr lang="en-US" b="0" i="0" dirty="0" err="1" smtClean="0"/>
            <a:t>mỗi</a:t>
          </a:r>
          <a:r>
            <a:rPr lang="en-US" b="0" i="0" dirty="0" smtClean="0"/>
            <a:t> </a:t>
          </a:r>
          <a:r>
            <a:rPr lang="en-US" b="0" i="0" dirty="0" err="1" smtClean="0"/>
            <a:t>môn</a:t>
          </a:r>
          <a:r>
            <a:rPr lang="en-US" b="0" i="0" dirty="0" smtClean="0"/>
            <a:t> 1 </a:t>
          </a:r>
          <a:r>
            <a:rPr lang="en-US" b="0" i="0" dirty="0" err="1" smtClean="0"/>
            <a:t>bài</a:t>
          </a:r>
          <a:endParaRPr lang="en-US" dirty="0"/>
        </a:p>
      </dgm:t>
    </dgm:pt>
    <dgm:pt modelId="{5F9CAACD-D800-42BF-A8CD-DBD99452E74E}" type="parTrans" cxnId="{7EB8217A-CC3E-4246-9375-CCBD7BBCFC57}">
      <dgm:prSet/>
      <dgm:spPr/>
      <dgm:t>
        <a:bodyPr/>
        <a:lstStyle/>
        <a:p>
          <a:endParaRPr lang="en-US"/>
        </a:p>
      </dgm:t>
    </dgm:pt>
    <dgm:pt modelId="{48938231-FBDE-4F78-906A-94EFFDCBBC86}" type="sibTrans" cxnId="{7EB8217A-CC3E-4246-9375-CCBD7BBCFC57}">
      <dgm:prSet/>
      <dgm:spPr/>
      <dgm:t>
        <a:bodyPr/>
        <a:lstStyle/>
        <a:p>
          <a:endParaRPr lang="en-US"/>
        </a:p>
      </dgm:t>
    </dgm:pt>
    <dgm:pt modelId="{E4B33300-0AD8-43BE-AF3B-C825C1299D25}">
      <dgm:prSet phldrT="[Text]"/>
      <dgm:spPr/>
      <dgm:t>
        <a:bodyPr/>
        <a:lstStyle/>
        <a:p>
          <a:r>
            <a:rPr lang="vi-VN" b="0" i="0" dirty="0" smtClean="0"/>
            <a:t>Kỳ 4 thi một bài văn trường thiên 1000 chữ</a:t>
          </a:r>
          <a:endParaRPr lang="en-US" dirty="0"/>
        </a:p>
      </dgm:t>
    </dgm:pt>
    <dgm:pt modelId="{85A70757-0AEF-4D81-BC77-B8329E93A780}" type="parTrans" cxnId="{DC95745F-24A8-4E40-AA8F-60DD21FAA70E}">
      <dgm:prSet/>
      <dgm:spPr/>
      <dgm:t>
        <a:bodyPr/>
        <a:lstStyle/>
        <a:p>
          <a:endParaRPr lang="en-US"/>
        </a:p>
      </dgm:t>
    </dgm:pt>
    <dgm:pt modelId="{4E2D0ABA-3CF3-447B-B6AB-688070BBB3D4}" type="sibTrans" cxnId="{DC95745F-24A8-4E40-AA8F-60DD21FAA70E}">
      <dgm:prSet/>
      <dgm:spPr/>
      <dgm:t>
        <a:bodyPr/>
        <a:lstStyle/>
        <a:p>
          <a:endParaRPr lang="en-US"/>
        </a:p>
      </dgm:t>
    </dgm:pt>
    <dgm:pt modelId="{46CDB198-5635-41E2-AF8E-47BC0EBF7F85}" type="pres">
      <dgm:prSet presAssocID="{553681C9-DEB0-41C3-84D7-DAE62FD78940}" presName="outerComposite" presStyleCnt="0">
        <dgm:presLayoutVars>
          <dgm:chMax val="5"/>
          <dgm:dir/>
          <dgm:resizeHandles val="exact"/>
        </dgm:presLayoutVars>
      </dgm:prSet>
      <dgm:spPr/>
      <dgm:t>
        <a:bodyPr/>
        <a:lstStyle/>
        <a:p>
          <a:endParaRPr lang="en-US"/>
        </a:p>
      </dgm:t>
    </dgm:pt>
    <dgm:pt modelId="{0A7AF41C-E148-4CDA-9BF7-E27D9F992497}" type="pres">
      <dgm:prSet presAssocID="{553681C9-DEB0-41C3-84D7-DAE62FD78940}" presName="dummyMaxCanvas" presStyleCnt="0">
        <dgm:presLayoutVars/>
      </dgm:prSet>
      <dgm:spPr/>
    </dgm:pt>
    <dgm:pt modelId="{8AA91F0F-32F6-4F9C-8718-F7F9DA0C2DA0}" type="pres">
      <dgm:prSet presAssocID="{553681C9-DEB0-41C3-84D7-DAE62FD78940}" presName="FourNodes_1" presStyleLbl="node1" presStyleIdx="0" presStyleCnt="4">
        <dgm:presLayoutVars>
          <dgm:bulletEnabled val="1"/>
        </dgm:presLayoutVars>
      </dgm:prSet>
      <dgm:spPr/>
      <dgm:t>
        <a:bodyPr/>
        <a:lstStyle/>
        <a:p>
          <a:endParaRPr lang="en-US"/>
        </a:p>
      </dgm:t>
    </dgm:pt>
    <dgm:pt modelId="{B587D853-4937-422A-9C8F-9FCE72DF5337}" type="pres">
      <dgm:prSet presAssocID="{553681C9-DEB0-41C3-84D7-DAE62FD78940}" presName="FourNodes_2" presStyleLbl="node1" presStyleIdx="1" presStyleCnt="4">
        <dgm:presLayoutVars>
          <dgm:bulletEnabled val="1"/>
        </dgm:presLayoutVars>
      </dgm:prSet>
      <dgm:spPr/>
      <dgm:t>
        <a:bodyPr/>
        <a:lstStyle/>
        <a:p>
          <a:endParaRPr lang="en-US"/>
        </a:p>
      </dgm:t>
    </dgm:pt>
    <dgm:pt modelId="{EE012B44-136F-49D5-9A0F-646B8C09E9B3}" type="pres">
      <dgm:prSet presAssocID="{553681C9-DEB0-41C3-84D7-DAE62FD78940}" presName="FourNodes_3" presStyleLbl="node1" presStyleIdx="2" presStyleCnt="4">
        <dgm:presLayoutVars>
          <dgm:bulletEnabled val="1"/>
        </dgm:presLayoutVars>
      </dgm:prSet>
      <dgm:spPr/>
      <dgm:t>
        <a:bodyPr/>
        <a:lstStyle/>
        <a:p>
          <a:endParaRPr lang="en-US"/>
        </a:p>
      </dgm:t>
    </dgm:pt>
    <dgm:pt modelId="{94B6196A-30DF-4527-889B-78FAD34B1678}" type="pres">
      <dgm:prSet presAssocID="{553681C9-DEB0-41C3-84D7-DAE62FD78940}" presName="FourNodes_4" presStyleLbl="node1" presStyleIdx="3" presStyleCnt="4">
        <dgm:presLayoutVars>
          <dgm:bulletEnabled val="1"/>
        </dgm:presLayoutVars>
      </dgm:prSet>
      <dgm:spPr/>
      <dgm:t>
        <a:bodyPr/>
        <a:lstStyle/>
        <a:p>
          <a:endParaRPr lang="en-US"/>
        </a:p>
      </dgm:t>
    </dgm:pt>
    <dgm:pt modelId="{99381552-1868-45B1-9144-A98AFA695B70}" type="pres">
      <dgm:prSet presAssocID="{553681C9-DEB0-41C3-84D7-DAE62FD78940}" presName="FourConn_1-2" presStyleLbl="fgAccFollowNode1" presStyleIdx="0" presStyleCnt="3">
        <dgm:presLayoutVars>
          <dgm:bulletEnabled val="1"/>
        </dgm:presLayoutVars>
      </dgm:prSet>
      <dgm:spPr/>
      <dgm:t>
        <a:bodyPr/>
        <a:lstStyle/>
        <a:p>
          <a:endParaRPr lang="en-US"/>
        </a:p>
      </dgm:t>
    </dgm:pt>
    <dgm:pt modelId="{89A5E07A-88FD-49EB-84E7-38906FC19A9B}" type="pres">
      <dgm:prSet presAssocID="{553681C9-DEB0-41C3-84D7-DAE62FD78940}" presName="FourConn_2-3" presStyleLbl="fgAccFollowNode1" presStyleIdx="1" presStyleCnt="3">
        <dgm:presLayoutVars>
          <dgm:bulletEnabled val="1"/>
        </dgm:presLayoutVars>
      </dgm:prSet>
      <dgm:spPr/>
      <dgm:t>
        <a:bodyPr/>
        <a:lstStyle/>
        <a:p>
          <a:endParaRPr lang="en-US"/>
        </a:p>
      </dgm:t>
    </dgm:pt>
    <dgm:pt modelId="{FB918872-371E-4E27-A5C4-310F9C2E65E1}" type="pres">
      <dgm:prSet presAssocID="{553681C9-DEB0-41C3-84D7-DAE62FD78940}" presName="FourConn_3-4" presStyleLbl="fgAccFollowNode1" presStyleIdx="2" presStyleCnt="3">
        <dgm:presLayoutVars>
          <dgm:bulletEnabled val="1"/>
        </dgm:presLayoutVars>
      </dgm:prSet>
      <dgm:spPr/>
      <dgm:t>
        <a:bodyPr/>
        <a:lstStyle/>
        <a:p>
          <a:endParaRPr lang="en-US"/>
        </a:p>
      </dgm:t>
    </dgm:pt>
    <dgm:pt modelId="{FDB0D44B-3A83-4C62-BA14-D574A221E251}" type="pres">
      <dgm:prSet presAssocID="{553681C9-DEB0-41C3-84D7-DAE62FD78940}" presName="FourNodes_1_text" presStyleLbl="node1" presStyleIdx="3" presStyleCnt="4">
        <dgm:presLayoutVars>
          <dgm:bulletEnabled val="1"/>
        </dgm:presLayoutVars>
      </dgm:prSet>
      <dgm:spPr/>
      <dgm:t>
        <a:bodyPr/>
        <a:lstStyle/>
        <a:p>
          <a:endParaRPr lang="en-US"/>
        </a:p>
      </dgm:t>
    </dgm:pt>
    <dgm:pt modelId="{7A9C1265-B0E2-41F0-A923-53B5ECAD71A7}" type="pres">
      <dgm:prSet presAssocID="{553681C9-DEB0-41C3-84D7-DAE62FD78940}" presName="FourNodes_2_text" presStyleLbl="node1" presStyleIdx="3" presStyleCnt="4">
        <dgm:presLayoutVars>
          <dgm:bulletEnabled val="1"/>
        </dgm:presLayoutVars>
      </dgm:prSet>
      <dgm:spPr/>
      <dgm:t>
        <a:bodyPr/>
        <a:lstStyle/>
        <a:p>
          <a:endParaRPr lang="en-US"/>
        </a:p>
      </dgm:t>
    </dgm:pt>
    <dgm:pt modelId="{F28240BA-23CD-4A9E-98D7-3A28404CAF17}" type="pres">
      <dgm:prSet presAssocID="{553681C9-DEB0-41C3-84D7-DAE62FD78940}" presName="FourNodes_3_text" presStyleLbl="node1" presStyleIdx="3" presStyleCnt="4">
        <dgm:presLayoutVars>
          <dgm:bulletEnabled val="1"/>
        </dgm:presLayoutVars>
      </dgm:prSet>
      <dgm:spPr/>
      <dgm:t>
        <a:bodyPr/>
        <a:lstStyle/>
        <a:p>
          <a:endParaRPr lang="en-US"/>
        </a:p>
      </dgm:t>
    </dgm:pt>
    <dgm:pt modelId="{C1AE92D7-58F5-454C-84B3-874DB294931D}" type="pres">
      <dgm:prSet presAssocID="{553681C9-DEB0-41C3-84D7-DAE62FD78940}" presName="FourNodes_4_text" presStyleLbl="node1" presStyleIdx="3" presStyleCnt="4">
        <dgm:presLayoutVars>
          <dgm:bulletEnabled val="1"/>
        </dgm:presLayoutVars>
      </dgm:prSet>
      <dgm:spPr/>
      <dgm:t>
        <a:bodyPr/>
        <a:lstStyle/>
        <a:p>
          <a:endParaRPr lang="en-US"/>
        </a:p>
      </dgm:t>
    </dgm:pt>
  </dgm:ptLst>
  <dgm:cxnLst>
    <dgm:cxn modelId="{AB12E019-55F4-4ABD-98B8-0D8D6CEF8E64}" type="presOf" srcId="{900EE489-9F04-427D-93D0-D7FBC2F6440E}" destId="{8AA91F0F-32F6-4F9C-8718-F7F9DA0C2DA0}" srcOrd="0" destOrd="0" presId="urn:microsoft.com/office/officeart/2005/8/layout/vProcess5"/>
    <dgm:cxn modelId="{BA0DE9E4-2E0D-43C9-803A-AEC23A1A3559}" type="presOf" srcId="{E4B33300-0AD8-43BE-AF3B-C825C1299D25}" destId="{94B6196A-30DF-4527-889B-78FAD34B1678}" srcOrd="0" destOrd="0" presId="urn:microsoft.com/office/officeart/2005/8/layout/vProcess5"/>
    <dgm:cxn modelId="{434377AA-965F-4B64-87DA-7079316994F0}" type="presOf" srcId="{BA425EF3-160D-444D-B515-55BA0AA23B87}" destId="{89A5E07A-88FD-49EB-84E7-38906FC19A9B}" srcOrd="0" destOrd="0" presId="urn:microsoft.com/office/officeart/2005/8/layout/vProcess5"/>
    <dgm:cxn modelId="{5D76F781-68DF-4C26-9922-82F62298DC6B}" srcId="{553681C9-DEB0-41C3-84D7-DAE62FD78940}" destId="{900EE489-9F04-427D-93D0-D7FBC2F6440E}" srcOrd="0" destOrd="0" parTransId="{AB4C765B-37D7-45F2-AC2A-2DE919928845}" sibTransId="{534329D0-BA72-464E-8068-326FF60BE6AA}"/>
    <dgm:cxn modelId="{389BE5D2-DB71-4D6D-ADB9-D18998BC6301}" type="presOf" srcId="{1A6D099E-1F7A-42CE-9EE4-3C61F36D4BF6}" destId="{F28240BA-23CD-4A9E-98D7-3A28404CAF17}" srcOrd="1" destOrd="0" presId="urn:microsoft.com/office/officeart/2005/8/layout/vProcess5"/>
    <dgm:cxn modelId="{17F6F04D-3C4E-4324-81F1-6DE34EC820F9}" type="presOf" srcId="{77D6517E-77BB-445A-BFBA-531336D81B91}" destId="{7A9C1265-B0E2-41F0-A923-53B5ECAD71A7}" srcOrd="1" destOrd="0" presId="urn:microsoft.com/office/officeart/2005/8/layout/vProcess5"/>
    <dgm:cxn modelId="{42DCBBD1-4AE8-489F-A87C-961152828927}" type="presOf" srcId="{E4B33300-0AD8-43BE-AF3B-C825C1299D25}" destId="{C1AE92D7-58F5-454C-84B3-874DB294931D}" srcOrd="1" destOrd="0" presId="urn:microsoft.com/office/officeart/2005/8/layout/vProcess5"/>
    <dgm:cxn modelId="{227149F4-8C23-4A9E-8C77-8DB2F04C9AE0}" type="presOf" srcId="{77D6517E-77BB-445A-BFBA-531336D81B91}" destId="{B587D853-4937-422A-9C8F-9FCE72DF5337}" srcOrd="0" destOrd="0" presId="urn:microsoft.com/office/officeart/2005/8/layout/vProcess5"/>
    <dgm:cxn modelId="{0E3FAD8C-E933-479F-8D93-F3832B3C9E25}" srcId="{553681C9-DEB0-41C3-84D7-DAE62FD78940}" destId="{77D6517E-77BB-445A-BFBA-531336D81B91}" srcOrd="1" destOrd="0" parTransId="{44C3A139-2106-4969-B8B7-CFA0E4CAFD6A}" sibTransId="{BA425EF3-160D-444D-B515-55BA0AA23B87}"/>
    <dgm:cxn modelId="{F3A93C56-D2D6-42DA-B860-DAF4C0807BC6}" type="presOf" srcId="{900EE489-9F04-427D-93D0-D7FBC2F6440E}" destId="{FDB0D44B-3A83-4C62-BA14-D574A221E251}" srcOrd="1" destOrd="0" presId="urn:microsoft.com/office/officeart/2005/8/layout/vProcess5"/>
    <dgm:cxn modelId="{7748D5DA-837F-4773-A08C-A9FA141CF36B}" type="presOf" srcId="{553681C9-DEB0-41C3-84D7-DAE62FD78940}" destId="{46CDB198-5635-41E2-AF8E-47BC0EBF7F85}" srcOrd="0" destOrd="0" presId="urn:microsoft.com/office/officeart/2005/8/layout/vProcess5"/>
    <dgm:cxn modelId="{DC95745F-24A8-4E40-AA8F-60DD21FAA70E}" srcId="{553681C9-DEB0-41C3-84D7-DAE62FD78940}" destId="{E4B33300-0AD8-43BE-AF3B-C825C1299D25}" srcOrd="3" destOrd="0" parTransId="{85A70757-0AEF-4D81-BC77-B8329E93A780}" sibTransId="{4E2D0ABA-3CF3-447B-B6AB-688070BBB3D4}"/>
    <dgm:cxn modelId="{872F69EA-A522-49ED-B559-4BA346A65C42}" type="presOf" srcId="{534329D0-BA72-464E-8068-326FF60BE6AA}" destId="{99381552-1868-45B1-9144-A98AFA695B70}" srcOrd="0" destOrd="0" presId="urn:microsoft.com/office/officeart/2005/8/layout/vProcess5"/>
    <dgm:cxn modelId="{81CAED03-90B0-4CE3-9E45-F34C486599B2}" type="presOf" srcId="{1A6D099E-1F7A-42CE-9EE4-3C61F36D4BF6}" destId="{EE012B44-136F-49D5-9A0F-646B8C09E9B3}" srcOrd="0" destOrd="0" presId="urn:microsoft.com/office/officeart/2005/8/layout/vProcess5"/>
    <dgm:cxn modelId="{32F72CB9-8DF8-4956-B0FA-B608B764C34F}" type="presOf" srcId="{48938231-FBDE-4F78-906A-94EFFDCBBC86}" destId="{FB918872-371E-4E27-A5C4-310F9C2E65E1}" srcOrd="0" destOrd="0" presId="urn:microsoft.com/office/officeart/2005/8/layout/vProcess5"/>
    <dgm:cxn modelId="{7EB8217A-CC3E-4246-9375-CCBD7BBCFC57}" srcId="{553681C9-DEB0-41C3-84D7-DAE62FD78940}" destId="{1A6D099E-1F7A-42CE-9EE4-3C61F36D4BF6}" srcOrd="2" destOrd="0" parTransId="{5F9CAACD-D800-42BF-A8CD-DBD99452E74E}" sibTransId="{48938231-FBDE-4F78-906A-94EFFDCBBC86}"/>
    <dgm:cxn modelId="{98895EA2-9353-49E8-896A-A23D7FD6E898}" type="presParOf" srcId="{46CDB198-5635-41E2-AF8E-47BC0EBF7F85}" destId="{0A7AF41C-E148-4CDA-9BF7-E27D9F992497}" srcOrd="0" destOrd="0" presId="urn:microsoft.com/office/officeart/2005/8/layout/vProcess5"/>
    <dgm:cxn modelId="{3C34C6D9-CBED-412A-A002-5EDF746DA15E}" type="presParOf" srcId="{46CDB198-5635-41E2-AF8E-47BC0EBF7F85}" destId="{8AA91F0F-32F6-4F9C-8718-F7F9DA0C2DA0}" srcOrd="1" destOrd="0" presId="urn:microsoft.com/office/officeart/2005/8/layout/vProcess5"/>
    <dgm:cxn modelId="{053FFAD6-40DF-4A71-BBAA-D6D4ED89C0E3}" type="presParOf" srcId="{46CDB198-5635-41E2-AF8E-47BC0EBF7F85}" destId="{B587D853-4937-422A-9C8F-9FCE72DF5337}" srcOrd="2" destOrd="0" presId="urn:microsoft.com/office/officeart/2005/8/layout/vProcess5"/>
    <dgm:cxn modelId="{8A141994-A990-4804-B7C7-F35C114949DA}" type="presParOf" srcId="{46CDB198-5635-41E2-AF8E-47BC0EBF7F85}" destId="{EE012B44-136F-49D5-9A0F-646B8C09E9B3}" srcOrd="3" destOrd="0" presId="urn:microsoft.com/office/officeart/2005/8/layout/vProcess5"/>
    <dgm:cxn modelId="{011DDD36-AA25-4EAD-BD6E-BB9A54088C3E}" type="presParOf" srcId="{46CDB198-5635-41E2-AF8E-47BC0EBF7F85}" destId="{94B6196A-30DF-4527-889B-78FAD34B1678}" srcOrd="4" destOrd="0" presId="urn:microsoft.com/office/officeart/2005/8/layout/vProcess5"/>
    <dgm:cxn modelId="{436B6422-F930-4A56-8BFA-F432541F068D}" type="presParOf" srcId="{46CDB198-5635-41E2-AF8E-47BC0EBF7F85}" destId="{99381552-1868-45B1-9144-A98AFA695B70}" srcOrd="5" destOrd="0" presId="urn:microsoft.com/office/officeart/2005/8/layout/vProcess5"/>
    <dgm:cxn modelId="{23D1ED3C-723D-4429-BAF0-FC0980146970}" type="presParOf" srcId="{46CDB198-5635-41E2-AF8E-47BC0EBF7F85}" destId="{89A5E07A-88FD-49EB-84E7-38906FC19A9B}" srcOrd="6" destOrd="0" presId="urn:microsoft.com/office/officeart/2005/8/layout/vProcess5"/>
    <dgm:cxn modelId="{548668D7-F11F-49F2-BEC2-D3758E9F88B3}" type="presParOf" srcId="{46CDB198-5635-41E2-AF8E-47BC0EBF7F85}" destId="{FB918872-371E-4E27-A5C4-310F9C2E65E1}" srcOrd="7" destOrd="0" presId="urn:microsoft.com/office/officeart/2005/8/layout/vProcess5"/>
    <dgm:cxn modelId="{7D992F0C-A380-41DE-92A1-2850BA960ECA}" type="presParOf" srcId="{46CDB198-5635-41E2-AF8E-47BC0EBF7F85}" destId="{FDB0D44B-3A83-4C62-BA14-D574A221E251}" srcOrd="8" destOrd="0" presId="urn:microsoft.com/office/officeart/2005/8/layout/vProcess5"/>
    <dgm:cxn modelId="{6A89A780-6CAD-44F9-AF42-205A6E92C9BE}" type="presParOf" srcId="{46CDB198-5635-41E2-AF8E-47BC0EBF7F85}" destId="{7A9C1265-B0E2-41F0-A923-53B5ECAD71A7}" srcOrd="9" destOrd="0" presId="urn:microsoft.com/office/officeart/2005/8/layout/vProcess5"/>
    <dgm:cxn modelId="{A0D2DF40-0867-4179-816C-7EDEC38F3413}" type="presParOf" srcId="{46CDB198-5635-41E2-AF8E-47BC0EBF7F85}" destId="{F28240BA-23CD-4A9E-98D7-3A28404CAF17}" srcOrd="10" destOrd="0" presId="urn:microsoft.com/office/officeart/2005/8/layout/vProcess5"/>
    <dgm:cxn modelId="{0C14947E-1AB1-48A7-A715-BB98432CD1A2}" type="presParOf" srcId="{46CDB198-5635-41E2-AF8E-47BC0EBF7F85}" destId="{C1AE92D7-58F5-454C-84B3-874DB294931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78224-CC1E-4A89-A5F2-893B1D4B6667}"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25D95710-75C9-4146-ADDE-4C1B4B0185BF}">
      <dgm:prSet phldrT="[Text]"/>
      <dgm:spPr/>
      <dgm:t>
        <a:bodyPr/>
        <a:lstStyle/>
        <a:p>
          <a:r>
            <a:rPr lang="vi-VN" b="0" i="0" smtClean="0"/>
            <a:t>Kỳ 1 thi Tứ thư, Luận ngữ</a:t>
          </a:r>
          <a:endParaRPr lang="en-US"/>
        </a:p>
      </dgm:t>
    </dgm:pt>
    <dgm:pt modelId="{3081119F-A7C7-4F6E-8062-693531723D85}" type="parTrans" cxnId="{0BEACC16-72C7-4C09-84EE-4D53A678DD95}">
      <dgm:prSet/>
      <dgm:spPr/>
      <dgm:t>
        <a:bodyPr/>
        <a:lstStyle/>
        <a:p>
          <a:endParaRPr lang="en-US"/>
        </a:p>
      </dgm:t>
    </dgm:pt>
    <dgm:pt modelId="{6A8DD79E-6046-44B0-9846-3F955E9DD4ED}" type="sibTrans" cxnId="{0BEACC16-72C7-4C09-84EE-4D53A678DD95}">
      <dgm:prSet/>
      <dgm:spPr/>
      <dgm:t>
        <a:bodyPr/>
        <a:lstStyle/>
        <a:p>
          <a:endParaRPr lang="en-US"/>
        </a:p>
      </dgm:t>
    </dgm:pt>
    <dgm:pt modelId="{FB1DDAC1-7E7C-482F-80B6-ED2996F239F3}">
      <dgm:prSet phldrT="[Text]"/>
      <dgm:spPr/>
      <dgm:t>
        <a:bodyPr/>
        <a:lstStyle/>
        <a:p>
          <a:r>
            <a:rPr lang="vi-VN" b="0" i="0" dirty="0" smtClean="0"/>
            <a:t>Kỳ 2 thi chế, chiếu, biểu, mỗi thể loại có 3 đề</a:t>
          </a:r>
          <a:endParaRPr lang="en-US" dirty="0"/>
        </a:p>
      </dgm:t>
    </dgm:pt>
    <dgm:pt modelId="{DC8C9406-8728-43F9-9374-26F8BFE00EB2}" type="parTrans" cxnId="{5F644160-6BBF-4826-90F9-7BCF31C87C17}">
      <dgm:prSet/>
      <dgm:spPr/>
      <dgm:t>
        <a:bodyPr/>
        <a:lstStyle/>
        <a:p>
          <a:endParaRPr lang="en-US"/>
        </a:p>
      </dgm:t>
    </dgm:pt>
    <dgm:pt modelId="{05BEBE51-1F7A-4784-BEBF-E7595997C79A}" type="sibTrans" cxnId="{5F644160-6BBF-4826-90F9-7BCF31C87C17}">
      <dgm:prSet/>
      <dgm:spPr/>
      <dgm:t>
        <a:bodyPr/>
        <a:lstStyle/>
        <a:p>
          <a:endParaRPr lang="en-US"/>
        </a:p>
      </dgm:t>
    </dgm:pt>
    <dgm:pt modelId="{554FD446-496D-4192-8415-DF8C6E8F776C}">
      <dgm:prSet phldrT="[Text]"/>
      <dgm:spPr/>
      <dgm:t>
        <a:bodyPr/>
        <a:lstStyle/>
        <a:p>
          <a:r>
            <a:rPr lang="vi-VN" b="0" i="0" dirty="0" smtClean="0"/>
            <a:t>Kỳ 3 thi thơ phú, mỗi thể 2 đề.</a:t>
          </a:r>
          <a:endParaRPr lang="en-US" dirty="0"/>
        </a:p>
      </dgm:t>
    </dgm:pt>
    <dgm:pt modelId="{5F502B99-3F2D-47D6-A93B-B11C4F01F3D0}" type="parTrans" cxnId="{2E1BA60C-A1C3-4FD6-B0AC-FAA0C7F0CC77}">
      <dgm:prSet/>
      <dgm:spPr/>
      <dgm:t>
        <a:bodyPr/>
        <a:lstStyle/>
        <a:p>
          <a:endParaRPr lang="en-US"/>
        </a:p>
      </dgm:t>
    </dgm:pt>
    <dgm:pt modelId="{38114AB6-781A-4C09-BC75-C13A13B33FE8}" type="sibTrans" cxnId="{2E1BA60C-A1C3-4FD6-B0AC-FAA0C7F0CC77}">
      <dgm:prSet/>
      <dgm:spPr/>
      <dgm:t>
        <a:bodyPr/>
        <a:lstStyle/>
        <a:p>
          <a:endParaRPr lang="en-US"/>
        </a:p>
      </dgm:t>
    </dgm:pt>
    <dgm:pt modelId="{2ABD9AF9-03EE-44CB-A295-210C0872EDF5}">
      <dgm:prSet phldrT="[Text]"/>
      <dgm:spPr/>
      <dgm:t>
        <a:bodyPr/>
        <a:lstStyle/>
        <a:p>
          <a:r>
            <a:rPr lang="vi-VN" b="0" i="0" dirty="0" smtClean="0"/>
            <a:t>Kỳ 4 ra bài văn sách, hỏi những điểm khác nhau giữa Ngũ Kinh và Tứ Thư cùng chính sự xấu hay tốt của các đời trước.</a:t>
          </a:r>
          <a:endParaRPr lang="en-US" dirty="0"/>
        </a:p>
      </dgm:t>
    </dgm:pt>
    <dgm:pt modelId="{629C7D62-5CD3-403A-BF91-FD29653F8C85}" type="parTrans" cxnId="{197550B8-7720-4DCF-9C49-628509314697}">
      <dgm:prSet/>
      <dgm:spPr/>
      <dgm:t>
        <a:bodyPr/>
        <a:lstStyle/>
        <a:p>
          <a:endParaRPr lang="en-US"/>
        </a:p>
      </dgm:t>
    </dgm:pt>
    <dgm:pt modelId="{B37C69C4-58B4-4095-80A5-49AAE275B9D3}" type="sibTrans" cxnId="{197550B8-7720-4DCF-9C49-628509314697}">
      <dgm:prSet/>
      <dgm:spPr/>
      <dgm:t>
        <a:bodyPr/>
        <a:lstStyle/>
        <a:p>
          <a:endParaRPr lang="en-US"/>
        </a:p>
      </dgm:t>
    </dgm:pt>
    <dgm:pt modelId="{C5DE882B-11A3-4CD9-A4FB-7F3D09DC4065}" type="pres">
      <dgm:prSet presAssocID="{95378224-CC1E-4A89-A5F2-893B1D4B6667}" presName="diagram" presStyleCnt="0">
        <dgm:presLayoutVars>
          <dgm:dir/>
          <dgm:resizeHandles val="exact"/>
        </dgm:presLayoutVars>
      </dgm:prSet>
      <dgm:spPr/>
      <dgm:t>
        <a:bodyPr/>
        <a:lstStyle/>
        <a:p>
          <a:endParaRPr lang="en-US"/>
        </a:p>
      </dgm:t>
    </dgm:pt>
    <dgm:pt modelId="{47416854-F5A1-46A0-B2BD-FBC620A9C841}" type="pres">
      <dgm:prSet presAssocID="{25D95710-75C9-4146-ADDE-4C1B4B0185BF}" presName="node" presStyleLbl="node1" presStyleIdx="0" presStyleCnt="4">
        <dgm:presLayoutVars>
          <dgm:bulletEnabled val="1"/>
        </dgm:presLayoutVars>
      </dgm:prSet>
      <dgm:spPr/>
      <dgm:t>
        <a:bodyPr/>
        <a:lstStyle/>
        <a:p>
          <a:endParaRPr lang="en-US"/>
        </a:p>
      </dgm:t>
    </dgm:pt>
    <dgm:pt modelId="{26019118-C960-4461-B178-8C783EF54342}" type="pres">
      <dgm:prSet presAssocID="{6A8DD79E-6046-44B0-9846-3F955E9DD4ED}" presName="sibTrans" presStyleLbl="sibTrans2D1" presStyleIdx="0" presStyleCnt="3"/>
      <dgm:spPr/>
      <dgm:t>
        <a:bodyPr/>
        <a:lstStyle/>
        <a:p>
          <a:endParaRPr lang="en-US"/>
        </a:p>
      </dgm:t>
    </dgm:pt>
    <dgm:pt modelId="{DA89DA53-3C02-434A-A41B-CC1D80225A16}" type="pres">
      <dgm:prSet presAssocID="{6A8DD79E-6046-44B0-9846-3F955E9DD4ED}" presName="connectorText" presStyleLbl="sibTrans2D1" presStyleIdx="0" presStyleCnt="3"/>
      <dgm:spPr/>
      <dgm:t>
        <a:bodyPr/>
        <a:lstStyle/>
        <a:p>
          <a:endParaRPr lang="en-US"/>
        </a:p>
      </dgm:t>
    </dgm:pt>
    <dgm:pt modelId="{52B4A91F-2321-49A3-A831-0F9BE9B91AA0}" type="pres">
      <dgm:prSet presAssocID="{FB1DDAC1-7E7C-482F-80B6-ED2996F239F3}" presName="node" presStyleLbl="node1" presStyleIdx="1" presStyleCnt="4">
        <dgm:presLayoutVars>
          <dgm:bulletEnabled val="1"/>
        </dgm:presLayoutVars>
      </dgm:prSet>
      <dgm:spPr/>
      <dgm:t>
        <a:bodyPr/>
        <a:lstStyle/>
        <a:p>
          <a:endParaRPr lang="en-US"/>
        </a:p>
      </dgm:t>
    </dgm:pt>
    <dgm:pt modelId="{8E15C419-FAB8-4292-B7C4-9E48DFD2F28C}" type="pres">
      <dgm:prSet presAssocID="{05BEBE51-1F7A-4784-BEBF-E7595997C79A}" presName="sibTrans" presStyleLbl="sibTrans2D1" presStyleIdx="1" presStyleCnt="3"/>
      <dgm:spPr/>
      <dgm:t>
        <a:bodyPr/>
        <a:lstStyle/>
        <a:p>
          <a:endParaRPr lang="en-US"/>
        </a:p>
      </dgm:t>
    </dgm:pt>
    <dgm:pt modelId="{C46886F9-03EC-4C9B-9A45-C87B0418DF5B}" type="pres">
      <dgm:prSet presAssocID="{05BEBE51-1F7A-4784-BEBF-E7595997C79A}" presName="connectorText" presStyleLbl="sibTrans2D1" presStyleIdx="1" presStyleCnt="3"/>
      <dgm:spPr/>
      <dgm:t>
        <a:bodyPr/>
        <a:lstStyle/>
        <a:p>
          <a:endParaRPr lang="en-US"/>
        </a:p>
      </dgm:t>
    </dgm:pt>
    <dgm:pt modelId="{0AF198C8-1003-43D7-83C4-8ED1EEAF9310}" type="pres">
      <dgm:prSet presAssocID="{554FD446-496D-4192-8415-DF8C6E8F776C}" presName="node" presStyleLbl="node1" presStyleIdx="2" presStyleCnt="4">
        <dgm:presLayoutVars>
          <dgm:bulletEnabled val="1"/>
        </dgm:presLayoutVars>
      </dgm:prSet>
      <dgm:spPr/>
      <dgm:t>
        <a:bodyPr/>
        <a:lstStyle/>
        <a:p>
          <a:endParaRPr lang="en-US"/>
        </a:p>
      </dgm:t>
    </dgm:pt>
    <dgm:pt modelId="{85BBCA0A-49D8-4061-BAE6-CBE27328721A}" type="pres">
      <dgm:prSet presAssocID="{38114AB6-781A-4C09-BC75-C13A13B33FE8}" presName="sibTrans" presStyleLbl="sibTrans2D1" presStyleIdx="2" presStyleCnt="3"/>
      <dgm:spPr/>
      <dgm:t>
        <a:bodyPr/>
        <a:lstStyle/>
        <a:p>
          <a:endParaRPr lang="en-US"/>
        </a:p>
      </dgm:t>
    </dgm:pt>
    <dgm:pt modelId="{3223CD72-EB5A-4E08-9145-739BD2B69FEC}" type="pres">
      <dgm:prSet presAssocID="{38114AB6-781A-4C09-BC75-C13A13B33FE8}" presName="connectorText" presStyleLbl="sibTrans2D1" presStyleIdx="2" presStyleCnt="3"/>
      <dgm:spPr/>
      <dgm:t>
        <a:bodyPr/>
        <a:lstStyle/>
        <a:p>
          <a:endParaRPr lang="en-US"/>
        </a:p>
      </dgm:t>
    </dgm:pt>
    <dgm:pt modelId="{C94B47F5-15BD-424C-AF32-8DC5B3C72AD8}" type="pres">
      <dgm:prSet presAssocID="{2ABD9AF9-03EE-44CB-A295-210C0872EDF5}" presName="node" presStyleLbl="node1" presStyleIdx="3" presStyleCnt="4">
        <dgm:presLayoutVars>
          <dgm:bulletEnabled val="1"/>
        </dgm:presLayoutVars>
      </dgm:prSet>
      <dgm:spPr/>
      <dgm:t>
        <a:bodyPr/>
        <a:lstStyle/>
        <a:p>
          <a:endParaRPr lang="en-US"/>
        </a:p>
      </dgm:t>
    </dgm:pt>
  </dgm:ptLst>
  <dgm:cxnLst>
    <dgm:cxn modelId="{794DE7E1-1CFF-4137-9D61-7C44FD54568C}" type="presOf" srcId="{2ABD9AF9-03EE-44CB-A295-210C0872EDF5}" destId="{C94B47F5-15BD-424C-AF32-8DC5B3C72AD8}" srcOrd="0" destOrd="0" presId="urn:microsoft.com/office/officeart/2005/8/layout/process5"/>
    <dgm:cxn modelId="{0637FD55-7687-45FB-A1AF-645727F81452}" type="presOf" srcId="{95378224-CC1E-4A89-A5F2-893B1D4B6667}" destId="{C5DE882B-11A3-4CD9-A4FB-7F3D09DC4065}" srcOrd="0" destOrd="0" presId="urn:microsoft.com/office/officeart/2005/8/layout/process5"/>
    <dgm:cxn modelId="{FE3F2611-7199-456D-ACEC-02F1F9994FE9}" type="presOf" srcId="{554FD446-496D-4192-8415-DF8C6E8F776C}" destId="{0AF198C8-1003-43D7-83C4-8ED1EEAF9310}" srcOrd="0" destOrd="0" presId="urn:microsoft.com/office/officeart/2005/8/layout/process5"/>
    <dgm:cxn modelId="{CA6B8809-A657-4FC5-BDA8-EF7B54E15986}" type="presOf" srcId="{6A8DD79E-6046-44B0-9846-3F955E9DD4ED}" destId="{DA89DA53-3C02-434A-A41B-CC1D80225A16}" srcOrd="1" destOrd="0" presId="urn:microsoft.com/office/officeart/2005/8/layout/process5"/>
    <dgm:cxn modelId="{556F0B0D-AD85-4AB6-AFCF-C3B986DC7A34}" type="presOf" srcId="{25D95710-75C9-4146-ADDE-4C1B4B0185BF}" destId="{47416854-F5A1-46A0-B2BD-FBC620A9C841}" srcOrd="0" destOrd="0" presId="urn:microsoft.com/office/officeart/2005/8/layout/process5"/>
    <dgm:cxn modelId="{F1AA15BB-47E4-49CC-859D-76EF1D037692}" type="presOf" srcId="{38114AB6-781A-4C09-BC75-C13A13B33FE8}" destId="{3223CD72-EB5A-4E08-9145-739BD2B69FEC}" srcOrd="1" destOrd="0" presId="urn:microsoft.com/office/officeart/2005/8/layout/process5"/>
    <dgm:cxn modelId="{BBE4CCC4-6AE2-4F14-90E7-43AA34B9CBE0}" type="presOf" srcId="{38114AB6-781A-4C09-BC75-C13A13B33FE8}" destId="{85BBCA0A-49D8-4061-BAE6-CBE27328721A}" srcOrd="0" destOrd="0" presId="urn:microsoft.com/office/officeart/2005/8/layout/process5"/>
    <dgm:cxn modelId="{2E1BA60C-A1C3-4FD6-B0AC-FAA0C7F0CC77}" srcId="{95378224-CC1E-4A89-A5F2-893B1D4B6667}" destId="{554FD446-496D-4192-8415-DF8C6E8F776C}" srcOrd="2" destOrd="0" parTransId="{5F502B99-3F2D-47D6-A93B-B11C4F01F3D0}" sibTransId="{38114AB6-781A-4C09-BC75-C13A13B33FE8}"/>
    <dgm:cxn modelId="{DAE7B833-7AC7-4956-BB5A-92FD9C50C829}" type="presOf" srcId="{FB1DDAC1-7E7C-482F-80B6-ED2996F239F3}" destId="{52B4A91F-2321-49A3-A831-0F9BE9B91AA0}" srcOrd="0" destOrd="0" presId="urn:microsoft.com/office/officeart/2005/8/layout/process5"/>
    <dgm:cxn modelId="{CAFBECA4-9129-46D9-AAE2-D72552E7DD46}" type="presOf" srcId="{6A8DD79E-6046-44B0-9846-3F955E9DD4ED}" destId="{26019118-C960-4461-B178-8C783EF54342}" srcOrd="0" destOrd="0" presId="urn:microsoft.com/office/officeart/2005/8/layout/process5"/>
    <dgm:cxn modelId="{E7CFB1F3-4C8F-4EC3-BFEA-7A8A29474A13}" type="presOf" srcId="{05BEBE51-1F7A-4784-BEBF-E7595997C79A}" destId="{8E15C419-FAB8-4292-B7C4-9E48DFD2F28C}" srcOrd="0" destOrd="0" presId="urn:microsoft.com/office/officeart/2005/8/layout/process5"/>
    <dgm:cxn modelId="{0BEACC16-72C7-4C09-84EE-4D53A678DD95}" srcId="{95378224-CC1E-4A89-A5F2-893B1D4B6667}" destId="{25D95710-75C9-4146-ADDE-4C1B4B0185BF}" srcOrd="0" destOrd="0" parTransId="{3081119F-A7C7-4F6E-8062-693531723D85}" sibTransId="{6A8DD79E-6046-44B0-9846-3F955E9DD4ED}"/>
    <dgm:cxn modelId="{A8A5F1FD-8682-43EE-9CC8-EFA5AD5BC807}" type="presOf" srcId="{05BEBE51-1F7A-4784-BEBF-E7595997C79A}" destId="{C46886F9-03EC-4C9B-9A45-C87B0418DF5B}" srcOrd="1" destOrd="0" presId="urn:microsoft.com/office/officeart/2005/8/layout/process5"/>
    <dgm:cxn modelId="{197550B8-7720-4DCF-9C49-628509314697}" srcId="{95378224-CC1E-4A89-A5F2-893B1D4B6667}" destId="{2ABD9AF9-03EE-44CB-A295-210C0872EDF5}" srcOrd="3" destOrd="0" parTransId="{629C7D62-5CD3-403A-BF91-FD29653F8C85}" sibTransId="{B37C69C4-58B4-4095-80A5-49AAE275B9D3}"/>
    <dgm:cxn modelId="{5F644160-6BBF-4826-90F9-7BCF31C87C17}" srcId="{95378224-CC1E-4A89-A5F2-893B1D4B6667}" destId="{FB1DDAC1-7E7C-482F-80B6-ED2996F239F3}" srcOrd="1" destOrd="0" parTransId="{DC8C9406-8728-43F9-9374-26F8BFE00EB2}" sibTransId="{05BEBE51-1F7A-4784-BEBF-E7595997C79A}"/>
    <dgm:cxn modelId="{79814EBD-180A-470A-A042-0442B9FA51B0}" type="presParOf" srcId="{C5DE882B-11A3-4CD9-A4FB-7F3D09DC4065}" destId="{47416854-F5A1-46A0-B2BD-FBC620A9C841}" srcOrd="0" destOrd="0" presId="urn:microsoft.com/office/officeart/2005/8/layout/process5"/>
    <dgm:cxn modelId="{6B289362-EDAA-439F-8782-0A1F9ECED11D}" type="presParOf" srcId="{C5DE882B-11A3-4CD9-A4FB-7F3D09DC4065}" destId="{26019118-C960-4461-B178-8C783EF54342}" srcOrd="1" destOrd="0" presId="urn:microsoft.com/office/officeart/2005/8/layout/process5"/>
    <dgm:cxn modelId="{7D7C9E6B-7C0D-4651-B073-0CD63959A41A}" type="presParOf" srcId="{26019118-C960-4461-B178-8C783EF54342}" destId="{DA89DA53-3C02-434A-A41B-CC1D80225A16}" srcOrd="0" destOrd="0" presId="urn:microsoft.com/office/officeart/2005/8/layout/process5"/>
    <dgm:cxn modelId="{46C1172C-AD28-4809-A0FA-E0E7B7AB3F2E}" type="presParOf" srcId="{C5DE882B-11A3-4CD9-A4FB-7F3D09DC4065}" destId="{52B4A91F-2321-49A3-A831-0F9BE9B91AA0}" srcOrd="2" destOrd="0" presId="urn:microsoft.com/office/officeart/2005/8/layout/process5"/>
    <dgm:cxn modelId="{51DE9FA7-231A-4C5D-9842-4E710D157D9B}" type="presParOf" srcId="{C5DE882B-11A3-4CD9-A4FB-7F3D09DC4065}" destId="{8E15C419-FAB8-4292-B7C4-9E48DFD2F28C}" srcOrd="3" destOrd="0" presId="urn:microsoft.com/office/officeart/2005/8/layout/process5"/>
    <dgm:cxn modelId="{08C95379-35DE-4809-A152-A621D9490045}" type="presParOf" srcId="{8E15C419-FAB8-4292-B7C4-9E48DFD2F28C}" destId="{C46886F9-03EC-4C9B-9A45-C87B0418DF5B}" srcOrd="0" destOrd="0" presId="urn:microsoft.com/office/officeart/2005/8/layout/process5"/>
    <dgm:cxn modelId="{DA5D18C8-AB8D-431C-BFA1-9A0A1469B1A8}" type="presParOf" srcId="{C5DE882B-11A3-4CD9-A4FB-7F3D09DC4065}" destId="{0AF198C8-1003-43D7-83C4-8ED1EEAF9310}" srcOrd="4" destOrd="0" presId="urn:microsoft.com/office/officeart/2005/8/layout/process5"/>
    <dgm:cxn modelId="{F28F70CB-BDA0-4A30-A041-0C6A7FF12CC8}" type="presParOf" srcId="{C5DE882B-11A3-4CD9-A4FB-7F3D09DC4065}" destId="{85BBCA0A-49D8-4061-BAE6-CBE27328721A}" srcOrd="5" destOrd="0" presId="urn:microsoft.com/office/officeart/2005/8/layout/process5"/>
    <dgm:cxn modelId="{DEECC676-7F42-4D72-960D-2FB34EBD0B59}" type="presParOf" srcId="{85BBCA0A-49D8-4061-BAE6-CBE27328721A}" destId="{3223CD72-EB5A-4E08-9145-739BD2B69FEC}" srcOrd="0" destOrd="0" presId="urn:microsoft.com/office/officeart/2005/8/layout/process5"/>
    <dgm:cxn modelId="{570A5BF1-0DB1-4640-9EC6-80FF5394CAE0}" type="presParOf" srcId="{C5DE882B-11A3-4CD9-A4FB-7F3D09DC4065}" destId="{C94B47F5-15BD-424C-AF32-8DC5B3C72AD8}"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05DAC4-819C-41F8-BF75-E2C0BEB8E9DE}" type="doc">
      <dgm:prSet loTypeId="urn:microsoft.com/office/officeart/2005/8/layout/pyramid1" loCatId="pyramid" qsTypeId="urn:microsoft.com/office/officeart/2005/8/quickstyle/simple1" qsCatId="simple" csTypeId="urn:microsoft.com/office/officeart/2005/8/colors/colorful2" csCatId="colorful" phldr="1"/>
      <dgm:spPr/>
    </dgm:pt>
    <dgm:pt modelId="{F551958D-741D-40B4-A65D-D695460950D4}">
      <dgm:prSet phldrT="[Text]"/>
      <dgm:spPr/>
      <dgm:t>
        <a:bodyPr/>
        <a:lstStyle/>
        <a:p>
          <a:r>
            <a:rPr lang="en-US" dirty="0" smtClean="0"/>
            <a:t>THÁM HOA</a:t>
          </a:r>
          <a:endParaRPr lang="en-US" dirty="0"/>
        </a:p>
      </dgm:t>
    </dgm:pt>
    <dgm:pt modelId="{DA18968E-BD4D-4BA3-BDEC-79B053D794D9}" type="sibTrans" cxnId="{6BE1AFD1-5526-4531-9DB7-8F2FA0652FB0}">
      <dgm:prSet/>
      <dgm:spPr/>
      <dgm:t>
        <a:bodyPr/>
        <a:lstStyle/>
        <a:p>
          <a:endParaRPr lang="en-US"/>
        </a:p>
      </dgm:t>
    </dgm:pt>
    <dgm:pt modelId="{A69714E9-7206-44FB-BF17-E3B8D24C0684}" type="parTrans" cxnId="{6BE1AFD1-5526-4531-9DB7-8F2FA0652FB0}">
      <dgm:prSet/>
      <dgm:spPr/>
      <dgm:t>
        <a:bodyPr/>
        <a:lstStyle/>
        <a:p>
          <a:endParaRPr lang="en-US"/>
        </a:p>
      </dgm:t>
    </dgm:pt>
    <dgm:pt modelId="{2DEC89F6-C536-439B-90A2-924B338C714A}">
      <dgm:prSet phldrT="[Text]"/>
      <dgm:spPr/>
      <dgm:t>
        <a:bodyPr/>
        <a:lstStyle/>
        <a:p>
          <a:r>
            <a:rPr lang="en-US" dirty="0" smtClean="0"/>
            <a:t>BẢNG NHÃN</a:t>
          </a:r>
          <a:endParaRPr lang="en-US" dirty="0"/>
        </a:p>
      </dgm:t>
    </dgm:pt>
    <dgm:pt modelId="{8607BA3A-130F-49BB-BC25-BDE881C104A0}" type="sibTrans" cxnId="{8DC76B53-85A9-4259-9661-5A230D5C7775}">
      <dgm:prSet/>
      <dgm:spPr/>
      <dgm:t>
        <a:bodyPr/>
        <a:lstStyle/>
        <a:p>
          <a:endParaRPr lang="en-US"/>
        </a:p>
      </dgm:t>
    </dgm:pt>
    <dgm:pt modelId="{9F1734D0-4CD7-4B5A-9A76-E42F498A9AD3}" type="parTrans" cxnId="{8DC76B53-85A9-4259-9661-5A230D5C7775}">
      <dgm:prSet/>
      <dgm:spPr/>
      <dgm:t>
        <a:bodyPr/>
        <a:lstStyle/>
        <a:p>
          <a:endParaRPr lang="en-US"/>
        </a:p>
      </dgm:t>
    </dgm:pt>
    <dgm:pt modelId="{87E21ACA-B544-45F3-B9B8-AAA718B38E0A}">
      <dgm:prSet phldrT="[Text]"/>
      <dgm:spPr/>
      <dgm:t>
        <a:bodyPr/>
        <a:lstStyle/>
        <a:p>
          <a:r>
            <a:rPr lang="en-US" dirty="0" smtClean="0"/>
            <a:t>TRẠNG NGUYÊN</a:t>
          </a:r>
          <a:endParaRPr lang="en-US" dirty="0"/>
        </a:p>
      </dgm:t>
    </dgm:pt>
    <dgm:pt modelId="{6365D30A-AE11-4C6F-AE44-B31E32B14094}" type="sibTrans" cxnId="{EFA42914-ED68-49B5-9619-B8D3683E3B69}">
      <dgm:prSet/>
      <dgm:spPr/>
      <dgm:t>
        <a:bodyPr/>
        <a:lstStyle/>
        <a:p>
          <a:endParaRPr lang="en-US"/>
        </a:p>
      </dgm:t>
    </dgm:pt>
    <dgm:pt modelId="{AFB27184-51B0-44A3-9A64-1B668C05EBC7}" type="parTrans" cxnId="{EFA42914-ED68-49B5-9619-B8D3683E3B69}">
      <dgm:prSet/>
      <dgm:spPr/>
      <dgm:t>
        <a:bodyPr/>
        <a:lstStyle/>
        <a:p>
          <a:endParaRPr lang="en-US"/>
        </a:p>
      </dgm:t>
    </dgm:pt>
    <dgm:pt modelId="{A3AA7A53-4B30-4687-B373-F7C8020F2189}" type="pres">
      <dgm:prSet presAssocID="{5D05DAC4-819C-41F8-BF75-E2C0BEB8E9DE}" presName="Name0" presStyleCnt="0">
        <dgm:presLayoutVars>
          <dgm:dir/>
          <dgm:animLvl val="lvl"/>
          <dgm:resizeHandles val="exact"/>
        </dgm:presLayoutVars>
      </dgm:prSet>
      <dgm:spPr/>
    </dgm:pt>
    <dgm:pt modelId="{39E8D2D2-5EA9-41E3-B9AA-4ADE9731CE10}" type="pres">
      <dgm:prSet presAssocID="{87E21ACA-B544-45F3-B9B8-AAA718B38E0A}" presName="Name8" presStyleCnt="0"/>
      <dgm:spPr/>
    </dgm:pt>
    <dgm:pt modelId="{043F8CFF-83A8-4272-BCE5-EF56686BFD78}" type="pres">
      <dgm:prSet presAssocID="{87E21ACA-B544-45F3-B9B8-AAA718B38E0A}" presName="level" presStyleLbl="node1" presStyleIdx="0" presStyleCnt="3">
        <dgm:presLayoutVars>
          <dgm:chMax val="1"/>
          <dgm:bulletEnabled val="1"/>
        </dgm:presLayoutVars>
      </dgm:prSet>
      <dgm:spPr/>
      <dgm:t>
        <a:bodyPr/>
        <a:lstStyle/>
        <a:p>
          <a:endParaRPr lang="en-US"/>
        </a:p>
      </dgm:t>
    </dgm:pt>
    <dgm:pt modelId="{5B92CB0A-3F9D-4356-B927-8C7FF64B97A3}" type="pres">
      <dgm:prSet presAssocID="{87E21ACA-B544-45F3-B9B8-AAA718B38E0A}" presName="levelTx" presStyleLbl="revTx" presStyleIdx="0" presStyleCnt="0">
        <dgm:presLayoutVars>
          <dgm:chMax val="1"/>
          <dgm:bulletEnabled val="1"/>
        </dgm:presLayoutVars>
      </dgm:prSet>
      <dgm:spPr/>
      <dgm:t>
        <a:bodyPr/>
        <a:lstStyle/>
        <a:p>
          <a:endParaRPr lang="en-US"/>
        </a:p>
      </dgm:t>
    </dgm:pt>
    <dgm:pt modelId="{60CF4242-A8A4-41FA-9830-27D63934F1D8}" type="pres">
      <dgm:prSet presAssocID="{2DEC89F6-C536-439B-90A2-924B338C714A}" presName="Name8" presStyleCnt="0"/>
      <dgm:spPr/>
    </dgm:pt>
    <dgm:pt modelId="{ACAEEC4D-2AD8-4CFC-94F4-54BED85191E3}" type="pres">
      <dgm:prSet presAssocID="{2DEC89F6-C536-439B-90A2-924B338C714A}" presName="level" presStyleLbl="node1" presStyleIdx="1" presStyleCnt="3">
        <dgm:presLayoutVars>
          <dgm:chMax val="1"/>
          <dgm:bulletEnabled val="1"/>
        </dgm:presLayoutVars>
      </dgm:prSet>
      <dgm:spPr/>
      <dgm:t>
        <a:bodyPr/>
        <a:lstStyle/>
        <a:p>
          <a:endParaRPr lang="en-US"/>
        </a:p>
      </dgm:t>
    </dgm:pt>
    <dgm:pt modelId="{5151E709-2C96-4250-8064-F74F2BD5B433}" type="pres">
      <dgm:prSet presAssocID="{2DEC89F6-C536-439B-90A2-924B338C714A}" presName="levelTx" presStyleLbl="revTx" presStyleIdx="0" presStyleCnt="0">
        <dgm:presLayoutVars>
          <dgm:chMax val="1"/>
          <dgm:bulletEnabled val="1"/>
        </dgm:presLayoutVars>
      </dgm:prSet>
      <dgm:spPr/>
      <dgm:t>
        <a:bodyPr/>
        <a:lstStyle/>
        <a:p>
          <a:endParaRPr lang="en-US"/>
        </a:p>
      </dgm:t>
    </dgm:pt>
    <dgm:pt modelId="{1038C350-B848-45FA-BEC7-A11C6AA51EAA}" type="pres">
      <dgm:prSet presAssocID="{F551958D-741D-40B4-A65D-D695460950D4}" presName="Name8" presStyleCnt="0"/>
      <dgm:spPr/>
    </dgm:pt>
    <dgm:pt modelId="{FA442291-A66C-4B7B-80C3-453B6AC6EDEB}" type="pres">
      <dgm:prSet presAssocID="{F551958D-741D-40B4-A65D-D695460950D4}" presName="level" presStyleLbl="node1" presStyleIdx="2" presStyleCnt="3">
        <dgm:presLayoutVars>
          <dgm:chMax val="1"/>
          <dgm:bulletEnabled val="1"/>
        </dgm:presLayoutVars>
      </dgm:prSet>
      <dgm:spPr/>
      <dgm:t>
        <a:bodyPr/>
        <a:lstStyle/>
        <a:p>
          <a:endParaRPr lang="en-US"/>
        </a:p>
      </dgm:t>
    </dgm:pt>
    <dgm:pt modelId="{84CE5132-BF3E-4280-9E14-353EAA26CD62}" type="pres">
      <dgm:prSet presAssocID="{F551958D-741D-40B4-A65D-D695460950D4}" presName="levelTx" presStyleLbl="revTx" presStyleIdx="0" presStyleCnt="0">
        <dgm:presLayoutVars>
          <dgm:chMax val="1"/>
          <dgm:bulletEnabled val="1"/>
        </dgm:presLayoutVars>
      </dgm:prSet>
      <dgm:spPr/>
      <dgm:t>
        <a:bodyPr/>
        <a:lstStyle/>
        <a:p>
          <a:endParaRPr lang="en-US"/>
        </a:p>
      </dgm:t>
    </dgm:pt>
  </dgm:ptLst>
  <dgm:cxnLst>
    <dgm:cxn modelId="{5054AC2F-CC08-4357-90C8-32F9C3057306}" type="presOf" srcId="{2DEC89F6-C536-439B-90A2-924B338C714A}" destId="{5151E709-2C96-4250-8064-F74F2BD5B433}" srcOrd="1" destOrd="0" presId="urn:microsoft.com/office/officeart/2005/8/layout/pyramid1"/>
    <dgm:cxn modelId="{581F9CFC-BADE-4EF6-8EAB-D6FDFD8896F2}" type="presOf" srcId="{F551958D-741D-40B4-A65D-D695460950D4}" destId="{84CE5132-BF3E-4280-9E14-353EAA26CD62}" srcOrd="1" destOrd="0" presId="urn:microsoft.com/office/officeart/2005/8/layout/pyramid1"/>
    <dgm:cxn modelId="{2F4DF458-75A0-458D-B313-8A28AABC3415}" type="presOf" srcId="{5D05DAC4-819C-41F8-BF75-E2C0BEB8E9DE}" destId="{A3AA7A53-4B30-4687-B373-F7C8020F2189}" srcOrd="0" destOrd="0" presId="urn:microsoft.com/office/officeart/2005/8/layout/pyramid1"/>
    <dgm:cxn modelId="{E9B41929-E0AE-405D-AFCE-6520CFF21E63}" type="presOf" srcId="{87E21ACA-B544-45F3-B9B8-AAA718B38E0A}" destId="{5B92CB0A-3F9D-4356-B927-8C7FF64B97A3}" srcOrd="1" destOrd="0" presId="urn:microsoft.com/office/officeart/2005/8/layout/pyramid1"/>
    <dgm:cxn modelId="{8DC76B53-85A9-4259-9661-5A230D5C7775}" srcId="{5D05DAC4-819C-41F8-BF75-E2C0BEB8E9DE}" destId="{2DEC89F6-C536-439B-90A2-924B338C714A}" srcOrd="1" destOrd="0" parTransId="{9F1734D0-4CD7-4B5A-9A76-E42F498A9AD3}" sibTransId="{8607BA3A-130F-49BB-BC25-BDE881C104A0}"/>
    <dgm:cxn modelId="{EFA42914-ED68-49B5-9619-B8D3683E3B69}" srcId="{5D05DAC4-819C-41F8-BF75-E2C0BEB8E9DE}" destId="{87E21ACA-B544-45F3-B9B8-AAA718B38E0A}" srcOrd="0" destOrd="0" parTransId="{AFB27184-51B0-44A3-9A64-1B668C05EBC7}" sibTransId="{6365D30A-AE11-4C6F-AE44-B31E32B14094}"/>
    <dgm:cxn modelId="{9D1915C1-992B-472B-AC33-078E95C50981}" type="presOf" srcId="{2DEC89F6-C536-439B-90A2-924B338C714A}" destId="{ACAEEC4D-2AD8-4CFC-94F4-54BED85191E3}" srcOrd="0" destOrd="0" presId="urn:microsoft.com/office/officeart/2005/8/layout/pyramid1"/>
    <dgm:cxn modelId="{2E3C273F-FCE6-4A0A-B528-A8FC1408825C}" type="presOf" srcId="{87E21ACA-B544-45F3-B9B8-AAA718B38E0A}" destId="{043F8CFF-83A8-4272-BCE5-EF56686BFD78}" srcOrd="0" destOrd="0" presId="urn:microsoft.com/office/officeart/2005/8/layout/pyramid1"/>
    <dgm:cxn modelId="{D48B1D44-4A67-41A1-A9A8-78F8CFDE91DE}" type="presOf" srcId="{F551958D-741D-40B4-A65D-D695460950D4}" destId="{FA442291-A66C-4B7B-80C3-453B6AC6EDEB}" srcOrd="0" destOrd="0" presId="urn:microsoft.com/office/officeart/2005/8/layout/pyramid1"/>
    <dgm:cxn modelId="{6BE1AFD1-5526-4531-9DB7-8F2FA0652FB0}" srcId="{5D05DAC4-819C-41F8-BF75-E2C0BEB8E9DE}" destId="{F551958D-741D-40B4-A65D-D695460950D4}" srcOrd="2" destOrd="0" parTransId="{A69714E9-7206-44FB-BF17-E3B8D24C0684}" sibTransId="{DA18968E-BD4D-4BA3-BDEC-79B053D794D9}"/>
    <dgm:cxn modelId="{EB9DACBF-6105-405F-B2DE-6944F4154784}" type="presParOf" srcId="{A3AA7A53-4B30-4687-B373-F7C8020F2189}" destId="{39E8D2D2-5EA9-41E3-B9AA-4ADE9731CE10}" srcOrd="0" destOrd="0" presId="urn:microsoft.com/office/officeart/2005/8/layout/pyramid1"/>
    <dgm:cxn modelId="{27B6B167-9266-4BF0-8DA5-906AF9FA61FA}" type="presParOf" srcId="{39E8D2D2-5EA9-41E3-B9AA-4ADE9731CE10}" destId="{043F8CFF-83A8-4272-BCE5-EF56686BFD78}" srcOrd="0" destOrd="0" presId="urn:microsoft.com/office/officeart/2005/8/layout/pyramid1"/>
    <dgm:cxn modelId="{B9BCD482-A7F7-48D3-90B9-F3DD6F30CC15}" type="presParOf" srcId="{39E8D2D2-5EA9-41E3-B9AA-4ADE9731CE10}" destId="{5B92CB0A-3F9D-4356-B927-8C7FF64B97A3}" srcOrd="1" destOrd="0" presId="urn:microsoft.com/office/officeart/2005/8/layout/pyramid1"/>
    <dgm:cxn modelId="{6BDDAD42-560F-41B9-A239-B83C8AAE42CA}" type="presParOf" srcId="{A3AA7A53-4B30-4687-B373-F7C8020F2189}" destId="{60CF4242-A8A4-41FA-9830-27D63934F1D8}" srcOrd="1" destOrd="0" presId="urn:microsoft.com/office/officeart/2005/8/layout/pyramid1"/>
    <dgm:cxn modelId="{38133790-FA19-40AC-8DA7-97A31673163A}" type="presParOf" srcId="{60CF4242-A8A4-41FA-9830-27D63934F1D8}" destId="{ACAEEC4D-2AD8-4CFC-94F4-54BED85191E3}" srcOrd="0" destOrd="0" presId="urn:microsoft.com/office/officeart/2005/8/layout/pyramid1"/>
    <dgm:cxn modelId="{DCC55F81-C51A-446F-9D94-A1738B1C0B97}" type="presParOf" srcId="{60CF4242-A8A4-41FA-9830-27D63934F1D8}" destId="{5151E709-2C96-4250-8064-F74F2BD5B433}" srcOrd="1" destOrd="0" presId="urn:microsoft.com/office/officeart/2005/8/layout/pyramid1"/>
    <dgm:cxn modelId="{4E3DD6B0-C341-47FF-B3B4-23AE1FEA7A36}" type="presParOf" srcId="{A3AA7A53-4B30-4687-B373-F7C8020F2189}" destId="{1038C350-B848-45FA-BEC7-A11C6AA51EAA}" srcOrd="2" destOrd="0" presId="urn:microsoft.com/office/officeart/2005/8/layout/pyramid1"/>
    <dgm:cxn modelId="{3CF60DFF-B5BA-479F-B32F-3A66B25B52D5}" type="presParOf" srcId="{1038C350-B848-45FA-BEC7-A11C6AA51EAA}" destId="{FA442291-A66C-4B7B-80C3-453B6AC6EDEB}" srcOrd="0" destOrd="0" presId="urn:microsoft.com/office/officeart/2005/8/layout/pyramid1"/>
    <dgm:cxn modelId="{DF1A3381-009D-4987-8B75-48D2B61F21E1}" type="presParOf" srcId="{1038C350-B848-45FA-BEC7-A11C6AA51EAA}" destId="{84CE5132-BF3E-4280-9E14-353EAA26CD6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98E58-89CF-4864-BE98-CD37FB994C46}">
      <dsp:nvSpPr>
        <dsp:cNvPr id="0" name=""/>
        <dsp:cNvSpPr/>
      </dsp:nvSpPr>
      <dsp:spPr>
        <a:xfrm>
          <a:off x="4397607" y="3355321"/>
          <a:ext cx="2816066" cy="281606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err="1" smtClean="0">
              <a:latin typeface="Times New Roman" panose="02020603050405020304" pitchFamily="18" charset="0"/>
              <a:cs typeface="Times New Roman" panose="02020603050405020304" pitchFamily="18" charset="0"/>
            </a:rPr>
            <a:t>Nhà</a:t>
          </a:r>
          <a:r>
            <a:rPr lang="en-US" sz="6500" kern="1200" dirty="0" smtClean="0">
              <a:latin typeface="Times New Roman" panose="02020603050405020304" pitchFamily="18" charset="0"/>
              <a:cs typeface="Times New Roman" panose="02020603050405020304" pitchFamily="18" charset="0"/>
            </a:rPr>
            <a:t> </a:t>
          </a:r>
          <a:r>
            <a:rPr lang="en-US" sz="6500" kern="1200" dirty="0" err="1" smtClean="0">
              <a:latin typeface="Times New Roman" panose="02020603050405020304" pitchFamily="18" charset="0"/>
              <a:cs typeface="Times New Roman" panose="02020603050405020304" pitchFamily="18" charset="0"/>
            </a:rPr>
            <a:t>Lê</a:t>
          </a:r>
          <a:r>
            <a:rPr lang="en-US" sz="6500" kern="1200" dirty="0" smtClean="0">
              <a:latin typeface="Times New Roman" panose="02020603050405020304" pitchFamily="18" charset="0"/>
              <a:cs typeface="Times New Roman" panose="02020603050405020304" pitchFamily="18" charset="0"/>
            </a:rPr>
            <a:t> </a:t>
          </a:r>
          <a:r>
            <a:rPr lang="en-US" sz="6500" kern="1200" dirty="0" err="1" smtClean="0">
              <a:latin typeface="Times New Roman" panose="02020603050405020304" pitchFamily="18" charset="0"/>
              <a:cs typeface="Times New Roman" panose="02020603050405020304" pitchFamily="18" charset="0"/>
            </a:rPr>
            <a:t>sơ</a:t>
          </a:r>
          <a:endParaRPr lang="en-US" sz="6500" kern="1200" dirty="0">
            <a:latin typeface="Times New Roman" panose="02020603050405020304" pitchFamily="18" charset="0"/>
            <a:cs typeface="Times New Roman" panose="02020603050405020304" pitchFamily="18" charset="0"/>
          </a:endParaRPr>
        </a:p>
      </dsp:txBody>
      <dsp:txXfrm>
        <a:off x="4810010" y="3767724"/>
        <a:ext cx="1991260" cy="1991260"/>
      </dsp:txXfrm>
    </dsp:sp>
    <dsp:sp modelId="{0B5407A4-1E62-4F9F-B4BA-5665D9378208}">
      <dsp:nvSpPr>
        <dsp:cNvPr id="0" name=""/>
        <dsp:cNvSpPr/>
      </dsp:nvSpPr>
      <dsp:spPr>
        <a:xfrm rot="2302837">
          <a:off x="3511607" y="3804545"/>
          <a:ext cx="962669" cy="80257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6E5C69-FE84-4C45-9FA5-69E60B35CAD5}">
      <dsp:nvSpPr>
        <dsp:cNvPr id="0" name=""/>
        <dsp:cNvSpPr/>
      </dsp:nvSpPr>
      <dsp:spPr>
        <a:xfrm>
          <a:off x="0" y="2057378"/>
          <a:ext cx="3647426" cy="214021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en-US" sz="4000" b="1" kern="1200" dirty="0" err="1" smtClean="0">
              <a:latin typeface="Times New Roman" panose="02020603050405020304" pitchFamily="18" charset="0"/>
              <a:cs typeface="Times New Roman" panose="02020603050405020304" pitchFamily="18" charset="0"/>
            </a:rPr>
            <a:t>Tổ</a:t>
          </a:r>
          <a:r>
            <a:rPr lang="en-US" sz="4000" b="1" kern="1200" dirty="0" smtClean="0">
              <a:latin typeface="Times New Roman" panose="02020603050405020304" pitchFamily="18" charset="0"/>
              <a:cs typeface="Times New Roman" panose="02020603050405020304" pitchFamily="18" charset="0"/>
            </a:rPr>
            <a:t> </a:t>
          </a:r>
          <a:r>
            <a:rPr lang="en-US" sz="4000" b="1" kern="1200" dirty="0" err="1" smtClean="0">
              <a:latin typeface="Times New Roman" panose="02020603050405020304" pitchFamily="18" charset="0"/>
              <a:cs typeface="Times New Roman" panose="02020603050405020304" pitchFamily="18" charset="0"/>
            </a:rPr>
            <a:t>chức</a:t>
          </a:r>
          <a:r>
            <a:rPr lang="en-US" sz="4000" b="1" kern="1200" dirty="0" smtClean="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endParaRPr lang="en-US" sz="4000" b="1" kern="1200" dirty="0" smtClean="0">
            <a:latin typeface="Times New Roman" panose="02020603050405020304" pitchFamily="18" charset="0"/>
            <a:cs typeface="Times New Roman" panose="02020603050405020304" pitchFamily="18" charset="0"/>
          </a:endParaRPr>
        </a:p>
        <a:p>
          <a:pPr lvl="0" algn="ctr" defTabSz="1778000">
            <a:lnSpc>
              <a:spcPct val="90000"/>
            </a:lnSpc>
            <a:spcBef>
              <a:spcPct val="0"/>
            </a:spcBef>
            <a:spcAft>
              <a:spcPct val="35000"/>
            </a:spcAft>
          </a:pPr>
          <a:r>
            <a:rPr lang="en-US" sz="4000" b="1" kern="1200" dirty="0" err="1" smtClean="0">
              <a:latin typeface="Times New Roman" panose="02020603050405020304" pitchFamily="18" charset="0"/>
              <a:cs typeface="Times New Roman" panose="02020603050405020304" pitchFamily="18" charset="0"/>
            </a:rPr>
            <a:t>bộ</a:t>
          </a:r>
          <a:r>
            <a:rPr lang="en-US" sz="4000" b="1" kern="1200" dirty="0" smtClean="0">
              <a:latin typeface="Times New Roman" panose="02020603050405020304" pitchFamily="18" charset="0"/>
              <a:cs typeface="Times New Roman" panose="02020603050405020304" pitchFamily="18" charset="0"/>
            </a:rPr>
            <a:t> </a:t>
          </a:r>
          <a:r>
            <a:rPr lang="en-US" sz="4000" b="1" kern="1200" dirty="0" err="1" smtClean="0">
              <a:latin typeface="Times New Roman" panose="02020603050405020304" pitchFamily="18" charset="0"/>
              <a:cs typeface="Times New Roman" panose="02020603050405020304" pitchFamily="18" charset="0"/>
            </a:rPr>
            <a:t>máy</a:t>
          </a:r>
          <a:r>
            <a:rPr lang="en-US" sz="4000" b="1" kern="1200" dirty="0" smtClean="0">
              <a:latin typeface="Times New Roman" panose="02020603050405020304" pitchFamily="18" charset="0"/>
              <a:cs typeface="Times New Roman" panose="02020603050405020304" pitchFamily="18" charset="0"/>
            </a:rPr>
            <a:t> </a:t>
          </a:r>
        </a:p>
        <a:p>
          <a:pPr lvl="0" algn="ctr" defTabSz="1778000">
            <a:lnSpc>
              <a:spcPct val="90000"/>
            </a:lnSpc>
            <a:spcBef>
              <a:spcPct val="0"/>
            </a:spcBef>
            <a:spcAft>
              <a:spcPct val="35000"/>
            </a:spcAft>
          </a:pPr>
          <a:r>
            <a:rPr lang="en-US" sz="4000" b="1" kern="1200" dirty="0" err="1" smtClean="0">
              <a:latin typeface="Times New Roman" panose="02020603050405020304" pitchFamily="18" charset="0"/>
              <a:cs typeface="Times New Roman" panose="02020603050405020304" pitchFamily="18" charset="0"/>
            </a:rPr>
            <a:t>chính</a:t>
          </a:r>
          <a:r>
            <a:rPr lang="en-US" sz="4000" b="1" kern="1200" dirty="0" smtClean="0">
              <a:latin typeface="Times New Roman" panose="02020603050405020304" pitchFamily="18" charset="0"/>
              <a:cs typeface="Times New Roman" panose="02020603050405020304" pitchFamily="18" charset="0"/>
            </a:rPr>
            <a:t> </a:t>
          </a:r>
          <a:r>
            <a:rPr lang="en-US" sz="4000" b="1" kern="1200" dirty="0" err="1" smtClean="0">
              <a:latin typeface="Times New Roman" panose="02020603050405020304" pitchFamily="18" charset="0"/>
              <a:cs typeface="Times New Roman" panose="02020603050405020304" pitchFamily="18" charset="0"/>
            </a:rPr>
            <a:t>quyền</a:t>
          </a:r>
          <a:endParaRPr lang="en-US" sz="4000" b="1" kern="1200" dirty="0">
            <a:latin typeface="Times New Roman" panose="02020603050405020304" pitchFamily="18" charset="0"/>
            <a:cs typeface="Times New Roman" panose="02020603050405020304" pitchFamily="18" charset="0"/>
          </a:endParaRPr>
        </a:p>
      </dsp:txBody>
      <dsp:txXfrm>
        <a:off x="62685" y="2120063"/>
        <a:ext cx="3522056" cy="2014840"/>
      </dsp:txXfrm>
    </dsp:sp>
    <dsp:sp modelId="{6E6A7AF8-FFEA-4B69-B654-76D751F21A7F}">
      <dsp:nvSpPr>
        <dsp:cNvPr id="0" name=""/>
        <dsp:cNvSpPr/>
      </dsp:nvSpPr>
      <dsp:spPr>
        <a:xfrm rot="16492035" flipH="1">
          <a:off x="5283969" y="2280070"/>
          <a:ext cx="1252137" cy="802578"/>
        </a:xfrm>
        <a:prstGeom prst="lef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52BCF2-326E-4219-9775-08744E6DDAAA}">
      <dsp:nvSpPr>
        <dsp:cNvPr id="0" name=""/>
        <dsp:cNvSpPr/>
      </dsp:nvSpPr>
      <dsp:spPr>
        <a:xfrm>
          <a:off x="4114796" y="706"/>
          <a:ext cx="3708957" cy="214021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2133600">
            <a:lnSpc>
              <a:spcPct val="90000"/>
            </a:lnSpc>
            <a:spcBef>
              <a:spcPct val="0"/>
            </a:spcBef>
            <a:spcAft>
              <a:spcPct val="35000"/>
            </a:spcAft>
          </a:pPr>
          <a:r>
            <a:rPr lang="en-US" sz="4800" b="1" kern="1200" dirty="0" err="1" smtClean="0">
              <a:latin typeface="Times New Roman" panose="02020603050405020304" pitchFamily="18" charset="0"/>
              <a:cs typeface="Times New Roman" panose="02020603050405020304" pitchFamily="18" charset="0"/>
            </a:rPr>
            <a:t>Tổ</a:t>
          </a:r>
          <a:r>
            <a:rPr lang="en-US" sz="4800" b="1" kern="1200" dirty="0" smtClean="0">
              <a:latin typeface="Times New Roman" panose="02020603050405020304" pitchFamily="18" charset="0"/>
              <a:cs typeface="Times New Roman" panose="02020603050405020304" pitchFamily="18" charset="0"/>
            </a:rPr>
            <a:t> </a:t>
          </a:r>
          <a:r>
            <a:rPr lang="en-US" sz="4800" b="1" kern="1200" dirty="0" err="1" smtClean="0">
              <a:latin typeface="Times New Roman" panose="02020603050405020304" pitchFamily="18" charset="0"/>
              <a:cs typeface="Times New Roman" panose="02020603050405020304" pitchFamily="18" charset="0"/>
            </a:rPr>
            <a:t>chức</a:t>
          </a:r>
          <a:r>
            <a:rPr lang="en-US" sz="4800" b="1" kern="1200" dirty="0" smtClean="0">
              <a:latin typeface="Times New Roman" panose="02020603050405020304" pitchFamily="18" charset="0"/>
              <a:cs typeface="Times New Roman" panose="02020603050405020304" pitchFamily="18" charset="0"/>
            </a:rPr>
            <a:t> </a:t>
          </a:r>
          <a:r>
            <a:rPr lang="en-US" sz="4800" b="1" kern="1200" dirty="0" err="1" smtClean="0">
              <a:latin typeface="Times New Roman" panose="02020603050405020304" pitchFamily="18" charset="0"/>
              <a:cs typeface="Times New Roman" panose="02020603050405020304" pitchFamily="18" charset="0"/>
            </a:rPr>
            <a:t>quân</a:t>
          </a:r>
          <a:r>
            <a:rPr lang="en-US" sz="4800" b="1" kern="1200" dirty="0" smtClean="0">
              <a:latin typeface="Times New Roman" panose="02020603050405020304" pitchFamily="18" charset="0"/>
              <a:cs typeface="Times New Roman" panose="02020603050405020304" pitchFamily="18" charset="0"/>
            </a:rPr>
            <a:t> </a:t>
          </a:r>
          <a:r>
            <a:rPr lang="en-US" sz="4800" b="1" kern="1200" dirty="0" err="1" smtClean="0">
              <a:latin typeface="Times New Roman" panose="02020603050405020304" pitchFamily="18" charset="0"/>
              <a:cs typeface="Times New Roman" panose="02020603050405020304" pitchFamily="18" charset="0"/>
            </a:rPr>
            <a:t>đội</a:t>
          </a:r>
          <a:endParaRPr lang="en-US" sz="4800" b="1" kern="1200" dirty="0">
            <a:latin typeface="Times New Roman" panose="02020603050405020304" pitchFamily="18" charset="0"/>
            <a:cs typeface="Times New Roman" panose="02020603050405020304" pitchFamily="18" charset="0"/>
          </a:endParaRPr>
        </a:p>
      </dsp:txBody>
      <dsp:txXfrm>
        <a:off x="4177481" y="63391"/>
        <a:ext cx="3583587" cy="2014840"/>
      </dsp:txXfrm>
    </dsp:sp>
    <dsp:sp modelId="{2DAFA9DD-5E99-46FB-B530-B396A89E9FFA}">
      <dsp:nvSpPr>
        <dsp:cNvPr id="0" name=""/>
        <dsp:cNvSpPr/>
      </dsp:nvSpPr>
      <dsp:spPr>
        <a:xfrm rot="9692009">
          <a:off x="7192348" y="3905280"/>
          <a:ext cx="1334090" cy="802578"/>
        </a:xfrm>
        <a:prstGeom prst="lef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33571-4A96-4E2D-A519-1BC4CB76EF43}">
      <dsp:nvSpPr>
        <dsp:cNvPr id="0" name=""/>
        <dsp:cNvSpPr/>
      </dsp:nvSpPr>
      <dsp:spPr>
        <a:xfrm>
          <a:off x="8449937" y="2285991"/>
          <a:ext cx="2675262" cy="214021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2133600">
            <a:lnSpc>
              <a:spcPct val="90000"/>
            </a:lnSpc>
            <a:spcBef>
              <a:spcPct val="0"/>
            </a:spcBef>
            <a:spcAft>
              <a:spcPct val="35000"/>
            </a:spcAft>
          </a:pPr>
          <a:r>
            <a:rPr lang="en-US" sz="4800" b="1" kern="1200" dirty="0" err="1" smtClean="0">
              <a:latin typeface="Times New Roman" panose="02020603050405020304" pitchFamily="18" charset="0"/>
              <a:cs typeface="Times New Roman" panose="02020603050405020304" pitchFamily="18" charset="0"/>
            </a:rPr>
            <a:t>Luật</a:t>
          </a:r>
          <a:r>
            <a:rPr lang="en-US" sz="4800" b="1" kern="1200" dirty="0" smtClean="0">
              <a:latin typeface="Times New Roman" panose="02020603050405020304" pitchFamily="18" charset="0"/>
              <a:cs typeface="Times New Roman" panose="02020603050405020304" pitchFamily="18" charset="0"/>
            </a:rPr>
            <a:t> </a:t>
          </a:r>
          <a:r>
            <a:rPr lang="en-US" sz="4800" b="1" kern="1200" dirty="0" err="1" smtClean="0">
              <a:latin typeface="Times New Roman" panose="02020603050405020304" pitchFamily="18" charset="0"/>
              <a:cs typeface="Times New Roman" panose="02020603050405020304" pitchFamily="18" charset="0"/>
            </a:rPr>
            <a:t>pháp</a:t>
          </a:r>
          <a:endParaRPr lang="en-US" sz="4800" b="1" kern="1200" dirty="0">
            <a:latin typeface="Times New Roman" panose="02020603050405020304" pitchFamily="18" charset="0"/>
            <a:cs typeface="Times New Roman" panose="02020603050405020304" pitchFamily="18" charset="0"/>
          </a:endParaRPr>
        </a:p>
      </dsp:txBody>
      <dsp:txXfrm>
        <a:off x="8512622" y="2348676"/>
        <a:ext cx="2549892" cy="2014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F7AD-7DE3-4A8E-91A5-F5A7108145B2}">
      <dsp:nvSpPr>
        <dsp:cNvPr id="0" name=""/>
        <dsp:cNvSpPr/>
      </dsp:nvSpPr>
      <dsp:spPr>
        <a:xfrm>
          <a:off x="4595" y="1601499"/>
          <a:ext cx="3045581" cy="15227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err="1" smtClean="0"/>
            <a:t>Quốc</a:t>
          </a:r>
          <a:r>
            <a:rPr lang="en-US" sz="3900" kern="1200" dirty="0" smtClean="0"/>
            <a:t> </a:t>
          </a:r>
          <a:r>
            <a:rPr lang="en-US" sz="3900" kern="1200" dirty="0" err="1" smtClean="0"/>
            <a:t>triều</a:t>
          </a:r>
          <a:r>
            <a:rPr lang="en-US" sz="3900" kern="1200" dirty="0" smtClean="0"/>
            <a:t> </a:t>
          </a:r>
          <a:r>
            <a:rPr lang="en-US" sz="3900" kern="1200" dirty="0" err="1" smtClean="0"/>
            <a:t>hình</a:t>
          </a:r>
          <a:r>
            <a:rPr lang="en-US" sz="3900" kern="1200" dirty="0" smtClean="0"/>
            <a:t> </a:t>
          </a:r>
          <a:r>
            <a:rPr lang="en-US" sz="3900" kern="1200" dirty="0" err="1" smtClean="0"/>
            <a:t>luật</a:t>
          </a:r>
          <a:endParaRPr lang="en-US" sz="3900" kern="1200" dirty="0"/>
        </a:p>
      </dsp:txBody>
      <dsp:txXfrm>
        <a:off x="49196" y="1646100"/>
        <a:ext cx="2956379" cy="1433588"/>
      </dsp:txXfrm>
    </dsp:sp>
    <dsp:sp modelId="{CCCB34B8-D333-4481-BB21-C43133FDC259}">
      <dsp:nvSpPr>
        <dsp:cNvPr id="0" name=""/>
        <dsp:cNvSpPr/>
      </dsp:nvSpPr>
      <dsp:spPr>
        <a:xfrm rot="19457599">
          <a:off x="2909163" y="1903933"/>
          <a:ext cx="1500258" cy="42319"/>
        </a:xfrm>
        <a:custGeom>
          <a:avLst/>
          <a:gdLst/>
          <a:ahLst/>
          <a:cxnLst/>
          <a:rect l="0" t="0" r="0" b="0"/>
          <a:pathLst>
            <a:path>
              <a:moveTo>
                <a:pt x="0" y="21159"/>
              </a:moveTo>
              <a:lnTo>
                <a:pt x="1500258" y="2115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21786" y="1887586"/>
        <a:ext cx="75012" cy="75012"/>
      </dsp:txXfrm>
    </dsp:sp>
    <dsp:sp modelId="{232B5C8D-2949-4F6D-A6F7-097F8D17CFE4}">
      <dsp:nvSpPr>
        <dsp:cNvPr id="0" name=""/>
        <dsp:cNvSpPr/>
      </dsp:nvSpPr>
      <dsp:spPr>
        <a:xfrm>
          <a:off x="4268409" y="725895"/>
          <a:ext cx="3045581" cy="1522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err="1" smtClean="0"/>
            <a:t>Lê</a:t>
          </a:r>
          <a:r>
            <a:rPr lang="en-US" sz="3900" kern="1200" dirty="0" smtClean="0"/>
            <a:t> </a:t>
          </a:r>
          <a:r>
            <a:rPr lang="en-US" sz="3900" kern="1200" dirty="0" err="1" smtClean="0"/>
            <a:t>Thánh</a:t>
          </a:r>
          <a:r>
            <a:rPr lang="en-US" sz="3900" kern="1200" dirty="0" smtClean="0"/>
            <a:t> </a:t>
          </a:r>
          <a:r>
            <a:rPr lang="en-US" sz="3900" kern="1200" dirty="0" err="1" smtClean="0"/>
            <a:t>Tông</a:t>
          </a:r>
          <a:r>
            <a:rPr lang="en-US" sz="3900" kern="1200" dirty="0" smtClean="0"/>
            <a:t> ban </a:t>
          </a:r>
          <a:r>
            <a:rPr lang="en-US" sz="3900" kern="1200" dirty="0" err="1" smtClean="0"/>
            <a:t>hành</a:t>
          </a:r>
          <a:endParaRPr lang="en-US" sz="3900" kern="1200" dirty="0"/>
        </a:p>
      </dsp:txBody>
      <dsp:txXfrm>
        <a:off x="4313010" y="770496"/>
        <a:ext cx="2956379" cy="1433588"/>
      </dsp:txXfrm>
    </dsp:sp>
    <dsp:sp modelId="{E36B6D03-033E-4593-9A12-2ABA606A42DC}">
      <dsp:nvSpPr>
        <dsp:cNvPr id="0" name=""/>
        <dsp:cNvSpPr/>
      </dsp:nvSpPr>
      <dsp:spPr>
        <a:xfrm rot="2142401">
          <a:off x="2909163" y="2779537"/>
          <a:ext cx="1500258" cy="42319"/>
        </a:xfrm>
        <a:custGeom>
          <a:avLst/>
          <a:gdLst/>
          <a:ahLst/>
          <a:cxnLst/>
          <a:rect l="0" t="0" r="0" b="0"/>
          <a:pathLst>
            <a:path>
              <a:moveTo>
                <a:pt x="0" y="21159"/>
              </a:moveTo>
              <a:lnTo>
                <a:pt x="1500258" y="2115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21786" y="2763191"/>
        <a:ext cx="75012" cy="75012"/>
      </dsp:txXfrm>
    </dsp:sp>
    <dsp:sp modelId="{C52BE7EA-C6DD-40C7-8169-5D1B6E9DDCB3}">
      <dsp:nvSpPr>
        <dsp:cNvPr id="0" name=""/>
        <dsp:cNvSpPr/>
      </dsp:nvSpPr>
      <dsp:spPr>
        <a:xfrm>
          <a:off x="4268409" y="2477104"/>
          <a:ext cx="3045581" cy="1522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err="1" smtClean="0"/>
            <a:t>Bố</a:t>
          </a:r>
          <a:r>
            <a:rPr lang="en-US" sz="3900" kern="1200" dirty="0" smtClean="0"/>
            <a:t> </a:t>
          </a:r>
          <a:r>
            <a:rPr lang="en-US" sz="3900" kern="1200" dirty="0" err="1" smtClean="0"/>
            <a:t>cục</a:t>
          </a:r>
          <a:endParaRPr lang="en-US" sz="3900" kern="1200" dirty="0"/>
        </a:p>
      </dsp:txBody>
      <dsp:txXfrm>
        <a:off x="4313010" y="2521705"/>
        <a:ext cx="2956379" cy="1433588"/>
      </dsp:txXfrm>
    </dsp:sp>
    <dsp:sp modelId="{B359FD79-3D9F-4204-8683-3337E4B0688E}">
      <dsp:nvSpPr>
        <dsp:cNvPr id="0" name=""/>
        <dsp:cNvSpPr/>
      </dsp:nvSpPr>
      <dsp:spPr>
        <a:xfrm rot="18289469">
          <a:off x="6856473" y="2341735"/>
          <a:ext cx="2133266" cy="42319"/>
        </a:xfrm>
        <a:custGeom>
          <a:avLst/>
          <a:gdLst/>
          <a:ahLst/>
          <a:cxnLst/>
          <a:rect l="0" t="0" r="0" b="0"/>
          <a:pathLst>
            <a:path>
              <a:moveTo>
                <a:pt x="0" y="21159"/>
              </a:moveTo>
              <a:lnTo>
                <a:pt x="2133266" y="2115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869775" y="2309563"/>
        <a:ext cx="106663" cy="106663"/>
      </dsp:txXfrm>
    </dsp:sp>
    <dsp:sp modelId="{7E3585DE-ACF9-4258-AE60-13673E30459B}">
      <dsp:nvSpPr>
        <dsp:cNvPr id="0" name=""/>
        <dsp:cNvSpPr/>
      </dsp:nvSpPr>
      <dsp:spPr>
        <a:xfrm>
          <a:off x="8532223" y="725895"/>
          <a:ext cx="3045581" cy="152279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err="1" smtClean="0"/>
            <a:t>Gồm</a:t>
          </a:r>
          <a:r>
            <a:rPr lang="en-US" sz="3900" kern="1200" dirty="0" smtClean="0"/>
            <a:t> 6 </a:t>
          </a:r>
          <a:r>
            <a:rPr lang="en-US" sz="3900" kern="1200" dirty="0" err="1" smtClean="0"/>
            <a:t>quyển</a:t>
          </a:r>
          <a:endParaRPr lang="en-US" sz="3900" kern="1200" dirty="0"/>
        </a:p>
      </dsp:txBody>
      <dsp:txXfrm>
        <a:off x="8576824" y="770496"/>
        <a:ext cx="2956379" cy="1433588"/>
      </dsp:txXfrm>
    </dsp:sp>
    <dsp:sp modelId="{C13FDDBF-52E1-40D4-A327-0458B89FE1AB}">
      <dsp:nvSpPr>
        <dsp:cNvPr id="0" name=""/>
        <dsp:cNvSpPr/>
      </dsp:nvSpPr>
      <dsp:spPr>
        <a:xfrm>
          <a:off x="7313990" y="3217340"/>
          <a:ext cx="1218232" cy="42319"/>
        </a:xfrm>
        <a:custGeom>
          <a:avLst/>
          <a:gdLst/>
          <a:ahLst/>
          <a:cxnLst/>
          <a:rect l="0" t="0" r="0" b="0"/>
          <a:pathLst>
            <a:path>
              <a:moveTo>
                <a:pt x="0" y="21159"/>
              </a:moveTo>
              <a:lnTo>
                <a:pt x="1218232" y="2115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892651" y="3208044"/>
        <a:ext cx="60911" cy="60911"/>
      </dsp:txXfrm>
    </dsp:sp>
    <dsp:sp modelId="{4B3214D8-4320-44F5-BC77-ACCBCC92B353}">
      <dsp:nvSpPr>
        <dsp:cNvPr id="0" name=""/>
        <dsp:cNvSpPr/>
      </dsp:nvSpPr>
      <dsp:spPr>
        <a:xfrm>
          <a:off x="8532223" y="2477104"/>
          <a:ext cx="3045581" cy="152279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smtClean="0"/>
            <a:t>Chia </a:t>
          </a:r>
          <a:r>
            <a:rPr lang="en-US" sz="3900" kern="1200" dirty="0" err="1" smtClean="0"/>
            <a:t>làm</a:t>
          </a:r>
          <a:r>
            <a:rPr lang="en-US" sz="3900" kern="1200" dirty="0" smtClean="0"/>
            <a:t> 13 </a:t>
          </a:r>
          <a:r>
            <a:rPr lang="en-US" sz="3900" kern="1200" dirty="0" err="1" smtClean="0"/>
            <a:t>chương</a:t>
          </a:r>
          <a:endParaRPr lang="en-US" sz="3900" kern="1200" dirty="0"/>
        </a:p>
      </dsp:txBody>
      <dsp:txXfrm>
        <a:off x="8576824" y="2521705"/>
        <a:ext cx="2956379" cy="1433588"/>
      </dsp:txXfrm>
    </dsp:sp>
    <dsp:sp modelId="{A0FC1E2E-8C97-4F86-843E-628E6D52D99D}">
      <dsp:nvSpPr>
        <dsp:cNvPr id="0" name=""/>
        <dsp:cNvSpPr/>
      </dsp:nvSpPr>
      <dsp:spPr>
        <a:xfrm rot="3310531">
          <a:off x="6856473" y="4092945"/>
          <a:ext cx="2133266" cy="42319"/>
        </a:xfrm>
        <a:custGeom>
          <a:avLst/>
          <a:gdLst/>
          <a:ahLst/>
          <a:cxnLst/>
          <a:rect l="0" t="0" r="0" b="0"/>
          <a:pathLst>
            <a:path>
              <a:moveTo>
                <a:pt x="0" y="21159"/>
              </a:moveTo>
              <a:lnTo>
                <a:pt x="2133266" y="2115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869775" y="4060773"/>
        <a:ext cx="106663" cy="106663"/>
      </dsp:txXfrm>
    </dsp:sp>
    <dsp:sp modelId="{4FFC70C5-3928-445E-BA12-E5BA03C51F61}">
      <dsp:nvSpPr>
        <dsp:cNvPr id="0" name=""/>
        <dsp:cNvSpPr/>
      </dsp:nvSpPr>
      <dsp:spPr>
        <a:xfrm>
          <a:off x="8532223" y="4228314"/>
          <a:ext cx="3045581" cy="152279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kern="1200" dirty="0" err="1" smtClean="0"/>
            <a:t>Có</a:t>
          </a:r>
          <a:r>
            <a:rPr lang="en-US" sz="3900" kern="1200" dirty="0" smtClean="0"/>
            <a:t> 722 </a:t>
          </a:r>
          <a:r>
            <a:rPr lang="en-US" sz="3900" kern="1200" dirty="0" err="1" smtClean="0"/>
            <a:t>điều</a:t>
          </a:r>
          <a:endParaRPr lang="en-US" sz="3900" kern="1200" dirty="0"/>
        </a:p>
      </dsp:txBody>
      <dsp:txXfrm>
        <a:off x="8576824" y="4272915"/>
        <a:ext cx="2956379" cy="1433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60D51-89E1-4E05-9E5D-8F243CAEE5AC}">
      <dsp:nvSpPr>
        <dsp:cNvPr id="0" name=""/>
        <dsp:cNvSpPr/>
      </dsp:nvSpPr>
      <dsp:spPr>
        <a:xfrm>
          <a:off x="609441" y="0"/>
          <a:ext cx="6907000" cy="541725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5BCDF-04F8-46E1-9004-5325E98A1CA7}">
      <dsp:nvSpPr>
        <dsp:cNvPr id="0" name=""/>
        <dsp:cNvSpPr/>
      </dsp:nvSpPr>
      <dsp:spPr>
        <a:xfrm>
          <a:off x="4786" y="1625176"/>
          <a:ext cx="2548315" cy="21669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err="1" smtClean="0"/>
            <a:t>Thi</a:t>
          </a:r>
          <a:r>
            <a:rPr lang="en-US" sz="5400" kern="1200" dirty="0" smtClean="0"/>
            <a:t> </a:t>
          </a:r>
          <a:r>
            <a:rPr lang="en-US" sz="5400" kern="1200" dirty="0" err="1" smtClean="0"/>
            <a:t>Hương</a:t>
          </a:r>
          <a:endParaRPr lang="en-US" sz="5400" kern="1200" dirty="0"/>
        </a:p>
      </dsp:txBody>
      <dsp:txXfrm>
        <a:off x="110565" y="1730955"/>
        <a:ext cx="2336757" cy="1955344"/>
      </dsp:txXfrm>
    </dsp:sp>
    <dsp:sp modelId="{0685AD24-456A-42F5-A2BF-68038B1AFAA8}">
      <dsp:nvSpPr>
        <dsp:cNvPr id="0" name=""/>
        <dsp:cNvSpPr/>
      </dsp:nvSpPr>
      <dsp:spPr>
        <a:xfrm>
          <a:off x="2788783" y="1625176"/>
          <a:ext cx="2548315" cy="21669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err="1" smtClean="0"/>
            <a:t>Thi</a:t>
          </a:r>
          <a:r>
            <a:rPr lang="en-US" sz="5400" kern="1200" dirty="0" smtClean="0"/>
            <a:t> </a:t>
          </a:r>
          <a:r>
            <a:rPr lang="en-US" sz="5400" kern="1200" dirty="0" err="1" smtClean="0"/>
            <a:t>Hội</a:t>
          </a:r>
          <a:endParaRPr lang="en-US" sz="5400" kern="1200" dirty="0"/>
        </a:p>
      </dsp:txBody>
      <dsp:txXfrm>
        <a:off x="2894562" y="1730955"/>
        <a:ext cx="2336757" cy="1955344"/>
      </dsp:txXfrm>
    </dsp:sp>
    <dsp:sp modelId="{43F7C35A-274A-4693-82A8-A245677C46FC}">
      <dsp:nvSpPr>
        <dsp:cNvPr id="0" name=""/>
        <dsp:cNvSpPr/>
      </dsp:nvSpPr>
      <dsp:spPr>
        <a:xfrm>
          <a:off x="5572781" y="1625176"/>
          <a:ext cx="2548315" cy="216690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err="1" smtClean="0"/>
            <a:t>Thi</a:t>
          </a:r>
          <a:r>
            <a:rPr lang="en-US" sz="5400" kern="1200" dirty="0" smtClean="0"/>
            <a:t> </a:t>
          </a:r>
          <a:r>
            <a:rPr lang="en-US" sz="5400" kern="1200" dirty="0" err="1" smtClean="0"/>
            <a:t>Đình</a:t>
          </a:r>
          <a:endParaRPr lang="en-US" sz="5400" kern="1200" dirty="0"/>
        </a:p>
      </dsp:txBody>
      <dsp:txXfrm>
        <a:off x="5678560" y="1730955"/>
        <a:ext cx="2336757" cy="1955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91F0F-32F6-4F9C-8718-F7F9DA0C2DA0}">
      <dsp:nvSpPr>
        <dsp:cNvPr id="0" name=""/>
        <dsp:cNvSpPr/>
      </dsp:nvSpPr>
      <dsp:spPr>
        <a:xfrm>
          <a:off x="0" y="0"/>
          <a:ext cx="5627792" cy="96470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vi-VN" sz="2500" b="0" i="0" kern="1200" dirty="0" smtClean="0"/>
            <a:t>Kỳ 1 thi kinh nghĩa về Tứ thư</a:t>
          </a:r>
          <a:endParaRPr lang="en-US" sz="2500" kern="1200" dirty="0"/>
        </a:p>
      </dsp:txBody>
      <dsp:txXfrm>
        <a:off x="28255" y="28255"/>
        <a:ext cx="4505282" cy="908196"/>
      </dsp:txXfrm>
    </dsp:sp>
    <dsp:sp modelId="{B587D853-4937-422A-9C8F-9FCE72DF5337}">
      <dsp:nvSpPr>
        <dsp:cNvPr id="0" name=""/>
        <dsp:cNvSpPr/>
      </dsp:nvSpPr>
      <dsp:spPr>
        <a:xfrm>
          <a:off x="471327" y="1140107"/>
          <a:ext cx="5627792" cy="964706"/>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dirty="0" err="1" smtClean="0"/>
            <a:t>Kỳ</a:t>
          </a:r>
          <a:r>
            <a:rPr lang="en-US" sz="2500" b="0" i="0" kern="1200" dirty="0" smtClean="0"/>
            <a:t> 2 </a:t>
          </a:r>
          <a:r>
            <a:rPr lang="en-US" sz="2500" b="0" i="0" kern="1200" dirty="0" err="1" smtClean="0"/>
            <a:t>thi</a:t>
          </a:r>
          <a:r>
            <a:rPr lang="en-US" sz="2500" b="0" i="0" kern="1200" dirty="0" smtClean="0"/>
            <a:t> </a:t>
          </a:r>
          <a:r>
            <a:rPr lang="en-US" sz="2500" b="0" i="0" kern="1200" dirty="0" err="1" smtClean="0"/>
            <a:t>Ngũ</a:t>
          </a:r>
          <a:r>
            <a:rPr lang="en-US" sz="2500" b="0" i="0" kern="1200" dirty="0" smtClean="0"/>
            <a:t> </a:t>
          </a:r>
          <a:r>
            <a:rPr lang="en-US" sz="2500" b="0" i="0" kern="1200" dirty="0" err="1" smtClean="0"/>
            <a:t>kinh</a:t>
          </a:r>
          <a:endParaRPr lang="en-US" sz="2500" kern="1200" dirty="0"/>
        </a:p>
      </dsp:txBody>
      <dsp:txXfrm>
        <a:off x="499582" y="1168362"/>
        <a:ext cx="4472896" cy="908196"/>
      </dsp:txXfrm>
    </dsp:sp>
    <dsp:sp modelId="{EE012B44-136F-49D5-9A0F-646B8C09E9B3}">
      <dsp:nvSpPr>
        <dsp:cNvPr id="0" name=""/>
        <dsp:cNvSpPr/>
      </dsp:nvSpPr>
      <dsp:spPr>
        <a:xfrm>
          <a:off x="935620" y="2280214"/>
          <a:ext cx="5627792" cy="964706"/>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dirty="0" err="1" smtClean="0"/>
            <a:t>Kỳ</a:t>
          </a:r>
          <a:r>
            <a:rPr lang="en-US" sz="2500" b="0" i="0" kern="1200" dirty="0" smtClean="0"/>
            <a:t> 3 </a:t>
          </a:r>
          <a:r>
            <a:rPr lang="en-US" sz="2500" b="0" i="0" kern="1200" dirty="0" err="1" smtClean="0"/>
            <a:t>thi</a:t>
          </a:r>
          <a:r>
            <a:rPr lang="en-US" sz="2500" b="0" i="0" kern="1200" dirty="0" smtClean="0"/>
            <a:t> </a:t>
          </a:r>
          <a:r>
            <a:rPr lang="en-US" sz="2500" b="0" i="0" kern="1200" dirty="0" err="1" smtClean="0"/>
            <a:t>chiếu</a:t>
          </a:r>
          <a:r>
            <a:rPr lang="en-US" sz="2500" b="0" i="0" kern="1200" dirty="0" smtClean="0"/>
            <a:t>, </a:t>
          </a:r>
          <a:r>
            <a:rPr lang="en-US" sz="2500" b="0" i="0" kern="1200" dirty="0" err="1" smtClean="0"/>
            <a:t>chế</a:t>
          </a:r>
          <a:r>
            <a:rPr lang="en-US" sz="2500" b="0" i="0" kern="1200" dirty="0" smtClean="0"/>
            <a:t>, </a:t>
          </a:r>
          <a:r>
            <a:rPr lang="en-US" sz="2500" b="0" i="0" kern="1200" dirty="0" err="1" smtClean="0"/>
            <a:t>biểu</a:t>
          </a:r>
          <a:r>
            <a:rPr lang="en-US" sz="2500" b="0" i="0" kern="1200" dirty="0" smtClean="0"/>
            <a:t> </a:t>
          </a:r>
          <a:r>
            <a:rPr lang="en-US" sz="2500" b="0" i="0" kern="1200" dirty="0" err="1" smtClean="0"/>
            <a:t>mỗi</a:t>
          </a:r>
          <a:r>
            <a:rPr lang="en-US" sz="2500" b="0" i="0" kern="1200" dirty="0" smtClean="0"/>
            <a:t> </a:t>
          </a:r>
          <a:r>
            <a:rPr lang="en-US" sz="2500" b="0" i="0" kern="1200" dirty="0" err="1" smtClean="0"/>
            <a:t>môn</a:t>
          </a:r>
          <a:r>
            <a:rPr lang="en-US" sz="2500" b="0" i="0" kern="1200" dirty="0" smtClean="0"/>
            <a:t> 1 </a:t>
          </a:r>
          <a:r>
            <a:rPr lang="en-US" sz="2500" b="0" i="0" kern="1200" dirty="0" err="1" smtClean="0"/>
            <a:t>bài</a:t>
          </a:r>
          <a:endParaRPr lang="en-US" sz="2500" kern="1200" dirty="0"/>
        </a:p>
      </dsp:txBody>
      <dsp:txXfrm>
        <a:off x="963875" y="2308469"/>
        <a:ext cx="4479930" cy="908196"/>
      </dsp:txXfrm>
    </dsp:sp>
    <dsp:sp modelId="{94B6196A-30DF-4527-889B-78FAD34B1678}">
      <dsp:nvSpPr>
        <dsp:cNvPr id="0" name=""/>
        <dsp:cNvSpPr/>
      </dsp:nvSpPr>
      <dsp:spPr>
        <a:xfrm>
          <a:off x="1406948" y="3420321"/>
          <a:ext cx="5627792" cy="96470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vi-VN" sz="2500" b="0" i="0" kern="1200" dirty="0" smtClean="0"/>
            <a:t>Kỳ 4 thi một bài văn trường thiên 1000 chữ</a:t>
          </a:r>
          <a:endParaRPr lang="en-US" sz="2500" kern="1200" dirty="0"/>
        </a:p>
      </dsp:txBody>
      <dsp:txXfrm>
        <a:off x="1435203" y="3448576"/>
        <a:ext cx="4472896" cy="908196"/>
      </dsp:txXfrm>
    </dsp:sp>
    <dsp:sp modelId="{99381552-1868-45B1-9144-A98AFA695B70}">
      <dsp:nvSpPr>
        <dsp:cNvPr id="0" name=""/>
        <dsp:cNvSpPr/>
      </dsp:nvSpPr>
      <dsp:spPr>
        <a:xfrm>
          <a:off x="5000733" y="738877"/>
          <a:ext cx="627059" cy="627059"/>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141821" y="738877"/>
        <a:ext cx="344883" cy="471862"/>
      </dsp:txXfrm>
    </dsp:sp>
    <dsp:sp modelId="{89A5E07A-88FD-49EB-84E7-38906FC19A9B}">
      <dsp:nvSpPr>
        <dsp:cNvPr id="0" name=""/>
        <dsp:cNvSpPr/>
      </dsp:nvSpPr>
      <dsp:spPr>
        <a:xfrm>
          <a:off x="5472061" y="1878984"/>
          <a:ext cx="627059" cy="627059"/>
        </a:xfrm>
        <a:prstGeom prst="downArrow">
          <a:avLst>
            <a:gd name="adj1" fmla="val 55000"/>
            <a:gd name="adj2" fmla="val 45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5613149" y="1878984"/>
        <a:ext cx="344883" cy="471862"/>
      </dsp:txXfrm>
    </dsp:sp>
    <dsp:sp modelId="{FB918872-371E-4E27-A5C4-310F9C2E65E1}">
      <dsp:nvSpPr>
        <dsp:cNvPr id="0" name=""/>
        <dsp:cNvSpPr/>
      </dsp:nvSpPr>
      <dsp:spPr>
        <a:xfrm>
          <a:off x="5936354" y="3019091"/>
          <a:ext cx="627059" cy="627059"/>
        </a:xfrm>
        <a:prstGeom prst="downArrow">
          <a:avLst>
            <a:gd name="adj1" fmla="val 55000"/>
            <a:gd name="adj2" fmla="val 45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077442" y="3019091"/>
        <a:ext cx="344883" cy="471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16854-F5A1-46A0-B2BD-FBC620A9C841}">
      <dsp:nvSpPr>
        <dsp:cNvPr id="0" name=""/>
        <dsp:cNvSpPr/>
      </dsp:nvSpPr>
      <dsp:spPr>
        <a:xfrm>
          <a:off x="341828" y="2813"/>
          <a:ext cx="2858392" cy="17150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0" i="0" kern="1200" smtClean="0"/>
            <a:t>Kỳ 1 thi Tứ thư, Luận ngữ</a:t>
          </a:r>
          <a:endParaRPr lang="en-US" sz="1800" kern="1200"/>
        </a:p>
      </dsp:txBody>
      <dsp:txXfrm>
        <a:off x="392060" y="53045"/>
        <a:ext cx="2757928" cy="1614571"/>
      </dsp:txXfrm>
    </dsp:sp>
    <dsp:sp modelId="{26019118-C960-4461-B178-8C783EF54342}">
      <dsp:nvSpPr>
        <dsp:cNvPr id="0" name=""/>
        <dsp:cNvSpPr/>
      </dsp:nvSpPr>
      <dsp:spPr>
        <a:xfrm>
          <a:off x="3451759" y="505890"/>
          <a:ext cx="605979" cy="7088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451759" y="647666"/>
        <a:ext cx="424185" cy="425329"/>
      </dsp:txXfrm>
    </dsp:sp>
    <dsp:sp modelId="{52B4A91F-2321-49A3-A831-0F9BE9B91AA0}">
      <dsp:nvSpPr>
        <dsp:cNvPr id="0" name=""/>
        <dsp:cNvSpPr/>
      </dsp:nvSpPr>
      <dsp:spPr>
        <a:xfrm>
          <a:off x="4343578" y="2813"/>
          <a:ext cx="2858392" cy="171503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0" i="0" kern="1200" dirty="0" smtClean="0"/>
            <a:t>Kỳ 2 thi chế, chiếu, biểu, mỗi thể loại có 3 đề</a:t>
          </a:r>
          <a:endParaRPr lang="en-US" sz="1800" kern="1200" dirty="0"/>
        </a:p>
      </dsp:txBody>
      <dsp:txXfrm>
        <a:off x="4393810" y="53045"/>
        <a:ext cx="2757928" cy="1614571"/>
      </dsp:txXfrm>
    </dsp:sp>
    <dsp:sp modelId="{8E15C419-FAB8-4292-B7C4-9E48DFD2F28C}">
      <dsp:nvSpPr>
        <dsp:cNvPr id="0" name=""/>
        <dsp:cNvSpPr/>
      </dsp:nvSpPr>
      <dsp:spPr>
        <a:xfrm rot="5400000">
          <a:off x="5469785" y="1917936"/>
          <a:ext cx="605979" cy="7088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5560110" y="1969387"/>
        <a:ext cx="425329" cy="424185"/>
      </dsp:txXfrm>
    </dsp:sp>
    <dsp:sp modelId="{0AF198C8-1003-43D7-83C4-8ED1EEAF9310}">
      <dsp:nvSpPr>
        <dsp:cNvPr id="0" name=""/>
        <dsp:cNvSpPr/>
      </dsp:nvSpPr>
      <dsp:spPr>
        <a:xfrm>
          <a:off x="4343578" y="2861206"/>
          <a:ext cx="2858392" cy="171503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0" i="0" kern="1200" dirty="0" smtClean="0"/>
            <a:t>Kỳ 3 thi thơ phú, mỗi thể 2 đề.</a:t>
          </a:r>
          <a:endParaRPr lang="en-US" sz="1800" kern="1200" dirty="0"/>
        </a:p>
      </dsp:txBody>
      <dsp:txXfrm>
        <a:off x="4393810" y="2911438"/>
        <a:ext cx="2757928" cy="1614571"/>
      </dsp:txXfrm>
    </dsp:sp>
    <dsp:sp modelId="{85BBCA0A-49D8-4061-BAE6-CBE27328721A}">
      <dsp:nvSpPr>
        <dsp:cNvPr id="0" name=""/>
        <dsp:cNvSpPr/>
      </dsp:nvSpPr>
      <dsp:spPr>
        <a:xfrm rot="10800000">
          <a:off x="3486060" y="3364283"/>
          <a:ext cx="605979" cy="7088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667854" y="3506059"/>
        <a:ext cx="424185" cy="425329"/>
      </dsp:txXfrm>
    </dsp:sp>
    <dsp:sp modelId="{C94B47F5-15BD-424C-AF32-8DC5B3C72AD8}">
      <dsp:nvSpPr>
        <dsp:cNvPr id="0" name=""/>
        <dsp:cNvSpPr/>
      </dsp:nvSpPr>
      <dsp:spPr>
        <a:xfrm>
          <a:off x="341828" y="2861206"/>
          <a:ext cx="2858392" cy="171503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0" i="0" kern="1200" dirty="0" smtClean="0"/>
            <a:t>Kỳ 4 ra bài văn sách, hỏi những điểm khác nhau giữa Ngũ Kinh và Tứ Thư cùng chính sự xấu hay tốt của các đời trước.</a:t>
          </a:r>
          <a:endParaRPr lang="en-US" sz="1800" kern="1200" dirty="0"/>
        </a:p>
      </dsp:txBody>
      <dsp:txXfrm>
        <a:off x="392060" y="2911438"/>
        <a:ext cx="2757928" cy="16145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F8CFF-83A8-4272-BCE5-EF56686BFD78}">
      <dsp:nvSpPr>
        <dsp:cNvPr id="0" name=""/>
        <dsp:cNvSpPr/>
      </dsp:nvSpPr>
      <dsp:spPr>
        <a:xfrm>
          <a:off x="1328913" y="0"/>
          <a:ext cx="1328913" cy="1258476"/>
        </a:xfrm>
        <a:prstGeom prst="trapezoid">
          <a:avLst>
            <a:gd name="adj" fmla="val 5279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TRẠNG NGUYÊN</a:t>
          </a:r>
          <a:endParaRPr lang="en-US" sz="2700" kern="1200" dirty="0"/>
        </a:p>
      </dsp:txBody>
      <dsp:txXfrm>
        <a:off x="1328913" y="0"/>
        <a:ext cx="1328913" cy="1258476"/>
      </dsp:txXfrm>
    </dsp:sp>
    <dsp:sp modelId="{ACAEEC4D-2AD8-4CFC-94F4-54BED85191E3}">
      <dsp:nvSpPr>
        <dsp:cNvPr id="0" name=""/>
        <dsp:cNvSpPr/>
      </dsp:nvSpPr>
      <dsp:spPr>
        <a:xfrm>
          <a:off x="664456" y="1258476"/>
          <a:ext cx="2657827" cy="1258476"/>
        </a:xfrm>
        <a:prstGeom prst="trapezoid">
          <a:avLst>
            <a:gd name="adj" fmla="val 52799"/>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BẢNG NHÃN</a:t>
          </a:r>
          <a:endParaRPr lang="en-US" sz="2700" kern="1200" dirty="0"/>
        </a:p>
      </dsp:txBody>
      <dsp:txXfrm>
        <a:off x="1129576" y="1258476"/>
        <a:ext cx="1727587" cy="1258476"/>
      </dsp:txXfrm>
    </dsp:sp>
    <dsp:sp modelId="{FA442291-A66C-4B7B-80C3-453B6AC6EDEB}">
      <dsp:nvSpPr>
        <dsp:cNvPr id="0" name=""/>
        <dsp:cNvSpPr/>
      </dsp:nvSpPr>
      <dsp:spPr>
        <a:xfrm>
          <a:off x="0" y="2516952"/>
          <a:ext cx="3986741" cy="1258476"/>
        </a:xfrm>
        <a:prstGeom prst="trapezoid">
          <a:avLst>
            <a:gd name="adj" fmla="val 52799"/>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THÁM HOA</a:t>
          </a:r>
          <a:endParaRPr lang="en-US" sz="2700" kern="1200" dirty="0"/>
        </a:p>
      </dsp:txBody>
      <dsp:txXfrm>
        <a:off x="697679" y="2516952"/>
        <a:ext cx="2591381" cy="12584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00D426-D5AB-48A8-B01E-ED344E2F31A1}" type="datetimeFigureOut">
              <a:rPr lang="en-US" smtClean="0"/>
              <a:t>5/22/2025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05F43-3F9D-4D25-B96B-1610C902D3C5}" type="slidenum">
              <a:rPr lang="en-US" smtClean="0"/>
              <a:t>‹#›</a:t>
            </a:fld>
            <a:endParaRPr lang="en-US"/>
          </a:p>
        </p:txBody>
      </p:sp>
    </p:spTree>
    <p:extLst>
      <p:ext uri="{BB962C8B-B14F-4D97-AF65-F5344CB8AC3E}">
        <p14:creationId xmlns:p14="http://schemas.microsoft.com/office/powerpoint/2010/main" val="422969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Thừa ty : </a:t>
            </a:r>
            <a:r>
              <a:rPr lang="vi-VN" sz="1200" b="0" i="0" kern="1200" dirty="0" smtClean="0">
                <a:solidFill>
                  <a:schemeClr val="tx1"/>
                </a:solidFill>
                <a:effectLst/>
                <a:latin typeface="+mn-lt"/>
                <a:ea typeface="+mn-ea"/>
                <a:cs typeface="+mn-cs"/>
              </a:rPr>
              <a:t> phụ trách hành chính, tài chính, dân sự </a:t>
            </a:r>
          </a:p>
          <a:p>
            <a:r>
              <a:rPr lang="vi-VN" sz="1200" b="1" i="0" kern="1200" dirty="0" smtClean="0">
                <a:solidFill>
                  <a:schemeClr val="tx1"/>
                </a:solidFill>
                <a:effectLst/>
                <a:latin typeface="+mn-lt"/>
                <a:ea typeface="+mn-ea"/>
                <a:cs typeface="+mn-cs"/>
              </a:rPr>
              <a:t>Đô ty : </a:t>
            </a:r>
            <a:r>
              <a:rPr lang="vi-VN" sz="1200" b="0" i="0" kern="1200" dirty="0" smtClean="0">
                <a:solidFill>
                  <a:schemeClr val="tx1"/>
                </a:solidFill>
                <a:effectLst/>
                <a:latin typeface="+mn-lt"/>
                <a:ea typeface="+mn-ea"/>
                <a:cs typeface="+mn-cs"/>
              </a:rPr>
              <a:t> trông coi việc quân, phụ trách các vấn đề về quân sự</a:t>
            </a:r>
          </a:p>
          <a:p>
            <a:r>
              <a:rPr lang="vi-VN" sz="1200" b="1" i="0" kern="1200" dirty="0" smtClean="0">
                <a:solidFill>
                  <a:schemeClr val="tx1"/>
                </a:solidFill>
                <a:effectLst/>
                <a:latin typeface="+mn-lt"/>
                <a:ea typeface="+mn-ea"/>
                <a:cs typeface="+mn-cs"/>
              </a:rPr>
              <a:t>Hiến ty : </a:t>
            </a:r>
            <a:r>
              <a:rPr lang="vi-VN" sz="1200" b="0" i="0" kern="1200" dirty="0" smtClean="0">
                <a:solidFill>
                  <a:schemeClr val="tx1"/>
                </a:solidFill>
                <a:effectLst/>
                <a:latin typeface="+mn-lt"/>
                <a:ea typeface="+mn-ea"/>
                <a:cs typeface="+mn-cs"/>
              </a:rPr>
              <a:t>có chức năng xét xử và giám sát các ty trên cũng như giám sát các công việc trong đạo để tâu lên triều đình.</a:t>
            </a:r>
          </a:p>
          <a:p>
            <a:endParaRPr lang="en-US" dirty="0"/>
          </a:p>
        </p:txBody>
      </p:sp>
      <p:sp>
        <p:nvSpPr>
          <p:cNvPr id="4" name="Slide Number Placeholder 3"/>
          <p:cNvSpPr>
            <a:spLocks noGrp="1"/>
          </p:cNvSpPr>
          <p:nvPr>
            <p:ph type="sldNum" sz="quarter" idx="10"/>
          </p:nvPr>
        </p:nvSpPr>
        <p:spPr/>
        <p:txBody>
          <a:bodyPr/>
          <a:lstStyle/>
          <a:p>
            <a:fld id="{34105F43-3F9D-4D25-B96B-1610C902D3C5}" type="slidenum">
              <a:rPr lang="en-US" smtClean="0"/>
              <a:t>5</a:t>
            </a:fld>
            <a:endParaRPr lang="en-US"/>
          </a:p>
        </p:txBody>
      </p:sp>
    </p:spTree>
    <p:extLst>
      <p:ext uri="{BB962C8B-B14F-4D97-AF65-F5344CB8AC3E}">
        <p14:creationId xmlns:p14="http://schemas.microsoft.com/office/powerpoint/2010/main" val="84542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9851FF-E267-4608-B97A-2EB7A8D40420}" type="slidenum">
              <a:rPr lang="en-US" altLang="en-US" smtClean="0">
                <a:ea typeface="Microsoft YaHei" panose="020B0503020204020204" pitchFamily="34" charset="-122"/>
              </a:rPr>
              <a:pPr>
                <a:spcBef>
                  <a:spcPct val="0"/>
                </a:spcBef>
              </a:pPr>
              <a:t>7</a:t>
            </a:fld>
            <a:endParaRPr lang="en-US" altLang="en-US" smtClean="0">
              <a:ea typeface="Microsoft YaHei" panose="020B0503020204020204" pitchFamily="34" charset="-122"/>
            </a:endParaRPr>
          </a:p>
        </p:txBody>
      </p:sp>
    </p:spTree>
    <p:extLst>
      <p:ext uri="{BB962C8B-B14F-4D97-AF65-F5344CB8AC3E}">
        <p14:creationId xmlns:p14="http://schemas.microsoft.com/office/powerpoint/2010/main" val="338206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381000" y="695325"/>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84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52526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792FC5D-CA4C-43A7-BD59-148A787A48B8}" type="slidenum">
              <a:rPr lang="vi-VN" smtClean="0"/>
              <a:pPr/>
              <a:t>25</a:t>
            </a:fld>
            <a:endParaRPr lang="vi-VN"/>
          </a:p>
        </p:txBody>
      </p:sp>
    </p:spTree>
    <p:extLst>
      <p:ext uri="{BB962C8B-B14F-4D97-AF65-F5344CB8AC3E}">
        <p14:creationId xmlns:p14="http://schemas.microsoft.com/office/powerpoint/2010/main" val="61421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6CAB18-F242-4F66-B24F-2560C200C6E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305490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CAB18-F242-4F66-B24F-2560C200C6E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66316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CAB18-F242-4F66-B24F-2560C200C6E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25984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441" y="1773240"/>
            <a:ext cx="5383398" cy="4352925"/>
          </a:xfrm>
        </p:spPr>
        <p:txBody>
          <a:bodyPr/>
          <a:lstStyle/>
          <a:p>
            <a:pPr lvl="0"/>
            <a:endParaRPr lang="en-US" noProof="0" smtClean="0"/>
          </a:p>
        </p:txBody>
      </p:sp>
      <p:sp>
        <p:nvSpPr>
          <p:cNvPr id="4" name="Text Placeholder 3"/>
          <p:cNvSpPr>
            <a:spLocks noGrp="1"/>
          </p:cNvSpPr>
          <p:nvPr>
            <p:ph type="body" sz="half" idx="2"/>
          </p:nvPr>
        </p:nvSpPr>
        <p:spPr>
          <a:xfrm>
            <a:off x="6195986" y="1773240"/>
            <a:ext cx="5383398"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pPr>
              <a:defRPr/>
            </a:pPr>
            <a:fld id="{F51723D9-4483-4BEE-A45C-53F35D5C6E44}" type="slidenum">
              <a:rPr lang="en-US" altLang="en-US"/>
              <a:pPr>
                <a:defRPr/>
              </a:pPr>
              <a:t>‹#›</a:t>
            </a:fld>
            <a:endParaRPr lang="en-US" altLang="en-US"/>
          </a:p>
        </p:txBody>
      </p:sp>
    </p:spTree>
    <p:extLst>
      <p:ext uri="{BB962C8B-B14F-4D97-AF65-F5344CB8AC3E}">
        <p14:creationId xmlns:p14="http://schemas.microsoft.com/office/powerpoint/2010/main" val="3750857942"/>
      </p:ext>
    </p:extLst>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40"/>
            <a:ext cx="10969943"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290FA4-727E-4706-9BDC-D8BBB2635059}" type="slidenum">
              <a:rPr lang="en-US" altLang="en-US"/>
              <a:pPr>
                <a:defRPr/>
              </a:pPr>
              <a:t>‹#›</a:t>
            </a:fld>
            <a:endParaRPr lang="en-US" altLang="en-US"/>
          </a:p>
        </p:txBody>
      </p:sp>
    </p:spTree>
    <p:extLst>
      <p:ext uri="{BB962C8B-B14F-4D97-AF65-F5344CB8AC3E}">
        <p14:creationId xmlns:p14="http://schemas.microsoft.com/office/powerpoint/2010/main" val="84005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CAB18-F242-4F66-B24F-2560C200C6E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106733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6CAB18-F242-4F66-B24F-2560C200C6EB}"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417269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589" y="1600201"/>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5341" y="1600201"/>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6CAB18-F242-4F66-B24F-2560C200C6E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495765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6CAB18-F242-4F66-B24F-2560C200C6EB}"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50744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6CAB18-F242-4F66-B24F-2560C200C6EB}"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184457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CAB18-F242-4F66-B24F-2560C200C6EB}"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358293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CAB18-F242-4F66-B24F-2560C200C6E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176077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CAB18-F242-4F66-B24F-2560C200C6EB}"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0E1A-5DCA-4311-85BB-C7560E723544}" type="slidenum">
              <a:rPr lang="en-US" smtClean="0"/>
              <a:t>‹#›</a:t>
            </a:fld>
            <a:endParaRPr lang="en-US"/>
          </a:p>
        </p:txBody>
      </p:sp>
    </p:spTree>
    <p:extLst>
      <p:ext uri="{BB962C8B-B14F-4D97-AF65-F5344CB8AC3E}">
        <p14:creationId xmlns:p14="http://schemas.microsoft.com/office/powerpoint/2010/main" val="3361893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CAB18-F242-4F66-B24F-2560C200C6EB}" type="datetimeFigureOut">
              <a:rPr lang="en-US" smtClean="0"/>
              <a:t>5/22/2025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E0E1A-5DCA-4311-85BB-C7560E723544}" type="slidenum">
              <a:rPr lang="en-US" smtClean="0"/>
              <a:t>‹#›</a:t>
            </a:fld>
            <a:endParaRPr lang="en-US"/>
          </a:p>
        </p:txBody>
      </p:sp>
    </p:spTree>
    <p:extLst>
      <p:ext uri="{BB962C8B-B14F-4D97-AF65-F5344CB8AC3E}">
        <p14:creationId xmlns:p14="http://schemas.microsoft.com/office/powerpoint/2010/main" val="2221506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svg"/><Relationship Id="rId18" Type="http://schemas.openxmlformats.org/officeDocument/2006/relationships/image" Target="../media/image9.svg"/><Relationship Id="rId3" Type="http://schemas.openxmlformats.org/officeDocument/2006/relationships/image" Target="../media/image2.png"/><Relationship Id="rId21" Type="http://schemas.openxmlformats.org/officeDocument/2006/relationships/image" Target="../media/image25.svg"/><Relationship Id="rId7" Type="http://schemas.openxmlformats.org/officeDocument/2006/relationships/image" Target="../media/image3.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7.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5.png"/><Relationship Id="rId15" Type="http://schemas.openxmlformats.org/officeDocument/2006/relationships/image" Target="../media/image8.png"/><Relationship Id="rId23" Type="http://schemas.openxmlformats.org/officeDocument/2006/relationships/image" Target="../media/image20.svg"/><Relationship Id="rId10" Type="http://schemas.openxmlformats.org/officeDocument/2006/relationships/image" Target="../media/image11.svg"/><Relationship Id="rId19"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6.png"/><Relationship Id="rId18" Type="http://schemas.openxmlformats.org/officeDocument/2006/relationships/image" Target="../media/image58.sv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52.svg"/><Relationship Id="rId17" Type="http://schemas.openxmlformats.org/officeDocument/2006/relationships/image" Target="../media/image28.png"/><Relationship Id="rId2" Type="http://schemas.openxmlformats.org/officeDocument/2006/relationships/image" Target="../media/image20.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5.png"/><Relationship Id="rId24" Type="http://schemas.openxmlformats.org/officeDocument/2006/relationships/image" Target="../media/image62.sv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50.svg"/><Relationship Id="rId19" Type="http://schemas.openxmlformats.org/officeDocument/2006/relationships/image" Target="../media/image29.png"/><Relationship Id="rId4" Type="http://schemas.openxmlformats.org/officeDocument/2006/relationships/image" Target="../media/image44.svg"/><Relationship Id="rId9" Type="http://schemas.openxmlformats.org/officeDocument/2006/relationships/image" Target="../media/image24.png"/><Relationship Id="rId14" Type="http://schemas.openxmlformats.org/officeDocument/2006/relationships/image" Target="../media/image54.svg"/><Relationship Id="rId22"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6.png"/><Relationship Id="rId18" Type="http://schemas.openxmlformats.org/officeDocument/2006/relationships/image" Target="../media/image58.sv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52.svg"/><Relationship Id="rId17" Type="http://schemas.openxmlformats.org/officeDocument/2006/relationships/image" Target="../media/image28.png"/><Relationship Id="rId2" Type="http://schemas.openxmlformats.org/officeDocument/2006/relationships/image" Target="../media/image20.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5.png"/><Relationship Id="rId24" Type="http://schemas.openxmlformats.org/officeDocument/2006/relationships/image" Target="../media/image62.sv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50.svg"/><Relationship Id="rId19" Type="http://schemas.openxmlformats.org/officeDocument/2006/relationships/image" Target="../media/image29.png"/><Relationship Id="rId4" Type="http://schemas.openxmlformats.org/officeDocument/2006/relationships/image" Target="../media/image44.svg"/><Relationship Id="rId9" Type="http://schemas.openxmlformats.org/officeDocument/2006/relationships/image" Target="../media/image24.png"/><Relationship Id="rId14" Type="http://schemas.openxmlformats.org/officeDocument/2006/relationships/image" Target="../media/image54.svg"/><Relationship Id="rId22" Type="http://schemas.openxmlformats.org/officeDocument/2006/relationships/image" Target="../media/image6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6.png"/><Relationship Id="rId18" Type="http://schemas.openxmlformats.org/officeDocument/2006/relationships/image" Target="../media/image58.sv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52.svg"/><Relationship Id="rId17" Type="http://schemas.openxmlformats.org/officeDocument/2006/relationships/image" Target="../media/image28.png"/><Relationship Id="rId2" Type="http://schemas.openxmlformats.org/officeDocument/2006/relationships/image" Target="../media/image20.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5.png"/><Relationship Id="rId24" Type="http://schemas.openxmlformats.org/officeDocument/2006/relationships/image" Target="../media/image62.sv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50.svg"/><Relationship Id="rId19" Type="http://schemas.openxmlformats.org/officeDocument/2006/relationships/image" Target="../media/image29.png"/><Relationship Id="rId4" Type="http://schemas.openxmlformats.org/officeDocument/2006/relationships/image" Target="../media/image44.svg"/><Relationship Id="rId9" Type="http://schemas.openxmlformats.org/officeDocument/2006/relationships/image" Target="../media/image24.png"/><Relationship Id="rId14" Type="http://schemas.openxmlformats.org/officeDocument/2006/relationships/image" Target="../media/image54.svg"/><Relationship Id="rId22" Type="http://schemas.openxmlformats.org/officeDocument/2006/relationships/image" Target="../media/image60.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6.png"/><Relationship Id="rId18" Type="http://schemas.openxmlformats.org/officeDocument/2006/relationships/image" Target="../media/image58.sv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52.svg"/><Relationship Id="rId17" Type="http://schemas.openxmlformats.org/officeDocument/2006/relationships/image" Target="../media/image28.png"/><Relationship Id="rId2" Type="http://schemas.openxmlformats.org/officeDocument/2006/relationships/image" Target="../media/image20.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5.png"/><Relationship Id="rId24" Type="http://schemas.openxmlformats.org/officeDocument/2006/relationships/image" Target="../media/image62.sv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50.svg"/><Relationship Id="rId19" Type="http://schemas.openxmlformats.org/officeDocument/2006/relationships/image" Target="../media/image29.png"/><Relationship Id="rId4" Type="http://schemas.openxmlformats.org/officeDocument/2006/relationships/image" Target="../media/image44.svg"/><Relationship Id="rId9" Type="http://schemas.openxmlformats.org/officeDocument/2006/relationships/image" Target="../media/image24.png"/><Relationship Id="rId14" Type="http://schemas.openxmlformats.org/officeDocument/2006/relationships/image" Target="../media/image54.svg"/><Relationship Id="rId22" Type="http://schemas.openxmlformats.org/officeDocument/2006/relationships/image" Target="../media/image60.sv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88825" cy="6858000"/>
          </a:xfrm>
          <a:prstGeom prst="rect">
            <a:avLst/>
          </a:prstGeom>
        </p:spPr>
      </p:pic>
      <p:grpSp>
        <p:nvGrpSpPr>
          <p:cNvPr id="3" name="Group 3"/>
          <p:cNvGrpSpPr/>
          <p:nvPr/>
        </p:nvGrpSpPr>
        <p:grpSpPr>
          <a:xfrm>
            <a:off x="567327" y="546252"/>
            <a:ext cx="11261672"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93812" y="623171"/>
            <a:ext cx="433179"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90890" y="1192918"/>
            <a:ext cx="433179" cy="39754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597" y="3252857"/>
            <a:ext cx="236588" cy="21900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7327" y="1806723"/>
            <a:ext cx="236588" cy="21900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011752" y="3020708"/>
            <a:ext cx="227180" cy="2103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28242" y="5201816"/>
            <a:ext cx="195698" cy="181157"/>
          </a:xfrm>
          <a:prstGeom prst="rect">
            <a:avLst/>
          </a:prstGeom>
        </p:spPr>
      </p:pic>
      <p:pic>
        <p:nvPicPr>
          <p:cNvPr id="15" name="Picture 15"/>
          <p:cNvPicPr>
            <a:picLocks noChangeAspect="1"/>
          </p:cNvPicPr>
          <p:nvPr/>
        </p:nvPicPr>
        <p:blipFill>
          <a:blip r:embed="rId14"/>
          <a:srcRect/>
          <a:stretch>
            <a:fillRect/>
          </a:stretch>
        </p:blipFill>
        <p:spPr>
          <a:xfrm>
            <a:off x="7999412" y="4995226"/>
            <a:ext cx="4152976" cy="1783649"/>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00120">
            <a:off x="10871822" y="-36327"/>
            <a:ext cx="1111687" cy="1120379"/>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279322">
            <a:off x="-792374" y="-278103"/>
            <a:ext cx="2832629" cy="96334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149257" y="4247206"/>
            <a:ext cx="236588" cy="21900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52378" y="3670456"/>
            <a:ext cx="195698" cy="181157"/>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503109" y="-82671"/>
            <a:ext cx="243099" cy="225036"/>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603399">
            <a:off x="10403253" y="4983073"/>
            <a:ext cx="179513" cy="372145"/>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800000" flipH="1">
            <a:off x="10115290" y="-304126"/>
            <a:ext cx="3311106" cy="1126069"/>
          </a:xfrm>
          <a:prstGeom prst="rect">
            <a:avLst/>
          </a:prstGeom>
        </p:spPr>
      </p:pic>
      <p:pic>
        <p:nvPicPr>
          <p:cNvPr id="27" name="Picture 2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30720" y="6449328"/>
            <a:ext cx="7603865" cy="427829"/>
          </a:xfrm>
          <a:prstGeom prst="rect">
            <a:avLst/>
          </a:prstGeom>
        </p:spPr>
      </p:pic>
      <p:pic>
        <p:nvPicPr>
          <p:cNvPr id="28" name="Picture 2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7042780" y="6474942"/>
            <a:ext cx="7603865" cy="427829"/>
          </a:xfrm>
          <a:prstGeom prst="rect">
            <a:avLst/>
          </a:prstGeom>
        </p:spPr>
      </p:pic>
      <p:sp>
        <p:nvSpPr>
          <p:cNvPr id="29" name="TextBox 28"/>
          <p:cNvSpPr txBox="1"/>
          <p:nvPr/>
        </p:nvSpPr>
        <p:spPr>
          <a:xfrm>
            <a:off x="983420" y="1806723"/>
            <a:ext cx="10438653" cy="2123658"/>
          </a:xfrm>
          <a:prstGeom prst="rect">
            <a:avLst/>
          </a:prstGeom>
          <a:noFill/>
        </p:spPr>
        <p:txBody>
          <a:bodyPr wrap="square" rtlCol="0">
            <a:spAutoFit/>
          </a:bodyPr>
          <a:lstStyle/>
          <a:p>
            <a:pPr algn="ctr"/>
            <a:r>
              <a:rPr lang="en-US" sz="6600" dirty="0" smtClean="0">
                <a:solidFill>
                  <a:schemeClr val="accent3">
                    <a:lumMod val="50000"/>
                  </a:schemeClr>
                </a:solidFill>
                <a:latin typeface="SVN-Appleberry" panose="02040603050506020204" pitchFamily="18" charset="0"/>
              </a:rPr>
              <a:t>CHÀO MỪNG CÁC EM HỌC SINH </a:t>
            </a:r>
          </a:p>
          <a:p>
            <a:pPr algn="ctr"/>
            <a:r>
              <a:rPr lang="en-US" sz="6600" dirty="0" smtClean="0">
                <a:solidFill>
                  <a:schemeClr val="accent3">
                    <a:lumMod val="50000"/>
                  </a:schemeClr>
                </a:solidFill>
                <a:latin typeface="SVN-Appleberry" panose="02040603050506020204" pitchFamily="18" charset="0"/>
              </a:rPr>
              <a:t>ĐẾN VỚI TIẾT HỌC MÔN LỊCH SỬ 7</a:t>
            </a:r>
            <a:endParaRPr lang="en-US" sz="6600" dirty="0">
              <a:solidFill>
                <a:schemeClr val="accent3">
                  <a:lumMod val="50000"/>
                </a:schemeClr>
              </a:solidFill>
              <a:latin typeface="SVN-Appleberry" panose="02040603050506020204" pitchFamily="18" charset="0"/>
            </a:endParaRPr>
          </a:p>
        </p:txBody>
      </p:sp>
    </p:spTree>
    <p:extLst>
      <p:ext uri="{BB962C8B-B14F-4D97-AF65-F5344CB8AC3E}">
        <p14:creationId xmlns:p14="http://schemas.microsoft.com/office/powerpoint/2010/main" val="2311575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4" descr="qthl"/>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873515" y="0"/>
            <a:ext cx="6213254" cy="6254496"/>
          </a:xfrm>
          <a:noFill/>
        </p:spPr>
      </p:pic>
      <p:sp>
        <p:nvSpPr>
          <p:cNvPr id="2" name="Rectangle 1"/>
          <p:cNvSpPr/>
          <p:nvPr/>
        </p:nvSpPr>
        <p:spPr>
          <a:xfrm>
            <a:off x="2468237" y="6181344"/>
            <a:ext cx="6847072" cy="676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BỘ LUẬT HỒNG ĐỨC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503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68002280"/>
              </p:ext>
            </p:extLst>
          </p:nvPr>
        </p:nvGraphicFramePr>
        <p:xfrm>
          <a:off x="227012" y="76200"/>
          <a:ext cx="115824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0958200"/>
      </p:ext>
    </p:extLst>
  </p:cSld>
  <p:clrMapOvr>
    <a:masterClrMapping/>
  </p:clrMapOvr>
  <p:transition>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49" b="70171"/>
          <a:stretch/>
        </p:blipFill>
        <p:spPr bwMode="auto">
          <a:xfrm>
            <a:off x="-35747" y="197668"/>
            <a:ext cx="5814848" cy="635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895" b="59456"/>
          <a:stretch/>
        </p:blipFill>
        <p:spPr bwMode="auto">
          <a:xfrm>
            <a:off x="6399210" y="609600"/>
            <a:ext cx="5789613" cy="44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265625"/>
      </p:ext>
    </p:extLst>
  </p:cSld>
  <p:clrMapOvr>
    <a:masterClrMapping/>
  </p:clrMapOvr>
  <p:transition>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5612" y="381000"/>
            <a:ext cx="11658600" cy="954107"/>
          </a:xfrm>
          <a:prstGeom prst="rect">
            <a:avLst/>
          </a:prstGeom>
        </p:spPr>
        <p:txBody>
          <a:bodyPr wrap="square">
            <a:spAutoFit/>
          </a:bodyPr>
          <a:lstStyle/>
          <a:p>
            <a:r>
              <a:rPr lang="vi-VN" sz="2800" b="1" dirty="0">
                <a:latin typeface="Calibri" panose="020F0502020204030204" pitchFamily="34" charset="0"/>
                <a:cs typeface="Calibri" panose="020F0502020204030204" pitchFamily="34" charset="0"/>
              </a:rPr>
              <a:t>Điều </a:t>
            </a:r>
            <a:r>
              <a:rPr lang="vi-VN" sz="2800" b="1" dirty="0" smtClean="0">
                <a:latin typeface="Calibri" panose="020F0502020204030204" pitchFamily="34" charset="0"/>
                <a:cs typeface="Calibri" panose="020F0502020204030204" pitchFamily="34" charset="0"/>
              </a:rPr>
              <a:t>322</a:t>
            </a:r>
            <a:r>
              <a:rPr lang="en-US" sz="2800" b="1" dirty="0" smtClean="0">
                <a:latin typeface="Calibri" panose="020F0502020204030204" pitchFamily="34" charset="0"/>
                <a:cs typeface="Calibri" panose="020F0502020204030204" pitchFamily="34" charset="0"/>
              </a:rPr>
              <a:t>: </a:t>
            </a:r>
            <a:r>
              <a:rPr lang="vi-VN" sz="2800" b="1" dirty="0" smtClean="0">
                <a:latin typeface="Calibri" panose="020F0502020204030204" pitchFamily="34" charset="0"/>
                <a:cs typeface="Calibri" panose="020F0502020204030204" pitchFamily="34" charset="0"/>
              </a:rPr>
              <a:t>"Con </a:t>
            </a:r>
            <a:r>
              <a:rPr lang="vi-VN" sz="2800" b="1" dirty="0">
                <a:latin typeface="Calibri" panose="020F0502020204030204" pitchFamily="34" charset="0"/>
                <a:cs typeface="Calibri" panose="020F0502020204030204" pitchFamily="34" charset="0"/>
              </a:rPr>
              <a:t>gái thấy chồng chưa cưới có ác tật có thể kêu quan mà trả đồ sính lễ", nếu "con rể lăng mạ cha mẹ vợ, đem thưa quan, cho ly dị"</a:t>
            </a:r>
            <a:endParaRPr lang="en-US" sz="2800" b="1" dirty="0">
              <a:latin typeface="Calibri" panose="020F0502020204030204" pitchFamily="34" charset="0"/>
              <a:cs typeface="Calibri" panose="020F0502020204030204" pitchFamily="34" charset="0"/>
            </a:endParaRPr>
          </a:p>
        </p:txBody>
      </p:sp>
      <p:sp>
        <p:nvSpPr>
          <p:cNvPr id="10" name="Rectangle 9"/>
          <p:cNvSpPr/>
          <p:nvPr/>
        </p:nvSpPr>
        <p:spPr>
          <a:xfrm>
            <a:off x="455612" y="1484293"/>
            <a:ext cx="10972800" cy="954107"/>
          </a:xfrm>
          <a:prstGeom prst="rect">
            <a:avLst/>
          </a:prstGeom>
        </p:spPr>
        <p:txBody>
          <a:bodyPr wrap="square">
            <a:spAutoFit/>
          </a:bodyPr>
          <a:lstStyle/>
          <a:p>
            <a:r>
              <a:rPr lang="vi-VN" sz="2800" b="1" dirty="0">
                <a:solidFill>
                  <a:srgbClr val="C00000"/>
                </a:solidFill>
                <a:latin typeface="Calibri" panose="020F0502020204030204" pitchFamily="34" charset="0"/>
                <a:cs typeface="Calibri" panose="020F0502020204030204" pitchFamily="34" charset="0"/>
              </a:rPr>
              <a:t>Điều 338: Những nhà quyền thế mà ăn hiếp lấy con gái kẻ lương dân, thì phải tội phạt, biếm hay </a:t>
            </a:r>
            <a:r>
              <a:rPr lang="vi-VN" sz="2800" b="1" dirty="0" smtClean="0">
                <a:solidFill>
                  <a:srgbClr val="C00000"/>
                </a:solidFill>
                <a:latin typeface="Calibri" panose="020F0502020204030204" pitchFamily="34" charset="0"/>
                <a:cs typeface="Calibri" panose="020F0502020204030204" pitchFamily="34" charset="0"/>
              </a:rPr>
              <a:t>đồ</a:t>
            </a:r>
            <a:endParaRPr lang="en-US" sz="2800" b="1" dirty="0">
              <a:solidFill>
                <a:srgbClr val="C00000"/>
              </a:solidFill>
              <a:latin typeface="Calibri" panose="020F0502020204030204" pitchFamily="34" charset="0"/>
              <a:cs typeface="Calibri" panose="020F0502020204030204" pitchFamily="34" charset="0"/>
            </a:endParaRPr>
          </a:p>
        </p:txBody>
      </p:sp>
      <p:sp>
        <p:nvSpPr>
          <p:cNvPr id="11" name="Rectangle 10"/>
          <p:cNvSpPr/>
          <p:nvPr/>
        </p:nvSpPr>
        <p:spPr>
          <a:xfrm>
            <a:off x="454880" y="2653605"/>
            <a:ext cx="11202132" cy="1384995"/>
          </a:xfrm>
          <a:prstGeom prst="rect">
            <a:avLst/>
          </a:prstGeom>
        </p:spPr>
        <p:txBody>
          <a:bodyPr wrap="square">
            <a:spAutoFit/>
          </a:bodyPr>
          <a:lstStyle/>
          <a:p>
            <a:pPr algn="just"/>
            <a:r>
              <a:rPr lang="vi-VN" sz="2800" b="1" dirty="0">
                <a:solidFill>
                  <a:srgbClr val="00B050"/>
                </a:solidFill>
                <a:latin typeface="Calibri" panose="020F0502020204030204" pitchFamily="34" charset="0"/>
                <a:cs typeface="Calibri" panose="020F0502020204030204" pitchFamily="34" charset="0"/>
              </a:rPr>
              <a:t>Điều 391: Người giữ hương hỏa có con trai trưởng thì dùng con trai trưởng, </a:t>
            </a:r>
            <a:r>
              <a:rPr lang="vi-VN" sz="2800" b="1" i="1" dirty="0">
                <a:solidFill>
                  <a:srgbClr val="00B050"/>
                </a:solidFill>
                <a:latin typeface="Calibri" panose="020F0502020204030204" pitchFamily="34" charset="0"/>
                <a:cs typeface="Calibri" panose="020F0502020204030204" pitchFamily="34" charset="0"/>
              </a:rPr>
              <a:t>không có con trai trưởng thì dùng con gái trưởng</a:t>
            </a:r>
            <a:r>
              <a:rPr lang="vi-VN" sz="2800" b="1" dirty="0">
                <a:solidFill>
                  <a:srgbClr val="00B050"/>
                </a:solidFill>
                <a:latin typeface="Calibri" panose="020F0502020204030204" pitchFamily="34" charset="0"/>
                <a:cs typeface="Calibri" panose="020F0502020204030204" pitchFamily="34" charset="0"/>
              </a:rPr>
              <a:t>, ruộng đất hương hỏa thì cho lấy một phần hai mươi.</a:t>
            </a:r>
            <a:endParaRPr lang="en-US" sz="2800" b="1" dirty="0">
              <a:solidFill>
                <a:srgbClr val="00B050"/>
              </a:solidFill>
              <a:latin typeface="Calibri" panose="020F0502020204030204" pitchFamily="34" charset="0"/>
              <a:cs typeface="Calibri" panose="020F0502020204030204" pitchFamily="34" charset="0"/>
            </a:endParaRPr>
          </a:p>
        </p:txBody>
      </p:sp>
      <p:sp>
        <p:nvSpPr>
          <p:cNvPr id="12" name="Rectangle 11"/>
          <p:cNvSpPr/>
          <p:nvPr/>
        </p:nvSpPr>
        <p:spPr>
          <a:xfrm>
            <a:off x="454880" y="4379893"/>
            <a:ext cx="11049732" cy="954107"/>
          </a:xfrm>
          <a:prstGeom prst="rect">
            <a:avLst/>
          </a:prstGeom>
        </p:spPr>
        <p:txBody>
          <a:bodyPr wrap="square">
            <a:spAutoFit/>
          </a:bodyPr>
          <a:lstStyle/>
          <a:p>
            <a:pPr algn="just"/>
            <a:r>
              <a:rPr lang="vi-VN" sz="2800" b="1" dirty="0">
                <a:solidFill>
                  <a:srgbClr val="7030A0"/>
                </a:solidFill>
                <a:latin typeface="Calibri" panose="020F0502020204030204" pitchFamily="34" charset="0"/>
                <a:cs typeface="Calibri" panose="020F0502020204030204" pitchFamily="34" charset="0"/>
              </a:rPr>
              <a:t>Điều 309: Ai lấy nàng hầu lên làm vợ chính thì phải tội phạt; vì yêu nàng hầu mà thờ ơ với vợ thì phải tội </a:t>
            </a:r>
            <a:r>
              <a:rPr lang="vi-VN" sz="2800" b="1" dirty="0" smtClean="0">
                <a:solidFill>
                  <a:srgbClr val="7030A0"/>
                </a:solidFill>
                <a:latin typeface="Calibri" panose="020F0502020204030204" pitchFamily="34" charset="0"/>
                <a:cs typeface="Calibri" panose="020F0502020204030204" pitchFamily="34" charset="0"/>
              </a:rPr>
              <a:t>biếm</a:t>
            </a:r>
            <a:r>
              <a:rPr lang="vi-VN" sz="2800" b="1" dirty="0">
                <a:solidFill>
                  <a:srgbClr val="7030A0"/>
                </a:solidFill>
                <a:latin typeface="Calibri" panose="020F0502020204030204" pitchFamily="34" charset="0"/>
                <a:cs typeface="Calibri" panose="020F0502020204030204" pitchFamily="34" charset="0"/>
              </a:rPr>
              <a:t> (phải có vợ thưa thì mới bắt tội.)</a:t>
            </a:r>
            <a:endParaRPr lang="en-US" sz="28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467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4" y="3124200"/>
            <a:ext cx="2031131" cy="3392286"/>
          </a:xfrm>
          <a:prstGeom prst="rect">
            <a:avLst/>
          </a:prstGeom>
        </p:spPr>
      </p:pic>
      <p:sp>
        <p:nvSpPr>
          <p:cNvPr id="2" name="Rounded Rectangular Callout 1"/>
          <p:cNvSpPr/>
          <p:nvPr/>
        </p:nvSpPr>
        <p:spPr>
          <a:xfrm>
            <a:off x="1446212" y="762000"/>
            <a:ext cx="8229602" cy="2209800"/>
          </a:xfrm>
          <a:prstGeom prst="wedgeRoundRectCallout">
            <a:avLst>
              <a:gd name="adj1" fmla="val -40344"/>
              <a:gd name="adj2" fmla="val 78308"/>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spcBef>
                <a:spcPct val="0"/>
              </a:spcBef>
            </a:pP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Quân</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đội</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thời</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Lê</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sơ</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được</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tổ</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chức</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như</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thế</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0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nào</a:t>
            </a:r>
            <a:r>
              <a:rPr lang="en-US" altLang="en-US" sz="40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a:t>
            </a:r>
            <a:endParaRPr lang="en-US" altLang="en-US" sz="4000" dirty="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51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02048" y="2901305"/>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altLang="en-US" dirty="0"/>
          </a:p>
        </p:txBody>
      </p:sp>
      <p:sp>
        <p:nvSpPr>
          <p:cNvPr id="5" name="Rectangle 4"/>
          <p:cNvSpPr/>
          <p:nvPr/>
        </p:nvSpPr>
        <p:spPr>
          <a:xfrm>
            <a:off x="150811" y="325934"/>
            <a:ext cx="11734801" cy="5293757"/>
          </a:xfrm>
          <a:prstGeom prst="rect">
            <a:avLst/>
          </a:prstGeom>
        </p:spPr>
        <p:txBody>
          <a:bodyPr wrap="square">
            <a:spAutoFit/>
          </a:bodyPr>
          <a:lstStyle/>
          <a:p>
            <a:pPr lvl="0" algn="just" fontAlgn="base">
              <a:spcBef>
                <a:spcPct val="0"/>
              </a:spcBef>
              <a:spcAft>
                <a:spcPct val="0"/>
              </a:spcAft>
            </a:pPr>
            <a:r>
              <a:rPr lang="en-US" altLang="en-US" sz="2600" b="1" dirty="0" smtClean="0">
                <a:latin typeface="+mj-lt"/>
                <a:cs typeface="Times New Roman" panose="02020603050405020304" pitchFamily="18" charset="0"/>
              </a:rPr>
              <a:t>1. </a:t>
            </a:r>
            <a:r>
              <a:rPr lang="en-US" altLang="en-US" sz="2600" b="1" dirty="0" err="1" smtClean="0">
                <a:latin typeface="+mj-lt"/>
                <a:cs typeface="Times New Roman" panose="02020603050405020304" pitchFamily="18" charset="0"/>
              </a:rPr>
              <a:t>Nhà</a:t>
            </a:r>
            <a:r>
              <a:rPr lang="en-US" altLang="en-US" sz="2600" b="1" dirty="0" smtClean="0">
                <a:latin typeface="+mj-lt"/>
                <a:cs typeface="Times New Roman" panose="02020603050405020304" pitchFamily="18" charset="0"/>
              </a:rPr>
              <a:t> </a:t>
            </a:r>
            <a:r>
              <a:rPr lang="en-US" altLang="en-US" sz="2600" b="1" dirty="0" err="1" smtClean="0">
                <a:latin typeface="+mj-lt"/>
                <a:cs typeface="Times New Roman" panose="02020603050405020304" pitchFamily="18" charset="0"/>
              </a:rPr>
              <a:t>Lê</a:t>
            </a:r>
            <a:r>
              <a:rPr lang="en-US" altLang="en-US" sz="2600" b="1" dirty="0" smtClean="0">
                <a:latin typeface="+mj-lt"/>
                <a:cs typeface="Times New Roman" panose="02020603050405020304" pitchFamily="18" charset="0"/>
              </a:rPr>
              <a:t> </a:t>
            </a:r>
            <a:r>
              <a:rPr lang="en-US" altLang="en-US" sz="2600" b="1" dirty="0" err="1" smtClean="0">
                <a:latin typeface="+mj-lt"/>
                <a:cs typeface="Times New Roman" panose="02020603050405020304" pitchFamily="18" charset="0"/>
              </a:rPr>
              <a:t>Sơ</a:t>
            </a:r>
            <a:r>
              <a:rPr lang="en-US" altLang="en-US" sz="2600" b="1" dirty="0" smtClean="0">
                <a:latin typeface="+mj-lt"/>
                <a:cs typeface="Times New Roman" panose="02020603050405020304" pitchFamily="18" charset="0"/>
              </a:rPr>
              <a:t> </a:t>
            </a:r>
            <a:r>
              <a:rPr lang="en-US" altLang="en-US" sz="2600" b="1" dirty="0" err="1" smtClean="0">
                <a:latin typeface="+mj-lt"/>
                <a:cs typeface="Times New Roman" panose="02020603050405020304" pitchFamily="18" charset="0"/>
              </a:rPr>
              <a:t>thành</a:t>
            </a:r>
            <a:r>
              <a:rPr lang="en-US" altLang="en-US" sz="2600" b="1" dirty="0" smtClean="0">
                <a:latin typeface="+mj-lt"/>
                <a:cs typeface="Times New Roman" panose="02020603050405020304" pitchFamily="18" charset="0"/>
              </a:rPr>
              <a:t> </a:t>
            </a:r>
            <a:r>
              <a:rPr lang="en-US" altLang="en-US" sz="2600" b="1" dirty="0" err="1" smtClean="0">
                <a:latin typeface="+mj-lt"/>
                <a:cs typeface="Times New Roman" panose="02020603050405020304" pitchFamily="18" charset="0"/>
              </a:rPr>
              <a:t>lập</a:t>
            </a:r>
            <a:endParaRPr lang="en-US" altLang="en-US" sz="2600" b="1" dirty="0" smtClean="0">
              <a:latin typeface="+mj-lt"/>
              <a:cs typeface="Times New Roman" panose="02020603050405020304" pitchFamily="18" charset="0"/>
            </a:endParaRPr>
          </a:p>
          <a:p>
            <a:pPr lvl="0" algn="just" eaLnBrk="0" fontAlgn="base" hangingPunct="0">
              <a:spcBef>
                <a:spcPct val="0"/>
              </a:spcBef>
              <a:spcAft>
                <a:spcPct val="0"/>
              </a:spcAft>
            </a:pP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Tháng</a:t>
            </a:r>
            <a:r>
              <a:rPr lang="en-US" altLang="en-US" sz="2600" dirty="0" smtClean="0">
                <a:latin typeface="+mj-lt"/>
                <a:cs typeface="Times New Roman" panose="02020603050405020304" pitchFamily="18" charset="0"/>
              </a:rPr>
              <a:t> 4/1428: </a:t>
            </a:r>
            <a:r>
              <a:rPr lang="en-US" altLang="en-US" sz="2600" dirty="0" err="1" smtClean="0">
                <a:latin typeface="+mj-lt"/>
                <a:cs typeface="Times New Roman" panose="02020603050405020304" pitchFamily="18" charset="0"/>
              </a:rPr>
              <a:t>Lê</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Lợi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lên</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ngôi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Hoàng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đế</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khôi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phục</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lại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quốc</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hiệu</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Đại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Việt</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lập</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ra</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nhà</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Lê</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sơ</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đóng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đô</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Thăng</a:t>
            </a:r>
            <a:r>
              <a:rPr lang="en-US" altLang="en-US" sz="2600" dirty="0" smtClean="0">
                <a:latin typeface="+mj-lt"/>
                <a:cs typeface="Times New Roman" panose="02020603050405020304" pitchFamily="18" charset="0"/>
              </a:rPr>
              <a:t> Long.</a:t>
            </a:r>
          </a:p>
          <a:p>
            <a:pPr lvl="0" algn="just" eaLnBrk="0" fontAlgn="base" hangingPunct="0">
              <a:spcBef>
                <a:spcPct val="0"/>
              </a:spcBef>
              <a:spcAft>
                <a:spcPct val="0"/>
              </a:spcAft>
            </a:pP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Tổ</a:t>
            </a: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chức</a:t>
            </a: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bộ</a:t>
            </a: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máy</a:t>
            </a: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chính</a:t>
            </a:r>
            <a:r>
              <a:rPr lang="en-US" altLang="en-US" sz="2600" b="1" i="1" dirty="0" smtClean="0">
                <a:latin typeface="+mj-lt"/>
                <a:cs typeface="Times New Roman" panose="02020603050405020304" pitchFamily="18" charset="0"/>
              </a:rPr>
              <a:t> </a:t>
            </a:r>
            <a:r>
              <a:rPr lang="en-US" altLang="en-US" sz="2600" b="1" i="1" dirty="0" err="1" smtClean="0">
                <a:latin typeface="+mj-lt"/>
                <a:cs typeface="Times New Roman" panose="02020603050405020304" pitchFamily="18" charset="0"/>
              </a:rPr>
              <a:t>quyền</a:t>
            </a:r>
            <a:r>
              <a:rPr lang="en-US" altLang="en-US" sz="2600" b="1" i="1" dirty="0" smtClean="0">
                <a:latin typeface="+mj-lt"/>
                <a:cs typeface="Times New Roman" panose="02020603050405020304" pitchFamily="18" charset="0"/>
              </a:rPr>
              <a:t>:</a:t>
            </a:r>
          </a:p>
          <a:p>
            <a:pPr lvl="0" algn="just" eaLnBrk="0" fontAlgn="base" hangingPunct="0">
              <a:spcBef>
                <a:spcPct val="0"/>
              </a:spcBef>
              <a:spcAft>
                <a:spcPct val="0"/>
              </a:spcAft>
            </a:pP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Hoàn</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thiện</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từ</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Trung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ương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đến</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địa</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phương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Thời</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Lê</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Thánh</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Tông</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thì</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hoàn</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chỉnh</a:t>
            </a:r>
            <a:r>
              <a:rPr lang="en-US" altLang="en-US" sz="2600" dirty="0" smtClean="0">
                <a:latin typeface="+mj-lt"/>
                <a:cs typeface="Times New Roman" panose="02020603050405020304" pitchFamily="18" charset="0"/>
              </a:rPr>
              <a:t> </a:t>
            </a:r>
            <a:r>
              <a:rPr lang="en-US" altLang="en-US" sz="2600" dirty="0" err="1" smtClean="0">
                <a:latin typeface="+mj-lt"/>
                <a:cs typeface="Times New Roman" panose="02020603050405020304" pitchFamily="18" charset="0"/>
              </a:rPr>
              <a:t>nhất</a:t>
            </a:r>
            <a:r>
              <a:rPr lang="en-US" altLang="en-US" sz="2600" dirty="0" smtClean="0">
                <a:latin typeface="+mj-lt"/>
                <a:cs typeface="Times New Roman" panose="02020603050405020304" pitchFamily="18" charset="0"/>
              </a:rPr>
              <a:t>.</a:t>
            </a:r>
          </a:p>
          <a:p>
            <a:pPr algn="just"/>
            <a:r>
              <a:rPr lang="vi-VN" sz="2600" dirty="0" smtClean="0">
                <a:latin typeface="Calibri" panose="020F0502020204030204" pitchFamily="34" charset="0"/>
                <a:ea typeface="Calibri" panose="020F0502020204030204" pitchFamily="34" charset="0"/>
                <a:cs typeface="Calibri" panose="020F0502020204030204" pitchFamily="34" charset="0"/>
              </a:rPr>
              <a:t>+ Hoàng đế nắm mọi quyền hành kể cả chức Tổng chỉ huy quân đội.</a:t>
            </a:r>
            <a:endParaRPr lang="en-US" sz="2600" dirty="0" smtClean="0">
              <a:latin typeface="Calibri" panose="020F0502020204030204" pitchFamily="34" charset="0"/>
              <a:ea typeface="Calibri" panose="020F0502020204030204" pitchFamily="34" charset="0"/>
              <a:cs typeface="Calibri" panose="020F0502020204030204" pitchFamily="34" charset="0"/>
            </a:endParaRPr>
          </a:p>
          <a:p>
            <a:pPr algn="just"/>
            <a:r>
              <a:rPr lang="vi-VN"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Địa</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phương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vi-VN" sz="2600" dirty="0" smtClean="0">
                <a:latin typeface="Calibri" panose="020F0502020204030204" pitchFamily="34" charset="0"/>
                <a:ea typeface="Calibri" panose="020F0502020204030204" pitchFamily="34" charset="0"/>
                <a:cs typeface="Calibri" panose="020F0502020204030204" pitchFamily="34" charset="0"/>
              </a:rPr>
              <a:t>13 Đạo thừa tuyên và một phủ Trung Đô</a:t>
            </a:r>
            <a:r>
              <a:rPr lang="en-US" sz="2600" dirty="0" smtClean="0">
                <a:latin typeface="Calibri" panose="020F0502020204030204" pitchFamily="34" charset="0"/>
                <a:ea typeface="Calibri" panose="020F0502020204030204" pitchFamily="34" charset="0"/>
                <a:cs typeface="Calibri" panose="020F0502020204030204" pitchFamily="34" charset="0"/>
              </a:rPr>
              <a:t> -&gt; </a:t>
            </a:r>
            <a:r>
              <a:rPr lang="en-US" sz="2600" dirty="0" err="1" smtClean="0">
                <a:latin typeface="Calibri" panose="020F0502020204030204" pitchFamily="34" charset="0"/>
                <a:ea typeface="Calibri" panose="020F0502020204030204" pitchFamily="34" charset="0"/>
                <a:cs typeface="Calibri" panose="020F0502020204030204" pitchFamily="34" charset="0"/>
              </a:rPr>
              <a:t>Phủ</a:t>
            </a:r>
            <a:r>
              <a:rPr lang="en-US" sz="2600" dirty="0" smtClean="0">
                <a:latin typeface="Calibri" panose="020F0502020204030204" pitchFamily="34" charset="0"/>
                <a:ea typeface="Calibri" panose="020F0502020204030204" pitchFamily="34" charset="0"/>
                <a:cs typeface="Calibri" panose="020F0502020204030204" pitchFamily="34" charset="0"/>
              </a:rPr>
              <a:t> -&gt; </a:t>
            </a:r>
            <a:r>
              <a:rPr lang="en-US" sz="2600" dirty="0" err="1" smtClean="0">
                <a:latin typeface="Calibri" panose="020F0502020204030204" pitchFamily="34" charset="0"/>
                <a:ea typeface="Calibri" panose="020F0502020204030204" pitchFamily="34" charset="0"/>
                <a:cs typeface="Calibri" panose="020F0502020204030204" pitchFamily="34" charset="0"/>
              </a:rPr>
              <a:t>Huyện</a:t>
            </a:r>
            <a:r>
              <a:rPr lang="en-US" sz="2600" dirty="0" smtClean="0">
                <a:latin typeface="Calibri" panose="020F0502020204030204" pitchFamily="34" charset="0"/>
                <a:ea typeface="Calibri" panose="020F0502020204030204" pitchFamily="34" charset="0"/>
                <a:cs typeface="Calibri" panose="020F0502020204030204" pitchFamily="34" charset="0"/>
              </a:rPr>
              <a:t>/</a:t>
            </a:r>
            <a:r>
              <a:rPr lang="en-US" sz="2600" dirty="0" err="1" smtClean="0">
                <a:latin typeface="Calibri" panose="020F0502020204030204" pitchFamily="34" charset="0"/>
                <a:ea typeface="Calibri" panose="020F0502020204030204" pitchFamily="34" charset="0"/>
                <a:cs typeface="Calibri" panose="020F0502020204030204" pitchFamily="34" charset="0"/>
              </a:rPr>
              <a:t>châu</a:t>
            </a:r>
            <a:r>
              <a:rPr lang="en-US" sz="2600" dirty="0" smtClean="0">
                <a:latin typeface="Calibri" panose="020F0502020204030204" pitchFamily="34" charset="0"/>
                <a:ea typeface="Calibri" panose="020F0502020204030204" pitchFamily="34" charset="0"/>
                <a:cs typeface="Calibri" panose="020F0502020204030204" pitchFamily="34" charset="0"/>
              </a:rPr>
              <a:t> -&gt; </a:t>
            </a:r>
            <a:r>
              <a:rPr lang="en-US" sz="2600" dirty="0" err="1" smtClean="0">
                <a:latin typeface="Calibri" panose="020F0502020204030204" pitchFamily="34" charset="0"/>
                <a:ea typeface="Calibri" panose="020F0502020204030204" pitchFamily="34" charset="0"/>
                <a:cs typeface="Calibri" panose="020F0502020204030204" pitchFamily="34" charset="0"/>
              </a:rPr>
              <a:t>Xã</a:t>
            </a:r>
            <a:endParaRPr lang="en-US" sz="2600" dirty="0" smtClean="0">
              <a:latin typeface="Calibri" panose="020F0502020204030204" pitchFamily="34" charset="0"/>
              <a:ea typeface="Calibri" panose="020F0502020204030204" pitchFamily="34" charset="0"/>
              <a:cs typeface="Calibri" panose="020F0502020204030204" pitchFamily="34" charset="0"/>
            </a:endParaRPr>
          </a:p>
          <a:p>
            <a:pPr algn="just"/>
            <a:r>
              <a:rPr lang="vi-VN" sz="2600" b="1" i="1" dirty="0" smtClean="0">
                <a:latin typeface="Calibri" panose="020F0502020204030204" pitchFamily="34" charset="0"/>
                <a:ea typeface="Calibri" panose="020F0502020204030204" pitchFamily="34" charset="0"/>
                <a:cs typeface="Calibri" panose="020F0502020204030204" pitchFamily="34" charset="0"/>
              </a:rPr>
              <a:t>- Luật pháp:</a:t>
            </a:r>
          </a:p>
          <a:p>
            <a:r>
              <a:rPr lang="vi-VN" sz="2600" dirty="0" smtClean="0">
                <a:latin typeface="Calibri" panose="020F0502020204030204" pitchFamily="34" charset="0"/>
                <a:ea typeface="Calibri" panose="020F0502020204030204" pitchFamily="34" charset="0"/>
                <a:cs typeface="Calibri" panose="020F0502020204030204" pitchFamily="34" charset="0"/>
              </a:rPr>
              <a:t>+ Năm 1483</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vi-VN" sz="2600" dirty="0" smtClean="0">
                <a:latin typeface="Calibri" panose="020F0502020204030204" pitchFamily="34" charset="0"/>
                <a:ea typeface="Calibri" panose="020F0502020204030204" pitchFamily="34" charset="0"/>
                <a:cs typeface="Calibri" panose="020F0502020204030204" pitchFamily="34" charset="0"/>
              </a:rPr>
              <a:t>ban hành bộ Quốc triều hình luật (Luật Hồng Đức)</a:t>
            </a:r>
          </a:p>
          <a:p>
            <a:r>
              <a:rPr lang="vi-VN" sz="2600" dirty="0" smtClean="0">
                <a:latin typeface="Calibri" panose="020F0502020204030204" pitchFamily="34" charset="0"/>
                <a:ea typeface="Calibri" panose="020F0502020204030204" pitchFamily="34" charset="0"/>
                <a:cs typeface="Calibri" panose="020F0502020204030204" pitchFamily="34" charset="0"/>
              </a:rPr>
              <a:t>+ Nội </a:t>
            </a:r>
            <a:r>
              <a:rPr lang="vi-VN" sz="2600" dirty="0" smtClean="0">
                <a:latin typeface="Calibri" panose="020F0502020204030204" pitchFamily="34" charset="0"/>
                <a:ea typeface="Calibri" panose="020F0502020204030204" pitchFamily="34" charset="0"/>
                <a:cs typeface="Calibri" panose="020F0502020204030204" pitchFamily="34" charset="0"/>
              </a:rPr>
              <a:t>dung</a:t>
            </a:r>
            <a:r>
              <a:rPr lang="en-US" sz="2600" smtClean="0">
                <a:latin typeface="Calibri" panose="020F0502020204030204" pitchFamily="34" charset="0"/>
                <a:ea typeface="Calibri" panose="020F0502020204030204" pitchFamily="34" charset="0"/>
                <a:cs typeface="Calibri" panose="020F0502020204030204" pitchFamily="34" charset="0"/>
              </a:rPr>
              <a:t> (SGK)</a:t>
            </a:r>
            <a:endParaRPr lang="vi-VN" sz="2600" dirty="0" smtClean="0">
              <a:latin typeface="Calibri" panose="020F0502020204030204" pitchFamily="34" charset="0"/>
              <a:ea typeface="Calibri" panose="020F0502020204030204" pitchFamily="34" charset="0"/>
              <a:cs typeface="Calibri" panose="020F0502020204030204" pitchFamily="34" charset="0"/>
            </a:endParaRPr>
          </a:p>
          <a:p>
            <a:r>
              <a:rPr lang="vi-VN" sz="2600" b="1" i="1" dirty="0" smtClean="0">
                <a:latin typeface="Calibri" panose="020F0502020204030204" pitchFamily="34" charset="0"/>
                <a:ea typeface="Calibri" panose="020F0502020204030204" pitchFamily="34" charset="0"/>
                <a:cs typeface="Calibri" panose="020F0502020204030204" pitchFamily="34" charset="0"/>
              </a:rPr>
              <a:t>- Quân đội:</a:t>
            </a:r>
          </a:p>
          <a:p>
            <a:r>
              <a:rPr lang="vi-VN" sz="2600" dirty="0" smtClean="0">
                <a:latin typeface="Calibri" panose="020F0502020204030204" pitchFamily="34" charset="0"/>
                <a:ea typeface="Calibri" panose="020F0502020204030204" pitchFamily="34" charset="0"/>
                <a:cs typeface="Calibri" panose="020F0502020204030204" pitchFamily="34" charset="0"/>
              </a:rPr>
              <a:t>+ Xây dựng quân đội mạnh, thực hiện chính sách “ ngụ binh ư nông”</a:t>
            </a:r>
          </a:p>
          <a:p>
            <a:r>
              <a:rPr lang="vi-VN" sz="2600" dirty="0">
                <a:latin typeface="Calibri" panose="020F0502020204030204" pitchFamily="34" charset="0"/>
                <a:ea typeface="Calibri" panose="020F0502020204030204" pitchFamily="34" charset="0"/>
                <a:cs typeface="Calibri" panose="020F0502020204030204" pitchFamily="34" charset="0"/>
              </a:rPr>
              <a:t>+ </a:t>
            </a:r>
            <a:r>
              <a:rPr lang="en-US" sz="2600" dirty="0">
                <a:latin typeface="Calibri" panose="020F0502020204030204" pitchFamily="34" charset="0"/>
                <a:ea typeface="Calibri" panose="020F0502020204030204" pitchFamily="34" charset="0"/>
                <a:cs typeface="Calibri" panose="020F0502020204030204" pitchFamily="34" charset="0"/>
              </a:rPr>
              <a:t>B</a:t>
            </a:r>
            <a:r>
              <a:rPr lang="vi-VN" sz="2600" dirty="0" smtClean="0">
                <a:latin typeface="Calibri" panose="020F0502020204030204" pitchFamily="34" charset="0"/>
                <a:ea typeface="Calibri" panose="020F0502020204030204" pitchFamily="34" charset="0"/>
                <a:cs typeface="Calibri" panose="020F0502020204030204" pitchFamily="34" charset="0"/>
              </a:rPr>
              <a:t>ảo </a:t>
            </a:r>
            <a:r>
              <a:rPr lang="vi-VN" sz="2600" dirty="0">
                <a:latin typeface="Calibri" panose="020F0502020204030204" pitchFamily="34" charset="0"/>
                <a:ea typeface="Calibri" panose="020F0502020204030204" pitchFamily="34" charset="0"/>
                <a:cs typeface="Calibri" panose="020F0502020204030204" pitchFamily="34" charset="0"/>
              </a:rPr>
              <a:t>vệ biên giới lãnh thổ, an ninh biên giới và chủ quyền quốc </a:t>
            </a:r>
            <a:r>
              <a:rPr lang="vi-VN" sz="2600" dirty="0" smtClean="0">
                <a:latin typeface="Calibri" panose="020F0502020204030204" pitchFamily="34" charset="0"/>
                <a:ea typeface="Calibri" panose="020F0502020204030204" pitchFamily="34" charset="0"/>
                <a:cs typeface="Calibri" panose="020F0502020204030204" pitchFamily="34" charset="0"/>
              </a:rPr>
              <a:t>gia.</a:t>
            </a:r>
            <a:endParaRPr lang="en-US" altLang="en-US" sz="2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247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843961"/>
            <a:ext cx="11195048" cy="1015663"/>
          </a:xfrm>
          <a:prstGeom prst="rect">
            <a:avLst/>
          </a:prstGeom>
        </p:spPr>
        <p:txBody>
          <a:bodyPr wrap="square" lIns="0" tIns="0" rIns="0" bIns="0" rtlCol="0" anchor="t">
            <a:spAutoFit/>
          </a:bodyPr>
          <a:lstStyle/>
          <a:p>
            <a:pPr algn="ctr"/>
            <a:r>
              <a:rPr lang="en-US" sz="6600" u="none" dirty="0" smtClean="0">
                <a:solidFill>
                  <a:srgbClr val="002060"/>
                </a:solidFill>
                <a:latin typeface="SVN-A Love Of Thunder" panose="02040603050506020204" pitchFamily="18" charset="0"/>
              </a:rPr>
              <a:t>2. </a:t>
            </a:r>
            <a:r>
              <a:rPr lang="en-US" sz="6600" u="none" dirty="0" err="1" smtClean="0">
                <a:solidFill>
                  <a:srgbClr val="002060"/>
                </a:solidFill>
                <a:latin typeface="SVN-A Love Of Thunder" panose="02040603050506020204" pitchFamily="18" charset="0"/>
              </a:rPr>
              <a:t>Tình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hình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kinh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tế</a:t>
            </a:r>
            <a:r>
              <a:rPr lang="en-US" sz="6600" u="none" dirty="0" smtClean="0">
                <a:solidFill>
                  <a:srgbClr val="002060"/>
                </a:solidFill>
                <a:latin typeface="SVN-A Love Of Thunder" panose="02040603050506020204" pitchFamily="18" charset="0"/>
              </a:rPr>
              <a:t> - </a:t>
            </a:r>
            <a:r>
              <a:rPr lang="en-US" sz="6600" u="none" dirty="0" err="1" smtClean="0">
                <a:solidFill>
                  <a:srgbClr val="002060"/>
                </a:solidFill>
                <a:latin typeface="SVN-A Love Of Thunder" panose="02040603050506020204" pitchFamily="18" charset="0"/>
              </a:rPr>
              <a:t>xã</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hội</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3854510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 y="457200"/>
            <a:ext cx="4572000" cy="4486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4212" y="5181600"/>
            <a:ext cx="3962110" cy="400110"/>
          </a:xfrm>
          <a:prstGeom prst="rect">
            <a:avLst/>
          </a:prstGeom>
        </p:spPr>
        <p:txBody>
          <a:bodyPr wrap="none">
            <a:spAutoFit/>
          </a:bodyPr>
          <a:lstStyle/>
          <a:p>
            <a:pPr algn="ctr"/>
            <a:r>
              <a:rPr lang="en-US" sz="2000" dirty="0" err="1">
                <a:latin typeface="+mj-lt"/>
              </a:rPr>
              <a:t>Ang</a:t>
            </a:r>
            <a:r>
              <a:rPr lang="en-US" sz="2000" dirty="0">
                <a:latin typeface="+mj-lt"/>
              </a:rPr>
              <a:t> </a:t>
            </a:r>
            <a:r>
              <a:rPr lang="en-US" sz="2000" dirty="0" err="1">
                <a:latin typeface="+mj-lt"/>
              </a:rPr>
              <a:t>hình</a:t>
            </a:r>
            <a:r>
              <a:rPr lang="en-US" sz="2000" dirty="0">
                <a:latin typeface="+mj-lt"/>
              </a:rPr>
              <a:t> </a:t>
            </a:r>
            <a:r>
              <a:rPr lang="en-US" sz="2000" dirty="0" err="1">
                <a:latin typeface="+mj-lt"/>
              </a:rPr>
              <a:t>cầu</a:t>
            </a:r>
            <a:r>
              <a:rPr lang="en-US" sz="2000" dirty="0">
                <a:latin typeface="+mj-lt"/>
              </a:rPr>
              <a:t>,  </a:t>
            </a:r>
            <a:r>
              <a:rPr lang="en-US" sz="2000" dirty="0" err="1">
                <a:latin typeface="+mj-lt"/>
              </a:rPr>
              <a:t>gốm</a:t>
            </a:r>
            <a:r>
              <a:rPr lang="en-US" sz="2000" dirty="0">
                <a:latin typeface="+mj-lt"/>
              </a:rPr>
              <a:t> </a:t>
            </a:r>
            <a:r>
              <a:rPr lang="en-US" sz="2000" dirty="0" err="1">
                <a:latin typeface="+mj-lt"/>
              </a:rPr>
              <a:t>hoa</a:t>
            </a:r>
            <a:r>
              <a:rPr lang="en-US" sz="2000" dirty="0">
                <a:latin typeface="+mj-lt"/>
              </a:rPr>
              <a:t> lam </a:t>
            </a:r>
            <a:r>
              <a:rPr lang="en-US" sz="2000" dirty="0" err="1">
                <a:latin typeface="+mj-lt"/>
              </a:rPr>
              <a:t>vẽ</a:t>
            </a:r>
            <a:r>
              <a:rPr lang="en-US" sz="2000" dirty="0">
                <a:latin typeface="+mj-lt"/>
              </a:rPr>
              <a:t> </a:t>
            </a:r>
            <a:r>
              <a:rPr lang="en-US" sz="2000" dirty="0" err="1">
                <a:latin typeface="+mj-lt"/>
              </a:rPr>
              <a:t>rồng</a:t>
            </a:r>
            <a:r>
              <a:rPr lang="en-US" sz="2000" dirty="0">
                <a:latin typeface="+mj-lt"/>
              </a:rPr>
              <a:t>.</a:t>
            </a:r>
          </a:p>
        </p:txBody>
      </p:sp>
      <p:sp>
        <p:nvSpPr>
          <p:cNvPr id="6" name="Rectangle 3"/>
          <p:cNvSpPr>
            <a:spLocks noChangeArrowheads="1"/>
          </p:cNvSpPr>
          <p:nvPr/>
        </p:nvSpPr>
        <p:spPr bwMode="auto">
          <a:xfrm>
            <a:off x="6551612" y="5150822"/>
            <a:ext cx="5319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cs typeface="Arial" pitchFamily="34" charset="0"/>
              </a:rPr>
              <a:t>  </a:t>
            </a:r>
            <a:r>
              <a:rPr lang="en-US" altLang="en-US" sz="2000" dirty="0" err="1">
                <a:latin typeface="+mj-lt"/>
                <a:cs typeface="Arial" pitchFamily="34" charset="0"/>
              </a:rPr>
              <a:t>a</a:t>
            </a:r>
            <a:r>
              <a:rPr kumimoji="0" lang="en-US" altLang="en-US" sz="2000" b="0" i="0" u="none" strike="noStrike" cap="none" normalizeH="0" baseline="0" dirty="0" err="1" smtClean="0">
                <a:ln>
                  <a:noFill/>
                </a:ln>
                <a:solidFill>
                  <a:schemeClr val="tx1"/>
                </a:solidFill>
                <a:effectLst/>
                <a:latin typeface="+mj-lt"/>
                <a:cs typeface="Arial" pitchFamily="34" charset="0"/>
              </a:rPr>
              <a:t>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có</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nắp</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gốm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hoa</a:t>
            </a:r>
            <a:r>
              <a:rPr kumimoji="0" lang="en-US" altLang="en-US" sz="2000" b="0" i="0" u="none" strike="noStrike" cap="none" normalizeH="0" baseline="0" dirty="0" smtClean="0">
                <a:ln>
                  <a:noFill/>
                </a:ln>
                <a:solidFill>
                  <a:schemeClr val="tx1"/>
                </a:solidFill>
                <a:effectLst/>
                <a:latin typeface="+mj-lt"/>
                <a:cs typeface="Arial" pitchFamily="34" charset="0"/>
              </a:rPr>
              <a:t> lam </a:t>
            </a:r>
            <a:r>
              <a:rPr kumimoji="0" lang="en-US" altLang="en-US" sz="2000" b="0" i="0" u="none" strike="noStrike" cap="none" normalizeH="0" baseline="0" dirty="0" err="1" smtClean="0">
                <a:ln>
                  <a:noFill/>
                </a:ln>
                <a:solidFill>
                  <a:schemeClr val="tx1"/>
                </a:solidFill>
                <a:effectLst/>
                <a:latin typeface="+mj-lt"/>
                <a:cs typeface="Arial" pitchFamily="34" charset="0"/>
              </a:rPr>
              <a:t>vẽ</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thiếu</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nữ</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đang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tắm</a:t>
            </a:r>
            <a:r>
              <a:rPr kumimoji="0" lang="en-US" altLang="en-US" sz="2000" b="0" i="0" u="none" strike="noStrike" cap="none" normalizeH="0" baseline="0" dirty="0" smtClean="0">
                <a:ln>
                  <a:noFill/>
                </a:ln>
                <a:solidFill>
                  <a:schemeClr val="tx1"/>
                </a:solidFill>
                <a:effectLst/>
                <a:latin typeface="+mj-lt"/>
                <a:cs typeface="Arial" pitchFamily="34" charset="0"/>
              </a:rPr>
              <a:t>. </a:t>
            </a:r>
          </a:p>
        </p:txBody>
      </p:sp>
      <p:pic>
        <p:nvPicPr>
          <p:cNvPr id="2052"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2" y="457200"/>
            <a:ext cx="44767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44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5576" y="5012324"/>
            <a:ext cx="457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cs typeface="Arial" pitchFamily="34" charset="0"/>
              </a:rPr>
              <a:t>  </a:t>
            </a:r>
            <a:r>
              <a:rPr lang="en-US" altLang="en-US" sz="2000" dirty="0" err="1" smtClean="0">
                <a:latin typeface="+mj-lt"/>
                <a:cs typeface="Arial" pitchFamily="34" charset="0"/>
              </a:rPr>
              <a:t>Đĩ</a:t>
            </a:r>
            <a:r>
              <a:rPr kumimoji="0" lang="en-US" altLang="en-US" sz="2000" b="0" i="0" u="none" strike="noStrike" cap="none" normalizeH="0" baseline="0" dirty="0" err="1" smtClean="0">
                <a:ln>
                  <a:noFill/>
                </a:ln>
                <a:solidFill>
                  <a:schemeClr val="tx1"/>
                </a:solidFill>
                <a:effectLst/>
                <a:latin typeface="+mj-lt"/>
                <a:cs typeface="Arial" pitchFamily="34" charset="0"/>
              </a:rPr>
              <a:t>a</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lớn</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gốm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hoa</a:t>
            </a:r>
            <a:r>
              <a:rPr kumimoji="0" lang="en-US" altLang="en-US" sz="2000" b="0" i="0" u="none" strike="noStrike" cap="none" normalizeH="0" baseline="0" dirty="0" smtClean="0">
                <a:ln>
                  <a:noFill/>
                </a:ln>
                <a:solidFill>
                  <a:schemeClr val="tx1"/>
                </a:solidFill>
                <a:effectLst/>
                <a:latin typeface="+mj-lt"/>
                <a:cs typeface="Arial" pitchFamily="34" charset="0"/>
              </a:rPr>
              <a:t> lam </a:t>
            </a:r>
            <a:r>
              <a:rPr kumimoji="0" lang="en-US" altLang="en-US" sz="2000" b="0" i="0" u="none" strike="noStrike" cap="none" normalizeH="0" baseline="0" dirty="0" err="1" smtClean="0">
                <a:ln>
                  <a:noFill/>
                </a:ln>
                <a:solidFill>
                  <a:schemeClr val="tx1"/>
                </a:solidFill>
                <a:effectLst/>
                <a:latin typeface="+mj-lt"/>
                <a:cs typeface="Arial" pitchFamily="34" charset="0"/>
              </a:rPr>
              <a:t>trang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trí</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cánh</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sen</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trong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lòng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vẽ</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sư</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tử</a:t>
            </a:r>
            <a:r>
              <a:rPr kumimoji="0" lang="en-US" altLang="en-US" sz="2000" b="0" i="0" u="none" strike="noStrike" cap="none" normalizeH="0" baseline="0" dirty="0" smtClean="0">
                <a:ln>
                  <a:noFill/>
                </a:ln>
                <a:solidFill>
                  <a:schemeClr val="tx1"/>
                </a:solidFill>
                <a:effectLst/>
                <a:latin typeface="+mj-lt"/>
                <a:cs typeface="Arial" pitchFamily="34" charset="0"/>
              </a:rPr>
              <a:t> </a:t>
            </a:r>
          </a:p>
        </p:txBody>
      </p:sp>
      <p:pic>
        <p:nvPicPr>
          <p:cNvPr id="4098"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57200"/>
            <a:ext cx="4572000" cy="44862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705845" y="5166211"/>
            <a:ext cx="65180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Ấm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đựng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rượu</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gốm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hoa</a:t>
            </a:r>
            <a:r>
              <a:rPr kumimoji="0" lang="en-US" altLang="en-US" sz="2000" b="0" i="0" u="none" strike="noStrike" cap="none" normalizeH="0" baseline="0" dirty="0" smtClean="0">
                <a:ln>
                  <a:noFill/>
                </a:ln>
                <a:solidFill>
                  <a:schemeClr val="tx1"/>
                </a:solidFill>
                <a:effectLst/>
                <a:latin typeface="+mj-lt"/>
                <a:cs typeface="Arial" pitchFamily="34" charset="0"/>
              </a:rPr>
              <a:t> lam </a:t>
            </a:r>
            <a:r>
              <a:rPr kumimoji="0" lang="en-US" altLang="en-US" sz="2000" b="0" i="0" u="none" strike="noStrike" cap="none" normalizeH="0" baseline="0" dirty="0" err="1" smtClean="0">
                <a:ln>
                  <a:noFill/>
                </a:ln>
                <a:solidFill>
                  <a:schemeClr val="tx1"/>
                </a:solidFill>
                <a:effectLst/>
                <a:latin typeface="+mj-lt"/>
                <a:cs typeface="Arial" pitchFamily="34" charset="0"/>
              </a:rPr>
              <a:t>tạo</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hình</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tượng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chim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phượng</a:t>
            </a:r>
            <a:r>
              <a:rPr kumimoji="0" lang="en-US" altLang="en-US" sz="2000" b="0" i="0" u="none" strike="noStrike" cap="none" normalizeH="0" baseline="0" dirty="0" smtClean="0">
                <a:ln>
                  <a:noFill/>
                </a:ln>
                <a:solidFill>
                  <a:schemeClr val="tx1"/>
                </a:solidFill>
                <a:effectLst/>
                <a:latin typeface="+mj-lt"/>
                <a:cs typeface="Arial" pitchFamily="34" charset="0"/>
              </a:rPr>
              <a:t>. </a:t>
            </a:r>
          </a:p>
        </p:txBody>
      </p:sp>
      <p:pic>
        <p:nvPicPr>
          <p:cNvPr id="4100" name="Picture 4"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7" y="457200"/>
            <a:ext cx="33242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025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857" y="5240924"/>
            <a:ext cx="35610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smtClean="0">
                <a:ln>
                  <a:noFill/>
                </a:ln>
                <a:solidFill>
                  <a:schemeClr val="tx1"/>
                </a:solidFill>
                <a:effectLst/>
                <a:latin typeface="+mj-lt"/>
                <a:cs typeface="Arial" pitchFamily="34" charset="0"/>
              </a:rPr>
              <a:t>Bình</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gốm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hoa</a:t>
            </a:r>
            <a:r>
              <a:rPr kumimoji="0" lang="en-US" altLang="en-US" sz="2000" b="0" i="0" u="none" strike="noStrike" cap="none" normalizeH="0" baseline="0" dirty="0" smtClean="0">
                <a:ln>
                  <a:noFill/>
                </a:ln>
                <a:solidFill>
                  <a:schemeClr val="tx1"/>
                </a:solidFill>
                <a:effectLst/>
                <a:latin typeface="+mj-lt"/>
                <a:cs typeface="Arial" pitchFamily="34" charset="0"/>
              </a:rPr>
              <a:t> lam </a:t>
            </a:r>
            <a:r>
              <a:rPr kumimoji="0" lang="en-US" altLang="en-US" sz="2000" b="0" i="0" u="none" strike="noStrike" cap="none" normalizeH="0" baseline="0" dirty="0" err="1" smtClean="0">
                <a:ln>
                  <a:noFill/>
                </a:ln>
                <a:solidFill>
                  <a:schemeClr val="tx1"/>
                </a:solidFill>
                <a:effectLst/>
                <a:latin typeface="+mj-lt"/>
                <a:cs typeface="Arial" pitchFamily="34" charset="0"/>
              </a:rPr>
              <a:t>vẽ</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thiên</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nga</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Bảo</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vật</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Quốc</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gia</a:t>
            </a:r>
            <a:r>
              <a:rPr kumimoji="0" lang="en-US" altLang="en-US" sz="2000" b="0" i="0" u="none" strike="noStrike" cap="none" normalizeH="0" baseline="0" dirty="0" smtClean="0">
                <a:ln>
                  <a:noFill/>
                </a:ln>
                <a:solidFill>
                  <a:schemeClr val="tx1"/>
                </a:solidFill>
                <a:effectLst/>
                <a:latin typeface="+mj-lt"/>
                <a:cs typeface="Arial" pitchFamily="34" charset="0"/>
              </a:rPr>
              <a:t>). </a:t>
            </a:r>
          </a:p>
        </p:txBody>
      </p:sp>
      <p:pic>
        <p:nvPicPr>
          <p:cNvPr id="5122" name="Picture 2"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381000"/>
            <a:ext cx="329565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389812" y="5394811"/>
            <a:ext cx="31296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2000" dirty="0" err="1" smtClean="0">
                <a:latin typeface="+mj-lt"/>
                <a:cs typeface="Arial" pitchFamily="34" charset="0"/>
              </a:rPr>
              <a:t>Ấ</a:t>
            </a:r>
            <a:r>
              <a:rPr kumimoji="0" lang="en-US" altLang="en-US" sz="2000" b="0" i="0" u="none" strike="noStrike" cap="none" normalizeH="0" baseline="0" dirty="0" err="1" smtClean="0">
                <a:ln>
                  <a:noFill/>
                </a:ln>
                <a:solidFill>
                  <a:schemeClr val="tx1"/>
                </a:solidFill>
                <a:effectLst/>
                <a:latin typeface="+mj-lt"/>
                <a:cs typeface="Arial" pitchFamily="34" charset="0"/>
              </a:rPr>
              <a:t>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hình</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rồng</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gốm</a:t>
            </a:r>
            <a:r>
              <a:rPr kumimoji="0" lang="en-US" altLang="en-US" sz="2000" b="0" i="0" u="none" strike="noStrike" cap="none" normalizeH="0" baseline="0" dirty="0" smtClean="0">
                <a:ln>
                  <a:noFill/>
                </a:ln>
                <a:solidFill>
                  <a:schemeClr val="tx1"/>
                </a:solidFill>
                <a:effectLst/>
                <a:latin typeface="+mj-lt"/>
                <a:cs typeface="Arial" pitchFamily="34" charset="0"/>
              </a:rPr>
              <a:t> </a:t>
            </a:r>
            <a:r>
              <a:rPr kumimoji="0" lang="en-US" altLang="en-US" sz="2000" b="0" i="0" u="none" strike="noStrike" cap="none" normalizeH="0" baseline="0" dirty="0" err="1" smtClean="0">
                <a:ln>
                  <a:noFill/>
                </a:ln>
                <a:solidFill>
                  <a:schemeClr val="tx1"/>
                </a:solidFill>
                <a:effectLst/>
                <a:latin typeface="+mj-lt"/>
                <a:cs typeface="Arial" pitchFamily="34" charset="0"/>
              </a:rPr>
              <a:t>hoa</a:t>
            </a:r>
            <a:r>
              <a:rPr kumimoji="0" lang="en-US" altLang="en-US" sz="2000" b="0" i="0" u="none" strike="noStrike" cap="none" normalizeH="0" baseline="0" dirty="0" smtClean="0">
                <a:ln>
                  <a:noFill/>
                </a:ln>
                <a:solidFill>
                  <a:schemeClr val="tx1"/>
                </a:solidFill>
                <a:effectLst/>
                <a:latin typeface="+mj-lt"/>
                <a:cs typeface="Arial" pitchFamily="34" charset="0"/>
              </a:rPr>
              <a:t> lam </a:t>
            </a:r>
          </a:p>
        </p:txBody>
      </p:sp>
      <p:pic>
        <p:nvPicPr>
          <p:cNvPr id="5124"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2" y="381000"/>
            <a:ext cx="37623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264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488" b="23488"/>
          <a:stretch>
            <a:fillRect/>
          </a:stretch>
        </p:blipFill>
        <p:spPr>
          <a:xfrm>
            <a:off x="1587" y="0"/>
            <a:ext cx="12188825" cy="6858000"/>
          </a:xfrm>
          <a:prstGeom prst="rect">
            <a:avLst/>
          </a:prstGeom>
        </p:spPr>
      </p:pic>
      <p:grpSp>
        <p:nvGrpSpPr>
          <p:cNvPr id="3" name="Group 3"/>
          <p:cNvGrpSpPr/>
          <p:nvPr/>
        </p:nvGrpSpPr>
        <p:grpSpPr>
          <a:xfrm>
            <a:off x="395259" y="1133284"/>
            <a:ext cx="11401480" cy="4053376"/>
            <a:chOff x="0" y="0"/>
            <a:chExt cx="8956803" cy="4768678"/>
          </a:xfrm>
          <a:solidFill>
            <a:schemeClr val="accent6">
              <a:lumMod val="60000"/>
              <a:lumOff val="40000"/>
            </a:schemeClr>
          </a:solidFill>
        </p:grpSpPr>
        <p:sp>
          <p:nvSpPr>
            <p:cNvPr id="4" name="Freeform 4"/>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grpFill/>
          </p:spPr>
        </p:sp>
        <p:sp>
          <p:nvSpPr>
            <p:cNvPr id="5" name="Freeform 5"/>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grp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08014" flipH="1">
            <a:off x="548490" y="607594"/>
            <a:ext cx="1440716" cy="158943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20278" y="4495800"/>
            <a:ext cx="1968547" cy="214247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738159" y="94879"/>
            <a:ext cx="2071253" cy="158152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88607">
            <a:off x="1647867" y="4927561"/>
            <a:ext cx="2739114" cy="135995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4617" y="4364055"/>
            <a:ext cx="1503385" cy="163669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68614" y="1147546"/>
            <a:ext cx="1445977" cy="1495290"/>
          </a:xfrm>
          <a:prstGeom prst="rect">
            <a:avLst/>
          </a:prstGeom>
        </p:spPr>
      </p:pic>
      <p:sp>
        <p:nvSpPr>
          <p:cNvPr id="12" name="TextBox 12"/>
          <p:cNvSpPr txBox="1"/>
          <p:nvPr/>
        </p:nvSpPr>
        <p:spPr>
          <a:xfrm>
            <a:off x="401193" y="1524000"/>
            <a:ext cx="11335252" cy="3339376"/>
          </a:xfrm>
          <a:prstGeom prst="rect">
            <a:avLst/>
          </a:prstGeom>
        </p:spPr>
        <p:txBody>
          <a:bodyPr wrap="square" lIns="0" tIns="0" rIns="0" bIns="0" rtlCol="0" anchor="t">
            <a:spAutoFit/>
          </a:bodyPr>
          <a:lstStyle/>
          <a:p>
            <a:pPr algn="ct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TiếT</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47+50+51.Bài 20:</a:t>
            </a:r>
          </a:p>
          <a:p>
            <a:pPr algn="ct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Nước</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Đại</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Việt</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thời</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Lê</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sơ</a:t>
            </a:r>
            <a:endPar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endParaRPr>
          </a:p>
          <a:p>
            <a:pPr algn="ct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(1428-1527)</a:t>
            </a:r>
            <a:endParaRPr lang="zh-CN" altLang="en-US" sz="5400" b="1" dirty="0" smtClean="0">
              <a:solidFill>
                <a:schemeClr val="bg2">
                  <a:lumMod val="10000"/>
                </a:schemeClr>
              </a:solidFill>
              <a:latin typeface="汉仪喵魂体W" panose="00020600040101010101" pitchFamily="18" charset="-122"/>
              <a:ea typeface="汉仪喵魂体W" panose="00020600040101010101" pitchFamily="18" charset="-122"/>
            </a:endParaRPr>
          </a:p>
          <a:p>
            <a:pPr algn="ctr">
              <a:lnSpc>
                <a:spcPts val="6600"/>
              </a:lnSpc>
            </a:pPr>
            <a:endParaRPr lang="en-US" sz="5400" dirty="0">
              <a:solidFill>
                <a:schemeClr val="bg2">
                  <a:lumMod val="10000"/>
                </a:schemeClr>
              </a:solidFill>
              <a:latin typeface="Hangyaboly"/>
            </a:endParaRPr>
          </a:p>
        </p:txBody>
      </p:sp>
    </p:spTree>
    <p:extLst>
      <p:ext uri="{BB962C8B-B14F-4D97-AF65-F5344CB8AC3E}">
        <p14:creationId xmlns:p14="http://schemas.microsoft.com/office/powerpoint/2010/main" val="5190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4" y="3124200"/>
            <a:ext cx="2031131" cy="3392286"/>
          </a:xfrm>
          <a:prstGeom prst="rect">
            <a:avLst/>
          </a:prstGeom>
        </p:spPr>
      </p:pic>
      <p:sp>
        <p:nvSpPr>
          <p:cNvPr id="2" name="Rounded Rectangular Callout 1"/>
          <p:cNvSpPr/>
          <p:nvPr/>
        </p:nvSpPr>
        <p:spPr>
          <a:xfrm>
            <a:off x="1446212" y="762000"/>
            <a:ext cx="8610600" cy="2209800"/>
          </a:xfrm>
          <a:prstGeom prst="wedgeRoundRectCallout">
            <a:avLst>
              <a:gd name="adj1" fmla="val -40344"/>
              <a:gd name="adj2" fmla="val 78308"/>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spcBef>
                <a:spcPct val="0"/>
              </a:spcBef>
            </a:pP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Em</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ấn</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tượng</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với</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thành</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tựu</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kinh</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tế</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nào</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nhất</a:t>
            </a:r>
            <a:r>
              <a:rPr lang="en-US" altLang="en-US" sz="4400" dirty="0" smtClean="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rPr>
              <a:t>?</a:t>
            </a:r>
            <a:endParaRPr lang="en-US" altLang="en-US" sz="4400" dirty="0">
              <a:solidFill>
                <a:schemeClr val="bg2">
                  <a:lumMod val="10000"/>
                </a:schemeClr>
              </a:solidFill>
              <a:latin typeface="UTM Azuki" panose="020406030505060202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0244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89412" y="342901"/>
            <a:ext cx="4038600" cy="1543049"/>
            <a:chOff x="3238500" y="0"/>
            <a:chExt cx="4038600" cy="1543049"/>
          </a:xfrm>
        </p:grpSpPr>
        <p:sp>
          <p:nvSpPr>
            <p:cNvPr id="15" name="Trapezoid 14"/>
            <p:cNvSpPr/>
            <p:nvPr/>
          </p:nvSpPr>
          <p:spPr>
            <a:xfrm>
              <a:off x="3889450" y="0"/>
              <a:ext cx="2508099" cy="1543049"/>
            </a:xfrm>
            <a:prstGeom prst="trapezoid">
              <a:avLst>
                <a:gd name="adj" fmla="val 83333"/>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Trapezoid 4"/>
            <p:cNvSpPr/>
            <p:nvPr/>
          </p:nvSpPr>
          <p:spPr>
            <a:xfrm>
              <a:off x="3238500" y="0"/>
              <a:ext cx="4038600" cy="15430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4000" kern="1200" dirty="0" err="1" smtClean="0">
                  <a:solidFill>
                    <a:schemeClr val="tx1"/>
                  </a:solidFill>
                </a:rPr>
                <a:t>Quý</a:t>
              </a:r>
              <a:r>
                <a:rPr lang="en-US" sz="4000" kern="1200" dirty="0" smtClean="0">
                  <a:solidFill>
                    <a:schemeClr val="tx1"/>
                  </a:solidFill>
                </a:rPr>
                <a:t> </a:t>
              </a:r>
              <a:r>
                <a:rPr lang="en-US" sz="4000" kern="1200" dirty="0" err="1" smtClean="0">
                  <a:solidFill>
                    <a:schemeClr val="tx1"/>
                  </a:solidFill>
                </a:rPr>
                <a:t>tộc</a:t>
              </a:r>
              <a:endParaRPr lang="en-US" sz="4000" kern="1200" dirty="0">
                <a:solidFill>
                  <a:schemeClr val="tx1"/>
                </a:solidFill>
              </a:endParaRPr>
            </a:p>
          </p:txBody>
        </p:sp>
      </p:grpSp>
      <p:grpSp>
        <p:nvGrpSpPr>
          <p:cNvPr id="6" name="Group 5"/>
          <p:cNvGrpSpPr/>
          <p:nvPr/>
        </p:nvGrpSpPr>
        <p:grpSpPr>
          <a:xfrm>
            <a:off x="3522662" y="1885950"/>
            <a:ext cx="5143500" cy="1543049"/>
            <a:chOff x="2571750" y="1543049"/>
            <a:chExt cx="5143500" cy="1543049"/>
          </a:xfrm>
        </p:grpSpPr>
        <p:sp>
          <p:nvSpPr>
            <p:cNvPr id="13" name="Trapezoid 12"/>
            <p:cNvSpPr/>
            <p:nvPr/>
          </p:nvSpPr>
          <p:spPr>
            <a:xfrm>
              <a:off x="2571750" y="1543049"/>
              <a:ext cx="5143500" cy="1543049"/>
            </a:xfrm>
            <a:prstGeom prst="trapezoid">
              <a:avLst>
                <a:gd name="adj" fmla="val 83333"/>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4" name="Trapezoid 6"/>
            <p:cNvSpPr/>
            <p:nvPr/>
          </p:nvSpPr>
          <p:spPr>
            <a:xfrm>
              <a:off x="3471862" y="1543049"/>
              <a:ext cx="3343275" cy="15430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4000" kern="1200" dirty="0" err="1" smtClean="0">
                  <a:solidFill>
                    <a:schemeClr val="tx1"/>
                  </a:solidFill>
                </a:rPr>
                <a:t>Nông</a:t>
              </a:r>
              <a:r>
                <a:rPr lang="en-US" sz="4000" kern="1200" dirty="0" smtClean="0">
                  <a:solidFill>
                    <a:schemeClr val="tx1"/>
                  </a:solidFill>
                </a:rPr>
                <a:t> </a:t>
              </a:r>
              <a:r>
                <a:rPr lang="en-US" sz="4000" kern="1200" dirty="0" err="1" smtClean="0">
                  <a:solidFill>
                    <a:schemeClr val="tx1"/>
                  </a:solidFill>
                </a:rPr>
                <a:t>dân</a:t>
              </a:r>
              <a:endParaRPr lang="en-US" sz="4000" kern="1200" dirty="0">
                <a:solidFill>
                  <a:schemeClr val="tx1"/>
                </a:solidFill>
              </a:endParaRPr>
            </a:p>
          </p:txBody>
        </p:sp>
      </p:grpSp>
      <p:grpSp>
        <p:nvGrpSpPr>
          <p:cNvPr id="7" name="Group 6"/>
          <p:cNvGrpSpPr/>
          <p:nvPr/>
        </p:nvGrpSpPr>
        <p:grpSpPr>
          <a:xfrm>
            <a:off x="2236787" y="3429000"/>
            <a:ext cx="7715249" cy="1543049"/>
            <a:chOff x="1285875" y="3086099"/>
            <a:chExt cx="7715249" cy="1543049"/>
          </a:xfrm>
        </p:grpSpPr>
        <p:sp>
          <p:nvSpPr>
            <p:cNvPr id="11" name="Trapezoid 10"/>
            <p:cNvSpPr/>
            <p:nvPr/>
          </p:nvSpPr>
          <p:spPr>
            <a:xfrm>
              <a:off x="1285875" y="3086099"/>
              <a:ext cx="7715249" cy="1543049"/>
            </a:xfrm>
            <a:prstGeom prst="trapezoid">
              <a:avLst>
                <a:gd name="adj" fmla="val 83333"/>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12" name="Trapezoid 8"/>
            <p:cNvSpPr/>
            <p:nvPr/>
          </p:nvSpPr>
          <p:spPr>
            <a:xfrm>
              <a:off x="1800224" y="3086099"/>
              <a:ext cx="7000876" cy="15430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4000" kern="1200" dirty="0" err="1" smtClean="0">
                  <a:solidFill>
                    <a:schemeClr val="tx1"/>
                  </a:solidFill>
                </a:rPr>
                <a:t>Thợ</a:t>
              </a:r>
              <a:r>
                <a:rPr lang="en-US" sz="4000" kern="1200" dirty="0" smtClean="0">
                  <a:solidFill>
                    <a:schemeClr val="tx1"/>
                  </a:solidFill>
                </a:rPr>
                <a:t> </a:t>
              </a:r>
              <a:r>
                <a:rPr lang="en-US" sz="4000" kern="1200" dirty="0" err="1" smtClean="0">
                  <a:solidFill>
                    <a:schemeClr val="tx1"/>
                  </a:solidFill>
                </a:rPr>
                <a:t>thủ</a:t>
              </a:r>
              <a:r>
                <a:rPr lang="en-US" sz="4000" kern="1200" dirty="0" smtClean="0">
                  <a:solidFill>
                    <a:schemeClr val="tx1"/>
                  </a:solidFill>
                </a:rPr>
                <a:t> </a:t>
              </a:r>
              <a:r>
                <a:rPr lang="en-US" sz="4000" kern="1200" dirty="0" err="1" smtClean="0">
                  <a:solidFill>
                    <a:schemeClr val="tx1"/>
                  </a:solidFill>
                </a:rPr>
                <a:t>công</a:t>
              </a:r>
              <a:r>
                <a:rPr lang="en-US" sz="4000" kern="1200" dirty="0" smtClean="0">
                  <a:solidFill>
                    <a:schemeClr val="tx1"/>
                  </a:solidFill>
                </a:rPr>
                <a:t>, </a:t>
              </a:r>
              <a:r>
                <a:rPr lang="en-US" sz="4000" kern="1200" dirty="0" err="1" smtClean="0">
                  <a:solidFill>
                    <a:schemeClr val="tx1"/>
                  </a:solidFill>
                </a:rPr>
                <a:t>thương</a:t>
              </a:r>
              <a:r>
                <a:rPr lang="en-US" sz="4000" kern="1200" dirty="0" smtClean="0">
                  <a:solidFill>
                    <a:schemeClr val="tx1"/>
                  </a:solidFill>
                </a:rPr>
                <a:t> </a:t>
              </a:r>
              <a:r>
                <a:rPr lang="en-US" sz="4000" kern="1200" dirty="0" err="1" smtClean="0">
                  <a:solidFill>
                    <a:schemeClr val="tx1"/>
                  </a:solidFill>
                </a:rPr>
                <a:t>nhân</a:t>
              </a:r>
              <a:endParaRPr lang="en-US" sz="4000" kern="1200" dirty="0">
                <a:solidFill>
                  <a:schemeClr val="tx1"/>
                </a:solidFill>
              </a:endParaRPr>
            </a:p>
          </p:txBody>
        </p:sp>
      </p:grpSp>
      <p:grpSp>
        <p:nvGrpSpPr>
          <p:cNvPr id="8" name="Group 7"/>
          <p:cNvGrpSpPr/>
          <p:nvPr/>
        </p:nvGrpSpPr>
        <p:grpSpPr>
          <a:xfrm>
            <a:off x="950912" y="4972050"/>
            <a:ext cx="10287000" cy="1543049"/>
            <a:chOff x="0" y="4629149"/>
            <a:chExt cx="10287000" cy="1543049"/>
          </a:xfrm>
        </p:grpSpPr>
        <p:sp>
          <p:nvSpPr>
            <p:cNvPr id="9" name="Trapezoid 8"/>
            <p:cNvSpPr/>
            <p:nvPr/>
          </p:nvSpPr>
          <p:spPr>
            <a:xfrm>
              <a:off x="0" y="4629149"/>
              <a:ext cx="10287000" cy="1543049"/>
            </a:xfrm>
            <a:prstGeom prst="trapezoid">
              <a:avLst>
                <a:gd name="adj" fmla="val 83333"/>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0" name="Trapezoid 10"/>
            <p:cNvSpPr/>
            <p:nvPr/>
          </p:nvSpPr>
          <p:spPr>
            <a:xfrm>
              <a:off x="1800224" y="4629149"/>
              <a:ext cx="6686550" cy="15430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4000" kern="1200" dirty="0" err="1" smtClean="0">
                  <a:solidFill>
                    <a:schemeClr val="tx1"/>
                  </a:solidFill>
                </a:rPr>
                <a:t>Nô</a:t>
              </a:r>
              <a:r>
                <a:rPr lang="en-US" sz="4000" kern="1200" dirty="0" smtClean="0">
                  <a:solidFill>
                    <a:schemeClr val="tx1"/>
                  </a:solidFill>
                </a:rPr>
                <a:t> </a:t>
              </a:r>
              <a:r>
                <a:rPr lang="en-US" sz="4000" kern="1200" dirty="0" err="1" smtClean="0">
                  <a:solidFill>
                    <a:schemeClr val="tx1"/>
                  </a:solidFill>
                </a:rPr>
                <a:t>tì</a:t>
              </a:r>
              <a:endParaRPr lang="en-US" sz="4000" kern="1200" dirty="0">
                <a:solidFill>
                  <a:schemeClr val="tx1"/>
                </a:solidFill>
              </a:endParaRPr>
            </a:p>
          </p:txBody>
        </p:sp>
      </p:grpSp>
    </p:spTree>
    <p:extLst>
      <p:ext uri="{BB962C8B-B14F-4D97-AF65-F5344CB8AC3E}">
        <p14:creationId xmlns:p14="http://schemas.microsoft.com/office/powerpoint/2010/main" val="1912919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012" y="76200"/>
            <a:ext cx="11506200" cy="5632311"/>
          </a:xfrm>
          <a:prstGeom prst="rect">
            <a:avLst/>
          </a:prstGeom>
        </p:spPr>
        <p:txBody>
          <a:bodyPr wrap="square">
            <a:spAutoFit/>
          </a:bodyPr>
          <a:lstStyle/>
          <a:p>
            <a:r>
              <a:rPr lang="vi-VN" sz="2400" b="1" dirty="0">
                <a:latin typeface="Calibri" panose="020F0502020204030204" pitchFamily="34" charset="0"/>
                <a:ea typeface="Calibri" panose="020F0502020204030204" pitchFamily="34" charset="0"/>
                <a:cs typeface="Calibri" panose="020F0502020204030204" pitchFamily="34" charset="0"/>
              </a:rPr>
              <a:t>2. Tình hình kinh tế, xã hội</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b="1" dirty="0">
                <a:latin typeface="Calibri" panose="020F0502020204030204" pitchFamily="34" charset="0"/>
                <a:ea typeface="Calibri" panose="020F0502020204030204" pitchFamily="34" charset="0"/>
                <a:cs typeface="Calibri" panose="020F0502020204030204" pitchFamily="34" charset="0"/>
              </a:rPr>
              <a:t>a. Kinh tế thời Lê sơ</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b="1" dirty="0">
                <a:latin typeface="Calibri" panose="020F0502020204030204" pitchFamily="34" charset="0"/>
                <a:ea typeface="Calibri" panose="020F0502020204030204" pitchFamily="34" charset="0"/>
                <a:cs typeface="Calibri" panose="020F0502020204030204" pitchFamily="34" charset="0"/>
              </a:rPr>
              <a:t>- Nông nghiệp: </a:t>
            </a:r>
            <a:r>
              <a:rPr lang="vi-VN" sz="2400" dirty="0">
                <a:latin typeface="Calibri" panose="020F0502020204030204" pitchFamily="34" charset="0"/>
                <a:ea typeface="Calibri" panose="020F0502020204030204" pitchFamily="34" charset="0"/>
                <a:cs typeface="Calibri" panose="020F0502020204030204" pitchFamily="34" charset="0"/>
              </a:rPr>
              <a:t>Ban hành nhiều </a:t>
            </a:r>
            <a:r>
              <a:rPr lang="vi-VN" sz="2400" dirty="0" smtClean="0">
                <a:latin typeface="Calibri" panose="020F0502020204030204" pitchFamily="34" charset="0"/>
                <a:ea typeface="Calibri" panose="020F0502020204030204" pitchFamily="34" charset="0"/>
                <a:cs typeface="Calibri" panose="020F0502020204030204" pitchFamily="34" charset="0"/>
              </a:rPr>
              <a:t>chính</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sách</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phục</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hồi</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và</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phát</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triển</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nông</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nghiệp</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dirty="0" smtClean="0">
                <a:latin typeface="Calibri" panose="020F0502020204030204" pitchFamily="34" charset="0"/>
                <a:ea typeface="Calibri" panose="020F0502020204030204" pitchFamily="34" charset="0"/>
                <a:cs typeface="Calibri" panose="020F0502020204030204" pitchFamily="34" charset="0"/>
              </a:rPr>
              <a:t>=&gt; </a:t>
            </a:r>
            <a:r>
              <a:rPr lang="vi-VN" sz="2400" dirty="0">
                <a:latin typeface="Calibri" panose="020F0502020204030204" pitchFamily="34" charset="0"/>
                <a:ea typeface="Calibri" panose="020F0502020204030204" pitchFamily="34" charset="0"/>
                <a:cs typeface="Calibri" panose="020F0502020204030204" pitchFamily="34" charset="0"/>
              </a:rPr>
              <a:t>Nông nghiệp phục hồi và phát triển, đời sống nhân dân ổn định.</a:t>
            </a:r>
          </a:p>
          <a:p>
            <a:r>
              <a:rPr lang="vi-VN" sz="2400" b="1" dirty="0">
                <a:latin typeface="Calibri" panose="020F0502020204030204" pitchFamily="34" charset="0"/>
                <a:ea typeface="Calibri" panose="020F0502020204030204" pitchFamily="34" charset="0"/>
                <a:cs typeface="Calibri" panose="020F0502020204030204" pitchFamily="34" charset="0"/>
              </a:rPr>
              <a:t>- Thủ công nghiệp:</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Đông kinh (Thăng Long) trở thành trung tâm kinh tế </a:t>
            </a:r>
            <a:r>
              <a:rPr lang="vi-VN" sz="2400" dirty="0" smtClean="0">
                <a:latin typeface="Calibri" panose="020F0502020204030204" pitchFamily="34" charset="0"/>
                <a:ea typeface="Calibri" panose="020F0502020204030204" pitchFamily="34" charset="0"/>
                <a:cs typeface="Calibri" panose="020F0502020204030204" pitchFamily="34" charset="0"/>
              </a:rPr>
              <a:t>sầm</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err="1" smtClean="0">
                <a:latin typeface="Calibri" panose="020F0502020204030204" pitchFamily="34" charset="0"/>
                <a:ea typeface="Calibri" panose="020F0502020204030204" pitchFamily="34" charset="0"/>
                <a:cs typeface="Calibri" panose="020F0502020204030204" pitchFamily="34" charset="0"/>
              </a:rPr>
              <a:t>uất</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Các làng nghề thủ công phát </a:t>
            </a:r>
            <a:r>
              <a:rPr lang="vi-VN" sz="2400" dirty="0" smtClean="0">
                <a:latin typeface="Calibri" panose="020F0502020204030204" pitchFamily="34" charset="0"/>
                <a:ea typeface="Calibri" panose="020F0502020204030204" pitchFamily="34" charset="0"/>
                <a:cs typeface="Calibri" panose="020F0502020204030204" pitchFamily="34" charset="0"/>
              </a:rPr>
              <a:t>triển</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vi-VN"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Triều đình lập ra Cục bách tác </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en-US" sz="2400" b="1" dirty="0" smtClean="0">
                <a:latin typeface="Calibri" panose="020F0502020204030204" pitchFamily="34" charset="0"/>
                <a:ea typeface="Calibri" panose="020F0502020204030204" pitchFamily="34" charset="0"/>
                <a:cs typeface="Calibri" panose="020F0502020204030204" pitchFamily="34" charset="0"/>
              </a:rPr>
              <a:t>- </a:t>
            </a:r>
            <a:r>
              <a:rPr lang="vi-VN" sz="2400" b="1" dirty="0" smtClean="0">
                <a:latin typeface="Calibri" panose="020F0502020204030204" pitchFamily="34" charset="0"/>
                <a:ea typeface="Calibri" panose="020F0502020204030204" pitchFamily="34" charset="0"/>
                <a:cs typeface="Calibri" panose="020F0502020204030204" pitchFamily="34" charset="0"/>
              </a:rPr>
              <a:t>Thương </a:t>
            </a:r>
            <a:r>
              <a:rPr lang="vi-VN" sz="2400" b="1" dirty="0">
                <a:latin typeface="Calibri" panose="020F0502020204030204" pitchFamily="34" charset="0"/>
                <a:ea typeface="Calibri" panose="020F0502020204030204" pitchFamily="34" charset="0"/>
                <a:cs typeface="Calibri" panose="020F0502020204030204" pitchFamily="34" charset="0"/>
              </a:rPr>
              <a:t>nghiệp: </a:t>
            </a:r>
            <a:r>
              <a:rPr lang="vi-VN" sz="2400" dirty="0">
                <a:latin typeface="Calibri" panose="020F0502020204030204" pitchFamily="34" charset="0"/>
                <a:ea typeface="Calibri" panose="020F0502020204030204" pitchFamily="34" charset="0"/>
                <a:cs typeface="Calibri" panose="020F0502020204030204" pitchFamily="34" charset="0"/>
              </a:rPr>
              <a:t>giao thương với nước ngoài phát triển</a:t>
            </a:r>
            <a:r>
              <a:rPr lang="vi-VN" sz="2400" dirty="0" smtClean="0">
                <a:latin typeface="Calibri" panose="020F0502020204030204" pitchFamily="34" charset="0"/>
                <a:ea typeface="Calibri" panose="020F0502020204030204" pitchFamily="34" charset="0"/>
                <a:cs typeface="Calibri" panose="020F0502020204030204" pitchFamily="34" charset="0"/>
              </a:rPr>
              <a:t>.</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vi-VN" sz="2400" b="1" dirty="0">
                <a:latin typeface="Calibri" panose="020F0502020204030204" pitchFamily="34" charset="0"/>
                <a:ea typeface="Calibri" panose="020F0502020204030204" pitchFamily="34" charset="0"/>
                <a:cs typeface="Calibri" panose="020F0502020204030204" pitchFamily="34" charset="0"/>
              </a:rPr>
              <a:t>b. Xã hội thời Lê </a:t>
            </a:r>
            <a:r>
              <a:rPr lang="vi-VN" sz="2400" b="1" dirty="0" smtClean="0">
                <a:latin typeface="Calibri" panose="020F0502020204030204" pitchFamily="34" charset="0"/>
                <a:ea typeface="Calibri" panose="020F0502020204030204" pitchFamily="34" charset="0"/>
                <a:cs typeface="Calibri" panose="020F0502020204030204" pitchFamily="34" charset="0"/>
              </a:rPr>
              <a:t>sơ</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smtClean="0">
                <a:latin typeface="Calibri" panose="020F0502020204030204" pitchFamily="34" charset="0"/>
                <a:ea typeface="Calibri" panose="020F0502020204030204" pitchFamily="34" charset="0"/>
                <a:cs typeface="Calibri" panose="020F0502020204030204" pitchFamily="34" charset="0"/>
              </a:rPr>
              <a:t>phân </a:t>
            </a:r>
            <a:r>
              <a:rPr lang="vi-VN" sz="2400" dirty="0">
                <a:latin typeface="Calibri" panose="020F0502020204030204" pitchFamily="34" charset="0"/>
                <a:ea typeface="Calibri" panose="020F0502020204030204" pitchFamily="34" charset="0"/>
                <a:cs typeface="Calibri" panose="020F0502020204030204" pitchFamily="34" charset="0"/>
              </a:rPr>
              <a:t>hóa nhiều tầng </a:t>
            </a:r>
            <a:r>
              <a:rPr lang="vi-VN" sz="2400" dirty="0" smtClean="0">
                <a:latin typeface="Calibri" panose="020F0502020204030204" pitchFamily="34" charset="0"/>
                <a:ea typeface="Calibri" panose="020F0502020204030204" pitchFamily="34" charset="0"/>
                <a:cs typeface="Calibri" panose="020F0502020204030204" pitchFamily="34" charset="0"/>
              </a:rPr>
              <a:t>lớp</a:t>
            </a:r>
            <a:r>
              <a:rPr lang="en-US" sz="2400" dirty="0" smtClean="0">
                <a:latin typeface="Calibri" panose="020F0502020204030204" pitchFamily="34" charset="0"/>
                <a:ea typeface="Calibri" panose="020F0502020204030204" pitchFamily="34" charset="0"/>
                <a:cs typeface="Calibri" panose="020F0502020204030204" pitchFamily="34" charset="0"/>
              </a:rPr>
              <a:t>:</a:t>
            </a:r>
            <a:endParaRPr lang="vi-VN"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Tầng lớp quý </a:t>
            </a:r>
            <a:r>
              <a:rPr lang="vi-VN" sz="2400" dirty="0" smtClean="0">
                <a:latin typeface="Calibri" panose="020F0502020204030204" pitchFamily="34" charset="0"/>
                <a:ea typeface="Calibri" panose="020F0502020204030204" pitchFamily="34" charset="0"/>
                <a:cs typeface="Calibri" panose="020F0502020204030204" pitchFamily="34" charset="0"/>
              </a:rPr>
              <a:t>tộc</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vi-VN"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Nông </a:t>
            </a:r>
            <a:r>
              <a:rPr lang="vi-VN" sz="2400" dirty="0" smtClean="0">
                <a:latin typeface="Calibri" panose="020F0502020204030204" pitchFamily="34" charset="0"/>
                <a:ea typeface="Calibri" panose="020F0502020204030204" pitchFamily="34" charset="0"/>
                <a:cs typeface="Calibri" panose="020F0502020204030204" pitchFamily="34" charset="0"/>
              </a:rPr>
              <a:t>dân</a:t>
            </a:r>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vi-VN"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chiếm đại đa số dân cư. </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vi-VN"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Tầng lớp thương nhân, thợ thủ công ngày càng đông, không được xã hội phong kiến coi trọng. </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smtClean="0">
                <a:latin typeface="Calibri" panose="020F0502020204030204" pitchFamily="34" charset="0"/>
                <a:ea typeface="Calibri" panose="020F0502020204030204" pitchFamily="34" charset="0"/>
                <a:cs typeface="Calibri" panose="020F0502020204030204" pitchFamily="34" charset="0"/>
              </a:rPr>
              <a:t>Nô tì</a:t>
            </a:r>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vi-VN" sz="2400" dirty="0" smtClean="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giảm </a:t>
            </a:r>
            <a:r>
              <a:rPr lang="vi-VN" sz="2400" dirty="0" smtClean="0">
                <a:latin typeface="Calibri" panose="020F0502020204030204" pitchFamily="34" charset="0"/>
                <a:ea typeface="Calibri" panose="020F0502020204030204" pitchFamily="34" charset="0"/>
                <a:cs typeface="Calibri" panose="020F0502020204030204" pitchFamily="34" charset="0"/>
              </a:rPr>
              <a:t>dần</a:t>
            </a:r>
            <a:endParaRPr lang="vi-VN"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330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843961"/>
            <a:ext cx="11195048" cy="2031325"/>
          </a:xfrm>
          <a:prstGeom prst="rect">
            <a:avLst/>
          </a:prstGeom>
        </p:spPr>
        <p:txBody>
          <a:bodyPr wrap="square" lIns="0" tIns="0" rIns="0" bIns="0" rtlCol="0" anchor="t">
            <a:spAutoFit/>
          </a:bodyPr>
          <a:lstStyle/>
          <a:p>
            <a:pPr algn="ctr"/>
            <a:r>
              <a:rPr lang="en-US" sz="6600" u="none" dirty="0" smtClean="0">
                <a:solidFill>
                  <a:srgbClr val="002060"/>
                </a:solidFill>
                <a:latin typeface="SVN-A Love Of Thunder" panose="02040603050506020204" pitchFamily="18" charset="0"/>
              </a:rPr>
              <a:t>3. </a:t>
            </a:r>
            <a:r>
              <a:rPr lang="en-US" sz="6600" u="none" dirty="0" err="1" smtClean="0">
                <a:solidFill>
                  <a:srgbClr val="002060"/>
                </a:solidFill>
                <a:latin typeface="SVN-A Love Of Thunder" panose="02040603050506020204" pitchFamily="18" charset="0"/>
              </a:rPr>
              <a:t>Tình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hình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văn</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hóa</a:t>
            </a:r>
            <a:r>
              <a:rPr lang="en-US" sz="6600" dirty="0" smtClean="0">
                <a:solidFill>
                  <a:srgbClr val="002060"/>
                </a:solidFill>
                <a:latin typeface="SVN-A Love Of Thunder" panose="02040603050506020204" pitchFamily="18" charset="0"/>
              </a:rPr>
              <a:t>,</a:t>
            </a:r>
            <a:r>
              <a:rPr lang="en-US" sz="6600" u="none" dirty="0" smtClean="0">
                <a:solidFill>
                  <a:srgbClr val="002060"/>
                </a:solidFill>
                <a:latin typeface="SVN-A Love Of Thunder" panose="02040603050506020204" pitchFamily="18" charset="0"/>
              </a:rPr>
              <a:t> </a:t>
            </a:r>
          </a:p>
          <a:p>
            <a:pPr algn="ctr"/>
            <a:r>
              <a:rPr lang="en-US" sz="6600" u="none" dirty="0" err="1" smtClean="0">
                <a:solidFill>
                  <a:srgbClr val="002060"/>
                </a:solidFill>
                <a:latin typeface="SVN-A Love Of Thunder" panose="02040603050506020204" pitchFamily="18" charset="0"/>
              </a:rPr>
              <a:t>giáo</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dục</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4072716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08305930"/>
              </p:ext>
            </p:extLst>
          </p:nvPr>
        </p:nvGraphicFramePr>
        <p:xfrm>
          <a:off x="379412" y="457200"/>
          <a:ext cx="11582400" cy="6019800"/>
        </p:xfrm>
        <a:graphic>
          <a:graphicData uri="http://schemas.openxmlformats.org/drawingml/2006/table">
            <a:tbl>
              <a:tblPr firstRow="1" bandRow="1">
                <a:tableStyleId>{69012ECD-51FC-41F1-AA8D-1B2483CD663E}</a:tableStyleId>
              </a:tblPr>
              <a:tblGrid>
                <a:gridCol w="2521339">
                  <a:extLst>
                    <a:ext uri="{9D8B030D-6E8A-4147-A177-3AD203B41FA5}">
                      <a16:colId xmlns:a16="http://schemas.microsoft.com/office/drawing/2014/main" val="20000"/>
                    </a:ext>
                  </a:extLst>
                </a:gridCol>
                <a:gridCol w="9061061">
                  <a:extLst>
                    <a:ext uri="{9D8B030D-6E8A-4147-A177-3AD203B41FA5}">
                      <a16:colId xmlns:a16="http://schemas.microsoft.com/office/drawing/2014/main" val="20001"/>
                    </a:ext>
                  </a:extLst>
                </a:gridCol>
              </a:tblGrid>
              <a:tr h="1003300">
                <a:tc>
                  <a:txBody>
                    <a:bodyPr/>
                    <a:lstStyle/>
                    <a:p>
                      <a:pPr algn="ctr"/>
                      <a:r>
                        <a:rPr lang="en-US" sz="3200" dirty="0" err="1" smtClean="0"/>
                        <a:t>Lĩnh</a:t>
                      </a:r>
                      <a:r>
                        <a:rPr lang="en-US" sz="3200" baseline="0" dirty="0" smtClean="0"/>
                        <a:t> </a:t>
                      </a:r>
                      <a:r>
                        <a:rPr lang="en-US" sz="3200" baseline="0" dirty="0" err="1" smtClean="0"/>
                        <a:t>vực</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smtClean="0"/>
                        <a:t>Nội</a:t>
                      </a:r>
                      <a:r>
                        <a:rPr lang="en-US" sz="3200" baseline="0" dirty="0" smtClean="0"/>
                        <a:t> dung</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03300">
                <a:tc>
                  <a:txBody>
                    <a:bodyPr/>
                    <a:lstStyle/>
                    <a:p>
                      <a:pPr algn="ctr"/>
                      <a:r>
                        <a:rPr lang="en-US" sz="3200" dirty="0" err="1" smtClean="0"/>
                        <a:t>Tôn</a:t>
                      </a:r>
                      <a:r>
                        <a:rPr lang="en-US" sz="3200" baseline="0" dirty="0" smtClean="0"/>
                        <a:t> </a:t>
                      </a:r>
                      <a:r>
                        <a:rPr lang="en-US" sz="3200" baseline="0" dirty="0" err="1" smtClean="0"/>
                        <a:t>giáo</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03300">
                <a:tc>
                  <a:txBody>
                    <a:bodyPr/>
                    <a:lstStyle/>
                    <a:p>
                      <a:pPr algn="ctr"/>
                      <a:r>
                        <a:rPr lang="en-US" sz="3200" dirty="0" err="1" smtClean="0"/>
                        <a:t>Giáo</a:t>
                      </a:r>
                      <a:r>
                        <a:rPr lang="en-US" sz="3200" baseline="0" dirty="0" smtClean="0"/>
                        <a:t> </a:t>
                      </a:r>
                      <a:r>
                        <a:rPr lang="en-US" sz="3200" baseline="0" dirty="0" err="1" smtClean="0"/>
                        <a:t>dục</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3300">
                <a:tc>
                  <a:txBody>
                    <a:bodyPr/>
                    <a:lstStyle/>
                    <a:p>
                      <a:pPr algn="ctr"/>
                      <a:r>
                        <a:rPr lang="en-US" sz="3200" dirty="0" err="1" smtClean="0"/>
                        <a:t>Văn</a:t>
                      </a:r>
                      <a:r>
                        <a:rPr lang="en-US" sz="3200" baseline="0" dirty="0" smtClean="0"/>
                        <a:t> </a:t>
                      </a:r>
                      <a:r>
                        <a:rPr lang="en-US" sz="3200" baseline="0" dirty="0" err="1" smtClean="0"/>
                        <a:t>học</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03300">
                <a:tc>
                  <a:txBody>
                    <a:bodyPr/>
                    <a:lstStyle/>
                    <a:p>
                      <a:pPr algn="ctr"/>
                      <a:r>
                        <a:rPr lang="en-US" sz="3200" dirty="0" err="1" smtClean="0"/>
                        <a:t>Khoa</a:t>
                      </a:r>
                      <a:r>
                        <a:rPr lang="en-US" sz="3200" baseline="0" dirty="0" smtClean="0"/>
                        <a:t> </a:t>
                      </a:r>
                      <a:r>
                        <a:rPr lang="en-US" sz="3200" baseline="0" dirty="0" err="1" smtClean="0"/>
                        <a:t>học</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003300">
                <a:tc>
                  <a:txBody>
                    <a:bodyPr/>
                    <a:lstStyle/>
                    <a:p>
                      <a:pPr algn="ctr"/>
                      <a:r>
                        <a:rPr lang="en-US" sz="3200" dirty="0" err="1" smtClean="0"/>
                        <a:t>Nghệ</a:t>
                      </a:r>
                      <a:r>
                        <a:rPr lang="en-US" sz="3200" baseline="0" dirty="0" smtClean="0"/>
                        <a:t> </a:t>
                      </a:r>
                      <a:r>
                        <a:rPr lang="en-US" sz="3200" baseline="0" dirty="0" err="1" smtClean="0"/>
                        <a:t>thuật</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657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5" name="Picture 6" descr="KhongTu"/>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4064" y="579474"/>
            <a:ext cx="3800697" cy="42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hich ca mau 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5" y="535875"/>
            <a:ext cx="3928433" cy="42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aoLaoTamth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664" y="609600"/>
            <a:ext cx="3846063" cy="42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1135377" y="4830451"/>
            <a:ext cx="17235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3200" dirty="0" err="1">
                <a:latin typeface="Times New Roman" panose="02020603050405020304" pitchFamily="18" charset="0"/>
                <a:cs typeface="Times New Roman" panose="02020603050405020304" pitchFamily="18" charset="0"/>
              </a:rPr>
              <a:t>Phật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endParaRPr lang="en-US" sz="3200" dirty="0">
              <a:latin typeface="Times New Roman" panose="02020603050405020304" pitchFamily="18" charset="0"/>
              <a:cs typeface="Times New Roman" panose="02020603050405020304" pitchFamily="18" charset="0"/>
            </a:endParaRPr>
          </a:p>
        </p:txBody>
      </p:sp>
      <p:sp>
        <p:nvSpPr>
          <p:cNvPr id="8" name="Rectangle 9"/>
          <p:cNvSpPr>
            <a:spLocks noChangeArrowheads="1"/>
          </p:cNvSpPr>
          <p:nvPr/>
        </p:nvSpPr>
        <p:spPr bwMode="auto">
          <a:xfrm>
            <a:off x="5235447" y="4794469"/>
            <a:ext cx="17011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3200" dirty="0" err="1">
                <a:latin typeface="Times New Roman" panose="02020603050405020304" pitchFamily="18" charset="0"/>
                <a:cs typeface="Times New Roman" panose="02020603050405020304" pitchFamily="18" charset="0"/>
              </a:rPr>
              <a:t>Nho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endParaRPr lang="en-US" sz="3200" dirty="0">
              <a:latin typeface="Times New Roman" panose="02020603050405020304" pitchFamily="18" charset="0"/>
              <a:cs typeface="Times New Roman" panose="02020603050405020304" pitchFamily="18" charset="0"/>
            </a:endParaRPr>
          </a:p>
        </p:txBody>
      </p:sp>
      <p:sp>
        <p:nvSpPr>
          <p:cNvPr id="9" name="Rectangle 10"/>
          <p:cNvSpPr>
            <a:spLocks noChangeArrowheads="1"/>
          </p:cNvSpPr>
          <p:nvPr/>
        </p:nvSpPr>
        <p:spPr bwMode="auto">
          <a:xfrm>
            <a:off x="9470383" y="4819361"/>
            <a:ext cx="1678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endParaRPr lang="en-US" sz="3200" dirty="0">
              <a:latin typeface="Times New Roman" panose="02020603050405020304" pitchFamily="18" charset="0"/>
              <a:cs typeface="Times New Roman" panose="02020603050405020304" pitchFamily="18" charset="0"/>
            </a:endParaRPr>
          </a:p>
        </p:txBody>
      </p:sp>
      <p:sp>
        <p:nvSpPr>
          <p:cNvPr id="10" name="Oval 11"/>
          <p:cNvSpPr>
            <a:spLocks noChangeArrowheads="1"/>
          </p:cNvSpPr>
          <p:nvPr/>
        </p:nvSpPr>
        <p:spPr bwMode="auto">
          <a:xfrm>
            <a:off x="4723168" y="4767963"/>
            <a:ext cx="2742486"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11" name="Rectangle 3"/>
          <p:cNvSpPr txBox="1">
            <a:spLocks noChangeArrowheads="1"/>
          </p:cNvSpPr>
          <p:nvPr/>
        </p:nvSpPr>
        <p:spPr>
          <a:xfrm>
            <a:off x="609441" y="5715001"/>
            <a:ext cx="11071516" cy="792163"/>
          </a:xfrm>
          <a:prstGeom prst="rect">
            <a:avLst/>
          </a:prstGeom>
          <a:solidFill>
            <a:srgbClr val="8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dirty="0" err="1" smtClean="0">
                <a:solidFill>
                  <a:srgbClr val="FFFF66"/>
                </a:solidFill>
                <a:latin typeface="Times New Roman" pitchFamily="18" charset="0"/>
                <a:cs typeface="Times New Roman" pitchFamily="18" charset="0"/>
              </a:rPr>
              <a:t>Vì</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sao</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Nho</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giáo</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lại</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chiếm</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địa</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vị</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độc</a:t>
            </a:r>
            <a:r>
              <a:rPr lang="en-US" sz="3600" dirty="0" smtClean="0">
                <a:solidFill>
                  <a:srgbClr val="FFFF66"/>
                </a:solidFill>
                <a:latin typeface="Times New Roman" pitchFamily="18" charset="0"/>
                <a:cs typeface="Times New Roman" pitchFamily="18" charset="0"/>
              </a:rPr>
              <a:t> </a:t>
            </a:r>
            <a:r>
              <a:rPr lang="en-US" sz="3600" dirty="0" err="1" smtClean="0">
                <a:solidFill>
                  <a:srgbClr val="FFFF66"/>
                </a:solidFill>
                <a:latin typeface="Times New Roman" pitchFamily="18" charset="0"/>
                <a:cs typeface="Times New Roman" pitchFamily="18" charset="0"/>
              </a:rPr>
              <a:t>tôn</a:t>
            </a:r>
            <a:r>
              <a:rPr lang="en-US" sz="3600" dirty="0" smtClean="0">
                <a:solidFill>
                  <a:srgbClr val="FFFF66"/>
                </a:solidFill>
                <a:latin typeface="Times New Roman" pitchFamily="18" charset="0"/>
                <a:cs typeface="Times New Roman" pitchFamily="18" charset="0"/>
              </a:rPr>
              <a:t>? </a:t>
            </a:r>
            <a:endParaRPr lang="en-US" sz="3600" dirty="0">
              <a:solidFill>
                <a:srgbClr val="FFFF66"/>
              </a:solidFill>
              <a:latin typeface="Times New Roman" pitchFamily="18" charset="0"/>
              <a:cs typeface="Times New Roman" pitchFamily="18" charset="0"/>
            </a:endParaRPr>
          </a:p>
        </p:txBody>
      </p:sp>
    </p:spTree>
    <p:extLst>
      <p:ext uri="{BB962C8B-B14F-4D97-AF65-F5344CB8AC3E}">
        <p14:creationId xmlns:p14="http://schemas.microsoft.com/office/powerpoint/2010/main" val="896769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1">
                                            <p:bg/>
                                          </p:spTgt>
                                        </p:tgtEl>
                                        <p:attrNameLst>
                                          <p:attrName>style.visibility</p:attrName>
                                        </p:attrNameLst>
                                      </p:cBhvr>
                                      <p:to>
                                        <p:strVal val="visible"/>
                                      </p:to>
                                    </p:set>
                                    <p:anim calcmode="lin" valueType="num">
                                      <p:cBhvr>
                                        <p:cTn id="34" dur="1000" fill="hold"/>
                                        <p:tgtEl>
                                          <p:spTgt spid="11">
                                            <p:bg/>
                                          </p:spTgt>
                                        </p:tgtEl>
                                        <p:attrNameLst>
                                          <p:attrName>ppt_x</p:attrName>
                                        </p:attrNameLst>
                                      </p:cBhvr>
                                      <p:tavLst>
                                        <p:tav tm="0">
                                          <p:val>
                                            <p:strVal val="#ppt_x-.2"/>
                                          </p:val>
                                        </p:tav>
                                        <p:tav tm="100000">
                                          <p:val>
                                            <p:strVal val="#ppt_x"/>
                                          </p:val>
                                        </p:tav>
                                      </p:tavLst>
                                    </p:anim>
                                    <p:anim calcmode="lin" valueType="num">
                                      <p:cBhvr>
                                        <p:cTn id="35" dur="1000" fill="hold"/>
                                        <p:tgtEl>
                                          <p:spTgt spid="11">
                                            <p:bg/>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1">
                                            <p:bg/>
                                          </p:spTgt>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2" r="21475"/>
          <a:stretch/>
        </p:blipFill>
        <p:spPr bwMode="auto">
          <a:xfrm>
            <a:off x="5372902" y="23117"/>
            <a:ext cx="6832315" cy="651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p:cNvPicPr>
            <a:picLocks noChangeAspect="1"/>
          </p:cNvPicPr>
          <p:nvPr/>
        </p:nvPicPr>
        <p:blipFill>
          <a:blip r:embed="rId3"/>
          <a:srcRect/>
          <a:stretch>
            <a:fillRect/>
          </a:stretch>
        </p:blipFill>
        <p:spPr>
          <a:xfrm>
            <a:off x="455612" y="3276600"/>
            <a:ext cx="2031131" cy="3392286"/>
          </a:xfrm>
          <a:prstGeom prst="rect">
            <a:avLst/>
          </a:prstGeom>
        </p:spPr>
      </p:pic>
      <p:sp>
        <p:nvSpPr>
          <p:cNvPr id="7" name="Rounded Rectangular Callout 6"/>
          <p:cNvSpPr/>
          <p:nvPr/>
        </p:nvSpPr>
        <p:spPr>
          <a:xfrm>
            <a:off x="455612" y="838200"/>
            <a:ext cx="4800600" cy="1676400"/>
          </a:xfrm>
          <a:prstGeom prst="wedgeRoundRectCallout">
            <a:avLst>
              <a:gd name="adj1" fmla="val -33495"/>
              <a:gd name="adj2" fmla="val 80759"/>
              <a:gd name="adj3" fmla="val 16667"/>
            </a:avLst>
          </a:prstGeom>
          <a:solidFill>
            <a:srgbClr val="FFCCCC"/>
          </a:solidFill>
          <a:ln w="57150">
            <a:solidFill>
              <a:schemeClr val="accent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r>
              <a:rPr lang="en-US" sz="3200" b="1" dirty="0" err="1" smtClean="0">
                <a:solidFill>
                  <a:schemeClr val="tx1"/>
                </a:solidFill>
                <a:latin typeface="+mj-lt"/>
                <a:cs typeface="Times New Roman" pitchFamily="18" charset="0"/>
              </a:rPr>
              <a:t>Nêu</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những</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nét</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chính</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về</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khoa</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cử</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thời</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Lê</a:t>
            </a:r>
            <a:r>
              <a:rPr lang="en-US" sz="3200" b="1" dirty="0" smtClean="0">
                <a:solidFill>
                  <a:schemeClr val="tx1"/>
                </a:solidFill>
                <a:latin typeface="+mj-lt"/>
                <a:cs typeface="Times New Roman" pitchFamily="18" charset="0"/>
              </a:rPr>
              <a:t> </a:t>
            </a:r>
            <a:r>
              <a:rPr lang="en-US" sz="3200" b="1" dirty="0" err="1" smtClean="0">
                <a:solidFill>
                  <a:schemeClr val="tx1"/>
                </a:solidFill>
                <a:latin typeface="+mj-lt"/>
                <a:cs typeface="Times New Roman" pitchFamily="18" charset="0"/>
              </a:rPr>
              <a:t>sơ</a:t>
            </a:r>
            <a:r>
              <a:rPr lang="en-US" sz="3200" b="1" dirty="0" smtClean="0">
                <a:solidFill>
                  <a:schemeClr val="tx1"/>
                </a:solidFill>
                <a:latin typeface="+mj-lt"/>
                <a:cs typeface="Times New Roman" pitchFamily="18" charset="0"/>
              </a:rPr>
              <a:t>?</a:t>
            </a:r>
            <a:endParaRPr lang="en-US" sz="3200" b="1" dirty="0">
              <a:solidFill>
                <a:schemeClr val="tx1"/>
              </a:solidFill>
              <a:latin typeface="+mj-lt"/>
              <a:cs typeface="Times New Roman" pitchFamily="18" charset="0"/>
            </a:endParaRPr>
          </a:p>
        </p:txBody>
      </p:sp>
    </p:spTree>
    <p:extLst>
      <p:ext uri="{BB962C8B-B14F-4D97-AF65-F5344CB8AC3E}">
        <p14:creationId xmlns:p14="http://schemas.microsoft.com/office/powerpoint/2010/main" val="21911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07653317"/>
              </p:ext>
            </p:extLst>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622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34238096"/>
              </p:ext>
            </p:extLst>
          </p:nvPr>
        </p:nvGraphicFramePr>
        <p:xfrm>
          <a:off x="379412" y="1219200"/>
          <a:ext cx="7034741" cy="438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665412" y="228600"/>
            <a:ext cx="6705600" cy="707886"/>
          </a:xfrm>
          <a:prstGeom prst="rect">
            <a:avLst/>
          </a:prstGeom>
          <a:noFill/>
        </p:spPr>
        <p:txBody>
          <a:bodyPr wrap="square" rtlCol="0">
            <a:spAutoFit/>
          </a:bodyPr>
          <a:lstStyle/>
          <a:p>
            <a:pPr algn="ctr"/>
            <a:r>
              <a:rPr lang="en-US" sz="4000" b="1" dirty="0" smtClean="0">
                <a:solidFill>
                  <a:srgbClr val="C00000"/>
                </a:solidFill>
              </a:rPr>
              <a:t>THI HƯƠNG</a:t>
            </a:r>
            <a:endParaRPr lang="en-US" sz="4000" b="1" dirty="0">
              <a:solidFill>
                <a:srgbClr val="C00000"/>
              </a:solidFill>
            </a:endParaRPr>
          </a:p>
        </p:txBody>
      </p:sp>
      <p:sp>
        <p:nvSpPr>
          <p:cNvPr id="7" name="Right Arrow 6"/>
          <p:cNvSpPr/>
          <p:nvPr/>
        </p:nvSpPr>
        <p:spPr>
          <a:xfrm>
            <a:off x="7923212" y="1503452"/>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913812" y="1143000"/>
            <a:ext cx="2819400" cy="1143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smtClean="0">
                <a:solidFill>
                  <a:srgbClr val="C00000"/>
                </a:solidFill>
              </a:rPr>
              <a:t>Đỗ</a:t>
            </a:r>
            <a:r>
              <a:rPr lang="en-US" sz="2800" dirty="0" smtClean="0">
                <a:solidFill>
                  <a:srgbClr val="C00000"/>
                </a:solidFill>
              </a:rPr>
              <a:t> 3 </a:t>
            </a:r>
            <a:r>
              <a:rPr lang="en-US" sz="2800" dirty="0" err="1" smtClean="0">
                <a:solidFill>
                  <a:srgbClr val="C00000"/>
                </a:solidFill>
              </a:rPr>
              <a:t>kỳ</a:t>
            </a:r>
            <a:r>
              <a:rPr lang="en-US" sz="2800" dirty="0" smtClean="0">
                <a:solidFill>
                  <a:srgbClr val="C00000"/>
                </a:solidFill>
              </a:rPr>
              <a:t>: </a:t>
            </a:r>
            <a:r>
              <a:rPr lang="en-US" sz="2800" dirty="0" err="1" smtClean="0">
                <a:solidFill>
                  <a:srgbClr val="C00000"/>
                </a:solidFill>
              </a:rPr>
              <a:t>Sinh</a:t>
            </a:r>
            <a:r>
              <a:rPr lang="en-US" sz="2800" dirty="0" smtClean="0">
                <a:solidFill>
                  <a:srgbClr val="C00000"/>
                </a:solidFill>
              </a:rPr>
              <a:t> </a:t>
            </a:r>
            <a:r>
              <a:rPr lang="en-US" sz="2800" dirty="0" err="1" smtClean="0">
                <a:solidFill>
                  <a:srgbClr val="C00000"/>
                </a:solidFill>
              </a:rPr>
              <a:t>đồ</a:t>
            </a:r>
            <a:endParaRPr lang="en-US" sz="2800" dirty="0">
              <a:solidFill>
                <a:srgbClr val="C00000"/>
              </a:solidFill>
            </a:endParaRPr>
          </a:p>
        </p:txBody>
      </p:sp>
      <p:sp>
        <p:nvSpPr>
          <p:cNvPr id="9" name="Right Arrow 8"/>
          <p:cNvSpPr/>
          <p:nvPr/>
        </p:nvSpPr>
        <p:spPr>
          <a:xfrm>
            <a:off x="7923212" y="2798852"/>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913812" y="2438400"/>
            <a:ext cx="2819400" cy="1143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smtClean="0">
                <a:solidFill>
                  <a:srgbClr val="C00000"/>
                </a:solidFill>
              </a:rPr>
              <a:t>Đỗ</a:t>
            </a:r>
            <a:r>
              <a:rPr lang="en-US" sz="2800" dirty="0" smtClean="0">
                <a:solidFill>
                  <a:srgbClr val="C00000"/>
                </a:solidFill>
              </a:rPr>
              <a:t> 4 </a:t>
            </a:r>
            <a:r>
              <a:rPr lang="en-US" sz="2800" dirty="0" err="1" smtClean="0">
                <a:solidFill>
                  <a:srgbClr val="C00000"/>
                </a:solidFill>
              </a:rPr>
              <a:t>kỳ</a:t>
            </a:r>
            <a:r>
              <a:rPr lang="en-US" sz="2800" dirty="0" smtClean="0">
                <a:solidFill>
                  <a:srgbClr val="C00000"/>
                </a:solidFill>
              </a:rPr>
              <a:t>: </a:t>
            </a:r>
            <a:r>
              <a:rPr lang="en-US" sz="2800" dirty="0" err="1" smtClean="0">
                <a:solidFill>
                  <a:srgbClr val="C00000"/>
                </a:solidFill>
              </a:rPr>
              <a:t>Hương</a:t>
            </a:r>
            <a:r>
              <a:rPr lang="en-US" sz="2800" dirty="0" smtClean="0">
                <a:solidFill>
                  <a:srgbClr val="C00000"/>
                </a:solidFill>
              </a:rPr>
              <a:t> </a:t>
            </a:r>
            <a:r>
              <a:rPr lang="en-US" sz="2800" dirty="0" err="1" smtClean="0">
                <a:solidFill>
                  <a:srgbClr val="C00000"/>
                </a:solidFill>
              </a:rPr>
              <a:t>Cống</a:t>
            </a:r>
            <a:endParaRPr lang="en-US" sz="2800" dirty="0">
              <a:solidFill>
                <a:srgbClr val="C00000"/>
              </a:solidFill>
            </a:endParaRPr>
          </a:p>
        </p:txBody>
      </p:sp>
      <p:sp>
        <p:nvSpPr>
          <p:cNvPr id="12" name="Down Arrow 11"/>
          <p:cNvSpPr/>
          <p:nvPr/>
        </p:nvSpPr>
        <p:spPr>
          <a:xfrm>
            <a:off x="10323512" y="3733800"/>
            <a:ext cx="4953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913812" y="4495800"/>
            <a:ext cx="3124200"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smtClean="0">
                <a:solidFill>
                  <a:schemeClr val="tx1"/>
                </a:solidFill>
              </a:rPr>
              <a:t>Được</a:t>
            </a:r>
            <a:r>
              <a:rPr lang="en-US" sz="3600" dirty="0" smtClean="0">
                <a:solidFill>
                  <a:schemeClr val="tx1"/>
                </a:solidFill>
              </a:rPr>
              <a:t> </a:t>
            </a:r>
            <a:r>
              <a:rPr lang="en-US" sz="3600" dirty="0" err="1" smtClean="0">
                <a:solidFill>
                  <a:schemeClr val="tx1"/>
                </a:solidFill>
              </a:rPr>
              <a:t>thi</a:t>
            </a:r>
            <a:r>
              <a:rPr lang="en-US" sz="3600" dirty="0" smtClean="0">
                <a:solidFill>
                  <a:schemeClr val="tx1"/>
                </a:solidFill>
              </a:rPr>
              <a:t> </a:t>
            </a:r>
            <a:r>
              <a:rPr lang="en-US" sz="3600" dirty="0" err="1" smtClean="0">
                <a:solidFill>
                  <a:schemeClr val="tx1"/>
                </a:solidFill>
              </a:rPr>
              <a:t>Hội</a:t>
            </a:r>
            <a:endParaRPr lang="en-US" sz="3600" dirty="0">
              <a:solidFill>
                <a:schemeClr val="tx1"/>
              </a:solidFill>
            </a:endParaRPr>
          </a:p>
        </p:txBody>
      </p:sp>
    </p:spTree>
    <p:extLst>
      <p:ext uri="{BB962C8B-B14F-4D97-AF65-F5344CB8AC3E}">
        <p14:creationId xmlns:p14="http://schemas.microsoft.com/office/powerpoint/2010/main" val="955874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14267789"/>
              </p:ext>
            </p:extLst>
          </p:nvPr>
        </p:nvGraphicFramePr>
        <p:xfrm>
          <a:off x="303212" y="1295400"/>
          <a:ext cx="7543800" cy="457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65412" y="228600"/>
            <a:ext cx="6705600" cy="707886"/>
          </a:xfrm>
          <a:prstGeom prst="rect">
            <a:avLst/>
          </a:prstGeom>
          <a:noFill/>
        </p:spPr>
        <p:txBody>
          <a:bodyPr wrap="square" rtlCol="0">
            <a:spAutoFit/>
          </a:bodyPr>
          <a:lstStyle/>
          <a:p>
            <a:pPr algn="ctr"/>
            <a:r>
              <a:rPr lang="en-US" sz="4000" b="1" dirty="0" smtClean="0">
                <a:solidFill>
                  <a:srgbClr val="C00000"/>
                </a:solidFill>
              </a:rPr>
              <a:t>THI HỘI</a:t>
            </a:r>
            <a:endParaRPr lang="en-US" sz="4000" b="1" dirty="0">
              <a:solidFill>
                <a:srgbClr val="C00000"/>
              </a:solidFill>
            </a:endParaRPr>
          </a:p>
        </p:txBody>
      </p:sp>
      <p:sp>
        <p:nvSpPr>
          <p:cNvPr id="6" name="Right Brace 5"/>
          <p:cNvSpPr/>
          <p:nvPr/>
        </p:nvSpPr>
        <p:spPr>
          <a:xfrm>
            <a:off x="7923212" y="1600200"/>
            <a:ext cx="762000" cy="4038600"/>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 name="Rectangle 6"/>
          <p:cNvSpPr/>
          <p:nvPr/>
        </p:nvSpPr>
        <p:spPr>
          <a:xfrm>
            <a:off x="8990013" y="2782669"/>
            <a:ext cx="2971800" cy="2246769"/>
          </a:xfrm>
          <a:prstGeom prst="rect">
            <a:avLst/>
          </a:prstGeom>
        </p:spPr>
        <p:txBody>
          <a:bodyPr wrap="square">
            <a:spAutoFit/>
          </a:bodyPr>
          <a:lstStyle/>
          <a:p>
            <a:pPr algn="ctr"/>
            <a:r>
              <a:rPr lang="vi-VN" sz="2800" dirty="0">
                <a:latin typeface="Calibri" panose="020F0502020204030204" pitchFamily="34" charset="0"/>
                <a:cs typeface="Calibri" panose="020F0502020204030204" pitchFamily="34" charset="0"/>
              </a:rPr>
              <a:t>Người đỗ thi Hội gọi là trúng cách(đậu) người đạt điểm cao nhất gọi là Hội nguyên</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9261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843961"/>
            <a:ext cx="11195048" cy="1015663"/>
          </a:xfrm>
          <a:prstGeom prst="rect">
            <a:avLst/>
          </a:prstGeom>
        </p:spPr>
        <p:txBody>
          <a:bodyPr wrap="square" lIns="0" tIns="0" rIns="0" bIns="0" rtlCol="0" anchor="t">
            <a:spAutoFit/>
          </a:bodyPr>
          <a:lstStyle/>
          <a:p>
            <a:pPr algn="ctr"/>
            <a:r>
              <a:rPr lang="en-US" sz="6600" u="none" dirty="0" smtClean="0">
                <a:solidFill>
                  <a:srgbClr val="002060"/>
                </a:solidFill>
                <a:latin typeface="SVN-A Love Of Thunder" panose="02040603050506020204" pitchFamily="18" charset="0"/>
              </a:rPr>
              <a:t>1. NHÀ LÊ SƠ THÀNH LẬP</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2689078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5412" y="228600"/>
            <a:ext cx="6705600" cy="707886"/>
          </a:xfrm>
          <a:prstGeom prst="rect">
            <a:avLst/>
          </a:prstGeom>
          <a:noFill/>
        </p:spPr>
        <p:txBody>
          <a:bodyPr wrap="square" rtlCol="0">
            <a:spAutoFit/>
          </a:bodyPr>
          <a:lstStyle/>
          <a:p>
            <a:pPr algn="ctr"/>
            <a:r>
              <a:rPr lang="en-US" sz="4000" b="1" dirty="0" smtClean="0">
                <a:solidFill>
                  <a:srgbClr val="C00000"/>
                </a:solidFill>
              </a:rPr>
              <a:t>THI ĐÌNH</a:t>
            </a:r>
            <a:endParaRPr lang="en-US" sz="4000" b="1" dirty="0">
              <a:solidFill>
                <a:srgbClr val="C00000"/>
              </a:solidFill>
            </a:endParaRPr>
          </a:p>
        </p:txBody>
      </p:sp>
      <p:graphicFrame>
        <p:nvGraphicFramePr>
          <p:cNvPr id="5" name="Diagram 4"/>
          <p:cNvGraphicFramePr/>
          <p:nvPr>
            <p:extLst>
              <p:ext uri="{D42A27DB-BD31-4B8C-83A1-F6EECF244321}">
                <p14:modId xmlns:p14="http://schemas.microsoft.com/office/powerpoint/2010/main" val="2659187807"/>
              </p:ext>
            </p:extLst>
          </p:nvPr>
        </p:nvGraphicFramePr>
        <p:xfrm>
          <a:off x="7923212" y="1676400"/>
          <a:ext cx="3986741" cy="3775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 15"/>
          <p:cNvGrpSpPr/>
          <p:nvPr/>
        </p:nvGrpSpPr>
        <p:grpSpPr>
          <a:xfrm>
            <a:off x="1065212" y="1565280"/>
            <a:ext cx="5280660" cy="915120"/>
            <a:chOff x="377190" y="755760"/>
            <a:chExt cx="5280660" cy="915120"/>
          </a:xfrm>
        </p:grpSpPr>
        <p:sp>
          <p:nvSpPr>
            <p:cNvPr id="23" name="Rounded Rectangle 22"/>
            <p:cNvSpPr/>
            <p:nvPr/>
          </p:nvSpPr>
          <p:spPr>
            <a:xfrm>
              <a:off x="377190" y="755760"/>
              <a:ext cx="5280660" cy="9151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Rounded Rectangle 4"/>
            <p:cNvSpPr/>
            <p:nvPr/>
          </p:nvSpPr>
          <p:spPr>
            <a:xfrm>
              <a:off x="421862" y="800432"/>
              <a:ext cx="519131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596" tIns="0" rIns="199596" bIns="0" numCol="1" spcCol="1270" anchor="ctr" anchorCtr="0">
              <a:noAutofit/>
            </a:bodyPr>
            <a:lstStyle/>
            <a:p>
              <a:pPr lvl="0" algn="l" defTabSz="1377950">
                <a:lnSpc>
                  <a:spcPct val="90000"/>
                </a:lnSpc>
                <a:spcBef>
                  <a:spcPct val="0"/>
                </a:spcBef>
                <a:spcAft>
                  <a:spcPct val="35000"/>
                </a:spcAft>
              </a:pPr>
              <a:r>
                <a:rPr lang="en-US" sz="3100" kern="1200" dirty="0" err="1" smtClean="0"/>
                <a:t>Đối</a:t>
              </a:r>
              <a:r>
                <a:rPr lang="en-US" sz="3100" kern="1200" dirty="0" smtClean="0"/>
                <a:t> </a:t>
              </a:r>
              <a:r>
                <a:rPr lang="en-US" sz="3100" kern="1200" dirty="0" err="1" smtClean="0"/>
                <a:t>tượng</a:t>
              </a:r>
              <a:r>
                <a:rPr lang="en-US" sz="3100" kern="1200" dirty="0" smtClean="0"/>
                <a:t>: </a:t>
              </a:r>
              <a:r>
                <a:rPr lang="en-US" sz="3100" kern="1200" dirty="0" err="1" smtClean="0"/>
                <a:t>Đỗ</a:t>
              </a:r>
              <a:r>
                <a:rPr lang="en-US" sz="3100" kern="1200" dirty="0" smtClean="0"/>
                <a:t> </a:t>
              </a:r>
              <a:r>
                <a:rPr lang="en-US" sz="3100" kern="1200" dirty="0" err="1" smtClean="0"/>
                <a:t>kỳ</a:t>
              </a:r>
              <a:r>
                <a:rPr lang="en-US" sz="3100" kern="1200" dirty="0" smtClean="0"/>
                <a:t> </a:t>
              </a:r>
              <a:r>
                <a:rPr lang="en-US" sz="3100" kern="1200" dirty="0" err="1" smtClean="0"/>
                <a:t>thi</a:t>
              </a:r>
              <a:r>
                <a:rPr lang="en-US" sz="3100" kern="1200" dirty="0" smtClean="0"/>
                <a:t> </a:t>
              </a:r>
              <a:r>
                <a:rPr lang="en-US" sz="3100" kern="1200" dirty="0" err="1" smtClean="0"/>
                <a:t>Hội</a:t>
              </a:r>
              <a:endParaRPr lang="en-US" sz="3100" kern="1200" dirty="0"/>
            </a:p>
          </p:txBody>
        </p:sp>
      </p:grpSp>
      <p:grpSp>
        <p:nvGrpSpPr>
          <p:cNvPr id="17" name="Group 16"/>
          <p:cNvGrpSpPr/>
          <p:nvPr/>
        </p:nvGrpSpPr>
        <p:grpSpPr>
          <a:xfrm>
            <a:off x="1065212" y="2971440"/>
            <a:ext cx="5280660" cy="915120"/>
            <a:chOff x="377190" y="2161920"/>
            <a:chExt cx="5280660" cy="915120"/>
          </a:xfrm>
        </p:grpSpPr>
        <p:sp>
          <p:nvSpPr>
            <p:cNvPr id="21" name="Rounded Rectangle 20"/>
            <p:cNvSpPr/>
            <p:nvPr/>
          </p:nvSpPr>
          <p:spPr>
            <a:xfrm>
              <a:off x="377190" y="2161920"/>
              <a:ext cx="5280660" cy="915120"/>
            </a:xfrm>
            <a:prstGeom prst="roundRect">
              <a:avLst/>
            </a:pr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sp>
        <p:sp>
          <p:nvSpPr>
            <p:cNvPr id="22" name="Rounded Rectangle 6"/>
            <p:cNvSpPr/>
            <p:nvPr/>
          </p:nvSpPr>
          <p:spPr>
            <a:xfrm>
              <a:off x="421862" y="2206592"/>
              <a:ext cx="519131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596" tIns="0" rIns="199596" bIns="0" numCol="1" spcCol="1270" anchor="ctr" anchorCtr="0">
              <a:noAutofit/>
            </a:bodyPr>
            <a:lstStyle/>
            <a:p>
              <a:pPr lvl="0" algn="l" defTabSz="1377950">
                <a:lnSpc>
                  <a:spcPct val="90000"/>
                </a:lnSpc>
                <a:spcBef>
                  <a:spcPct val="0"/>
                </a:spcBef>
                <a:spcAft>
                  <a:spcPct val="35000"/>
                </a:spcAft>
              </a:pPr>
              <a:r>
                <a:rPr lang="en-US" sz="3100" kern="1200" dirty="0" err="1" smtClean="0"/>
                <a:t>Địa</a:t>
              </a:r>
              <a:r>
                <a:rPr lang="en-US" sz="3100" kern="1200" dirty="0" smtClean="0"/>
                <a:t> </a:t>
              </a:r>
              <a:r>
                <a:rPr lang="en-US" sz="3100" kern="1200" dirty="0" err="1" smtClean="0"/>
                <a:t>điểm</a:t>
              </a:r>
              <a:r>
                <a:rPr lang="en-US" sz="3100" kern="1200" dirty="0" smtClean="0"/>
                <a:t>: </a:t>
              </a:r>
              <a:r>
                <a:rPr lang="en-US" sz="3100" kern="1200" dirty="0" err="1" smtClean="0"/>
                <a:t>Sân</a:t>
              </a:r>
              <a:r>
                <a:rPr lang="en-US" sz="3100" kern="1200" dirty="0" smtClean="0"/>
                <a:t> </a:t>
              </a:r>
              <a:r>
                <a:rPr lang="en-US" sz="3100" kern="1200" dirty="0" err="1" smtClean="0"/>
                <a:t>điện</a:t>
              </a:r>
              <a:r>
                <a:rPr lang="en-US" sz="3100" kern="1200" dirty="0" smtClean="0"/>
                <a:t> </a:t>
              </a:r>
              <a:r>
                <a:rPr lang="en-US" sz="3100" kern="1200" dirty="0" err="1" smtClean="0"/>
                <a:t>cung</a:t>
              </a:r>
              <a:r>
                <a:rPr lang="en-US" sz="3100" kern="1200" dirty="0" smtClean="0"/>
                <a:t> </a:t>
              </a:r>
              <a:r>
                <a:rPr lang="en-US" sz="3100" kern="1200" dirty="0" err="1" smtClean="0"/>
                <a:t>đình</a:t>
              </a:r>
              <a:endParaRPr lang="en-US" sz="3100" kern="1200" dirty="0"/>
            </a:p>
          </p:txBody>
        </p:sp>
      </p:grpSp>
      <p:grpSp>
        <p:nvGrpSpPr>
          <p:cNvPr id="18" name="Group 17"/>
          <p:cNvGrpSpPr/>
          <p:nvPr/>
        </p:nvGrpSpPr>
        <p:grpSpPr>
          <a:xfrm>
            <a:off x="1065212" y="4377600"/>
            <a:ext cx="5280660" cy="915120"/>
            <a:chOff x="377190" y="3568080"/>
            <a:chExt cx="5280660" cy="915120"/>
          </a:xfrm>
        </p:grpSpPr>
        <p:sp>
          <p:nvSpPr>
            <p:cNvPr id="19" name="Rounded Rectangle 18"/>
            <p:cNvSpPr/>
            <p:nvPr/>
          </p:nvSpPr>
          <p:spPr>
            <a:xfrm>
              <a:off x="377190" y="3568080"/>
              <a:ext cx="5280660" cy="915120"/>
            </a:xfrm>
            <a:prstGeom prst="round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0" name="Rounded Rectangle 8"/>
            <p:cNvSpPr/>
            <p:nvPr/>
          </p:nvSpPr>
          <p:spPr>
            <a:xfrm>
              <a:off x="421862" y="3612752"/>
              <a:ext cx="519131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596" tIns="0" rIns="199596" bIns="0" numCol="1" spcCol="1270" anchor="ctr" anchorCtr="0">
              <a:noAutofit/>
            </a:bodyPr>
            <a:lstStyle/>
            <a:p>
              <a:pPr lvl="0" algn="l" defTabSz="1377950">
                <a:lnSpc>
                  <a:spcPct val="90000"/>
                </a:lnSpc>
                <a:spcBef>
                  <a:spcPct val="0"/>
                </a:spcBef>
                <a:spcAft>
                  <a:spcPct val="35000"/>
                </a:spcAft>
              </a:pPr>
              <a:r>
                <a:rPr lang="en-US" sz="3100" kern="1200" dirty="0" err="1" smtClean="0"/>
                <a:t>Người</a:t>
              </a:r>
              <a:r>
                <a:rPr lang="en-US" sz="3100" kern="1200" dirty="0" smtClean="0"/>
                <a:t> </a:t>
              </a:r>
              <a:r>
                <a:rPr lang="en-US" sz="3100" kern="1200" dirty="0" err="1" smtClean="0"/>
                <a:t>ra</a:t>
              </a:r>
              <a:r>
                <a:rPr lang="en-US" sz="3100" kern="1200" dirty="0" smtClean="0"/>
                <a:t> </a:t>
              </a:r>
              <a:r>
                <a:rPr lang="en-US" sz="3100" kern="1200" dirty="0" err="1" smtClean="0"/>
                <a:t>đề</a:t>
              </a:r>
              <a:r>
                <a:rPr lang="en-US" sz="3100" kern="1200" dirty="0" smtClean="0"/>
                <a:t>: </a:t>
              </a:r>
              <a:r>
                <a:rPr lang="en-US" sz="3100" kern="1200" dirty="0" err="1" smtClean="0"/>
                <a:t>nhà</a:t>
              </a:r>
              <a:r>
                <a:rPr lang="en-US" sz="3100" kern="1200" dirty="0" smtClean="0"/>
                <a:t> </a:t>
              </a:r>
              <a:r>
                <a:rPr lang="en-US" sz="3100" kern="1200" dirty="0" err="1" smtClean="0"/>
                <a:t>vua</a:t>
              </a:r>
              <a:endParaRPr lang="en-US" sz="3100" kern="1200" dirty="0"/>
            </a:p>
          </p:txBody>
        </p:sp>
      </p:grpSp>
    </p:spTree>
    <p:extLst>
      <p:ext uri="{BB962C8B-B14F-4D97-AF65-F5344CB8AC3E}">
        <p14:creationId xmlns:p14="http://schemas.microsoft.com/office/powerpoint/2010/main" val="40237423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9" name="Picture 21" descr="Vinh_quy_b__i_t__4c2b07d9a9e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3" y="-13700"/>
            <a:ext cx="121888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Rectangle 22"/>
          <p:cNvSpPr>
            <a:spLocks noGrp="1" noChangeArrowheads="1"/>
          </p:cNvSpPr>
          <p:nvPr>
            <p:ph type="body" idx="1"/>
          </p:nvPr>
        </p:nvSpPr>
        <p:spPr>
          <a:xfrm>
            <a:off x="3148780" y="6172200"/>
            <a:ext cx="5992839" cy="685800"/>
          </a:xfrm>
          <a:noFill/>
        </p:spPr>
        <p:txBody>
          <a:bodyPr/>
          <a:lstStyle/>
          <a:p>
            <a:pPr marL="0" indent="0" algn="ctr" eaLnBrk="1" hangingPunct="1">
              <a:buFontTx/>
              <a:buNone/>
            </a:pPr>
            <a:r>
              <a:rPr lang="en-US" altLang="en-US" i="1" smtClean="0">
                <a:latin typeface="Times New Roman" pitchFamily="18" charset="0"/>
                <a:cs typeface="Times New Roman" pitchFamily="18" charset="0"/>
              </a:rPr>
              <a:t>“Vinh quy bái tổ”</a:t>
            </a:r>
          </a:p>
        </p:txBody>
      </p:sp>
    </p:spTree>
    <p:extLst>
      <p:ext uri="{BB962C8B-B14F-4D97-AF65-F5344CB8AC3E}">
        <p14:creationId xmlns:p14="http://schemas.microsoft.com/office/powerpoint/2010/main" val="2014619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2789"/>
                                        </p:tgtEl>
                                        <p:attrNameLst>
                                          <p:attrName>style.visibility</p:attrName>
                                        </p:attrNameLst>
                                      </p:cBhvr>
                                      <p:to>
                                        <p:strVal val="visible"/>
                                      </p:to>
                                    </p:set>
                                    <p:animEffect transition="in" filter="wipe(down)">
                                      <p:cBhvr>
                                        <p:cTn id="7" dur="500"/>
                                        <p:tgtEl>
                                          <p:spTgt spid="3278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790">
                                            <p:txEl>
                                              <p:pRg st="0" end="0"/>
                                            </p:txEl>
                                          </p:spTgt>
                                        </p:tgtEl>
                                        <p:attrNameLst>
                                          <p:attrName>style.visibility</p:attrName>
                                        </p:attrNameLst>
                                      </p:cBhvr>
                                      <p:to>
                                        <p:strVal val="visible"/>
                                      </p:to>
                                    </p:set>
                                    <p:animEffect transition="in" filter="wipe(down)">
                                      <p:cBhvr>
                                        <p:cTn id="10" dur="500"/>
                                        <p:tgtEl>
                                          <p:spTgt spid="3279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32789"/>
                                        </p:tgtEl>
                                      </p:cBhvr>
                                    </p:animEffect>
                                    <p:set>
                                      <p:cBhvr>
                                        <p:cTn id="15" dur="1" fill="hold">
                                          <p:stCondLst>
                                            <p:cond delay="499"/>
                                          </p:stCondLst>
                                        </p:cTn>
                                        <p:tgtEl>
                                          <p:spTgt spid="32789"/>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32790">
                                            <p:txEl>
                                              <p:pRg st="0" end="0"/>
                                            </p:txEl>
                                          </p:spTgt>
                                        </p:tgtEl>
                                      </p:cBhvr>
                                    </p:animEffect>
                                    <p:set>
                                      <p:cBhvr>
                                        <p:cTn id="18" dur="1" fill="hold">
                                          <p:stCondLst>
                                            <p:cond delay="499"/>
                                          </p:stCondLst>
                                        </p:cTn>
                                        <p:tgtEl>
                                          <p:spTgt spid="3279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0" grpId="0" build="p"/>
      <p:bldP spid="32790" grpI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2" y="106362"/>
            <a:ext cx="7265590" cy="48466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9012" y="5156537"/>
            <a:ext cx="10210800" cy="1015663"/>
          </a:xfrm>
          <a:prstGeom prst="rect">
            <a:avLst/>
          </a:prstGeom>
        </p:spPr>
        <p:txBody>
          <a:bodyPr wrap="square">
            <a:spAutoFit/>
          </a:bodyPr>
          <a:lstStyle/>
          <a:p>
            <a:pPr algn="just"/>
            <a:r>
              <a:rPr lang="vi-VN" sz="2000" dirty="0">
                <a:latin typeface="Calibri" panose="020F0502020204030204" pitchFamily="34" charset="0"/>
                <a:cs typeface="Calibri" panose="020F0502020204030204" pitchFamily="34" charset="0"/>
              </a:rPr>
              <a:t>Đình thờ danh nhân Nguyễn Như Đổ và các vị Thành hoàng làng thôn Đại Lan, xã Duyên Hà, huyện Thanh </a:t>
            </a:r>
            <a:r>
              <a:rPr lang="vi-VN" sz="2000" dirty="0" smtClean="0">
                <a:latin typeface="Calibri" panose="020F0502020204030204" pitchFamily="34" charset="0"/>
                <a:cs typeface="Calibri" panose="020F0502020204030204" pitchFamily="34" charset="0"/>
              </a:rPr>
              <a:t>Trì</a:t>
            </a:r>
            <a:r>
              <a:rPr lang="en-US" sz="2000" dirty="0" smtClean="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Cụ đỗ Bảng nhãn. Làm quan đến </a:t>
            </a:r>
            <a:r>
              <a:rPr lang="en-US" sz="2000" dirty="0" err="1" smtClean="0">
                <a:latin typeface="Calibri" panose="020F0502020204030204" pitchFamily="34" charset="0"/>
                <a:cs typeface="Calibri" panose="020F0502020204030204" pitchFamily="34" charset="0"/>
              </a:rPr>
              <a:t>chức</a:t>
            </a:r>
            <a:r>
              <a:rPr lang="en-US" sz="2000" dirty="0" smtClean="0">
                <a:latin typeface="Calibri" panose="020F0502020204030204" pitchFamily="34" charset="0"/>
                <a:cs typeface="Calibri" panose="020F0502020204030204" pitchFamily="34" charset="0"/>
              </a:rPr>
              <a:t> </a:t>
            </a:r>
            <a:r>
              <a:rPr lang="vi-VN" sz="2000" dirty="0" smtClean="0">
                <a:latin typeface="Calibri" panose="020F0502020204030204" pitchFamily="34" charset="0"/>
                <a:cs typeface="Calibri" panose="020F0502020204030204" pitchFamily="34" charset="0"/>
              </a:rPr>
              <a:t>Thượng thư</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thời</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vua</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Lê</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Nhân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Tông</a:t>
            </a:r>
            <a:r>
              <a:rPr lang="vi-VN" sz="2000" dirty="0" smtClean="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phò tá đến 8 đời vua nhà Lê sơ... Cụ là cây đại thụ trong làng Nho thế kỷ XV của nước ta.</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486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1DDD75-83E2-4A76-9655-5930E68E9B27}"/>
              </a:ext>
            </a:extLst>
          </p:cNvPr>
          <p:cNvSpPr>
            <a:spLocks noGrp="1"/>
          </p:cNvSpPr>
          <p:nvPr>
            <p:ph type="title"/>
          </p:nvPr>
        </p:nvSpPr>
        <p:spPr>
          <a:xfrm>
            <a:off x="68982" y="6134100"/>
            <a:ext cx="12176695" cy="571500"/>
          </a:xfrm>
        </p:spPr>
        <p:txBody>
          <a:bodyPr>
            <a:noAutofit/>
          </a:bodyPr>
          <a:lstStyle/>
          <a:p>
            <a:pPr algn="ctr"/>
            <a:r>
              <a:rPr lang="en-US" sz="2800" i="1" dirty="0">
                <a:solidFill>
                  <a:srgbClr val="C00000"/>
                </a:solidFill>
                <a:latin typeface="Times New Roman" pitchFamily="18" charset="0"/>
                <a:cs typeface="Times New Roman" pitchFamily="18" charset="0"/>
              </a:rPr>
              <a:t>Bia </a:t>
            </a:r>
            <a:r>
              <a:rPr lang="en-US" sz="2800" i="1" dirty="0" err="1">
                <a:solidFill>
                  <a:srgbClr val="C00000"/>
                </a:solidFill>
                <a:latin typeface="Times New Roman" pitchFamily="18" charset="0"/>
                <a:cs typeface="Times New Roman" pitchFamily="18" charset="0"/>
              </a:rPr>
              <a:t>tiến</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sĩ</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Văn</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miếu</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Quốc</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tử</a:t>
            </a:r>
            <a:r>
              <a:rPr lang="en-US" sz="2800" i="1" dirty="0">
                <a:solidFill>
                  <a:srgbClr val="C00000"/>
                </a:solidFill>
                <a:latin typeface="Times New Roman" pitchFamily="18" charset="0"/>
                <a:cs typeface="Times New Roman" pitchFamily="18" charset="0"/>
              </a:rPr>
              <a:t> </a:t>
            </a:r>
            <a:r>
              <a:rPr lang="en-US" sz="2800" i="1" dirty="0" err="1">
                <a:solidFill>
                  <a:srgbClr val="C00000"/>
                </a:solidFill>
                <a:latin typeface="Times New Roman" pitchFamily="18" charset="0"/>
                <a:cs typeface="Times New Roman" pitchFamily="18" charset="0"/>
              </a:rPr>
              <a:t>giám</a:t>
            </a:r>
            <a:endParaRPr lang="en-US" sz="2800" i="1" dirty="0">
              <a:solidFill>
                <a:srgbClr val="C0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2" y="8965"/>
            <a:ext cx="9367011"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965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5330124"/>
              </p:ext>
            </p:extLst>
          </p:nvPr>
        </p:nvGraphicFramePr>
        <p:xfrm>
          <a:off x="150812" y="76200"/>
          <a:ext cx="11734800" cy="6644168"/>
        </p:xfrm>
        <a:graphic>
          <a:graphicData uri="http://schemas.openxmlformats.org/drawingml/2006/table">
            <a:tbl>
              <a:tblPr firstRow="1" bandRow="1">
                <a:tableStyleId>{69012ECD-51FC-41F1-AA8D-1B2483CD663E}</a:tableStyleId>
              </a:tblPr>
              <a:tblGrid>
                <a:gridCol w="2084471">
                  <a:extLst>
                    <a:ext uri="{9D8B030D-6E8A-4147-A177-3AD203B41FA5}">
                      <a16:colId xmlns:a16="http://schemas.microsoft.com/office/drawing/2014/main" val="20000"/>
                    </a:ext>
                  </a:extLst>
                </a:gridCol>
                <a:gridCol w="9650329">
                  <a:extLst>
                    <a:ext uri="{9D8B030D-6E8A-4147-A177-3AD203B41FA5}">
                      <a16:colId xmlns:a16="http://schemas.microsoft.com/office/drawing/2014/main" val="20001"/>
                    </a:ext>
                  </a:extLst>
                </a:gridCol>
              </a:tblGrid>
              <a:tr h="944762">
                <a:tc>
                  <a:txBody>
                    <a:bodyPr/>
                    <a:lstStyle/>
                    <a:p>
                      <a:pPr algn="ctr"/>
                      <a:r>
                        <a:rPr lang="en-US" sz="2800" dirty="0" err="1" smtClean="0"/>
                        <a:t>Lĩnh</a:t>
                      </a:r>
                      <a:r>
                        <a:rPr lang="en-US" sz="2800" baseline="0" dirty="0" smtClean="0"/>
                        <a:t> </a:t>
                      </a:r>
                      <a:r>
                        <a:rPr lang="en-US" sz="2800" baseline="0" dirty="0" err="1" smtClean="0"/>
                        <a:t>vực</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smtClean="0"/>
                        <a:t>Nội</a:t>
                      </a:r>
                      <a:r>
                        <a:rPr lang="en-US" sz="2800" baseline="0" dirty="0" smtClean="0"/>
                        <a:t> dung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4762">
                <a:tc>
                  <a:txBody>
                    <a:bodyPr/>
                    <a:lstStyle/>
                    <a:p>
                      <a:pPr algn="ctr"/>
                      <a:r>
                        <a:rPr lang="en-US" sz="2800" b="1" dirty="0" err="1" smtClean="0"/>
                        <a:t>Tôn</a:t>
                      </a:r>
                      <a:r>
                        <a:rPr lang="en-US" sz="2800" b="1" baseline="0" dirty="0" smtClean="0"/>
                        <a:t> </a:t>
                      </a:r>
                      <a:r>
                        <a:rPr lang="en-US" sz="2800" b="1" baseline="0" dirty="0" err="1" smtClean="0"/>
                        <a:t>giáo</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2200" b="0" dirty="0" err="1" smtClean="0"/>
                        <a:t>Nho</a:t>
                      </a:r>
                      <a:r>
                        <a:rPr lang="en-US" sz="2200" b="0" dirty="0" smtClean="0"/>
                        <a:t> </a:t>
                      </a:r>
                      <a:r>
                        <a:rPr lang="en-US" sz="2200" b="0" dirty="0" err="1" smtClean="0"/>
                        <a:t>giáo</a:t>
                      </a:r>
                      <a:r>
                        <a:rPr lang="en-US" sz="2200" b="0" baseline="0" dirty="0" smtClean="0"/>
                        <a:t> </a:t>
                      </a:r>
                      <a:r>
                        <a:rPr lang="en-US" sz="2200" b="0" baseline="0" dirty="0" err="1" smtClean="0"/>
                        <a:t>chiếm</a:t>
                      </a:r>
                      <a:r>
                        <a:rPr lang="en-US" sz="2200" b="0" baseline="0" dirty="0" smtClean="0"/>
                        <a:t> </a:t>
                      </a:r>
                      <a:r>
                        <a:rPr lang="en-US" sz="2200" b="0" baseline="0" dirty="0" err="1" smtClean="0"/>
                        <a:t>địa</a:t>
                      </a:r>
                      <a:r>
                        <a:rPr lang="en-US" sz="2200" b="0" baseline="0" dirty="0" smtClean="0"/>
                        <a:t> </a:t>
                      </a:r>
                      <a:r>
                        <a:rPr lang="en-US" sz="2200" b="0" baseline="0" dirty="0" err="1" smtClean="0"/>
                        <a:t>vị</a:t>
                      </a:r>
                      <a:r>
                        <a:rPr lang="en-US" sz="2200" b="0" baseline="0" dirty="0" smtClean="0"/>
                        <a:t> </a:t>
                      </a:r>
                      <a:r>
                        <a:rPr lang="en-US" sz="2200" b="0" baseline="0" dirty="0" err="1" smtClean="0"/>
                        <a:t>độc</a:t>
                      </a:r>
                      <a:r>
                        <a:rPr lang="en-US" sz="2200" b="0" baseline="0" dirty="0" smtClean="0"/>
                        <a:t> </a:t>
                      </a:r>
                      <a:r>
                        <a:rPr lang="en-US" sz="2200" b="0" baseline="0" dirty="0" err="1" smtClean="0"/>
                        <a:t>tôn</a:t>
                      </a:r>
                      <a:r>
                        <a:rPr lang="en-US" sz="2200" b="0" baseline="0" dirty="0" smtClean="0"/>
                        <a:t>, </a:t>
                      </a:r>
                      <a:r>
                        <a:rPr lang="en-US" sz="2200" b="0" baseline="0" dirty="0" err="1" smtClean="0"/>
                        <a:t>Phật</a:t>
                      </a:r>
                      <a:r>
                        <a:rPr lang="en-US" sz="2200" b="0" baseline="0" dirty="0" smtClean="0"/>
                        <a:t> </a:t>
                      </a:r>
                      <a:r>
                        <a:rPr lang="en-US" sz="2200" b="0" baseline="0" dirty="0" err="1" smtClean="0"/>
                        <a:t>giáo</a:t>
                      </a:r>
                      <a:r>
                        <a:rPr lang="en-US" sz="2200" b="0" baseline="0" dirty="0" smtClean="0"/>
                        <a:t>, </a:t>
                      </a:r>
                      <a:r>
                        <a:rPr lang="en-US" sz="2200" b="0" baseline="0" dirty="0" err="1" smtClean="0"/>
                        <a:t>Đạo</a:t>
                      </a:r>
                      <a:r>
                        <a:rPr lang="en-US" sz="2200" b="0" baseline="0" dirty="0" smtClean="0"/>
                        <a:t> </a:t>
                      </a:r>
                      <a:r>
                        <a:rPr lang="en-US" sz="2200" b="0" baseline="0" dirty="0" err="1" smtClean="0"/>
                        <a:t>giáo</a:t>
                      </a:r>
                      <a:r>
                        <a:rPr lang="en-US" sz="2200" b="0" baseline="0" dirty="0" smtClean="0"/>
                        <a:t> </a:t>
                      </a:r>
                      <a:r>
                        <a:rPr lang="en-US" sz="2200" b="0" baseline="0" dirty="0" err="1" smtClean="0"/>
                        <a:t>bị</a:t>
                      </a:r>
                      <a:r>
                        <a:rPr lang="en-US" sz="2200" b="0" baseline="0" dirty="0" smtClean="0"/>
                        <a:t> </a:t>
                      </a:r>
                      <a:r>
                        <a:rPr lang="en-US" sz="2200" b="0" baseline="0" dirty="0" err="1" smtClean="0"/>
                        <a:t>hạn</a:t>
                      </a:r>
                      <a:r>
                        <a:rPr lang="en-US" sz="2200" b="0" baseline="0" dirty="0" smtClean="0"/>
                        <a:t> </a:t>
                      </a:r>
                      <a:r>
                        <a:rPr lang="en-US" sz="2200" b="0" baseline="0" dirty="0" err="1" smtClean="0"/>
                        <a:t>chế</a:t>
                      </a:r>
                      <a:endParaRPr lang="en-US" sz="2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48976">
                <a:tc>
                  <a:txBody>
                    <a:bodyPr/>
                    <a:lstStyle/>
                    <a:p>
                      <a:pPr algn="ctr"/>
                      <a:r>
                        <a:rPr lang="en-US" sz="2800" b="1" dirty="0" err="1" smtClean="0"/>
                        <a:t>Giáo</a:t>
                      </a:r>
                      <a:r>
                        <a:rPr lang="en-US" sz="2800" b="1" baseline="0" dirty="0" smtClean="0"/>
                        <a:t> </a:t>
                      </a:r>
                      <a:r>
                        <a:rPr lang="en-US" sz="2800" b="1" baseline="0" dirty="0" err="1" smtClean="0"/>
                        <a:t>dục</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lgn="just">
                        <a:buFontTx/>
                        <a:buChar char="-"/>
                      </a:pPr>
                      <a:r>
                        <a:rPr lang="en-US" sz="2200" b="0" dirty="0" err="1" smtClean="0"/>
                        <a:t>Dựng</a:t>
                      </a:r>
                      <a:r>
                        <a:rPr lang="en-US" sz="2200" b="0" baseline="0" dirty="0" smtClean="0"/>
                        <a:t> </a:t>
                      </a:r>
                      <a:r>
                        <a:rPr lang="en-US" sz="2200" b="0" baseline="0" dirty="0" err="1" smtClean="0"/>
                        <a:t>lại</a:t>
                      </a:r>
                      <a:r>
                        <a:rPr lang="en-US" sz="2200" b="0" baseline="0" dirty="0" smtClean="0"/>
                        <a:t> </a:t>
                      </a:r>
                      <a:r>
                        <a:rPr lang="en-US" sz="2200" b="0" baseline="0" dirty="0" err="1" smtClean="0"/>
                        <a:t>Quốc</a:t>
                      </a:r>
                      <a:r>
                        <a:rPr lang="en-US" sz="2200" b="0" baseline="0" dirty="0" smtClean="0"/>
                        <a:t> </a:t>
                      </a:r>
                      <a:r>
                        <a:rPr lang="en-US" sz="2200" b="0" baseline="0" dirty="0" err="1" smtClean="0"/>
                        <a:t>Tử</a:t>
                      </a:r>
                      <a:r>
                        <a:rPr lang="en-US" sz="2200" b="0" baseline="0" dirty="0" smtClean="0"/>
                        <a:t> </a:t>
                      </a:r>
                      <a:r>
                        <a:rPr lang="en-US" sz="2200" b="0" baseline="0" dirty="0" err="1" smtClean="0"/>
                        <a:t>Giám</a:t>
                      </a:r>
                      <a:endParaRPr lang="en-US" sz="2200" b="0" baseline="0" dirty="0" smtClean="0"/>
                    </a:p>
                    <a:p>
                      <a:pPr marL="342900" indent="-342900" algn="just">
                        <a:buFontTx/>
                        <a:buChar char="-"/>
                      </a:pPr>
                      <a:r>
                        <a:rPr lang="en-US" sz="2200" b="0" baseline="0" dirty="0" err="1" smtClean="0"/>
                        <a:t>Thi</a:t>
                      </a:r>
                      <a:r>
                        <a:rPr lang="en-US" sz="2200" b="0" baseline="0" dirty="0" smtClean="0"/>
                        <a:t> </a:t>
                      </a:r>
                      <a:r>
                        <a:rPr lang="en-US" sz="2200" b="0" baseline="0" dirty="0" err="1" smtClean="0"/>
                        <a:t>cử</a:t>
                      </a:r>
                      <a:r>
                        <a:rPr lang="en-US" sz="2200" b="0" baseline="0" dirty="0" smtClean="0"/>
                        <a:t>, </a:t>
                      </a:r>
                      <a:r>
                        <a:rPr lang="en-US" sz="2200" b="0" baseline="0" dirty="0" err="1" smtClean="0"/>
                        <a:t>học</a:t>
                      </a:r>
                      <a:r>
                        <a:rPr lang="en-US" sz="2200" b="0" baseline="0" dirty="0" smtClean="0"/>
                        <a:t> </a:t>
                      </a:r>
                      <a:r>
                        <a:rPr lang="en-US" sz="2200" b="0" baseline="0" dirty="0" err="1" smtClean="0"/>
                        <a:t>tập</a:t>
                      </a:r>
                      <a:r>
                        <a:rPr lang="en-US" sz="2200" b="0" baseline="0" dirty="0" smtClean="0"/>
                        <a:t>: </a:t>
                      </a:r>
                      <a:r>
                        <a:rPr lang="en-US" sz="2200" b="0" baseline="0" dirty="0" err="1" smtClean="0"/>
                        <a:t>các</a:t>
                      </a:r>
                      <a:r>
                        <a:rPr lang="en-US" sz="2200" b="0" baseline="0" dirty="0" smtClean="0"/>
                        <a:t> </a:t>
                      </a:r>
                      <a:r>
                        <a:rPr lang="en-US" sz="2200" b="0" baseline="0" dirty="0" err="1" smtClean="0"/>
                        <a:t>sách</a:t>
                      </a:r>
                      <a:r>
                        <a:rPr lang="en-US" sz="2200" b="0" baseline="0" dirty="0" smtClean="0"/>
                        <a:t> </a:t>
                      </a:r>
                      <a:r>
                        <a:rPr lang="en-US" sz="2200" b="0" baseline="0" dirty="0" err="1" smtClean="0"/>
                        <a:t>của</a:t>
                      </a:r>
                      <a:r>
                        <a:rPr lang="en-US" sz="2200" b="0" baseline="0" dirty="0" smtClean="0"/>
                        <a:t> </a:t>
                      </a:r>
                      <a:r>
                        <a:rPr lang="en-US" sz="2200" b="0" baseline="0" dirty="0" err="1" smtClean="0"/>
                        <a:t>đạo</a:t>
                      </a:r>
                      <a:r>
                        <a:rPr lang="en-US" sz="2200" b="0" baseline="0" dirty="0" smtClean="0"/>
                        <a:t> </a:t>
                      </a:r>
                      <a:r>
                        <a:rPr lang="en-US" sz="2200" b="0" baseline="0" dirty="0" err="1" smtClean="0"/>
                        <a:t>nho</a:t>
                      </a:r>
                      <a:endParaRPr lang="en-US" sz="2200" b="0" baseline="0" dirty="0" smtClean="0"/>
                    </a:p>
                    <a:p>
                      <a:pPr marL="342900" indent="-342900" algn="just">
                        <a:buFontTx/>
                        <a:buChar char="-"/>
                      </a:pPr>
                      <a:r>
                        <a:rPr lang="en-US" sz="2200" b="0" baseline="0" dirty="0" err="1" smtClean="0"/>
                        <a:t>Mở</a:t>
                      </a:r>
                      <a:r>
                        <a:rPr lang="en-US" sz="2200" b="0" baseline="0" dirty="0" smtClean="0"/>
                        <a:t> </a:t>
                      </a:r>
                      <a:r>
                        <a:rPr lang="en-US" sz="2200" b="0" baseline="0" dirty="0" err="1" smtClean="0"/>
                        <a:t>khoa</a:t>
                      </a:r>
                      <a:r>
                        <a:rPr lang="en-US" sz="2200" b="0" baseline="0" dirty="0" smtClean="0"/>
                        <a:t> </a:t>
                      </a:r>
                      <a:r>
                        <a:rPr lang="en-US" sz="2200" b="0" baseline="0" dirty="0" err="1" smtClean="0"/>
                        <a:t>thi</a:t>
                      </a:r>
                      <a:r>
                        <a:rPr lang="en-US" sz="2200" b="0" baseline="0" dirty="0" smtClean="0"/>
                        <a:t> </a:t>
                      </a:r>
                      <a:r>
                        <a:rPr lang="en-US" sz="2200" b="0" baseline="0" dirty="0" err="1" smtClean="0"/>
                        <a:t>tuyển</a:t>
                      </a:r>
                      <a:r>
                        <a:rPr lang="en-US" sz="2200" b="0" baseline="0" dirty="0" smtClean="0"/>
                        <a:t> </a:t>
                      </a:r>
                      <a:r>
                        <a:rPr lang="en-US" sz="2200" b="0" baseline="0" dirty="0" err="1" smtClean="0"/>
                        <a:t>chọn</a:t>
                      </a:r>
                      <a:r>
                        <a:rPr lang="en-US" sz="2200" b="0" baseline="0" dirty="0" smtClean="0"/>
                        <a:t> </a:t>
                      </a:r>
                      <a:r>
                        <a:rPr lang="en-US" sz="2200" b="0" baseline="0" dirty="0" err="1" smtClean="0"/>
                        <a:t>nhân</a:t>
                      </a:r>
                      <a:r>
                        <a:rPr lang="en-US" sz="2200" b="0" baseline="0" dirty="0" smtClean="0"/>
                        <a:t> </a:t>
                      </a:r>
                      <a:r>
                        <a:rPr lang="en-US" sz="2200" b="0" baseline="0" dirty="0" err="1" smtClean="0"/>
                        <a:t>tài</a:t>
                      </a:r>
                      <a:endParaRPr lang="en-US" sz="2200" b="0" baseline="0" dirty="0" smtClean="0"/>
                    </a:p>
                    <a:p>
                      <a:pPr marL="342900" indent="-342900" algn="just">
                        <a:buFontTx/>
                        <a:buChar char="-"/>
                      </a:pPr>
                      <a:r>
                        <a:rPr lang="en-US" sz="2200" b="0" baseline="0" dirty="0" err="1" smtClean="0"/>
                        <a:t>Lập</a:t>
                      </a:r>
                      <a:r>
                        <a:rPr lang="en-US" sz="2200" b="0" baseline="0" dirty="0" smtClean="0"/>
                        <a:t> </a:t>
                      </a:r>
                      <a:r>
                        <a:rPr lang="en-US" sz="2200" b="0" baseline="0" dirty="0" err="1" smtClean="0"/>
                        <a:t>bia</a:t>
                      </a:r>
                      <a:r>
                        <a:rPr lang="en-US" sz="2200" b="0" baseline="0" dirty="0" smtClean="0"/>
                        <a:t> </a:t>
                      </a:r>
                      <a:r>
                        <a:rPr lang="en-US" sz="2200" b="0" baseline="0" dirty="0" err="1" smtClean="0"/>
                        <a:t>tiến</a:t>
                      </a:r>
                      <a:r>
                        <a:rPr lang="en-US" sz="2200" b="0" baseline="0" dirty="0" smtClean="0"/>
                        <a:t> </a:t>
                      </a:r>
                      <a:r>
                        <a:rPr lang="en-US" sz="2200" b="0" baseline="0" dirty="0" err="1" smtClean="0"/>
                        <a:t>sĩ</a:t>
                      </a:r>
                      <a:endParaRPr lang="en-US" sz="2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44762">
                <a:tc>
                  <a:txBody>
                    <a:bodyPr/>
                    <a:lstStyle/>
                    <a:p>
                      <a:pPr algn="ctr"/>
                      <a:r>
                        <a:rPr lang="en-US" sz="2800" b="1" dirty="0" err="1" smtClean="0"/>
                        <a:t>Văn</a:t>
                      </a:r>
                      <a:r>
                        <a:rPr lang="en-US" sz="2800" b="1" baseline="0" dirty="0" smtClean="0"/>
                        <a:t> </a:t>
                      </a:r>
                      <a:r>
                        <a:rPr lang="en-US" sz="2800" b="1" baseline="0" dirty="0" err="1" smtClean="0"/>
                        <a:t>học</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Văn</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học</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chữ</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Hán</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phát</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triển</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và</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tiếp</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tục</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chiếm</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ưu</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thế</a:t>
                      </a:r>
                      <a:endParaRPr lang="en-US" sz="2200" kern="1200" dirty="0" smtClean="0">
                        <a:solidFill>
                          <a:prstClr val="black"/>
                        </a:solidFill>
                        <a:latin typeface="+mn-lt"/>
                        <a:ea typeface="+mn-ea"/>
                        <a:cs typeface="Times New Roman" panose="02020603050405020304" pitchFamily="18" charset="0"/>
                      </a:endParaRPr>
                    </a:p>
                    <a:p>
                      <a:pPr lvl="0" algn="just"/>
                      <a:r>
                        <a:rPr lang="en-US" sz="2200" kern="1200" dirty="0" smtClean="0">
                          <a:solidFill>
                            <a:prstClr val="black"/>
                          </a:solidFill>
                          <a:latin typeface="+mn-lt"/>
                          <a:ea typeface="+mn-ea"/>
                          <a:cs typeface="Times New Roman" panose="02020603050405020304" pitchFamily="18" charset="0"/>
                        </a:rPr>
                        <a:t> - </a:t>
                      </a:r>
                      <a:r>
                        <a:rPr lang="en-US" sz="2200" kern="1200" dirty="0" err="1" smtClean="0">
                          <a:solidFill>
                            <a:prstClr val="black"/>
                          </a:solidFill>
                          <a:latin typeface="+mn-lt"/>
                          <a:ea typeface="+mn-ea"/>
                          <a:cs typeface="Times New Roman" panose="02020603050405020304" pitchFamily="18" charset="0"/>
                        </a:rPr>
                        <a:t>Văn</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học</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chữ</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Nôm</a:t>
                      </a:r>
                      <a:r>
                        <a:rPr lang="en-US" sz="2200" kern="1200" dirty="0" smtClean="0">
                          <a:solidFill>
                            <a:prstClr val="black"/>
                          </a:solidFill>
                          <a:latin typeface="+mn-lt"/>
                          <a:ea typeface="+mn-ea"/>
                          <a:cs typeface="Times New Roman" panose="02020603050405020304" pitchFamily="18" charset="0"/>
                        </a:rPr>
                        <a:t>: </a:t>
                      </a:r>
                      <a:r>
                        <a:rPr lang="en-US" sz="2200" kern="1200" dirty="0" err="1" smtClean="0">
                          <a:solidFill>
                            <a:prstClr val="black"/>
                          </a:solidFill>
                          <a:latin typeface="+mn-lt"/>
                          <a:ea typeface="+mn-ea"/>
                          <a:cs typeface="Times New Roman" panose="02020603050405020304" pitchFamily="18" charset="0"/>
                        </a:rPr>
                        <a:t>Giữ</a:t>
                      </a:r>
                      <a:r>
                        <a:rPr lang="en-US" sz="2200" kern="1200" baseline="0" dirty="0" smtClean="0">
                          <a:solidFill>
                            <a:prstClr val="black"/>
                          </a:solidFill>
                          <a:latin typeface="+mn-lt"/>
                          <a:ea typeface="+mn-ea"/>
                          <a:cs typeface="Times New Roman" panose="02020603050405020304" pitchFamily="18" charset="0"/>
                        </a:rPr>
                        <a:t> 1 </a:t>
                      </a:r>
                      <a:r>
                        <a:rPr lang="en-US" sz="2200" kern="1200" baseline="0" dirty="0" err="1" smtClean="0">
                          <a:solidFill>
                            <a:prstClr val="black"/>
                          </a:solidFill>
                          <a:latin typeface="+mn-lt"/>
                          <a:ea typeface="+mn-ea"/>
                          <a:cs typeface="Times New Roman" panose="02020603050405020304" pitchFamily="18" charset="0"/>
                        </a:rPr>
                        <a:t>vị</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trí</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quan</a:t>
                      </a:r>
                      <a:r>
                        <a:rPr lang="en-US" sz="2200" kern="1200" baseline="0" dirty="0" smtClean="0">
                          <a:solidFill>
                            <a:prstClr val="black"/>
                          </a:solidFill>
                          <a:latin typeface="+mn-lt"/>
                          <a:ea typeface="+mn-ea"/>
                          <a:cs typeface="Times New Roman" panose="02020603050405020304" pitchFamily="18" charset="0"/>
                        </a:rPr>
                        <a:t> </a:t>
                      </a:r>
                      <a:r>
                        <a:rPr lang="en-US" sz="2200" kern="1200" baseline="0" dirty="0" err="1" smtClean="0">
                          <a:solidFill>
                            <a:prstClr val="black"/>
                          </a:solidFill>
                          <a:latin typeface="+mn-lt"/>
                          <a:ea typeface="+mn-ea"/>
                          <a:cs typeface="Times New Roman" panose="02020603050405020304" pitchFamily="18" charset="0"/>
                        </a:rPr>
                        <a:t>trọng</a:t>
                      </a:r>
                      <a:endParaRPr lang="en-US" sz="2200" kern="1200" dirty="0" smtClean="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48976">
                <a:tc>
                  <a:txBody>
                    <a:bodyPr/>
                    <a:lstStyle/>
                    <a:p>
                      <a:pPr algn="ctr"/>
                      <a:r>
                        <a:rPr lang="en-US" sz="2800" b="1" baseline="0" dirty="0" err="1" smtClean="0"/>
                        <a:t>Khoa</a:t>
                      </a:r>
                      <a:r>
                        <a:rPr lang="en-US" sz="2800" b="1" baseline="0" dirty="0" smtClean="0"/>
                        <a:t> </a:t>
                      </a:r>
                      <a:r>
                        <a:rPr lang="en-US" sz="2800" b="1" baseline="0" dirty="0" err="1" smtClean="0"/>
                        <a:t>học</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Sử</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học</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Đại</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Việt</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sử</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kí</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toàn</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thư</a:t>
                      </a:r>
                      <a:r>
                        <a:rPr lang="en-US" sz="2200" kern="1200" dirty="0" smtClean="0">
                          <a:solidFill>
                            <a:prstClr val="black"/>
                          </a:solidFill>
                          <a:latin typeface="+mn-lt"/>
                          <a:ea typeface="+mn-ea"/>
                          <a:cs typeface="Times New Roman" pitchFamily="18" charset="0"/>
                        </a:rPr>
                        <a:t>…</a:t>
                      </a:r>
                    </a:p>
                    <a:p>
                      <a:pPr marL="0" lvl="0" indent="0" algn="just">
                        <a:buFontTx/>
                        <a:buNone/>
                      </a:pP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Địa</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lí</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học</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Dư</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địa</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chí</a:t>
                      </a:r>
                      <a:r>
                        <a:rPr lang="en-US" sz="2200" kern="1200" dirty="0" smtClean="0">
                          <a:solidFill>
                            <a:prstClr val="black"/>
                          </a:solidFill>
                          <a:latin typeface="+mn-lt"/>
                          <a:ea typeface="+mn-ea"/>
                          <a:cs typeface="Times New Roman" pitchFamily="18" charset="0"/>
                        </a:rPr>
                        <a:t>…</a:t>
                      </a:r>
                    </a:p>
                    <a:p>
                      <a:pPr marL="0" lvl="0" indent="0" algn="just">
                        <a:buFontTx/>
                        <a:buNone/>
                      </a:pPr>
                      <a:r>
                        <a:rPr lang="en-US" sz="2200" kern="1200" dirty="0" smtClean="0">
                          <a:solidFill>
                            <a:prstClr val="black"/>
                          </a:solidFill>
                          <a:latin typeface="+mn-lt"/>
                          <a:ea typeface="+mn-ea"/>
                          <a:cs typeface="Times New Roman" pitchFamily="18" charset="0"/>
                        </a:rPr>
                        <a:t>-</a:t>
                      </a:r>
                      <a:r>
                        <a:rPr lang="en-US" sz="2200" kern="1200" baseline="0" dirty="0" smtClean="0">
                          <a:solidFill>
                            <a:prstClr val="black"/>
                          </a:solidFill>
                          <a:latin typeface="+mn-lt"/>
                          <a:ea typeface="+mn-ea"/>
                          <a:cs typeface="Times New Roman" pitchFamily="18" charset="0"/>
                        </a:rPr>
                        <a:t> </a:t>
                      </a:r>
                      <a:r>
                        <a:rPr lang="en-US" sz="2200" kern="1200" dirty="0" smtClean="0">
                          <a:solidFill>
                            <a:prstClr val="black"/>
                          </a:solidFill>
                          <a:latin typeface="+mn-lt"/>
                          <a:ea typeface="+mn-ea"/>
                          <a:cs typeface="Times New Roman" pitchFamily="18" charset="0"/>
                        </a:rPr>
                        <a:t>Y </a:t>
                      </a:r>
                      <a:r>
                        <a:rPr lang="en-US" sz="2200" kern="1200" dirty="0" err="1" smtClean="0">
                          <a:solidFill>
                            <a:prstClr val="black"/>
                          </a:solidFill>
                          <a:latin typeface="+mn-lt"/>
                          <a:ea typeface="+mn-ea"/>
                          <a:cs typeface="Times New Roman" pitchFamily="18" charset="0"/>
                        </a:rPr>
                        <a:t>học</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Bản</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thảo</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thực</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vât</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toát</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yếu</a:t>
                      </a:r>
                      <a:endParaRPr lang="en-US" sz="2200" kern="1200" dirty="0" smtClean="0">
                        <a:solidFill>
                          <a:prstClr val="black"/>
                        </a:solidFill>
                        <a:latin typeface="+mn-lt"/>
                        <a:ea typeface="+mn-ea"/>
                        <a:cs typeface="Times New Roman" pitchFamily="18" charset="0"/>
                      </a:endParaRPr>
                    </a:p>
                    <a:p>
                      <a:pPr lvl="0" algn="just"/>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Toán</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học</a:t>
                      </a:r>
                      <a:r>
                        <a:rPr lang="en-US" sz="2200" kern="1200" dirty="0" smtClean="0">
                          <a:solidFill>
                            <a:prstClr val="black"/>
                          </a:solidFill>
                          <a:latin typeface="+mn-lt"/>
                          <a:ea typeface="+mn-ea"/>
                          <a:cs typeface="Times New Roman" pitchFamily="18" charset="0"/>
                        </a:rPr>
                        <a:t>:</a:t>
                      </a:r>
                      <a:r>
                        <a:rPr lang="en-US" sz="2200" kern="1200" baseline="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Đại</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thành</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toán</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pháp</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Lập</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thành</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toán</a:t>
                      </a:r>
                      <a:r>
                        <a:rPr lang="en-US" sz="2200" kern="1200" dirty="0" smtClean="0">
                          <a:solidFill>
                            <a:prstClr val="black"/>
                          </a:solidFill>
                          <a:latin typeface="+mn-lt"/>
                          <a:ea typeface="+mn-ea"/>
                          <a:cs typeface="Times New Roman" pitchFamily="18" charset="0"/>
                        </a:rPr>
                        <a:t> </a:t>
                      </a:r>
                      <a:r>
                        <a:rPr lang="en-US" sz="2200" kern="1200" dirty="0" err="1" smtClean="0">
                          <a:solidFill>
                            <a:prstClr val="black"/>
                          </a:solidFill>
                          <a:latin typeface="+mn-lt"/>
                          <a:ea typeface="+mn-ea"/>
                          <a:cs typeface="Times New Roman" pitchFamily="18" charset="0"/>
                        </a:rPr>
                        <a:t>pháp</a:t>
                      </a:r>
                      <a:r>
                        <a:rPr lang="en-US" sz="2200" kern="1200" dirty="0" smtClean="0">
                          <a:solidFill>
                            <a:prstClr val="black"/>
                          </a:solidFill>
                          <a:latin typeface="+mn-lt"/>
                          <a:ea typeface="+mn-ea"/>
                          <a:cs typeface="Times New Roman"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44762">
                <a:tc>
                  <a:txBody>
                    <a:bodyPr/>
                    <a:lstStyle/>
                    <a:p>
                      <a:pPr algn="ctr"/>
                      <a:r>
                        <a:rPr lang="en-US" sz="2800" b="1" dirty="0" err="1" smtClean="0"/>
                        <a:t>Nghệ</a:t>
                      </a:r>
                      <a:r>
                        <a:rPr lang="en-US" sz="2800" b="1" baseline="0" dirty="0" smtClean="0"/>
                        <a:t> </a:t>
                      </a:r>
                      <a:r>
                        <a:rPr lang="en-US" sz="2800" b="1" baseline="0" dirty="0" err="1" smtClean="0"/>
                        <a:t>thuật</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2200" kern="1200" dirty="0" smtClean="0">
                          <a:solidFill>
                            <a:schemeClr val="tx1"/>
                          </a:solidFill>
                          <a:latin typeface="+mn-lt"/>
                          <a:ea typeface="+mn-ea"/>
                          <a:cs typeface="Times New Roman" panose="02020603050405020304" pitchFamily="18" charset="0"/>
                        </a:rPr>
                        <a:t>-  </a:t>
                      </a:r>
                      <a:r>
                        <a:rPr lang="en-US" sz="2200" kern="1200" dirty="0" err="1" smtClean="0">
                          <a:solidFill>
                            <a:schemeClr val="tx1"/>
                          </a:solidFill>
                          <a:latin typeface="+mn-lt"/>
                          <a:ea typeface="+mn-ea"/>
                          <a:cs typeface="Times New Roman" panose="02020603050405020304" pitchFamily="18" charset="0"/>
                        </a:rPr>
                        <a:t>Nhã</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nhạc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cung</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đình</a:t>
                      </a:r>
                      <a:r>
                        <a:rPr lang="en-US" sz="2200" kern="1200" baseline="0" dirty="0" smtClean="0">
                          <a:solidFill>
                            <a:schemeClr val="tx1"/>
                          </a:solidFill>
                          <a:latin typeface="+mn-lt"/>
                          <a:ea typeface="+mn-ea"/>
                          <a:cs typeface="Times New Roman" panose="02020603050405020304" pitchFamily="18" charset="0"/>
                        </a:rPr>
                        <a:t>; </a:t>
                      </a:r>
                      <a:r>
                        <a:rPr lang="en-US" sz="2200" kern="1200" dirty="0" err="1" smtClean="0">
                          <a:solidFill>
                            <a:schemeClr val="tx1"/>
                          </a:solidFill>
                          <a:latin typeface="+mn-lt"/>
                          <a:ea typeface="+mn-ea"/>
                          <a:cs typeface="Times New Roman" panose="02020603050405020304" pitchFamily="18" charset="0"/>
                        </a:rPr>
                        <a:t>Ca,múa</a:t>
                      </a:r>
                      <a:r>
                        <a:rPr lang="en-US" sz="2200" kern="1200" dirty="0" smtClean="0">
                          <a:solidFill>
                            <a:schemeClr val="tx1"/>
                          </a:solidFill>
                          <a:latin typeface="+mn-lt"/>
                          <a:ea typeface="+mn-ea"/>
                          <a:cs typeface="Times New Roman" panose="02020603050405020304" pitchFamily="18" charset="0"/>
                        </a:rPr>
                        <a:t>,</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nhạc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chèo</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tuồng</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được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phục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hồi</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và</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phát</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triển</a:t>
                      </a:r>
                      <a:endParaRPr lang="en-US" sz="2200" kern="1200" dirty="0" smtClean="0">
                        <a:solidFill>
                          <a:schemeClr val="tx1"/>
                        </a:solidFill>
                        <a:latin typeface="+mn-lt"/>
                        <a:ea typeface="+mn-ea"/>
                        <a:cs typeface="Times New Roman" panose="02020603050405020304" pitchFamily="18" charset="0"/>
                      </a:endParaRPr>
                    </a:p>
                    <a:p>
                      <a:pPr algn="just"/>
                      <a:r>
                        <a:rPr lang="en-US" sz="2200" kern="1200" dirty="0" smtClean="0">
                          <a:solidFill>
                            <a:schemeClr val="tx1"/>
                          </a:solidFill>
                          <a:latin typeface="+mn-lt"/>
                          <a:ea typeface="+mn-ea"/>
                          <a:cs typeface="Times New Roman" panose="02020603050405020304" pitchFamily="18" charset="0"/>
                        </a:rPr>
                        <a:t>-  </a:t>
                      </a:r>
                      <a:r>
                        <a:rPr lang="en-US" sz="2200" kern="1200" dirty="0" err="1" smtClean="0">
                          <a:solidFill>
                            <a:schemeClr val="tx1"/>
                          </a:solidFill>
                          <a:latin typeface="+mn-lt"/>
                          <a:ea typeface="+mn-ea"/>
                          <a:cs typeface="Times New Roman" panose="02020603050405020304" pitchFamily="18" charset="0"/>
                        </a:rPr>
                        <a:t>Kiến</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trúc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và</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điêu</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khắc</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lăng</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tẩm</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cung</a:t>
                      </a:r>
                      <a:r>
                        <a:rPr lang="en-US" sz="2200" kern="1200" baseline="0" dirty="0" smtClean="0">
                          <a:solidFill>
                            <a:schemeClr val="tx1"/>
                          </a:solidFill>
                          <a:latin typeface="+mn-lt"/>
                          <a:ea typeface="+mn-ea"/>
                          <a:cs typeface="Times New Roman" panose="02020603050405020304" pitchFamily="18" charset="0"/>
                        </a:rPr>
                        <a:t> </a:t>
                      </a:r>
                      <a:r>
                        <a:rPr lang="en-US" sz="2200" kern="1200" baseline="0" dirty="0" err="1" smtClean="0">
                          <a:solidFill>
                            <a:schemeClr val="tx1"/>
                          </a:solidFill>
                          <a:latin typeface="+mn-lt"/>
                          <a:ea typeface="+mn-ea"/>
                          <a:cs typeface="Times New Roman" panose="02020603050405020304" pitchFamily="18" charset="0"/>
                        </a:rPr>
                        <a:t>điện</a:t>
                      </a:r>
                      <a:endParaRPr lang="en-US" sz="2200" kern="1200" dirty="0" smtClean="0">
                        <a:solidFill>
                          <a:schemeClr val="tx1"/>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80958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843961"/>
            <a:ext cx="11195048" cy="2031325"/>
          </a:xfrm>
          <a:prstGeom prst="rect">
            <a:avLst/>
          </a:prstGeom>
        </p:spPr>
        <p:txBody>
          <a:bodyPr wrap="square" lIns="0" tIns="0" rIns="0" bIns="0" rtlCol="0" anchor="t">
            <a:spAutoFit/>
          </a:bodyPr>
          <a:lstStyle/>
          <a:p>
            <a:pPr algn="ctr"/>
            <a:r>
              <a:rPr lang="en-US" sz="6600" u="none" dirty="0" smtClean="0">
                <a:solidFill>
                  <a:srgbClr val="002060"/>
                </a:solidFill>
                <a:latin typeface="SVN-A Love Of Thunder" panose="02040603050506020204" pitchFamily="18" charset="0"/>
              </a:rPr>
              <a:t>4. </a:t>
            </a:r>
            <a:r>
              <a:rPr lang="en-US" sz="6600" u="none" dirty="0" err="1" smtClean="0">
                <a:solidFill>
                  <a:srgbClr val="002060"/>
                </a:solidFill>
                <a:latin typeface="SVN-A Love Of Thunder" panose="02040603050506020204" pitchFamily="18" charset="0"/>
              </a:rPr>
              <a:t>Một</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số</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danh</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nhân</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văn</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hóa</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tiêu</a:t>
            </a:r>
            <a:r>
              <a:rPr lang="en-US" sz="6600" u="none" dirty="0" smtClean="0">
                <a:solidFill>
                  <a:srgbClr val="002060"/>
                </a:solidFill>
                <a:latin typeface="SVN-A Love Of Thunder" panose="02040603050506020204" pitchFamily="18" charset="0"/>
              </a:rPr>
              <a:t> </a:t>
            </a:r>
            <a:r>
              <a:rPr lang="en-US" sz="6600" u="none" dirty="0" err="1" smtClean="0">
                <a:solidFill>
                  <a:srgbClr val="002060"/>
                </a:solidFill>
                <a:latin typeface="SVN-A Love Of Thunder" panose="02040603050506020204" pitchFamily="18" charset="0"/>
              </a:rPr>
              <a:t>biểu</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1251265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p:cNvPicPr>
          <p:nvPr/>
        </p:nvPicPr>
        <p:blipFill>
          <a:blip r:embed="rId2"/>
          <a:srcRect/>
          <a:stretch>
            <a:fillRect/>
          </a:stretch>
        </p:blipFill>
        <p:spPr>
          <a:xfrm flipH="1">
            <a:off x="10056812" y="3764604"/>
            <a:ext cx="1676400" cy="2904281"/>
          </a:xfrm>
          <a:prstGeom prst="rect">
            <a:avLst/>
          </a:prstGeom>
        </p:spPr>
      </p:pic>
      <p:cxnSp>
        <p:nvCxnSpPr>
          <p:cNvPr id="8" name="Straight Connector 7"/>
          <p:cNvCxnSpPr/>
          <p:nvPr/>
        </p:nvCxnSpPr>
        <p:spPr>
          <a:xfrm>
            <a:off x="6170612" y="304800"/>
            <a:ext cx="0" cy="5943600"/>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89012" y="304800"/>
            <a:ext cx="4495800" cy="762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smtClean="0"/>
              <a:t>NHÂN VẬT LỊCH SỬ</a:t>
            </a:r>
            <a:endParaRPr lang="en-US" sz="3200" dirty="0"/>
          </a:p>
        </p:txBody>
      </p:sp>
      <p:sp>
        <p:nvSpPr>
          <p:cNvPr id="10" name="Rounded Rectangle 9"/>
          <p:cNvSpPr/>
          <p:nvPr/>
        </p:nvSpPr>
        <p:spPr>
          <a:xfrm>
            <a:off x="7085012" y="304800"/>
            <a:ext cx="4495800" cy="762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t>DANH NHÂN VĂN HÓA</a:t>
            </a:r>
            <a:endParaRPr lang="en-US" sz="3200" dirty="0"/>
          </a:p>
        </p:txBody>
      </p:sp>
      <p:sp>
        <p:nvSpPr>
          <p:cNvPr id="11" name="TextBox 10"/>
          <p:cNvSpPr txBox="1"/>
          <p:nvPr/>
        </p:nvSpPr>
        <p:spPr>
          <a:xfrm>
            <a:off x="531812" y="1600200"/>
            <a:ext cx="5410200" cy="4401205"/>
          </a:xfrm>
          <a:prstGeom prst="rect">
            <a:avLst/>
          </a:prstGeom>
          <a:noFill/>
        </p:spPr>
        <p:txBody>
          <a:bodyPr wrap="square" rtlCol="0">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Nhân vật lịch sử thường được hiểu là những đã người sống trong quá khứ từng có tham gia nhiều ít và về mặt này mặt khác trong quá trình diễn tiến của lịch sử, không phân biệt hoàn cảnh xuất thân hay lý lịch tốt xấu (“trung/ nghịch, chánh/ ngụy”, “yêu nước/ phản quốc”, “tiến bộ/ lạc hậu”, “cách mạng/ phản động”…)</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6399212" y="1600200"/>
            <a:ext cx="5638800" cy="3108543"/>
          </a:xfrm>
          <a:prstGeom prst="rect">
            <a:avLst/>
          </a:prstGeom>
          <a:noFill/>
        </p:spPr>
        <p:txBody>
          <a:bodyPr wrap="square" rtlCol="0">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Danh nhân văn hóa là những con người, những nhân vật nổi tiếng, kiệt xuất, có cống hiến lớn lao cho nền văn hóa dân tộc, được lịch sử, dân tộc biết đến, ghi nhận và đánh giá cao. Họ là đại diện, biểu trưng cho một nền văn hóa dân tộc.</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7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p:cNvPicPr>
            <a:picLocks noChangeAspect="1"/>
          </p:cNvPicPr>
          <p:nvPr/>
        </p:nvPicPr>
        <p:blipFill>
          <a:blip r:embed="rId2"/>
          <a:srcRect/>
          <a:stretch>
            <a:fillRect/>
          </a:stretch>
        </p:blipFill>
        <p:spPr>
          <a:xfrm>
            <a:off x="455612" y="3276600"/>
            <a:ext cx="2031131" cy="3392286"/>
          </a:xfrm>
          <a:prstGeom prst="rect">
            <a:avLst/>
          </a:prstGeom>
        </p:spPr>
      </p:pic>
      <p:sp>
        <p:nvSpPr>
          <p:cNvPr id="7" name="Rounded Rectangular Callout 6"/>
          <p:cNvSpPr/>
          <p:nvPr/>
        </p:nvSpPr>
        <p:spPr>
          <a:xfrm>
            <a:off x="1674812" y="1600200"/>
            <a:ext cx="7696200" cy="1676400"/>
          </a:xfrm>
          <a:prstGeom prst="wedgeRoundRectCallout">
            <a:avLst>
              <a:gd name="adj1" fmla="val -33495"/>
              <a:gd name="adj2" fmla="val 80759"/>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eaLnBrk="0" hangingPunct="0"/>
            <a:r>
              <a:rPr lang="en-US" sz="3200" dirty="0" err="1" smtClean="0">
                <a:solidFill>
                  <a:schemeClr val="tx1"/>
                </a:solidFill>
                <a:latin typeface="+mj-lt"/>
                <a:cs typeface="Times New Roman" pitchFamily="18" charset="0"/>
              </a:rPr>
              <a:t>Vì</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sao</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những</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nhân</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vật</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lịch</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sử</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này</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được</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gọi</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là</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danh</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nhân</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văn</a:t>
            </a:r>
            <a:r>
              <a:rPr lang="en-US" sz="3200" dirty="0" smtClean="0">
                <a:solidFill>
                  <a:schemeClr val="tx1"/>
                </a:solidFill>
                <a:latin typeface="+mj-lt"/>
                <a:cs typeface="Times New Roman" pitchFamily="18" charset="0"/>
              </a:rPr>
              <a:t> </a:t>
            </a:r>
            <a:r>
              <a:rPr lang="en-US" sz="3200" dirty="0" err="1" smtClean="0">
                <a:solidFill>
                  <a:schemeClr val="tx1"/>
                </a:solidFill>
                <a:latin typeface="+mj-lt"/>
                <a:cs typeface="Times New Roman" pitchFamily="18" charset="0"/>
              </a:rPr>
              <a:t>hóa</a:t>
            </a:r>
            <a:r>
              <a:rPr lang="en-US" sz="3200" dirty="0" smtClean="0">
                <a:solidFill>
                  <a:schemeClr val="tx1"/>
                </a:solidFill>
                <a:latin typeface="+mj-lt"/>
                <a:cs typeface="Times New Roman" pitchFamily="18" charset="0"/>
              </a:rPr>
              <a:t>?</a:t>
            </a:r>
            <a:endParaRPr lang="en-US" sz="3200" dirty="0">
              <a:solidFill>
                <a:schemeClr val="tx1"/>
              </a:solidFill>
              <a:latin typeface="+mj-lt"/>
              <a:cs typeface="Times New Roman" pitchFamily="18" charset="0"/>
            </a:endParaRPr>
          </a:p>
        </p:txBody>
      </p:sp>
    </p:spTree>
    <p:extLst>
      <p:ext uri="{BB962C8B-B14F-4D97-AF65-F5344CB8AC3E}">
        <p14:creationId xmlns:p14="http://schemas.microsoft.com/office/powerpoint/2010/main" val="24257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212" y="197426"/>
            <a:ext cx="4191000" cy="624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41" b="11677"/>
          <a:stretch/>
        </p:blipFill>
        <p:spPr bwMode="auto">
          <a:xfrm>
            <a:off x="6627812" y="197426"/>
            <a:ext cx="4724400" cy="638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1996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228600"/>
            <a:ext cx="4263801" cy="625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2" y="235527"/>
            <a:ext cx="4356700" cy="625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448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80012265"/>
              </p:ext>
            </p:extLst>
          </p:nvPr>
        </p:nvGraphicFramePr>
        <p:xfrm>
          <a:off x="455612" y="533400"/>
          <a:ext cx="11125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543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7212" y="228600"/>
            <a:ext cx="8153400" cy="6138660"/>
          </a:xfrm>
          <a:prstGeom prst="rect">
            <a:avLst/>
          </a:prstGeom>
        </p:spPr>
      </p:pic>
    </p:spTree>
    <p:extLst>
      <p:ext uri="{BB962C8B-B14F-4D97-AF65-F5344CB8AC3E}">
        <p14:creationId xmlns:p14="http://schemas.microsoft.com/office/powerpoint/2010/main" val="578418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4099" y="-142875"/>
            <a:ext cx="5000625" cy="7143750"/>
          </a:xfrm>
          <a:prstGeom prst="rect">
            <a:avLst/>
          </a:prstGeom>
        </p:spPr>
      </p:pic>
    </p:spTree>
    <p:extLst>
      <p:ext uri="{BB962C8B-B14F-4D97-AF65-F5344CB8AC3E}">
        <p14:creationId xmlns:p14="http://schemas.microsoft.com/office/powerpoint/2010/main" val="2313166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7812" y="71273"/>
            <a:ext cx="4095750" cy="6810375"/>
          </a:xfrm>
          <a:prstGeom prst="rect">
            <a:avLst/>
          </a:prstGeom>
        </p:spPr>
      </p:pic>
    </p:spTree>
    <p:extLst>
      <p:ext uri="{BB962C8B-B14F-4D97-AF65-F5344CB8AC3E}">
        <p14:creationId xmlns:p14="http://schemas.microsoft.com/office/powerpoint/2010/main" val="279402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1759374" y="892084"/>
            <a:ext cx="2497452" cy="536636"/>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smtClean="0">
                <a:latin typeface="+mj-lt"/>
                <a:cs typeface="Times New Roman" panose="02020603050405020304" pitchFamily="18" charset="0"/>
              </a:rPr>
              <a:t>Trung</a:t>
            </a:r>
            <a:r>
              <a:rPr lang="en-US" altLang="en-US" sz="3600" b="1" dirty="0" smtClean="0">
                <a:latin typeface="+mj-lt"/>
                <a:cs typeface="Times New Roman" panose="02020603050405020304" pitchFamily="18" charset="0"/>
              </a:rPr>
              <a:t> </a:t>
            </a:r>
            <a:r>
              <a:rPr lang="en-US" altLang="en-US" sz="3600" b="1" dirty="0" err="1" smtClean="0">
                <a:latin typeface="+mj-lt"/>
                <a:cs typeface="Times New Roman" panose="02020603050405020304" pitchFamily="18" charset="0"/>
              </a:rPr>
              <a:t>ương</a:t>
            </a:r>
            <a:endParaRPr lang="en-US" altLang="en-US" sz="3600" b="1" dirty="0">
              <a:latin typeface="+mj-lt"/>
              <a:cs typeface="Times New Roman" panose="02020603050405020304" pitchFamily="18" charset="0"/>
            </a:endParaRPr>
          </a:p>
        </p:txBody>
      </p:sp>
      <p:sp>
        <p:nvSpPr>
          <p:cNvPr id="5" name="Rectangle 7"/>
          <p:cNvSpPr>
            <a:spLocks noChangeArrowheads="1"/>
          </p:cNvSpPr>
          <p:nvPr/>
        </p:nvSpPr>
        <p:spPr bwMode="auto">
          <a:xfrm>
            <a:off x="4866050" y="29796"/>
            <a:ext cx="1295401" cy="583926"/>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smtClean="0">
                <a:latin typeface="+mj-lt"/>
                <a:cs typeface="Times New Roman" panose="02020603050405020304" pitchFamily="18" charset="0"/>
              </a:rPr>
              <a:t>Vua</a:t>
            </a:r>
            <a:endParaRPr lang="en-US" altLang="en-US" sz="3600" b="1" dirty="0">
              <a:latin typeface="+mj-lt"/>
              <a:cs typeface="Times New Roman" panose="02020603050405020304" pitchFamily="18" charset="0"/>
            </a:endParaRPr>
          </a:p>
        </p:txBody>
      </p:sp>
      <p:sp>
        <p:nvSpPr>
          <p:cNvPr id="6" name="Rectangle 10"/>
          <p:cNvSpPr>
            <a:spLocks noChangeArrowheads="1"/>
          </p:cNvSpPr>
          <p:nvPr/>
        </p:nvSpPr>
        <p:spPr bwMode="auto">
          <a:xfrm>
            <a:off x="120859" y="3202732"/>
            <a:ext cx="5720579" cy="996749"/>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defRPr/>
            </a:pPr>
            <a:r>
              <a:rPr lang="en-US" altLang="en-US" b="1" dirty="0">
                <a:latin typeface="+mj-lt"/>
                <a:cs typeface="Times New Roman" panose="02020603050405020304" pitchFamily="18" charset="0"/>
              </a:rPr>
              <a:t>CÁC CƠ QUAN CHUYÊN MÔN</a:t>
            </a:r>
          </a:p>
        </p:txBody>
      </p:sp>
      <p:sp>
        <p:nvSpPr>
          <p:cNvPr id="7" name="Rectangle 11"/>
          <p:cNvSpPr>
            <a:spLocks noChangeArrowheads="1"/>
          </p:cNvSpPr>
          <p:nvPr/>
        </p:nvSpPr>
        <p:spPr bwMode="auto">
          <a:xfrm>
            <a:off x="8430747" y="2356983"/>
            <a:ext cx="3688864" cy="851098"/>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smtClean="0">
                <a:latin typeface="+mj-lt"/>
                <a:cs typeface="Times New Roman" panose="02020603050405020304" pitchFamily="18" charset="0"/>
              </a:rPr>
              <a:t>Địa</a:t>
            </a:r>
            <a:r>
              <a:rPr lang="en-US" altLang="en-US" sz="3600" b="1" dirty="0" smtClean="0">
                <a:latin typeface="+mj-lt"/>
                <a:cs typeface="Times New Roman" panose="02020603050405020304" pitchFamily="18" charset="0"/>
              </a:rPr>
              <a:t> </a:t>
            </a:r>
            <a:r>
              <a:rPr lang="en-US" altLang="en-US" sz="3600" b="1" dirty="0" err="1" smtClean="0">
                <a:latin typeface="+mj-lt"/>
                <a:cs typeface="Times New Roman" panose="02020603050405020304" pitchFamily="18" charset="0"/>
              </a:rPr>
              <a:t>phương</a:t>
            </a:r>
            <a:endParaRPr lang="en-US" altLang="en-US" sz="3600" b="1" dirty="0">
              <a:latin typeface="+mj-lt"/>
              <a:cs typeface="Times New Roman" panose="02020603050405020304" pitchFamily="18" charset="0"/>
            </a:endParaRPr>
          </a:p>
        </p:txBody>
      </p:sp>
      <p:sp>
        <p:nvSpPr>
          <p:cNvPr id="8" name="Rectangle 12"/>
          <p:cNvSpPr>
            <a:spLocks noChangeArrowheads="1"/>
          </p:cNvSpPr>
          <p:nvPr/>
        </p:nvSpPr>
        <p:spPr bwMode="auto">
          <a:xfrm>
            <a:off x="8406234" y="3556523"/>
            <a:ext cx="3737890" cy="1149329"/>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
                <a:srgbClr val="000000"/>
              </a:buClr>
              <a:buNone/>
            </a:pPr>
            <a:r>
              <a:rPr lang="en-US" altLang="en-US" sz="2400" b="1" dirty="0">
                <a:latin typeface="+mj-lt"/>
                <a:cs typeface="Times New Roman" panose="02020603050405020304" pitchFamily="18" charset="0"/>
              </a:rPr>
              <a:t>13 ĐẠO THỪA </a:t>
            </a:r>
            <a:r>
              <a:rPr lang="en-US" altLang="en-US" sz="2400" b="1" dirty="0" smtClean="0">
                <a:latin typeface="+mj-lt"/>
                <a:cs typeface="Times New Roman" panose="02020603050405020304" pitchFamily="18" charset="0"/>
              </a:rPr>
              <a:t>TUYÊN</a:t>
            </a:r>
          </a:p>
          <a:p>
            <a:pPr>
              <a:spcBef>
                <a:spcPct val="50000"/>
              </a:spcBef>
              <a:buClr>
                <a:srgbClr val="000000"/>
              </a:buClr>
              <a:buNone/>
            </a:pPr>
            <a:r>
              <a:rPr lang="en-US" altLang="en-US" sz="2400" b="1" dirty="0" err="1" smtClean="0">
                <a:latin typeface="+mj-lt"/>
                <a:cs typeface="Times New Roman" panose="02020603050405020304" pitchFamily="18" charset="0"/>
              </a:rPr>
              <a:t>Đô</a:t>
            </a:r>
            <a:r>
              <a:rPr lang="en-US" altLang="en-US" sz="2400" b="1" dirty="0" smtClean="0">
                <a:latin typeface="+mj-lt"/>
                <a:cs typeface="Times New Roman" panose="02020603050405020304" pitchFamily="18" charset="0"/>
              </a:rPr>
              <a:t> </a:t>
            </a:r>
            <a:r>
              <a:rPr lang="en-US" altLang="en-US" sz="2400" b="1" dirty="0" err="1" smtClean="0">
                <a:latin typeface="+mj-lt"/>
                <a:cs typeface="Times New Roman" panose="02020603050405020304" pitchFamily="18" charset="0"/>
              </a:rPr>
              <a:t>Ti</a:t>
            </a:r>
            <a:r>
              <a:rPr lang="en-US" altLang="en-US" sz="2400" b="1" dirty="0" smtClean="0">
                <a:latin typeface="+mj-lt"/>
                <a:cs typeface="Times New Roman" panose="02020603050405020304" pitchFamily="18" charset="0"/>
              </a:rPr>
              <a:t>	     </a:t>
            </a:r>
            <a:r>
              <a:rPr lang="en-US" altLang="en-US" sz="2400" b="1" dirty="0" err="1" smtClean="0">
                <a:latin typeface="+mj-lt"/>
                <a:cs typeface="Times New Roman" panose="02020603050405020304" pitchFamily="18" charset="0"/>
              </a:rPr>
              <a:t>Hiến</a:t>
            </a:r>
            <a:r>
              <a:rPr lang="en-US" altLang="en-US" sz="2400" b="1" dirty="0" smtClean="0">
                <a:latin typeface="+mj-lt"/>
                <a:cs typeface="Times New Roman" panose="02020603050405020304" pitchFamily="18" charset="0"/>
              </a:rPr>
              <a:t> </a:t>
            </a:r>
            <a:r>
              <a:rPr lang="en-US" altLang="en-US" sz="2400" b="1" dirty="0" err="1" smtClean="0">
                <a:latin typeface="+mj-lt"/>
                <a:cs typeface="Times New Roman" panose="02020603050405020304" pitchFamily="18" charset="0"/>
              </a:rPr>
              <a:t>Ti</a:t>
            </a:r>
            <a:r>
              <a:rPr lang="en-US" altLang="en-US" sz="2400" b="1" dirty="0">
                <a:latin typeface="+mj-lt"/>
                <a:cs typeface="Times New Roman" panose="02020603050405020304" pitchFamily="18" charset="0"/>
              </a:rPr>
              <a:t> </a:t>
            </a:r>
            <a:r>
              <a:rPr lang="en-US" altLang="en-US" sz="2400" b="1" dirty="0" smtClean="0">
                <a:latin typeface="+mj-lt"/>
                <a:cs typeface="Times New Roman" panose="02020603050405020304" pitchFamily="18" charset="0"/>
              </a:rPr>
              <a:t>  </a:t>
            </a:r>
            <a:r>
              <a:rPr lang="en-US" altLang="en-US" sz="2400" b="1" dirty="0" err="1" smtClean="0">
                <a:latin typeface="+mj-lt"/>
                <a:cs typeface="Times New Roman" panose="02020603050405020304" pitchFamily="18" charset="0"/>
              </a:rPr>
              <a:t>Thừa</a:t>
            </a:r>
            <a:r>
              <a:rPr lang="en-US" altLang="en-US" sz="2400" b="1" dirty="0" smtClean="0">
                <a:latin typeface="+mj-lt"/>
                <a:cs typeface="Times New Roman" panose="02020603050405020304" pitchFamily="18" charset="0"/>
              </a:rPr>
              <a:t> </a:t>
            </a:r>
            <a:r>
              <a:rPr lang="en-US" altLang="en-US" sz="2400" b="1" dirty="0" err="1" smtClean="0">
                <a:latin typeface="+mj-lt"/>
                <a:cs typeface="Times New Roman" panose="02020603050405020304" pitchFamily="18" charset="0"/>
              </a:rPr>
              <a:t>Ti</a:t>
            </a:r>
            <a:endParaRPr lang="en-US" altLang="en-US" sz="2400" b="1" dirty="0">
              <a:latin typeface="+mj-lt"/>
              <a:cs typeface="Times New Roman" panose="02020603050405020304" pitchFamily="18" charset="0"/>
            </a:endParaRPr>
          </a:p>
        </p:txBody>
      </p:sp>
      <p:sp>
        <p:nvSpPr>
          <p:cNvPr id="9" name="Rectangle 13"/>
          <p:cNvSpPr>
            <a:spLocks noChangeArrowheads="1"/>
          </p:cNvSpPr>
          <p:nvPr/>
        </p:nvSpPr>
        <p:spPr bwMode="auto">
          <a:xfrm>
            <a:off x="8430749" y="4765981"/>
            <a:ext cx="3713376" cy="55668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
                <a:srgbClr val="000000"/>
              </a:buClr>
              <a:buNone/>
            </a:pPr>
            <a:r>
              <a:rPr lang="en-US" altLang="en-US" sz="2800" b="1" dirty="0">
                <a:latin typeface="+mj-lt"/>
                <a:cs typeface="Times New Roman" panose="02020603050405020304" pitchFamily="18" charset="0"/>
              </a:rPr>
              <a:t>PHỦ</a:t>
            </a:r>
          </a:p>
        </p:txBody>
      </p:sp>
      <p:sp>
        <p:nvSpPr>
          <p:cNvPr id="10" name="Rectangle 14"/>
          <p:cNvSpPr>
            <a:spLocks noChangeArrowheads="1"/>
          </p:cNvSpPr>
          <p:nvPr/>
        </p:nvSpPr>
        <p:spPr bwMode="auto">
          <a:xfrm>
            <a:off x="8430748" y="5413632"/>
            <a:ext cx="3672755" cy="58136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
                <a:srgbClr val="000000"/>
              </a:buClr>
              <a:buNone/>
            </a:pPr>
            <a:r>
              <a:rPr lang="en-US" altLang="en-US" sz="2800" b="1" dirty="0">
                <a:latin typeface="+mj-lt"/>
                <a:cs typeface="Times New Roman" panose="02020603050405020304" pitchFamily="18" charset="0"/>
              </a:rPr>
              <a:t>HUYỆN (CHÂU)</a:t>
            </a:r>
          </a:p>
        </p:txBody>
      </p:sp>
      <p:sp>
        <p:nvSpPr>
          <p:cNvPr id="11" name="Line 15"/>
          <p:cNvSpPr>
            <a:spLocks noChangeShapeType="1"/>
          </p:cNvSpPr>
          <p:nvPr/>
        </p:nvSpPr>
        <p:spPr bwMode="auto">
          <a:xfrm>
            <a:off x="6161451" y="298490"/>
            <a:ext cx="4113728" cy="4174"/>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2" name="Line 16"/>
          <p:cNvSpPr>
            <a:spLocks noChangeShapeType="1"/>
          </p:cNvSpPr>
          <p:nvPr/>
        </p:nvSpPr>
        <p:spPr bwMode="auto">
          <a:xfrm>
            <a:off x="10247755" y="298490"/>
            <a:ext cx="27425" cy="2046555"/>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3" name="Line 17"/>
          <p:cNvSpPr>
            <a:spLocks noChangeShapeType="1"/>
          </p:cNvSpPr>
          <p:nvPr/>
        </p:nvSpPr>
        <p:spPr bwMode="auto">
          <a:xfrm flipH="1">
            <a:off x="2866251" y="302663"/>
            <a:ext cx="1994914" cy="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4" name="Line 18"/>
          <p:cNvSpPr>
            <a:spLocks noChangeShapeType="1"/>
          </p:cNvSpPr>
          <p:nvPr/>
        </p:nvSpPr>
        <p:spPr bwMode="auto">
          <a:xfrm flipH="1">
            <a:off x="2866251" y="302664"/>
            <a:ext cx="4458" cy="536861"/>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5" name="Line 19"/>
          <p:cNvSpPr>
            <a:spLocks noChangeShapeType="1"/>
          </p:cNvSpPr>
          <p:nvPr/>
        </p:nvSpPr>
        <p:spPr bwMode="auto">
          <a:xfrm flipH="1">
            <a:off x="2834620" y="1428720"/>
            <a:ext cx="0" cy="306866"/>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6" name="Line 20"/>
          <p:cNvSpPr>
            <a:spLocks noChangeShapeType="1"/>
          </p:cNvSpPr>
          <p:nvPr/>
        </p:nvSpPr>
        <p:spPr bwMode="auto">
          <a:xfrm>
            <a:off x="2731771" y="2545320"/>
            <a:ext cx="0" cy="657412"/>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b="1">
              <a:latin typeface="+mj-lt"/>
            </a:endParaRPr>
          </a:p>
        </p:txBody>
      </p:sp>
      <p:sp>
        <p:nvSpPr>
          <p:cNvPr id="17" name="Rectangle 29"/>
          <p:cNvSpPr>
            <a:spLocks noChangeArrowheads="1"/>
          </p:cNvSpPr>
          <p:nvPr/>
        </p:nvSpPr>
        <p:spPr bwMode="auto">
          <a:xfrm>
            <a:off x="8446855" y="6085964"/>
            <a:ext cx="3672756" cy="516005"/>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Clr>
                <a:srgbClr val="000000"/>
              </a:buClr>
              <a:buNone/>
            </a:pPr>
            <a:r>
              <a:rPr lang="en-US" altLang="en-US" sz="2800" b="1" dirty="0">
                <a:latin typeface="+mj-lt"/>
                <a:cs typeface="Times New Roman" panose="02020603050405020304" pitchFamily="18" charset="0"/>
              </a:rPr>
              <a:t>XÃ</a:t>
            </a:r>
          </a:p>
        </p:txBody>
      </p:sp>
      <p:sp>
        <p:nvSpPr>
          <p:cNvPr id="19" name="Rectangle 67"/>
          <p:cNvSpPr>
            <a:spLocks noChangeArrowheads="1"/>
          </p:cNvSpPr>
          <p:nvPr/>
        </p:nvSpPr>
        <p:spPr bwMode="auto">
          <a:xfrm>
            <a:off x="147809" y="1761248"/>
            <a:ext cx="5720579" cy="386369"/>
          </a:xfrm>
          <a:prstGeom prst="rect">
            <a:avLst/>
          </a:prstGeom>
          <a:solidFill>
            <a:schemeClr val="bg1"/>
          </a:solidFill>
          <a:ln w="25400">
            <a:solidFill>
              <a:schemeClr val="tx1"/>
            </a:solidFill>
            <a:miter lim="800000"/>
            <a:headEnd/>
            <a:tailEnd/>
          </a:ln>
          <a:effectLs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000000"/>
              </a:buClr>
              <a:buNone/>
            </a:pPr>
            <a:r>
              <a:rPr lang="en-US" altLang="en-US" sz="2800" b="1" dirty="0">
                <a:latin typeface="+mj-lt"/>
                <a:cs typeface="Times New Roman" panose="02020603050405020304" pitchFamily="18" charset="0"/>
              </a:rPr>
              <a:t>VUA TRỰC TIẾP CAI QUẢN 6 BỘ</a:t>
            </a:r>
          </a:p>
        </p:txBody>
      </p:sp>
      <p:graphicFrame>
        <p:nvGraphicFramePr>
          <p:cNvPr id="20" name="Table 19"/>
          <p:cNvGraphicFramePr>
            <a:graphicFrameLocks noGrp="1"/>
          </p:cNvGraphicFramePr>
          <p:nvPr>
            <p:extLst>
              <p:ext uri="{D42A27DB-BD31-4B8C-83A1-F6EECF244321}">
                <p14:modId xmlns:p14="http://schemas.microsoft.com/office/powerpoint/2010/main" val="417442905"/>
              </p:ext>
            </p:extLst>
          </p:nvPr>
        </p:nvGraphicFramePr>
        <p:xfrm>
          <a:off x="120859" y="4223858"/>
          <a:ext cx="5720578" cy="1828800"/>
        </p:xfrm>
        <a:graphic>
          <a:graphicData uri="http://schemas.openxmlformats.org/drawingml/2006/table">
            <a:tbl>
              <a:tblPr firstRow="1" bandRow="1">
                <a:tableStyleId>{5C22544A-7EE6-4342-B048-85BDC9FD1C3A}</a:tableStyleId>
              </a:tblPr>
              <a:tblGrid>
                <a:gridCol w="1695941">
                  <a:extLst>
                    <a:ext uri="{9D8B030D-6E8A-4147-A177-3AD203B41FA5}">
                      <a16:colId xmlns:a16="http://schemas.microsoft.com/office/drawing/2014/main" val="2602606170"/>
                    </a:ext>
                  </a:extLst>
                </a:gridCol>
                <a:gridCol w="1654633">
                  <a:extLst>
                    <a:ext uri="{9D8B030D-6E8A-4147-A177-3AD203B41FA5}">
                      <a16:colId xmlns:a16="http://schemas.microsoft.com/office/drawing/2014/main" val="1844835125"/>
                    </a:ext>
                  </a:extLst>
                </a:gridCol>
                <a:gridCol w="2370004">
                  <a:extLst>
                    <a:ext uri="{9D8B030D-6E8A-4147-A177-3AD203B41FA5}">
                      <a16:colId xmlns:a16="http://schemas.microsoft.com/office/drawing/2014/main" val="1921542635"/>
                    </a:ext>
                  </a:extLst>
                </a:gridCol>
              </a:tblGrid>
              <a:tr h="1254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0" dirty="0" smtClean="0">
                          <a:solidFill>
                            <a:schemeClr val="tx1"/>
                          </a:solidFill>
                          <a:latin typeface="Times New Roman" panose="02020603050405020304" pitchFamily="18" charset="0"/>
                          <a:cs typeface="Times New Roman" panose="02020603050405020304" pitchFamily="18" charset="0"/>
                        </a:rPr>
                        <a:t>QUỐC SỬ VIỆN</a:t>
                      </a:r>
                      <a:endParaRPr lang="vi-VN" altLang="en-US" sz="3200" b="0" dirty="0" smtClean="0">
                        <a:solidFill>
                          <a:schemeClr val="tx1"/>
                        </a:solidFill>
                        <a:latin typeface="Times New Roman" panose="02020603050405020304" pitchFamily="18" charset="0"/>
                        <a:cs typeface="Times New Roman" panose="02020603050405020304" pitchFamily="18" charset="0"/>
                      </a:endParaRPr>
                    </a:p>
                    <a:p>
                      <a:endParaRPr lang="en-US" dirty="0"/>
                    </a:p>
                  </a:txBody>
                  <a:tcPr marL="91416" marR="9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HÀN</a:t>
                      </a:r>
                    </a:p>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LÂM </a:t>
                      </a:r>
                    </a:p>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VIỆN</a:t>
                      </a:r>
                      <a:endParaRPr lang="vi-VN" altLang="en-US" sz="3200" b="0" dirty="0" smtClean="0">
                        <a:solidFill>
                          <a:schemeClr val="tx1"/>
                        </a:solidFill>
                        <a:latin typeface="Times New Roman" panose="02020603050405020304" pitchFamily="18" charset="0"/>
                        <a:cs typeface="Times New Roman" panose="02020603050405020304" pitchFamily="18" charset="0"/>
                      </a:endParaRPr>
                    </a:p>
                    <a:p>
                      <a:endParaRPr lang="en-US" dirty="0"/>
                    </a:p>
                  </a:txBody>
                  <a:tcPr marL="91416" marR="9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NGỰ</a:t>
                      </a:r>
                    </a:p>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SỬ</a:t>
                      </a:r>
                    </a:p>
                    <a:p>
                      <a:pPr algn="ctr" eaLnBrk="1" hangingPunct="1">
                        <a:defRPr/>
                      </a:pPr>
                      <a:r>
                        <a:rPr lang="en-US" altLang="en-US" sz="3200" b="0" dirty="0" smtClean="0">
                          <a:solidFill>
                            <a:schemeClr val="tx1"/>
                          </a:solidFill>
                          <a:latin typeface="Times New Roman" panose="02020603050405020304" pitchFamily="18" charset="0"/>
                          <a:cs typeface="Times New Roman" panose="02020603050405020304" pitchFamily="18" charset="0"/>
                        </a:rPr>
                        <a:t>ĐÀI</a:t>
                      </a:r>
                      <a:endParaRPr lang="vi-VN" altLang="en-US" sz="3200" b="0" dirty="0" smtClean="0">
                        <a:solidFill>
                          <a:schemeClr val="tx1"/>
                        </a:solidFill>
                        <a:latin typeface="Times New Roman" panose="02020603050405020304" pitchFamily="18" charset="0"/>
                        <a:cs typeface="Times New Roman" panose="02020603050405020304" pitchFamily="18" charset="0"/>
                      </a:endParaRPr>
                    </a:p>
                    <a:p>
                      <a:endParaRPr lang="en-US" dirty="0"/>
                    </a:p>
                  </a:txBody>
                  <a:tcPr marL="91416" marR="914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5068374"/>
                  </a:ext>
                </a:extLst>
              </a:tr>
            </a:tbl>
          </a:graphicData>
        </a:graphic>
      </p:graphicFrame>
      <p:cxnSp>
        <p:nvCxnSpPr>
          <p:cNvPr id="21" name="Straight Connector 20"/>
          <p:cNvCxnSpPr>
            <a:stCxn id="7" idx="2"/>
          </p:cNvCxnSpPr>
          <p:nvPr/>
        </p:nvCxnSpPr>
        <p:spPr>
          <a:xfrm>
            <a:off x="10275179" y="3208082"/>
            <a:ext cx="0" cy="32150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H="1">
            <a:off x="9169043" y="3957220"/>
            <a:ext cx="777042" cy="30388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3" name="Straight Arrow Connector 22"/>
          <p:cNvCxnSpPr/>
          <p:nvPr/>
        </p:nvCxnSpPr>
        <p:spPr>
          <a:xfrm>
            <a:off x="10412304" y="4001902"/>
            <a:ext cx="9142" cy="288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p:cNvCxnSpPr/>
          <p:nvPr/>
        </p:nvCxnSpPr>
        <p:spPr>
          <a:xfrm>
            <a:off x="10907979" y="4014867"/>
            <a:ext cx="749613" cy="23263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25" name="Picture 24"/>
          <p:cNvPicPr>
            <a:picLocks noChangeAspect="1"/>
          </p:cNvPicPr>
          <p:nvPr/>
        </p:nvPicPr>
        <p:blipFill>
          <a:blip r:embed="rId3"/>
          <a:stretch>
            <a:fillRect/>
          </a:stretch>
        </p:blipFill>
        <p:spPr>
          <a:xfrm>
            <a:off x="120859" y="2085319"/>
            <a:ext cx="5747529" cy="859611"/>
          </a:xfrm>
          <a:prstGeom prst="rect">
            <a:avLst/>
          </a:prstGeom>
        </p:spPr>
      </p:pic>
    </p:spTree>
    <p:extLst>
      <p:ext uri="{BB962C8B-B14F-4D97-AF65-F5344CB8AC3E}">
        <p14:creationId xmlns:p14="http://schemas.microsoft.com/office/powerpoint/2010/main" val="28172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barn(inVertical)">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barn(inVertical)">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70"/>
          <a:stretch/>
        </p:blipFill>
        <p:spPr bwMode="auto">
          <a:xfrm>
            <a:off x="379412" y="228600"/>
            <a:ext cx="4032160" cy="527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412" y="5867400"/>
            <a:ext cx="4032160" cy="461665"/>
          </a:xfrm>
          <a:prstGeom prst="rect">
            <a:avLst/>
          </a:prstGeom>
          <a:noFill/>
        </p:spPr>
        <p:txBody>
          <a:bodyPr wrap="square" rtlCol="0">
            <a:spAutoFit/>
          </a:bodyPr>
          <a:lstStyle/>
          <a:p>
            <a:pPr algn="ctr"/>
            <a:r>
              <a:rPr lang="en-US" sz="2400" dirty="0" err="1" smtClean="0"/>
              <a:t>Vua</a:t>
            </a:r>
            <a:r>
              <a:rPr lang="en-US" sz="2400" dirty="0" smtClean="0"/>
              <a:t> </a:t>
            </a:r>
            <a:r>
              <a:rPr lang="en-US" sz="2400" dirty="0" err="1" smtClean="0"/>
              <a:t>Lê</a:t>
            </a:r>
            <a:r>
              <a:rPr lang="en-US" sz="2400" dirty="0" smtClean="0"/>
              <a:t> </a:t>
            </a:r>
            <a:r>
              <a:rPr lang="en-US" sz="2400" dirty="0" err="1" smtClean="0"/>
              <a:t>Thánh</a:t>
            </a:r>
            <a:r>
              <a:rPr lang="en-US" sz="2400" dirty="0" smtClean="0"/>
              <a:t> </a:t>
            </a:r>
            <a:r>
              <a:rPr lang="en-US" sz="2400" dirty="0" err="1" smtClean="0"/>
              <a:t>Tông</a:t>
            </a:r>
            <a:endParaRPr lang="en-US" sz="2400" dirty="0"/>
          </a:p>
        </p:txBody>
      </p:sp>
      <p:sp>
        <p:nvSpPr>
          <p:cNvPr id="6" name="Rounded Rectangle 5"/>
          <p:cNvSpPr/>
          <p:nvPr/>
        </p:nvSpPr>
        <p:spPr>
          <a:xfrm>
            <a:off x="5408612" y="381000"/>
            <a:ext cx="4648200" cy="1143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smtClean="0"/>
              <a:t>Bãi</a:t>
            </a:r>
            <a:r>
              <a:rPr lang="en-US" sz="2400" dirty="0" smtClean="0"/>
              <a:t> </a:t>
            </a:r>
            <a:r>
              <a:rPr lang="en-US" sz="2400" dirty="0" err="1" smtClean="0"/>
              <a:t>bỏ</a:t>
            </a:r>
            <a:r>
              <a:rPr lang="en-US" sz="2400" dirty="0" smtClean="0"/>
              <a:t> </a:t>
            </a:r>
            <a:r>
              <a:rPr lang="en-US" sz="2400" dirty="0" err="1" smtClean="0"/>
              <a:t>một</a:t>
            </a:r>
            <a:r>
              <a:rPr lang="en-US" sz="2400" dirty="0" smtClean="0"/>
              <a:t> </a:t>
            </a:r>
            <a:r>
              <a:rPr lang="en-US" sz="2400" dirty="0" err="1" smtClean="0"/>
              <a:t>số</a:t>
            </a:r>
            <a:r>
              <a:rPr lang="en-US" sz="2400" dirty="0" smtClean="0"/>
              <a:t> </a:t>
            </a:r>
            <a:r>
              <a:rPr lang="en-US" sz="2400" dirty="0" err="1" smtClean="0"/>
              <a:t>chức</a:t>
            </a:r>
            <a:r>
              <a:rPr lang="en-US" sz="2400" dirty="0" smtClean="0"/>
              <a:t> </a:t>
            </a:r>
            <a:r>
              <a:rPr lang="en-US" sz="2400" dirty="0" err="1" smtClean="0"/>
              <a:t>vụ</a:t>
            </a:r>
            <a:r>
              <a:rPr lang="en-US" sz="2400" dirty="0" smtClean="0"/>
              <a:t> </a:t>
            </a:r>
            <a:r>
              <a:rPr lang="en-US" sz="2400" dirty="0" err="1" smtClean="0"/>
              <a:t>cao</a:t>
            </a:r>
            <a:r>
              <a:rPr lang="en-US" sz="2400" dirty="0" smtClean="0"/>
              <a:t> </a:t>
            </a:r>
            <a:r>
              <a:rPr lang="en-US" sz="2400" dirty="0" err="1" smtClean="0"/>
              <a:t>cấp</a:t>
            </a:r>
            <a:r>
              <a:rPr lang="en-US" sz="2400" dirty="0" smtClean="0"/>
              <a:t>: </a:t>
            </a:r>
            <a:r>
              <a:rPr lang="en-US" sz="2400" dirty="0" err="1" smtClean="0"/>
              <a:t>tướng</a:t>
            </a:r>
            <a:r>
              <a:rPr lang="en-US" sz="2400" dirty="0" smtClean="0"/>
              <a:t> </a:t>
            </a:r>
            <a:r>
              <a:rPr lang="en-US" sz="2400" dirty="0" err="1" smtClean="0"/>
              <a:t>quốc</a:t>
            </a:r>
            <a:r>
              <a:rPr lang="en-US" sz="2400" dirty="0" smtClean="0"/>
              <a:t>, </a:t>
            </a:r>
            <a:r>
              <a:rPr lang="en-US" sz="2400" dirty="0" err="1" smtClean="0"/>
              <a:t>đại</a:t>
            </a:r>
            <a:r>
              <a:rPr lang="en-US" sz="2400" dirty="0" smtClean="0"/>
              <a:t> </a:t>
            </a:r>
            <a:r>
              <a:rPr lang="en-US" sz="2400" dirty="0" err="1" smtClean="0"/>
              <a:t>tổng</a:t>
            </a:r>
            <a:r>
              <a:rPr lang="en-US" sz="2400" dirty="0" smtClean="0"/>
              <a:t> </a:t>
            </a:r>
            <a:r>
              <a:rPr lang="en-US" sz="2400" dirty="0" err="1" smtClean="0"/>
              <a:t>quản</a:t>
            </a:r>
            <a:r>
              <a:rPr lang="en-US" sz="2400" dirty="0" smtClean="0"/>
              <a:t>, </a:t>
            </a:r>
            <a:r>
              <a:rPr lang="en-US" sz="2400" dirty="0" err="1" smtClean="0"/>
              <a:t>đại</a:t>
            </a:r>
            <a:r>
              <a:rPr lang="en-US" sz="2400" dirty="0" smtClean="0"/>
              <a:t> </a:t>
            </a:r>
            <a:r>
              <a:rPr lang="en-US" sz="2400" dirty="0" err="1" smtClean="0"/>
              <a:t>hành</a:t>
            </a:r>
            <a:r>
              <a:rPr lang="en-US" sz="2400" dirty="0" smtClean="0"/>
              <a:t> </a:t>
            </a:r>
            <a:r>
              <a:rPr lang="en-US" sz="2400" dirty="0" err="1" smtClean="0"/>
              <a:t>khiển</a:t>
            </a:r>
            <a:endParaRPr lang="en-US" sz="2400" dirty="0"/>
          </a:p>
        </p:txBody>
      </p:sp>
      <p:sp>
        <p:nvSpPr>
          <p:cNvPr id="7" name="Rounded Rectangle 6"/>
          <p:cNvSpPr/>
          <p:nvPr/>
        </p:nvSpPr>
        <p:spPr>
          <a:xfrm>
            <a:off x="6932612" y="2133600"/>
            <a:ext cx="4800600" cy="1219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err="1" smtClean="0"/>
              <a:t>Vua</a:t>
            </a:r>
            <a:r>
              <a:rPr lang="en-US" sz="2400" dirty="0" smtClean="0"/>
              <a:t> </a:t>
            </a:r>
            <a:r>
              <a:rPr lang="en-US" sz="2400" dirty="0" err="1" smtClean="0"/>
              <a:t>trực</a:t>
            </a:r>
            <a:r>
              <a:rPr lang="en-US" sz="2400" dirty="0" smtClean="0"/>
              <a:t> </a:t>
            </a:r>
            <a:r>
              <a:rPr lang="en-US" sz="2400" dirty="0" err="1" smtClean="0"/>
              <a:t>tiếp</a:t>
            </a:r>
            <a:r>
              <a:rPr lang="en-US" sz="2400" dirty="0" smtClean="0"/>
              <a:t> </a:t>
            </a:r>
            <a:r>
              <a:rPr lang="en-US" sz="2400" dirty="0" err="1" smtClean="0"/>
              <a:t>nắm</a:t>
            </a:r>
            <a:r>
              <a:rPr lang="en-US" sz="2400" dirty="0" smtClean="0"/>
              <a:t> </a:t>
            </a:r>
            <a:r>
              <a:rPr lang="en-US" sz="2400" dirty="0" err="1" smtClean="0"/>
              <a:t>mọi</a:t>
            </a:r>
            <a:r>
              <a:rPr lang="en-US" sz="2400" dirty="0" smtClean="0"/>
              <a:t> </a:t>
            </a:r>
            <a:r>
              <a:rPr lang="en-US" sz="2400" dirty="0" err="1" smtClean="0"/>
              <a:t>quyền</a:t>
            </a:r>
            <a:r>
              <a:rPr lang="en-US" sz="2400" dirty="0" smtClean="0"/>
              <a:t> </a:t>
            </a:r>
            <a:r>
              <a:rPr lang="en-US" sz="2400" dirty="0" err="1" smtClean="0"/>
              <a:t>hành</a:t>
            </a:r>
            <a:endParaRPr lang="en-US" sz="2400" dirty="0"/>
          </a:p>
        </p:txBody>
      </p:sp>
      <p:sp>
        <p:nvSpPr>
          <p:cNvPr id="8" name="Rounded Rectangle 7"/>
          <p:cNvSpPr/>
          <p:nvPr/>
        </p:nvSpPr>
        <p:spPr>
          <a:xfrm>
            <a:off x="5484812" y="3810000"/>
            <a:ext cx="4953000" cy="1219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smtClean="0"/>
              <a:t>Vua</a:t>
            </a:r>
            <a:r>
              <a:rPr lang="en-US" sz="2400" dirty="0" smtClean="0"/>
              <a:t> </a:t>
            </a:r>
            <a:r>
              <a:rPr lang="en-US" sz="2400" dirty="0" err="1" smtClean="0"/>
              <a:t>giữ</a:t>
            </a:r>
            <a:r>
              <a:rPr lang="en-US" sz="2400" dirty="0" smtClean="0"/>
              <a:t> </a:t>
            </a:r>
            <a:r>
              <a:rPr lang="en-US" sz="2400" dirty="0" err="1" smtClean="0"/>
              <a:t>quyền</a:t>
            </a:r>
            <a:r>
              <a:rPr lang="en-US" sz="2400" dirty="0" smtClean="0"/>
              <a:t> </a:t>
            </a:r>
            <a:r>
              <a:rPr lang="en-US" sz="2400" dirty="0" err="1" smtClean="0"/>
              <a:t>tổng</a:t>
            </a:r>
            <a:r>
              <a:rPr lang="en-US" sz="2400" dirty="0" smtClean="0"/>
              <a:t> </a:t>
            </a:r>
            <a:r>
              <a:rPr lang="en-US" sz="2400" dirty="0" err="1" smtClean="0"/>
              <a:t>chỉ</a:t>
            </a:r>
            <a:r>
              <a:rPr lang="en-US" sz="2400" dirty="0" smtClean="0"/>
              <a:t> </a:t>
            </a:r>
            <a:r>
              <a:rPr lang="en-US" sz="2400" dirty="0" err="1" smtClean="0"/>
              <a:t>huy</a:t>
            </a:r>
            <a:r>
              <a:rPr lang="en-US" sz="2400" dirty="0" smtClean="0"/>
              <a:t> </a:t>
            </a:r>
            <a:r>
              <a:rPr lang="en-US" sz="2400" dirty="0" err="1" smtClean="0"/>
              <a:t>quân</a:t>
            </a:r>
            <a:r>
              <a:rPr lang="en-US" sz="2400" dirty="0" smtClean="0"/>
              <a:t> </a:t>
            </a:r>
            <a:r>
              <a:rPr lang="en-US" sz="2400" dirty="0" err="1" smtClean="0"/>
              <a:t>đội</a:t>
            </a:r>
            <a:endParaRPr lang="en-US" sz="2400" dirty="0"/>
          </a:p>
        </p:txBody>
      </p:sp>
      <p:sp>
        <p:nvSpPr>
          <p:cNvPr id="9" name="Right Arrow 8"/>
          <p:cNvSpPr/>
          <p:nvPr/>
        </p:nvSpPr>
        <p:spPr>
          <a:xfrm>
            <a:off x="5027612" y="5638800"/>
            <a:ext cx="762000" cy="690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42012" y="5410200"/>
            <a:ext cx="6019800"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C00000"/>
                </a:solidFill>
              </a:rPr>
              <a:t>Nhà</a:t>
            </a:r>
            <a:r>
              <a:rPr lang="en-US" sz="2800" b="1" dirty="0" smtClean="0">
                <a:solidFill>
                  <a:srgbClr val="C00000"/>
                </a:solidFill>
              </a:rPr>
              <a:t> </a:t>
            </a:r>
            <a:r>
              <a:rPr lang="en-US" sz="2800" b="1" dirty="0" err="1" smtClean="0">
                <a:solidFill>
                  <a:srgbClr val="C00000"/>
                </a:solidFill>
              </a:rPr>
              <a:t>nước</a:t>
            </a:r>
            <a:r>
              <a:rPr lang="en-US" sz="2800" b="1" dirty="0" smtClean="0">
                <a:solidFill>
                  <a:srgbClr val="C00000"/>
                </a:solidFill>
              </a:rPr>
              <a:t> </a:t>
            </a:r>
            <a:r>
              <a:rPr lang="en-US" sz="2800" b="1" dirty="0" err="1" smtClean="0">
                <a:solidFill>
                  <a:srgbClr val="C00000"/>
                </a:solidFill>
              </a:rPr>
              <a:t>phong</a:t>
            </a:r>
            <a:r>
              <a:rPr lang="en-US" sz="2800" b="1" dirty="0" smtClean="0">
                <a:solidFill>
                  <a:srgbClr val="C00000"/>
                </a:solidFill>
              </a:rPr>
              <a:t> </a:t>
            </a:r>
            <a:r>
              <a:rPr lang="en-US" sz="2800" b="1" dirty="0" err="1" smtClean="0">
                <a:solidFill>
                  <a:srgbClr val="C00000"/>
                </a:solidFill>
              </a:rPr>
              <a:t>kiến</a:t>
            </a:r>
            <a:r>
              <a:rPr lang="en-US" sz="2800" b="1" dirty="0" smtClean="0">
                <a:solidFill>
                  <a:srgbClr val="C00000"/>
                </a:solidFill>
              </a:rPr>
              <a:t> </a:t>
            </a:r>
            <a:r>
              <a:rPr lang="en-US" sz="2800" b="1" dirty="0" err="1" smtClean="0">
                <a:solidFill>
                  <a:srgbClr val="C00000"/>
                </a:solidFill>
              </a:rPr>
              <a:t>quân</a:t>
            </a:r>
            <a:r>
              <a:rPr lang="en-US" sz="2800" b="1" dirty="0" smtClean="0">
                <a:solidFill>
                  <a:srgbClr val="C00000"/>
                </a:solidFill>
              </a:rPr>
              <a:t> </a:t>
            </a:r>
            <a:r>
              <a:rPr lang="en-US" sz="2800" b="1" dirty="0" err="1" smtClean="0">
                <a:solidFill>
                  <a:srgbClr val="C00000"/>
                </a:solidFill>
              </a:rPr>
              <a:t>chủ</a:t>
            </a:r>
            <a:r>
              <a:rPr lang="en-US" sz="2800" b="1" dirty="0" smtClean="0">
                <a:solidFill>
                  <a:srgbClr val="C00000"/>
                </a:solidFill>
              </a:rPr>
              <a:t> </a:t>
            </a:r>
            <a:r>
              <a:rPr lang="en-US" sz="2800" b="1" dirty="0" err="1" smtClean="0">
                <a:solidFill>
                  <a:srgbClr val="C00000"/>
                </a:solidFill>
              </a:rPr>
              <a:t>chuyên</a:t>
            </a:r>
            <a:r>
              <a:rPr lang="en-US" sz="2800" b="1" dirty="0" smtClean="0">
                <a:solidFill>
                  <a:srgbClr val="C00000"/>
                </a:solidFill>
              </a:rPr>
              <a:t> </a:t>
            </a:r>
            <a:r>
              <a:rPr lang="en-US" sz="2800" b="1" dirty="0" err="1" smtClean="0">
                <a:solidFill>
                  <a:srgbClr val="C00000"/>
                </a:solidFill>
              </a:rPr>
              <a:t>chế</a:t>
            </a:r>
            <a:r>
              <a:rPr lang="en-US" sz="2800" b="1" dirty="0" smtClean="0">
                <a:solidFill>
                  <a:srgbClr val="C00000"/>
                </a:solidFill>
              </a:rPr>
              <a:t> </a:t>
            </a:r>
            <a:r>
              <a:rPr lang="en-US" sz="2800" b="1" dirty="0" err="1" smtClean="0">
                <a:solidFill>
                  <a:srgbClr val="C00000"/>
                </a:solidFill>
              </a:rPr>
              <a:t>tập</a:t>
            </a:r>
            <a:r>
              <a:rPr lang="en-US" sz="2800" b="1" dirty="0" smtClean="0">
                <a:solidFill>
                  <a:srgbClr val="C00000"/>
                </a:solidFill>
              </a:rPr>
              <a:t> </a:t>
            </a:r>
            <a:r>
              <a:rPr lang="en-US" sz="2800" b="1" dirty="0" err="1" smtClean="0">
                <a:solidFill>
                  <a:srgbClr val="C00000"/>
                </a:solidFill>
              </a:rPr>
              <a:t>quyền</a:t>
            </a:r>
            <a:endParaRPr lang="en-US" sz="2800" b="1" dirty="0">
              <a:solidFill>
                <a:srgbClr val="C00000"/>
              </a:solidFill>
            </a:endParaRPr>
          </a:p>
        </p:txBody>
      </p:sp>
    </p:spTree>
    <p:extLst>
      <p:ext uri="{BB962C8B-B14F-4D97-AF65-F5344CB8AC3E}">
        <p14:creationId xmlns:p14="http://schemas.microsoft.com/office/powerpoint/2010/main" val="71207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0" y="82296"/>
            <a:ext cx="12115692" cy="6775704"/>
          </a:xfrm>
          <a:solidFill>
            <a:schemeClr val="bg1"/>
          </a:solidFill>
        </p:spPr>
        <p:txBody>
          <a:bodyPr/>
          <a:lstStyle/>
          <a:p>
            <a:pPr algn="just"/>
            <a:r>
              <a:rPr lang="en-US" altLang="en-US" b="1" dirty="0" err="1" smtClean="0">
                <a:solidFill>
                  <a:srgbClr val="000066"/>
                </a:solidFill>
                <a:latin typeface="+mj-lt"/>
              </a:rPr>
              <a:t>Lại</a:t>
            </a:r>
            <a:r>
              <a:rPr lang="en-US" altLang="en-US" b="1" dirty="0" smtClean="0">
                <a:solidFill>
                  <a:srgbClr val="000066"/>
                </a:solidFill>
                <a:latin typeface="+mj-lt"/>
              </a:rPr>
              <a:t> </a:t>
            </a:r>
            <a:r>
              <a:rPr lang="en-US" altLang="en-US" b="1" dirty="0" err="1">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solidFill>
                  <a:srgbClr val="FF0000"/>
                </a:solidFill>
                <a:latin typeface="+mj-lt"/>
              </a:rPr>
              <a:t>Trông</a:t>
            </a:r>
            <a:r>
              <a:rPr lang="en-US" altLang="en-US" i="1" dirty="0">
                <a:solidFill>
                  <a:srgbClr val="FF0000"/>
                </a:solidFill>
                <a:latin typeface="+mj-lt"/>
              </a:rPr>
              <a:t> </a:t>
            </a:r>
            <a:r>
              <a:rPr lang="en-US" altLang="en-US" i="1" dirty="0" err="1">
                <a:solidFill>
                  <a:srgbClr val="FF0000"/>
                </a:solidFill>
                <a:latin typeface="+mj-lt"/>
              </a:rPr>
              <a:t>coi</a:t>
            </a:r>
            <a:r>
              <a:rPr lang="en-US" altLang="en-US" i="1" dirty="0">
                <a:solidFill>
                  <a:srgbClr val="FF0000"/>
                </a:solidFill>
                <a:latin typeface="+mj-lt"/>
              </a:rPr>
              <a:t> </a:t>
            </a:r>
            <a:r>
              <a:rPr lang="en-US" altLang="en-US" i="1" dirty="0" err="1">
                <a:solidFill>
                  <a:srgbClr val="FF0000"/>
                </a:solidFill>
                <a:latin typeface="+mj-lt"/>
              </a:rPr>
              <a:t>việc</a:t>
            </a:r>
            <a:r>
              <a:rPr lang="en-US" altLang="en-US" i="1" dirty="0">
                <a:solidFill>
                  <a:srgbClr val="FF0000"/>
                </a:solidFill>
                <a:latin typeface="+mj-lt"/>
              </a:rPr>
              <a:t> </a:t>
            </a:r>
            <a:r>
              <a:rPr lang="en-US" altLang="en-US" i="1" dirty="0" err="1">
                <a:solidFill>
                  <a:srgbClr val="FF0000"/>
                </a:solidFill>
                <a:latin typeface="+mj-lt"/>
              </a:rPr>
              <a:t>tuyển</a:t>
            </a:r>
            <a:r>
              <a:rPr lang="en-US" altLang="en-US" i="1" dirty="0">
                <a:solidFill>
                  <a:srgbClr val="FF0000"/>
                </a:solidFill>
                <a:latin typeface="+mj-lt"/>
              </a:rPr>
              <a:t> </a:t>
            </a:r>
            <a:r>
              <a:rPr lang="en-US" altLang="en-US" i="1" dirty="0" err="1">
                <a:solidFill>
                  <a:srgbClr val="FF0000"/>
                </a:solidFill>
                <a:latin typeface="+mj-lt"/>
              </a:rPr>
              <a:t>bổ</a:t>
            </a:r>
            <a:r>
              <a:rPr lang="en-US" altLang="en-US" i="1" dirty="0">
                <a:solidFill>
                  <a:srgbClr val="FF0000"/>
                </a:solidFill>
                <a:latin typeface="+mj-lt"/>
              </a:rPr>
              <a:t>, </a:t>
            </a:r>
            <a:r>
              <a:rPr lang="en-US" altLang="en-US" i="1" dirty="0" err="1">
                <a:solidFill>
                  <a:srgbClr val="FF0000"/>
                </a:solidFill>
                <a:latin typeface="+mj-lt"/>
              </a:rPr>
              <a:t>thăng</a:t>
            </a:r>
            <a:r>
              <a:rPr lang="en-US" altLang="en-US" i="1" dirty="0">
                <a:solidFill>
                  <a:srgbClr val="FF0000"/>
                </a:solidFill>
                <a:latin typeface="+mj-lt"/>
              </a:rPr>
              <a:t> </a:t>
            </a:r>
            <a:r>
              <a:rPr lang="en-US" altLang="en-US" i="1" dirty="0" err="1">
                <a:solidFill>
                  <a:srgbClr val="FF0000"/>
                </a:solidFill>
                <a:latin typeface="+mj-lt"/>
              </a:rPr>
              <a:t>thưởng</a:t>
            </a:r>
            <a:r>
              <a:rPr lang="en-US" altLang="en-US" i="1" dirty="0">
                <a:solidFill>
                  <a:srgbClr val="FF0000"/>
                </a:solidFill>
                <a:latin typeface="+mj-lt"/>
              </a:rPr>
              <a:t> </a:t>
            </a:r>
            <a:r>
              <a:rPr lang="en-US" altLang="en-US" i="1" dirty="0" err="1">
                <a:solidFill>
                  <a:srgbClr val="FF0000"/>
                </a:solidFill>
                <a:latin typeface="+mj-lt"/>
              </a:rPr>
              <a:t>và</a:t>
            </a:r>
            <a:r>
              <a:rPr lang="en-US" altLang="en-US" i="1" dirty="0">
                <a:solidFill>
                  <a:srgbClr val="FF0000"/>
                </a:solidFill>
                <a:latin typeface="+mj-lt"/>
              </a:rPr>
              <a:t> </a:t>
            </a:r>
            <a:r>
              <a:rPr lang="en-US" altLang="en-US" i="1" dirty="0" err="1">
                <a:solidFill>
                  <a:srgbClr val="FF0000"/>
                </a:solidFill>
                <a:latin typeface="+mj-lt"/>
              </a:rPr>
              <a:t>thăng</a:t>
            </a:r>
            <a:r>
              <a:rPr lang="en-US" altLang="en-US" i="1" dirty="0">
                <a:solidFill>
                  <a:srgbClr val="FF0000"/>
                </a:solidFill>
                <a:latin typeface="+mj-lt"/>
              </a:rPr>
              <a:t> </a:t>
            </a:r>
            <a:r>
              <a:rPr lang="en-US" altLang="en-US" i="1" dirty="0" err="1">
                <a:solidFill>
                  <a:srgbClr val="FF0000"/>
                </a:solidFill>
                <a:latin typeface="+mj-lt"/>
              </a:rPr>
              <a:t>quan</a:t>
            </a:r>
            <a:r>
              <a:rPr lang="en-US" altLang="en-US" i="1" dirty="0">
                <a:solidFill>
                  <a:srgbClr val="FF0000"/>
                </a:solidFill>
                <a:latin typeface="+mj-lt"/>
              </a:rPr>
              <a:t> </a:t>
            </a:r>
            <a:r>
              <a:rPr lang="en-US" altLang="en-US" i="1" dirty="0" err="1" smtClean="0">
                <a:solidFill>
                  <a:srgbClr val="FF0000"/>
                </a:solidFill>
                <a:latin typeface="+mj-lt"/>
              </a:rPr>
              <a:t>tước</a:t>
            </a:r>
            <a:endParaRPr lang="en-US" altLang="en-US" dirty="0">
              <a:solidFill>
                <a:srgbClr val="FF0000"/>
              </a:solidFill>
              <a:latin typeface="+mj-lt"/>
            </a:endParaRPr>
          </a:p>
          <a:p>
            <a:pPr algn="just"/>
            <a:r>
              <a:rPr lang="en-US" altLang="en-US" b="1" dirty="0" err="1" smtClean="0">
                <a:solidFill>
                  <a:srgbClr val="000066"/>
                </a:solidFill>
                <a:latin typeface="+mj-lt"/>
              </a:rPr>
              <a:t>Lễ</a:t>
            </a:r>
            <a:r>
              <a:rPr lang="en-US" altLang="en-US" b="1" dirty="0" smtClean="0">
                <a:solidFill>
                  <a:srgbClr val="000066"/>
                </a:solidFill>
                <a:latin typeface="+mj-lt"/>
              </a:rPr>
              <a:t> </a:t>
            </a:r>
            <a:r>
              <a:rPr lang="en-US" altLang="en-US" b="1" dirty="0" err="1">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solidFill>
                  <a:srgbClr val="0070C0"/>
                </a:solidFill>
                <a:latin typeface="+mj-lt"/>
              </a:rPr>
              <a:t>Trông</a:t>
            </a:r>
            <a:r>
              <a:rPr lang="en-US" altLang="en-US" i="1" dirty="0">
                <a:solidFill>
                  <a:srgbClr val="0070C0"/>
                </a:solidFill>
                <a:latin typeface="+mj-lt"/>
              </a:rPr>
              <a:t> </a:t>
            </a:r>
            <a:r>
              <a:rPr lang="en-US" altLang="en-US" i="1" dirty="0" err="1">
                <a:solidFill>
                  <a:srgbClr val="0070C0"/>
                </a:solidFill>
                <a:latin typeface="+mj-lt"/>
              </a:rPr>
              <a:t>coi</a:t>
            </a:r>
            <a:r>
              <a:rPr lang="en-US" altLang="en-US" i="1" dirty="0">
                <a:solidFill>
                  <a:srgbClr val="0070C0"/>
                </a:solidFill>
                <a:latin typeface="+mj-lt"/>
              </a:rPr>
              <a:t> </a:t>
            </a:r>
            <a:r>
              <a:rPr lang="en-US" altLang="en-US" i="1" dirty="0" err="1">
                <a:solidFill>
                  <a:srgbClr val="0070C0"/>
                </a:solidFill>
                <a:latin typeface="+mj-lt"/>
              </a:rPr>
              <a:t>việc</a:t>
            </a:r>
            <a:r>
              <a:rPr lang="en-US" altLang="en-US" i="1" dirty="0">
                <a:solidFill>
                  <a:srgbClr val="0070C0"/>
                </a:solidFill>
                <a:latin typeface="+mj-lt"/>
              </a:rPr>
              <a:t> </a:t>
            </a:r>
            <a:r>
              <a:rPr lang="en-US" altLang="en-US" i="1" dirty="0" err="1">
                <a:solidFill>
                  <a:srgbClr val="0070C0"/>
                </a:solidFill>
                <a:latin typeface="+mj-lt"/>
              </a:rPr>
              <a:t>đặt</a:t>
            </a:r>
            <a:r>
              <a:rPr lang="en-US" altLang="en-US" i="1" dirty="0">
                <a:solidFill>
                  <a:srgbClr val="0070C0"/>
                </a:solidFill>
                <a:latin typeface="+mj-lt"/>
              </a:rPr>
              <a:t> </a:t>
            </a:r>
            <a:r>
              <a:rPr lang="en-US" altLang="en-US" i="1" dirty="0" err="1">
                <a:solidFill>
                  <a:srgbClr val="0070C0"/>
                </a:solidFill>
                <a:latin typeface="+mj-lt"/>
              </a:rPr>
              <a:t>và</a:t>
            </a:r>
            <a:r>
              <a:rPr lang="en-US" altLang="en-US" i="1" dirty="0">
                <a:solidFill>
                  <a:srgbClr val="0070C0"/>
                </a:solidFill>
                <a:latin typeface="+mj-lt"/>
              </a:rPr>
              <a:t> </a:t>
            </a:r>
            <a:r>
              <a:rPr lang="en-US" altLang="en-US" i="1" dirty="0" err="1">
                <a:solidFill>
                  <a:srgbClr val="0070C0"/>
                </a:solidFill>
                <a:latin typeface="+mj-lt"/>
              </a:rPr>
              <a:t>tiến</a:t>
            </a:r>
            <a:r>
              <a:rPr lang="en-US" altLang="en-US" i="1" dirty="0">
                <a:solidFill>
                  <a:srgbClr val="0070C0"/>
                </a:solidFill>
                <a:latin typeface="+mj-lt"/>
              </a:rPr>
              <a:t> </a:t>
            </a:r>
            <a:r>
              <a:rPr lang="en-US" altLang="en-US" i="1" dirty="0" err="1">
                <a:solidFill>
                  <a:srgbClr val="0070C0"/>
                </a:solidFill>
                <a:latin typeface="+mj-lt"/>
              </a:rPr>
              <a:t>hành</a:t>
            </a:r>
            <a:r>
              <a:rPr lang="en-US" altLang="en-US" i="1" dirty="0">
                <a:solidFill>
                  <a:srgbClr val="0070C0"/>
                </a:solidFill>
                <a:latin typeface="+mj-lt"/>
              </a:rPr>
              <a:t> </a:t>
            </a:r>
            <a:r>
              <a:rPr lang="en-US" altLang="en-US" i="1" dirty="0" err="1">
                <a:solidFill>
                  <a:srgbClr val="0070C0"/>
                </a:solidFill>
                <a:latin typeface="+mj-lt"/>
              </a:rPr>
              <a:t>các</a:t>
            </a:r>
            <a:r>
              <a:rPr lang="en-US" altLang="en-US" i="1" dirty="0">
                <a:solidFill>
                  <a:srgbClr val="0070C0"/>
                </a:solidFill>
                <a:latin typeface="+mj-lt"/>
              </a:rPr>
              <a:t> </a:t>
            </a:r>
            <a:r>
              <a:rPr lang="en-US" altLang="en-US" i="1" dirty="0" err="1">
                <a:solidFill>
                  <a:srgbClr val="0070C0"/>
                </a:solidFill>
                <a:latin typeface="+mj-lt"/>
              </a:rPr>
              <a:t>nghi</a:t>
            </a:r>
            <a:r>
              <a:rPr lang="en-US" altLang="en-US" i="1" dirty="0">
                <a:solidFill>
                  <a:srgbClr val="0070C0"/>
                </a:solidFill>
                <a:latin typeface="+mj-lt"/>
              </a:rPr>
              <a:t> </a:t>
            </a:r>
            <a:r>
              <a:rPr lang="en-US" altLang="en-US" i="1" dirty="0" err="1">
                <a:solidFill>
                  <a:srgbClr val="0070C0"/>
                </a:solidFill>
                <a:latin typeface="+mj-lt"/>
              </a:rPr>
              <a:t>lễ</a:t>
            </a:r>
            <a:r>
              <a:rPr lang="en-US" altLang="en-US" i="1" dirty="0">
                <a:solidFill>
                  <a:srgbClr val="0070C0"/>
                </a:solidFill>
                <a:latin typeface="+mj-lt"/>
              </a:rPr>
              <a:t>, </a:t>
            </a:r>
            <a:r>
              <a:rPr lang="en-US" altLang="en-US" i="1" dirty="0" err="1">
                <a:solidFill>
                  <a:srgbClr val="0070C0"/>
                </a:solidFill>
                <a:latin typeface="+mj-lt"/>
              </a:rPr>
              <a:t>tiệc</a:t>
            </a:r>
            <a:r>
              <a:rPr lang="en-US" altLang="en-US" i="1" dirty="0">
                <a:solidFill>
                  <a:srgbClr val="0070C0"/>
                </a:solidFill>
                <a:latin typeface="+mj-lt"/>
              </a:rPr>
              <a:t> </a:t>
            </a:r>
            <a:r>
              <a:rPr lang="en-US" altLang="en-US" i="1" dirty="0" err="1">
                <a:solidFill>
                  <a:srgbClr val="0070C0"/>
                </a:solidFill>
                <a:latin typeface="+mj-lt"/>
              </a:rPr>
              <a:t>yến</a:t>
            </a:r>
            <a:r>
              <a:rPr lang="en-US" altLang="en-US" i="1" dirty="0">
                <a:solidFill>
                  <a:srgbClr val="0070C0"/>
                </a:solidFill>
                <a:latin typeface="+mj-lt"/>
              </a:rPr>
              <a:t>, </a:t>
            </a:r>
            <a:r>
              <a:rPr lang="en-US" altLang="en-US" i="1" dirty="0" err="1">
                <a:solidFill>
                  <a:srgbClr val="0070C0"/>
                </a:solidFill>
                <a:latin typeface="+mj-lt"/>
              </a:rPr>
              <a:t>học</a:t>
            </a:r>
            <a:r>
              <a:rPr lang="en-US" altLang="en-US" i="1" dirty="0">
                <a:solidFill>
                  <a:srgbClr val="0070C0"/>
                </a:solidFill>
                <a:latin typeface="+mj-lt"/>
              </a:rPr>
              <a:t> </a:t>
            </a:r>
            <a:r>
              <a:rPr lang="en-US" altLang="en-US" i="1" dirty="0" err="1">
                <a:solidFill>
                  <a:srgbClr val="0070C0"/>
                </a:solidFill>
                <a:latin typeface="+mj-lt"/>
              </a:rPr>
              <a:t>hành</a:t>
            </a:r>
            <a:r>
              <a:rPr lang="en-US" altLang="en-US" i="1" dirty="0">
                <a:solidFill>
                  <a:srgbClr val="0070C0"/>
                </a:solidFill>
                <a:latin typeface="+mj-lt"/>
              </a:rPr>
              <a:t> </a:t>
            </a:r>
            <a:r>
              <a:rPr lang="en-US" altLang="en-US" i="1" dirty="0" err="1">
                <a:solidFill>
                  <a:srgbClr val="0070C0"/>
                </a:solidFill>
                <a:latin typeface="+mj-lt"/>
              </a:rPr>
              <a:t>thi</a:t>
            </a:r>
            <a:r>
              <a:rPr lang="en-US" altLang="en-US" i="1" dirty="0">
                <a:solidFill>
                  <a:srgbClr val="0070C0"/>
                </a:solidFill>
                <a:latin typeface="+mj-lt"/>
              </a:rPr>
              <a:t> </a:t>
            </a:r>
            <a:r>
              <a:rPr lang="en-US" altLang="en-US" i="1" dirty="0" err="1">
                <a:solidFill>
                  <a:srgbClr val="0070C0"/>
                </a:solidFill>
                <a:latin typeface="+mj-lt"/>
              </a:rPr>
              <a:t>cử</a:t>
            </a:r>
            <a:r>
              <a:rPr lang="en-US" altLang="en-US" i="1" dirty="0">
                <a:solidFill>
                  <a:srgbClr val="0070C0"/>
                </a:solidFill>
                <a:latin typeface="+mj-lt"/>
              </a:rPr>
              <a:t>, </a:t>
            </a:r>
            <a:r>
              <a:rPr lang="en-US" altLang="en-US" i="1" dirty="0" err="1">
                <a:solidFill>
                  <a:srgbClr val="0070C0"/>
                </a:solidFill>
                <a:latin typeface="+mj-lt"/>
              </a:rPr>
              <a:t>đúc</a:t>
            </a:r>
            <a:r>
              <a:rPr lang="en-US" altLang="en-US" i="1" dirty="0">
                <a:solidFill>
                  <a:srgbClr val="0070C0"/>
                </a:solidFill>
                <a:latin typeface="+mj-lt"/>
              </a:rPr>
              <a:t> </a:t>
            </a:r>
            <a:r>
              <a:rPr lang="en-US" altLang="en-US" i="1" dirty="0" err="1">
                <a:solidFill>
                  <a:srgbClr val="0070C0"/>
                </a:solidFill>
                <a:latin typeface="+mj-lt"/>
              </a:rPr>
              <a:t>ấn</a:t>
            </a:r>
            <a:r>
              <a:rPr lang="en-US" altLang="en-US" i="1" dirty="0">
                <a:solidFill>
                  <a:srgbClr val="0070C0"/>
                </a:solidFill>
                <a:latin typeface="+mj-lt"/>
              </a:rPr>
              <a:t> </a:t>
            </a:r>
            <a:r>
              <a:rPr lang="en-US" altLang="en-US" i="1" dirty="0" err="1">
                <a:solidFill>
                  <a:srgbClr val="0070C0"/>
                </a:solidFill>
                <a:latin typeface="+mj-lt"/>
              </a:rPr>
              <a:t>tín</a:t>
            </a:r>
            <a:r>
              <a:rPr lang="en-US" altLang="en-US" i="1" dirty="0">
                <a:solidFill>
                  <a:srgbClr val="0070C0"/>
                </a:solidFill>
                <a:latin typeface="+mj-lt"/>
              </a:rPr>
              <a:t>, </a:t>
            </a:r>
            <a:r>
              <a:rPr lang="en-US" altLang="en-US" i="1" dirty="0" err="1">
                <a:solidFill>
                  <a:srgbClr val="0070C0"/>
                </a:solidFill>
                <a:latin typeface="+mj-lt"/>
              </a:rPr>
              <a:t>cắt</a:t>
            </a:r>
            <a:r>
              <a:rPr lang="en-US" altLang="en-US" i="1" dirty="0">
                <a:solidFill>
                  <a:srgbClr val="0070C0"/>
                </a:solidFill>
                <a:latin typeface="+mj-lt"/>
              </a:rPr>
              <a:t> </a:t>
            </a:r>
            <a:r>
              <a:rPr lang="en-US" altLang="en-US" i="1" dirty="0" err="1">
                <a:solidFill>
                  <a:srgbClr val="0070C0"/>
                </a:solidFill>
                <a:latin typeface="+mj-lt"/>
              </a:rPr>
              <a:t>giữ</a:t>
            </a:r>
            <a:r>
              <a:rPr lang="en-US" altLang="en-US" i="1" dirty="0">
                <a:solidFill>
                  <a:srgbClr val="0070C0"/>
                </a:solidFill>
                <a:latin typeface="+mj-lt"/>
              </a:rPr>
              <a:t> </a:t>
            </a:r>
            <a:r>
              <a:rPr lang="en-US" altLang="en-US" i="1" dirty="0" err="1">
                <a:solidFill>
                  <a:srgbClr val="0070C0"/>
                </a:solidFill>
                <a:latin typeface="+mj-lt"/>
              </a:rPr>
              <a:t>người</a:t>
            </a:r>
            <a:r>
              <a:rPr lang="en-US" altLang="en-US" i="1" dirty="0">
                <a:solidFill>
                  <a:srgbClr val="0070C0"/>
                </a:solidFill>
                <a:latin typeface="+mj-lt"/>
              </a:rPr>
              <a:t> </a:t>
            </a:r>
            <a:r>
              <a:rPr lang="en-US" altLang="en-US" i="1" dirty="0" err="1">
                <a:solidFill>
                  <a:srgbClr val="0070C0"/>
                </a:solidFill>
                <a:latin typeface="+mj-lt"/>
              </a:rPr>
              <a:t>coi</a:t>
            </a:r>
            <a:r>
              <a:rPr lang="en-US" altLang="en-US" i="1" dirty="0">
                <a:solidFill>
                  <a:srgbClr val="0070C0"/>
                </a:solidFill>
                <a:latin typeface="+mj-lt"/>
              </a:rPr>
              <a:t> </a:t>
            </a:r>
            <a:r>
              <a:rPr lang="en-US" altLang="en-US" i="1" dirty="0" err="1">
                <a:solidFill>
                  <a:srgbClr val="0070C0"/>
                </a:solidFill>
                <a:latin typeface="+mj-lt"/>
              </a:rPr>
              <a:t>giữ</a:t>
            </a:r>
            <a:r>
              <a:rPr lang="en-US" altLang="en-US" i="1" dirty="0">
                <a:solidFill>
                  <a:srgbClr val="0070C0"/>
                </a:solidFill>
                <a:latin typeface="+mj-lt"/>
              </a:rPr>
              <a:t> </a:t>
            </a:r>
            <a:r>
              <a:rPr lang="en-US" altLang="en-US" i="1" dirty="0" err="1">
                <a:solidFill>
                  <a:srgbClr val="0070C0"/>
                </a:solidFill>
                <a:latin typeface="+mj-lt"/>
              </a:rPr>
              <a:t>đình</a:t>
            </a:r>
            <a:r>
              <a:rPr lang="en-US" altLang="en-US" i="1" dirty="0">
                <a:solidFill>
                  <a:srgbClr val="0070C0"/>
                </a:solidFill>
                <a:latin typeface="+mj-lt"/>
              </a:rPr>
              <a:t>, </a:t>
            </a:r>
            <a:r>
              <a:rPr lang="en-US" altLang="en-US" i="1" dirty="0" err="1">
                <a:solidFill>
                  <a:srgbClr val="0070C0"/>
                </a:solidFill>
                <a:latin typeface="+mj-lt"/>
              </a:rPr>
              <a:t>chùa</a:t>
            </a:r>
            <a:r>
              <a:rPr lang="en-US" altLang="en-US" i="1" dirty="0">
                <a:solidFill>
                  <a:srgbClr val="0070C0"/>
                </a:solidFill>
                <a:latin typeface="+mj-lt"/>
              </a:rPr>
              <a:t>, </a:t>
            </a:r>
            <a:r>
              <a:rPr lang="en-US" altLang="en-US" i="1" dirty="0" err="1">
                <a:solidFill>
                  <a:srgbClr val="0070C0"/>
                </a:solidFill>
                <a:latin typeface="+mj-lt"/>
              </a:rPr>
              <a:t>miếu</a:t>
            </a:r>
            <a:r>
              <a:rPr lang="en-US" altLang="en-US" i="1" dirty="0">
                <a:solidFill>
                  <a:srgbClr val="0070C0"/>
                </a:solidFill>
                <a:latin typeface="+mj-lt"/>
              </a:rPr>
              <a:t> </a:t>
            </a:r>
            <a:r>
              <a:rPr lang="en-US" altLang="en-US" i="1" dirty="0" err="1" smtClean="0">
                <a:solidFill>
                  <a:srgbClr val="0070C0"/>
                </a:solidFill>
                <a:latin typeface="+mj-lt"/>
              </a:rPr>
              <a:t>mạo</a:t>
            </a:r>
            <a:endParaRPr lang="en-US" altLang="en-US" i="1" dirty="0">
              <a:solidFill>
                <a:srgbClr val="0070C0"/>
              </a:solidFill>
              <a:latin typeface="+mj-lt"/>
            </a:endParaRPr>
          </a:p>
          <a:p>
            <a:pPr algn="just"/>
            <a:r>
              <a:rPr lang="en-US" altLang="en-US" b="1" dirty="0" err="1" smtClean="0">
                <a:solidFill>
                  <a:srgbClr val="000066"/>
                </a:solidFill>
                <a:latin typeface="+mj-lt"/>
              </a:rPr>
              <a:t>Hộ</a:t>
            </a:r>
            <a:r>
              <a:rPr lang="en-US" altLang="en-US" b="1" dirty="0" smtClean="0">
                <a:solidFill>
                  <a:srgbClr val="000066"/>
                </a:solidFill>
                <a:latin typeface="+mj-lt"/>
              </a:rPr>
              <a:t> </a:t>
            </a:r>
            <a:r>
              <a:rPr lang="en-US" altLang="en-US" b="1" dirty="0" err="1">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solidFill>
                  <a:srgbClr val="C00000"/>
                </a:solidFill>
                <a:latin typeface="+mj-lt"/>
              </a:rPr>
              <a:t>Trông</a:t>
            </a:r>
            <a:r>
              <a:rPr lang="en-US" altLang="en-US" i="1" dirty="0">
                <a:solidFill>
                  <a:srgbClr val="C00000"/>
                </a:solidFill>
                <a:latin typeface="+mj-lt"/>
              </a:rPr>
              <a:t> </a:t>
            </a:r>
            <a:r>
              <a:rPr lang="en-US" altLang="en-US" i="1" dirty="0" err="1">
                <a:solidFill>
                  <a:srgbClr val="C00000"/>
                </a:solidFill>
                <a:latin typeface="+mj-lt"/>
              </a:rPr>
              <a:t>coi</a:t>
            </a:r>
            <a:r>
              <a:rPr lang="en-US" altLang="en-US" i="1" dirty="0">
                <a:solidFill>
                  <a:srgbClr val="C00000"/>
                </a:solidFill>
                <a:latin typeface="+mj-lt"/>
              </a:rPr>
              <a:t> </a:t>
            </a:r>
            <a:r>
              <a:rPr lang="en-US" altLang="en-US" i="1" dirty="0" err="1">
                <a:solidFill>
                  <a:srgbClr val="C00000"/>
                </a:solidFill>
                <a:latin typeface="+mj-lt"/>
              </a:rPr>
              <a:t>công</a:t>
            </a:r>
            <a:r>
              <a:rPr lang="en-US" altLang="en-US" i="1" dirty="0">
                <a:solidFill>
                  <a:srgbClr val="C00000"/>
                </a:solidFill>
                <a:latin typeface="+mj-lt"/>
              </a:rPr>
              <a:t> </a:t>
            </a:r>
            <a:r>
              <a:rPr lang="en-US" altLang="en-US" i="1" dirty="0" err="1">
                <a:solidFill>
                  <a:srgbClr val="C00000"/>
                </a:solidFill>
                <a:latin typeface="+mj-lt"/>
              </a:rPr>
              <a:t>việc</a:t>
            </a:r>
            <a:r>
              <a:rPr lang="en-US" altLang="en-US" i="1" dirty="0">
                <a:solidFill>
                  <a:srgbClr val="C00000"/>
                </a:solidFill>
                <a:latin typeface="+mj-lt"/>
              </a:rPr>
              <a:t> </a:t>
            </a:r>
            <a:r>
              <a:rPr lang="en-US" altLang="en-US" i="1" dirty="0" err="1">
                <a:solidFill>
                  <a:srgbClr val="C00000"/>
                </a:solidFill>
                <a:latin typeface="+mj-lt"/>
              </a:rPr>
              <a:t>ruộng</a:t>
            </a:r>
            <a:r>
              <a:rPr lang="en-US" altLang="en-US" i="1" dirty="0">
                <a:solidFill>
                  <a:srgbClr val="C00000"/>
                </a:solidFill>
                <a:latin typeface="+mj-lt"/>
              </a:rPr>
              <a:t> </a:t>
            </a:r>
            <a:r>
              <a:rPr lang="en-US" altLang="en-US" i="1" dirty="0" err="1">
                <a:solidFill>
                  <a:srgbClr val="C00000"/>
                </a:solidFill>
                <a:latin typeface="+mj-lt"/>
              </a:rPr>
              <a:t>đất</a:t>
            </a:r>
            <a:r>
              <a:rPr lang="en-US" altLang="en-US" i="1" dirty="0">
                <a:solidFill>
                  <a:srgbClr val="C00000"/>
                </a:solidFill>
                <a:latin typeface="+mj-lt"/>
              </a:rPr>
              <a:t>, </a:t>
            </a:r>
            <a:r>
              <a:rPr lang="en-US" altLang="en-US" i="1" dirty="0" err="1">
                <a:solidFill>
                  <a:srgbClr val="C00000"/>
                </a:solidFill>
                <a:latin typeface="+mj-lt"/>
              </a:rPr>
              <a:t>tài</a:t>
            </a:r>
            <a:r>
              <a:rPr lang="en-US" altLang="en-US" i="1" dirty="0">
                <a:solidFill>
                  <a:srgbClr val="C00000"/>
                </a:solidFill>
                <a:latin typeface="+mj-lt"/>
              </a:rPr>
              <a:t> </a:t>
            </a:r>
            <a:r>
              <a:rPr lang="en-US" altLang="en-US" i="1" dirty="0" err="1">
                <a:solidFill>
                  <a:srgbClr val="C00000"/>
                </a:solidFill>
                <a:latin typeface="+mj-lt"/>
              </a:rPr>
              <a:t>chính</a:t>
            </a:r>
            <a:r>
              <a:rPr lang="en-US" altLang="en-US" i="1" dirty="0">
                <a:solidFill>
                  <a:srgbClr val="C00000"/>
                </a:solidFill>
                <a:latin typeface="+mj-lt"/>
              </a:rPr>
              <a:t>, </a:t>
            </a:r>
            <a:r>
              <a:rPr lang="en-US" altLang="en-US" i="1" dirty="0" err="1">
                <a:solidFill>
                  <a:srgbClr val="C00000"/>
                </a:solidFill>
                <a:latin typeface="+mj-lt"/>
              </a:rPr>
              <a:t>hộ</a:t>
            </a:r>
            <a:r>
              <a:rPr lang="en-US" altLang="en-US" i="1" dirty="0">
                <a:solidFill>
                  <a:srgbClr val="C00000"/>
                </a:solidFill>
                <a:latin typeface="+mj-lt"/>
              </a:rPr>
              <a:t> </a:t>
            </a:r>
            <a:r>
              <a:rPr lang="en-US" altLang="en-US" i="1" dirty="0" err="1">
                <a:solidFill>
                  <a:srgbClr val="C00000"/>
                </a:solidFill>
                <a:latin typeface="+mj-lt"/>
              </a:rPr>
              <a:t>khẩu</a:t>
            </a:r>
            <a:r>
              <a:rPr lang="en-US" altLang="en-US" i="1" dirty="0">
                <a:solidFill>
                  <a:srgbClr val="C00000"/>
                </a:solidFill>
                <a:latin typeface="+mj-lt"/>
              </a:rPr>
              <a:t>, </a:t>
            </a:r>
            <a:r>
              <a:rPr lang="en-US" altLang="en-US" i="1" dirty="0" err="1">
                <a:solidFill>
                  <a:srgbClr val="C00000"/>
                </a:solidFill>
                <a:latin typeface="+mj-lt"/>
              </a:rPr>
              <a:t>tô</a:t>
            </a:r>
            <a:r>
              <a:rPr lang="en-US" altLang="en-US" i="1" dirty="0">
                <a:solidFill>
                  <a:srgbClr val="C00000"/>
                </a:solidFill>
                <a:latin typeface="+mj-lt"/>
              </a:rPr>
              <a:t> </a:t>
            </a:r>
            <a:r>
              <a:rPr lang="en-US" altLang="en-US" i="1" dirty="0" err="1">
                <a:solidFill>
                  <a:srgbClr val="C00000"/>
                </a:solidFill>
                <a:latin typeface="+mj-lt"/>
              </a:rPr>
              <a:t>thuế</a:t>
            </a:r>
            <a:r>
              <a:rPr lang="en-US" altLang="en-US" i="1" dirty="0">
                <a:solidFill>
                  <a:srgbClr val="C00000"/>
                </a:solidFill>
                <a:latin typeface="+mj-lt"/>
              </a:rPr>
              <a:t> </a:t>
            </a:r>
            <a:r>
              <a:rPr lang="en-US" altLang="en-US" i="1" dirty="0" err="1">
                <a:solidFill>
                  <a:srgbClr val="C00000"/>
                </a:solidFill>
                <a:latin typeface="+mj-lt"/>
              </a:rPr>
              <a:t>kho</a:t>
            </a:r>
            <a:r>
              <a:rPr lang="en-US" altLang="en-US" i="1" dirty="0">
                <a:solidFill>
                  <a:srgbClr val="C00000"/>
                </a:solidFill>
                <a:latin typeface="+mj-lt"/>
              </a:rPr>
              <a:t> </a:t>
            </a:r>
            <a:r>
              <a:rPr lang="en-US" altLang="en-US" i="1" dirty="0" err="1">
                <a:solidFill>
                  <a:srgbClr val="C00000"/>
                </a:solidFill>
                <a:latin typeface="+mj-lt"/>
              </a:rPr>
              <a:t>tàng</a:t>
            </a:r>
            <a:r>
              <a:rPr lang="en-US" altLang="en-US" i="1" dirty="0">
                <a:solidFill>
                  <a:srgbClr val="C00000"/>
                </a:solidFill>
                <a:latin typeface="+mj-lt"/>
              </a:rPr>
              <a:t>, </a:t>
            </a:r>
            <a:r>
              <a:rPr lang="en-US" altLang="en-US" i="1" dirty="0" err="1">
                <a:solidFill>
                  <a:srgbClr val="C00000"/>
                </a:solidFill>
                <a:latin typeface="+mj-lt"/>
              </a:rPr>
              <a:t>thóc</a:t>
            </a:r>
            <a:r>
              <a:rPr lang="en-US" altLang="en-US" i="1" dirty="0">
                <a:solidFill>
                  <a:srgbClr val="C00000"/>
                </a:solidFill>
                <a:latin typeface="+mj-lt"/>
              </a:rPr>
              <a:t> </a:t>
            </a:r>
            <a:r>
              <a:rPr lang="en-US" altLang="en-US" i="1" dirty="0" err="1">
                <a:solidFill>
                  <a:srgbClr val="C00000"/>
                </a:solidFill>
                <a:latin typeface="+mj-lt"/>
              </a:rPr>
              <a:t>tiền</a:t>
            </a:r>
            <a:r>
              <a:rPr lang="en-US" altLang="en-US" i="1" dirty="0">
                <a:solidFill>
                  <a:srgbClr val="C00000"/>
                </a:solidFill>
                <a:latin typeface="+mj-lt"/>
              </a:rPr>
              <a:t> </a:t>
            </a:r>
            <a:r>
              <a:rPr lang="en-US" altLang="en-US" i="1" dirty="0" err="1">
                <a:solidFill>
                  <a:srgbClr val="C00000"/>
                </a:solidFill>
                <a:latin typeface="+mj-lt"/>
              </a:rPr>
              <a:t>và</a:t>
            </a:r>
            <a:r>
              <a:rPr lang="en-US" altLang="en-US" i="1" dirty="0">
                <a:solidFill>
                  <a:srgbClr val="C00000"/>
                </a:solidFill>
                <a:latin typeface="+mj-lt"/>
              </a:rPr>
              <a:t> </a:t>
            </a:r>
            <a:r>
              <a:rPr lang="en-US" altLang="en-US" i="1" dirty="0" err="1">
                <a:solidFill>
                  <a:srgbClr val="C00000"/>
                </a:solidFill>
                <a:latin typeface="+mj-lt"/>
              </a:rPr>
              <a:t>lương</a:t>
            </a:r>
            <a:r>
              <a:rPr lang="en-US" altLang="en-US" i="1" dirty="0">
                <a:solidFill>
                  <a:srgbClr val="C00000"/>
                </a:solidFill>
                <a:latin typeface="+mj-lt"/>
              </a:rPr>
              <a:t>, </a:t>
            </a:r>
            <a:r>
              <a:rPr lang="en-US" altLang="en-US" i="1" dirty="0" err="1">
                <a:solidFill>
                  <a:srgbClr val="C00000"/>
                </a:solidFill>
                <a:latin typeface="+mj-lt"/>
              </a:rPr>
              <a:t>bổng</a:t>
            </a:r>
            <a:r>
              <a:rPr lang="en-US" altLang="en-US" i="1" dirty="0">
                <a:solidFill>
                  <a:srgbClr val="C00000"/>
                </a:solidFill>
                <a:latin typeface="+mj-lt"/>
              </a:rPr>
              <a:t> </a:t>
            </a:r>
            <a:r>
              <a:rPr lang="en-US" altLang="en-US" i="1" dirty="0" err="1">
                <a:solidFill>
                  <a:srgbClr val="C00000"/>
                </a:solidFill>
                <a:latin typeface="+mj-lt"/>
              </a:rPr>
              <a:t>của</a:t>
            </a:r>
            <a:r>
              <a:rPr lang="en-US" altLang="en-US" i="1" dirty="0">
                <a:solidFill>
                  <a:srgbClr val="C00000"/>
                </a:solidFill>
                <a:latin typeface="+mj-lt"/>
              </a:rPr>
              <a:t> </a:t>
            </a:r>
            <a:r>
              <a:rPr lang="en-US" altLang="en-US" i="1" dirty="0" err="1">
                <a:solidFill>
                  <a:srgbClr val="C00000"/>
                </a:solidFill>
                <a:latin typeface="+mj-lt"/>
              </a:rPr>
              <a:t>quan</a:t>
            </a:r>
            <a:r>
              <a:rPr lang="en-US" altLang="en-US" i="1" dirty="0">
                <a:solidFill>
                  <a:srgbClr val="C00000"/>
                </a:solidFill>
                <a:latin typeface="+mj-lt"/>
              </a:rPr>
              <a:t>, </a:t>
            </a:r>
            <a:r>
              <a:rPr lang="en-US" altLang="en-US" i="1" dirty="0" err="1" smtClean="0">
                <a:solidFill>
                  <a:srgbClr val="C00000"/>
                </a:solidFill>
                <a:latin typeface="+mj-lt"/>
              </a:rPr>
              <a:t>binh</a:t>
            </a:r>
            <a:endParaRPr lang="en-US" altLang="en-US" i="1" dirty="0">
              <a:solidFill>
                <a:srgbClr val="C00000"/>
              </a:solidFill>
              <a:latin typeface="+mj-lt"/>
            </a:endParaRPr>
          </a:p>
          <a:p>
            <a:pPr algn="just"/>
            <a:r>
              <a:rPr lang="en-US" altLang="en-US" b="1" dirty="0" err="1" smtClean="0">
                <a:solidFill>
                  <a:srgbClr val="000066"/>
                </a:solidFill>
                <a:latin typeface="+mj-lt"/>
              </a:rPr>
              <a:t>Binh</a:t>
            </a:r>
            <a:r>
              <a:rPr lang="en-US" altLang="en-US" b="1" dirty="0" smtClean="0">
                <a:solidFill>
                  <a:srgbClr val="000066"/>
                </a:solidFill>
                <a:latin typeface="+mj-lt"/>
              </a:rPr>
              <a:t> </a:t>
            </a:r>
            <a:r>
              <a:rPr lang="en-US" altLang="en-US" b="1" dirty="0" err="1">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solidFill>
                  <a:srgbClr val="002060"/>
                </a:solidFill>
                <a:latin typeface="+mj-lt"/>
              </a:rPr>
              <a:t>Trông</a:t>
            </a:r>
            <a:r>
              <a:rPr lang="en-US" altLang="en-US" i="1" dirty="0">
                <a:solidFill>
                  <a:srgbClr val="002060"/>
                </a:solidFill>
                <a:latin typeface="+mj-lt"/>
              </a:rPr>
              <a:t> </a:t>
            </a:r>
            <a:r>
              <a:rPr lang="en-US" altLang="en-US" i="1" dirty="0" err="1">
                <a:solidFill>
                  <a:srgbClr val="002060"/>
                </a:solidFill>
                <a:latin typeface="+mj-lt"/>
              </a:rPr>
              <a:t>coi</a:t>
            </a:r>
            <a:r>
              <a:rPr lang="en-US" altLang="en-US" i="1" dirty="0">
                <a:solidFill>
                  <a:srgbClr val="002060"/>
                </a:solidFill>
                <a:latin typeface="+mj-lt"/>
              </a:rPr>
              <a:t> </a:t>
            </a:r>
            <a:r>
              <a:rPr lang="en-US" altLang="en-US" i="1" dirty="0" err="1">
                <a:solidFill>
                  <a:srgbClr val="002060"/>
                </a:solidFill>
                <a:latin typeface="+mj-lt"/>
              </a:rPr>
              <a:t>việc</a:t>
            </a:r>
            <a:r>
              <a:rPr lang="en-US" altLang="en-US" i="1" dirty="0">
                <a:solidFill>
                  <a:srgbClr val="002060"/>
                </a:solidFill>
                <a:latin typeface="+mj-lt"/>
              </a:rPr>
              <a:t> </a:t>
            </a:r>
            <a:r>
              <a:rPr lang="en-US" altLang="en-US" i="1" dirty="0" err="1">
                <a:solidFill>
                  <a:srgbClr val="002060"/>
                </a:solidFill>
                <a:latin typeface="+mj-lt"/>
              </a:rPr>
              <a:t>binh</a:t>
            </a:r>
            <a:r>
              <a:rPr lang="en-US" altLang="en-US" i="1" dirty="0">
                <a:solidFill>
                  <a:srgbClr val="002060"/>
                </a:solidFill>
                <a:latin typeface="+mj-lt"/>
              </a:rPr>
              <a:t> </a:t>
            </a:r>
            <a:r>
              <a:rPr lang="en-US" altLang="en-US" i="1" dirty="0" err="1">
                <a:solidFill>
                  <a:srgbClr val="002060"/>
                </a:solidFill>
                <a:latin typeface="+mj-lt"/>
              </a:rPr>
              <a:t>chính</a:t>
            </a:r>
            <a:r>
              <a:rPr lang="en-US" altLang="en-US" i="1" dirty="0">
                <a:solidFill>
                  <a:srgbClr val="002060"/>
                </a:solidFill>
                <a:latin typeface="+mj-lt"/>
              </a:rPr>
              <a:t>, </a:t>
            </a:r>
            <a:r>
              <a:rPr lang="en-US" altLang="en-US" i="1" dirty="0" err="1">
                <a:solidFill>
                  <a:srgbClr val="002060"/>
                </a:solidFill>
                <a:latin typeface="+mj-lt"/>
              </a:rPr>
              <a:t>đặt</a:t>
            </a:r>
            <a:r>
              <a:rPr lang="en-US" altLang="en-US" i="1" dirty="0">
                <a:solidFill>
                  <a:srgbClr val="002060"/>
                </a:solidFill>
                <a:latin typeface="+mj-lt"/>
              </a:rPr>
              <a:t> </a:t>
            </a:r>
            <a:r>
              <a:rPr lang="en-US" altLang="en-US" i="1" dirty="0" err="1">
                <a:solidFill>
                  <a:srgbClr val="002060"/>
                </a:solidFill>
                <a:latin typeface="+mj-lt"/>
              </a:rPr>
              <a:t>quan</a:t>
            </a:r>
            <a:r>
              <a:rPr lang="en-US" altLang="en-US" i="1" dirty="0">
                <a:solidFill>
                  <a:srgbClr val="002060"/>
                </a:solidFill>
                <a:latin typeface="+mj-lt"/>
              </a:rPr>
              <a:t> </a:t>
            </a:r>
            <a:r>
              <a:rPr lang="en-US" altLang="en-US" i="1" dirty="0" err="1">
                <a:solidFill>
                  <a:srgbClr val="002060"/>
                </a:solidFill>
                <a:latin typeface="+mj-lt"/>
              </a:rPr>
              <a:t>trấn</a:t>
            </a:r>
            <a:r>
              <a:rPr lang="en-US" altLang="en-US" i="1" dirty="0">
                <a:solidFill>
                  <a:srgbClr val="002060"/>
                </a:solidFill>
                <a:latin typeface="+mj-lt"/>
              </a:rPr>
              <a:t> </a:t>
            </a:r>
            <a:r>
              <a:rPr lang="en-US" altLang="en-US" i="1" dirty="0" err="1">
                <a:solidFill>
                  <a:srgbClr val="002060"/>
                </a:solidFill>
                <a:latin typeface="+mj-lt"/>
              </a:rPr>
              <a:t>thủ</a:t>
            </a:r>
            <a:r>
              <a:rPr lang="en-US" altLang="en-US" i="1" dirty="0">
                <a:solidFill>
                  <a:srgbClr val="002060"/>
                </a:solidFill>
                <a:latin typeface="+mj-lt"/>
              </a:rPr>
              <a:t> </a:t>
            </a:r>
            <a:r>
              <a:rPr lang="en-US" altLang="en-US" i="1" dirty="0" err="1">
                <a:solidFill>
                  <a:srgbClr val="002060"/>
                </a:solidFill>
                <a:latin typeface="+mj-lt"/>
              </a:rPr>
              <a:t>nơi</a:t>
            </a:r>
            <a:r>
              <a:rPr lang="en-US" altLang="en-US" i="1" dirty="0">
                <a:solidFill>
                  <a:srgbClr val="002060"/>
                </a:solidFill>
                <a:latin typeface="+mj-lt"/>
              </a:rPr>
              <a:t> </a:t>
            </a:r>
            <a:r>
              <a:rPr lang="en-US" altLang="en-US" i="1" dirty="0" err="1">
                <a:solidFill>
                  <a:srgbClr val="002060"/>
                </a:solidFill>
                <a:latin typeface="+mj-lt"/>
              </a:rPr>
              <a:t>biên</a:t>
            </a:r>
            <a:r>
              <a:rPr lang="en-US" altLang="en-US" i="1" dirty="0">
                <a:solidFill>
                  <a:srgbClr val="002060"/>
                </a:solidFill>
                <a:latin typeface="+mj-lt"/>
              </a:rPr>
              <a:t> </a:t>
            </a:r>
            <a:r>
              <a:rPr lang="en-US" altLang="en-US" i="1" dirty="0" err="1">
                <a:solidFill>
                  <a:srgbClr val="002060"/>
                </a:solidFill>
                <a:latin typeface="+mj-lt"/>
              </a:rPr>
              <a:t>cảnh</a:t>
            </a:r>
            <a:r>
              <a:rPr lang="en-US" altLang="en-US" i="1" dirty="0">
                <a:solidFill>
                  <a:srgbClr val="002060"/>
                </a:solidFill>
                <a:latin typeface="+mj-lt"/>
              </a:rPr>
              <a:t>, </a:t>
            </a:r>
            <a:r>
              <a:rPr lang="en-US" altLang="en-US" i="1" dirty="0" err="1">
                <a:solidFill>
                  <a:srgbClr val="002060"/>
                </a:solidFill>
                <a:latin typeface="+mj-lt"/>
              </a:rPr>
              <a:t>tổ</a:t>
            </a:r>
            <a:r>
              <a:rPr lang="en-US" altLang="en-US" i="1" dirty="0">
                <a:solidFill>
                  <a:srgbClr val="002060"/>
                </a:solidFill>
                <a:latin typeface="+mj-lt"/>
              </a:rPr>
              <a:t> </a:t>
            </a:r>
            <a:r>
              <a:rPr lang="en-US" altLang="en-US" i="1" dirty="0" err="1">
                <a:solidFill>
                  <a:srgbClr val="002060"/>
                </a:solidFill>
                <a:latin typeface="+mj-lt"/>
              </a:rPr>
              <a:t>chức</a:t>
            </a:r>
            <a:r>
              <a:rPr lang="en-US" altLang="en-US" i="1" dirty="0">
                <a:solidFill>
                  <a:srgbClr val="002060"/>
                </a:solidFill>
                <a:latin typeface="+mj-lt"/>
              </a:rPr>
              <a:t> </a:t>
            </a:r>
            <a:r>
              <a:rPr lang="en-US" altLang="en-US" i="1" dirty="0" err="1">
                <a:solidFill>
                  <a:srgbClr val="002060"/>
                </a:solidFill>
                <a:latin typeface="+mj-lt"/>
              </a:rPr>
              <a:t>việc</a:t>
            </a:r>
            <a:r>
              <a:rPr lang="en-US" altLang="en-US" i="1" dirty="0">
                <a:solidFill>
                  <a:srgbClr val="002060"/>
                </a:solidFill>
                <a:latin typeface="+mj-lt"/>
              </a:rPr>
              <a:t> </a:t>
            </a:r>
            <a:r>
              <a:rPr lang="en-US" altLang="en-US" i="1" dirty="0" err="1">
                <a:solidFill>
                  <a:srgbClr val="002060"/>
                </a:solidFill>
                <a:latin typeface="+mj-lt"/>
              </a:rPr>
              <a:t>giữ</a:t>
            </a:r>
            <a:r>
              <a:rPr lang="en-US" altLang="en-US" i="1" dirty="0">
                <a:solidFill>
                  <a:srgbClr val="002060"/>
                </a:solidFill>
                <a:latin typeface="+mj-lt"/>
              </a:rPr>
              <a:t> </a:t>
            </a:r>
            <a:r>
              <a:rPr lang="en-US" altLang="en-US" i="1" dirty="0" err="1">
                <a:solidFill>
                  <a:srgbClr val="002060"/>
                </a:solidFill>
                <a:latin typeface="+mj-lt"/>
              </a:rPr>
              <a:t>gìn</a:t>
            </a:r>
            <a:r>
              <a:rPr lang="en-US" altLang="en-US" i="1" dirty="0">
                <a:solidFill>
                  <a:srgbClr val="002060"/>
                </a:solidFill>
                <a:latin typeface="+mj-lt"/>
              </a:rPr>
              <a:t> </a:t>
            </a:r>
            <a:r>
              <a:rPr lang="en-US" altLang="en-US" i="1" dirty="0" err="1">
                <a:solidFill>
                  <a:srgbClr val="002060"/>
                </a:solidFill>
                <a:latin typeface="+mj-lt"/>
              </a:rPr>
              <a:t>các</a:t>
            </a:r>
            <a:r>
              <a:rPr lang="en-US" altLang="en-US" i="1" dirty="0">
                <a:solidFill>
                  <a:srgbClr val="002060"/>
                </a:solidFill>
                <a:latin typeface="+mj-lt"/>
              </a:rPr>
              <a:t> </a:t>
            </a:r>
            <a:r>
              <a:rPr lang="en-US" altLang="en-US" i="1" dirty="0" err="1">
                <a:solidFill>
                  <a:srgbClr val="002060"/>
                </a:solidFill>
                <a:latin typeface="+mj-lt"/>
              </a:rPr>
              <a:t>nơi</a:t>
            </a:r>
            <a:r>
              <a:rPr lang="en-US" altLang="en-US" i="1" dirty="0">
                <a:solidFill>
                  <a:srgbClr val="002060"/>
                </a:solidFill>
                <a:latin typeface="+mj-lt"/>
              </a:rPr>
              <a:t> </a:t>
            </a:r>
            <a:r>
              <a:rPr lang="en-US" altLang="en-US" i="1" dirty="0" err="1">
                <a:solidFill>
                  <a:srgbClr val="002060"/>
                </a:solidFill>
                <a:latin typeface="+mj-lt"/>
              </a:rPr>
              <a:t>hiểm</a:t>
            </a:r>
            <a:r>
              <a:rPr lang="en-US" altLang="en-US" i="1" dirty="0">
                <a:solidFill>
                  <a:srgbClr val="002060"/>
                </a:solidFill>
                <a:latin typeface="+mj-lt"/>
              </a:rPr>
              <a:t> </a:t>
            </a:r>
            <a:r>
              <a:rPr lang="en-US" altLang="en-US" i="1" dirty="0" err="1">
                <a:solidFill>
                  <a:srgbClr val="002060"/>
                </a:solidFill>
                <a:latin typeface="+mj-lt"/>
              </a:rPr>
              <a:t>yếu</a:t>
            </a:r>
            <a:r>
              <a:rPr lang="en-US" altLang="en-US" i="1" dirty="0">
                <a:solidFill>
                  <a:srgbClr val="002060"/>
                </a:solidFill>
                <a:latin typeface="+mj-lt"/>
              </a:rPr>
              <a:t> </a:t>
            </a:r>
            <a:r>
              <a:rPr lang="en-US" altLang="en-US" i="1" dirty="0" err="1">
                <a:solidFill>
                  <a:srgbClr val="002060"/>
                </a:solidFill>
                <a:latin typeface="+mj-lt"/>
              </a:rPr>
              <a:t>và</a:t>
            </a:r>
            <a:r>
              <a:rPr lang="en-US" altLang="en-US" i="1" dirty="0">
                <a:solidFill>
                  <a:srgbClr val="002060"/>
                </a:solidFill>
                <a:latin typeface="+mj-lt"/>
              </a:rPr>
              <a:t> </a:t>
            </a:r>
            <a:r>
              <a:rPr lang="en-US" altLang="en-US" i="1" dirty="0" err="1">
                <a:solidFill>
                  <a:srgbClr val="002060"/>
                </a:solidFill>
                <a:latin typeface="+mj-lt"/>
              </a:rPr>
              <a:t>ứng</a:t>
            </a:r>
            <a:r>
              <a:rPr lang="en-US" altLang="en-US" i="1" dirty="0">
                <a:solidFill>
                  <a:srgbClr val="002060"/>
                </a:solidFill>
                <a:latin typeface="+mj-lt"/>
              </a:rPr>
              <a:t> </a:t>
            </a:r>
            <a:r>
              <a:rPr lang="en-US" altLang="en-US" i="1" dirty="0" err="1">
                <a:solidFill>
                  <a:srgbClr val="002060"/>
                </a:solidFill>
                <a:latin typeface="+mj-lt"/>
              </a:rPr>
              <a:t>phó</a:t>
            </a:r>
            <a:r>
              <a:rPr lang="en-US" altLang="en-US" i="1" dirty="0">
                <a:solidFill>
                  <a:srgbClr val="002060"/>
                </a:solidFill>
                <a:latin typeface="+mj-lt"/>
              </a:rPr>
              <a:t> </a:t>
            </a:r>
            <a:r>
              <a:rPr lang="en-US" altLang="en-US" i="1" dirty="0" err="1">
                <a:solidFill>
                  <a:srgbClr val="002060"/>
                </a:solidFill>
                <a:latin typeface="+mj-lt"/>
              </a:rPr>
              <a:t>các</a:t>
            </a:r>
            <a:r>
              <a:rPr lang="en-US" altLang="en-US" i="1" dirty="0">
                <a:solidFill>
                  <a:srgbClr val="002060"/>
                </a:solidFill>
                <a:latin typeface="+mj-lt"/>
              </a:rPr>
              <a:t> </a:t>
            </a:r>
            <a:r>
              <a:rPr lang="en-US" altLang="en-US" i="1" dirty="0" err="1">
                <a:solidFill>
                  <a:srgbClr val="002060"/>
                </a:solidFill>
                <a:latin typeface="+mj-lt"/>
              </a:rPr>
              <a:t>việc</a:t>
            </a:r>
            <a:r>
              <a:rPr lang="en-US" altLang="en-US" i="1" dirty="0">
                <a:solidFill>
                  <a:srgbClr val="002060"/>
                </a:solidFill>
                <a:latin typeface="+mj-lt"/>
              </a:rPr>
              <a:t> </a:t>
            </a:r>
            <a:r>
              <a:rPr lang="en-US" altLang="en-US" i="1" dirty="0" err="1">
                <a:solidFill>
                  <a:srgbClr val="002060"/>
                </a:solidFill>
                <a:latin typeface="+mj-lt"/>
              </a:rPr>
              <a:t>khẩn</a:t>
            </a:r>
            <a:r>
              <a:rPr lang="en-US" altLang="en-US" i="1" dirty="0">
                <a:solidFill>
                  <a:srgbClr val="002060"/>
                </a:solidFill>
                <a:latin typeface="+mj-lt"/>
              </a:rPr>
              <a:t> </a:t>
            </a:r>
            <a:r>
              <a:rPr lang="en-US" altLang="en-US" i="1" dirty="0" err="1" smtClean="0">
                <a:solidFill>
                  <a:srgbClr val="002060"/>
                </a:solidFill>
                <a:latin typeface="+mj-lt"/>
              </a:rPr>
              <a:t>cấp</a:t>
            </a:r>
            <a:endParaRPr lang="en-US" altLang="en-US" i="1" dirty="0" smtClean="0">
              <a:solidFill>
                <a:srgbClr val="002060"/>
              </a:solidFill>
              <a:latin typeface="+mj-lt"/>
            </a:endParaRPr>
          </a:p>
          <a:p>
            <a:pPr algn="just"/>
            <a:r>
              <a:rPr lang="en-US" altLang="en-US" b="1" dirty="0" err="1" smtClean="0">
                <a:solidFill>
                  <a:srgbClr val="000066"/>
                </a:solidFill>
                <a:latin typeface="+mj-lt"/>
              </a:rPr>
              <a:t>Hình</a:t>
            </a:r>
            <a:r>
              <a:rPr lang="en-US" altLang="en-US" b="1" dirty="0" smtClean="0">
                <a:solidFill>
                  <a:srgbClr val="000066"/>
                </a:solidFill>
                <a:latin typeface="+mj-lt"/>
              </a:rPr>
              <a:t> </a:t>
            </a:r>
            <a:r>
              <a:rPr lang="en-US" altLang="en-US" b="1" dirty="0" err="1" smtClean="0">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latin typeface="+mj-lt"/>
              </a:rPr>
              <a:t>Trông</a:t>
            </a:r>
            <a:r>
              <a:rPr lang="en-US" altLang="en-US" i="1" dirty="0">
                <a:latin typeface="+mj-lt"/>
              </a:rPr>
              <a:t> </a:t>
            </a:r>
            <a:r>
              <a:rPr lang="en-US" altLang="en-US" i="1" dirty="0" err="1">
                <a:latin typeface="+mj-lt"/>
              </a:rPr>
              <a:t>coi</a:t>
            </a:r>
            <a:r>
              <a:rPr lang="en-US" altLang="en-US" i="1" dirty="0">
                <a:latin typeface="+mj-lt"/>
              </a:rPr>
              <a:t> </a:t>
            </a:r>
            <a:r>
              <a:rPr lang="en-US" altLang="en-US" i="1" dirty="0" err="1">
                <a:latin typeface="+mj-lt"/>
              </a:rPr>
              <a:t>việc</a:t>
            </a:r>
            <a:r>
              <a:rPr lang="en-US" altLang="en-US" i="1" dirty="0">
                <a:latin typeface="+mj-lt"/>
              </a:rPr>
              <a:t> </a:t>
            </a:r>
            <a:r>
              <a:rPr lang="en-US" altLang="en-US" i="1" dirty="0" err="1">
                <a:latin typeface="+mj-lt"/>
              </a:rPr>
              <a:t>thi</a:t>
            </a:r>
            <a:r>
              <a:rPr lang="en-US" altLang="en-US" i="1" dirty="0">
                <a:latin typeface="+mj-lt"/>
              </a:rPr>
              <a:t> </a:t>
            </a:r>
            <a:r>
              <a:rPr lang="en-US" altLang="en-US" i="1" dirty="0" err="1">
                <a:latin typeface="+mj-lt"/>
              </a:rPr>
              <a:t>hành</a:t>
            </a:r>
            <a:r>
              <a:rPr lang="en-US" altLang="en-US" i="1" dirty="0">
                <a:latin typeface="+mj-lt"/>
              </a:rPr>
              <a:t> </a:t>
            </a:r>
            <a:r>
              <a:rPr lang="en-US" altLang="en-US" i="1" dirty="0" err="1">
                <a:latin typeface="+mj-lt"/>
              </a:rPr>
              <a:t>luật</a:t>
            </a:r>
            <a:r>
              <a:rPr lang="en-US" altLang="en-US" i="1" dirty="0">
                <a:latin typeface="+mj-lt"/>
              </a:rPr>
              <a:t>, </a:t>
            </a:r>
            <a:r>
              <a:rPr lang="en-US" altLang="en-US" i="1" dirty="0" err="1">
                <a:latin typeface="+mj-lt"/>
              </a:rPr>
              <a:t>lệnh</a:t>
            </a:r>
            <a:r>
              <a:rPr lang="en-US" altLang="en-US" i="1" dirty="0">
                <a:latin typeface="+mj-lt"/>
              </a:rPr>
              <a:t>, </a:t>
            </a:r>
            <a:r>
              <a:rPr lang="en-US" altLang="en-US" i="1" dirty="0" err="1">
                <a:latin typeface="+mj-lt"/>
              </a:rPr>
              <a:t>hành</a:t>
            </a:r>
            <a:r>
              <a:rPr lang="en-US" altLang="en-US" i="1" dirty="0">
                <a:latin typeface="+mj-lt"/>
              </a:rPr>
              <a:t> </a:t>
            </a:r>
            <a:r>
              <a:rPr lang="en-US" altLang="en-US" i="1" dirty="0" err="1">
                <a:latin typeface="+mj-lt"/>
              </a:rPr>
              <a:t>pháp</a:t>
            </a:r>
            <a:r>
              <a:rPr lang="en-US" altLang="en-US" i="1" dirty="0">
                <a:latin typeface="+mj-lt"/>
              </a:rPr>
              <a:t>, </a:t>
            </a:r>
            <a:r>
              <a:rPr lang="en-US" altLang="en-US" i="1" dirty="0" err="1">
                <a:latin typeface="+mj-lt"/>
              </a:rPr>
              <a:t>xét</a:t>
            </a:r>
            <a:r>
              <a:rPr lang="en-US" altLang="en-US" i="1" dirty="0">
                <a:latin typeface="+mj-lt"/>
              </a:rPr>
              <a:t> </a:t>
            </a:r>
            <a:r>
              <a:rPr lang="en-US" altLang="en-US" i="1" dirty="0" err="1">
                <a:latin typeface="+mj-lt"/>
              </a:rPr>
              <a:t>lại</a:t>
            </a:r>
            <a:r>
              <a:rPr lang="en-US" altLang="en-US" i="1" dirty="0">
                <a:latin typeface="+mj-lt"/>
              </a:rPr>
              <a:t> </a:t>
            </a:r>
            <a:r>
              <a:rPr lang="en-US" altLang="en-US" i="1" dirty="0" err="1">
                <a:latin typeface="+mj-lt"/>
              </a:rPr>
              <a:t>các</a:t>
            </a:r>
            <a:r>
              <a:rPr lang="en-US" altLang="en-US" i="1" dirty="0">
                <a:latin typeface="+mj-lt"/>
              </a:rPr>
              <a:t> </a:t>
            </a:r>
            <a:r>
              <a:rPr lang="en-US" altLang="en-US" i="1" dirty="0" err="1">
                <a:latin typeface="+mj-lt"/>
              </a:rPr>
              <a:t>việc</a:t>
            </a:r>
            <a:r>
              <a:rPr lang="en-US" altLang="en-US" i="1" dirty="0">
                <a:latin typeface="+mj-lt"/>
              </a:rPr>
              <a:t> </a:t>
            </a:r>
            <a:r>
              <a:rPr lang="en-US" altLang="en-US" i="1" dirty="0" err="1">
                <a:latin typeface="+mj-lt"/>
              </a:rPr>
              <a:t>tù</a:t>
            </a:r>
            <a:r>
              <a:rPr lang="en-US" altLang="en-US" i="1" dirty="0">
                <a:latin typeface="+mj-lt"/>
              </a:rPr>
              <a:t>, </a:t>
            </a:r>
            <a:r>
              <a:rPr lang="en-US" altLang="en-US" i="1" dirty="0" err="1">
                <a:latin typeface="+mj-lt"/>
              </a:rPr>
              <a:t>đày</a:t>
            </a:r>
            <a:r>
              <a:rPr lang="en-US" altLang="en-US" i="1" dirty="0">
                <a:latin typeface="+mj-lt"/>
              </a:rPr>
              <a:t>, </a:t>
            </a:r>
            <a:r>
              <a:rPr lang="en-US" altLang="en-US" i="1" dirty="0" err="1">
                <a:latin typeface="+mj-lt"/>
              </a:rPr>
              <a:t>kiện</a:t>
            </a:r>
            <a:r>
              <a:rPr lang="en-US" altLang="en-US" i="1" dirty="0">
                <a:latin typeface="+mj-lt"/>
              </a:rPr>
              <a:t> </a:t>
            </a:r>
            <a:r>
              <a:rPr lang="en-US" altLang="en-US" i="1" dirty="0" err="1" smtClean="0">
                <a:latin typeface="+mj-lt"/>
              </a:rPr>
              <a:t>cáo</a:t>
            </a:r>
            <a:endParaRPr lang="en-US" altLang="en-US" dirty="0">
              <a:latin typeface="+mj-lt"/>
            </a:endParaRPr>
          </a:p>
          <a:p>
            <a:pPr algn="just"/>
            <a:r>
              <a:rPr lang="en-US" altLang="en-US" b="1" dirty="0" err="1" smtClean="0">
                <a:solidFill>
                  <a:srgbClr val="000066"/>
                </a:solidFill>
                <a:latin typeface="+mj-lt"/>
              </a:rPr>
              <a:t>Công</a:t>
            </a:r>
            <a:r>
              <a:rPr lang="en-US" altLang="en-US" b="1" dirty="0" smtClean="0">
                <a:solidFill>
                  <a:srgbClr val="000066"/>
                </a:solidFill>
                <a:latin typeface="+mj-lt"/>
              </a:rPr>
              <a:t> </a:t>
            </a:r>
            <a:r>
              <a:rPr lang="en-US" altLang="en-US" b="1" dirty="0" err="1">
                <a:solidFill>
                  <a:srgbClr val="000066"/>
                </a:solidFill>
                <a:latin typeface="+mj-lt"/>
              </a:rPr>
              <a:t>Bộ</a:t>
            </a:r>
            <a:r>
              <a:rPr lang="en-US" altLang="en-US" b="1" dirty="0">
                <a:solidFill>
                  <a:srgbClr val="000066"/>
                </a:solidFill>
                <a:latin typeface="+mj-lt"/>
              </a:rPr>
              <a:t>:</a:t>
            </a:r>
            <a:r>
              <a:rPr lang="en-US" altLang="en-US" dirty="0">
                <a:solidFill>
                  <a:srgbClr val="000066"/>
                </a:solidFill>
                <a:latin typeface="+mj-lt"/>
              </a:rPr>
              <a:t> </a:t>
            </a:r>
            <a:r>
              <a:rPr lang="en-US" altLang="en-US" i="1" dirty="0" err="1">
                <a:solidFill>
                  <a:srgbClr val="006600"/>
                </a:solidFill>
                <a:latin typeface="+mj-lt"/>
              </a:rPr>
              <a:t>Trông</a:t>
            </a:r>
            <a:r>
              <a:rPr lang="en-US" altLang="en-US" i="1" dirty="0">
                <a:solidFill>
                  <a:srgbClr val="006600"/>
                </a:solidFill>
                <a:latin typeface="+mj-lt"/>
              </a:rPr>
              <a:t> </a:t>
            </a:r>
            <a:r>
              <a:rPr lang="en-US" altLang="en-US" i="1" dirty="0" err="1">
                <a:solidFill>
                  <a:srgbClr val="006600"/>
                </a:solidFill>
                <a:latin typeface="+mj-lt"/>
              </a:rPr>
              <a:t>coi</a:t>
            </a:r>
            <a:r>
              <a:rPr lang="en-US" altLang="en-US" i="1" dirty="0">
                <a:solidFill>
                  <a:srgbClr val="006600"/>
                </a:solidFill>
                <a:latin typeface="+mj-lt"/>
              </a:rPr>
              <a:t> </a:t>
            </a:r>
            <a:r>
              <a:rPr lang="en-US" altLang="en-US" i="1" dirty="0" err="1">
                <a:solidFill>
                  <a:srgbClr val="006600"/>
                </a:solidFill>
                <a:latin typeface="+mj-lt"/>
              </a:rPr>
              <a:t>việc</a:t>
            </a:r>
            <a:r>
              <a:rPr lang="en-US" altLang="en-US" i="1" dirty="0">
                <a:solidFill>
                  <a:srgbClr val="006600"/>
                </a:solidFill>
                <a:latin typeface="+mj-lt"/>
              </a:rPr>
              <a:t> </a:t>
            </a:r>
            <a:r>
              <a:rPr lang="en-US" altLang="en-US" i="1" dirty="0" err="1">
                <a:solidFill>
                  <a:srgbClr val="006600"/>
                </a:solidFill>
                <a:latin typeface="+mj-lt"/>
              </a:rPr>
              <a:t>xây</a:t>
            </a:r>
            <a:r>
              <a:rPr lang="en-US" altLang="en-US" i="1" dirty="0">
                <a:solidFill>
                  <a:srgbClr val="006600"/>
                </a:solidFill>
                <a:latin typeface="+mj-lt"/>
              </a:rPr>
              <a:t> </a:t>
            </a:r>
            <a:r>
              <a:rPr lang="en-US" altLang="en-US" i="1" dirty="0" err="1">
                <a:solidFill>
                  <a:srgbClr val="006600"/>
                </a:solidFill>
                <a:latin typeface="+mj-lt"/>
              </a:rPr>
              <a:t>dựng</a:t>
            </a:r>
            <a:r>
              <a:rPr lang="en-US" altLang="en-US" i="1" dirty="0">
                <a:solidFill>
                  <a:srgbClr val="006600"/>
                </a:solidFill>
                <a:latin typeface="+mj-lt"/>
              </a:rPr>
              <a:t>, </a:t>
            </a:r>
            <a:r>
              <a:rPr lang="en-US" altLang="en-US" i="1" dirty="0" err="1">
                <a:solidFill>
                  <a:srgbClr val="006600"/>
                </a:solidFill>
                <a:latin typeface="+mj-lt"/>
              </a:rPr>
              <a:t>sửa</a:t>
            </a:r>
            <a:r>
              <a:rPr lang="en-US" altLang="en-US" i="1" dirty="0">
                <a:solidFill>
                  <a:srgbClr val="006600"/>
                </a:solidFill>
                <a:latin typeface="+mj-lt"/>
              </a:rPr>
              <a:t> </a:t>
            </a:r>
            <a:r>
              <a:rPr lang="en-US" altLang="en-US" i="1" dirty="0" err="1">
                <a:solidFill>
                  <a:srgbClr val="006600"/>
                </a:solidFill>
                <a:latin typeface="+mj-lt"/>
              </a:rPr>
              <a:t>chữa</a:t>
            </a:r>
            <a:r>
              <a:rPr lang="en-US" altLang="en-US" i="1" dirty="0">
                <a:solidFill>
                  <a:srgbClr val="006600"/>
                </a:solidFill>
                <a:latin typeface="+mj-lt"/>
              </a:rPr>
              <a:t> </a:t>
            </a:r>
            <a:r>
              <a:rPr lang="en-US" altLang="en-US" i="1" dirty="0" err="1">
                <a:solidFill>
                  <a:srgbClr val="006600"/>
                </a:solidFill>
                <a:latin typeface="+mj-lt"/>
              </a:rPr>
              <a:t>cầu</a:t>
            </a:r>
            <a:r>
              <a:rPr lang="en-US" altLang="en-US" i="1" dirty="0">
                <a:solidFill>
                  <a:srgbClr val="006600"/>
                </a:solidFill>
                <a:latin typeface="+mj-lt"/>
              </a:rPr>
              <a:t> </a:t>
            </a:r>
            <a:r>
              <a:rPr lang="en-US" altLang="en-US" i="1" dirty="0" err="1">
                <a:solidFill>
                  <a:srgbClr val="006600"/>
                </a:solidFill>
                <a:latin typeface="+mj-lt"/>
              </a:rPr>
              <a:t>đường</a:t>
            </a:r>
            <a:r>
              <a:rPr lang="en-US" altLang="en-US" i="1" dirty="0">
                <a:solidFill>
                  <a:srgbClr val="006600"/>
                </a:solidFill>
                <a:latin typeface="+mj-lt"/>
              </a:rPr>
              <a:t>, </a:t>
            </a:r>
            <a:r>
              <a:rPr lang="en-US" altLang="en-US" i="1" dirty="0" err="1">
                <a:solidFill>
                  <a:srgbClr val="006600"/>
                </a:solidFill>
                <a:latin typeface="+mj-lt"/>
              </a:rPr>
              <a:t>cung</a:t>
            </a:r>
            <a:r>
              <a:rPr lang="en-US" altLang="en-US" i="1" dirty="0">
                <a:solidFill>
                  <a:srgbClr val="006600"/>
                </a:solidFill>
                <a:latin typeface="+mj-lt"/>
              </a:rPr>
              <a:t> </a:t>
            </a:r>
            <a:r>
              <a:rPr lang="en-US" altLang="en-US" i="1" dirty="0" err="1">
                <a:solidFill>
                  <a:srgbClr val="006600"/>
                </a:solidFill>
                <a:latin typeface="+mj-lt"/>
              </a:rPr>
              <a:t>điện</a:t>
            </a:r>
            <a:r>
              <a:rPr lang="en-US" altLang="en-US" i="1" dirty="0">
                <a:solidFill>
                  <a:srgbClr val="006600"/>
                </a:solidFill>
                <a:latin typeface="+mj-lt"/>
              </a:rPr>
              <a:t> </a:t>
            </a:r>
            <a:r>
              <a:rPr lang="en-US" altLang="en-US" i="1" dirty="0" err="1">
                <a:solidFill>
                  <a:srgbClr val="006600"/>
                </a:solidFill>
                <a:latin typeface="+mj-lt"/>
              </a:rPr>
              <a:t>thành</a:t>
            </a:r>
            <a:r>
              <a:rPr lang="en-US" altLang="en-US" i="1" dirty="0">
                <a:solidFill>
                  <a:srgbClr val="006600"/>
                </a:solidFill>
                <a:latin typeface="+mj-lt"/>
              </a:rPr>
              <a:t> </a:t>
            </a:r>
            <a:r>
              <a:rPr lang="en-US" altLang="en-US" i="1" dirty="0" err="1">
                <a:solidFill>
                  <a:srgbClr val="006600"/>
                </a:solidFill>
                <a:latin typeface="+mj-lt"/>
              </a:rPr>
              <a:t>trì</a:t>
            </a:r>
            <a:r>
              <a:rPr lang="en-US" altLang="en-US" i="1" dirty="0">
                <a:solidFill>
                  <a:srgbClr val="006600"/>
                </a:solidFill>
                <a:latin typeface="+mj-lt"/>
              </a:rPr>
              <a:t> </a:t>
            </a:r>
            <a:r>
              <a:rPr lang="en-US" altLang="en-US" i="1" dirty="0" err="1">
                <a:solidFill>
                  <a:srgbClr val="006600"/>
                </a:solidFill>
                <a:latin typeface="+mj-lt"/>
              </a:rPr>
              <a:t>và</a:t>
            </a:r>
            <a:r>
              <a:rPr lang="en-US" altLang="en-US" i="1" dirty="0">
                <a:solidFill>
                  <a:srgbClr val="006600"/>
                </a:solidFill>
                <a:latin typeface="+mj-lt"/>
              </a:rPr>
              <a:t> </a:t>
            </a:r>
            <a:r>
              <a:rPr lang="en-US" altLang="en-US" i="1" dirty="0" err="1">
                <a:solidFill>
                  <a:srgbClr val="006600"/>
                </a:solidFill>
                <a:latin typeface="+mj-lt"/>
              </a:rPr>
              <a:t>quản</a:t>
            </a:r>
            <a:r>
              <a:rPr lang="en-US" altLang="en-US" i="1" dirty="0">
                <a:solidFill>
                  <a:srgbClr val="006600"/>
                </a:solidFill>
                <a:latin typeface="+mj-lt"/>
              </a:rPr>
              <a:t> </a:t>
            </a:r>
            <a:r>
              <a:rPr lang="en-US" altLang="en-US" i="1" dirty="0" err="1">
                <a:solidFill>
                  <a:srgbClr val="006600"/>
                </a:solidFill>
                <a:latin typeface="+mj-lt"/>
              </a:rPr>
              <a:t>đốc</a:t>
            </a:r>
            <a:r>
              <a:rPr lang="en-US" altLang="en-US" i="1" dirty="0">
                <a:solidFill>
                  <a:srgbClr val="006600"/>
                </a:solidFill>
                <a:latin typeface="+mj-lt"/>
              </a:rPr>
              <a:t> </a:t>
            </a:r>
            <a:r>
              <a:rPr lang="en-US" altLang="en-US" i="1" dirty="0" err="1">
                <a:solidFill>
                  <a:srgbClr val="006600"/>
                </a:solidFill>
                <a:latin typeface="+mj-lt"/>
              </a:rPr>
              <a:t>thợ</a:t>
            </a:r>
            <a:r>
              <a:rPr lang="en-US" altLang="en-US" i="1" dirty="0">
                <a:solidFill>
                  <a:srgbClr val="006600"/>
                </a:solidFill>
                <a:latin typeface="+mj-lt"/>
              </a:rPr>
              <a:t> </a:t>
            </a:r>
            <a:r>
              <a:rPr lang="en-US" altLang="en-US" i="1" dirty="0" err="1">
                <a:solidFill>
                  <a:srgbClr val="006600"/>
                </a:solidFill>
                <a:latin typeface="+mj-lt"/>
              </a:rPr>
              <a:t>thuyền</a:t>
            </a:r>
            <a:r>
              <a:rPr lang="en-US" altLang="en-US" i="1" dirty="0">
                <a:solidFill>
                  <a:srgbClr val="006600"/>
                </a:solidFill>
                <a:latin typeface="+mj-lt"/>
              </a:rPr>
              <a:t>.</a:t>
            </a:r>
          </a:p>
        </p:txBody>
      </p:sp>
    </p:spTree>
    <p:extLst>
      <p:ext uri="{BB962C8B-B14F-4D97-AF65-F5344CB8AC3E}">
        <p14:creationId xmlns:p14="http://schemas.microsoft.com/office/powerpoint/2010/main" val="4116273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ox(in)">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box(in)">
                                      <p:cBhvr>
                                        <p:cTn id="12" dur="500"/>
                                        <p:tgtEl>
                                          <p:spTgt spid="118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8787">
                                            <p:txEl>
                                              <p:pRg st="2" end="2"/>
                                            </p:txEl>
                                          </p:spTgt>
                                        </p:tgtEl>
                                        <p:attrNameLst>
                                          <p:attrName>style.visibility</p:attrName>
                                        </p:attrNameLst>
                                      </p:cBhvr>
                                      <p:to>
                                        <p:strVal val="visible"/>
                                      </p:to>
                                    </p:set>
                                    <p:animEffect transition="in" filter="box(in)">
                                      <p:cBhvr>
                                        <p:cTn id="17" dur="500"/>
                                        <p:tgtEl>
                                          <p:spTgt spid="1187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8787">
                                            <p:txEl>
                                              <p:pRg st="3" end="3"/>
                                            </p:txEl>
                                          </p:spTgt>
                                        </p:tgtEl>
                                        <p:attrNameLst>
                                          <p:attrName>style.visibility</p:attrName>
                                        </p:attrNameLst>
                                      </p:cBhvr>
                                      <p:to>
                                        <p:strVal val="visible"/>
                                      </p:to>
                                    </p:set>
                                    <p:animEffect transition="in" filter="box(in)">
                                      <p:cBhvr>
                                        <p:cTn id="22" dur="500"/>
                                        <p:tgtEl>
                                          <p:spTgt spid="1187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8787">
                                            <p:txEl>
                                              <p:pRg st="4" end="4"/>
                                            </p:txEl>
                                          </p:spTgt>
                                        </p:tgtEl>
                                        <p:attrNameLst>
                                          <p:attrName>style.visibility</p:attrName>
                                        </p:attrNameLst>
                                      </p:cBhvr>
                                      <p:to>
                                        <p:strVal val="visible"/>
                                      </p:to>
                                    </p:set>
                                    <p:animEffect transition="in" filter="box(in)">
                                      <p:cBhvr>
                                        <p:cTn id="27" dur="500"/>
                                        <p:tgtEl>
                                          <p:spTgt spid="1187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8787">
                                            <p:txEl>
                                              <p:pRg st="5" end="5"/>
                                            </p:txEl>
                                          </p:spTgt>
                                        </p:tgtEl>
                                        <p:attrNameLst>
                                          <p:attrName>style.visibility</p:attrName>
                                        </p:attrNameLst>
                                      </p:cBhvr>
                                      <p:to>
                                        <p:strVal val="visible"/>
                                      </p:to>
                                    </p:set>
                                    <p:animEffect transition="in" filter="box(in)">
                                      <p:cBhvr>
                                        <p:cTn id="32" dur="500"/>
                                        <p:tgtEl>
                                          <p:spTgt spid="11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 y="0"/>
            <a:ext cx="12188824" cy="5588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just" defTabSz="914400" fontAlgn="base">
              <a:spcBef>
                <a:spcPts val="600"/>
              </a:spcBef>
              <a:spcAft>
                <a:spcPct val="0"/>
              </a:spcAft>
              <a:buNone/>
            </a:pPr>
            <a:r>
              <a:rPr lang="en-US" altLang="en-US" sz="3600" dirty="0">
                <a:solidFill>
                  <a:srgbClr val="333399"/>
                </a:solidFill>
                <a:latin typeface="+mj-lt"/>
                <a:ea typeface="Microsoft YaHei" panose="020B0503020204020204" pitchFamily="34" charset="-122"/>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Vua</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Lê</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Thánh</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Tông</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căn</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dặn</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các</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quan</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trong</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err="1">
                <a:solidFill>
                  <a:srgbClr val="333399"/>
                </a:solidFill>
                <a:latin typeface="+mj-lt"/>
                <a:ea typeface="Microsoft YaHei" panose="020B0503020204020204" pitchFamily="34" charset="-122"/>
                <a:cs typeface="Times New Roman" panose="02020603050405020304" pitchFamily="18" charset="0"/>
              </a:rPr>
              <a:t>triều</a:t>
            </a:r>
            <a:r>
              <a:rPr lang="en-US" altLang="en-US" sz="4400" dirty="0">
                <a:solidFill>
                  <a:srgbClr val="333399"/>
                </a:solidFill>
                <a:latin typeface="+mj-lt"/>
                <a:ea typeface="Microsoft YaHei" panose="020B0503020204020204" pitchFamily="34" charset="-122"/>
                <a:cs typeface="Times New Roman" panose="02020603050405020304" pitchFamily="18" charset="0"/>
              </a:rPr>
              <a:t>: </a:t>
            </a:r>
            <a:r>
              <a:rPr lang="en-US" altLang="en-US" sz="4400" dirty="0">
                <a:solidFill>
                  <a:srgbClr val="FF0000"/>
                </a:solidFill>
                <a:latin typeface="+mj-lt"/>
                <a:ea typeface="Microsoft YaHei" panose="020B0503020204020204" pitchFamily="34" charset="-122"/>
                <a:cs typeface="Times New Roman" panose="02020603050405020304" pitchFamily="18" charset="0"/>
              </a:rPr>
              <a:t>“</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Một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thước</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núi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một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tấc</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sông</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của</a:t>
            </a:r>
            <a:r>
              <a:rPr lang="en-US" altLang="en-US" sz="4400" dirty="0">
                <a:solidFill>
                  <a:srgbClr val="FF0000"/>
                </a:solidFill>
                <a:latin typeface="+mj-lt"/>
                <a:ea typeface="Microsoft YaHei" panose="020B0503020204020204" pitchFamily="34" charset="-122"/>
                <a:cs typeface="Times New Roman" panose="02020603050405020304" pitchFamily="18" charset="0"/>
              </a:rPr>
              <a:t> ta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lẽ</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nào</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lại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vứt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bỏ</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Phải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cương</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quyết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tranh</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biện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chớ</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cho</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họ</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lấn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dần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nếu</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họ</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không</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nghe</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còn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có</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thể</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sai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sứ</a:t>
            </a:r>
            <a:r>
              <a:rPr lang="en-US" altLang="en-US" sz="4400" dirty="0">
                <a:solidFill>
                  <a:srgbClr val="FF0000"/>
                </a:solidFill>
                <a:latin typeface="+mj-lt"/>
                <a:ea typeface="Microsoft YaHei" panose="020B0503020204020204" pitchFamily="34" charset="-122"/>
                <a:cs typeface="Times New Roman" panose="02020603050405020304" pitchFamily="18" charset="0"/>
              </a:rPr>
              <a:t> sang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tận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triều</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đình</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của</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họ</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trình</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bày</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rõ</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điều</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ngay</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lẽ</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gian</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Nếu</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người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nào</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dám</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đem</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một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thước</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núi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một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tấc</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đất</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của</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Thái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Tổ</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làm</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mồi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cho</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giặc</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thì</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tội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phải</a:t>
            </a:r>
            <a:r>
              <a:rPr lang="en-US" altLang="en-US" sz="4400" dirty="0">
                <a:solidFill>
                  <a:srgbClr val="FF0000"/>
                </a:solidFill>
                <a:latin typeface="+mj-lt"/>
                <a:ea typeface="Microsoft YaHei" panose="020B0503020204020204" pitchFamily="34" charset="-122"/>
                <a:cs typeface="Times New Roman" panose="02020603050405020304" pitchFamily="18" charset="0"/>
              </a:rPr>
              <a:t> </a:t>
            </a:r>
            <a:r>
              <a:rPr lang="en-US" altLang="en-US" sz="4400" dirty="0" err="1">
                <a:solidFill>
                  <a:srgbClr val="FF0000"/>
                </a:solidFill>
                <a:latin typeface="+mj-lt"/>
                <a:ea typeface="Microsoft YaHei" panose="020B0503020204020204" pitchFamily="34" charset="-122"/>
                <a:cs typeface="Times New Roman" panose="02020603050405020304" pitchFamily="18" charset="0"/>
              </a:rPr>
              <a:t>tru</a:t>
            </a:r>
            <a:r>
              <a:rPr lang="en-US" altLang="en-US" sz="4400" dirty="0">
                <a:solidFill>
                  <a:srgbClr val="FF0000"/>
                </a:solidFill>
                <a:latin typeface="+mj-lt"/>
                <a:ea typeface="Microsoft YaHei" panose="020B0503020204020204" pitchFamily="34" charset="-122"/>
                <a:cs typeface="Times New Roman" panose="02020603050405020304" pitchFamily="18" charset="0"/>
              </a:rPr>
              <a:t> di</a:t>
            </a:r>
            <a:r>
              <a:rPr lang="en-US" altLang="en-US" sz="4400" dirty="0" smtClean="0">
                <a:solidFill>
                  <a:srgbClr val="FF0000"/>
                </a:solidFill>
                <a:latin typeface="+mj-lt"/>
                <a:ea typeface="Microsoft YaHei" panose="020B0503020204020204" pitchFamily="34" charset="-122"/>
                <a:cs typeface="Times New Roman" panose="02020603050405020304" pitchFamily="18" charset="0"/>
              </a:rPr>
              <a:t>.”</a:t>
            </a:r>
          </a:p>
          <a:p>
            <a:pPr algn="r" defTabSz="914400" fontAlgn="base">
              <a:spcBef>
                <a:spcPts val="600"/>
              </a:spcBef>
              <a:spcAft>
                <a:spcPct val="0"/>
              </a:spcAft>
              <a:buNone/>
            </a:pPr>
            <a:r>
              <a:rPr lang="en-US" altLang="en-US" sz="4400" dirty="0" smtClean="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a:solidFill>
                  <a:srgbClr val="333399"/>
                </a:solidFill>
                <a:latin typeface="+mj-lt"/>
                <a:ea typeface="Microsoft YaHei" panose="020B0503020204020204" pitchFamily="34" charset="-122"/>
                <a:cs typeface="Times New Roman" panose="02020603050405020304" pitchFamily="18" charset="0"/>
              </a:rPr>
              <a:t>(</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Đại</a:t>
            </a:r>
            <a:r>
              <a:rPr lang="en-US" altLang="en-US" sz="4400" i="1" dirty="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Việt</a:t>
            </a:r>
            <a:r>
              <a:rPr lang="en-US" altLang="en-US" sz="4400" i="1" dirty="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sử</a:t>
            </a:r>
            <a:r>
              <a:rPr lang="en-US" altLang="en-US" sz="4400" i="1" dirty="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ký</a:t>
            </a:r>
            <a:r>
              <a:rPr lang="en-US" altLang="en-US" sz="4400" i="1" dirty="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toàn</a:t>
            </a:r>
            <a:r>
              <a:rPr lang="en-US" altLang="en-US" sz="4400" i="1" dirty="0">
                <a:solidFill>
                  <a:srgbClr val="333399"/>
                </a:solidFill>
                <a:latin typeface="+mj-lt"/>
                <a:ea typeface="Microsoft YaHei" panose="020B0503020204020204" pitchFamily="34" charset="-122"/>
                <a:cs typeface="Times New Roman" panose="02020603050405020304" pitchFamily="18" charset="0"/>
              </a:rPr>
              <a:t> </a:t>
            </a:r>
            <a:r>
              <a:rPr lang="en-US" altLang="en-US" sz="4400" i="1" dirty="0" err="1">
                <a:solidFill>
                  <a:srgbClr val="333399"/>
                </a:solidFill>
                <a:latin typeface="+mj-lt"/>
                <a:ea typeface="Microsoft YaHei" panose="020B0503020204020204" pitchFamily="34" charset="-122"/>
                <a:cs typeface="Times New Roman" panose="02020603050405020304" pitchFamily="18" charset="0"/>
              </a:rPr>
              <a:t>thư</a:t>
            </a:r>
            <a:r>
              <a:rPr lang="en-US" altLang="en-US" sz="4400" i="1" dirty="0">
                <a:solidFill>
                  <a:srgbClr val="333399"/>
                </a:solidFill>
                <a:latin typeface="+mj-lt"/>
                <a:ea typeface="Microsoft YaHei" panose="020B0503020204020204" pitchFamily="34" charset="-122"/>
                <a:cs typeface="Times New Roman" panose="02020603050405020304" pitchFamily="18" charset="0"/>
              </a:rPr>
              <a:t>)</a:t>
            </a:r>
          </a:p>
        </p:txBody>
      </p:sp>
      <p:sp>
        <p:nvSpPr>
          <p:cNvPr id="11268" name="Text Box 4"/>
          <p:cNvSpPr txBox="1">
            <a:spLocks noChangeArrowheads="1"/>
          </p:cNvSpPr>
          <p:nvPr/>
        </p:nvSpPr>
        <p:spPr bwMode="auto">
          <a:xfrm>
            <a:off x="1" y="5511383"/>
            <a:ext cx="12188824" cy="13234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Clr>
                <a:srgbClr val="000000"/>
              </a:buClr>
              <a:buNone/>
            </a:pPr>
            <a:r>
              <a:rPr lang="en-US" altLang="en-US" sz="4000" b="1" dirty="0" smtClean="0">
                <a:solidFill>
                  <a:srgbClr val="FF0000"/>
                </a:solidFill>
                <a:latin typeface="Times New Roman" panose="02020603050405020304" pitchFamily="18" charset="0"/>
                <a:cs typeface="Times New Roman" panose="02020603050405020304" pitchFamily="18" charset="0"/>
              </a:rPr>
              <a:t>Qua </a:t>
            </a:r>
            <a:r>
              <a:rPr lang="en-US" altLang="en-US" sz="4000" b="1" dirty="0" err="1">
                <a:solidFill>
                  <a:srgbClr val="FF0000"/>
                </a:solidFill>
                <a:latin typeface="Times New Roman" panose="02020603050405020304" pitchFamily="18" charset="0"/>
                <a:cs typeface="Times New Roman" panose="02020603050405020304" pitchFamily="18" charset="0"/>
              </a:rPr>
              <a:t>đoạn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trích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nhận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xét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về</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chủ</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Lê</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sơ</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đối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thổ</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Text Box 4"/>
          <p:cNvSpPr txBox="1">
            <a:spLocks noChangeArrowheads="1"/>
          </p:cNvSpPr>
          <p:nvPr/>
        </p:nvSpPr>
        <p:spPr bwMode="auto">
          <a:xfrm>
            <a:off x="612489" y="2057401"/>
            <a:ext cx="11189340" cy="2862322"/>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Clr>
                <a:srgbClr val="000000"/>
              </a:buClr>
              <a:buNone/>
            </a:pPr>
            <a:r>
              <a:rPr lang="en-US" altLang="en-US" sz="4000" dirty="0" err="1">
                <a:solidFill>
                  <a:srgbClr val="333399"/>
                </a:solidFill>
                <a:latin typeface="SVN-Ready" panose="02040603050506020204" pitchFamily="18" charset="0"/>
                <a:cs typeface="Times New Roman" panose="02020603050405020304" pitchFamily="18" charset="0"/>
              </a:rPr>
              <a:t>Quyết</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tâm</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củng</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cố</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quân</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đội</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bảo</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vệ</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đất</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nước</a:t>
            </a:r>
            <a:r>
              <a:rPr lang="en-US" altLang="en-US" sz="4000" dirty="0" smtClean="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thực</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hiện</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chính</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sách</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vừa</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mềm</a:t>
            </a:r>
            <a:r>
              <a:rPr lang="en-US" altLang="en-US" sz="4000" dirty="0" smtClean="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dẻo</a:t>
            </a:r>
            <a:r>
              <a:rPr lang="en-US" altLang="en-US" sz="4000" dirty="0" smtClean="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vừa</a:t>
            </a:r>
            <a:r>
              <a:rPr lang="en-US" altLang="en-US" sz="4000" dirty="0" smtClean="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cương</a:t>
            </a:r>
            <a:r>
              <a:rPr lang="en-US" altLang="en-US" sz="4000" dirty="0" smtClean="0">
                <a:solidFill>
                  <a:srgbClr val="333399"/>
                </a:solidFill>
                <a:latin typeface="SVN-Ready" panose="02040603050506020204" pitchFamily="18" charset="0"/>
                <a:cs typeface="Times New Roman" panose="02020603050405020304" pitchFamily="18" charset="0"/>
              </a:rPr>
              <a:t> </a:t>
            </a:r>
            <a:r>
              <a:rPr lang="en-US" altLang="en-US" sz="4000" dirty="0" err="1" smtClean="0">
                <a:solidFill>
                  <a:srgbClr val="333399"/>
                </a:solidFill>
                <a:latin typeface="SVN-Ready" panose="02040603050506020204" pitchFamily="18" charset="0"/>
                <a:cs typeface="Times New Roman" panose="02020603050405020304" pitchFamily="18" charset="0"/>
              </a:rPr>
              <a:t>quyết</a:t>
            </a:r>
            <a:endParaRPr lang="en-US" altLang="en-US" sz="4000" dirty="0">
              <a:solidFill>
                <a:srgbClr val="333399"/>
              </a:solidFill>
              <a:latin typeface="SVN-Ready" panose="02040603050506020204" pitchFamily="18" charset="0"/>
              <a:cs typeface="Times New Roman" panose="02020603050405020304" pitchFamily="18" charset="0"/>
            </a:endParaRPr>
          </a:p>
          <a:p>
            <a:pPr algn="ctr" defTabSz="914400" fontAlgn="base">
              <a:spcBef>
                <a:spcPct val="50000"/>
              </a:spcBef>
              <a:spcAft>
                <a:spcPct val="0"/>
              </a:spcAft>
              <a:buClr>
                <a:srgbClr val="000000"/>
              </a:buClr>
              <a:buNone/>
            </a:pPr>
            <a:r>
              <a:rPr lang="en-US" altLang="en-US" sz="4000" dirty="0" err="1">
                <a:solidFill>
                  <a:srgbClr val="333399"/>
                </a:solidFill>
                <a:latin typeface="SVN-Ready" panose="02040603050506020204" pitchFamily="18" charset="0"/>
                <a:cs typeface="Times New Roman" panose="02020603050405020304" pitchFamily="18" charset="0"/>
              </a:rPr>
              <a:t>Đề</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cao</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trách</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nhiệm</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bảo</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vệ</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tổ</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quốc</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trừng</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trị</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những</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kẻ</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bán</a:t>
            </a:r>
            <a:r>
              <a:rPr lang="en-US" altLang="en-US" sz="4000" dirty="0">
                <a:solidFill>
                  <a:srgbClr val="333399"/>
                </a:solidFill>
                <a:latin typeface="SVN-Ready" panose="02040603050506020204" pitchFamily="18" charset="0"/>
                <a:cs typeface="Times New Roman" panose="02020603050405020304" pitchFamily="18" charset="0"/>
              </a:rPr>
              <a:t> </a:t>
            </a:r>
            <a:r>
              <a:rPr lang="en-US" altLang="en-US" sz="4000" dirty="0" err="1">
                <a:solidFill>
                  <a:srgbClr val="333399"/>
                </a:solidFill>
                <a:latin typeface="SVN-Ready" panose="02040603050506020204" pitchFamily="18" charset="0"/>
                <a:cs typeface="Times New Roman" panose="02020603050405020304" pitchFamily="18" charset="0"/>
              </a:rPr>
              <a:t>nước</a:t>
            </a:r>
            <a:r>
              <a:rPr lang="en-US" altLang="en-US" sz="4000" dirty="0">
                <a:solidFill>
                  <a:srgbClr val="333399"/>
                </a:solidFill>
                <a:latin typeface="SVN-Ready"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145004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animEffect transition="in" filter="box(in)">
                                      <p:cBhvr additive="repl">
                                        <p:cTn id="7" dur="500"/>
                                        <p:tgtEl>
                                          <p:spTgt spid="112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linds(horizontal)">
                                      <p:cBhvr>
                                        <p:cTn id="10" dur="5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0" nodeType="clickEffect">
                                  <p:stCondLst>
                                    <p:cond delay="0"/>
                                  </p:stCondLst>
                                  <p:childTnLst>
                                    <p:animEffect transition="out" filter="blinds(horizontal)">
                                      <p:cBhvr>
                                        <p:cTn id="14" dur="500"/>
                                        <p:tgtEl>
                                          <p:spTgt spid="11265"/>
                                        </p:tgtEl>
                                      </p:cBhvr>
                                    </p:animEffect>
                                    <p:set>
                                      <p:cBhvr>
                                        <p:cTn id="15" dur="1" fill="hold">
                                          <p:stCondLst>
                                            <p:cond delay="499"/>
                                          </p:stCondLst>
                                        </p:cTn>
                                        <p:tgtEl>
                                          <p:spTgt spid="11265"/>
                                        </p:tgtEl>
                                        <p:attrNameLst>
                                          <p:attrName>style.visibility</p:attrName>
                                        </p:attrNameLst>
                                      </p:cBhvr>
                                      <p:to>
                                        <p:strVal val="hidden"/>
                                      </p:to>
                                    </p:set>
                                  </p:childTnLst>
                                </p:cTn>
                              </p:par>
                            </p:childTnLst>
                          </p:cTn>
                        </p:par>
                        <p:par>
                          <p:cTn id="16" fill="hold" nodeType="afterGroup">
                            <p:stCondLst>
                              <p:cond delay="500"/>
                            </p:stCondLst>
                            <p:childTnLst>
                              <p:par>
                                <p:cTn id="17" presetID="64" presetClass="path" presetSubtype="0" accel="50000" decel="50000" fill="hold" grpId="1" nodeType="afterEffect">
                                  <p:stCondLst>
                                    <p:cond delay="0"/>
                                  </p:stCondLst>
                                  <p:childTnLst>
                                    <p:animMotion origin="layout" path="M 0 0 L -0.00833 -0.7213 " pathEditMode="relative" rAng="0" ptsTypes="AA">
                                      <p:cBhvr>
                                        <p:cTn id="18" dur="2000" fill="hold"/>
                                        <p:tgtEl>
                                          <p:spTgt spid="11268"/>
                                        </p:tgtEl>
                                        <p:attrNameLst>
                                          <p:attrName>ppt_x</p:attrName>
                                          <p:attrName>ppt_y</p:attrName>
                                        </p:attrNameLst>
                                      </p:cBhvr>
                                      <p:rCtr x="-417" y="-36065"/>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animBg="1"/>
      <p:bldP spid="11268" grpId="0" animBg="1"/>
      <p:bldP spid="11268"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14"/>
          <p:cNvPicPr>
            <a:picLocks noChangeAspect="1"/>
          </p:cNvPicPr>
          <p:nvPr/>
        </p:nvPicPr>
        <p:blipFill>
          <a:blip r:embed="rId3"/>
          <a:srcRect/>
          <a:stretch>
            <a:fillRect/>
          </a:stretch>
        </p:blipFill>
        <p:spPr>
          <a:xfrm>
            <a:off x="608014" y="3124200"/>
            <a:ext cx="2031131" cy="3392286"/>
          </a:xfrm>
          <a:prstGeom prst="rect">
            <a:avLst/>
          </a:prstGeom>
        </p:spPr>
      </p:pic>
      <p:sp>
        <p:nvSpPr>
          <p:cNvPr id="2" name="Rounded Rectangular Callout 1"/>
          <p:cNvSpPr/>
          <p:nvPr/>
        </p:nvSpPr>
        <p:spPr>
          <a:xfrm>
            <a:off x="1446212" y="762000"/>
            <a:ext cx="8229602" cy="2209800"/>
          </a:xfrm>
          <a:prstGeom prst="wedgeRoundRectCallout">
            <a:avLst>
              <a:gd name="adj1" fmla="val -40344"/>
              <a:gd name="adj2" fmla="val 78308"/>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spcBef>
                <a:spcPct val="0"/>
              </a:spcBef>
            </a:pP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Em</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hãy</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trình</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bày</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những</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nét</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chính</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về</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Luật</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pháp</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thời</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Lê</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 </a:t>
            </a:r>
            <a:r>
              <a:rPr lang="en-US" altLang="en-US" sz="4400" dirty="0" err="1"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Sơ</a:t>
            </a:r>
            <a:r>
              <a:rPr lang="en-US" altLang="en-US" sz="4400" dirty="0" smtClean="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rPr>
              <a:t>?</a:t>
            </a:r>
            <a:endParaRPr lang="en-US" altLang="en-US" sz="4400" dirty="0">
              <a:solidFill>
                <a:schemeClr val="bg2">
                  <a:lumMod val="10000"/>
                </a:schemeClr>
              </a:solidFill>
              <a:latin typeface="SVN-Zebra" panose="020406030505060202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2307</TotalTime>
  <Words>1809</Words>
  <Application>Microsoft Office PowerPoint</Application>
  <PresentationFormat>Custom</PresentationFormat>
  <Paragraphs>173</Paragraphs>
  <Slides>42</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Microsoft YaHei</vt:lpstr>
      <vt:lpstr>Arial</vt:lpstr>
      <vt:lpstr>Calibri</vt:lpstr>
      <vt:lpstr>Hangyaboly</vt:lpstr>
      <vt:lpstr>SVN-A Love Of Thunder</vt:lpstr>
      <vt:lpstr>SVN-Appleberry</vt:lpstr>
      <vt:lpstr>SVN-Ready</vt:lpstr>
      <vt:lpstr>SVN-Zebra</vt:lpstr>
      <vt:lpstr>Times New Roman</vt:lpstr>
      <vt:lpstr>UTM Azuki</vt:lpstr>
      <vt:lpstr>뉴요커</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Bia tiến sĩ Văn miếu Quốc tử giám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Hà Tròn</cp:lastModifiedBy>
  <cp:revision>35</cp:revision>
  <dcterms:created xsi:type="dcterms:W3CDTF">2023-05-05T03:20:29Z</dcterms:created>
  <dcterms:modified xsi:type="dcterms:W3CDTF">2025-05-22T03:55:03Z</dcterms:modified>
</cp:coreProperties>
</file>