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7" r:id="rId2"/>
    <p:sldId id="275" r:id="rId3"/>
    <p:sldId id="276" r:id="rId4"/>
    <p:sldId id="259" r:id="rId5"/>
    <p:sldId id="258" r:id="rId6"/>
    <p:sldId id="260" r:id="rId7"/>
    <p:sldId id="264" r:id="rId8"/>
    <p:sldId id="256" r:id="rId9"/>
    <p:sldId id="261" r:id="rId10"/>
    <p:sldId id="266" r:id="rId11"/>
    <p:sldId id="265" r:id="rId12"/>
    <p:sldId id="267" r:id="rId13"/>
    <p:sldId id="268" r:id="rId14"/>
    <p:sldId id="269" r:id="rId15"/>
    <p:sldId id="270" r:id="rId16"/>
    <p:sldId id="271" r:id="rId17"/>
    <p:sldId id="272" r:id="rId18"/>
    <p:sldId id="263" r:id="rId19"/>
    <p:sldId id="262" r:id="rId20"/>
    <p:sldId id="27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1" d="100"/>
          <a:sy n="61" d="100"/>
        </p:scale>
        <p:origin x="788"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C54FC2D-7093-4875-80B6-068467372764}" type="doc">
      <dgm:prSet loTypeId="urn:microsoft.com/office/officeart/2005/8/layout/hProcess9" loCatId="process" qsTypeId="urn:microsoft.com/office/officeart/2005/8/quickstyle/simple1" qsCatId="simple" csTypeId="urn:microsoft.com/office/officeart/2005/8/colors/colorful4" csCatId="colorful" phldr="1"/>
      <dgm:spPr/>
    </dgm:pt>
    <dgm:pt modelId="{B13F5AA0-09A6-4CE7-A769-0BBCD5923E3F}">
      <dgm:prSet phldrT="[Text]"/>
      <dgm:spPr>
        <a:gradFill flip="none" rotWithShape="0">
          <a:gsLst>
            <a:gs pos="0">
              <a:srgbClr val="00B050">
                <a:tint val="66000"/>
                <a:satMod val="160000"/>
              </a:srgbClr>
            </a:gs>
            <a:gs pos="50000">
              <a:srgbClr val="00B050">
                <a:tint val="44500"/>
                <a:satMod val="160000"/>
              </a:srgbClr>
            </a:gs>
            <a:gs pos="100000">
              <a:srgbClr val="00B050">
                <a:tint val="23500"/>
                <a:satMod val="160000"/>
              </a:srgbClr>
            </a:gs>
          </a:gsLst>
          <a:lin ang="5400000" scaled="1"/>
          <a:tileRect/>
        </a:gradFill>
      </dgm:spPr>
      <dgm:t>
        <a:bodyPr/>
        <a:lstStyle/>
        <a:p>
          <a:r>
            <a:rPr lang="en-US" dirty="0" err="1" smtClean="0">
              <a:solidFill>
                <a:srgbClr val="002060"/>
              </a:solidFill>
              <a:latin typeface="Calibri" panose="020F0502020204030204" pitchFamily="34" charset="0"/>
              <a:cs typeface="Calibri" panose="020F0502020204030204" pitchFamily="34" charset="0"/>
            </a:rPr>
            <a:t>Tư</a:t>
          </a:r>
          <a:r>
            <a:rPr lang="en-US" dirty="0" smtClean="0">
              <a:solidFill>
                <a:srgbClr val="002060"/>
              </a:solidFill>
              <a:latin typeface="Calibri" panose="020F0502020204030204" pitchFamily="34" charset="0"/>
              <a:cs typeface="Calibri" panose="020F0502020204030204" pitchFamily="34" charset="0"/>
            </a:rPr>
            <a:t> </a:t>
          </a:r>
          <a:r>
            <a:rPr lang="en-US" dirty="0" err="1" smtClean="0">
              <a:solidFill>
                <a:srgbClr val="002060"/>
              </a:solidFill>
              <a:latin typeface="Calibri" panose="020F0502020204030204" pitchFamily="34" charset="0"/>
              <a:cs typeface="Calibri" panose="020F0502020204030204" pitchFamily="34" charset="0"/>
            </a:rPr>
            <a:t>sản</a:t>
          </a:r>
          <a:r>
            <a:rPr lang="en-US" dirty="0" smtClean="0">
              <a:solidFill>
                <a:srgbClr val="002060"/>
              </a:solidFill>
              <a:latin typeface="Calibri" panose="020F0502020204030204" pitchFamily="34" charset="0"/>
              <a:cs typeface="Calibri" panose="020F0502020204030204" pitchFamily="34" charset="0"/>
            </a:rPr>
            <a:t> </a:t>
          </a:r>
          <a:r>
            <a:rPr lang="en-US" dirty="0" err="1" smtClean="0">
              <a:solidFill>
                <a:srgbClr val="002060"/>
              </a:solidFill>
              <a:latin typeface="Calibri" panose="020F0502020204030204" pitchFamily="34" charset="0"/>
              <a:cs typeface="Calibri" panose="020F0502020204030204" pitchFamily="34" charset="0"/>
            </a:rPr>
            <a:t>Tây</a:t>
          </a:r>
          <a:r>
            <a:rPr lang="en-US" dirty="0" smtClean="0">
              <a:solidFill>
                <a:srgbClr val="002060"/>
              </a:solidFill>
              <a:latin typeface="Calibri" panose="020F0502020204030204" pitchFamily="34" charset="0"/>
              <a:cs typeface="Calibri" panose="020F0502020204030204" pitchFamily="34" charset="0"/>
            </a:rPr>
            <a:t> </a:t>
          </a:r>
          <a:r>
            <a:rPr lang="en-US" dirty="0" err="1" smtClean="0">
              <a:solidFill>
                <a:srgbClr val="002060"/>
              </a:solidFill>
              <a:latin typeface="Calibri" panose="020F0502020204030204" pitchFamily="34" charset="0"/>
              <a:cs typeface="Calibri" panose="020F0502020204030204" pitchFamily="34" charset="0"/>
            </a:rPr>
            <a:t>Âu</a:t>
          </a:r>
          <a:r>
            <a:rPr lang="en-US" dirty="0" smtClean="0">
              <a:solidFill>
                <a:srgbClr val="002060"/>
              </a:solidFill>
              <a:latin typeface="Calibri" panose="020F0502020204030204" pitchFamily="34" charset="0"/>
              <a:cs typeface="Calibri" panose="020F0502020204030204" pitchFamily="34" charset="0"/>
            </a:rPr>
            <a:t> </a:t>
          </a:r>
          <a:r>
            <a:rPr lang="en-US" dirty="0" err="1" smtClean="0">
              <a:solidFill>
                <a:srgbClr val="002060"/>
              </a:solidFill>
              <a:latin typeface="Calibri" panose="020F0502020204030204" pitchFamily="34" charset="0"/>
              <a:cs typeface="Calibri" panose="020F0502020204030204" pitchFamily="34" charset="0"/>
            </a:rPr>
            <a:t>đã</a:t>
          </a:r>
          <a:r>
            <a:rPr lang="en-US" dirty="0" smtClean="0">
              <a:solidFill>
                <a:srgbClr val="002060"/>
              </a:solidFill>
              <a:latin typeface="Calibri" panose="020F0502020204030204" pitchFamily="34" charset="0"/>
              <a:cs typeface="Calibri" panose="020F0502020204030204" pitchFamily="34" charset="0"/>
            </a:rPr>
            <a:t>: </a:t>
          </a:r>
        </a:p>
        <a:p>
          <a:r>
            <a:rPr lang="en-US" dirty="0" err="1" smtClean="0">
              <a:solidFill>
                <a:srgbClr val="002060"/>
              </a:solidFill>
              <a:latin typeface="Calibri" panose="020F0502020204030204" pitchFamily="34" charset="0"/>
              <a:cs typeface="Calibri" panose="020F0502020204030204" pitchFamily="34" charset="0"/>
            </a:rPr>
            <a:t>Tích</a:t>
          </a:r>
          <a:r>
            <a:rPr lang="en-US" dirty="0" smtClean="0">
              <a:solidFill>
                <a:srgbClr val="002060"/>
              </a:solidFill>
              <a:latin typeface="Calibri" panose="020F0502020204030204" pitchFamily="34" charset="0"/>
              <a:cs typeface="Calibri" panose="020F0502020204030204" pitchFamily="34" charset="0"/>
            </a:rPr>
            <a:t> </a:t>
          </a:r>
          <a:r>
            <a:rPr lang="en-US" dirty="0" err="1" smtClean="0">
              <a:solidFill>
                <a:srgbClr val="002060"/>
              </a:solidFill>
              <a:latin typeface="Calibri" panose="020F0502020204030204" pitchFamily="34" charset="0"/>
              <a:cs typeface="Calibri" panose="020F0502020204030204" pitchFamily="34" charset="0"/>
            </a:rPr>
            <a:t>lũy</a:t>
          </a:r>
          <a:r>
            <a:rPr lang="en-US" dirty="0" smtClean="0">
              <a:solidFill>
                <a:srgbClr val="002060"/>
              </a:solidFill>
              <a:latin typeface="Calibri" panose="020F0502020204030204" pitchFamily="34" charset="0"/>
              <a:cs typeface="Calibri" panose="020F0502020204030204" pitchFamily="34" charset="0"/>
            </a:rPr>
            <a:t> </a:t>
          </a:r>
          <a:r>
            <a:rPr lang="en-US" dirty="0" err="1" smtClean="0">
              <a:solidFill>
                <a:srgbClr val="002060"/>
              </a:solidFill>
              <a:latin typeface="Calibri" panose="020F0502020204030204" pitchFamily="34" charset="0"/>
              <a:cs typeface="Calibri" panose="020F0502020204030204" pitchFamily="34" charset="0"/>
            </a:rPr>
            <a:t>được</a:t>
          </a:r>
          <a:r>
            <a:rPr lang="en-US" dirty="0" smtClean="0">
              <a:solidFill>
                <a:srgbClr val="002060"/>
              </a:solidFill>
              <a:latin typeface="Calibri" panose="020F0502020204030204" pitchFamily="34" charset="0"/>
              <a:cs typeface="Calibri" panose="020F0502020204030204" pitchFamily="34" charset="0"/>
            </a:rPr>
            <a:t> </a:t>
          </a:r>
          <a:r>
            <a:rPr lang="en-US" dirty="0" err="1" smtClean="0">
              <a:solidFill>
                <a:srgbClr val="002060"/>
              </a:solidFill>
              <a:latin typeface="Calibri" panose="020F0502020204030204" pitchFamily="34" charset="0"/>
              <a:cs typeface="Calibri" panose="020F0502020204030204" pitchFamily="34" charset="0"/>
            </a:rPr>
            <a:t>nguồn</a:t>
          </a:r>
          <a:r>
            <a:rPr lang="en-US" dirty="0" smtClean="0">
              <a:solidFill>
                <a:srgbClr val="002060"/>
              </a:solidFill>
              <a:latin typeface="Calibri" panose="020F0502020204030204" pitchFamily="34" charset="0"/>
              <a:cs typeface="Calibri" panose="020F0502020204030204" pitchFamily="34" charset="0"/>
            </a:rPr>
            <a:t> </a:t>
          </a:r>
          <a:r>
            <a:rPr lang="en-US" dirty="0" err="1" smtClean="0">
              <a:solidFill>
                <a:srgbClr val="002060"/>
              </a:solidFill>
              <a:latin typeface="Calibri" panose="020F0502020204030204" pitchFamily="34" charset="0"/>
              <a:cs typeface="Calibri" panose="020F0502020204030204" pitchFamily="34" charset="0"/>
            </a:rPr>
            <a:t>vốn</a:t>
          </a:r>
          <a:endParaRPr lang="en-US" dirty="0" smtClean="0">
            <a:solidFill>
              <a:srgbClr val="002060"/>
            </a:solidFill>
            <a:latin typeface="Calibri" panose="020F0502020204030204" pitchFamily="34" charset="0"/>
            <a:cs typeface="Calibri" panose="020F0502020204030204" pitchFamily="34" charset="0"/>
          </a:endParaRPr>
        </a:p>
        <a:p>
          <a:r>
            <a:rPr lang="en-US" dirty="0" err="1" smtClean="0">
              <a:solidFill>
                <a:srgbClr val="002060"/>
              </a:solidFill>
              <a:latin typeface="Calibri" panose="020F0502020204030204" pitchFamily="34" charset="0"/>
              <a:cs typeface="Calibri" panose="020F0502020204030204" pitchFamily="34" charset="0"/>
            </a:rPr>
            <a:t>Tập</a:t>
          </a:r>
          <a:r>
            <a:rPr lang="en-US" dirty="0" smtClean="0">
              <a:solidFill>
                <a:srgbClr val="002060"/>
              </a:solidFill>
              <a:latin typeface="Calibri" panose="020F0502020204030204" pitchFamily="34" charset="0"/>
              <a:cs typeface="Calibri" panose="020F0502020204030204" pitchFamily="34" charset="0"/>
            </a:rPr>
            <a:t> </a:t>
          </a:r>
          <a:r>
            <a:rPr lang="en-US" dirty="0" err="1" smtClean="0">
              <a:solidFill>
                <a:srgbClr val="002060"/>
              </a:solidFill>
              <a:latin typeface="Calibri" panose="020F0502020204030204" pitchFamily="34" charset="0"/>
              <a:cs typeface="Calibri" panose="020F0502020204030204" pitchFamily="34" charset="0"/>
            </a:rPr>
            <a:t>hợp</a:t>
          </a:r>
          <a:r>
            <a:rPr lang="en-US" dirty="0" smtClean="0">
              <a:solidFill>
                <a:srgbClr val="002060"/>
              </a:solidFill>
              <a:latin typeface="Calibri" panose="020F0502020204030204" pitchFamily="34" charset="0"/>
              <a:cs typeface="Calibri" panose="020F0502020204030204" pitchFamily="34" charset="0"/>
            </a:rPr>
            <a:t> </a:t>
          </a:r>
          <a:r>
            <a:rPr lang="en-US" dirty="0" err="1" smtClean="0">
              <a:solidFill>
                <a:srgbClr val="002060"/>
              </a:solidFill>
              <a:latin typeface="Calibri" panose="020F0502020204030204" pitchFamily="34" charset="0"/>
              <a:cs typeface="Calibri" panose="020F0502020204030204" pitchFamily="34" charset="0"/>
            </a:rPr>
            <a:t>được</a:t>
          </a:r>
          <a:r>
            <a:rPr lang="en-US" dirty="0" smtClean="0">
              <a:solidFill>
                <a:srgbClr val="002060"/>
              </a:solidFill>
              <a:latin typeface="Calibri" panose="020F0502020204030204" pitchFamily="34" charset="0"/>
              <a:cs typeface="Calibri" panose="020F0502020204030204" pitchFamily="34" charset="0"/>
            </a:rPr>
            <a:t> </a:t>
          </a:r>
          <a:r>
            <a:rPr lang="en-US" dirty="0" err="1" smtClean="0">
              <a:solidFill>
                <a:srgbClr val="002060"/>
              </a:solidFill>
              <a:latin typeface="Calibri" panose="020F0502020204030204" pitchFamily="34" charset="0"/>
              <a:cs typeface="Calibri" panose="020F0502020204030204" pitchFamily="34" charset="0"/>
            </a:rPr>
            <a:t>đội</a:t>
          </a:r>
          <a:r>
            <a:rPr lang="en-US" dirty="0" smtClean="0">
              <a:solidFill>
                <a:srgbClr val="002060"/>
              </a:solidFill>
              <a:latin typeface="Calibri" panose="020F0502020204030204" pitchFamily="34" charset="0"/>
              <a:cs typeface="Calibri" panose="020F0502020204030204" pitchFamily="34" charset="0"/>
            </a:rPr>
            <a:t> </a:t>
          </a:r>
          <a:r>
            <a:rPr lang="en-US" dirty="0" err="1" smtClean="0">
              <a:solidFill>
                <a:srgbClr val="002060"/>
              </a:solidFill>
              <a:latin typeface="Calibri" panose="020F0502020204030204" pitchFamily="34" charset="0"/>
              <a:cs typeface="Calibri" panose="020F0502020204030204" pitchFamily="34" charset="0"/>
            </a:rPr>
            <a:t>ngũ</a:t>
          </a:r>
          <a:r>
            <a:rPr lang="en-US" dirty="0" smtClean="0">
              <a:solidFill>
                <a:srgbClr val="002060"/>
              </a:solidFill>
              <a:latin typeface="Calibri" panose="020F0502020204030204" pitchFamily="34" charset="0"/>
              <a:cs typeface="Calibri" panose="020F0502020204030204" pitchFamily="34" charset="0"/>
            </a:rPr>
            <a:t> </a:t>
          </a:r>
          <a:r>
            <a:rPr lang="en-US" dirty="0" err="1" smtClean="0">
              <a:solidFill>
                <a:srgbClr val="002060"/>
              </a:solidFill>
              <a:latin typeface="Calibri" panose="020F0502020204030204" pitchFamily="34" charset="0"/>
              <a:cs typeface="Calibri" panose="020F0502020204030204" pitchFamily="34" charset="0"/>
            </a:rPr>
            <a:t>làm</a:t>
          </a:r>
          <a:r>
            <a:rPr lang="en-US" dirty="0" smtClean="0">
              <a:solidFill>
                <a:srgbClr val="002060"/>
              </a:solidFill>
              <a:latin typeface="Calibri" panose="020F0502020204030204" pitchFamily="34" charset="0"/>
              <a:cs typeface="Calibri" panose="020F0502020204030204" pitchFamily="34" charset="0"/>
            </a:rPr>
            <a:t> </a:t>
          </a:r>
          <a:r>
            <a:rPr lang="en-US" dirty="0" err="1" smtClean="0">
              <a:solidFill>
                <a:srgbClr val="002060"/>
              </a:solidFill>
              <a:latin typeface="Calibri" panose="020F0502020204030204" pitchFamily="34" charset="0"/>
              <a:cs typeface="Calibri" panose="020F0502020204030204" pitchFamily="34" charset="0"/>
            </a:rPr>
            <a:t>thuê</a:t>
          </a:r>
          <a:endParaRPr lang="en-US" dirty="0">
            <a:solidFill>
              <a:srgbClr val="002060"/>
            </a:solidFill>
          </a:endParaRPr>
        </a:p>
      </dgm:t>
    </dgm:pt>
    <dgm:pt modelId="{7E36D5B3-67EF-4313-BE21-8AD7099A79D1}" type="parTrans" cxnId="{EBB7B24B-D1D6-42CD-9040-D053E2B899D5}">
      <dgm:prSet/>
      <dgm:spPr/>
      <dgm:t>
        <a:bodyPr/>
        <a:lstStyle/>
        <a:p>
          <a:endParaRPr lang="en-US"/>
        </a:p>
      </dgm:t>
    </dgm:pt>
    <dgm:pt modelId="{FFA06332-F846-4977-9EA5-B0003DB5F2A9}" type="sibTrans" cxnId="{EBB7B24B-D1D6-42CD-9040-D053E2B899D5}">
      <dgm:prSet/>
      <dgm:spPr/>
      <dgm:t>
        <a:bodyPr/>
        <a:lstStyle/>
        <a:p>
          <a:endParaRPr lang="en-US"/>
        </a:p>
      </dgm:t>
    </dgm:pt>
    <dgm:pt modelId="{6A4045F8-A494-4B56-9B3A-1E5BAD61DFB5}">
      <dgm:prSet phldrT="[Text]"/>
      <dgm:spPr>
        <a:gradFill flip="none" rotWithShape="0">
          <a:gsLst>
            <a:gs pos="0">
              <a:srgbClr val="FFFF00">
                <a:tint val="66000"/>
                <a:satMod val="160000"/>
              </a:srgbClr>
            </a:gs>
            <a:gs pos="50000">
              <a:srgbClr val="FFFF00">
                <a:tint val="44500"/>
                <a:satMod val="160000"/>
              </a:srgbClr>
            </a:gs>
            <a:gs pos="100000">
              <a:srgbClr val="FFFF00">
                <a:tint val="23500"/>
                <a:satMod val="160000"/>
              </a:srgbClr>
            </a:gs>
          </a:gsLst>
          <a:lin ang="8100000" scaled="1"/>
          <a:tileRect/>
        </a:gradFill>
      </dgm:spPr>
      <dgm:t>
        <a:bodyPr/>
        <a:lstStyle/>
        <a:p>
          <a:r>
            <a:rPr lang="en-US" dirty="0" err="1" smtClean="0">
              <a:solidFill>
                <a:srgbClr val="002060"/>
              </a:solidFill>
            </a:rPr>
            <a:t>Mở</a:t>
          </a:r>
          <a:r>
            <a:rPr lang="en-US" dirty="0" smtClean="0">
              <a:solidFill>
                <a:srgbClr val="002060"/>
              </a:solidFill>
            </a:rPr>
            <a:t> </a:t>
          </a:r>
          <a:r>
            <a:rPr lang="en-US" dirty="0" err="1" smtClean="0">
              <a:solidFill>
                <a:srgbClr val="002060"/>
              </a:solidFill>
            </a:rPr>
            <a:t>rộng</a:t>
          </a:r>
          <a:r>
            <a:rPr lang="en-US" dirty="0" smtClean="0">
              <a:solidFill>
                <a:srgbClr val="002060"/>
              </a:solidFill>
            </a:rPr>
            <a:t> </a:t>
          </a:r>
          <a:r>
            <a:rPr lang="en-US" dirty="0" err="1" smtClean="0">
              <a:solidFill>
                <a:srgbClr val="002060"/>
              </a:solidFill>
            </a:rPr>
            <a:t>sản</a:t>
          </a:r>
          <a:r>
            <a:rPr lang="en-US" dirty="0" smtClean="0">
              <a:solidFill>
                <a:srgbClr val="002060"/>
              </a:solidFill>
            </a:rPr>
            <a:t> </a:t>
          </a:r>
          <a:r>
            <a:rPr lang="en-US" dirty="0" err="1" smtClean="0">
              <a:solidFill>
                <a:srgbClr val="002060"/>
              </a:solidFill>
            </a:rPr>
            <a:t>xuất</a:t>
          </a:r>
          <a:r>
            <a:rPr lang="en-US" dirty="0" smtClean="0">
              <a:solidFill>
                <a:srgbClr val="002060"/>
              </a:solidFill>
            </a:rPr>
            <a:t>, </a:t>
          </a:r>
          <a:r>
            <a:rPr lang="en-US" dirty="0" err="1" smtClean="0">
              <a:solidFill>
                <a:srgbClr val="002060"/>
              </a:solidFill>
            </a:rPr>
            <a:t>lập</a:t>
          </a:r>
          <a:r>
            <a:rPr lang="en-US" dirty="0" smtClean="0">
              <a:solidFill>
                <a:srgbClr val="002060"/>
              </a:solidFill>
            </a:rPr>
            <a:t> </a:t>
          </a:r>
          <a:r>
            <a:rPr lang="en-US" dirty="0" err="1" smtClean="0">
              <a:solidFill>
                <a:srgbClr val="002060"/>
              </a:solidFill>
            </a:rPr>
            <a:t>công</a:t>
          </a:r>
          <a:r>
            <a:rPr lang="en-US" dirty="0" smtClean="0">
              <a:solidFill>
                <a:srgbClr val="002060"/>
              </a:solidFill>
            </a:rPr>
            <a:t> </a:t>
          </a:r>
          <a:r>
            <a:rPr lang="en-US" dirty="0" err="1" smtClean="0">
              <a:solidFill>
                <a:srgbClr val="002060"/>
              </a:solidFill>
            </a:rPr>
            <a:t>trường</a:t>
          </a:r>
          <a:r>
            <a:rPr lang="en-US" dirty="0" smtClean="0">
              <a:solidFill>
                <a:srgbClr val="002060"/>
              </a:solidFill>
            </a:rPr>
            <a:t> </a:t>
          </a:r>
          <a:r>
            <a:rPr lang="en-US" dirty="0" err="1" smtClean="0">
              <a:solidFill>
                <a:srgbClr val="002060"/>
              </a:solidFill>
            </a:rPr>
            <a:t>thủ</a:t>
          </a:r>
          <a:r>
            <a:rPr lang="en-US" dirty="0" smtClean="0">
              <a:solidFill>
                <a:srgbClr val="002060"/>
              </a:solidFill>
            </a:rPr>
            <a:t> </a:t>
          </a:r>
          <a:r>
            <a:rPr lang="en-US" dirty="0" err="1" smtClean="0">
              <a:solidFill>
                <a:srgbClr val="002060"/>
              </a:solidFill>
            </a:rPr>
            <a:t>công</a:t>
          </a:r>
          <a:r>
            <a:rPr lang="en-US" dirty="0" smtClean="0">
              <a:solidFill>
                <a:srgbClr val="002060"/>
              </a:solidFill>
            </a:rPr>
            <a:t>, </a:t>
          </a:r>
          <a:r>
            <a:rPr lang="en-US" dirty="0" err="1" smtClean="0">
              <a:solidFill>
                <a:srgbClr val="002060"/>
              </a:solidFill>
            </a:rPr>
            <a:t>các</a:t>
          </a:r>
          <a:r>
            <a:rPr lang="en-US" dirty="0" smtClean="0">
              <a:solidFill>
                <a:srgbClr val="002060"/>
              </a:solidFill>
            </a:rPr>
            <a:t> </a:t>
          </a:r>
          <a:r>
            <a:rPr lang="en-US" dirty="0" err="1" smtClean="0">
              <a:solidFill>
                <a:srgbClr val="002060"/>
              </a:solidFill>
            </a:rPr>
            <a:t>công</a:t>
          </a:r>
          <a:r>
            <a:rPr lang="en-US" dirty="0" smtClean="0">
              <a:solidFill>
                <a:srgbClr val="002060"/>
              </a:solidFill>
            </a:rPr>
            <a:t> </a:t>
          </a:r>
          <a:r>
            <a:rPr lang="en-US" dirty="0" err="1" smtClean="0">
              <a:solidFill>
                <a:srgbClr val="002060"/>
              </a:solidFill>
            </a:rPr>
            <a:t>ti</a:t>
          </a:r>
          <a:r>
            <a:rPr lang="en-US" dirty="0" smtClean="0">
              <a:solidFill>
                <a:srgbClr val="002060"/>
              </a:solidFill>
            </a:rPr>
            <a:t> </a:t>
          </a:r>
          <a:r>
            <a:rPr lang="en-US" dirty="0" err="1" smtClean="0">
              <a:solidFill>
                <a:srgbClr val="002060"/>
              </a:solidFill>
            </a:rPr>
            <a:t>thương</a:t>
          </a:r>
          <a:r>
            <a:rPr lang="en-US" dirty="0" smtClean="0">
              <a:solidFill>
                <a:srgbClr val="002060"/>
              </a:solidFill>
            </a:rPr>
            <a:t> </a:t>
          </a:r>
          <a:r>
            <a:rPr lang="en-US" dirty="0" err="1" smtClean="0">
              <a:solidFill>
                <a:srgbClr val="002060"/>
              </a:solidFill>
            </a:rPr>
            <a:t>mại</a:t>
          </a:r>
          <a:endParaRPr lang="en-US" dirty="0">
            <a:solidFill>
              <a:srgbClr val="002060"/>
            </a:solidFill>
          </a:endParaRPr>
        </a:p>
      </dgm:t>
    </dgm:pt>
    <dgm:pt modelId="{FB360CEA-5963-4455-9E3F-3EE41BBB8338}" type="parTrans" cxnId="{28DBA86F-F6C6-4BEA-AB09-063C05E7AFD4}">
      <dgm:prSet/>
      <dgm:spPr/>
      <dgm:t>
        <a:bodyPr/>
        <a:lstStyle/>
        <a:p>
          <a:endParaRPr lang="en-US"/>
        </a:p>
      </dgm:t>
    </dgm:pt>
    <dgm:pt modelId="{187FE917-A155-4E4A-BE1C-28D2B285CDFC}" type="sibTrans" cxnId="{28DBA86F-F6C6-4BEA-AB09-063C05E7AFD4}">
      <dgm:prSet/>
      <dgm:spPr/>
      <dgm:t>
        <a:bodyPr/>
        <a:lstStyle/>
        <a:p>
          <a:endParaRPr lang="en-US"/>
        </a:p>
      </dgm:t>
    </dgm:pt>
    <dgm:pt modelId="{EDB52F16-F94E-442F-9734-E6164A0514FA}">
      <dgm:prSet phldrT="[Text]"/>
      <dgm:spPr>
        <a:gradFill flip="none" rotWithShape="0">
          <a:gsLst>
            <a:gs pos="0">
              <a:srgbClr val="FF0000">
                <a:tint val="66000"/>
                <a:satMod val="160000"/>
              </a:srgbClr>
            </a:gs>
            <a:gs pos="50000">
              <a:srgbClr val="FF0000">
                <a:tint val="44500"/>
                <a:satMod val="160000"/>
              </a:srgbClr>
            </a:gs>
            <a:gs pos="100000">
              <a:srgbClr val="FF0000">
                <a:tint val="23500"/>
                <a:satMod val="160000"/>
              </a:srgbClr>
            </a:gs>
          </a:gsLst>
          <a:lin ang="2700000" scaled="1"/>
          <a:tileRect/>
        </a:gradFill>
      </dgm:spPr>
      <dgm:t>
        <a:bodyPr/>
        <a:lstStyle/>
        <a:p>
          <a:r>
            <a:rPr lang="en-US" dirty="0" err="1" smtClean="0">
              <a:solidFill>
                <a:srgbClr val="002060"/>
              </a:solidFill>
            </a:rPr>
            <a:t>Hình</a:t>
          </a:r>
          <a:r>
            <a:rPr lang="en-US" dirty="0" smtClean="0">
              <a:solidFill>
                <a:srgbClr val="002060"/>
              </a:solidFill>
            </a:rPr>
            <a:t> </a:t>
          </a:r>
          <a:r>
            <a:rPr lang="en-US" dirty="0" err="1" smtClean="0">
              <a:solidFill>
                <a:srgbClr val="002060"/>
              </a:solidFill>
            </a:rPr>
            <a:t>thức</a:t>
          </a:r>
          <a:r>
            <a:rPr lang="en-US" dirty="0" smtClean="0">
              <a:solidFill>
                <a:srgbClr val="002060"/>
              </a:solidFill>
            </a:rPr>
            <a:t> </a:t>
          </a:r>
          <a:r>
            <a:rPr lang="en-US" dirty="0" err="1" smtClean="0">
              <a:solidFill>
                <a:srgbClr val="002060"/>
              </a:solidFill>
            </a:rPr>
            <a:t>kinh</a:t>
          </a:r>
          <a:r>
            <a:rPr lang="en-US" dirty="0" smtClean="0">
              <a:solidFill>
                <a:srgbClr val="002060"/>
              </a:solidFill>
            </a:rPr>
            <a:t> </a:t>
          </a:r>
          <a:r>
            <a:rPr lang="en-US" dirty="0" err="1" smtClean="0">
              <a:solidFill>
                <a:srgbClr val="002060"/>
              </a:solidFill>
            </a:rPr>
            <a:t>doanh</a:t>
          </a:r>
          <a:r>
            <a:rPr lang="en-US" dirty="0" smtClean="0">
              <a:solidFill>
                <a:srgbClr val="002060"/>
              </a:solidFill>
            </a:rPr>
            <a:t> </a:t>
          </a:r>
          <a:r>
            <a:rPr lang="en-US" dirty="0" err="1" smtClean="0">
              <a:solidFill>
                <a:srgbClr val="002060"/>
              </a:solidFill>
            </a:rPr>
            <a:t>tư</a:t>
          </a:r>
          <a:r>
            <a:rPr lang="en-US" dirty="0" smtClean="0">
              <a:solidFill>
                <a:srgbClr val="002060"/>
              </a:solidFill>
            </a:rPr>
            <a:t> </a:t>
          </a:r>
          <a:r>
            <a:rPr lang="en-US" dirty="0" err="1" smtClean="0">
              <a:solidFill>
                <a:srgbClr val="002060"/>
              </a:solidFill>
            </a:rPr>
            <a:t>bản</a:t>
          </a:r>
          <a:r>
            <a:rPr lang="en-US" dirty="0" smtClean="0">
              <a:solidFill>
                <a:srgbClr val="002060"/>
              </a:solidFill>
            </a:rPr>
            <a:t> </a:t>
          </a:r>
          <a:r>
            <a:rPr lang="en-US" dirty="0" err="1" smtClean="0">
              <a:solidFill>
                <a:srgbClr val="002060"/>
              </a:solidFill>
            </a:rPr>
            <a:t>chủ</a:t>
          </a:r>
          <a:r>
            <a:rPr lang="en-US" dirty="0" smtClean="0">
              <a:solidFill>
                <a:srgbClr val="002060"/>
              </a:solidFill>
            </a:rPr>
            <a:t> </a:t>
          </a:r>
          <a:r>
            <a:rPr lang="en-US" dirty="0" err="1" smtClean="0">
              <a:solidFill>
                <a:srgbClr val="002060"/>
              </a:solidFill>
            </a:rPr>
            <a:t>nghĩa</a:t>
          </a:r>
          <a:r>
            <a:rPr lang="en-US" dirty="0" smtClean="0">
              <a:solidFill>
                <a:srgbClr val="002060"/>
              </a:solidFill>
            </a:rPr>
            <a:t> </a:t>
          </a:r>
          <a:r>
            <a:rPr lang="en-US" dirty="0" err="1" smtClean="0">
              <a:solidFill>
                <a:srgbClr val="002060"/>
              </a:solidFill>
            </a:rPr>
            <a:t>xuất</a:t>
          </a:r>
          <a:r>
            <a:rPr lang="en-US" dirty="0" smtClean="0">
              <a:solidFill>
                <a:srgbClr val="002060"/>
              </a:solidFill>
            </a:rPr>
            <a:t> </a:t>
          </a:r>
          <a:r>
            <a:rPr lang="en-US" dirty="0" err="1" smtClean="0">
              <a:solidFill>
                <a:srgbClr val="002060"/>
              </a:solidFill>
            </a:rPr>
            <a:t>hiện</a:t>
          </a:r>
          <a:endParaRPr lang="en-US" dirty="0">
            <a:solidFill>
              <a:srgbClr val="002060"/>
            </a:solidFill>
          </a:endParaRPr>
        </a:p>
      </dgm:t>
    </dgm:pt>
    <dgm:pt modelId="{ABFF88F8-8261-4657-A479-EC5A55DF8610}" type="parTrans" cxnId="{6ACE863E-13A3-4464-A3DC-F5948F781F67}">
      <dgm:prSet/>
      <dgm:spPr/>
      <dgm:t>
        <a:bodyPr/>
        <a:lstStyle/>
        <a:p>
          <a:endParaRPr lang="en-US"/>
        </a:p>
      </dgm:t>
    </dgm:pt>
    <dgm:pt modelId="{B245FBF3-5A42-41FD-BAFD-2700EDC2B919}" type="sibTrans" cxnId="{6ACE863E-13A3-4464-A3DC-F5948F781F67}">
      <dgm:prSet/>
      <dgm:spPr/>
      <dgm:t>
        <a:bodyPr/>
        <a:lstStyle/>
        <a:p>
          <a:endParaRPr lang="en-US"/>
        </a:p>
      </dgm:t>
    </dgm:pt>
    <dgm:pt modelId="{92F23418-9A49-4346-936F-87CF8E4403F1}" type="pres">
      <dgm:prSet presAssocID="{7C54FC2D-7093-4875-80B6-068467372764}" presName="CompostProcess" presStyleCnt="0">
        <dgm:presLayoutVars>
          <dgm:dir/>
          <dgm:resizeHandles val="exact"/>
        </dgm:presLayoutVars>
      </dgm:prSet>
      <dgm:spPr/>
    </dgm:pt>
    <dgm:pt modelId="{9623D83B-EFB8-42D8-903F-BFA72F0CE8A7}" type="pres">
      <dgm:prSet presAssocID="{7C54FC2D-7093-4875-80B6-068467372764}" presName="arrow" presStyleLbl="bgShp" presStyleIdx="0" presStyleCnt="1"/>
      <dgm:spPr>
        <a:solidFill>
          <a:schemeClr val="accent1">
            <a:lumMod val="60000"/>
            <a:lumOff val="40000"/>
          </a:schemeClr>
        </a:solidFill>
      </dgm:spPr>
    </dgm:pt>
    <dgm:pt modelId="{A06A14D3-D3F1-4957-B382-D3CA6CA1D015}" type="pres">
      <dgm:prSet presAssocID="{7C54FC2D-7093-4875-80B6-068467372764}" presName="linearProcess" presStyleCnt="0"/>
      <dgm:spPr/>
    </dgm:pt>
    <dgm:pt modelId="{10FD23BB-90FE-4427-88CA-5A84DC3D2ED7}" type="pres">
      <dgm:prSet presAssocID="{B13F5AA0-09A6-4CE7-A769-0BBCD5923E3F}" presName="textNode" presStyleLbl="node1" presStyleIdx="0" presStyleCnt="3">
        <dgm:presLayoutVars>
          <dgm:bulletEnabled val="1"/>
        </dgm:presLayoutVars>
      </dgm:prSet>
      <dgm:spPr/>
      <dgm:t>
        <a:bodyPr/>
        <a:lstStyle/>
        <a:p>
          <a:endParaRPr lang="en-US"/>
        </a:p>
      </dgm:t>
    </dgm:pt>
    <dgm:pt modelId="{82B87ABF-496F-40C8-A09D-7B40552EC518}" type="pres">
      <dgm:prSet presAssocID="{FFA06332-F846-4977-9EA5-B0003DB5F2A9}" presName="sibTrans" presStyleCnt="0"/>
      <dgm:spPr/>
    </dgm:pt>
    <dgm:pt modelId="{9C283BA1-58D2-4EC7-9A4B-3598D7AFCE90}" type="pres">
      <dgm:prSet presAssocID="{6A4045F8-A494-4B56-9B3A-1E5BAD61DFB5}" presName="textNode" presStyleLbl="node1" presStyleIdx="1" presStyleCnt="3">
        <dgm:presLayoutVars>
          <dgm:bulletEnabled val="1"/>
        </dgm:presLayoutVars>
      </dgm:prSet>
      <dgm:spPr/>
      <dgm:t>
        <a:bodyPr/>
        <a:lstStyle/>
        <a:p>
          <a:endParaRPr lang="en-US"/>
        </a:p>
      </dgm:t>
    </dgm:pt>
    <dgm:pt modelId="{A2813085-E16E-42D1-ABE3-CDFD5390AFCE}" type="pres">
      <dgm:prSet presAssocID="{187FE917-A155-4E4A-BE1C-28D2B285CDFC}" presName="sibTrans" presStyleCnt="0"/>
      <dgm:spPr/>
    </dgm:pt>
    <dgm:pt modelId="{BCCBD58B-C0EC-4209-A559-DB11C3B47DFE}" type="pres">
      <dgm:prSet presAssocID="{EDB52F16-F94E-442F-9734-E6164A0514FA}" presName="textNode" presStyleLbl="node1" presStyleIdx="2" presStyleCnt="3">
        <dgm:presLayoutVars>
          <dgm:bulletEnabled val="1"/>
        </dgm:presLayoutVars>
      </dgm:prSet>
      <dgm:spPr/>
      <dgm:t>
        <a:bodyPr/>
        <a:lstStyle/>
        <a:p>
          <a:endParaRPr lang="en-US"/>
        </a:p>
      </dgm:t>
    </dgm:pt>
  </dgm:ptLst>
  <dgm:cxnLst>
    <dgm:cxn modelId="{39AF33FD-9B4B-4B43-871C-E78FA833FD74}" type="presOf" srcId="{6A4045F8-A494-4B56-9B3A-1E5BAD61DFB5}" destId="{9C283BA1-58D2-4EC7-9A4B-3598D7AFCE90}" srcOrd="0" destOrd="0" presId="urn:microsoft.com/office/officeart/2005/8/layout/hProcess9"/>
    <dgm:cxn modelId="{28DBA86F-F6C6-4BEA-AB09-063C05E7AFD4}" srcId="{7C54FC2D-7093-4875-80B6-068467372764}" destId="{6A4045F8-A494-4B56-9B3A-1E5BAD61DFB5}" srcOrd="1" destOrd="0" parTransId="{FB360CEA-5963-4455-9E3F-3EE41BBB8338}" sibTransId="{187FE917-A155-4E4A-BE1C-28D2B285CDFC}"/>
    <dgm:cxn modelId="{944C5237-97D8-4EC3-BE9C-09B27F88069F}" type="presOf" srcId="{7C54FC2D-7093-4875-80B6-068467372764}" destId="{92F23418-9A49-4346-936F-87CF8E4403F1}" srcOrd="0" destOrd="0" presId="urn:microsoft.com/office/officeart/2005/8/layout/hProcess9"/>
    <dgm:cxn modelId="{BE74924E-E1E7-4EF5-AFA5-5CC8F108A48C}" type="presOf" srcId="{EDB52F16-F94E-442F-9734-E6164A0514FA}" destId="{BCCBD58B-C0EC-4209-A559-DB11C3B47DFE}" srcOrd="0" destOrd="0" presId="urn:microsoft.com/office/officeart/2005/8/layout/hProcess9"/>
    <dgm:cxn modelId="{EBB7B24B-D1D6-42CD-9040-D053E2B899D5}" srcId="{7C54FC2D-7093-4875-80B6-068467372764}" destId="{B13F5AA0-09A6-4CE7-A769-0BBCD5923E3F}" srcOrd="0" destOrd="0" parTransId="{7E36D5B3-67EF-4313-BE21-8AD7099A79D1}" sibTransId="{FFA06332-F846-4977-9EA5-B0003DB5F2A9}"/>
    <dgm:cxn modelId="{6ACE863E-13A3-4464-A3DC-F5948F781F67}" srcId="{7C54FC2D-7093-4875-80B6-068467372764}" destId="{EDB52F16-F94E-442F-9734-E6164A0514FA}" srcOrd="2" destOrd="0" parTransId="{ABFF88F8-8261-4657-A479-EC5A55DF8610}" sibTransId="{B245FBF3-5A42-41FD-BAFD-2700EDC2B919}"/>
    <dgm:cxn modelId="{70B53120-5B6A-4043-96DA-E3547BE6DB69}" type="presOf" srcId="{B13F5AA0-09A6-4CE7-A769-0BBCD5923E3F}" destId="{10FD23BB-90FE-4427-88CA-5A84DC3D2ED7}" srcOrd="0" destOrd="0" presId="urn:microsoft.com/office/officeart/2005/8/layout/hProcess9"/>
    <dgm:cxn modelId="{083444F6-2338-4F3D-98BD-B845A4955D5E}" type="presParOf" srcId="{92F23418-9A49-4346-936F-87CF8E4403F1}" destId="{9623D83B-EFB8-42D8-903F-BFA72F0CE8A7}" srcOrd="0" destOrd="0" presId="urn:microsoft.com/office/officeart/2005/8/layout/hProcess9"/>
    <dgm:cxn modelId="{E61AE4ED-8597-411F-95C9-DE776BC61A1F}" type="presParOf" srcId="{92F23418-9A49-4346-936F-87CF8E4403F1}" destId="{A06A14D3-D3F1-4957-B382-D3CA6CA1D015}" srcOrd="1" destOrd="0" presId="urn:microsoft.com/office/officeart/2005/8/layout/hProcess9"/>
    <dgm:cxn modelId="{318259D8-7D35-4A58-8CC5-58323018D4FC}" type="presParOf" srcId="{A06A14D3-D3F1-4957-B382-D3CA6CA1D015}" destId="{10FD23BB-90FE-4427-88CA-5A84DC3D2ED7}" srcOrd="0" destOrd="0" presId="urn:microsoft.com/office/officeart/2005/8/layout/hProcess9"/>
    <dgm:cxn modelId="{0EA6DE3C-3652-49B4-BAEA-C7669708158F}" type="presParOf" srcId="{A06A14D3-D3F1-4957-B382-D3CA6CA1D015}" destId="{82B87ABF-496F-40C8-A09D-7B40552EC518}" srcOrd="1" destOrd="0" presId="urn:microsoft.com/office/officeart/2005/8/layout/hProcess9"/>
    <dgm:cxn modelId="{FBF64BF1-4553-4162-9510-1DB09E6CC0ED}" type="presParOf" srcId="{A06A14D3-D3F1-4957-B382-D3CA6CA1D015}" destId="{9C283BA1-58D2-4EC7-9A4B-3598D7AFCE90}" srcOrd="2" destOrd="0" presId="urn:microsoft.com/office/officeart/2005/8/layout/hProcess9"/>
    <dgm:cxn modelId="{6E4DF71A-AD90-42E1-B55C-7C8AB6CC6F1F}" type="presParOf" srcId="{A06A14D3-D3F1-4957-B382-D3CA6CA1D015}" destId="{A2813085-E16E-42D1-ABE3-CDFD5390AFCE}" srcOrd="3" destOrd="0" presId="urn:microsoft.com/office/officeart/2005/8/layout/hProcess9"/>
    <dgm:cxn modelId="{AD2C4ED2-3C67-4B2F-B444-CBE8916E3950}" type="presParOf" srcId="{A06A14D3-D3F1-4957-B382-D3CA6CA1D015}" destId="{BCCBD58B-C0EC-4209-A559-DB11C3B47DFE}"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23D83B-EFB8-42D8-903F-BFA72F0CE8A7}">
      <dsp:nvSpPr>
        <dsp:cNvPr id="0" name=""/>
        <dsp:cNvSpPr/>
      </dsp:nvSpPr>
      <dsp:spPr>
        <a:xfrm>
          <a:off x="810080" y="0"/>
          <a:ext cx="9180908" cy="4797539"/>
        </a:xfrm>
        <a:prstGeom prst="rightArrow">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dsp:style>
    </dsp:sp>
    <dsp:sp modelId="{10FD23BB-90FE-4427-88CA-5A84DC3D2ED7}">
      <dsp:nvSpPr>
        <dsp:cNvPr id="0" name=""/>
        <dsp:cNvSpPr/>
      </dsp:nvSpPr>
      <dsp:spPr>
        <a:xfrm>
          <a:off x="11602" y="1439261"/>
          <a:ext cx="3476594" cy="1919016"/>
        </a:xfrm>
        <a:prstGeom prst="roundRect">
          <a:avLst/>
        </a:prstGeom>
        <a:gradFill flip="none" rotWithShape="0">
          <a:gsLst>
            <a:gs pos="0">
              <a:srgbClr val="00B050">
                <a:tint val="66000"/>
                <a:satMod val="160000"/>
              </a:srgbClr>
            </a:gs>
            <a:gs pos="50000">
              <a:srgbClr val="00B050">
                <a:tint val="44500"/>
                <a:satMod val="160000"/>
              </a:srgbClr>
            </a:gs>
            <a:gs pos="100000">
              <a:srgbClr val="00B050">
                <a:tint val="23500"/>
                <a:satMod val="160000"/>
              </a:srgbClr>
            </a:gs>
          </a:gsLst>
          <a:lin ang="5400000" scaled="1"/>
          <a:tileRect/>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err="1" smtClean="0">
              <a:solidFill>
                <a:srgbClr val="002060"/>
              </a:solidFill>
              <a:latin typeface="Calibri" panose="020F0502020204030204" pitchFamily="34" charset="0"/>
              <a:cs typeface="Calibri" panose="020F0502020204030204" pitchFamily="34" charset="0"/>
            </a:rPr>
            <a:t>Tư</a:t>
          </a:r>
          <a:r>
            <a:rPr lang="en-US" sz="2300" kern="1200" dirty="0" smtClean="0">
              <a:solidFill>
                <a:srgbClr val="002060"/>
              </a:solidFill>
              <a:latin typeface="Calibri" panose="020F0502020204030204" pitchFamily="34" charset="0"/>
              <a:cs typeface="Calibri" panose="020F0502020204030204" pitchFamily="34" charset="0"/>
            </a:rPr>
            <a:t> </a:t>
          </a:r>
          <a:r>
            <a:rPr lang="en-US" sz="2300" kern="1200" dirty="0" err="1" smtClean="0">
              <a:solidFill>
                <a:srgbClr val="002060"/>
              </a:solidFill>
              <a:latin typeface="Calibri" panose="020F0502020204030204" pitchFamily="34" charset="0"/>
              <a:cs typeface="Calibri" panose="020F0502020204030204" pitchFamily="34" charset="0"/>
            </a:rPr>
            <a:t>sản</a:t>
          </a:r>
          <a:r>
            <a:rPr lang="en-US" sz="2300" kern="1200" dirty="0" smtClean="0">
              <a:solidFill>
                <a:srgbClr val="002060"/>
              </a:solidFill>
              <a:latin typeface="Calibri" panose="020F0502020204030204" pitchFamily="34" charset="0"/>
              <a:cs typeface="Calibri" panose="020F0502020204030204" pitchFamily="34" charset="0"/>
            </a:rPr>
            <a:t> </a:t>
          </a:r>
          <a:r>
            <a:rPr lang="en-US" sz="2300" kern="1200" dirty="0" err="1" smtClean="0">
              <a:solidFill>
                <a:srgbClr val="002060"/>
              </a:solidFill>
              <a:latin typeface="Calibri" panose="020F0502020204030204" pitchFamily="34" charset="0"/>
              <a:cs typeface="Calibri" panose="020F0502020204030204" pitchFamily="34" charset="0"/>
            </a:rPr>
            <a:t>Tây</a:t>
          </a:r>
          <a:r>
            <a:rPr lang="en-US" sz="2300" kern="1200" dirty="0" smtClean="0">
              <a:solidFill>
                <a:srgbClr val="002060"/>
              </a:solidFill>
              <a:latin typeface="Calibri" panose="020F0502020204030204" pitchFamily="34" charset="0"/>
              <a:cs typeface="Calibri" panose="020F0502020204030204" pitchFamily="34" charset="0"/>
            </a:rPr>
            <a:t> </a:t>
          </a:r>
          <a:r>
            <a:rPr lang="en-US" sz="2300" kern="1200" dirty="0" err="1" smtClean="0">
              <a:solidFill>
                <a:srgbClr val="002060"/>
              </a:solidFill>
              <a:latin typeface="Calibri" panose="020F0502020204030204" pitchFamily="34" charset="0"/>
              <a:cs typeface="Calibri" panose="020F0502020204030204" pitchFamily="34" charset="0"/>
            </a:rPr>
            <a:t>Âu</a:t>
          </a:r>
          <a:r>
            <a:rPr lang="en-US" sz="2300" kern="1200" dirty="0" smtClean="0">
              <a:solidFill>
                <a:srgbClr val="002060"/>
              </a:solidFill>
              <a:latin typeface="Calibri" panose="020F0502020204030204" pitchFamily="34" charset="0"/>
              <a:cs typeface="Calibri" panose="020F0502020204030204" pitchFamily="34" charset="0"/>
            </a:rPr>
            <a:t> </a:t>
          </a:r>
          <a:r>
            <a:rPr lang="en-US" sz="2300" kern="1200" dirty="0" err="1" smtClean="0">
              <a:solidFill>
                <a:srgbClr val="002060"/>
              </a:solidFill>
              <a:latin typeface="Calibri" panose="020F0502020204030204" pitchFamily="34" charset="0"/>
              <a:cs typeface="Calibri" panose="020F0502020204030204" pitchFamily="34" charset="0"/>
            </a:rPr>
            <a:t>đã</a:t>
          </a:r>
          <a:r>
            <a:rPr lang="en-US" sz="2300" kern="1200" dirty="0" smtClean="0">
              <a:solidFill>
                <a:srgbClr val="002060"/>
              </a:solidFill>
              <a:latin typeface="Calibri" panose="020F0502020204030204" pitchFamily="34" charset="0"/>
              <a:cs typeface="Calibri" panose="020F0502020204030204" pitchFamily="34" charset="0"/>
            </a:rPr>
            <a:t>: </a:t>
          </a:r>
        </a:p>
        <a:p>
          <a:pPr lvl="0" algn="ctr" defTabSz="1022350">
            <a:lnSpc>
              <a:spcPct val="90000"/>
            </a:lnSpc>
            <a:spcBef>
              <a:spcPct val="0"/>
            </a:spcBef>
            <a:spcAft>
              <a:spcPct val="35000"/>
            </a:spcAft>
          </a:pPr>
          <a:r>
            <a:rPr lang="en-US" sz="2300" kern="1200" dirty="0" err="1" smtClean="0">
              <a:solidFill>
                <a:srgbClr val="002060"/>
              </a:solidFill>
              <a:latin typeface="Calibri" panose="020F0502020204030204" pitchFamily="34" charset="0"/>
              <a:cs typeface="Calibri" panose="020F0502020204030204" pitchFamily="34" charset="0"/>
            </a:rPr>
            <a:t>Tích</a:t>
          </a:r>
          <a:r>
            <a:rPr lang="en-US" sz="2300" kern="1200" dirty="0" smtClean="0">
              <a:solidFill>
                <a:srgbClr val="002060"/>
              </a:solidFill>
              <a:latin typeface="Calibri" panose="020F0502020204030204" pitchFamily="34" charset="0"/>
              <a:cs typeface="Calibri" panose="020F0502020204030204" pitchFamily="34" charset="0"/>
            </a:rPr>
            <a:t> </a:t>
          </a:r>
          <a:r>
            <a:rPr lang="en-US" sz="2300" kern="1200" dirty="0" err="1" smtClean="0">
              <a:solidFill>
                <a:srgbClr val="002060"/>
              </a:solidFill>
              <a:latin typeface="Calibri" panose="020F0502020204030204" pitchFamily="34" charset="0"/>
              <a:cs typeface="Calibri" panose="020F0502020204030204" pitchFamily="34" charset="0"/>
            </a:rPr>
            <a:t>lũy</a:t>
          </a:r>
          <a:r>
            <a:rPr lang="en-US" sz="2300" kern="1200" dirty="0" smtClean="0">
              <a:solidFill>
                <a:srgbClr val="002060"/>
              </a:solidFill>
              <a:latin typeface="Calibri" panose="020F0502020204030204" pitchFamily="34" charset="0"/>
              <a:cs typeface="Calibri" panose="020F0502020204030204" pitchFamily="34" charset="0"/>
            </a:rPr>
            <a:t> </a:t>
          </a:r>
          <a:r>
            <a:rPr lang="en-US" sz="2300" kern="1200" dirty="0" err="1" smtClean="0">
              <a:solidFill>
                <a:srgbClr val="002060"/>
              </a:solidFill>
              <a:latin typeface="Calibri" panose="020F0502020204030204" pitchFamily="34" charset="0"/>
              <a:cs typeface="Calibri" panose="020F0502020204030204" pitchFamily="34" charset="0"/>
            </a:rPr>
            <a:t>được</a:t>
          </a:r>
          <a:r>
            <a:rPr lang="en-US" sz="2300" kern="1200" dirty="0" smtClean="0">
              <a:solidFill>
                <a:srgbClr val="002060"/>
              </a:solidFill>
              <a:latin typeface="Calibri" panose="020F0502020204030204" pitchFamily="34" charset="0"/>
              <a:cs typeface="Calibri" panose="020F0502020204030204" pitchFamily="34" charset="0"/>
            </a:rPr>
            <a:t> </a:t>
          </a:r>
          <a:r>
            <a:rPr lang="en-US" sz="2300" kern="1200" dirty="0" err="1" smtClean="0">
              <a:solidFill>
                <a:srgbClr val="002060"/>
              </a:solidFill>
              <a:latin typeface="Calibri" panose="020F0502020204030204" pitchFamily="34" charset="0"/>
              <a:cs typeface="Calibri" panose="020F0502020204030204" pitchFamily="34" charset="0"/>
            </a:rPr>
            <a:t>nguồn</a:t>
          </a:r>
          <a:r>
            <a:rPr lang="en-US" sz="2300" kern="1200" dirty="0" smtClean="0">
              <a:solidFill>
                <a:srgbClr val="002060"/>
              </a:solidFill>
              <a:latin typeface="Calibri" panose="020F0502020204030204" pitchFamily="34" charset="0"/>
              <a:cs typeface="Calibri" panose="020F0502020204030204" pitchFamily="34" charset="0"/>
            </a:rPr>
            <a:t> </a:t>
          </a:r>
          <a:r>
            <a:rPr lang="en-US" sz="2300" kern="1200" dirty="0" err="1" smtClean="0">
              <a:solidFill>
                <a:srgbClr val="002060"/>
              </a:solidFill>
              <a:latin typeface="Calibri" panose="020F0502020204030204" pitchFamily="34" charset="0"/>
              <a:cs typeface="Calibri" panose="020F0502020204030204" pitchFamily="34" charset="0"/>
            </a:rPr>
            <a:t>vốn</a:t>
          </a:r>
          <a:endParaRPr lang="en-US" sz="2300" kern="1200" dirty="0" smtClean="0">
            <a:solidFill>
              <a:srgbClr val="002060"/>
            </a:solidFill>
            <a:latin typeface="Calibri" panose="020F0502020204030204" pitchFamily="34" charset="0"/>
            <a:cs typeface="Calibri" panose="020F0502020204030204" pitchFamily="34" charset="0"/>
          </a:endParaRPr>
        </a:p>
        <a:p>
          <a:pPr lvl="0" algn="ctr" defTabSz="1022350">
            <a:lnSpc>
              <a:spcPct val="90000"/>
            </a:lnSpc>
            <a:spcBef>
              <a:spcPct val="0"/>
            </a:spcBef>
            <a:spcAft>
              <a:spcPct val="35000"/>
            </a:spcAft>
          </a:pPr>
          <a:r>
            <a:rPr lang="en-US" sz="2300" kern="1200" dirty="0" err="1" smtClean="0">
              <a:solidFill>
                <a:srgbClr val="002060"/>
              </a:solidFill>
              <a:latin typeface="Calibri" panose="020F0502020204030204" pitchFamily="34" charset="0"/>
              <a:cs typeface="Calibri" panose="020F0502020204030204" pitchFamily="34" charset="0"/>
            </a:rPr>
            <a:t>Tập</a:t>
          </a:r>
          <a:r>
            <a:rPr lang="en-US" sz="2300" kern="1200" dirty="0" smtClean="0">
              <a:solidFill>
                <a:srgbClr val="002060"/>
              </a:solidFill>
              <a:latin typeface="Calibri" panose="020F0502020204030204" pitchFamily="34" charset="0"/>
              <a:cs typeface="Calibri" panose="020F0502020204030204" pitchFamily="34" charset="0"/>
            </a:rPr>
            <a:t> </a:t>
          </a:r>
          <a:r>
            <a:rPr lang="en-US" sz="2300" kern="1200" dirty="0" err="1" smtClean="0">
              <a:solidFill>
                <a:srgbClr val="002060"/>
              </a:solidFill>
              <a:latin typeface="Calibri" panose="020F0502020204030204" pitchFamily="34" charset="0"/>
              <a:cs typeface="Calibri" panose="020F0502020204030204" pitchFamily="34" charset="0"/>
            </a:rPr>
            <a:t>hợp</a:t>
          </a:r>
          <a:r>
            <a:rPr lang="en-US" sz="2300" kern="1200" dirty="0" smtClean="0">
              <a:solidFill>
                <a:srgbClr val="002060"/>
              </a:solidFill>
              <a:latin typeface="Calibri" panose="020F0502020204030204" pitchFamily="34" charset="0"/>
              <a:cs typeface="Calibri" panose="020F0502020204030204" pitchFamily="34" charset="0"/>
            </a:rPr>
            <a:t> </a:t>
          </a:r>
          <a:r>
            <a:rPr lang="en-US" sz="2300" kern="1200" dirty="0" err="1" smtClean="0">
              <a:solidFill>
                <a:srgbClr val="002060"/>
              </a:solidFill>
              <a:latin typeface="Calibri" panose="020F0502020204030204" pitchFamily="34" charset="0"/>
              <a:cs typeface="Calibri" panose="020F0502020204030204" pitchFamily="34" charset="0"/>
            </a:rPr>
            <a:t>được</a:t>
          </a:r>
          <a:r>
            <a:rPr lang="en-US" sz="2300" kern="1200" dirty="0" smtClean="0">
              <a:solidFill>
                <a:srgbClr val="002060"/>
              </a:solidFill>
              <a:latin typeface="Calibri" panose="020F0502020204030204" pitchFamily="34" charset="0"/>
              <a:cs typeface="Calibri" panose="020F0502020204030204" pitchFamily="34" charset="0"/>
            </a:rPr>
            <a:t> </a:t>
          </a:r>
          <a:r>
            <a:rPr lang="en-US" sz="2300" kern="1200" dirty="0" err="1" smtClean="0">
              <a:solidFill>
                <a:srgbClr val="002060"/>
              </a:solidFill>
              <a:latin typeface="Calibri" panose="020F0502020204030204" pitchFamily="34" charset="0"/>
              <a:cs typeface="Calibri" panose="020F0502020204030204" pitchFamily="34" charset="0"/>
            </a:rPr>
            <a:t>đội</a:t>
          </a:r>
          <a:r>
            <a:rPr lang="en-US" sz="2300" kern="1200" dirty="0" smtClean="0">
              <a:solidFill>
                <a:srgbClr val="002060"/>
              </a:solidFill>
              <a:latin typeface="Calibri" panose="020F0502020204030204" pitchFamily="34" charset="0"/>
              <a:cs typeface="Calibri" panose="020F0502020204030204" pitchFamily="34" charset="0"/>
            </a:rPr>
            <a:t> </a:t>
          </a:r>
          <a:r>
            <a:rPr lang="en-US" sz="2300" kern="1200" dirty="0" err="1" smtClean="0">
              <a:solidFill>
                <a:srgbClr val="002060"/>
              </a:solidFill>
              <a:latin typeface="Calibri" panose="020F0502020204030204" pitchFamily="34" charset="0"/>
              <a:cs typeface="Calibri" panose="020F0502020204030204" pitchFamily="34" charset="0"/>
            </a:rPr>
            <a:t>ngũ</a:t>
          </a:r>
          <a:r>
            <a:rPr lang="en-US" sz="2300" kern="1200" dirty="0" smtClean="0">
              <a:solidFill>
                <a:srgbClr val="002060"/>
              </a:solidFill>
              <a:latin typeface="Calibri" panose="020F0502020204030204" pitchFamily="34" charset="0"/>
              <a:cs typeface="Calibri" panose="020F0502020204030204" pitchFamily="34" charset="0"/>
            </a:rPr>
            <a:t> </a:t>
          </a:r>
          <a:r>
            <a:rPr lang="en-US" sz="2300" kern="1200" dirty="0" err="1" smtClean="0">
              <a:solidFill>
                <a:srgbClr val="002060"/>
              </a:solidFill>
              <a:latin typeface="Calibri" panose="020F0502020204030204" pitchFamily="34" charset="0"/>
              <a:cs typeface="Calibri" panose="020F0502020204030204" pitchFamily="34" charset="0"/>
            </a:rPr>
            <a:t>làm</a:t>
          </a:r>
          <a:r>
            <a:rPr lang="en-US" sz="2300" kern="1200" dirty="0" smtClean="0">
              <a:solidFill>
                <a:srgbClr val="002060"/>
              </a:solidFill>
              <a:latin typeface="Calibri" panose="020F0502020204030204" pitchFamily="34" charset="0"/>
              <a:cs typeface="Calibri" panose="020F0502020204030204" pitchFamily="34" charset="0"/>
            </a:rPr>
            <a:t> </a:t>
          </a:r>
          <a:r>
            <a:rPr lang="en-US" sz="2300" kern="1200" dirty="0" err="1" smtClean="0">
              <a:solidFill>
                <a:srgbClr val="002060"/>
              </a:solidFill>
              <a:latin typeface="Calibri" panose="020F0502020204030204" pitchFamily="34" charset="0"/>
              <a:cs typeface="Calibri" panose="020F0502020204030204" pitchFamily="34" charset="0"/>
            </a:rPr>
            <a:t>thuê</a:t>
          </a:r>
          <a:endParaRPr lang="en-US" sz="2300" kern="1200" dirty="0">
            <a:solidFill>
              <a:srgbClr val="002060"/>
            </a:solidFill>
          </a:endParaRPr>
        </a:p>
      </dsp:txBody>
      <dsp:txXfrm>
        <a:off x="105281" y="1532940"/>
        <a:ext cx="3289236" cy="1731658"/>
      </dsp:txXfrm>
    </dsp:sp>
    <dsp:sp modelId="{9C283BA1-58D2-4EC7-9A4B-3598D7AFCE90}">
      <dsp:nvSpPr>
        <dsp:cNvPr id="0" name=""/>
        <dsp:cNvSpPr/>
      </dsp:nvSpPr>
      <dsp:spPr>
        <a:xfrm>
          <a:off x="3662237" y="1439261"/>
          <a:ext cx="3476594" cy="1919016"/>
        </a:xfrm>
        <a:prstGeom prst="roundRect">
          <a:avLst/>
        </a:prstGeom>
        <a:gradFill flip="none" rotWithShape="0">
          <a:gsLst>
            <a:gs pos="0">
              <a:srgbClr val="FFFF00">
                <a:tint val="66000"/>
                <a:satMod val="160000"/>
              </a:srgbClr>
            </a:gs>
            <a:gs pos="50000">
              <a:srgbClr val="FFFF00">
                <a:tint val="44500"/>
                <a:satMod val="160000"/>
              </a:srgbClr>
            </a:gs>
            <a:gs pos="100000">
              <a:srgbClr val="FFFF00">
                <a:tint val="23500"/>
                <a:satMod val="160000"/>
              </a:srgbClr>
            </a:gs>
          </a:gsLst>
          <a:lin ang="8100000" scaled="1"/>
          <a:tileRect/>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err="1" smtClean="0">
              <a:solidFill>
                <a:srgbClr val="002060"/>
              </a:solidFill>
            </a:rPr>
            <a:t>Mở</a:t>
          </a:r>
          <a:r>
            <a:rPr lang="en-US" sz="2300" kern="1200" dirty="0" smtClean="0">
              <a:solidFill>
                <a:srgbClr val="002060"/>
              </a:solidFill>
            </a:rPr>
            <a:t> </a:t>
          </a:r>
          <a:r>
            <a:rPr lang="en-US" sz="2300" kern="1200" dirty="0" err="1" smtClean="0">
              <a:solidFill>
                <a:srgbClr val="002060"/>
              </a:solidFill>
            </a:rPr>
            <a:t>rộng</a:t>
          </a:r>
          <a:r>
            <a:rPr lang="en-US" sz="2300" kern="1200" dirty="0" smtClean="0">
              <a:solidFill>
                <a:srgbClr val="002060"/>
              </a:solidFill>
            </a:rPr>
            <a:t> </a:t>
          </a:r>
          <a:r>
            <a:rPr lang="en-US" sz="2300" kern="1200" dirty="0" err="1" smtClean="0">
              <a:solidFill>
                <a:srgbClr val="002060"/>
              </a:solidFill>
            </a:rPr>
            <a:t>sản</a:t>
          </a:r>
          <a:r>
            <a:rPr lang="en-US" sz="2300" kern="1200" dirty="0" smtClean="0">
              <a:solidFill>
                <a:srgbClr val="002060"/>
              </a:solidFill>
            </a:rPr>
            <a:t> </a:t>
          </a:r>
          <a:r>
            <a:rPr lang="en-US" sz="2300" kern="1200" dirty="0" err="1" smtClean="0">
              <a:solidFill>
                <a:srgbClr val="002060"/>
              </a:solidFill>
            </a:rPr>
            <a:t>xuất</a:t>
          </a:r>
          <a:r>
            <a:rPr lang="en-US" sz="2300" kern="1200" dirty="0" smtClean="0">
              <a:solidFill>
                <a:srgbClr val="002060"/>
              </a:solidFill>
            </a:rPr>
            <a:t>, </a:t>
          </a:r>
          <a:r>
            <a:rPr lang="en-US" sz="2300" kern="1200" dirty="0" err="1" smtClean="0">
              <a:solidFill>
                <a:srgbClr val="002060"/>
              </a:solidFill>
            </a:rPr>
            <a:t>lập</a:t>
          </a:r>
          <a:r>
            <a:rPr lang="en-US" sz="2300" kern="1200" dirty="0" smtClean="0">
              <a:solidFill>
                <a:srgbClr val="002060"/>
              </a:solidFill>
            </a:rPr>
            <a:t> </a:t>
          </a:r>
          <a:r>
            <a:rPr lang="en-US" sz="2300" kern="1200" dirty="0" err="1" smtClean="0">
              <a:solidFill>
                <a:srgbClr val="002060"/>
              </a:solidFill>
            </a:rPr>
            <a:t>công</a:t>
          </a:r>
          <a:r>
            <a:rPr lang="en-US" sz="2300" kern="1200" dirty="0" smtClean="0">
              <a:solidFill>
                <a:srgbClr val="002060"/>
              </a:solidFill>
            </a:rPr>
            <a:t> </a:t>
          </a:r>
          <a:r>
            <a:rPr lang="en-US" sz="2300" kern="1200" dirty="0" err="1" smtClean="0">
              <a:solidFill>
                <a:srgbClr val="002060"/>
              </a:solidFill>
            </a:rPr>
            <a:t>trường</a:t>
          </a:r>
          <a:r>
            <a:rPr lang="en-US" sz="2300" kern="1200" dirty="0" smtClean="0">
              <a:solidFill>
                <a:srgbClr val="002060"/>
              </a:solidFill>
            </a:rPr>
            <a:t> </a:t>
          </a:r>
          <a:r>
            <a:rPr lang="en-US" sz="2300" kern="1200" dirty="0" err="1" smtClean="0">
              <a:solidFill>
                <a:srgbClr val="002060"/>
              </a:solidFill>
            </a:rPr>
            <a:t>thủ</a:t>
          </a:r>
          <a:r>
            <a:rPr lang="en-US" sz="2300" kern="1200" dirty="0" smtClean="0">
              <a:solidFill>
                <a:srgbClr val="002060"/>
              </a:solidFill>
            </a:rPr>
            <a:t> </a:t>
          </a:r>
          <a:r>
            <a:rPr lang="en-US" sz="2300" kern="1200" dirty="0" err="1" smtClean="0">
              <a:solidFill>
                <a:srgbClr val="002060"/>
              </a:solidFill>
            </a:rPr>
            <a:t>công</a:t>
          </a:r>
          <a:r>
            <a:rPr lang="en-US" sz="2300" kern="1200" dirty="0" smtClean="0">
              <a:solidFill>
                <a:srgbClr val="002060"/>
              </a:solidFill>
            </a:rPr>
            <a:t>, </a:t>
          </a:r>
          <a:r>
            <a:rPr lang="en-US" sz="2300" kern="1200" dirty="0" err="1" smtClean="0">
              <a:solidFill>
                <a:srgbClr val="002060"/>
              </a:solidFill>
            </a:rPr>
            <a:t>các</a:t>
          </a:r>
          <a:r>
            <a:rPr lang="en-US" sz="2300" kern="1200" dirty="0" smtClean="0">
              <a:solidFill>
                <a:srgbClr val="002060"/>
              </a:solidFill>
            </a:rPr>
            <a:t> </a:t>
          </a:r>
          <a:r>
            <a:rPr lang="en-US" sz="2300" kern="1200" dirty="0" err="1" smtClean="0">
              <a:solidFill>
                <a:srgbClr val="002060"/>
              </a:solidFill>
            </a:rPr>
            <a:t>công</a:t>
          </a:r>
          <a:r>
            <a:rPr lang="en-US" sz="2300" kern="1200" dirty="0" smtClean="0">
              <a:solidFill>
                <a:srgbClr val="002060"/>
              </a:solidFill>
            </a:rPr>
            <a:t> </a:t>
          </a:r>
          <a:r>
            <a:rPr lang="en-US" sz="2300" kern="1200" dirty="0" err="1" smtClean="0">
              <a:solidFill>
                <a:srgbClr val="002060"/>
              </a:solidFill>
            </a:rPr>
            <a:t>ti</a:t>
          </a:r>
          <a:r>
            <a:rPr lang="en-US" sz="2300" kern="1200" dirty="0" smtClean="0">
              <a:solidFill>
                <a:srgbClr val="002060"/>
              </a:solidFill>
            </a:rPr>
            <a:t> </a:t>
          </a:r>
          <a:r>
            <a:rPr lang="en-US" sz="2300" kern="1200" dirty="0" err="1" smtClean="0">
              <a:solidFill>
                <a:srgbClr val="002060"/>
              </a:solidFill>
            </a:rPr>
            <a:t>thương</a:t>
          </a:r>
          <a:r>
            <a:rPr lang="en-US" sz="2300" kern="1200" dirty="0" smtClean="0">
              <a:solidFill>
                <a:srgbClr val="002060"/>
              </a:solidFill>
            </a:rPr>
            <a:t> </a:t>
          </a:r>
          <a:r>
            <a:rPr lang="en-US" sz="2300" kern="1200" dirty="0" err="1" smtClean="0">
              <a:solidFill>
                <a:srgbClr val="002060"/>
              </a:solidFill>
            </a:rPr>
            <a:t>mại</a:t>
          </a:r>
          <a:endParaRPr lang="en-US" sz="2300" kern="1200" dirty="0">
            <a:solidFill>
              <a:srgbClr val="002060"/>
            </a:solidFill>
          </a:endParaRPr>
        </a:p>
      </dsp:txBody>
      <dsp:txXfrm>
        <a:off x="3755916" y="1532940"/>
        <a:ext cx="3289236" cy="1731658"/>
      </dsp:txXfrm>
    </dsp:sp>
    <dsp:sp modelId="{BCCBD58B-C0EC-4209-A559-DB11C3B47DFE}">
      <dsp:nvSpPr>
        <dsp:cNvPr id="0" name=""/>
        <dsp:cNvSpPr/>
      </dsp:nvSpPr>
      <dsp:spPr>
        <a:xfrm>
          <a:off x="7312872" y="1439261"/>
          <a:ext cx="3476594" cy="1919016"/>
        </a:xfrm>
        <a:prstGeom prst="roundRect">
          <a:avLst/>
        </a:prstGeom>
        <a:gradFill flip="none" rotWithShape="0">
          <a:gsLst>
            <a:gs pos="0">
              <a:srgbClr val="FF0000">
                <a:tint val="66000"/>
                <a:satMod val="160000"/>
              </a:srgbClr>
            </a:gs>
            <a:gs pos="50000">
              <a:srgbClr val="FF0000">
                <a:tint val="44500"/>
                <a:satMod val="160000"/>
              </a:srgbClr>
            </a:gs>
            <a:gs pos="100000">
              <a:srgbClr val="FF0000">
                <a:tint val="23500"/>
                <a:satMod val="160000"/>
              </a:srgbClr>
            </a:gs>
          </a:gsLst>
          <a:lin ang="2700000" scaled="1"/>
          <a:tileRect/>
        </a:gra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err="1" smtClean="0">
              <a:solidFill>
                <a:srgbClr val="002060"/>
              </a:solidFill>
            </a:rPr>
            <a:t>Hình</a:t>
          </a:r>
          <a:r>
            <a:rPr lang="en-US" sz="2300" kern="1200" dirty="0" smtClean="0">
              <a:solidFill>
                <a:srgbClr val="002060"/>
              </a:solidFill>
            </a:rPr>
            <a:t> </a:t>
          </a:r>
          <a:r>
            <a:rPr lang="en-US" sz="2300" kern="1200" dirty="0" err="1" smtClean="0">
              <a:solidFill>
                <a:srgbClr val="002060"/>
              </a:solidFill>
            </a:rPr>
            <a:t>thức</a:t>
          </a:r>
          <a:r>
            <a:rPr lang="en-US" sz="2300" kern="1200" dirty="0" smtClean="0">
              <a:solidFill>
                <a:srgbClr val="002060"/>
              </a:solidFill>
            </a:rPr>
            <a:t> </a:t>
          </a:r>
          <a:r>
            <a:rPr lang="en-US" sz="2300" kern="1200" dirty="0" err="1" smtClean="0">
              <a:solidFill>
                <a:srgbClr val="002060"/>
              </a:solidFill>
            </a:rPr>
            <a:t>kinh</a:t>
          </a:r>
          <a:r>
            <a:rPr lang="en-US" sz="2300" kern="1200" dirty="0" smtClean="0">
              <a:solidFill>
                <a:srgbClr val="002060"/>
              </a:solidFill>
            </a:rPr>
            <a:t> </a:t>
          </a:r>
          <a:r>
            <a:rPr lang="en-US" sz="2300" kern="1200" dirty="0" err="1" smtClean="0">
              <a:solidFill>
                <a:srgbClr val="002060"/>
              </a:solidFill>
            </a:rPr>
            <a:t>doanh</a:t>
          </a:r>
          <a:r>
            <a:rPr lang="en-US" sz="2300" kern="1200" dirty="0" smtClean="0">
              <a:solidFill>
                <a:srgbClr val="002060"/>
              </a:solidFill>
            </a:rPr>
            <a:t> </a:t>
          </a:r>
          <a:r>
            <a:rPr lang="en-US" sz="2300" kern="1200" dirty="0" err="1" smtClean="0">
              <a:solidFill>
                <a:srgbClr val="002060"/>
              </a:solidFill>
            </a:rPr>
            <a:t>tư</a:t>
          </a:r>
          <a:r>
            <a:rPr lang="en-US" sz="2300" kern="1200" dirty="0" smtClean="0">
              <a:solidFill>
                <a:srgbClr val="002060"/>
              </a:solidFill>
            </a:rPr>
            <a:t> </a:t>
          </a:r>
          <a:r>
            <a:rPr lang="en-US" sz="2300" kern="1200" dirty="0" err="1" smtClean="0">
              <a:solidFill>
                <a:srgbClr val="002060"/>
              </a:solidFill>
            </a:rPr>
            <a:t>bản</a:t>
          </a:r>
          <a:r>
            <a:rPr lang="en-US" sz="2300" kern="1200" dirty="0" smtClean="0">
              <a:solidFill>
                <a:srgbClr val="002060"/>
              </a:solidFill>
            </a:rPr>
            <a:t> </a:t>
          </a:r>
          <a:r>
            <a:rPr lang="en-US" sz="2300" kern="1200" dirty="0" err="1" smtClean="0">
              <a:solidFill>
                <a:srgbClr val="002060"/>
              </a:solidFill>
            </a:rPr>
            <a:t>chủ</a:t>
          </a:r>
          <a:r>
            <a:rPr lang="en-US" sz="2300" kern="1200" dirty="0" smtClean="0">
              <a:solidFill>
                <a:srgbClr val="002060"/>
              </a:solidFill>
            </a:rPr>
            <a:t> </a:t>
          </a:r>
          <a:r>
            <a:rPr lang="en-US" sz="2300" kern="1200" dirty="0" err="1" smtClean="0">
              <a:solidFill>
                <a:srgbClr val="002060"/>
              </a:solidFill>
            </a:rPr>
            <a:t>nghĩa</a:t>
          </a:r>
          <a:r>
            <a:rPr lang="en-US" sz="2300" kern="1200" dirty="0" smtClean="0">
              <a:solidFill>
                <a:srgbClr val="002060"/>
              </a:solidFill>
            </a:rPr>
            <a:t> </a:t>
          </a:r>
          <a:r>
            <a:rPr lang="en-US" sz="2300" kern="1200" dirty="0" err="1" smtClean="0">
              <a:solidFill>
                <a:srgbClr val="002060"/>
              </a:solidFill>
            </a:rPr>
            <a:t>xuất</a:t>
          </a:r>
          <a:r>
            <a:rPr lang="en-US" sz="2300" kern="1200" dirty="0" smtClean="0">
              <a:solidFill>
                <a:srgbClr val="002060"/>
              </a:solidFill>
            </a:rPr>
            <a:t> </a:t>
          </a:r>
          <a:r>
            <a:rPr lang="en-US" sz="2300" kern="1200" dirty="0" err="1" smtClean="0">
              <a:solidFill>
                <a:srgbClr val="002060"/>
              </a:solidFill>
            </a:rPr>
            <a:t>hiện</a:t>
          </a:r>
          <a:endParaRPr lang="en-US" sz="2300" kern="1200" dirty="0">
            <a:solidFill>
              <a:srgbClr val="002060"/>
            </a:solidFill>
          </a:endParaRPr>
        </a:p>
      </dsp:txBody>
      <dsp:txXfrm>
        <a:off x="7406551" y="1532940"/>
        <a:ext cx="3289236" cy="1731658"/>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2A78DD5-5B82-42C8-B310-27060EB209B5}" type="datetimeFigureOut">
              <a:rPr lang="en-US" smtClean="0"/>
              <a:t>9/24/2024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CB9DC46-CB83-47DC-A101-81798A9D8106}" type="slidenum">
              <a:rPr lang="en-US" smtClean="0"/>
              <a:t>‹#›</a:t>
            </a:fld>
            <a:endParaRPr lang="en-US"/>
          </a:p>
        </p:txBody>
      </p:sp>
    </p:spTree>
    <p:extLst>
      <p:ext uri="{BB962C8B-B14F-4D97-AF65-F5344CB8AC3E}">
        <p14:creationId xmlns:p14="http://schemas.microsoft.com/office/powerpoint/2010/main" val="2654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2ED74C-2D2F-48A4-B9AB-7EFECD52182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869078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B9DC46-CB83-47DC-A101-81798A9D8106}" type="slidenum">
              <a:rPr lang="en-US" smtClean="0"/>
              <a:t>11</a:t>
            </a:fld>
            <a:endParaRPr lang="en-US"/>
          </a:p>
        </p:txBody>
      </p:sp>
    </p:spTree>
    <p:extLst>
      <p:ext uri="{BB962C8B-B14F-4D97-AF65-F5344CB8AC3E}">
        <p14:creationId xmlns:p14="http://schemas.microsoft.com/office/powerpoint/2010/main" val="35838455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7"/>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1" cy="1752600"/>
          </a:xfrm>
        </p:spPr>
        <p:txBody>
          <a:bodyPr/>
          <a:lstStyle>
            <a:lvl1pPr marL="0" indent="0" algn="ctr">
              <a:buNone/>
              <a:defRPr>
                <a:solidFill>
                  <a:schemeClr val="tx1">
                    <a:tint val="75000"/>
                  </a:schemeClr>
                </a:solidFill>
              </a:defRPr>
            </a:lvl1pPr>
            <a:lvl2pPr marL="457337" indent="0" algn="ctr">
              <a:buNone/>
              <a:defRPr>
                <a:solidFill>
                  <a:schemeClr val="tx1">
                    <a:tint val="75000"/>
                  </a:schemeClr>
                </a:solidFill>
              </a:defRPr>
            </a:lvl2pPr>
            <a:lvl3pPr marL="914674" indent="0" algn="ctr">
              <a:buNone/>
              <a:defRPr>
                <a:solidFill>
                  <a:schemeClr val="tx1">
                    <a:tint val="75000"/>
                  </a:schemeClr>
                </a:solidFill>
              </a:defRPr>
            </a:lvl3pPr>
            <a:lvl4pPr marL="1372011" indent="0" algn="ctr">
              <a:buNone/>
              <a:defRPr>
                <a:solidFill>
                  <a:schemeClr val="tx1">
                    <a:tint val="75000"/>
                  </a:schemeClr>
                </a:solidFill>
              </a:defRPr>
            </a:lvl4pPr>
            <a:lvl5pPr marL="1829349" indent="0" algn="ctr">
              <a:buNone/>
              <a:defRPr>
                <a:solidFill>
                  <a:schemeClr val="tx1">
                    <a:tint val="75000"/>
                  </a:schemeClr>
                </a:solidFill>
              </a:defRPr>
            </a:lvl5pPr>
            <a:lvl6pPr marL="2286686" indent="0" algn="ctr">
              <a:buNone/>
              <a:defRPr>
                <a:solidFill>
                  <a:schemeClr val="tx1">
                    <a:tint val="75000"/>
                  </a:schemeClr>
                </a:solidFill>
              </a:defRPr>
            </a:lvl6pPr>
            <a:lvl7pPr marL="2744023" indent="0" algn="ctr">
              <a:buNone/>
              <a:defRPr>
                <a:solidFill>
                  <a:schemeClr val="tx1">
                    <a:tint val="75000"/>
                  </a:schemeClr>
                </a:solidFill>
              </a:defRPr>
            </a:lvl7pPr>
            <a:lvl8pPr marL="3201360" indent="0" algn="ctr">
              <a:buNone/>
              <a:defRPr>
                <a:solidFill>
                  <a:schemeClr val="tx1">
                    <a:tint val="75000"/>
                  </a:schemeClr>
                </a:solidFill>
              </a:defRPr>
            </a:lvl8pPr>
            <a:lvl9pPr marL="3658697"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7D39A13-354C-4659-9339-0CA3FAD0EFB5}" type="datetimeFigureOut">
              <a:rPr lang="en-US" smtClean="0"/>
              <a:t>9/24/2024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203946-8029-497D-A4E9-7E6D557D9440}" type="slidenum">
              <a:rPr lang="en-US" smtClean="0"/>
              <a:t>‹#›</a:t>
            </a:fld>
            <a:endParaRPr lang="en-US"/>
          </a:p>
        </p:txBody>
      </p:sp>
    </p:spTree>
    <p:extLst>
      <p:ext uri="{BB962C8B-B14F-4D97-AF65-F5344CB8AC3E}">
        <p14:creationId xmlns:p14="http://schemas.microsoft.com/office/powerpoint/2010/main" val="23775474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D39A13-354C-4659-9339-0CA3FAD0EFB5}" type="datetimeFigureOut">
              <a:rPr lang="en-US" smtClean="0"/>
              <a:t>9/24/2024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203946-8029-497D-A4E9-7E6D557D9440}" type="slidenum">
              <a:rPr lang="en-US" smtClean="0"/>
              <a:t>‹#›</a:t>
            </a:fld>
            <a:endParaRPr lang="en-US"/>
          </a:p>
        </p:txBody>
      </p:sp>
    </p:spTree>
    <p:extLst>
      <p:ext uri="{BB962C8B-B14F-4D97-AF65-F5344CB8AC3E}">
        <p14:creationId xmlns:p14="http://schemas.microsoft.com/office/powerpoint/2010/main" val="32459988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3484" y="274640"/>
            <a:ext cx="3655483"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12801" y="274640"/>
            <a:ext cx="10767484"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D39A13-354C-4659-9339-0CA3FAD0EFB5}" type="datetimeFigureOut">
              <a:rPr lang="en-US" smtClean="0"/>
              <a:t>9/24/2024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203946-8029-497D-A4E9-7E6D557D9440}" type="slidenum">
              <a:rPr lang="en-US" smtClean="0"/>
              <a:t>‹#›</a:t>
            </a:fld>
            <a:endParaRPr lang="en-US"/>
          </a:p>
        </p:txBody>
      </p:sp>
    </p:spTree>
    <p:extLst>
      <p:ext uri="{BB962C8B-B14F-4D97-AF65-F5344CB8AC3E}">
        <p14:creationId xmlns:p14="http://schemas.microsoft.com/office/powerpoint/2010/main" val="7818370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17550925"/>
      </p:ext>
    </p:extLst>
  </p:cSld>
  <p:clrMapOvr>
    <a:masterClrMapping/>
  </p:clrMapOvr>
  <mc:AlternateContent xmlns:mc="http://schemas.openxmlformats.org/markup-compatibility/2006" xmlns:p14="http://schemas.microsoft.com/office/powerpoint/2010/main">
    <mc:Choice Requires="p14">
      <p:transition spd="slow" p14:dur="3500" advTm="3000">
        <p:random/>
      </p:transition>
    </mc:Choice>
    <mc:Fallback xmlns="">
      <p:transition spd="slow"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D39A13-354C-4659-9339-0CA3FAD0EFB5}" type="datetimeFigureOut">
              <a:rPr lang="en-US" smtClean="0"/>
              <a:t>9/24/2024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203946-8029-497D-A4E9-7E6D557D9440}" type="slidenum">
              <a:rPr lang="en-US" smtClean="0"/>
              <a:t>‹#›</a:t>
            </a:fld>
            <a:endParaRPr lang="en-US"/>
          </a:p>
        </p:txBody>
      </p:sp>
    </p:spTree>
    <p:extLst>
      <p:ext uri="{BB962C8B-B14F-4D97-AF65-F5344CB8AC3E}">
        <p14:creationId xmlns:p14="http://schemas.microsoft.com/office/powerpoint/2010/main" val="42851367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1"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1">
                <a:solidFill>
                  <a:schemeClr val="tx1">
                    <a:tint val="75000"/>
                  </a:schemeClr>
                </a:solidFill>
              </a:defRPr>
            </a:lvl1pPr>
            <a:lvl2pPr marL="457337" indent="0">
              <a:buNone/>
              <a:defRPr sz="1801">
                <a:solidFill>
                  <a:schemeClr val="tx1">
                    <a:tint val="75000"/>
                  </a:schemeClr>
                </a:solidFill>
              </a:defRPr>
            </a:lvl2pPr>
            <a:lvl3pPr marL="914674" indent="0">
              <a:buNone/>
              <a:defRPr sz="1600">
                <a:solidFill>
                  <a:schemeClr val="tx1">
                    <a:tint val="75000"/>
                  </a:schemeClr>
                </a:solidFill>
              </a:defRPr>
            </a:lvl3pPr>
            <a:lvl4pPr marL="1372011" indent="0">
              <a:buNone/>
              <a:defRPr sz="1400">
                <a:solidFill>
                  <a:schemeClr val="tx1">
                    <a:tint val="75000"/>
                  </a:schemeClr>
                </a:solidFill>
              </a:defRPr>
            </a:lvl4pPr>
            <a:lvl5pPr marL="1829349" indent="0">
              <a:buNone/>
              <a:defRPr sz="1400">
                <a:solidFill>
                  <a:schemeClr val="tx1">
                    <a:tint val="75000"/>
                  </a:schemeClr>
                </a:solidFill>
              </a:defRPr>
            </a:lvl5pPr>
            <a:lvl6pPr marL="2286686" indent="0">
              <a:buNone/>
              <a:defRPr sz="1400">
                <a:solidFill>
                  <a:schemeClr val="tx1">
                    <a:tint val="75000"/>
                  </a:schemeClr>
                </a:solidFill>
              </a:defRPr>
            </a:lvl6pPr>
            <a:lvl7pPr marL="2744023" indent="0">
              <a:buNone/>
              <a:defRPr sz="1400">
                <a:solidFill>
                  <a:schemeClr val="tx1">
                    <a:tint val="75000"/>
                  </a:schemeClr>
                </a:solidFill>
              </a:defRPr>
            </a:lvl7pPr>
            <a:lvl8pPr marL="3201360" indent="0">
              <a:buNone/>
              <a:defRPr sz="1400">
                <a:solidFill>
                  <a:schemeClr val="tx1">
                    <a:tint val="75000"/>
                  </a:schemeClr>
                </a:solidFill>
              </a:defRPr>
            </a:lvl8pPr>
            <a:lvl9pPr marL="3658697"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7D39A13-354C-4659-9339-0CA3FAD0EFB5}" type="datetimeFigureOut">
              <a:rPr lang="en-US" smtClean="0"/>
              <a:t>9/24/2024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203946-8029-497D-A4E9-7E6D557D9440}" type="slidenum">
              <a:rPr lang="en-US" smtClean="0"/>
              <a:t>‹#›</a:t>
            </a:fld>
            <a:endParaRPr lang="en-US"/>
          </a:p>
        </p:txBody>
      </p:sp>
    </p:spTree>
    <p:extLst>
      <p:ext uri="{BB962C8B-B14F-4D97-AF65-F5344CB8AC3E}">
        <p14:creationId xmlns:p14="http://schemas.microsoft.com/office/powerpoint/2010/main" val="23365234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12801" y="1600202"/>
            <a:ext cx="7211484" cy="4525963"/>
          </a:xfrm>
        </p:spPr>
        <p:txBody>
          <a:bodyPr/>
          <a:lstStyle>
            <a:lvl1pPr>
              <a:defRPr sz="2801"/>
            </a:lvl1pPr>
            <a:lvl2pPr>
              <a:defRPr sz="2401"/>
            </a:lvl2pPr>
            <a:lvl3pPr>
              <a:defRPr sz="2001"/>
            </a:lvl3pPr>
            <a:lvl4pPr>
              <a:defRPr sz="1801"/>
            </a:lvl4pPr>
            <a:lvl5pPr>
              <a:defRPr sz="1801"/>
            </a:lvl5pPr>
            <a:lvl6pPr>
              <a:defRPr sz="1801"/>
            </a:lvl6pPr>
            <a:lvl7pPr>
              <a:defRPr sz="1801"/>
            </a:lvl7pPr>
            <a:lvl8pPr>
              <a:defRPr sz="1801"/>
            </a:lvl8pPr>
            <a:lvl9pPr>
              <a:defRPr sz="1801"/>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227484" y="1600202"/>
            <a:ext cx="7211483" cy="4525963"/>
          </a:xfrm>
        </p:spPr>
        <p:txBody>
          <a:bodyPr/>
          <a:lstStyle>
            <a:lvl1pPr>
              <a:defRPr sz="2801"/>
            </a:lvl1pPr>
            <a:lvl2pPr>
              <a:defRPr sz="2401"/>
            </a:lvl2pPr>
            <a:lvl3pPr>
              <a:defRPr sz="2001"/>
            </a:lvl3pPr>
            <a:lvl4pPr>
              <a:defRPr sz="1801"/>
            </a:lvl4pPr>
            <a:lvl5pPr>
              <a:defRPr sz="1801"/>
            </a:lvl5pPr>
            <a:lvl6pPr>
              <a:defRPr sz="1801"/>
            </a:lvl6pPr>
            <a:lvl7pPr>
              <a:defRPr sz="1801"/>
            </a:lvl7pPr>
            <a:lvl8pPr>
              <a:defRPr sz="1801"/>
            </a:lvl8pPr>
            <a:lvl9pPr>
              <a:defRPr sz="1801"/>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7D39A13-354C-4659-9339-0CA3FAD0EFB5}" type="datetimeFigureOut">
              <a:rPr lang="en-US" smtClean="0"/>
              <a:t>9/24/2024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203946-8029-497D-A4E9-7E6D557D9440}" type="slidenum">
              <a:rPr lang="en-US" smtClean="0"/>
              <a:t>‹#›</a:t>
            </a:fld>
            <a:endParaRPr lang="en-US"/>
          </a:p>
        </p:txBody>
      </p:sp>
    </p:spTree>
    <p:extLst>
      <p:ext uri="{BB962C8B-B14F-4D97-AF65-F5344CB8AC3E}">
        <p14:creationId xmlns:p14="http://schemas.microsoft.com/office/powerpoint/2010/main" val="19744405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1"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1" b="1"/>
            </a:lvl1pPr>
            <a:lvl2pPr marL="457337" indent="0">
              <a:buNone/>
              <a:defRPr sz="2001" b="1"/>
            </a:lvl2pPr>
            <a:lvl3pPr marL="914674" indent="0">
              <a:buNone/>
              <a:defRPr sz="1801" b="1"/>
            </a:lvl3pPr>
            <a:lvl4pPr marL="1372011" indent="0">
              <a:buNone/>
              <a:defRPr sz="1600" b="1"/>
            </a:lvl4pPr>
            <a:lvl5pPr marL="1829349" indent="0">
              <a:buNone/>
              <a:defRPr sz="1600" b="1"/>
            </a:lvl5pPr>
            <a:lvl6pPr marL="2286686" indent="0">
              <a:buNone/>
              <a:defRPr sz="1600" b="1"/>
            </a:lvl6pPr>
            <a:lvl7pPr marL="2744023" indent="0">
              <a:buNone/>
              <a:defRPr sz="1600" b="1"/>
            </a:lvl7pPr>
            <a:lvl8pPr marL="3201360" indent="0">
              <a:buNone/>
              <a:defRPr sz="1600" b="1"/>
            </a:lvl8pPr>
            <a:lvl9pPr marL="3658697"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1"/>
            </a:lvl1pPr>
            <a:lvl2pPr>
              <a:defRPr sz="2001"/>
            </a:lvl2pPr>
            <a:lvl3pPr>
              <a:defRPr sz="1801"/>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7" y="1535113"/>
            <a:ext cx="5389033" cy="639762"/>
          </a:xfrm>
        </p:spPr>
        <p:txBody>
          <a:bodyPr anchor="b"/>
          <a:lstStyle>
            <a:lvl1pPr marL="0" indent="0">
              <a:buNone/>
              <a:defRPr sz="2401" b="1"/>
            </a:lvl1pPr>
            <a:lvl2pPr marL="457337" indent="0">
              <a:buNone/>
              <a:defRPr sz="2001" b="1"/>
            </a:lvl2pPr>
            <a:lvl3pPr marL="914674" indent="0">
              <a:buNone/>
              <a:defRPr sz="1801" b="1"/>
            </a:lvl3pPr>
            <a:lvl4pPr marL="1372011" indent="0">
              <a:buNone/>
              <a:defRPr sz="1600" b="1"/>
            </a:lvl4pPr>
            <a:lvl5pPr marL="1829349" indent="0">
              <a:buNone/>
              <a:defRPr sz="1600" b="1"/>
            </a:lvl5pPr>
            <a:lvl6pPr marL="2286686" indent="0">
              <a:buNone/>
              <a:defRPr sz="1600" b="1"/>
            </a:lvl6pPr>
            <a:lvl7pPr marL="2744023" indent="0">
              <a:buNone/>
              <a:defRPr sz="1600" b="1"/>
            </a:lvl7pPr>
            <a:lvl8pPr marL="3201360" indent="0">
              <a:buNone/>
              <a:defRPr sz="1600" b="1"/>
            </a:lvl8pPr>
            <a:lvl9pPr marL="3658697"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7" y="2174875"/>
            <a:ext cx="5389033" cy="3951288"/>
          </a:xfrm>
        </p:spPr>
        <p:txBody>
          <a:bodyPr/>
          <a:lstStyle>
            <a:lvl1pPr>
              <a:defRPr sz="2401"/>
            </a:lvl1pPr>
            <a:lvl2pPr>
              <a:defRPr sz="2001"/>
            </a:lvl2pPr>
            <a:lvl3pPr>
              <a:defRPr sz="1801"/>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7D39A13-354C-4659-9339-0CA3FAD0EFB5}" type="datetimeFigureOut">
              <a:rPr lang="en-US" smtClean="0"/>
              <a:t>9/24/2024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1203946-8029-497D-A4E9-7E6D557D9440}" type="slidenum">
              <a:rPr lang="en-US" smtClean="0"/>
              <a:t>‹#›</a:t>
            </a:fld>
            <a:endParaRPr lang="en-US"/>
          </a:p>
        </p:txBody>
      </p:sp>
    </p:spTree>
    <p:extLst>
      <p:ext uri="{BB962C8B-B14F-4D97-AF65-F5344CB8AC3E}">
        <p14:creationId xmlns:p14="http://schemas.microsoft.com/office/powerpoint/2010/main" val="42167165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7D39A13-354C-4659-9339-0CA3FAD0EFB5}" type="datetimeFigureOut">
              <a:rPr lang="en-US" smtClean="0"/>
              <a:t>9/24/2024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1203946-8029-497D-A4E9-7E6D557D9440}" type="slidenum">
              <a:rPr lang="en-US" smtClean="0"/>
              <a:t>‹#›</a:t>
            </a:fld>
            <a:endParaRPr lang="en-US"/>
          </a:p>
        </p:txBody>
      </p:sp>
    </p:spTree>
    <p:extLst>
      <p:ext uri="{BB962C8B-B14F-4D97-AF65-F5344CB8AC3E}">
        <p14:creationId xmlns:p14="http://schemas.microsoft.com/office/powerpoint/2010/main" val="20792436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D39A13-354C-4659-9339-0CA3FAD0EFB5}" type="datetimeFigureOut">
              <a:rPr lang="en-US" smtClean="0"/>
              <a:t>9/24/2024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1203946-8029-497D-A4E9-7E6D557D9440}" type="slidenum">
              <a:rPr lang="en-US" smtClean="0"/>
              <a:t>‹#›</a:t>
            </a:fld>
            <a:endParaRPr lang="en-US"/>
          </a:p>
        </p:txBody>
      </p:sp>
    </p:spTree>
    <p:extLst>
      <p:ext uri="{BB962C8B-B14F-4D97-AF65-F5344CB8AC3E}">
        <p14:creationId xmlns:p14="http://schemas.microsoft.com/office/powerpoint/2010/main" val="22414149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1" b="1"/>
            </a:lvl1pPr>
          </a:lstStyle>
          <a:p>
            <a:r>
              <a:rPr lang="en-US" smtClean="0"/>
              <a:t>Click to edit Master title style</a:t>
            </a:r>
            <a:endParaRPr lang="en-US"/>
          </a:p>
        </p:txBody>
      </p:sp>
      <p:sp>
        <p:nvSpPr>
          <p:cNvPr id="3" name="Content Placeholder 2"/>
          <p:cNvSpPr>
            <a:spLocks noGrp="1"/>
          </p:cNvSpPr>
          <p:nvPr>
            <p:ph idx="1"/>
          </p:nvPr>
        </p:nvSpPr>
        <p:spPr>
          <a:xfrm>
            <a:off x="4766733" y="273052"/>
            <a:ext cx="6815667" cy="5853113"/>
          </a:xfrm>
        </p:spPr>
        <p:txBody>
          <a:bodyPr/>
          <a:lstStyle>
            <a:lvl1pPr>
              <a:defRPr sz="3201"/>
            </a:lvl1pPr>
            <a:lvl2pPr>
              <a:defRPr sz="2801"/>
            </a:lvl2pPr>
            <a:lvl3pPr>
              <a:defRPr sz="2401"/>
            </a:lvl3pPr>
            <a:lvl4pPr>
              <a:defRPr sz="2001"/>
            </a:lvl4pPr>
            <a:lvl5pPr>
              <a:defRPr sz="2001"/>
            </a:lvl5pPr>
            <a:lvl6pPr>
              <a:defRPr sz="2001"/>
            </a:lvl6pPr>
            <a:lvl7pPr>
              <a:defRPr sz="2001"/>
            </a:lvl7pPr>
            <a:lvl8pPr>
              <a:defRPr sz="2001"/>
            </a:lvl8pPr>
            <a:lvl9pPr>
              <a:defRPr sz="2001"/>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2"/>
            <a:ext cx="4011084" cy="4691063"/>
          </a:xfrm>
        </p:spPr>
        <p:txBody>
          <a:bodyPr/>
          <a:lstStyle>
            <a:lvl1pPr marL="0" indent="0">
              <a:buNone/>
              <a:defRPr sz="1400"/>
            </a:lvl1pPr>
            <a:lvl2pPr marL="457337" indent="0">
              <a:buNone/>
              <a:defRPr sz="1200"/>
            </a:lvl2pPr>
            <a:lvl3pPr marL="914674" indent="0">
              <a:buNone/>
              <a:defRPr sz="1000"/>
            </a:lvl3pPr>
            <a:lvl4pPr marL="1372011" indent="0">
              <a:buNone/>
              <a:defRPr sz="900"/>
            </a:lvl4pPr>
            <a:lvl5pPr marL="1829349" indent="0">
              <a:buNone/>
              <a:defRPr sz="900"/>
            </a:lvl5pPr>
            <a:lvl6pPr marL="2286686" indent="0">
              <a:buNone/>
              <a:defRPr sz="900"/>
            </a:lvl6pPr>
            <a:lvl7pPr marL="2744023" indent="0">
              <a:buNone/>
              <a:defRPr sz="900"/>
            </a:lvl7pPr>
            <a:lvl8pPr marL="3201360" indent="0">
              <a:buNone/>
              <a:defRPr sz="900"/>
            </a:lvl8pPr>
            <a:lvl9pPr marL="3658697"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D39A13-354C-4659-9339-0CA3FAD0EFB5}" type="datetimeFigureOut">
              <a:rPr lang="en-US" smtClean="0"/>
              <a:t>9/24/2024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203946-8029-497D-A4E9-7E6D557D9440}" type="slidenum">
              <a:rPr lang="en-US" smtClean="0"/>
              <a:t>‹#›</a:t>
            </a:fld>
            <a:endParaRPr lang="en-US"/>
          </a:p>
        </p:txBody>
      </p:sp>
    </p:spTree>
    <p:extLst>
      <p:ext uri="{BB962C8B-B14F-4D97-AF65-F5344CB8AC3E}">
        <p14:creationId xmlns:p14="http://schemas.microsoft.com/office/powerpoint/2010/main" val="22881859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1" b="1"/>
            </a:lvl1pPr>
          </a:lstStyle>
          <a:p>
            <a:r>
              <a:rPr lang="en-US" smtClean="0"/>
              <a:t>Click to edit Master title style</a:t>
            </a:r>
            <a:endParaRPr lang="en-US"/>
          </a:p>
        </p:txBody>
      </p:sp>
      <p:sp>
        <p:nvSpPr>
          <p:cNvPr id="3" name="Picture Placeholder 2"/>
          <p:cNvSpPr>
            <a:spLocks noGrp="1"/>
          </p:cNvSpPr>
          <p:nvPr>
            <p:ph type="pic" idx="1"/>
          </p:nvPr>
        </p:nvSpPr>
        <p:spPr>
          <a:xfrm>
            <a:off x="2389718" y="612775"/>
            <a:ext cx="7315200" cy="4114800"/>
          </a:xfrm>
        </p:spPr>
        <p:txBody>
          <a:bodyPr/>
          <a:lstStyle>
            <a:lvl1pPr marL="0" indent="0">
              <a:buNone/>
              <a:defRPr sz="3201"/>
            </a:lvl1pPr>
            <a:lvl2pPr marL="457337" indent="0">
              <a:buNone/>
              <a:defRPr sz="2801"/>
            </a:lvl2pPr>
            <a:lvl3pPr marL="914674" indent="0">
              <a:buNone/>
              <a:defRPr sz="2401"/>
            </a:lvl3pPr>
            <a:lvl4pPr marL="1372011" indent="0">
              <a:buNone/>
              <a:defRPr sz="2001"/>
            </a:lvl4pPr>
            <a:lvl5pPr marL="1829349" indent="0">
              <a:buNone/>
              <a:defRPr sz="2001"/>
            </a:lvl5pPr>
            <a:lvl6pPr marL="2286686" indent="0">
              <a:buNone/>
              <a:defRPr sz="2001"/>
            </a:lvl6pPr>
            <a:lvl7pPr marL="2744023" indent="0">
              <a:buNone/>
              <a:defRPr sz="2001"/>
            </a:lvl7pPr>
            <a:lvl8pPr marL="3201360" indent="0">
              <a:buNone/>
              <a:defRPr sz="2001"/>
            </a:lvl8pPr>
            <a:lvl9pPr marL="3658697" indent="0">
              <a:buNone/>
              <a:defRPr sz="2001"/>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337" indent="0">
              <a:buNone/>
              <a:defRPr sz="1200"/>
            </a:lvl2pPr>
            <a:lvl3pPr marL="914674" indent="0">
              <a:buNone/>
              <a:defRPr sz="1000"/>
            </a:lvl3pPr>
            <a:lvl4pPr marL="1372011" indent="0">
              <a:buNone/>
              <a:defRPr sz="900"/>
            </a:lvl4pPr>
            <a:lvl5pPr marL="1829349" indent="0">
              <a:buNone/>
              <a:defRPr sz="900"/>
            </a:lvl5pPr>
            <a:lvl6pPr marL="2286686" indent="0">
              <a:buNone/>
              <a:defRPr sz="900"/>
            </a:lvl6pPr>
            <a:lvl7pPr marL="2744023" indent="0">
              <a:buNone/>
              <a:defRPr sz="900"/>
            </a:lvl7pPr>
            <a:lvl8pPr marL="3201360" indent="0">
              <a:buNone/>
              <a:defRPr sz="900"/>
            </a:lvl8pPr>
            <a:lvl9pPr marL="3658697"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D39A13-354C-4659-9339-0CA3FAD0EFB5}" type="datetimeFigureOut">
              <a:rPr lang="en-US" smtClean="0"/>
              <a:t>9/24/2024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203946-8029-497D-A4E9-7E6D557D9440}" type="slidenum">
              <a:rPr lang="en-US" smtClean="0"/>
              <a:t>‹#›</a:t>
            </a:fld>
            <a:endParaRPr lang="en-US"/>
          </a:p>
        </p:txBody>
      </p:sp>
    </p:spTree>
    <p:extLst>
      <p:ext uri="{BB962C8B-B14F-4D97-AF65-F5344CB8AC3E}">
        <p14:creationId xmlns:p14="http://schemas.microsoft.com/office/powerpoint/2010/main" val="12138511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1"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2"/>
            <a:ext cx="10972801"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D39A13-354C-4659-9339-0CA3FAD0EFB5}" type="datetimeFigureOut">
              <a:rPr lang="en-US" smtClean="0"/>
              <a:t>9/24/2024</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1"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203946-8029-497D-A4E9-7E6D557D9440}" type="slidenum">
              <a:rPr lang="en-US" smtClean="0"/>
              <a:t>‹#›</a:t>
            </a:fld>
            <a:endParaRPr lang="en-US"/>
          </a:p>
        </p:txBody>
      </p:sp>
    </p:spTree>
    <p:extLst>
      <p:ext uri="{BB962C8B-B14F-4D97-AF65-F5344CB8AC3E}">
        <p14:creationId xmlns:p14="http://schemas.microsoft.com/office/powerpoint/2010/main" val="12358438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674" rtl="0" eaLnBrk="1" latinLnBrk="0" hangingPunct="1">
        <a:spcBef>
          <a:spcPct val="0"/>
        </a:spcBef>
        <a:buNone/>
        <a:defRPr sz="4401" kern="1200">
          <a:solidFill>
            <a:schemeClr val="tx1"/>
          </a:solidFill>
          <a:latin typeface="+mj-lt"/>
          <a:ea typeface="+mj-ea"/>
          <a:cs typeface="+mj-cs"/>
        </a:defRPr>
      </a:lvl1pPr>
    </p:titleStyle>
    <p:bodyStyle>
      <a:lvl1pPr marL="343003" indent="-343003" algn="l" defTabSz="914674" rtl="0" eaLnBrk="1" latinLnBrk="0" hangingPunct="1">
        <a:spcBef>
          <a:spcPct val="20000"/>
        </a:spcBef>
        <a:buFont typeface="Arial" panose="020B0604020202020204" pitchFamily="34" charset="0"/>
        <a:buChar char="•"/>
        <a:defRPr sz="3201" kern="1200">
          <a:solidFill>
            <a:schemeClr val="tx1"/>
          </a:solidFill>
          <a:latin typeface="+mn-lt"/>
          <a:ea typeface="+mn-ea"/>
          <a:cs typeface="+mn-cs"/>
        </a:defRPr>
      </a:lvl1pPr>
      <a:lvl2pPr marL="743173" indent="-285836" algn="l" defTabSz="914674" rtl="0" eaLnBrk="1" latinLnBrk="0" hangingPunct="1">
        <a:spcBef>
          <a:spcPct val="20000"/>
        </a:spcBef>
        <a:buFont typeface="Arial" panose="020B0604020202020204" pitchFamily="34" charset="0"/>
        <a:buChar char="–"/>
        <a:defRPr sz="2801" kern="1200">
          <a:solidFill>
            <a:schemeClr val="tx1"/>
          </a:solidFill>
          <a:latin typeface="+mn-lt"/>
          <a:ea typeface="+mn-ea"/>
          <a:cs typeface="+mn-cs"/>
        </a:defRPr>
      </a:lvl2pPr>
      <a:lvl3pPr marL="1143343" indent="-228669" algn="l" defTabSz="914674" rtl="0" eaLnBrk="1" latinLnBrk="0" hangingPunct="1">
        <a:spcBef>
          <a:spcPct val="20000"/>
        </a:spcBef>
        <a:buFont typeface="Arial" panose="020B0604020202020204" pitchFamily="34" charset="0"/>
        <a:buChar char="•"/>
        <a:defRPr sz="2401" kern="1200">
          <a:solidFill>
            <a:schemeClr val="tx1"/>
          </a:solidFill>
          <a:latin typeface="+mn-lt"/>
          <a:ea typeface="+mn-ea"/>
          <a:cs typeface="+mn-cs"/>
        </a:defRPr>
      </a:lvl3pPr>
      <a:lvl4pPr marL="1600680" indent="-228669" algn="l" defTabSz="914674" rtl="0" eaLnBrk="1" latinLnBrk="0" hangingPunct="1">
        <a:spcBef>
          <a:spcPct val="20000"/>
        </a:spcBef>
        <a:buFont typeface="Arial" panose="020B0604020202020204" pitchFamily="34" charset="0"/>
        <a:buChar char="–"/>
        <a:defRPr sz="2001" kern="1200">
          <a:solidFill>
            <a:schemeClr val="tx1"/>
          </a:solidFill>
          <a:latin typeface="+mn-lt"/>
          <a:ea typeface="+mn-ea"/>
          <a:cs typeface="+mn-cs"/>
        </a:defRPr>
      </a:lvl4pPr>
      <a:lvl5pPr marL="2058017" indent="-228669" algn="l" defTabSz="914674" rtl="0" eaLnBrk="1" latinLnBrk="0" hangingPunct="1">
        <a:spcBef>
          <a:spcPct val="20000"/>
        </a:spcBef>
        <a:buFont typeface="Arial" panose="020B0604020202020204" pitchFamily="34" charset="0"/>
        <a:buChar char="»"/>
        <a:defRPr sz="2001" kern="1200">
          <a:solidFill>
            <a:schemeClr val="tx1"/>
          </a:solidFill>
          <a:latin typeface="+mn-lt"/>
          <a:ea typeface="+mn-ea"/>
          <a:cs typeface="+mn-cs"/>
        </a:defRPr>
      </a:lvl5pPr>
      <a:lvl6pPr marL="2515354" indent="-228669" algn="l" defTabSz="914674" rtl="0" eaLnBrk="1" latinLnBrk="0" hangingPunct="1">
        <a:spcBef>
          <a:spcPct val="20000"/>
        </a:spcBef>
        <a:buFont typeface="Arial" panose="020B0604020202020204" pitchFamily="34" charset="0"/>
        <a:buChar char="•"/>
        <a:defRPr sz="2001" kern="1200">
          <a:solidFill>
            <a:schemeClr val="tx1"/>
          </a:solidFill>
          <a:latin typeface="+mn-lt"/>
          <a:ea typeface="+mn-ea"/>
          <a:cs typeface="+mn-cs"/>
        </a:defRPr>
      </a:lvl6pPr>
      <a:lvl7pPr marL="2972692" indent="-228669" algn="l" defTabSz="914674" rtl="0" eaLnBrk="1" latinLnBrk="0" hangingPunct="1">
        <a:spcBef>
          <a:spcPct val="20000"/>
        </a:spcBef>
        <a:buFont typeface="Arial" panose="020B0604020202020204" pitchFamily="34" charset="0"/>
        <a:buChar char="•"/>
        <a:defRPr sz="2001" kern="1200">
          <a:solidFill>
            <a:schemeClr val="tx1"/>
          </a:solidFill>
          <a:latin typeface="+mn-lt"/>
          <a:ea typeface="+mn-ea"/>
          <a:cs typeface="+mn-cs"/>
        </a:defRPr>
      </a:lvl7pPr>
      <a:lvl8pPr marL="3430029" indent="-228669" algn="l" defTabSz="914674" rtl="0" eaLnBrk="1" latinLnBrk="0" hangingPunct="1">
        <a:spcBef>
          <a:spcPct val="20000"/>
        </a:spcBef>
        <a:buFont typeface="Arial" panose="020B0604020202020204" pitchFamily="34" charset="0"/>
        <a:buChar char="•"/>
        <a:defRPr sz="2001" kern="1200">
          <a:solidFill>
            <a:schemeClr val="tx1"/>
          </a:solidFill>
          <a:latin typeface="+mn-lt"/>
          <a:ea typeface="+mn-ea"/>
          <a:cs typeface="+mn-cs"/>
        </a:defRPr>
      </a:lvl8pPr>
      <a:lvl9pPr marL="3887366" indent="-228669" algn="l" defTabSz="914674" rtl="0" eaLnBrk="1" latinLnBrk="0" hangingPunct="1">
        <a:spcBef>
          <a:spcPct val="20000"/>
        </a:spcBef>
        <a:buFont typeface="Arial" panose="020B0604020202020204" pitchFamily="34" charset="0"/>
        <a:buChar char="•"/>
        <a:defRPr sz="2001" kern="1200">
          <a:solidFill>
            <a:schemeClr val="tx1"/>
          </a:solidFill>
          <a:latin typeface="+mn-lt"/>
          <a:ea typeface="+mn-ea"/>
          <a:cs typeface="+mn-cs"/>
        </a:defRPr>
      </a:lvl9pPr>
    </p:bodyStyle>
    <p:otherStyle>
      <a:defPPr>
        <a:defRPr lang="en-US"/>
      </a:defPPr>
      <a:lvl1pPr marL="0" algn="l" defTabSz="914674" rtl="0" eaLnBrk="1" latinLnBrk="0" hangingPunct="1">
        <a:defRPr sz="1801" kern="1200">
          <a:solidFill>
            <a:schemeClr val="tx1"/>
          </a:solidFill>
          <a:latin typeface="+mn-lt"/>
          <a:ea typeface="+mn-ea"/>
          <a:cs typeface="+mn-cs"/>
        </a:defRPr>
      </a:lvl1pPr>
      <a:lvl2pPr marL="457337" algn="l" defTabSz="914674" rtl="0" eaLnBrk="1" latinLnBrk="0" hangingPunct="1">
        <a:defRPr sz="1801" kern="1200">
          <a:solidFill>
            <a:schemeClr val="tx1"/>
          </a:solidFill>
          <a:latin typeface="+mn-lt"/>
          <a:ea typeface="+mn-ea"/>
          <a:cs typeface="+mn-cs"/>
        </a:defRPr>
      </a:lvl2pPr>
      <a:lvl3pPr marL="914674" algn="l" defTabSz="914674" rtl="0" eaLnBrk="1" latinLnBrk="0" hangingPunct="1">
        <a:defRPr sz="1801" kern="1200">
          <a:solidFill>
            <a:schemeClr val="tx1"/>
          </a:solidFill>
          <a:latin typeface="+mn-lt"/>
          <a:ea typeface="+mn-ea"/>
          <a:cs typeface="+mn-cs"/>
        </a:defRPr>
      </a:lvl3pPr>
      <a:lvl4pPr marL="1372011" algn="l" defTabSz="914674" rtl="0" eaLnBrk="1" latinLnBrk="0" hangingPunct="1">
        <a:defRPr sz="1801" kern="1200">
          <a:solidFill>
            <a:schemeClr val="tx1"/>
          </a:solidFill>
          <a:latin typeface="+mn-lt"/>
          <a:ea typeface="+mn-ea"/>
          <a:cs typeface="+mn-cs"/>
        </a:defRPr>
      </a:lvl4pPr>
      <a:lvl5pPr marL="1829349" algn="l" defTabSz="914674" rtl="0" eaLnBrk="1" latinLnBrk="0" hangingPunct="1">
        <a:defRPr sz="1801" kern="1200">
          <a:solidFill>
            <a:schemeClr val="tx1"/>
          </a:solidFill>
          <a:latin typeface="+mn-lt"/>
          <a:ea typeface="+mn-ea"/>
          <a:cs typeface="+mn-cs"/>
        </a:defRPr>
      </a:lvl5pPr>
      <a:lvl6pPr marL="2286686" algn="l" defTabSz="914674" rtl="0" eaLnBrk="1" latinLnBrk="0" hangingPunct="1">
        <a:defRPr sz="1801" kern="1200">
          <a:solidFill>
            <a:schemeClr val="tx1"/>
          </a:solidFill>
          <a:latin typeface="+mn-lt"/>
          <a:ea typeface="+mn-ea"/>
          <a:cs typeface="+mn-cs"/>
        </a:defRPr>
      </a:lvl6pPr>
      <a:lvl7pPr marL="2744023" algn="l" defTabSz="914674" rtl="0" eaLnBrk="1" latinLnBrk="0" hangingPunct="1">
        <a:defRPr sz="1801" kern="1200">
          <a:solidFill>
            <a:schemeClr val="tx1"/>
          </a:solidFill>
          <a:latin typeface="+mn-lt"/>
          <a:ea typeface="+mn-ea"/>
          <a:cs typeface="+mn-cs"/>
        </a:defRPr>
      </a:lvl7pPr>
      <a:lvl8pPr marL="3201360" algn="l" defTabSz="914674" rtl="0" eaLnBrk="1" latinLnBrk="0" hangingPunct="1">
        <a:defRPr sz="1801" kern="1200">
          <a:solidFill>
            <a:schemeClr val="tx1"/>
          </a:solidFill>
          <a:latin typeface="+mn-lt"/>
          <a:ea typeface="+mn-ea"/>
          <a:cs typeface="+mn-cs"/>
        </a:defRPr>
      </a:lvl8pPr>
      <a:lvl9pPr marL="3658697" algn="l" defTabSz="914674" rtl="0" eaLnBrk="1" latinLnBrk="0" hangingPunct="1">
        <a:defRPr sz="180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3.svg"/><Relationship Id="rId18" Type="http://schemas.openxmlformats.org/officeDocument/2006/relationships/image" Target="../media/image9.svg"/><Relationship Id="rId3" Type="http://schemas.openxmlformats.org/officeDocument/2006/relationships/image" Target="../media/image2.png"/><Relationship Id="rId21" Type="http://schemas.openxmlformats.org/officeDocument/2006/relationships/image" Target="../media/image25.svg"/><Relationship Id="rId7" Type="http://schemas.openxmlformats.org/officeDocument/2006/relationships/image" Target="../media/image3.png"/><Relationship Id="rId12" Type="http://schemas.openxmlformats.org/officeDocument/2006/relationships/image" Target="../media/image6.png"/><Relationship Id="rId17" Type="http://schemas.openxmlformats.org/officeDocument/2006/relationships/image" Target="../media/image9.png"/><Relationship Id="rId2" Type="http://schemas.openxmlformats.org/officeDocument/2006/relationships/image" Target="../media/image1.jpeg"/><Relationship Id="rId16" Type="http://schemas.openxmlformats.org/officeDocument/2006/relationships/image" Target="../media/image7.svg"/><Relationship Id="rId20"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22.svg"/><Relationship Id="rId11" Type="http://schemas.openxmlformats.org/officeDocument/2006/relationships/image" Target="../media/image5.png"/><Relationship Id="rId15" Type="http://schemas.openxmlformats.org/officeDocument/2006/relationships/image" Target="../media/image8.png"/><Relationship Id="rId23" Type="http://schemas.openxmlformats.org/officeDocument/2006/relationships/image" Target="../media/image20.svg"/><Relationship Id="rId10" Type="http://schemas.openxmlformats.org/officeDocument/2006/relationships/image" Target="../media/image11.svg"/><Relationship Id="rId19" Type="http://schemas.openxmlformats.org/officeDocument/2006/relationships/image" Target="../media/image10.png"/><Relationship Id="rId9" Type="http://schemas.openxmlformats.org/officeDocument/2006/relationships/image" Target="../media/image4.png"/><Relationship Id="rId14" Type="http://schemas.openxmlformats.org/officeDocument/2006/relationships/image" Target="../media/image7.png"/><Relationship Id="rId22"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9.svg"/><Relationship Id="rId18" Type="http://schemas.openxmlformats.org/officeDocument/2006/relationships/image" Target="../media/image39.png"/><Relationship Id="rId3" Type="http://schemas.openxmlformats.org/officeDocument/2006/relationships/image" Target="../media/image1.jpeg"/><Relationship Id="rId21" Type="http://schemas.openxmlformats.org/officeDocument/2006/relationships/image" Target="../media/image20.svg"/><Relationship Id="rId7" Type="http://schemas.openxmlformats.org/officeDocument/2006/relationships/image" Target="../media/image5.svg"/><Relationship Id="rId12" Type="http://schemas.openxmlformats.org/officeDocument/2006/relationships/image" Target="../media/image9.png"/><Relationship Id="rId17" Type="http://schemas.openxmlformats.org/officeDocument/2006/relationships/image" Target="../media/image38.png"/><Relationship Id="rId2" Type="http://schemas.openxmlformats.org/officeDocument/2006/relationships/image" Target="../media/image45.png"/><Relationship Id="rId16" Type="http://schemas.openxmlformats.org/officeDocument/2006/relationships/image" Target="../media/image10.png"/><Relationship Id="rId20"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7.svg"/><Relationship Id="rId5" Type="http://schemas.openxmlformats.org/officeDocument/2006/relationships/image" Target="../media/image3.svg"/><Relationship Id="rId15" Type="http://schemas.openxmlformats.org/officeDocument/2006/relationships/image" Target="../media/image11.svg"/><Relationship Id="rId10" Type="http://schemas.openxmlformats.org/officeDocument/2006/relationships/image" Target="../media/image8.png"/><Relationship Id="rId19" Type="http://schemas.openxmlformats.org/officeDocument/2006/relationships/image" Target="../media/image18.svg"/><Relationship Id="rId4" Type="http://schemas.openxmlformats.org/officeDocument/2006/relationships/image" Target="../media/image36.png"/><Relationship Id="rId9" Type="http://schemas.openxmlformats.org/officeDocument/2006/relationships/image" Target="../media/image6.png"/><Relationship Id="rId14" Type="http://schemas.openxmlformats.org/officeDocument/2006/relationships/image" Target="../media/image3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0.png"/><Relationship Id="rId12" Type="http://schemas.openxmlformats.org/officeDocument/2006/relationships/image" Target="../media/image20.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22.png"/><Relationship Id="rId5" Type="http://schemas.openxmlformats.org/officeDocument/2006/relationships/image" Target="../media/image19.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21.png"/><Relationship Id="rId14" Type="http://schemas.openxmlformats.org/officeDocument/2006/relationships/image" Target="../media/image22.svg"/></Relationships>
</file>

<file path=ppt/slides/_rels/slide5.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30.png"/><Relationship Id="rId18" Type="http://schemas.openxmlformats.org/officeDocument/2006/relationships/image" Target="../media/image58.svg"/><Relationship Id="rId3" Type="http://schemas.openxmlformats.org/officeDocument/2006/relationships/image" Target="../media/image25.png"/><Relationship Id="rId21" Type="http://schemas.openxmlformats.org/officeDocument/2006/relationships/image" Target="../media/image34.png"/><Relationship Id="rId7" Type="http://schemas.openxmlformats.org/officeDocument/2006/relationships/image" Target="../media/image27.png"/><Relationship Id="rId12" Type="http://schemas.openxmlformats.org/officeDocument/2006/relationships/image" Target="../media/image52.svg"/><Relationship Id="rId17" Type="http://schemas.openxmlformats.org/officeDocument/2006/relationships/image" Target="../media/image32.png"/><Relationship Id="rId2" Type="http://schemas.openxmlformats.org/officeDocument/2006/relationships/image" Target="../media/image24.png"/><Relationship Id="rId16" Type="http://schemas.openxmlformats.org/officeDocument/2006/relationships/image" Target="../media/image56.svg"/><Relationship Id="rId20" Type="http://schemas.openxmlformats.org/officeDocument/2006/relationships/image" Target="../media/image42.svg"/><Relationship Id="rId1" Type="http://schemas.openxmlformats.org/officeDocument/2006/relationships/slideLayout" Target="../slideLayouts/slideLayout2.xml"/><Relationship Id="rId6" Type="http://schemas.openxmlformats.org/officeDocument/2006/relationships/image" Target="../media/image46.svg"/><Relationship Id="rId11" Type="http://schemas.openxmlformats.org/officeDocument/2006/relationships/image" Target="../media/image29.png"/><Relationship Id="rId24" Type="http://schemas.openxmlformats.org/officeDocument/2006/relationships/image" Target="../media/image62.svg"/><Relationship Id="rId5" Type="http://schemas.openxmlformats.org/officeDocument/2006/relationships/image" Target="../media/image26.png"/><Relationship Id="rId15" Type="http://schemas.openxmlformats.org/officeDocument/2006/relationships/image" Target="../media/image31.png"/><Relationship Id="rId23" Type="http://schemas.openxmlformats.org/officeDocument/2006/relationships/image" Target="../media/image35.png"/><Relationship Id="rId10" Type="http://schemas.openxmlformats.org/officeDocument/2006/relationships/image" Target="../media/image50.svg"/><Relationship Id="rId19" Type="http://schemas.openxmlformats.org/officeDocument/2006/relationships/image" Target="../media/image33.png"/><Relationship Id="rId4" Type="http://schemas.openxmlformats.org/officeDocument/2006/relationships/image" Target="../media/image44.svg"/><Relationship Id="rId9" Type="http://schemas.openxmlformats.org/officeDocument/2006/relationships/image" Target="../media/image28.png"/><Relationship Id="rId14" Type="http://schemas.openxmlformats.org/officeDocument/2006/relationships/image" Target="../media/image54.svg"/><Relationship Id="rId22" Type="http://schemas.openxmlformats.org/officeDocument/2006/relationships/image" Target="../media/image60.svg"/></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9.svg"/><Relationship Id="rId18" Type="http://schemas.openxmlformats.org/officeDocument/2006/relationships/image" Target="../media/image39.png"/><Relationship Id="rId3" Type="http://schemas.openxmlformats.org/officeDocument/2006/relationships/image" Target="../media/image36.png"/><Relationship Id="rId21" Type="http://schemas.openxmlformats.org/officeDocument/2006/relationships/image" Target="../media/image20.svg"/><Relationship Id="rId7" Type="http://schemas.openxmlformats.org/officeDocument/2006/relationships/image" Target="../media/image5.svg"/><Relationship Id="rId12" Type="http://schemas.openxmlformats.org/officeDocument/2006/relationships/image" Target="../media/image9.png"/><Relationship Id="rId17" Type="http://schemas.openxmlformats.org/officeDocument/2006/relationships/image" Target="../media/image38.png"/><Relationship Id="rId2" Type="http://schemas.openxmlformats.org/officeDocument/2006/relationships/image" Target="../media/image1.jpeg"/><Relationship Id="rId16" Type="http://schemas.openxmlformats.org/officeDocument/2006/relationships/image" Target="../media/image10.png"/><Relationship Id="rId20"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image" Target="../media/image7.svg"/><Relationship Id="rId5" Type="http://schemas.openxmlformats.org/officeDocument/2006/relationships/image" Target="../media/image3.svg"/><Relationship Id="rId15" Type="http://schemas.openxmlformats.org/officeDocument/2006/relationships/image" Target="../media/image11.svg"/><Relationship Id="rId10" Type="http://schemas.openxmlformats.org/officeDocument/2006/relationships/image" Target="../media/image8.png"/><Relationship Id="rId19" Type="http://schemas.openxmlformats.org/officeDocument/2006/relationships/image" Target="../media/image18.svg"/><Relationship Id="rId9" Type="http://schemas.openxmlformats.org/officeDocument/2006/relationships/image" Target="../media/image6.png"/><Relationship Id="rId14" Type="http://schemas.openxmlformats.org/officeDocument/2006/relationships/image" Target="../media/image37.png"/></Relationships>
</file>

<file path=ppt/slides/_rels/slide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30.png"/><Relationship Id="rId18" Type="http://schemas.openxmlformats.org/officeDocument/2006/relationships/image" Target="../media/image58.svg"/><Relationship Id="rId3" Type="http://schemas.openxmlformats.org/officeDocument/2006/relationships/image" Target="../media/image25.png"/><Relationship Id="rId21" Type="http://schemas.openxmlformats.org/officeDocument/2006/relationships/image" Target="../media/image34.png"/><Relationship Id="rId7" Type="http://schemas.openxmlformats.org/officeDocument/2006/relationships/image" Target="../media/image27.png"/><Relationship Id="rId12" Type="http://schemas.openxmlformats.org/officeDocument/2006/relationships/image" Target="../media/image52.svg"/><Relationship Id="rId17" Type="http://schemas.openxmlformats.org/officeDocument/2006/relationships/image" Target="../media/image32.png"/><Relationship Id="rId2" Type="http://schemas.openxmlformats.org/officeDocument/2006/relationships/image" Target="../media/image24.png"/><Relationship Id="rId16" Type="http://schemas.openxmlformats.org/officeDocument/2006/relationships/image" Target="../media/image56.svg"/><Relationship Id="rId20" Type="http://schemas.openxmlformats.org/officeDocument/2006/relationships/image" Target="../media/image42.svg"/><Relationship Id="rId1" Type="http://schemas.openxmlformats.org/officeDocument/2006/relationships/slideLayout" Target="../slideLayouts/slideLayout2.xml"/><Relationship Id="rId6" Type="http://schemas.openxmlformats.org/officeDocument/2006/relationships/image" Target="../media/image46.svg"/><Relationship Id="rId11" Type="http://schemas.openxmlformats.org/officeDocument/2006/relationships/image" Target="../media/image29.png"/><Relationship Id="rId24" Type="http://schemas.openxmlformats.org/officeDocument/2006/relationships/image" Target="../media/image62.svg"/><Relationship Id="rId5" Type="http://schemas.openxmlformats.org/officeDocument/2006/relationships/image" Target="../media/image26.png"/><Relationship Id="rId15" Type="http://schemas.openxmlformats.org/officeDocument/2006/relationships/image" Target="../media/image31.png"/><Relationship Id="rId23" Type="http://schemas.openxmlformats.org/officeDocument/2006/relationships/image" Target="../media/image35.png"/><Relationship Id="rId10" Type="http://schemas.openxmlformats.org/officeDocument/2006/relationships/image" Target="../media/image50.svg"/><Relationship Id="rId19" Type="http://schemas.openxmlformats.org/officeDocument/2006/relationships/image" Target="../media/image33.png"/><Relationship Id="rId4" Type="http://schemas.openxmlformats.org/officeDocument/2006/relationships/image" Target="../media/image44.svg"/><Relationship Id="rId9" Type="http://schemas.openxmlformats.org/officeDocument/2006/relationships/image" Target="../media/image28.png"/><Relationship Id="rId14" Type="http://schemas.openxmlformats.org/officeDocument/2006/relationships/image" Target="../media/image54.svg"/><Relationship Id="rId22" Type="http://schemas.openxmlformats.org/officeDocument/2006/relationships/image" Target="../media/image6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929" t="14522" r="8438" b="14913"/>
          <a:stretch>
            <a:fillRect/>
          </a:stretch>
        </p:blipFill>
        <p:spPr>
          <a:xfrm>
            <a:off x="1" y="-893"/>
            <a:ext cx="12192000" cy="6859786"/>
          </a:xfrm>
          <a:prstGeom prst="rect">
            <a:avLst/>
          </a:prstGeom>
        </p:spPr>
      </p:pic>
      <p:grpSp>
        <p:nvGrpSpPr>
          <p:cNvPr id="3" name="Group 3"/>
          <p:cNvGrpSpPr/>
          <p:nvPr/>
        </p:nvGrpSpPr>
        <p:grpSpPr>
          <a:xfrm>
            <a:off x="567476" y="545502"/>
            <a:ext cx="11264605" cy="4837981"/>
            <a:chOff x="0" y="0"/>
            <a:chExt cx="7848531" cy="6989496"/>
          </a:xfrm>
        </p:grpSpPr>
        <p:sp>
          <p:nvSpPr>
            <p:cNvPr id="4" name="Freeform 4"/>
            <p:cNvSpPr/>
            <p:nvPr/>
          </p:nvSpPr>
          <p:spPr>
            <a:xfrm>
              <a:off x="0" y="-4073"/>
              <a:ext cx="7854921" cy="6996099"/>
            </a:xfrm>
            <a:custGeom>
              <a:avLst/>
              <a:gdLst/>
              <a:ahLst/>
              <a:cxnLst/>
              <a:rect l="l" t="t" r="r" b="b"/>
              <a:pathLst>
                <a:path w="7854921" h="6996099">
                  <a:moveTo>
                    <a:pt x="7227144" y="6941621"/>
                  </a:moveTo>
                  <a:cubicBezTo>
                    <a:pt x="7227144" y="6941621"/>
                    <a:pt x="6496269" y="6996099"/>
                    <a:pt x="5468212" y="6993477"/>
                  </a:cubicBezTo>
                  <a:cubicBezTo>
                    <a:pt x="3036721" y="6991315"/>
                    <a:pt x="1057074" y="6983490"/>
                    <a:pt x="1057074" y="6983490"/>
                  </a:cubicBezTo>
                  <a:cubicBezTo>
                    <a:pt x="812932" y="6974656"/>
                    <a:pt x="449110" y="6953426"/>
                    <a:pt x="282371" y="6895248"/>
                  </a:cubicBezTo>
                  <a:cubicBezTo>
                    <a:pt x="4469" y="6798285"/>
                    <a:pt x="0" y="6625006"/>
                    <a:pt x="0" y="5403905"/>
                  </a:cubicBezTo>
                  <a:lnTo>
                    <a:pt x="0" y="5403847"/>
                  </a:lnTo>
                  <a:cubicBezTo>
                    <a:pt x="8536" y="491230"/>
                    <a:pt x="0" y="345608"/>
                    <a:pt x="77597" y="223930"/>
                  </a:cubicBezTo>
                  <a:cubicBezTo>
                    <a:pt x="217372" y="4759"/>
                    <a:pt x="519255" y="4073"/>
                    <a:pt x="937909" y="4073"/>
                  </a:cubicBezTo>
                  <a:cubicBezTo>
                    <a:pt x="937909" y="4073"/>
                    <a:pt x="2016491" y="15681"/>
                    <a:pt x="4571639" y="7673"/>
                  </a:cubicBezTo>
                  <a:cubicBezTo>
                    <a:pt x="6277342" y="0"/>
                    <a:pt x="6994075" y="6979"/>
                    <a:pt x="6994075" y="6979"/>
                  </a:cubicBezTo>
                  <a:cubicBezTo>
                    <a:pt x="7362382" y="14458"/>
                    <a:pt x="7500642" y="42638"/>
                    <a:pt x="7698383" y="165219"/>
                  </a:cubicBezTo>
                  <a:cubicBezTo>
                    <a:pt x="7849400" y="258836"/>
                    <a:pt x="7854921" y="476157"/>
                    <a:pt x="7845782" y="5403846"/>
                  </a:cubicBezTo>
                  <a:lnTo>
                    <a:pt x="7845782" y="5403905"/>
                  </a:lnTo>
                  <a:cubicBezTo>
                    <a:pt x="7845780" y="6742971"/>
                    <a:pt x="7802997" y="6891559"/>
                    <a:pt x="7227144" y="6941621"/>
                  </a:cubicBezTo>
                  <a:close/>
                </a:path>
              </a:pathLst>
            </a:custGeom>
            <a:solidFill>
              <a:srgbClr val="FFF3E4"/>
            </a:solidFill>
          </p:spPr>
        </p:sp>
      </p:grpSp>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294150" y="622440"/>
            <a:ext cx="433292" cy="397649"/>
          </a:xfrm>
          <a:prstGeom prst="rect">
            <a:avLst/>
          </a:prstGeom>
        </p:spPr>
      </p:pic>
      <p:pic>
        <p:nvPicPr>
          <p:cNvPr id="9"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0993754" y="1192336"/>
            <a:ext cx="433292" cy="397649"/>
          </a:xfrm>
          <a:prstGeom prst="rect">
            <a:avLst/>
          </a:prstGeom>
        </p:spPr>
      </p:pic>
      <p:pic>
        <p:nvPicPr>
          <p:cNvPr id="10" name="Picture 10"/>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05624" y="3252811"/>
            <a:ext cx="236650" cy="219065"/>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567475" y="1806300"/>
            <a:ext cx="236650" cy="219065"/>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2014881" y="3020602"/>
            <a:ext cx="227239" cy="210355"/>
          </a:xfrm>
          <a:prstGeom prst="rect">
            <a:avLst/>
          </a:prstGeom>
        </p:spPr>
      </p:pic>
      <p:pic>
        <p:nvPicPr>
          <p:cNvPr id="13" name="Picture 1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428354" y="5202278"/>
            <a:ext cx="195749" cy="181204"/>
          </a:xfrm>
          <a:prstGeom prst="rect">
            <a:avLst/>
          </a:prstGeom>
        </p:spPr>
      </p:pic>
      <p:pic>
        <p:nvPicPr>
          <p:cNvPr id="15" name="Picture 15"/>
          <p:cNvPicPr>
            <a:picLocks noChangeAspect="1"/>
          </p:cNvPicPr>
          <p:nvPr/>
        </p:nvPicPr>
        <p:blipFill>
          <a:blip r:embed="rId14"/>
          <a:srcRect/>
          <a:stretch>
            <a:fillRect/>
          </a:stretch>
        </p:blipFill>
        <p:spPr>
          <a:xfrm>
            <a:off x="8001496" y="4995634"/>
            <a:ext cx="4154058" cy="1784114"/>
          </a:xfrm>
          <a:prstGeom prst="rect">
            <a:avLst/>
          </a:prstGeom>
        </p:spPr>
      </p:pic>
      <p:pic>
        <p:nvPicPr>
          <p:cNvPr id="16" name="Picture 16"/>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rot="-300120">
            <a:off x="10874655" y="-37229"/>
            <a:ext cx="1111977" cy="1120671"/>
          </a:xfrm>
          <a:prstGeom prst="rect">
            <a:avLst/>
          </a:prstGeom>
        </p:spPr>
      </p:pic>
      <p:pic>
        <p:nvPicPr>
          <p:cNvPr id="17" name="Picture 17"/>
          <p:cNvPicPr>
            <a:picLocks noChangeAspect="1"/>
          </p:cNvPicPr>
          <p:nvPr/>
        </p:nvPicPr>
        <p:blipFill>
          <a:blip r:embed="rId17">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10279322">
            <a:off x="-792579" y="-279068"/>
            <a:ext cx="2833367" cy="963596"/>
          </a:xfrm>
          <a:prstGeom prst="rect">
            <a:avLst/>
          </a:prstGeom>
        </p:spPr>
      </p:pic>
      <p:pic>
        <p:nvPicPr>
          <p:cNvPr id="18" name="Picture 1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11152162" y="4247419"/>
            <a:ext cx="236650" cy="219065"/>
          </a:xfrm>
          <a:prstGeom prst="rect">
            <a:avLst/>
          </a:prstGeom>
        </p:spPr>
      </p:pic>
      <p:pic>
        <p:nvPicPr>
          <p:cNvPr id="19" name="Picture 1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7254268" y="3670519"/>
            <a:ext cx="195749" cy="181204"/>
          </a:xfrm>
          <a:prstGeom prst="rect">
            <a:avLst/>
          </a:prstGeom>
        </p:spPr>
      </p:pic>
      <p:pic>
        <p:nvPicPr>
          <p:cNvPr id="20" name="Picture 20"/>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5504544" y="-83586"/>
            <a:ext cx="243162" cy="225095"/>
          </a:xfrm>
          <a:prstGeom prst="rect">
            <a:avLst/>
          </a:prstGeom>
        </p:spPr>
      </p:pic>
      <p:pic>
        <p:nvPicPr>
          <p:cNvPr id="21" name="Picture 21"/>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rot="-1603399">
            <a:off x="10405964" y="4983478"/>
            <a:ext cx="179560" cy="372242"/>
          </a:xfrm>
          <a:prstGeom prst="rect">
            <a:avLst/>
          </a:prstGeom>
        </p:spPr>
      </p:pic>
      <p:pic>
        <p:nvPicPr>
          <p:cNvPr id="22" name="Picture 22"/>
          <p:cNvPicPr>
            <a:picLocks noChangeAspect="1"/>
          </p:cNvPicPr>
          <p:nvPr/>
        </p:nvPicPr>
        <p:blipFill>
          <a:blip r:embed="rId17">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rot="-10800000" flipH="1">
            <a:off x="10117926" y="-305098"/>
            <a:ext cx="3311968" cy="1126362"/>
          </a:xfrm>
          <a:prstGeom prst="rect">
            <a:avLst/>
          </a:prstGeom>
        </p:spPr>
      </p:pic>
      <p:pic>
        <p:nvPicPr>
          <p:cNvPr id="27" name="Picture 27"/>
          <p:cNvPicPr>
            <a:picLocks noChangeAspect="1"/>
          </p:cNvPicPr>
          <p:nvPr/>
        </p:nvPicPr>
        <p:blipFill>
          <a:blip r:embed="rId22">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a:off x="-130753" y="6450115"/>
            <a:ext cx="7605846" cy="427940"/>
          </a:xfrm>
          <a:prstGeom prst="rect">
            <a:avLst/>
          </a:prstGeom>
        </p:spPr>
      </p:pic>
      <p:pic>
        <p:nvPicPr>
          <p:cNvPr id="28" name="Picture 28"/>
          <p:cNvPicPr>
            <a:picLocks noChangeAspect="1"/>
          </p:cNvPicPr>
          <p:nvPr/>
        </p:nvPicPr>
        <p:blipFill>
          <a:blip r:embed="rId22">
            <a:extLst>
              <a:ext uri="{28A0092B-C50C-407E-A947-70E740481C1C}">
                <a14:useLocalDpi xmlns:a14="http://schemas.microsoft.com/office/drawing/2010/main" val="0"/>
              </a:ext>
              <a:ext uri="{96DAC541-7B7A-43D3-8B79-37D633B846F1}">
                <asvg:svgBlip xmlns="" xmlns:asvg="http://schemas.microsoft.com/office/drawing/2016/SVG/main" r:embed="rId23"/>
              </a:ext>
            </a:extLst>
          </a:blip>
          <a:srcRect/>
          <a:stretch>
            <a:fillRect/>
          </a:stretch>
        </p:blipFill>
        <p:spPr>
          <a:xfrm>
            <a:off x="7044615" y="6475736"/>
            <a:ext cx="7605846" cy="427940"/>
          </a:xfrm>
          <a:prstGeom prst="rect">
            <a:avLst/>
          </a:prstGeom>
        </p:spPr>
      </p:pic>
      <p:sp>
        <p:nvSpPr>
          <p:cNvPr id="29" name="TextBox 28"/>
          <p:cNvSpPr txBox="1"/>
          <p:nvPr/>
        </p:nvSpPr>
        <p:spPr>
          <a:xfrm>
            <a:off x="983677" y="1806301"/>
            <a:ext cx="10441372" cy="2124211"/>
          </a:xfrm>
          <a:prstGeom prst="rect">
            <a:avLst/>
          </a:prstGeom>
          <a:noFill/>
        </p:spPr>
        <p:txBody>
          <a:bodyPr wrap="square" rtlCol="0">
            <a:spAutoFit/>
          </a:bodyPr>
          <a:lstStyle/>
          <a:p>
            <a:pPr algn="ctr"/>
            <a:r>
              <a:rPr lang="en-US" sz="6602" dirty="0">
                <a:solidFill>
                  <a:schemeClr val="accent3">
                    <a:lumMod val="50000"/>
                  </a:schemeClr>
                </a:solidFill>
                <a:latin typeface="SVN-Appleberry" panose="02040603050506020204" pitchFamily="18" charset="0"/>
              </a:rPr>
              <a:t>CHÀO MỪNG CÁC EM HỌC SINH </a:t>
            </a:r>
          </a:p>
          <a:p>
            <a:pPr algn="ctr"/>
            <a:r>
              <a:rPr lang="en-US" sz="6602" dirty="0">
                <a:solidFill>
                  <a:schemeClr val="accent3">
                    <a:lumMod val="50000"/>
                  </a:schemeClr>
                </a:solidFill>
                <a:latin typeface="SVN-Appleberry" panose="02040603050506020204" pitchFamily="18" charset="0"/>
              </a:rPr>
              <a:t>ĐẾN VỚI TIẾT HỌC MÔN LỊCH SỬ 7</a:t>
            </a:r>
          </a:p>
        </p:txBody>
      </p:sp>
    </p:spTree>
    <p:extLst>
      <p:ext uri="{BB962C8B-B14F-4D97-AF65-F5344CB8AC3E}">
        <p14:creationId xmlns:p14="http://schemas.microsoft.com/office/powerpoint/2010/main" val="14504371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tical Scroll 3"/>
          <p:cNvSpPr/>
          <p:nvPr/>
        </p:nvSpPr>
        <p:spPr>
          <a:xfrm>
            <a:off x="241027" y="913746"/>
            <a:ext cx="5397654" cy="5062715"/>
          </a:xfrm>
          <a:prstGeom prst="verticalScroll">
            <a:avLst>
              <a:gd name="adj" fmla="val 9192"/>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spcBef>
                <a:spcPts val="600"/>
              </a:spcBef>
              <a:spcAft>
                <a:spcPts val="600"/>
              </a:spcAft>
            </a:pPr>
            <a:r>
              <a:rPr lang="vi-VN" sz="2601" b="1" u="sng" dirty="0">
                <a:solidFill>
                  <a:srgbClr val="C00000"/>
                </a:solidFill>
                <a:latin typeface="Calibri" panose="020F0502020204030204" pitchFamily="34" charset="0"/>
                <a:cs typeface="Calibri" panose="020F0502020204030204" pitchFamily="34" charset="0"/>
              </a:rPr>
              <a:t>Tích luỹ tư bản nguyên thuỷ</a:t>
            </a:r>
            <a:endParaRPr lang="en-US" sz="2601" b="1" u="sng" dirty="0">
              <a:solidFill>
                <a:srgbClr val="C00000"/>
              </a:solidFill>
              <a:latin typeface="Calibri" panose="020F0502020204030204" pitchFamily="34" charset="0"/>
              <a:cs typeface="Calibri" panose="020F0502020204030204" pitchFamily="34" charset="0"/>
            </a:endParaRPr>
          </a:p>
          <a:p>
            <a:pPr>
              <a:lnSpc>
                <a:spcPct val="125000"/>
              </a:lnSpc>
              <a:spcBef>
                <a:spcPts val="600"/>
              </a:spcBef>
              <a:spcAft>
                <a:spcPts val="600"/>
              </a:spcAft>
            </a:pPr>
            <a:r>
              <a:rPr lang="vi-VN" sz="2601" i="1" dirty="0">
                <a:solidFill>
                  <a:schemeClr val="tx2">
                    <a:lumMod val="50000"/>
                  </a:schemeClr>
                </a:solidFill>
                <a:latin typeface="Calibri" panose="020F0502020204030204" pitchFamily="34" charset="0"/>
                <a:cs typeface="Calibri" panose="020F0502020204030204" pitchFamily="34" charset="0"/>
              </a:rPr>
              <a:t>là quá trình tạo ra vốn</a:t>
            </a:r>
            <a:r>
              <a:rPr lang="en-US" sz="2601" i="1" dirty="0">
                <a:solidFill>
                  <a:schemeClr val="tx2">
                    <a:lumMod val="50000"/>
                  </a:schemeClr>
                </a:solidFill>
                <a:latin typeface="Calibri" panose="020F0502020204030204" pitchFamily="34" charset="0"/>
                <a:cs typeface="Calibri" panose="020F0502020204030204" pitchFamily="34" charset="0"/>
              </a:rPr>
              <a:t> (</a:t>
            </a:r>
            <a:r>
              <a:rPr lang="en-US" sz="2601" i="1" dirty="0" err="1">
                <a:solidFill>
                  <a:schemeClr val="tx2">
                    <a:lumMod val="50000"/>
                  </a:schemeClr>
                </a:solidFill>
                <a:latin typeface="Calibri" panose="020F0502020204030204" pitchFamily="34" charset="0"/>
                <a:cs typeface="Calibri" panose="020F0502020204030204" pitchFamily="34" charset="0"/>
              </a:rPr>
              <a:t>tiền</a:t>
            </a:r>
            <a:r>
              <a:rPr lang="en-US" sz="2601" i="1" dirty="0">
                <a:solidFill>
                  <a:schemeClr val="tx2">
                    <a:lumMod val="50000"/>
                  </a:schemeClr>
                </a:solidFill>
                <a:latin typeface="Calibri" panose="020F0502020204030204" pitchFamily="34" charset="0"/>
                <a:cs typeface="Calibri" panose="020F0502020204030204" pitchFamily="34" charset="0"/>
              </a:rPr>
              <a:t>)</a:t>
            </a:r>
            <a:r>
              <a:rPr lang="vi-VN" sz="2601" i="1" dirty="0">
                <a:solidFill>
                  <a:schemeClr val="tx2">
                    <a:lumMod val="50000"/>
                  </a:schemeClr>
                </a:solidFill>
                <a:latin typeface="Calibri" panose="020F0502020204030204" pitchFamily="34" charset="0"/>
                <a:cs typeface="Calibri" panose="020F0502020204030204" pitchFamily="34" charset="0"/>
              </a:rPr>
              <a:t> đầu tiên trong giai đoạn đầu của chủ nghĩa tư bản. Cùng với vốn (tư bản), quá trình tích luỹ nguyên thuỷ còn đòi hỏi có lực lượng lao động làm thuê (nhân công).</a:t>
            </a:r>
            <a:endParaRPr lang="en-US" sz="2601" i="1" dirty="0">
              <a:solidFill>
                <a:schemeClr val="tx2">
                  <a:lumMod val="50000"/>
                </a:schemeClr>
              </a:solidFill>
              <a:latin typeface="Calibri" panose="020F0502020204030204" pitchFamily="34" charset="0"/>
              <a:cs typeface="Calibri" panose="020F0502020204030204" pitchFamily="34" charset="0"/>
            </a:endParaRPr>
          </a:p>
        </p:txBody>
      </p:sp>
      <p:sp>
        <p:nvSpPr>
          <p:cNvPr id="5" name="TextBox 4"/>
          <p:cNvSpPr txBox="1"/>
          <p:nvPr/>
        </p:nvSpPr>
        <p:spPr>
          <a:xfrm>
            <a:off x="5791121" y="1904603"/>
            <a:ext cx="5564049" cy="1754783"/>
          </a:xfrm>
          <a:prstGeom prst="rect">
            <a:avLst/>
          </a:prstGeom>
          <a:noFill/>
        </p:spPr>
        <p:txBody>
          <a:bodyPr wrap="square" rtlCol="0">
            <a:spAutoFit/>
          </a:bodyPr>
          <a:lstStyle/>
          <a:p>
            <a:pPr algn="ctr"/>
            <a:r>
              <a:rPr lang="en-US" sz="3601" b="1" dirty="0" err="1">
                <a:solidFill>
                  <a:srgbClr val="C00000"/>
                </a:solidFill>
              </a:rPr>
              <a:t>Quá</a:t>
            </a:r>
            <a:r>
              <a:rPr lang="en-US" sz="3601" b="1" dirty="0">
                <a:solidFill>
                  <a:srgbClr val="C00000"/>
                </a:solidFill>
              </a:rPr>
              <a:t> </a:t>
            </a:r>
            <a:r>
              <a:rPr lang="en-US" sz="3601" b="1" dirty="0" err="1">
                <a:solidFill>
                  <a:srgbClr val="C00000"/>
                </a:solidFill>
              </a:rPr>
              <a:t>trình</a:t>
            </a:r>
            <a:r>
              <a:rPr lang="en-US" sz="3601" b="1" dirty="0">
                <a:solidFill>
                  <a:srgbClr val="C00000"/>
                </a:solidFill>
              </a:rPr>
              <a:t> </a:t>
            </a:r>
            <a:r>
              <a:rPr lang="en-US" sz="3601" b="1" dirty="0" err="1">
                <a:solidFill>
                  <a:srgbClr val="C00000"/>
                </a:solidFill>
              </a:rPr>
              <a:t>tích</a:t>
            </a:r>
            <a:r>
              <a:rPr lang="en-US" sz="3601" b="1" dirty="0">
                <a:solidFill>
                  <a:srgbClr val="C00000"/>
                </a:solidFill>
              </a:rPr>
              <a:t> </a:t>
            </a:r>
            <a:r>
              <a:rPr lang="en-US" sz="3601" b="1" dirty="0" err="1">
                <a:solidFill>
                  <a:srgbClr val="C00000"/>
                </a:solidFill>
              </a:rPr>
              <a:t>lũy</a:t>
            </a:r>
            <a:r>
              <a:rPr lang="en-US" sz="3601" b="1" dirty="0">
                <a:solidFill>
                  <a:srgbClr val="C00000"/>
                </a:solidFill>
              </a:rPr>
              <a:t> </a:t>
            </a:r>
            <a:r>
              <a:rPr lang="en-US" sz="3601" b="1" dirty="0" err="1">
                <a:solidFill>
                  <a:srgbClr val="C00000"/>
                </a:solidFill>
              </a:rPr>
              <a:t>vốn</a:t>
            </a:r>
            <a:r>
              <a:rPr lang="en-US" sz="3601" b="1" dirty="0">
                <a:solidFill>
                  <a:srgbClr val="C00000"/>
                </a:solidFill>
              </a:rPr>
              <a:t> </a:t>
            </a:r>
            <a:r>
              <a:rPr lang="en-US" sz="3601" b="1" dirty="0" err="1">
                <a:solidFill>
                  <a:srgbClr val="C00000"/>
                </a:solidFill>
              </a:rPr>
              <a:t>và</a:t>
            </a:r>
            <a:r>
              <a:rPr lang="en-US" sz="3601" b="1" dirty="0">
                <a:solidFill>
                  <a:srgbClr val="C00000"/>
                </a:solidFill>
              </a:rPr>
              <a:t> </a:t>
            </a:r>
            <a:r>
              <a:rPr lang="en-US" sz="3601" b="1" dirty="0" err="1">
                <a:solidFill>
                  <a:srgbClr val="C00000"/>
                </a:solidFill>
              </a:rPr>
              <a:t>nhân</a:t>
            </a:r>
            <a:r>
              <a:rPr lang="en-US" sz="3601" b="1" dirty="0">
                <a:solidFill>
                  <a:srgbClr val="C00000"/>
                </a:solidFill>
              </a:rPr>
              <a:t> </a:t>
            </a:r>
            <a:r>
              <a:rPr lang="en-US" sz="3601" b="1" dirty="0" err="1">
                <a:solidFill>
                  <a:srgbClr val="C00000"/>
                </a:solidFill>
              </a:rPr>
              <a:t>công</a:t>
            </a:r>
            <a:r>
              <a:rPr lang="en-US" sz="3601" b="1" dirty="0">
                <a:solidFill>
                  <a:srgbClr val="C00000"/>
                </a:solidFill>
              </a:rPr>
              <a:t> ở </a:t>
            </a:r>
            <a:r>
              <a:rPr lang="en-US" sz="3601" b="1" dirty="0" err="1">
                <a:solidFill>
                  <a:srgbClr val="C00000"/>
                </a:solidFill>
              </a:rPr>
              <a:t>tây</a:t>
            </a:r>
            <a:r>
              <a:rPr lang="en-US" sz="3601" b="1" dirty="0">
                <a:solidFill>
                  <a:srgbClr val="C00000"/>
                </a:solidFill>
              </a:rPr>
              <a:t> </a:t>
            </a:r>
            <a:r>
              <a:rPr lang="en-US" sz="3601" b="1" dirty="0" err="1">
                <a:solidFill>
                  <a:srgbClr val="C00000"/>
                </a:solidFill>
              </a:rPr>
              <a:t>âu</a:t>
            </a:r>
            <a:r>
              <a:rPr lang="en-US" sz="3601" b="1" dirty="0">
                <a:solidFill>
                  <a:srgbClr val="C00000"/>
                </a:solidFill>
              </a:rPr>
              <a:t> </a:t>
            </a:r>
            <a:r>
              <a:rPr lang="en-US" sz="3601" b="1" dirty="0" err="1">
                <a:solidFill>
                  <a:srgbClr val="C00000"/>
                </a:solidFill>
              </a:rPr>
              <a:t>được</a:t>
            </a:r>
            <a:r>
              <a:rPr lang="en-US" sz="3601" b="1" dirty="0">
                <a:solidFill>
                  <a:srgbClr val="C00000"/>
                </a:solidFill>
              </a:rPr>
              <a:t> </a:t>
            </a:r>
            <a:r>
              <a:rPr lang="en-US" sz="3601" b="1" dirty="0" err="1">
                <a:solidFill>
                  <a:srgbClr val="C00000"/>
                </a:solidFill>
              </a:rPr>
              <a:t>diễn</a:t>
            </a:r>
            <a:r>
              <a:rPr lang="en-US" sz="3601" b="1" dirty="0">
                <a:solidFill>
                  <a:srgbClr val="C00000"/>
                </a:solidFill>
              </a:rPr>
              <a:t> </a:t>
            </a:r>
            <a:r>
              <a:rPr lang="en-US" sz="3601" b="1" dirty="0" err="1">
                <a:solidFill>
                  <a:srgbClr val="C00000"/>
                </a:solidFill>
              </a:rPr>
              <a:t>ra</a:t>
            </a:r>
            <a:r>
              <a:rPr lang="en-US" sz="3601" b="1" dirty="0">
                <a:solidFill>
                  <a:srgbClr val="C00000"/>
                </a:solidFill>
              </a:rPr>
              <a:t> </a:t>
            </a:r>
            <a:r>
              <a:rPr lang="en-US" sz="3601" b="1" dirty="0" err="1">
                <a:solidFill>
                  <a:srgbClr val="C00000"/>
                </a:solidFill>
              </a:rPr>
              <a:t>như</a:t>
            </a:r>
            <a:r>
              <a:rPr lang="en-US" sz="3601" b="1" dirty="0">
                <a:solidFill>
                  <a:srgbClr val="C00000"/>
                </a:solidFill>
              </a:rPr>
              <a:t> </a:t>
            </a:r>
            <a:r>
              <a:rPr lang="en-US" sz="3601" b="1" dirty="0" err="1">
                <a:solidFill>
                  <a:srgbClr val="C00000"/>
                </a:solidFill>
              </a:rPr>
              <a:t>thế</a:t>
            </a:r>
            <a:r>
              <a:rPr lang="en-US" sz="3601" b="1" dirty="0">
                <a:solidFill>
                  <a:srgbClr val="C00000"/>
                </a:solidFill>
              </a:rPr>
              <a:t> </a:t>
            </a:r>
            <a:r>
              <a:rPr lang="en-US" sz="3601" b="1" dirty="0" err="1">
                <a:solidFill>
                  <a:srgbClr val="C00000"/>
                </a:solidFill>
              </a:rPr>
              <a:t>nào</a:t>
            </a:r>
            <a:r>
              <a:rPr lang="en-US" sz="3601" b="1" dirty="0">
                <a:solidFill>
                  <a:srgbClr val="C00000"/>
                </a:solidFill>
              </a:rPr>
              <a:t>?</a:t>
            </a:r>
          </a:p>
        </p:txBody>
      </p:sp>
    </p:spTree>
    <p:extLst>
      <p:ext uri="{BB962C8B-B14F-4D97-AF65-F5344CB8AC3E}">
        <p14:creationId xmlns:p14="http://schemas.microsoft.com/office/powerpoint/2010/main" val="4276965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529926" y="1336727"/>
            <a:ext cx="2441874" cy="1004443"/>
            <a:chOff x="3221417" y="891184"/>
            <a:chExt cx="1547716" cy="773858"/>
          </a:xfrm>
        </p:grpSpPr>
        <p:sp>
          <p:nvSpPr>
            <p:cNvPr id="24" name="Rounded Rectangle 23"/>
            <p:cNvSpPr/>
            <p:nvPr/>
          </p:nvSpPr>
          <p:spPr>
            <a:xfrm>
              <a:off x="3221417" y="891184"/>
              <a:ext cx="1547716" cy="773858"/>
            </a:xfrm>
            <a:prstGeom prst="roundRect">
              <a:avLst>
                <a:gd name="adj" fmla="val 10000"/>
              </a:avLst>
            </a:prstGeom>
          </p:spPr>
          <p:style>
            <a:lnRef idx="2">
              <a:schemeClr val="accent2"/>
            </a:lnRef>
            <a:fillRef idx="1">
              <a:schemeClr val="lt1"/>
            </a:fillRef>
            <a:effectRef idx="0">
              <a:schemeClr val="accent2"/>
            </a:effectRef>
            <a:fontRef idx="minor">
              <a:schemeClr val="dk1"/>
            </a:fontRef>
          </p:style>
        </p:sp>
        <p:sp>
          <p:nvSpPr>
            <p:cNvPr id="25" name="Rounded Rectangle 4"/>
            <p:cNvSpPr/>
            <p:nvPr/>
          </p:nvSpPr>
          <p:spPr>
            <a:xfrm>
              <a:off x="3244083" y="913850"/>
              <a:ext cx="1502384" cy="728526"/>
            </a:xfrm>
            <a:prstGeom prst="rect">
              <a:avLst/>
            </a:prstGeom>
            <a:ln>
              <a:noFill/>
            </a:ln>
          </p:spPr>
          <p:style>
            <a:lnRef idx="2">
              <a:schemeClr val="accent2"/>
            </a:lnRef>
            <a:fillRef idx="1">
              <a:schemeClr val="lt1"/>
            </a:fillRef>
            <a:effectRef idx="0">
              <a:schemeClr val="accent2"/>
            </a:effectRef>
            <a:fontRef idx="minor">
              <a:schemeClr val="dk1"/>
            </a:fontRef>
          </p:style>
          <p:txBody>
            <a:bodyPr spcFirstLastPara="0" vert="horz" wrap="square" lIns="14609" tIns="14609" rIns="14609" bIns="14609" numCol="1" spcCol="1270" anchor="ctr" anchorCtr="0">
              <a:noAutofit/>
            </a:bodyPr>
            <a:lstStyle/>
            <a:p>
              <a:pPr algn="ctr" defTabSz="1022657">
                <a:lnSpc>
                  <a:spcPct val="90000"/>
                </a:lnSpc>
                <a:spcBef>
                  <a:spcPct val="0"/>
                </a:spcBef>
                <a:spcAft>
                  <a:spcPct val="35000"/>
                </a:spcAft>
              </a:pPr>
              <a:r>
                <a:rPr lang="en-US" sz="2401" b="1" dirty="0">
                  <a:solidFill>
                    <a:schemeClr val="tx1"/>
                  </a:solidFill>
                  <a:latin typeface="Cambria" panose="02040503050406030204" pitchFamily="18" charset="0"/>
                  <a:ea typeface="Cambria" panose="02040503050406030204" pitchFamily="18" charset="0"/>
                </a:rPr>
                <a:t>TÍCH LŨY VỐN</a:t>
              </a:r>
            </a:p>
          </p:txBody>
        </p:sp>
      </p:grpSp>
      <p:grpSp>
        <p:nvGrpSpPr>
          <p:cNvPr id="7" name="Group 6"/>
          <p:cNvGrpSpPr/>
          <p:nvPr/>
        </p:nvGrpSpPr>
        <p:grpSpPr>
          <a:xfrm>
            <a:off x="4047478" y="676943"/>
            <a:ext cx="5683471" cy="774060"/>
            <a:chOff x="5388220" y="1248"/>
            <a:chExt cx="1547716" cy="773858"/>
          </a:xfrm>
        </p:grpSpPr>
        <p:sp>
          <p:nvSpPr>
            <p:cNvPr id="20" name="Rounded Rectangle 19"/>
            <p:cNvSpPr/>
            <p:nvPr/>
          </p:nvSpPr>
          <p:spPr>
            <a:xfrm>
              <a:off x="5388220" y="1248"/>
              <a:ext cx="1547716" cy="773858"/>
            </a:xfrm>
            <a:prstGeom prst="roundRect">
              <a:avLst>
                <a:gd name="adj" fmla="val 10000"/>
              </a:avLst>
            </a:prstGeom>
          </p:spPr>
          <p:style>
            <a:lnRef idx="2">
              <a:schemeClr val="accent4">
                <a:shade val="50000"/>
              </a:schemeClr>
            </a:lnRef>
            <a:fillRef idx="1">
              <a:schemeClr val="accent4"/>
            </a:fillRef>
            <a:effectRef idx="0">
              <a:schemeClr val="accent4"/>
            </a:effectRef>
            <a:fontRef idx="minor">
              <a:schemeClr val="lt1"/>
            </a:fontRef>
          </p:style>
        </p:sp>
        <p:sp>
          <p:nvSpPr>
            <p:cNvPr id="21" name="Rounded Rectangle 8"/>
            <p:cNvSpPr/>
            <p:nvPr/>
          </p:nvSpPr>
          <p:spPr>
            <a:xfrm>
              <a:off x="5410886" y="23914"/>
              <a:ext cx="1502384" cy="728526"/>
            </a:xfrm>
            <a:prstGeom prst="rect">
              <a:avLst/>
            </a:prstGeom>
            <a:ln>
              <a:noFill/>
            </a:ln>
          </p:spPr>
          <p:style>
            <a:lnRef idx="2">
              <a:schemeClr val="accent4">
                <a:shade val="50000"/>
              </a:schemeClr>
            </a:lnRef>
            <a:fillRef idx="1">
              <a:schemeClr val="accent4"/>
            </a:fillRef>
            <a:effectRef idx="0">
              <a:schemeClr val="accent4"/>
            </a:effectRef>
            <a:fontRef idx="minor">
              <a:schemeClr val="lt1"/>
            </a:fontRef>
          </p:style>
          <p:txBody>
            <a:bodyPr spcFirstLastPara="0" vert="horz" wrap="square" lIns="14609" tIns="14609" rIns="14609" bIns="14609" numCol="1" spcCol="1270" anchor="ctr" anchorCtr="0">
              <a:noAutofit/>
            </a:bodyPr>
            <a:lstStyle/>
            <a:p>
              <a:pPr algn="ctr" defTabSz="1022657">
                <a:lnSpc>
                  <a:spcPct val="90000"/>
                </a:lnSpc>
                <a:spcBef>
                  <a:spcPct val="0"/>
                </a:spcBef>
                <a:spcAft>
                  <a:spcPct val="35000"/>
                </a:spcAft>
              </a:pPr>
              <a:r>
                <a:rPr lang="en-US" sz="2401" dirty="0">
                  <a:solidFill>
                    <a:schemeClr val="tx1"/>
                  </a:solidFill>
                  <a:latin typeface="Cambria" panose="02040503050406030204" pitchFamily="18" charset="0"/>
                  <a:ea typeface="Cambria" panose="02040503050406030204" pitchFamily="18" charset="0"/>
                </a:rPr>
                <a:t>PHÁT KIẾN ĐỊA LÝ</a:t>
              </a:r>
            </a:p>
          </p:txBody>
        </p:sp>
      </p:grpSp>
      <p:grpSp>
        <p:nvGrpSpPr>
          <p:cNvPr id="9" name="Group 8"/>
          <p:cNvGrpSpPr/>
          <p:nvPr/>
        </p:nvGrpSpPr>
        <p:grpSpPr>
          <a:xfrm>
            <a:off x="4047478" y="1567110"/>
            <a:ext cx="5683471" cy="774060"/>
            <a:chOff x="5388220" y="891184"/>
            <a:chExt cx="1547716" cy="773858"/>
          </a:xfrm>
        </p:grpSpPr>
        <p:sp>
          <p:nvSpPr>
            <p:cNvPr id="16" name="Rounded Rectangle 15"/>
            <p:cNvSpPr/>
            <p:nvPr/>
          </p:nvSpPr>
          <p:spPr>
            <a:xfrm>
              <a:off x="5388220" y="891184"/>
              <a:ext cx="1547716" cy="773858"/>
            </a:xfrm>
            <a:prstGeom prst="roundRect">
              <a:avLst>
                <a:gd name="adj" fmla="val 10000"/>
              </a:avLst>
            </a:prstGeom>
          </p:spPr>
          <p:style>
            <a:lnRef idx="2">
              <a:schemeClr val="accent3">
                <a:shade val="50000"/>
              </a:schemeClr>
            </a:lnRef>
            <a:fillRef idx="1">
              <a:schemeClr val="accent3"/>
            </a:fillRef>
            <a:effectRef idx="0">
              <a:schemeClr val="accent3"/>
            </a:effectRef>
            <a:fontRef idx="minor">
              <a:schemeClr val="lt1"/>
            </a:fontRef>
          </p:style>
        </p:sp>
        <p:sp>
          <p:nvSpPr>
            <p:cNvPr id="17" name="Rounded Rectangle 12"/>
            <p:cNvSpPr/>
            <p:nvPr/>
          </p:nvSpPr>
          <p:spPr>
            <a:xfrm>
              <a:off x="5410886" y="913850"/>
              <a:ext cx="1502384" cy="728526"/>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spcFirstLastPara="0" vert="horz" wrap="square" lIns="14609" tIns="14609" rIns="14609" bIns="14609" numCol="1" spcCol="1270" anchor="ctr" anchorCtr="0">
              <a:noAutofit/>
            </a:bodyPr>
            <a:lstStyle/>
            <a:p>
              <a:pPr algn="ctr" defTabSz="1022657">
                <a:lnSpc>
                  <a:spcPct val="90000"/>
                </a:lnSpc>
                <a:spcBef>
                  <a:spcPct val="0"/>
                </a:spcBef>
                <a:spcAft>
                  <a:spcPct val="35000"/>
                </a:spcAft>
              </a:pPr>
              <a:r>
                <a:rPr lang="en-US" sz="2401" dirty="0">
                  <a:solidFill>
                    <a:schemeClr val="tx1"/>
                  </a:solidFill>
                  <a:latin typeface="Cambria" panose="02040503050406030204" pitchFamily="18" charset="0"/>
                  <a:ea typeface="Cambria" panose="02040503050406030204" pitchFamily="18" charset="0"/>
                </a:rPr>
                <a:t>BUÔN BÁN NÔ LỆ</a:t>
              </a:r>
            </a:p>
          </p:txBody>
        </p:sp>
      </p:grpSp>
      <p:grpSp>
        <p:nvGrpSpPr>
          <p:cNvPr id="11" name="Group 10"/>
          <p:cNvGrpSpPr/>
          <p:nvPr/>
        </p:nvGrpSpPr>
        <p:grpSpPr>
          <a:xfrm>
            <a:off x="4047478" y="2457279"/>
            <a:ext cx="5683471" cy="774060"/>
            <a:chOff x="5388220" y="1781121"/>
            <a:chExt cx="1547716" cy="773858"/>
          </a:xfrm>
        </p:grpSpPr>
        <p:sp>
          <p:nvSpPr>
            <p:cNvPr id="12" name="Rounded Rectangle 11"/>
            <p:cNvSpPr/>
            <p:nvPr/>
          </p:nvSpPr>
          <p:spPr>
            <a:xfrm>
              <a:off x="5388220" y="1781121"/>
              <a:ext cx="1547716" cy="773858"/>
            </a:xfrm>
            <a:prstGeom prst="roundRect">
              <a:avLst>
                <a:gd name="adj" fmla="val 10000"/>
              </a:avLst>
            </a:prstGeom>
          </p:spPr>
          <p:style>
            <a:lnRef idx="2">
              <a:schemeClr val="accent6">
                <a:shade val="50000"/>
              </a:schemeClr>
            </a:lnRef>
            <a:fillRef idx="1">
              <a:schemeClr val="accent6"/>
            </a:fillRef>
            <a:effectRef idx="0">
              <a:schemeClr val="accent6"/>
            </a:effectRef>
            <a:fontRef idx="minor">
              <a:schemeClr val="lt1"/>
            </a:fontRef>
          </p:style>
        </p:sp>
        <p:sp>
          <p:nvSpPr>
            <p:cNvPr id="13" name="Rounded Rectangle 16"/>
            <p:cNvSpPr/>
            <p:nvPr/>
          </p:nvSpPr>
          <p:spPr>
            <a:xfrm>
              <a:off x="5410886" y="1803787"/>
              <a:ext cx="1502384" cy="728526"/>
            </a:xfrm>
            <a:prstGeom prst="rect">
              <a:avLst/>
            </a:prstGeom>
            <a:ln>
              <a:noFill/>
            </a:ln>
          </p:spPr>
          <p:style>
            <a:lnRef idx="2">
              <a:schemeClr val="accent6">
                <a:shade val="50000"/>
              </a:schemeClr>
            </a:lnRef>
            <a:fillRef idx="1">
              <a:schemeClr val="accent6"/>
            </a:fillRef>
            <a:effectRef idx="0">
              <a:schemeClr val="accent6"/>
            </a:effectRef>
            <a:fontRef idx="minor">
              <a:schemeClr val="lt1"/>
            </a:fontRef>
          </p:style>
          <p:txBody>
            <a:bodyPr spcFirstLastPara="0" vert="horz" wrap="square" lIns="14609" tIns="14609" rIns="14609" bIns="14609" numCol="1" spcCol="1270" anchor="ctr" anchorCtr="0">
              <a:noAutofit/>
            </a:bodyPr>
            <a:lstStyle/>
            <a:p>
              <a:pPr algn="ctr" defTabSz="1022657">
                <a:lnSpc>
                  <a:spcPct val="90000"/>
                </a:lnSpc>
                <a:spcBef>
                  <a:spcPct val="0"/>
                </a:spcBef>
                <a:spcAft>
                  <a:spcPct val="35000"/>
                </a:spcAft>
              </a:pPr>
              <a:r>
                <a:rPr lang="en-US" sz="2401" dirty="0">
                  <a:solidFill>
                    <a:schemeClr val="tx1"/>
                  </a:solidFill>
                  <a:latin typeface="Cambria" panose="02040503050406030204" pitchFamily="18" charset="0"/>
                  <a:ea typeface="Cambria" panose="02040503050406030204" pitchFamily="18" charset="0"/>
                </a:rPr>
                <a:t>CƯỚP ĐOẠT RUỘNG </a:t>
              </a:r>
            </a:p>
          </p:txBody>
        </p:sp>
      </p:grpSp>
      <p:grpSp>
        <p:nvGrpSpPr>
          <p:cNvPr id="27" name="Group 26"/>
          <p:cNvGrpSpPr/>
          <p:nvPr/>
        </p:nvGrpSpPr>
        <p:grpSpPr>
          <a:xfrm>
            <a:off x="228600" y="4990290"/>
            <a:ext cx="3190610" cy="1312428"/>
            <a:chOff x="2386031" y="582043"/>
            <a:chExt cx="2022282" cy="1011141"/>
          </a:xfrm>
        </p:grpSpPr>
        <p:sp>
          <p:nvSpPr>
            <p:cNvPr id="40" name="Rounded Rectangle 39"/>
            <p:cNvSpPr/>
            <p:nvPr/>
          </p:nvSpPr>
          <p:spPr>
            <a:xfrm>
              <a:off x="2386031" y="582043"/>
              <a:ext cx="2022282" cy="1011141"/>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1" name="Rounded Rectangle 4"/>
            <p:cNvSpPr/>
            <p:nvPr/>
          </p:nvSpPr>
          <p:spPr>
            <a:xfrm>
              <a:off x="2415646" y="611658"/>
              <a:ext cx="1963052" cy="951911"/>
            </a:xfrm>
            <a:prstGeom prst="rect">
              <a:avLst/>
            </a:prstGeom>
            <a:ln>
              <a:noFill/>
            </a:ln>
          </p:spPr>
          <p:style>
            <a:lnRef idx="2">
              <a:schemeClr val="accent4"/>
            </a:lnRef>
            <a:fillRef idx="1">
              <a:schemeClr val="lt1"/>
            </a:fillRef>
            <a:effectRef idx="0">
              <a:schemeClr val="accent4"/>
            </a:effectRef>
            <a:fontRef idx="minor">
              <a:schemeClr val="dk1"/>
            </a:fontRef>
          </p:style>
          <p:txBody>
            <a:bodyPr spcFirstLastPara="0" vert="horz" wrap="square" lIns="10163" tIns="10163" rIns="10163" bIns="10163" numCol="1" spcCol="1270" anchor="ctr" anchorCtr="0">
              <a:noAutofit/>
            </a:bodyPr>
            <a:lstStyle/>
            <a:p>
              <a:pPr algn="ctr" defTabSz="711413">
                <a:lnSpc>
                  <a:spcPct val="90000"/>
                </a:lnSpc>
                <a:spcBef>
                  <a:spcPct val="0"/>
                </a:spcBef>
                <a:spcAft>
                  <a:spcPct val="35000"/>
                </a:spcAft>
              </a:pPr>
              <a:r>
                <a:rPr lang="en-US" sz="2401" b="1" dirty="0">
                  <a:solidFill>
                    <a:schemeClr val="tx1"/>
                  </a:solidFill>
                  <a:latin typeface="Cambria" panose="02040503050406030204" pitchFamily="18" charset="0"/>
                  <a:ea typeface="Cambria" panose="02040503050406030204" pitchFamily="18" charset="0"/>
                </a:rPr>
                <a:t>TÍCH LŨY NHÂN CÔNG</a:t>
              </a:r>
            </a:p>
          </p:txBody>
        </p:sp>
      </p:grpSp>
      <p:grpSp>
        <p:nvGrpSpPr>
          <p:cNvPr id="28" name="Group 27"/>
          <p:cNvGrpSpPr/>
          <p:nvPr/>
        </p:nvGrpSpPr>
        <p:grpSpPr>
          <a:xfrm>
            <a:off x="3133830" y="5002748"/>
            <a:ext cx="2335479" cy="83693"/>
            <a:chOff x="4314680" y="755074"/>
            <a:chExt cx="996179" cy="83671"/>
          </a:xfrm>
        </p:grpSpPr>
        <p:sp>
          <p:nvSpPr>
            <p:cNvPr id="38" name="Straight Connector 5"/>
            <p:cNvSpPr/>
            <p:nvPr/>
          </p:nvSpPr>
          <p:spPr>
            <a:xfrm rot="19457599">
              <a:off x="4314680" y="755074"/>
              <a:ext cx="996179" cy="83671"/>
            </a:xfrm>
            <a:custGeom>
              <a:avLst/>
              <a:gdLst/>
              <a:ahLst/>
              <a:cxnLst/>
              <a:rect l="0" t="0" r="0" b="0"/>
              <a:pathLst>
                <a:path>
                  <a:moveTo>
                    <a:pt x="0" y="41835"/>
                  </a:moveTo>
                  <a:lnTo>
                    <a:pt x="996179" y="41835"/>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39" name="Straight Connector 6"/>
            <p:cNvSpPr/>
            <p:nvPr/>
          </p:nvSpPr>
          <p:spPr>
            <a:xfrm rot="19457599">
              <a:off x="4787866" y="772006"/>
              <a:ext cx="49808" cy="4980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3" tIns="0" rIns="12703" bIns="0" numCol="1" spcCol="1270" anchor="ctr" anchorCtr="0">
              <a:noAutofit/>
            </a:bodyPr>
            <a:lstStyle/>
            <a:p>
              <a:pPr algn="ctr" defTabSz="222317">
                <a:lnSpc>
                  <a:spcPct val="90000"/>
                </a:lnSpc>
                <a:spcBef>
                  <a:spcPct val="0"/>
                </a:spcBef>
                <a:spcAft>
                  <a:spcPct val="35000"/>
                </a:spcAft>
              </a:pPr>
              <a:endParaRPr lang="en-US" sz="2401">
                <a:solidFill>
                  <a:schemeClr val="tx1"/>
                </a:solidFill>
              </a:endParaRPr>
            </a:p>
          </p:txBody>
        </p:sp>
      </p:grpSp>
      <p:grpSp>
        <p:nvGrpSpPr>
          <p:cNvPr id="29" name="Group 28"/>
          <p:cNvGrpSpPr/>
          <p:nvPr/>
        </p:nvGrpSpPr>
        <p:grpSpPr>
          <a:xfrm>
            <a:off x="4228332" y="4709757"/>
            <a:ext cx="5474636" cy="1011404"/>
            <a:chOff x="5217226" y="637"/>
            <a:chExt cx="2022282" cy="1011141"/>
          </a:xfrm>
        </p:grpSpPr>
        <p:sp>
          <p:nvSpPr>
            <p:cNvPr id="36" name="Rounded Rectangle 35"/>
            <p:cNvSpPr/>
            <p:nvPr/>
          </p:nvSpPr>
          <p:spPr>
            <a:xfrm>
              <a:off x="5217226" y="637"/>
              <a:ext cx="2022282" cy="1011141"/>
            </a:xfrm>
            <a:prstGeom prst="roundRect">
              <a:avLst>
                <a:gd name="adj" fmla="val 10000"/>
              </a:avLst>
            </a:prstGeom>
          </p:spPr>
          <p:style>
            <a:lnRef idx="2">
              <a:schemeClr val="accent2">
                <a:shade val="50000"/>
              </a:schemeClr>
            </a:lnRef>
            <a:fillRef idx="1">
              <a:schemeClr val="accent2"/>
            </a:fillRef>
            <a:effectRef idx="0">
              <a:schemeClr val="accent2"/>
            </a:effectRef>
            <a:fontRef idx="minor">
              <a:schemeClr val="lt1"/>
            </a:fontRef>
          </p:style>
        </p:sp>
        <p:sp>
          <p:nvSpPr>
            <p:cNvPr id="37" name="Rounded Rectangle 8"/>
            <p:cNvSpPr/>
            <p:nvPr/>
          </p:nvSpPr>
          <p:spPr>
            <a:xfrm>
              <a:off x="5246841" y="30252"/>
              <a:ext cx="1963052" cy="951911"/>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spcFirstLastPara="0" vert="horz" wrap="square" lIns="10163" tIns="10163" rIns="10163" bIns="10163" numCol="1" spcCol="1270" anchor="ctr" anchorCtr="0">
              <a:noAutofit/>
            </a:bodyPr>
            <a:lstStyle/>
            <a:p>
              <a:pPr algn="ctr" defTabSz="711413">
                <a:lnSpc>
                  <a:spcPct val="90000"/>
                </a:lnSpc>
                <a:spcBef>
                  <a:spcPct val="0"/>
                </a:spcBef>
                <a:spcAft>
                  <a:spcPct val="35000"/>
                </a:spcAft>
              </a:pPr>
              <a:r>
                <a:rPr lang="en-US" sz="2401" dirty="0">
                  <a:solidFill>
                    <a:schemeClr val="tx1"/>
                  </a:solidFill>
                  <a:latin typeface="Cambria" panose="02040503050406030204" pitchFamily="18" charset="0"/>
                  <a:ea typeface="Cambria" panose="02040503050406030204" pitchFamily="18" charset="0"/>
                </a:rPr>
                <a:t>NÔNG DÂN MẤT RUỘNG -&gt; ĐI LÀM THUÊ</a:t>
              </a:r>
            </a:p>
          </p:txBody>
        </p:sp>
      </p:grpSp>
      <p:grpSp>
        <p:nvGrpSpPr>
          <p:cNvPr id="30" name="Group 29"/>
          <p:cNvGrpSpPr/>
          <p:nvPr/>
        </p:nvGrpSpPr>
        <p:grpSpPr>
          <a:xfrm>
            <a:off x="3195779" y="6378573"/>
            <a:ext cx="2335479" cy="83693"/>
            <a:chOff x="4314680" y="1336481"/>
            <a:chExt cx="996179" cy="83671"/>
          </a:xfrm>
        </p:grpSpPr>
        <p:sp>
          <p:nvSpPr>
            <p:cNvPr id="34" name="Straight Connector 9"/>
            <p:cNvSpPr/>
            <p:nvPr/>
          </p:nvSpPr>
          <p:spPr>
            <a:xfrm rot="2142401">
              <a:off x="4314680" y="1336481"/>
              <a:ext cx="996179" cy="83671"/>
            </a:xfrm>
            <a:custGeom>
              <a:avLst/>
              <a:gdLst/>
              <a:ahLst/>
              <a:cxnLst/>
              <a:rect l="0" t="0" r="0" b="0"/>
              <a:pathLst>
                <a:path>
                  <a:moveTo>
                    <a:pt x="0" y="41835"/>
                  </a:moveTo>
                  <a:lnTo>
                    <a:pt x="996179" y="41835"/>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35" name="Straight Connector 10"/>
            <p:cNvSpPr/>
            <p:nvPr/>
          </p:nvSpPr>
          <p:spPr>
            <a:xfrm rot="2142401">
              <a:off x="4787866" y="1353412"/>
              <a:ext cx="49808" cy="4980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3" tIns="0" rIns="12703" bIns="0" numCol="1" spcCol="1270" anchor="ctr" anchorCtr="0">
              <a:noAutofit/>
            </a:bodyPr>
            <a:lstStyle/>
            <a:p>
              <a:pPr algn="ctr" defTabSz="222317">
                <a:lnSpc>
                  <a:spcPct val="90000"/>
                </a:lnSpc>
                <a:spcBef>
                  <a:spcPct val="0"/>
                </a:spcBef>
                <a:spcAft>
                  <a:spcPct val="35000"/>
                </a:spcAft>
              </a:pPr>
              <a:endParaRPr lang="en-US" sz="2401">
                <a:solidFill>
                  <a:schemeClr val="tx1"/>
                </a:solidFill>
              </a:endParaRPr>
            </a:p>
          </p:txBody>
        </p:sp>
      </p:grpSp>
      <p:grpSp>
        <p:nvGrpSpPr>
          <p:cNvPr id="31" name="Group 30"/>
          <p:cNvGrpSpPr/>
          <p:nvPr/>
        </p:nvGrpSpPr>
        <p:grpSpPr>
          <a:xfrm>
            <a:off x="4228332" y="5872872"/>
            <a:ext cx="5474636" cy="1011404"/>
            <a:chOff x="5217226" y="1163449"/>
            <a:chExt cx="2022282" cy="1011141"/>
          </a:xfrm>
        </p:grpSpPr>
        <p:sp>
          <p:nvSpPr>
            <p:cNvPr id="32" name="Rounded Rectangle 31"/>
            <p:cNvSpPr/>
            <p:nvPr/>
          </p:nvSpPr>
          <p:spPr>
            <a:xfrm>
              <a:off x="5217226" y="1163449"/>
              <a:ext cx="2022282" cy="1011141"/>
            </a:xfrm>
            <a:prstGeom prst="roundRect">
              <a:avLst>
                <a:gd name="adj" fmla="val 10000"/>
              </a:avLst>
            </a:prstGeom>
          </p:spPr>
          <p:style>
            <a:lnRef idx="2">
              <a:schemeClr val="accent5">
                <a:shade val="50000"/>
              </a:schemeClr>
            </a:lnRef>
            <a:fillRef idx="1">
              <a:schemeClr val="accent5"/>
            </a:fillRef>
            <a:effectRef idx="0">
              <a:schemeClr val="accent5"/>
            </a:effectRef>
            <a:fontRef idx="minor">
              <a:schemeClr val="lt1"/>
            </a:fontRef>
          </p:style>
        </p:sp>
        <p:sp>
          <p:nvSpPr>
            <p:cNvPr id="33" name="Rounded Rectangle 12"/>
            <p:cNvSpPr/>
            <p:nvPr/>
          </p:nvSpPr>
          <p:spPr>
            <a:xfrm>
              <a:off x="5246841" y="1193064"/>
              <a:ext cx="1963052" cy="951911"/>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spcFirstLastPara="0" vert="horz" wrap="square" lIns="10163" tIns="10163" rIns="10163" bIns="10163" numCol="1" spcCol="1270" anchor="ctr" anchorCtr="0">
              <a:noAutofit/>
            </a:bodyPr>
            <a:lstStyle/>
            <a:p>
              <a:pPr algn="ctr" defTabSz="711413">
                <a:lnSpc>
                  <a:spcPct val="90000"/>
                </a:lnSpc>
                <a:spcBef>
                  <a:spcPct val="0"/>
                </a:spcBef>
                <a:spcAft>
                  <a:spcPct val="35000"/>
                </a:spcAft>
              </a:pPr>
              <a:r>
                <a:rPr lang="en-US" sz="2401" dirty="0">
                  <a:solidFill>
                    <a:schemeClr val="tx1"/>
                  </a:solidFill>
                  <a:latin typeface="Cambria" panose="02040503050406030204" pitchFamily="18" charset="0"/>
                  <a:ea typeface="Cambria" panose="02040503050406030204" pitchFamily="18" charset="0"/>
                </a:rPr>
                <a:t>THỢ THỦ CÔNG VAY NĂNG LÃI DO THUẾ KHÓA -&gt; ĐI LÀM THUÊ</a:t>
              </a:r>
            </a:p>
          </p:txBody>
        </p:sp>
      </p:grpSp>
      <p:cxnSp>
        <p:nvCxnSpPr>
          <p:cNvPr id="49" name="Straight Connector 48"/>
          <p:cNvCxnSpPr>
            <a:stCxn id="24" idx="3"/>
            <a:endCxn id="20" idx="1"/>
          </p:cNvCxnSpPr>
          <p:nvPr/>
        </p:nvCxnSpPr>
        <p:spPr>
          <a:xfrm flipV="1">
            <a:off x="2971800" y="1063973"/>
            <a:ext cx="1075678" cy="774976"/>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p:cNvCxnSpPr>
            <a:stCxn id="24" idx="3"/>
            <a:endCxn id="16" idx="1"/>
          </p:cNvCxnSpPr>
          <p:nvPr/>
        </p:nvCxnSpPr>
        <p:spPr>
          <a:xfrm>
            <a:off x="2971800" y="1838949"/>
            <a:ext cx="1075678" cy="115191"/>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a:stCxn id="24" idx="3"/>
            <a:endCxn id="12" idx="1"/>
          </p:cNvCxnSpPr>
          <p:nvPr/>
        </p:nvCxnSpPr>
        <p:spPr>
          <a:xfrm>
            <a:off x="2971800" y="1838949"/>
            <a:ext cx="1075678" cy="100536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9221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barn(inVertical)">
                                      <p:cBhvr>
                                        <p:cTn id="7" dur="500"/>
                                        <p:tgtEl>
                                          <p:spTgt spid="49"/>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barn(inVertical)">
                                      <p:cBhvr>
                                        <p:cTn id="15" dur="500"/>
                                        <p:tgtEl>
                                          <p:spTgt spid="51"/>
                                        </p:tgtEl>
                                      </p:cBhvr>
                                    </p:animEffect>
                                  </p:childTnLst>
                                </p:cTn>
                              </p:par>
                              <p:par>
                                <p:cTn id="16" presetID="16" presetClass="entr" presetSubtype="21"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53"/>
                                        </p:tgtEl>
                                        <p:attrNameLst>
                                          <p:attrName>style.visibility</p:attrName>
                                        </p:attrNameLst>
                                      </p:cBhvr>
                                      <p:to>
                                        <p:strVal val="visible"/>
                                      </p:to>
                                    </p:set>
                                    <p:animEffect transition="in" filter="barn(inVertical)">
                                      <p:cBhvr>
                                        <p:cTn id="23" dur="500"/>
                                        <p:tgtEl>
                                          <p:spTgt spid="53"/>
                                        </p:tgtEl>
                                      </p:cBhvr>
                                    </p:animEffect>
                                  </p:childTnLst>
                                </p:cTn>
                              </p:par>
                              <p:par>
                                <p:cTn id="24" presetID="16" presetClass="entr" presetSubtype="21"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barn(inVertical)">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barn(inVertical)">
                                      <p:cBhvr>
                                        <p:cTn id="31" dur="500"/>
                                        <p:tgtEl>
                                          <p:spTgt spid="28"/>
                                        </p:tgtEl>
                                      </p:cBhvr>
                                    </p:animEffect>
                                  </p:childTnLst>
                                </p:cTn>
                              </p:par>
                              <p:par>
                                <p:cTn id="32" presetID="16" presetClass="entr" presetSubtype="21" fill="hold"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barn(inVertical)">
                                      <p:cBhvr>
                                        <p:cTn id="34" dur="500"/>
                                        <p:tgtEl>
                                          <p:spTgt spid="29"/>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barn(inVertical)">
                                      <p:cBhvr>
                                        <p:cTn id="39" dur="500"/>
                                        <p:tgtEl>
                                          <p:spTgt spid="30"/>
                                        </p:tgtEl>
                                      </p:cBhvr>
                                    </p:animEffect>
                                  </p:childTnLst>
                                </p:cTn>
                              </p:par>
                              <p:par>
                                <p:cTn id="40" presetID="16" presetClass="entr" presetSubtype="21" fill="hold" nodeType="with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barn(inVertical)">
                                      <p:cBhvr>
                                        <p:cTn id="4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2076" t="17097" b="7888"/>
          <a:stretch/>
        </p:blipFill>
        <p:spPr bwMode="auto">
          <a:xfrm>
            <a:off x="1751469" y="151546"/>
            <a:ext cx="8577980" cy="4192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531951" y="4724737"/>
            <a:ext cx="10670779" cy="1816355"/>
          </a:xfrm>
          <a:prstGeom prst="rect">
            <a:avLst/>
          </a:prstGeom>
          <a:noFill/>
        </p:spPr>
        <p:txBody>
          <a:bodyPr wrap="square" rtlCol="0">
            <a:spAutoFit/>
          </a:bodyPr>
          <a:lstStyle/>
          <a:p>
            <a:pPr algn="ctr"/>
            <a:r>
              <a:rPr lang="en-US" sz="2801" dirty="0" err="1"/>
              <a:t>Bức</a:t>
            </a:r>
            <a:r>
              <a:rPr lang="en-US" sz="2801" dirty="0"/>
              <a:t> </a:t>
            </a:r>
            <a:r>
              <a:rPr lang="en-US" sz="2801" dirty="0" err="1"/>
              <a:t>tranh</a:t>
            </a:r>
            <a:r>
              <a:rPr lang="en-US" sz="2801" dirty="0"/>
              <a:t> </a:t>
            </a:r>
            <a:r>
              <a:rPr lang="en-US" sz="2801" dirty="0" err="1"/>
              <a:t>miêu</a:t>
            </a:r>
            <a:r>
              <a:rPr lang="en-US" sz="2801" dirty="0"/>
              <a:t> </a:t>
            </a:r>
            <a:r>
              <a:rPr lang="en-US" sz="2801" dirty="0" err="1"/>
              <a:t>tả</a:t>
            </a:r>
            <a:r>
              <a:rPr lang="en-US" sz="2801" dirty="0"/>
              <a:t> </a:t>
            </a:r>
            <a:r>
              <a:rPr lang="en-US" sz="2801" dirty="0" err="1"/>
              <a:t>cảnh</a:t>
            </a:r>
            <a:r>
              <a:rPr lang="en-US" sz="2801" dirty="0"/>
              <a:t> </a:t>
            </a:r>
            <a:r>
              <a:rPr lang="en-US" sz="2801" dirty="0" err="1"/>
              <a:t>quân</a:t>
            </a:r>
            <a:r>
              <a:rPr lang="en-US" sz="2801" dirty="0"/>
              <a:t> </a:t>
            </a:r>
            <a:r>
              <a:rPr lang="en-US" sz="2801" dirty="0" err="1"/>
              <a:t>của</a:t>
            </a:r>
            <a:r>
              <a:rPr lang="en-US" sz="2801" dirty="0"/>
              <a:t> </a:t>
            </a:r>
            <a:r>
              <a:rPr lang="en-US" sz="2801" dirty="0" err="1"/>
              <a:t>quý</a:t>
            </a:r>
            <a:r>
              <a:rPr lang="en-US" sz="2801" dirty="0"/>
              <a:t> </a:t>
            </a:r>
            <a:r>
              <a:rPr lang="en-US" sz="2801" dirty="0" err="1"/>
              <a:t>tộc</a:t>
            </a:r>
            <a:r>
              <a:rPr lang="en-US" sz="2801" dirty="0"/>
              <a:t>, </a:t>
            </a:r>
            <a:r>
              <a:rPr lang="en-US" sz="2801" dirty="0" err="1"/>
              <a:t>địa</a:t>
            </a:r>
            <a:r>
              <a:rPr lang="en-US" sz="2801" dirty="0"/>
              <a:t> </a:t>
            </a:r>
            <a:r>
              <a:rPr lang="en-US" sz="2801" dirty="0" err="1"/>
              <a:t>chủ</a:t>
            </a:r>
            <a:r>
              <a:rPr lang="en-US" sz="2801" dirty="0"/>
              <a:t> </a:t>
            </a:r>
            <a:r>
              <a:rPr lang="en-US" sz="2801" dirty="0" err="1"/>
              <a:t>đang</a:t>
            </a:r>
            <a:r>
              <a:rPr lang="en-US" sz="2801" dirty="0"/>
              <a:t> </a:t>
            </a:r>
            <a:r>
              <a:rPr lang="en-US" sz="2801" dirty="0" err="1"/>
              <a:t>cầm</a:t>
            </a:r>
            <a:r>
              <a:rPr lang="en-US" sz="2801" dirty="0"/>
              <a:t> </a:t>
            </a:r>
            <a:r>
              <a:rPr lang="en-US" sz="2801" dirty="0" err="1"/>
              <a:t>vũ</a:t>
            </a:r>
            <a:r>
              <a:rPr lang="en-US" sz="2801" dirty="0"/>
              <a:t> </a:t>
            </a:r>
            <a:r>
              <a:rPr lang="en-US" sz="2801" dirty="0" err="1"/>
              <a:t>khí</a:t>
            </a:r>
            <a:r>
              <a:rPr lang="en-US" sz="2801" dirty="0"/>
              <a:t> </a:t>
            </a:r>
            <a:r>
              <a:rPr lang="en-US" sz="2801" dirty="0" err="1"/>
              <a:t>xua</a:t>
            </a:r>
            <a:r>
              <a:rPr lang="en-US" sz="2801" dirty="0"/>
              <a:t> </a:t>
            </a:r>
            <a:r>
              <a:rPr lang="en-US" sz="2801" dirty="0" err="1"/>
              <a:t>đuổi</a:t>
            </a:r>
            <a:r>
              <a:rPr lang="en-US" sz="2801" dirty="0"/>
              <a:t> </a:t>
            </a:r>
            <a:r>
              <a:rPr lang="en-US" sz="2801" dirty="0" err="1"/>
              <a:t>những</a:t>
            </a:r>
            <a:r>
              <a:rPr lang="en-US" sz="2801" dirty="0"/>
              <a:t> </a:t>
            </a:r>
            <a:r>
              <a:rPr lang="en-US" sz="2801" dirty="0" err="1"/>
              <a:t>người</a:t>
            </a:r>
            <a:r>
              <a:rPr lang="en-US" sz="2801" dirty="0"/>
              <a:t> </a:t>
            </a:r>
            <a:r>
              <a:rPr lang="en-US" sz="2801" dirty="0" err="1"/>
              <a:t>nông</a:t>
            </a:r>
            <a:r>
              <a:rPr lang="en-US" sz="2801" dirty="0"/>
              <a:t> </a:t>
            </a:r>
            <a:r>
              <a:rPr lang="en-US" sz="2801" dirty="0" err="1"/>
              <a:t>dân</a:t>
            </a:r>
            <a:r>
              <a:rPr lang="en-US" sz="2801" dirty="0"/>
              <a:t> </a:t>
            </a:r>
            <a:r>
              <a:rPr lang="en-US" sz="2801" dirty="0" err="1"/>
              <a:t>ra</a:t>
            </a:r>
            <a:r>
              <a:rPr lang="en-US" sz="2801" dirty="0"/>
              <a:t> </a:t>
            </a:r>
            <a:r>
              <a:rPr lang="en-US" sz="2801" dirty="0" err="1"/>
              <a:t>khỏi</a:t>
            </a:r>
            <a:r>
              <a:rPr lang="en-US" sz="2801" dirty="0"/>
              <a:t> </a:t>
            </a:r>
            <a:r>
              <a:rPr lang="en-US" sz="2801" dirty="0" err="1"/>
              <a:t>chính</a:t>
            </a:r>
            <a:r>
              <a:rPr lang="en-US" sz="2801" dirty="0"/>
              <a:t> </a:t>
            </a:r>
            <a:r>
              <a:rPr lang="en-US" sz="2801" dirty="0" err="1"/>
              <a:t>mảnh</a:t>
            </a:r>
            <a:r>
              <a:rPr lang="en-US" sz="2801" dirty="0"/>
              <a:t> </a:t>
            </a:r>
            <a:r>
              <a:rPr lang="en-US" sz="2801" dirty="0" err="1"/>
              <a:t>đất</a:t>
            </a:r>
            <a:r>
              <a:rPr lang="en-US" sz="2801" dirty="0"/>
              <a:t> </a:t>
            </a:r>
            <a:r>
              <a:rPr lang="en-US" sz="2801" dirty="0" err="1"/>
              <a:t>của</a:t>
            </a:r>
            <a:r>
              <a:rPr lang="en-US" sz="2801" dirty="0"/>
              <a:t> </a:t>
            </a:r>
            <a:r>
              <a:rPr lang="en-US" sz="2801" dirty="0" err="1"/>
              <a:t>họ</a:t>
            </a:r>
            <a:r>
              <a:rPr lang="en-US" sz="2801" dirty="0"/>
              <a:t>. </a:t>
            </a:r>
            <a:r>
              <a:rPr lang="en-US" sz="2801" dirty="0" err="1"/>
              <a:t>Những</a:t>
            </a:r>
            <a:r>
              <a:rPr lang="en-US" sz="2801" dirty="0"/>
              <a:t> </a:t>
            </a:r>
            <a:r>
              <a:rPr lang="en-US" sz="2801" dirty="0" err="1"/>
              <a:t>người</a:t>
            </a:r>
            <a:r>
              <a:rPr lang="en-US" sz="2801" dirty="0"/>
              <a:t> </a:t>
            </a:r>
            <a:r>
              <a:rPr lang="en-US" sz="2801" dirty="0" err="1"/>
              <a:t>dân</a:t>
            </a:r>
            <a:r>
              <a:rPr lang="en-US" sz="2801" dirty="0"/>
              <a:t> </a:t>
            </a:r>
            <a:r>
              <a:rPr lang="en-US" sz="2801" dirty="0" err="1"/>
              <a:t>nghèo</a:t>
            </a:r>
            <a:r>
              <a:rPr lang="en-US" sz="2801" dirty="0"/>
              <a:t> </a:t>
            </a:r>
            <a:r>
              <a:rPr lang="en-US" sz="2801" dirty="0" err="1"/>
              <a:t>cố</a:t>
            </a:r>
            <a:r>
              <a:rPr lang="en-US" sz="2801" dirty="0"/>
              <a:t> </a:t>
            </a:r>
            <a:r>
              <a:rPr lang="en-US" sz="2801" dirty="0" err="1"/>
              <a:t>bám</a:t>
            </a:r>
            <a:r>
              <a:rPr lang="en-US" sz="2801" dirty="0"/>
              <a:t> </a:t>
            </a:r>
            <a:r>
              <a:rPr lang="en-US" sz="2801" dirty="0" err="1"/>
              <a:t>trụ</a:t>
            </a:r>
            <a:r>
              <a:rPr lang="en-US" sz="2801" dirty="0"/>
              <a:t> </a:t>
            </a:r>
            <a:r>
              <a:rPr lang="en-US" sz="2801" dirty="0" err="1"/>
              <a:t>nhưng</a:t>
            </a:r>
            <a:r>
              <a:rPr lang="en-US" sz="2801" dirty="0"/>
              <a:t> </a:t>
            </a:r>
            <a:r>
              <a:rPr lang="en-US" sz="2801" dirty="0" err="1"/>
              <a:t>vẫn</a:t>
            </a:r>
            <a:r>
              <a:rPr lang="en-US" sz="2801" dirty="0"/>
              <a:t> </a:t>
            </a:r>
            <a:r>
              <a:rPr lang="en-US" sz="2801" dirty="0" err="1"/>
              <a:t>bị</a:t>
            </a:r>
            <a:r>
              <a:rPr lang="en-US" sz="2801" dirty="0"/>
              <a:t> </a:t>
            </a:r>
            <a:r>
              <a:rPr lang="en-US" sz="2801" dirty="0" err="1"/>
              <a:t>đuổi</a:t>
            </a:r>
            <a:r>
              <a:rPr lang="en-US" sz="2801" dirty="0"/>
              <a:t> </a:t>
            </a:r>
            <a:r>
              <a:rPr lang="en-US" sz="2801" dirty="0" err="1"/>
              <a:t>đi</a:t>
            </a:r>
            <a:r>
              <a:rPr lang="en-US" sz="2801" dirty="0"/>
              <a:t> -&gt; </a:t>
            </a:r>
            <a:r>
              <a:rPr lang="en-US" sz="2801" dirty="0" err="1"/>
              <a:t>hiện</a:t>
            </a:r>
            <a:r>
              <a:rPr lang="en-US" sz="2801" dirty="0"/>
              <a:t> </a:t>
            </a:r>
            <a:r>
              <a:rPr lang="en-US" sz="2801" dirty="0" err="1"/>
              <a:t>tượng</a:t>
            </a:r>
            <a:r>
              <a:rPr lang="en-US" sz="2801" dirty="0"/>
              <a:t> </a:t>
            </a:r>
            <a:r>
              <a:rPr lang="en-US" sz="2801" dirty="0" err="1"/>
              <a:t>phổ</a:t>
            </a:r>
            <a:r>
              <a:rPr lang="en-US" sz="2801" dirty="0"/>
              <a:t> </a:t>
            </a:r>
            <a:r>
              <a:rPr lang="en-US" sz="2801" dirty="0" err="1"/>
              <a:t>biến</a:t>
            </a:r>
            <a:r>
              <a:rPr lang="en-US" sz="2801" dirty="0"/>
              <a:t> ở </a:t>
            </a:r>
            <a:r>
              <a:rPr lang="en-US" sz="2801" dirty="0" err="1"/>
              <a:t>Anh</a:t>
            </a:r>
            <a:r>
              <a:rPr lang="en-US" sz="2801" dirty="0"/>
              <a:t> TK  XVI – </a:t>
            </a:r>
            <a:r>
              <a:rPr lang="en-US" sz="2801" dirty="0" err="1"/>
              <a:t>rào</a:t>
            </a:r>
            <a:r>
              <a:rPr lang="en-US" sz="2801" dirty="0"/>
              <a:t> </a:t>
            </a:r>
            <a:r>
              <a:rPr lang="en-US" sz="2801" dirty="0" err="1"/>
              <a:t>đất</a:t>
            </a:r>
            <a:r>
              <a:rPr lang="en-US" sz="2801" dirty="0"/>
              <a:t> </a:t>
            </a:r>
            <a:r>
              <a:rPr lang="en-US" sz="2801" dirty="0" err="1"/>
              <a:t>cướp</a:t>
            </a:r>
            <a:r>
              <a:rPr lang="en-US" sz="2801" dirty="0"/>
              <a:t> </a:t>
            </a:r>
            <a:r>
              <a:rPr lang="en-US" sz="2801" dirty="0" err="1"/>
              <a:t>ruộng</a:t>
            </a:r>
            <a:endParaRPr lang="en-US" sz="2801" dirty="0"/>
          </a:p>
        </p:txBody>
      </p:sp>
    </p:spTree>
    <p:extLst>
      <p:ext uri="{BB962C8B-B14F-4D97-AF65-F5344CB8AC3E}">
        <p14:creationId xmlns:p14="http://schemas.microsoft.com/office/powerpoint/2010/main" val="787193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tuhoc365.vn/wp-content/uploads/2020/03/6-17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852" y="532646"/>
            <a:ext cx="7473417" cy="396343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03292" y="4877177"/>
            <a:ext cx="7012226" cy="523356"/>
          </a:xfrm>
          <a:prstGeom prst="rect">
            <a:avLst/>
          </a:prstGeom>
          <a:noFill/>
        </p:spPr>
        <p:txBody>
          <a:bodyPr wrap="square" rtlCol="0">
            <a:spAutoFit/>
          </a:bodyPr>
          <a:lstStyle/>
          <a:p>
            <a:pPr algn="ctr"/>
            <a:r>
              <a:rPr lang="en-US" sz="2801" b="1" dirty="0"/>
              <a:t>“CỪU ĂN THỊT NGƯỜI”</a:t>
            </a:r>
          </a:p>
        </p:txBody>
      </p:sp>
      <p:sp>
        <p:nvSpPr>
          <p:cNvPr id="5" name="Rectangle 4"/>
          <p:cNvSpPr/>
          <p:nvPr/>
        </p:nvSpPr>
        <p:spPr>
          <a:xfrm>
            <a:off x="8153936" y="685086"/>
            <a:ext cx="3658553" cy="4954290"/>
          </a:xfrm>
          <a:prstGeom prst="rect">
            <a:avLst/>
          </a:prstGeom>
          <a:solidFill>
            <a:schemeClr val="accent5">
              <a:lumMod val="40000"/>
              <a:lumOff val="60000"/>
            </a:scheme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just"/>
            <a:r>
              <a:rPr lang="vi-VN" sz="2401" dirty="0">
                <a:solidFill>
                  <a:schemeClr val="tx1"/>
                </a:solidFill>
                <a:latin typeface="Calibri" panose="020F0502020204030204" pitchFamily="34" charset="0"/>
                <a:cs typeface="Calibri" panose="020F0502020204030204" pitchFamily="34" charset="0"/>
              </a:rPr>
              <a:t>Vào thế kỉ XVII khi nhu cầu lông cừu tăng cao, số đông địa chủ là quý tộc vừa và nhỏ đã chuyển sang nuôi cừu để lấy lông bán nhằm thu lợi nhuận, họ đã cướp ruộng đất của nông dân, lập các đồng cỏ chăn nuôi cừu -&gt; người nông dân mất đất,thất nghiệp -&gt;  bị bần cùng hóa</a:t>
            </a:r>
          </a:p>
          <a:p>
            <a:pPr algn="just"/>
            <a:r>
              <a:rPr lang="vi-VN" sz="2401" dirty="0">
                <a:solidFill>
                  <a:schemeClr val="tx1"/>
                </a:solidFill>
                <a:latin typeface="Calibri" panose="020F0502020204030204" pitchFamily="34" charset="0"/>
                <a:cs typeface="Calibri" panose="020F0502020204030204" pitchFamily="34" charset="0"/>
              </a:rPr>
              <a:t>=&gt; "Cừu ăn thịt người"</a:t>
            </a:r>
          </a:p>
          <a:p>
            <a:pPr algn="just"/>
            <a:endParaRPr lang="en-US" sz="2401"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93529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9511" y="380206"/>
            <a:ext cx="11509197" cy="3540352"/>
          </a:xfrm>
          <a:prstGeom prst="rect">
            <a:avLst/>
          </a:prstGeom>
          <a:noFill/>
        </p:spPr>
        <p:txBody>
          <a:bodyPr wrap="square" rtlCol="0">
            <a:spAutoFit/>
          </a:bodyPr>
          <a:lstStyle/>
          <a:p>
            <a:pPr algn="ctr"/>
            <a:r>
              <a:rPr lang="en-US" sz="3201" b="1" dirty="0" smtClean="0"/>
              <a:t>HOẠT ĐỘNG NHÓM ĐÔI</a:t>
            </a:r>
            <a:endParaRPr lang="en-US" sz="3201" b="1" dirty="0"/>
          </a:p>
          <a:p>
            <a:pPr marL="343003" indent="-343003">
              <a:buAutoNum type="arabicPeriod"/>
            </a:pPr>
            <a:r>
              <a:rPr lang="en-US" sz="3201" dirty="0" err="1">
                <a:solidFill>
                  <a:srgbClr val="C00000"/>
                </a:solidFill>
              </a:rPr>
              <a:t>Nghiên</a:t>
            </a:r>
            <a:r>
              <a:rPr lang="en-US" sz="3201" dirty="0">
                <a:solidFill>
                  <a:srgbClr val="C00000"/>
                </a:solidFill>
              </a:rPr>
              <a:t> </a:t>
            </a:r>
            <a:r>
              <a:rPr lang="en-US" sz="3201" dirty="0" err="1">
                <a:solidFill>
                  <a:srgbClr val="C00000"/>
                </a:solidFill>
              </a:rPr>
              <a:t>cứu</a:t>
            </a:r>
            <a:r>
              <a:rPr lang="en-US" sz="3201" dirty="0">
                <a:solidFill>
                  <a:srgbClr val="C00000"/>
                </a:solidFill>
              </a:rPr>
              <a:t> </a:t>
            </a:r>
            <a:r>
              <a:rPr lang="en-US" sz="3201" dirty="0" err="1">
                <a:solidFill>
                  <a:srgbClr val="C00000"/>
                </a:solidFill>
              </a:rPr>
              <a:t>tư</a:t>
            </a:r>
            <a:r>
              <a:rPr lang="en-US" sz="3201" dirty="0">
                <a:solidFill>
                  <a:srgbClr val="C00000"/>
                </a:solidFill>
              </a:rPr>
              <a:t> </a:t>
            </a:r>
            <a:r>
              <a:rPr lang="en-US" sz="3201" dirty="0" err="1">
                <a:solidFill>
                  <a:srgbClr val="C00000"/>
                </a:solidFill>
              </a:rPr>
              <a:t>liệu</a:t>
            </a:r>
            <a:r>
              <a:rPr lang="en-US" sz="3201" dirty="0">
                <a:solidFill>
                  <a:srgbClr val="C00000"/>
                </a:solidFill>
              </a:rPr>
              <a:t> 3.3, 3.4, 3.5, 3.6</a:t>
            </a:r>
          </a:p>
          <a:p>
            <a:pPr marL="343003" indent="-343003">
              <a:buAutoNum type="arabicPeriod"/>
            </a:pPr>
            <a:r>
              <a:rPr lang="en-US" sz="3201" dirty="0" err="1">
                <a:solidFill>
                  <a:srgbClr val="002060"/>
                </a:solidFill>
              </a:rPr>
              <a:t>Tìm</a:t>
            </a:r>
            <a:r>
              <a:rPr lang="en-US" sz="3201" dirty="0">
                <a:solidFill>
                  <a:srgbClr val="002060"/>
                </a:solidFill>
              </a:rPr>
              <a:t> </a:t>
            </a:r>
            <a:r>
              <a:rPr lang="en-US" sz="3201" dirty="0" err="1">
                <a:solidFill>
                  <a:srgbClr val="002060"/>
                </a:solidFill>
              </a:rPr>
              <a:t>ra</a:t>
            </a:r>
            <a:r>
              <a:rPr lang="en-US" sz="3201" dirty="0">
                <a:solidFill>
                  <a:srgbClr val="002060"/>
                </a:solidFill>
              </a:rPr>
              <a:t> </a:t>
            </a:r>
            <a:r>
              <a:rPr lang="en-US" sz="3201" dirty="0" err="1">
                <a:solidFill>
                  <a:srgbClr val="002060"/>
                </a:solidFill>
              </a:rPr>
              <a:t>những</a:t>
            </a:r>
            <a:r>
              <a:rPr lang="en-US" sz="3201" dirty="0">
                <a:solidFill>
                  <a:srgbClr val="002060"/>
                </a:solidFill>
              </a:rPr>
              <a:t> </a:t>
            </a:r>
            <a:r>
              <a:rPr lang="en-US" sz="3201" dirty="0" err="1">
                <a:solidFill>
                  <a:srgbClr val="002060"/>
                </a:solidFill>
              </a:rPr>
              <a:t>biểu</a:t>
            </a:r>
            <a:r>
              <a:rPr lang="en-US" sz="3201" dirty="0">
                <a:solidFill>
                  <a:srgbClr val="002060"/>
                </a:solidFill>
              </a:rPr>
              <a:t> </a:t>
            </a:r>
            <a:r>
              <a:rPr lang="en-US" sz="3201" dirty="0" err="1">
                <a:solidFill>
                  <a:srgbClr val="002060"/>
                </a:solidFill>
              </a:rPr>
              <a:t>hiện</a:t>
            </a:r>
            <a:r>
              <a:rPr lang="en-US" sz="3201" dirty="0">
                <a:solidFill>
                  <a:srgbClr val="002060"/>
                </a:solidFill>
              </a:rPr>
              <a:t> </a:t>
            </a:r>
            <a:r>
              <a:rPr lang="en-US" sz="3201" dirty="0" err="1">
                <a:solidFill>
                  <a:srgbClr val="002060"/>
                </a:solidFill>
              </a:rPr>
              <a:t>sự</a:t>
            </a:r>
            <a:r>
              <a:rPr lang="en-US" sz="3201" dirty="0">
                <a:solidFill>
                  <a:srgbClr val="002060"/>
                </a:solidFill>
              </a:rPr>
              <a:t> </a:t>
            </a:r>
            <a:r>
              <a:rPr lang="en-US" sz="3201" dirty="0" err="1">
                <a:solidFill>
                  <a:srgbClr val="002060"/>
                </a:solidFill>
              </a:rPr>
              <a:t>nảy</a:t>
            </a:r>
            <a:r>
              <a:rPr lang="en-US" sz="3201" dirty="0">
                <a:solidFill>
                  <a:srgbClr val="002060"/>
                </a:solidFill>
              </a:rPr>
              <a:t> </a:t>
            </a:r>
            <a:r>
              <a:rPr lang="en-US" sz="3201" dirty="0" err="1">
                <a:solidFill>
                  <a:srgbClr val="002060"/>
                </a:solidFill>
              </a:rPr>
              <a:t>sinh</a:t>
            </a:r>
            <a:r>
              <a:rPr lang="en-US" sz="3201" dirty="0">
                <a:solidFill>
                  <a:srgbClr val="002060"/>
                </a:solidFill>
              </a:rPr>
              <a:t> </a:t>
            </a:r>
            <a:r>
              <a:rPr lang="en-US" sz="3201" dirty="0" err="1">
                <a:solidFill>
                  <a:srgbClr val="002060"/>
                </a:solidFill>
              </a:rPr>
              <a:t>quan</a:t>
            </a:r>
            <a:r>
              <a:rPr lang="en-US" sz="3201" dirty="0">
                <a:solidFill>
                  <a:srgbClr val="002060"/>
                </a:solidFill>
              </a:rPr>
              <a:t> </a:t>
            </a:r>
            <a:r>
              <a:rPr lang="en-US" sz="3201" dirty="0" err="1">
                <a:solidFill>
                  <a:srgbClr val="002060"/>
                </a:solidFill>
              </a:rPr>
              <a:t>hệ</a:t>
            </a:r>
            <a:r>
              <a:rPr lang="en-US" sz="3201" dirty="0">
                <a:solidFill>
                  <a:srgbClr val="002060"/>
                </a:solidFill>
              </a:rPr>
              <a:t> </a:t>
            </a:r>
            <a:r>
              <a:rPr lang="en-US" sz="3201" dirty="0" err="1">
                <a:solidFill>
                  <a:srgbClr val="002060"/>
                </a:solidFill>
              </a:rPr>
              <a:t>sản</a:t>
            </a:r>
            <a:r>
              <a:rPr lang="en-US" sz="3201" dirty="0">
                <a:solidFill>
                  <a:srgbClr val="002060"/>
                </a:solidFill>
              </a:rPr>
              <a:t> </a:t>
            </a:r>
            <a:r>
              <a:rPr lang="en-US" sz="3201" dirty="0" err="1">
                <a:solidFill>
                  <a:srgbClr val="002060"/>
                </a:solidFill>
              </a:rPr>
              <a:t>xuất</a:t>
            </a:r>
            <a:r>
              <a:rPr lang="en-US" sz="3201" dirty="0">
                <a:solidFill>
                  <a:srgbClr val="002060"/>
                </a:solidFill>
              </a:rPr>
              <a:t> </a:t>
            </a:r>
            <a:r>
              <a:rPr lang="en-US" sz="3201" dirty="0" err="1">
                <a:solidFill>
                  <a:srgbClr val="002060"/>
                </a:solidFill>
              </a:rPr>
              <a:t>tư</a:t>
            </a:r>
            <a:r>
              <a:rPr lang="en-US" sz="3201" dirty="0">
                <a:solidFill>
                  <a:srgbClr val="002060"/>
                </a:solidFill>
              </a:rPr>
              <a:t> </a:t>
            </a:r>
            <a:r>
              <a:rPr lang="en-US" sz="3201" dirty="0" err="1">
                <a:solidFill>
                  <a:srgbClr val="002060"/>
                </a:solidFill>
              </a:rPr>
              <a:t>bản</a:t>
            </a:r>
            <a:r>
              <a:rPr lang="en-US" sz="3201" dirty="0">
                <a:solidFill>
                  <a:srgbClr val="002060"/>
                </a:solidFill>
              </a:rPr>
              <a:t> </a:t>
            </a:r>
            <a:r>
              <a:rPr lang="en-US" sz="3201" dirty="0" err="1">
                <a:solidFill>
                  <a:srgbClr val="002060"/>
                </a:solidFill>
              </a:rPr>
              <a:t>chủ</a:t>
            </a:r>
            <a:r>
              <a:rPr lang="en-US" sz="3201" dirty="0">
                <a:solidFill>
                  <a:srgbClr val="002060"/>
                </a:solidFill>
              </a:rPr>
              <a:t> </a:t>
            </a:r>
            <a:r>
              <a:rPr lang="en-US" sz="3201" dirty="0" err="1">
                <a:solidFill>
                  <a:srgbClr val="002060"/>
                </a:solidFill>
              </a:rPr>
              <a:t>nghĩa</a:t>
            </a:r>
            <a:endParaRPr lang="en-US" sz="3201" dirty="0">
              <a:solidFill>
                <a:srgbClr val="002060"/>
              </a:solidFill>
            </a:endParaRPr>
          </a:p>
          <a:p>
            <a:pPr marL="285836" indent="-285836">
              <a:buFontTx/>
              <a:buChar char="-"/>
            </a:pPr>
            <a:r>
              <a:rPr lang="en-US" sz="3201" dirty="0" err="1"/>
              <a:t>Trong</a:t>
            </a:r>
            <a:r>
              <a:rPr lang="en-US" sz="3201" dirty="0"/>
              <a:t> </a:t>
            </a:r>
            <a:r>
              <a:rPr lang="en-US" sz="3201" dirty="0" err="1"/>
              <a:t>công</a:t>
            </a:r>
            <a:r>
              <a:rPr lang="en-US" sz="3201" dirty="0"/>
              <a:t> </a:t>
            </a:r>
            <a:r>
              <a:rPr lang="en-US" sz="3201" dirty="0" err="1"/>
              <a:t>nghiệp</a:t>
            </a:r>
            <a:endParaRPr lang="en-US" sz="3201" dirty="0"/>
          </a:p>
          <a:p>
            <a:pPr marL="285836" indent="-285836">
              <a:buFontTx/>
              <a:buChar char="-"/>
            </a:pPr>
            <a:r>
              <a:rPr lang="en-US" sz="3201" dirty="0" err="1"/>
              <a:t>Trong</a:t>
            </a:r>
            <a:r>
              <a:rPr lang="en-US" sz="3201" dirty="0"/>
              <a:t> </a:t>
            </a:r>
            <a:r>
              <a:rPr lang="en-US" sz="3201" dirty="0" err="1"/>
              <a:t>nông</a:t>
            </a:r>
            <a:r>
              <a:rPr lang="en-US" sz="3201" dirty="0"/>
              <a:t> </a:t>
            </a:r>
            <a:r>
              <a:rPr lang="en-US" sz="3201" dirty="0" err="1"/>
              <a:t>nghiệp</a:t>
            </a:r>
            <a:endParaRPr lang="en-US" sz="3201" dirty="0"/>
          </a:p>
          <a:p>
            <a:pPr marL="285836" indent="-285836">
              <a:buFontTx/>
              <a:buChar char="-"/>
            </a:pPr>
            <a:r>
              <a:rPr lang="en-US" sz="3201" dirty="0" err="1"/>
              <a:t>Trong</a:t>
            </a:r>
            <a:r>
              <a:rPr lang="en-US" sz="3201" dirty="0"/>
              <a:t> </a:t>
            </a:r>
            <a:r>
              <a:rPr lang="en-US" sz="3201" dirty="0" err="1"/>
              <a:t>lĩnh</a:t>
            </a:r>
            <a:r>
              <a:rPr lang="en-US" sz="3201" dirty="0"/>
              <a:t> </a:t>
            </a:r>
            <a:r>
              <a:rPr lang="en-US" sz="3201" dirty="0" err="1"/>
              <a:t>vực</a:t>
            </a:r>
            <a:r>
              <a:rPr lang="en-US" sz="3201" dirty="0"/>
              <a:t> </a:t>
            </a:r>
            <a:r>
              <a:rPr lang="en-US" sz="3201" dirty="0" err="1"/>
              <a:t>thương</a:t>
            </a:r>
            <a:r>
              <a:rPr lang="en-US" sz="3201" dirty="0"/>
              <a:t> </a:t>
            </a:r>
            <a:r>
              <a:rPr lang="en-US" sz="3201" dirty="0" err="1"/>
              <a:t>mại</a:t>
            </a:r>
            <a:endParaRPr lang="en-US" sz="3201" dirty="0"/>
          </a:p>
        </p:txBody>
      </p:sp>
    </p:spTree>
    <p:extLst>
      <p:ext uri="{BB962C8B-B14F-4D97-AF65-F5344CB8AC3E}">
        <p14:creationId xmlns:p14="http://schemas.microsoft.com/office/powerpoint/2010/main" val="4264368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722274" y="1142405"/>
            <a:ext cx="6899712" cy="4794137"/>
          </a:xfrm>
        </p:spPr>
        <p:txBody>
          <a:bodyPr>
            <a:normAutofit lnSpcReduction="10000"/>
          </a:bodyPr>
          <a:lstStyle/>
          <a:p>
            <a:pPr>
              <a:lnSpc>
                <a:spcPct val="120000"/>
              </a:lnSpc>
              <a:spcBef>
                <a:spcPts val="600"/>
              </a:spcBef>
              <a:spcAft>
                <a:spcPts val="600"/>
              </a:spcAft>
            </a:pPr>
            <a:r>
              <a:rPr lang="en-US" b="1" i="1" dirty="0" err="1" smtClean="0"/>
              <a:t>Trong</a:t>
            </a:r>
            <a:r>
              <a:rPr lang="en-US" b="1" i="1" dirty="0" smtClean="0"/>
              <a:t> </a:t>
            </a:r>
            <a:r>
              <a:rPr lang="en-US" b="1" i="1" dirty="0" err="1" smtClean="0"/>
              <a:t>công</a:t>
            </a:r>
            <a:r>
              <a:rPr lang="en-US" b="1" i="1" dirty="0" smtClean="0"/>
              <a:t> </a:t>
            </a:r>
            <a:r>
              <a:rPr lang="en-US" b="1" i="1" dirty="0" err="1" smtClean="0"/>
              <a:t>nghiệp</a:t>
            </a:r>
            <a:r>
              <a:rPr lang="en-US" b="1" i="1" dirty="0" smtClean="0"/>
              <a:t>: </a:t>
            </a:r>
            <a:r>
              <a:rPr lang="en-US" dirty="0" err="1" smtClean="0"/>
              <a:t>Sự</a:t>
            </a:r>
            <a:r>
              <a:rPr lang="en-US" dirty="0" smtClean="0"/>
              <a:t> </a:t>
            </a:r>
            <a:r>
              <a:rPr lang="en-US" dirty="0" err="1" smtClean="0"/>
              <a:t>xuất</a:t>
            </a:r>
            <a:r>
              <a:rPr lang="en-US" dirty="0" smtClean="0"/>
              <a:t> </a:t>
            </a:r>
            <a:r>
              <a:rPr lang="en-US" dirty="0" err="1" smtClean="0"/>
              <a:t>hiện</a:t>
            </a:r>
            <a:r>
              <a:rPr lang="en-US" dirty="0" smtClean="0"/>
              <a:t> </a:t>
            </a:r>
            <a:r>
              <a:rPr lang="en-US" dirty="0" err="1" smtClean="0"/>
              <a:t>các</a:t>
            </a:r>
            <a:r>
              <a:rPr lang="en-US" dirty="0" smtClean="0"/>
              <a:t> </a:t>
            </a:r>
            <a:r>
              <a:rPr lang="en-US" dirty="0" err="1" smtClean="0"/>
              <a:t>công</a:t>
            </a:r>
            <a:r>
              <a:rPr lang="en-US" dirty="0" smtClean="0"/>
              <a:t> </a:t>
            </a:r>
            <a:r>
              <a:rPr lang="en-US" dirty="0" err="1" smtClean="0"/>
              <a:t>trường</a:t>
            </a:r>
            <a:r>
              <a:rPr lang="en-US" dirty="0" smtClean="0"/>
              <a:t> </a:t>
            </a:r>
            <a:r>
              <a:rPr lang="en-US" dirty="0" err="1" smtClean="0"/>
              <a:t>thủ</a:t>
            </a:r>
            <a:r>
              <a:rPr lang="en-US" dirty="0" smtClean="0"/>
              <a:t> </a:t>
            </a:r>
            <a:r>
              <a:rPr lang="en-US" dirty="0" err="1" smtClean="0"/>
              <a:t>công</a:t>
            </a:r>
            <a:r>
              <a:rPr lang="en-US" dirty="0" smtClean="0"/>
              <a:t> </a:t>
            </a:r>
            <a:r>
              <a:rPr lang="en-US" dirty="0" err="1" smtClean="0"/>
              <a:t>thay</a:t>
            </a:r>
            <a:r>
              <a:rPr lang="en-US" dirty="0" smtClean="0"/>
              <a:t> </a:t>
            </a:r>
            <a:r>
              <a:rPr lang="en-US" dirty="0" err="1" smtClean="0"/>
              <a:t>thế</a:t>
            </a:r>
            <a:r>
              <a:rPr lang="en-US" dirty="0" smtClean="0"/>
              <a:t> </a:t>
            </a:r>
            <a:r>
              <a:rPr lang="en-US" dirty="0" err="1" smtClean="0"/>
              <a:t>cho</a:t>
            </a:r>
            <a:r>
              <a:rPr lang="en-US" dirty="0" smtClean="0"/>
              <a:t> </a:t>
            </a:r>
            <a:r>
              <a:rPr lang="en-US" dirty="0" err="1" smtClean="0"/>
              <a:t>các</a:t>
            </a:r>
            <a:r>
              <a:rPr lang="en-US" dirty="0" smtClean="0"/>
              <a:t> </a:t>
            </a:r>
            <a:r>
              <a:rPr lang="en-US" dirty="0" err="1" smtClean="0"/>
              <a:t>phường</a:t>
            </a:r>
            <a:r>
              <a:rPr lang="en-US" dirty="0" smtClean="0"/>
              <a:t> </a:t>
            </a:r>
            <a:r>
              <a:rPr lang="en-US" dirty="0" err="1" smtClean="0"/>
              <a:t>hội</a:t>
            </a:r>
            <a:r>
              <a:rPr lang="en-US" dirty="0" smtClean="0"/>
              <a:t>.</a:t>
            </a:r>
          </a:p>
          <a:p>
            <a:pPr>
              <a:lnSpc>
                <a:spcPct val="120000"/>
              </a:lnSpc>
              <a:spcBef>
                <a:spcPts val="600"/>
              </a:spcBef>
              <a:spcAft>
                <a:spcPts val="600"/>
              </a:spcAft>
            </a:pPr>
            <a:r>
              <a:rPr lang="en-US" b="1" i="1" dirty="0" err="1" smtClean="0"/>
              <a:t>Trong</a:t>
            </a:r>
            <a:r>
              <a:rPr lang="en-US" b="1" i="1" dirty="0" smtClean="0"/>
              <a:t> </a:t>
            </a:r>
            <a:r>
              <a:rPr lang="en-US" b="1" i="1" dirty="0" err="1" smtClean="0"/>
              <a:t>nông</a:t>
            </a:r>
            <a:r>
              <a:rPr lang="en-US" b="1" i="1" dirty="0" smtClean="0"/>
              <a:t> </a:t>
            </a:r>
            <a:r>
              <a:rPr lang="en-US" b="1" i="1" dirty="0" err="1" smtClean="0"/>
              <a:t>nghiệp</a:t>
            </a:r>
            <a:r>
              <a:rPr lang="en-US" b="1" i="1" dirty="0" smtClean="0"/>
              <a:t>: </a:t>
            </a:r>
            <a:r>
              <a:rPr lang="en-US" dirty="0" err="1" smtClean="0"/>
              <a:t>Các</a:t>
            </a:r>
            <a:r>
              <a:rPr lang="en-US" dirty="0" smtClean="0"/>
              <a:t> </a:t>
            </a:r>
            <a:r>
              <a:rPr lang="en-US" dirty="0" err="1" smtClean="0"/>
              <a:t>đồn</a:t>
            </a:r>
            <a:r>
              <a:rPr lang="en-US" dirty="0" smtClean="0"/>
              <a:t> </a:t>
            </a:r>
            <a:r>
              <a:rPr lang="en-US" dirty="0" err="1" smtClean="0"/>
              <a:t>điền</a:t>
            </a:r>
            <a:r>
              <a:rPr lang="en-US" dirty="0" smtClean="0"/>
              <a:t>, </a:t>
            </a:r>
            <a:r>
              <a:rPr lang="en-US" dirty="0" err="1" smtClean="0"/>
              <a:t>trang</a:t>
            </a:r>
            <a:r>
              <a:rPr lang="en-US" dirty="0" smtClean="0"/>
              <a:t> </a:t>
            </a:r>
            <a:r>
              <a:rPr lang="en-US" dirty="0" err="1" smtClean="0"/>
              <a:t>trại</a:t>
            </a:r>
            <a:r>
              <a:rPr lang="en-US" dirty="0"/>
              <a:t> </a:t>
            </a:r>
            <a:r>
              <a:rPr lang="en-US" dirty="0" err="1" smtClean="0"/>
              <a:t>lớn</a:t>
            </a:r>
            <a:r>
              <a:rPr lang="en-US" dirty="0" smtClean="0"/>
              <a:t> </a:t>
            </a:r>
            <a:r>
              <a:rPr lang="en-US" dirty="0" err="1" smtClean="0"/>
              <a:t>được</a:t>
            </a:r>
            <a:r>
              <a:rPr lang="en-US" dirty="0" smtClean="0"/>
              <a:t> </a:t>
            </a:r>
            <a:r>
              <a:rPr lang="en-US" dirty="0" err="1" smtClean="0"/>
              <a:t>hình</a:t>
            </a:r>
            <a:r>
              <a:rPr lang="en-US" dirty="0" smtClean="0"/>
              <a:t> </a:t>
            </a:r>
            <a:r>
              <a:rPr lang="en-US" dirty="0" err="1" smtClean="0"/>
              <a:t>thành</a:t>
            </a:r>
            <a:r>
              <a:rPr lang="en-US" dirty="0" smtClean="0"/>
              <a:t>, </a:t>
            </a:r>
            <a:r>
              <a:rPr lang="en-US" dirty="0" err="1" smtClean="0"/>
              <a:t>thuê</a:t>
            </a:r>
            <a:r>
              <a:rPr lang="en-US" dirty="0" smtClean="0"/>
              <a:t> </a:t>
            </a:r>
            <a:r>
              <a:rPr lang="en-US" dirty="0" err="1" smtClean="0"/>
              <a:t>mướn</a:t>
            </a:r>
            <a:r>
              <a:rPr lang="en-US" dirty="0" smtClean="0"/>
              <a:t> </a:t>
            </a:r>
            <a:r>
              <a:rPr lang="en-US" dirty="0" err="1" smtClean="0"/>
              <a:t>nhân</a:t>
            </a:r>
            <a:r>
              <a:rPr lang="en-US" dirty="0" smtClean="0"/>
              <a:t> </a:t>
            </a:r>
            <a:r>
              <a:rPr lang="en-US" dirty="0" err="1" smtClean="0"/>
              <a:t>công</a:t>
            </a:r>
            <a:r>
              <a:rPr lang="en-US" dirty="0" smtClean="0"/>
              <a:t> </a:t>
            </a:r>
          </a:p>
          <a:p>
            <a:pPr>
              <a:lnSpc>
                <a:spcPct val="120000"/>
              </a:lnSpc>
              <a:spcBef>
                <a:spcPts val="600"/>
              </a:spcBef>
              <a:spcAft>
                <a:spcPts val="600"/>
              </a:spcAft>
            </a:pPr>
            <a:r>
              <a:rPr lang="en-US" b="1" i="1" dirty="0" err="1" smtClean="0"/>
              <a:t>Trong</a:t>
            </a:r>
            <a:r>
              <a:rPr lang="en-US" b="1" i="1" dirty="0" smtClean="0"/>
              <a:t> </a:t>
            </a:r>
            <a:r>
              <a:rPr lang="en-US" b="1" i="1" dirty="0" err="1" smtClean="0"/>
              <a:t>lĩnh</a:t>
            </a:r>
            <a:r>
              <a:rPr lang="en-US" b="1" i="1" dirty="0" smtClean="0"/>
              <a:t> </a:t>
            </a:r>
            <a:r>
              <a:rPr lang="en-US" b="1" i="1" dirty="0" err="1" smtClean="0"/>
              <a:t>vực</a:t>
            </a:r>
            <a:r>
              <a:rPr lang="en-US" b="1" i="1" dirty="0" smtClean="0"/>
              <a:t> </a:t>
            </a:r>
            <a:r>
              <a:rPr lang="en-US" b="1" i="1" dirty="0" err="1" smtClean="0"/>
              <a:t>thương</a:t>
            </a:r>
            <a:r>
              <a:rPr lang="en-US" b="1" i="1" dirty="0" smtClean="0"/>
              <a:t> </a:t>
            </a:r>
            <a:r>
              <a:rPr lang="en-US" b="1" i="1" dirty="0" err="1" smtClean="0"/>
              <a:t>mại</a:t>
            </a:r>
            <a:r>
              <a:rPr lang="en-US" b="1" i="1" dirty="0" smtClean="0"/>
              <a:t>: </a:t>
            </a:r>
            <a:r>
              <a:rPr lang="en-US" dirty="0" err="1" smtClean="0"/>
              <a:t>Hình</a:t>
            </a:r>
            <a:r>
              <a:rPr lang="en-US" dirty="0" smtClean="0"/>
              <a:t> </a:t>
            </a:r>
            <a:r>
              <a:rPr lang="en-US" dirty="0" err="1" smtClean="0"/>
              <a:t>thành</a:t>
            </a:r>
            <a:r>
              <a:rPr lang="en-US" dirty="0" smtClean="0"/>
              <a:t> </a:t>
            </a:r>
            <a:r>
              <a:rPr lang="en-US" dirty="0" err="1" smtClean="0"/>
              <a:t>các</a:t>
            </a:r>
            <a:r>
              <a:rPr lang="en-US" dirty="0" smtClean="0"/>
              <a:t> </a:t>
            </a:r>
            <a:r>
              <a:rPr lang="en-US" dirty="0" err="1" smtClean="0"/>
              <a:t>công</a:t>
            </a:r>
            <a:r>
              <a:rPr lang="en-US" dirty="0" smtClean="0"/>
              <a:t> </a:t>
            </a:r>
            <a:r>
              <a:rPr lang="en-US" dirty="0" err="1" smtClean="0"/>
              <a:t>ty</a:t>
            </a:r>
            <a:r>
              <a:rPr lang="en-US" dirty="0"/>
              <a:t> </a:t>
            </a:r>
            <a:r>
              <a:rPr lang="en-US" dirty="0" err="1" smtClean="0"/>
              <a:t>và</a:t>
            </a:r>
            <a:r>
              <a:rPr lang="en-US" dirty="0" smtClean="0"/>
              <a:t> </a:t>
            </a:r>
            <a:r>
              <a:rPr lang="en-US" dirty="0" err="1" smtClean="0"/>
              <a:t>ngân</a:t>
            </a:r>
            <a:r>
              <a:rPr lang="en-US" dirty="0" smtClean="0"/>
              <a:t> </a:t>
            </a:r>
            <a:r>
              <a:rPr lang="en-US" dirty="0" err="1" smtClean="0"/>
              <a:t>hàng</a:t>
            </a:r>
            <a:r>
              <a:rPr lang="en-US" dirty="0" smtClean="0"/>
              <a:t> </a:t>
            </a:r>
            <a:r>
              <a:rPr lang="en-US" dirty="0" err="1" smtClean="0"/>
              <a:t>lớn</a:t>
            </a:r>
            <a:endParaRPr lang="en-US" dirty="0"/>
          </a:p>
        </p:txBody>
      </p:sp>
      <p:pic>
        <p:nvPicPr>
          <p:cNvPr id="5" name="Picture 4"/>
          <p:cNvPicPr>
            <a:picLocks noChangeAspect="1"/>
          </p:cNvPicPr>
          <p:nvPr/>
        </p:nvPicPr>
        <p:blipFill>
          <a:blip r:embed="rId2"/>
          <a:stretch>
            <a:fillRect/>
          </a:stretch>
        </p:blipFill>
        <p:spPr>
          <a:xfrm>
            <a:off x="7974896" y="1142405"/>
            <a:ext cx="3575096" cy="2529320"/>
          </a:xfrm>
          <a:prstGeom prst="rect">
            <a:avLst/>
          </a:prstGeom>
        </p:spPr>
      </p:pic>
      <p:pic>
        <p:nvPicPr>
          <p:cNvPr id="6" name="Picture 5"/>
          <p:cNvPicPr>
            <a:picLocks noChangeAspect="1"/>
          </p:cNvPicPr>
          <p:nvPr/>
        </p:nvPicPr>
        <p:blipFill>
          <a:blip r:embed="rId3"/>
          <a:stretch>
            <a:fillRect/>
          </a:stretch>
        </p:blipFill>
        <p:spPr>
          <a:xfrm>
            <a:off x="7960664" y="4041643"/>
            <a:ext cx="3603557" cy="1891868"/>
          </a:xfrm>
          <a:prstGeom prst="rect">
            <a:avLst/>
          </a:prstGeom>
        </p:spPr>
      </p:pic>
    </p:spTree>
    <p:extLst>
      <p:ext uri="{BB962C8B-B14F-4D97-AF65-F5344CB8AC3E}">
        <p14:creationId xmlns:p14="http://schemas.microsoft.com/office/powerpoint/2010/main" val="328131854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3959" y="591690"/>
            <a:ext cx="10515600" cy="776490"/>
          </a:xfrm>
          <a:solidFill>
            <a:schemeClr val="accent4">
              <a:lumMod val="20000"/>
              <a:lumOff val="80000"/>
            </a:schemeClr>
          </a:solidFill>
        </p:spPr>
        <p:txBody>
          <a:bodyPr>
            <a:normAutofit/>
          </a:bodyPr>
          <a:lstStyle/>
          <a:p>
            <a:pPr algn="ctr"/>
            <a:r>
              <a:rPr lang="en-US" sz="3201" b="1" dirty="0">
                <a:solidFill>
                  <a:srgbClr val="002060"/>
                </a:solidFill>
                <a:latin typeface="+mn-lt"/>
              </a:rPr>
              <a:t>2. </a:t>
            </a:r>
            <a:r>
              <a:rPr lang="en-US" sz="3201" b="1" dirty="0" err="1">
                <a:solidFill>
                  <a:srgbClr val="002060"/>
                </a:solidFill>
                <a:latin typeface="+mn-lt"/>
              </a:rPr>
              <a:t>Sự</a:t>
            </a:r>
            <a:r>
              <a:rPr lang="en-US" sz="3201" b="1" dirty="0">
                <a:solidFill>
                  <a:srgbClr val="002060"/>
                </a:solidFill>
                <a:latin typeface="+mn-lt"/>
              </a:rPr>
              <a:t> </a:t>
            </a:r>
            <a:r>
              <a:rPr lang="en-US" sz="3201" b="1" dirty="0" err="1">
                <a:solidFill>
                  <a:srgbClr val="002060"/>
                </a:solidFill>
                <a:latin typeface="+mn-lt"/>
              </a:rPr>
              <a:t>nảy</a:t>
            </a:r>
            <a:r>
              <a:rPr lang="en-US" sz="3201" b="1" dirty="0">
                <a:solidFill>
                  <a:srgbClr val="002060"/>
                </a:solidFill>
                <a:latin typeface="+mn-lt"/>
              </a:rPr>
              <a:t> </a:t>
            </a:r>
            <a:r>
              <a:rPr lang="en-US" sz="3201" b="1" dirty="0" err="1">
                <a:solidFill>
                  <a:srgbClr val="002060"/>
                </a:solidFill>
                <a:latin typeface="+mn-lt"/>
              </a:rPr>
              <a:t>sinh</a:t>
            </a:r>
            <a:r>
              <a:rPr lang="en-US" sz="3201" b="1" dirty="0">
                <a:solidFill>
                  <a:srgbClr val="002060"/>
                </a:solidFill>
                <a:latin typeface="+mn-lt"/>
              </a:rPr>
              <a:t> </a:t>
            </a:r>
            <a:r>
              <a:rPr lang="en-US" sz="3201" b="1" dirty="0" err="1">
                <a:solidFill>
                  <a:srgbClr val="002060"/>
                </a:solidFill>
                <a:latin typeface="+mn-lt"/>
              </a:rPr>
              <a:t>quan</a:t>
            </a:r>
            <a:r>
              <a:rPr lang="en-US" sz="3201" b="1" dirty="0">
                <a:solidFill>
                  <a:srgbClr val="002060"/>
                </a:solidFill>
                <a:latin typeface="+mn-lt"/>
              </a:rPr>
              <a:t> </a:t>
            </a:r>
            <a:r>
              <a:rPr lang="en-US" sz="3201" b="1" dirty="0" err="1">
                <a:solidFill>
                  <a:srgbClr val="002060"/>
                </a:solidFill>
                <a:latin typeface="+mn-lt"/>
              </a:rPr>
              <a:t>hệ</a:t>
            </a:r>
            <a:r>
              <a:rPr lang="en-US" sz="3201" b="1" dirty="0">
                <a:solidFill>
                  <a:srgbClr val="002060"/>
                </a:solidFill>
                <a:latin typeface="+mn-lt"/>
              </a:rPr>
              <a:t> </a:t>
            </a:r>
            <a:r>
              <a:rPr lang="en-US" sz="3201" b="1" dirty="0" err="1">
                <a:solidFill>
                  <a:srgbClr val="002060"/>
                </a:solidFill>
                <a:latin typeface="+mn-lt"/>
              </a:rPr>
              <a:t>sản</a:t>
            </a:r>
            <a:r>
              <a:rPr lang="en-US" sz="3201" b="1" dirty="0">
                <a:solidFill>
                  <a:srgbClr val="002060"/>
                </a:solidFill>
                <a:latin typeface="+mn-lt"/>
              </a:rPr>
              <a:t> </a:t>
            </a:r>
            <a:r>
              <a:rPr lang="en-US" sz="3201" b="1" dirty="0" err="1">
                <a:solidFill>
                  <a:srgbClr val="002060"/>
                </a:solidFill>
                <a:latin typeface="+mn-lt"/>
              </a:rPr>
              <a:t>xuất</a:t>
            </a:r>
            <a:r>
              <a:rPr lang="en-US" sz="3201" b="1" dirty="0">
                <a:solidFill>
                  <a:srgbClr val="002060"/>
                </a:solidFill>
                <a:latin typeface="+mn-lt"/>
              </a:rPr>
              <a:t> </a:t>
            </a:r>
            <a:r>
              <a:rPr lang="en-US" sz="3201" b="1" dirty="0" err="1">
                <a:solidFill>
                  <a:srgbClr val="002060"/>
                </a:solidFill>
                <a:latin typeface="+mn-lt"/>
              </a:rPr>
              <a:t>Tư</a:t>
            </a:r>
            <a:r>
              <a:rPr lang="en-US" sz="3201" b="1" dirty="0">
                <a:solidFill>
                  <a:srgbClr val="002060"/>
                </a:solidFill>
                <a:latin typeface="+mn-lt"/>
              </a:rPr>
              <a:t> </a:t>
            </a:r>
            <a:r>
              <a:rPr lang="en-US" sz="3201" b="1" dirty="0" err="1">
                <a:solidFill>
                  <a:srgbClr val="002060"/>
                </a:solidFill>
                <a:latin typeface="+mn-lt"/>
              </a:rPr>
              <a:t>bản</a:t>
            </a:r>
            <a:r>
              <a:rPr lang="en-US" sz="3201" b="1" dirty="0">
                <a:solidFill>
                  <a:srgbClr val="002060"/>
                </a:solidFill>
                <a:latin typeface="+mn-lt"/>
              </a:rPr>
              <a:t> </a:t>
            </a:r>
            <a:r>
              <a:rPr lang="en-US" sz="3201" b="1" dirty="0" err="1">
                <a:solidFill>
                  <a:srgbClr val="002060"/>
                </a:solidFill>
                <a:latin typeface="+mn-lt"/>
              </a:rPr>
              <a:t>chủ</a:t>
            </a:r>
            <a:r>
              <a:rPr lang="en-US" sz="3201" b="1" dirty="0">
                <a:solidFill>
                  <a:srgbClr val="002060"/>
                </a:solidFill>
                <a:latin typeface="+mn-lt"/>
              </a:rPr>
              <a:t> </a:t>
            </a:r>
            <a:r>
              <a:rPr lang="en-US" sz="3201" b="1" dirty="0" err="1">
                <a:solidFill>
                  <a:srgbClr val="002060"/>
                </a:solidFill>
                <a:latin typeface="+mn-lt"/>
              </a:rPr>
              <a:t>nghĩa</a:t>
            </a:r>
            <a:endParaRPr lang="en-US" sz="3201" b="1" dirty="0">
              <a:solidFill>
                <a:srgbClr val="002060"/>
              </a:solidFill>
              <a:latin typeface="+mn-lt"/>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500658093"/>
              </p:ext>
            </p:extLst>
          </p:nvPr>
        </p:nvGraphicFramePr>
        <p:xfrm>
          <a:off x="709614" y="1734698"/>
          <a:ext cx="10801069" cy="47975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853259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80813" y="437103"/>
            <a:ext cx="11230378" cy="798699"/>
          </a:xfrm>
          <a:prstGeom prst="rect">
            <a:avLst/>
          </a:prstGeom>
          <a:solidFill>
            <a:schemeClr val="accent4">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1" b="1" dirty="0" err="1">
                <a:solidFill>
                  <a:srgbClr val="C00000"/>
                </a:solidFill>
              </a:rPr>
              <a:t>Sự</a:t>
            </a:r>
            <a:r>
              <a:rPr lang="en-US" sz="3601" b="1" dirty="0">
                <a:solidFill>
                  <a:srgbClr val="C00000"/>
                </a:solidFill>
              </a:rPr>
              <a:t> </a:t>
            </a:r>
            <a:r>
              <a:rPr lang="en-US" sz="3601" b="1" dirty="0" err="1">
                <a:solidFill>
                  <a:srgbClr val="C00000"/>
                </a:solidFill>
              </a:rPr>
              <a:t>thành</a:t>
            </a:r>
            <a:r>
              <a:rPr lang="en-US" sz="3601" b="1" dirty="0">
                <a:solidFill>
                  <a:srgbClr val="C00000"/>
                </a:solidFill>
              </a:rPr>
              <a:t> </a:t>
            </a:r>
            <a:r>
              <a:rPr lang="en-US" sz="3601" b="1" dirty="0" err="1">
                <a:solidFill>
                  <a:srgbClr val="C00000"/>
                </a:solidFill>
              </a:rPr>
              <a:t>lập</a:t>
            </a:r>
            <a:r>
              <a:rPr lang="en-US" sz="3601" b="1" dirty="0">
                <a:solidFill>
                  <a:srgbClr val="C00000"/>
                </a:solidFill>
              </a:rPr>
              <a:t> </a:t>
            </a:r>
            <a:r>
              <a:rPr lang="en-US" sz="3601" b="1" dirty="0" err="1">
                <a:solidFill>
                  <a:srgbClr val="C00000"/>
                </a:solidFill>
              </a:rPr>
              <a:t>các</a:t>
            </a:r>
            <a:r>
              <a:rPr lang="en-US" sz="3601" b="1" dirty="0">
                <a:solidFill>
                  <a:srgbClr val="C00000"/>
                </a:solidFill>
              </a:rPr>
              <a:t> </a:t>
            </a:r>
            <a:r>
              <a:rPr lang="en-US" sz="3601" b="1" dirty="0" err="1">
                <a:solidFill>
                  <a:srgbClr val="C00000"/>
                </a:solidFill>
              </a:rPr>
              <a:t>vương</a:t>
            </a:r>
            <a:r>
              <a:rPr lang="en-US" sz="3601" b="1" dirty="0">
                <a:solidFill>
                  <a:srgbClr val="C00000"/>
                </a:solidFill>
              </a:rPr>
              <a:t> </a:t>
            </a:r>
            <a:r>
              <a:rPr lang="en-US" sz="3601" b="1" dirty="0" err="1">
                <a:solidFill>
                  <a:srgbClr val="C00000"/>
                </a:solidFill>
              </a:rPr>
              <a:t>quốc</a:t>
            </a:r>
            <a:r>
              <a:rPr lang="en-US" sz="3601" b="1" dirty="0">
                <a:solidFill>
                  <a:srgbClr val="C00000"/>
                </a:solidFill>
              </a:rPr>
              <a:t> </a:t>
            </a:r>
            <a:r>
              <a:rPr lang="en-US" sz="3601" b="1" dirty="0" err="1">
                <a:solidFill>
                  <a:srgbClr val="C00000"/>
                </a:solidFill>
              </a:rPr>
              <a:t>phong</a:t>
            </a:r>
            <a:r>
              <a:rPr lang="en-US" sz="3601" b="1" dirty="0">
                <a:solidFill>
                  <a:srgbClr val="C00000"/>
                </a:solidFill>
              </a:rPr>
              <a:t> </a:t>
            </a:r>
            <a:r>
              <a:rPr lang="en-US" sz="3601" b="1" dirty="0" err="1">
                <a:solidFill>
                  <a:srgbClr val="C00000"/>
                </a:solidFill>
              </a:rPr>
              <a:t>kiến</a:t>
            </a:r>
            <a:r>
              <a:rPr lang="en-US" sz="3601" b="1" dirty="0">
                <a:solidFill>
                  <a:srgbClr val="C00000"/>
                </a:solidFill>
              </a:rPr>
              <a:t> </a:t>
            </a:r>
            <a:r>
              <a:rPr lang="en-US" sz="3601" b="1" dirty="0" err="1">
                <a:solidFill>
                  <a:srgbClr val="C00000"/>
                </a:solidFill>
              </a:rPr>
              <a:t>Tây</a:t>
            </a:r>
            <a:r>
              <a:rPr lang="en-US" sz="3601" b="1" dirty="0">
                <a:solidFill>
                  <a:srgbClr val="C00000"/>
                </a:solidFill>
              </a:rPr>
              <a:t> </a:t>
            </a:r>
            <a:r>
              <a:rPr lang="en-US" sz="3601" b="1" dirty="0" err="1">
                <a:solidFill>
                  <a:srgbClr val="C00000"/>
                </a:solidFill>
              </a:rPr>
              <a:t>Âu</a:t>
            </a:r>
            <a:endParaRPr lang="en-US" sz="3601" b="1" dirty="0">
              <a:solidFill>
                <a:srgbClr val="C00000"/>
              </a:solidFill>
            </a:endParaRPr>
          </a:p>
        </p:txBody>
      </p:sp>
      <p:sp>
        <p:nvSpPr>
          <p:cNvPr id="6" name="TextBox 5"/>
          <p:cNvSpPr txBox="1"/>
          <p:nvPr/>
        </p:nvSpPr>
        <p:spPr>
          <a:xfrm>
            <a:off x="8167890" y="1756918"/>
            <a:ext cx="3543300" cy="4556280"/>
          </a:xfrm>
          <a:prstGeom prst="rect">
            <a:avLst/>
          </a:prstGeom>
          <a:noFill/>
        </p:spPr>
        <p:txBody>
          <a:bodyPr wrap="square" rtlCol="0">
            <a:spAutoFit/>
          </a:bodyPr>
          <a:lstStyle/>
          <a:p>
            <a:pPr>
              <a:lnSpc>
                <a:spcPct val="120000"/>
              </a:lnSpc>
              <a:spcBef>
                <a:spcPts val="600"/>
              </a:spcBef>
              <a:spcAft>
                <a:spcPts val="600"/>
              </a:spcAft>
            </a:pPr>
            <a:r>
              <a:rPr lang="en-US" sz="2501" dirty="0" err="1"/>
              <a:t>Người</a:t>
            </a:r>
            <a:r>
              <a:rPr lang="en-US" sz="2501" dirty="0"/>
              <a:t> </a:t>
            </a:r>
            <a:r>
              <a:rPr lang="en-US" sz="2501" dirty="0" err="1"/>
              <a:t>Giéc</a:t>
            </a:r>
            <a:r>
              <a:rPr lang="en-US" sz="2501" dirty="0"/>
              <a:t>-man </a:t>
            </a:r>
            <a:r>
              <a:rPr lang="en-US" sz="2501" dirty="0" err="1"/>
              <a:t>đã</a:t>
            </a:r>
            <a:r>
              <a:rPr lang="en-US" sz="2501" dirty="0"/>
              <a:t> </a:t>
            </a:r>
            <a:r>
              <a:rPr lang="en-US" sz="2501" dirty="0" err="1"/>
              <a:t>thành</a:t>
            </a:r>
            <a:r>
              <a:rPr lang="en-US" sz="2501" dirty="0"/>
              <a:t> </a:t>
            </a:r>
            <a:r>
              <a:rPr lang="en-US" sz="2501" dirty="0" err="1"/>
              <a:t>lập</a:t>
            </a:r>
            <a:r>
              <a:rPr lang="en-US" sz="2501" dirty="0"/>
              <a:t> </a:t>
            </a:r>
            <a:r>
              <a:rPr lang="en-US" sz="2501" dirty="0" err="1"/>
              <a:t>các</a:t>
            </a:r>
            <a:r>
              <a:rPr lang="en-US" sz="2501" dirty="0"/>
              <a:t> </a:t>
            </a:r>
            <a:r>
              <a:rPr lang="en-US" sz="2501" dirty="0" err="1"/>
              <a:t>vương</a:t>
            </a:r>
            <a:r>
              <a:rPr lang="en-US" sz="2501" dirty="0"/>
              <a:t> </a:t>
            </a:r>
            <a:r>
              <a:rPr lang="en-US" sz="2501" dirty="0" err="1"/>
              <a:t>quốc</a:t>
            </a:r>
            <a:r>
              <a:rPr lang="en-US" sz="2501" dirty="0"/>
              <a:t> </a:t>
            </a:r>
            <a:r>
              <a:rPr lang="en-US" sz="2501" dirty="0" err="1"/>
              <a:t>mới</a:t>
            </a:r>
            <a:r>
              <a:rPr lang="en-US" sz="2501" dirty="0"/>
              <a:t>:</a:t>
            </a:r>
          </a:p>
          <a:p>
            <a:pPr marL="285836" indent="-285836">
              <a:lnSpc>
                <a:spcPct val="120000"/>
              </a:lnSpc>
              <a:spcBef>
                <a:spcPts val="600"/>
              </a:spcBef>
              <a:spcAft>
                <a:spcPts val="600"/>
              </a:spcAft>
              <a:buFont typeface="Arial" panose="020B0604020202020204" pitchFamily="34" charset="0"/>
              <a:buChar char="•"/>
            </a:pPr>
            <a:r>
              <a:rPr lang="en-US" sz="2501" i="1" dirty="0" err="1"/>
              <a:t>Vương</a:t>
            </a:r>
            <a:r>
              <a:rPr lang="en-US" sz="2501" i="1" dirty="0"/>
              <a:t> </a:t>
            </a:r>
            <a:r>
              <a:rPr lang="en-US" sz="2501" i="1" dirty="0" err="1"/>
              <a:t>quốc</a:t>
            </a:r>
            <a:r>
              <a:rPr lang="en-US" sz="2501" i="1" dirty="0"/>
              <a:t> </a:t>
            </a:r>
            <a:r>
              <a:rPr lang="en-US" sz="2501" i="1" dirty="0" err="1"/>
              <a:t>của</a:t>
            </a:r>
            <a:r>
              <a:rPr lang="en-US" sz="2501" i="1" dirty="0"/>
              <a:t> </a:t>
            </a:r>
            <a:r>
              <a:rPr lang="en-US" sz="2501" i="1" dirty="0" err="1"/>
              <a:t>người</a:t>
            </a:r>
            <a:r>
              <a:rPr lang="en-US" sz="2501" i="1" dirty="0"/>
              <a:t> </a:t>
            </a:r>
            <a:r>
              <a:rPr lang="en-US" sz="2501" i="1" dirty="0" err="1"/>
              <a:t>Ăng-glo-xắc-xông</a:t>
            </a:r>
            <a:endParaRPr lang="en-US" sz="2501" i="1" dirty="0"/>
          </a:p>
          <a:p>
            <a:pPr marL="285836" indent="-285836">
              <a:lnSpc>
                <a:spcPct val="120000"/>
              </a:lnSpc>
              <a:spcBef>
                <a:spcPts val="600"/>
              </a:spcBef>
              <a:spcAft>
                <a:spcPts val="600"/>
              </a:spcAft>
              <a:buFont typeface="Arial" panose="020B0604020202020204" pitchFamily="34" charset="0"/>
              <a:buChar char="•"/>
            </a:pPr>
            <a:r>
              <a:rPr lang="en-US" sz="2501" i="1" dirty="0" err="1"/>
              <a:t>Vương</a:t>
            </a:r>
            <a:r>
              <a:rPr lang="en-US" sz="2501" i="1" dirty="0"/>
              <a:t> </a:t>
            </a:r>
            <a:r>
              <a:rPr lang="en-US" sz="2501" i="1" dirty="0" err="1"/>
              <a:t>quốc</a:t>
            </a:r>
            <a:r>
              <a:rPr lang="en-US" sz="2501" i="1" dirty="0"/>
              <a:t> </a:t>
            </a:r>
            <a:r>
              <a:rPr lang="en-US" sz="2501" i="1" dirty="0" err="1"/>
              <a:t>Phờ-răng</a:t>
            </a:r>
            <a:endParaRPr lang="en-US" sz="2501" i="1" dirty="0"/>
          </a:p>
          <a:p>
            <a:pPr marL="285836" indent="-285836">
              <a:lnSpc>
                <a:spcPct val="120000"/>
              </a:lnSpc>
              <a:spcBef>
                <a:spcPts val="600"/>
              </a:spcBef>
              <a:spcAft>
                <a:spcPts val="600"/>
              </a:spcAft>
              <a:buFont typeface="Arial" panose="020B0604020202020204" pitchFamily="34" charset="0"/>
              <a:buChar char="•"/>
            </a:pPr>
            <a:r>
              <a:rPr lang="en-US" sz="2501" i="1" dirty="0" err="1"/>
              <a:t>Vương</a:t>
            </a:r>
            <a:r>
              <a:rPr lang="en-US" sz="2501" i="1" dirty="0"/>
              <a:t> </a:t>
            </a:r>
            <a:r>
              <a:rPr lang="en-US" sz="2501" i="1" dirty="0" err="1"/>
              <a:t>quốc</a:t>
            </a:r>
            <a:r>
              <a:rPr lang="en-US" sz="2501" i="1" dirty="0"/>
              <a:t> </a:t>
            </a:r>
            <a:r>
              <a:rPr lang="en-US" sz="2501" i="1" dirty="0" err="1"/>
              <a:t>Đông</a:t>
            </a:r>
            <a:r>
              <a:rPr lang="en-US" sz="2501" i="1" dirty="0"/>
              <a:t> </a:t>
            </a:r>
            <a:r>
              <a:rPr lang="en-US" sz="2501" i="1" dirty="0" err="1"/>
              <a:t>Gốt</a:t>
            </a:r>
            <a:endParaRPr lang="en-US" sz="2501" i="1" dirty="0"/>
          </a:p>
          <a:p>
            <a:pPr marL="285836" indent="-285836">
              <a:lnSpc>
                <a:spcPct val="120000"/>
              </a:lnSpc>
              <a:spcBef>
                <a:spcPts val="600"/>
              </a:spcBef>
              <a:spcAft>
                <a:spcPts val="600"/>
              </a:spcAft>
              <a:buFont typeface="Arial" panose="020B0604020202020204" pitchFamily="34" charset="0"/>
              <a:buChar char="•"/>
            </a:pPr>
            <a:r>
              <a:rPr lang="en-US" sz="2501" i="1" dirty="0" err="1"/>
              <a:t>Vương</a:t>
            </a:r>
            <a:r>
              <a:rPr lang="en-US" sz="2501" i="1" dirty="0"/>
              <a:t> </a:t>
            </a:r>
            <a:r>
              <a:rPr lang="en-US" sz="2501" i="1" dirty="0" err="1"/>
              <a:t>quốc</a:t>
            </a:r>
            <a:r>
              <a:rPr lang="en-US" sz="2501" i="1" dirty="0"/>
              <a:t> </a:t>
            </a:r>
            <a:r>
              <a:rPr lang="en-US" sz="2501" i="1" dirty="0" err="1"/>
              <a:t>Tây</a:t>
            </a:r>
            <a:r>
              <a:rPr lang="en-US" sz="2501" i="1" dirty="0"/>
              <a:t> </a:t>
            </a:r>
            <a:r>
              <a:rPr lang="en-US" sz="2501" i="1" dirty="0" err="1"/>
              <a:t>Gốt</a:t>
            </a:r>
            <a:endParaRPr lang="en-US" sz="2501" i="1" dirty="0"/>
          </a:p>
          <a:p>
            <a:pPr marL="285836" indent="-285836">
              <a:lnSpc>
                <a:spcPct val="120000"/>
              </a:lnSpc>
              <a:spcBef>
                <a:spcPts val="600"/>
              </a:spcBef>
              <a:spcAft>
                <a:spcPts val="600"/>
              </a:spcAft>
              <a:buFont typeface="Arial" panose="020B0604020202020204" pitchFamily="34" charset="0"/>
              <a:buChar char="•"/>
            </a:pPr>
            <a:r>
              <a:rPr lang="en-US" sz="2501" i="1" dirty="0"/>
              <a:t>…</a:t>
            </a:r>
          </a:p>
        </p:txBody>
      </p:sp>
      <p:pic>
        <p:nvPicPr>
          <p:cNvPr id="7"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944" t="21873" r="24410" b="17453"/>
          <a:stretch/>
        </p:blipFill>
        <p:spPr bwMode="auto">
          <a:xfrm>
            <a:off x="480812" y="1371064"/>
            <a:ext cx="7691238" cy="5182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p:cNvPicPr>
          <p:nvPr/>
        </p:nvPicPr>
        <p:blipFill>
          <a:blip r:embed="rId3"/>
          <a:srcRect l="7929" t="14522" r="8438" b="14913"/>
          <a:stretch>
            <a:fillRect/>
          </a:stretch>
        </p:blipFill>
        <p:spPr>
          <a:xfrm>
            <a:off x="1" y="-893"/>
            <a:ext cx="12192000" cy="6859786"/>
          </a:xfrm>
          <a:prstGeom prst="rect">
            <a:avLst/>
          </a:prstGeom>
        </p:spPr>
      </p:pic>
      <p:pic>
        <p:nvPicPr>
          <p:cNvPr id="9"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460261" y="5651940"/>
            <a:ext cx="252879" cy="234088"/>
          </a:xfrm>
          <a:prstGeom prst="rect">
            <a:avLst/>
          </a:prstGeom>
        </p:spPr>
      </p:pic>
      <p:grpSp>
        <p:nvGrpSpPr>
          <p:cNvPr id="10" name="Group 4"/>
          <p:cNvGrpSpPr/>
          <p:nvPr/>
        </p:nvGrpSpPr>
        <p:grpSpPr>
          <a:xfrm>
            <a:off x="3047206" y="1129784"/>
            <a:ext cx="10001453" cy="3138621"/>
            <a:chOff x="0" y="0"/>
            <a:chExt cx="14452999" cy="4534409"/>
          </a:xfrm>
          <a:noFill/>
        </p:grpSpPr>
        <p:sp>
          <p:nvSpPr>
            <p:cNvPr id="11" name="Freeform 5"/>
            <p:cNvSpPr/>
            <p:nvPr/>
          </p:nvSpPr>
          <p:spPr>
            <a:xfrm>
              <a:off x="0" y="-4073"/>
              <a:ext cx="14459389" cy="4541012"/>
            </a:xfrm>
            <a:custGeom>
              <a:avLst/>
              <a:gdLst/>
              <a:ahLst/>
              <a:cxnLst/>
              <a:rect l="l" t="t" r="r" b="b"/>
              <a:pathLst>
                <a:path w="14459389" h="4541012">
                  <a:moveTo>
                    <a:pt x="13831612" y="4486534"/>
                  </a:moveTo>
                  <a:cubicBezTo>
                    <a:pt x="13831612" y="4486534"/>
                    <a:pt x="13100737" y="4541012"/>
                    <a:pt x="11124817" y="4538390"/>
                  </a:cubicBezTo>
                  <a:cubicBezTo>
                    <a:pt x="5257455" y="4536228"/>
                    <a:pt x="1057074" y="4528403"/>
                    <a:pt x="1057074" y="4528403"/>
                  </a:cubicBezTo>
                  <a:cubicBezTo>
                    <a:pt x="812932" y="4519569"/>
                    <a:pt x="449110" y="4498339"/>
                    <a:pt x="282371" y="4440161"/>
                  </a:cubicBezTo>
                  <a:cubicBezTo>
                    <a:pt x="4469" y="4343198"/>
                    <a:pt x="0" y="4169919"/>
                    <a:pt x="0" y="3382452"/>
                  </a:cubicBezTo>
                  <a:lnTo>
                    <a:pt x="0" y="3382417"/>
                  </a:lnTo>
                  <a:cubicBezTo>
                    <a:pt x="8536" y="491230"/>
                    <a:pt x="0" y="345608"/>
                    <a:pt x="77597" y="223930"/>
                  </a:cubicBezTo>
                  <a:cubicBezTo>
                    <a:pt x="217372" y="4759"/>
                    <a:pt x="519255" y="4073"/>
                    <a:pt x="937909" y="4073"/>
                  </a:cubicBezTo>
                  <a:cubicBezTo>
                    <a:pt x="937909" y="4073"/>
                    <a:pt x="2795568" y="15681"/>
                    <a:pt x="8961324" y="7673"/>
                  </a:cubicBezTo>
                  <a:cubicBezTo>
                    <a:pt x="12881809" y="0"/>
                    <a:pt x="13598542" y="6979"/>
                    <a:pt x="13598542" y="6979"/>
                  </a:cubicBezTo>
                  <a:cubicBezTo>
                    <a:pt x="13966850" y="14458"/>
                    <a:pt x="14105110" y="42638"/>
                    <a:pt x="14302851" y="165219"/>
                  </a:cubicBezTo>
                  <a:cubicBezTo>
                    <a:pt x="14453867" y="258836"/>
                    <a:pt x="14459389" y="476157"/>
                    <a:pt x="14450248" y="3382416"/>
                  </a:cubicBezTo>
                  <a:lnTo>
                    <a:pt x="14450248" y="3382451"/>
                  </a:lnTo>
                  <a:cubicBezTo>
                    <a:pt x="14450248" y="4287884"/>
                    <a:pt x="14407465" y="4436472"/>
                    <a:pt x="13831612" y="4486534"/>
                  </a:cubicBezTo>
                  <a:close/>
                </a:path>
              </a:pathLst>
            </a:custGeom>
            <a:grpFill/>
          </p:spPr>
        </p:sp>
      </p:grpSp>
      <p:pic>
        <p:nvPicPr>
          <p:cNvPr id="12"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4825" y="2864312"/>
            <a:ext cx="236650" cy="219065"/>
          </a:xfrm>
          <a:prstGeom prst="rect">
            <a:avLst/>
          </a:prstGeom>
        </p:spPr>
      </p:pic>
      <p:pic>
        <p:nvPicPr>
          <p:cNvPr id="13"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2033357" y="5097101"/>
            <a:ext cx="227239" cy="210355"/>
          </a:xfrm>
          <a:prstGeom prst="rect">
            <a:avLst/>
          </a:prstGeom>
        </p:spPr>
      </p:pic>
      <p:pic>
        <p:nvPicPr>
          <p:cNvPr id="14" name="Picture 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28354" y="5202278"/>
            <a:ext cx="195749" cy="181204"/>
          </a:xfrm>
          <a:prstGeom prst="rect">
            <a:avLst/>
          </a:prstGeom>
        </p:spPr>
      </p:pic>
      <p:pic>
        <p:nvPicPr>
          <p:cNvPr id="15"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300120">
            <a:off x="10874655" y="-37229"/>
            <a:ext cx="1111977" cy="1120671"/>
          </a:xfrm>
          <a:prstGeom prst="rect">
            <a:avLst/>
          </a:prstGeom>
        </p:spPr>
      </p:pic>
      <p:pic>
        <p:nvPicPr>
          <p:cNvPr id="16"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10279322">
            <a:off x="-792579" y="-279068"/>
            <a:ext cx="2833367" cy="963596"/>
          </a:xfrm>
          <a:prstGeom prst="rect">
            <a:avLst/>
          </a:prstGeom>
        </p:spPr>
      </p:pic>
      <p:pic>
        <p:nvPicPr>
          <p:cNvPr id="17"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10800000" flipH="1">
            <a:off x="10117926" y="-305098"/>
            <a:ext cx="3311968" cy="1126362"/>
          </a:xfrm>
          <a:prstGeom prst="rect">
            <a:avLst/>
          </a:prstGeom>
        </p:spPr>
      </p:pic>
      <p:pic>
        <p:nvPicPr>
          <p:cNvPr id="18" name="Picture 1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11430642" y="2169378"/>
            <a:ext cx="234481" cy="217058"/>
          </a:xfrm>
          <a:prstGeom prst="rect">
            <a:avLst/>
          </a:prstGeom>
        </p:spPr>
      </p:pic>
      <p:pic>
        <p:nvPicPr>
          <p:cNvPr id="19" name="Picture 1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217099" y="-83586"/>
            <a:ext cx="243162" cy="225095"/>
          </a:xfrm>
          <a:prstGeom prst="rect">
            <a:avLst/>
          </a:prstGeom>
        </p:spPr>
      </p:pic>
      <p:pic>
        <p:nvPicPr>
          <p:cNvPr id="20" name="Picture 14"/>
          <p:cNvPicPr>
            <a:picLocks noChangeAspect="1"/>
          </p:cNvPicPr>
          <p:nvPr/>
        </p:nvPicPr>
        <p:blipFill>
          <a:blip r:embed="rId17"/>
          <a:srcRect/>
          <a:stretch>
            <a:fillRect/>
          </a:stretch>
        </p:blipFill>
        <p:spPr>
          <a:xfrm>
            <a:off x="240009" y="3083377"/>
            <a:ext cx="2057270" cy="3436835"/>
          </a:xfrm>
          <a:prstGeom prst="rect">
            <a:avLst/>
          </a:prstGeom>
        </p:spPr>
      </p:pic>
      <p:pic>
        <p:nvPicPr>
          <p:cNvPr id="21" name="Picture 17"/>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xmlns="" r:embed="rId19"/>
              </a:ext>
            </a:extLst>
          </a:blip>
          <a:srcRect/>
          <a:stretch>
            <a:fillRect/>
          </a:stretch>
        </p:blipFill>
        <p:spPr>
          <a:xfrm rot="3613372">
            <a:off x="922969" y="2555038"/>
            <a:ext cx="475554" cy="287041"/>
          </a:xfrm>
          <a:prstGeom prst="rect">
            <a:avLst/>
          </a:prstGeom>
        </p:spPr>
      </p:pic>
      <p:pic>
        <p:nvPicPr>
          <p:cNvPr id="22" name="Picture 21"/>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130753" y="6450115"/>
            <a:ext cx="7605846" cy="427940"/>
          </a:xfrm>
          <a:prstGeom prst="rect">
            <a:avLst/>
          </a:prstGeom>
        </p:spPr>
      </p:pic>
      <p:pic>
        <p:nvPicPr>
          <p:cNvPr id="23" name="Picture 22"/>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xmlns="" r:embed="rId21"/>
              </a:ext>
            </a:extLst>
          </a:blip>
          <a:srcRect/>
          <a:stretch>
            <a:fillRect/>
          </a:stretch>
        </p:blipFill>
        <p:spPr>
          <a:xfrm>
            <a:off x="7044615" y="6475736"/>
            <a:ext cx="7605846" cy="427940"/>
          </a:xfrm>
          <a:prstGeom prst="rect">
            <a:avLst/>
          </a:prstGeom>
        </p:spPr>
      </p:pic>
      <p:sp>
        <p:nvSpPr>
          <p:cNvPr id="24" name="Rounded Rectangular Callout 23"/>
          <p:cNvSpPr/>
          <p:nvPr/>
        </p:nvSpPr>
        <p:spPr>
          <a:xfrm>
            <a:off x="2099220" y="900148"/>
            <a:ext cx="6893134" cy="2073696"/>
          </a:xfrm>
          <a:prstGeom prst="wedgeRoundRectCallout">
            <a:avLst>
              <a:gd name="adj1" fmla="val -44465"/>
              <a:gd name="adj2" fmla="val 65813"/>
              <a:gd name="adj3" fmla="val 16667"/>
            </a:avLst>
          </a:prstGeom>
          <a:solidFill>
            <a:schemeClr val="accent3">
              <a:lumMod val="20000"/>
              <a:lumOff val="8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1" dirty="0" err="1">
                <a:solidFill>
                  <a:schemeClr val="tx1"/>
                </a:solidFill>
                <a:latin typeface="SVN-Appleberry" panose="02040603050506020204" pitchFamily="18" charset="0"/>
              </a:rPr>
              <a:t>Những</a:t>
            </a:r>
            <a:r>
              <a:rPr lang="en-US" sz="4401" dirty="0">
                <a:solidFill>
                  <a:schemeClr val="tx1"/>
                </a:solidFill>
                <a:latin typeface="SVN-Appleberry" panose="02040603050506020204" pitchFamily="18" charset="0"/>
              </a:rPr>
              <a:t> </a:t>
            </a:r>
            <a:r>
              <a:rPr lang="en-US" sz="4401" dirty="0" err="1">
                <a:solidFill>
                  <a:schemeClr val="tx1"/>
                </a:solidFill>
                <a:latin typeface="SVN-Appleberry" panose="02040603050506020204" pitchFamily="18" charset="0"/>
              </a:rPr>
              <a:t>giai</a:t>
            </a:r>
            <a:r>
              <a:rPr lang="en-US" sz="4401" dirty="0">
                <a:solidFill>
                  <a:schemeClr val="tx1"/>
                </a:solidFill>
                <a:latin typeface="SVN-Appleberry" panose="02040603050506020204" pitchFamily="18" charset="0"/>
              </a:rPr>
              <a:t> </a:t>
            </a:r>
            <a:r>
              <a:rPr lang="en-US" sz="4401" dirty="0" err="1">
                <a:solidFill>
                  <a:schemeClr val="tx1"/>
                </a:solidFill>
                <a:latin typeface="SVN-Appleberry" panose="02040603050506020204" pitchFamily="18" charset="0"/>
              </a:rPr>
              <a:t>cấp</a:t>
            </a:r>
            <a:r>
              <a:rPr lang="en-US" sz="4401" dirty="0">
                <a:solidFill>
                  <a:schemeClr val="tx1"/>
                </a:solidFill>
                <a:latin typeface="SVN-Appleberry" panose="02040603050506020204" pitchFamily="18" charset="0"/>
              </a:rPr>
              <a:t> </a:t>
            </a:r>
            <a:r>
              <a:rPr lang="en-US" sz="4401" dirty="0" err="1">
                <a:solidFill>
                  <a:schemeClr val="tx1"/>
                </a:solidFill>
                <a:latin typeface="SVN-Appleberry" panose="02040603050506020204" pitchFamily="18" charset="0"/>
              </a:rPr>
              <a:t>mới</a:t>
            </a:r>
            <a:r>
              <a:rPr lang="en-US" sz="4401" dirty="0">
                <a:solidFill>
                  <a:schemeClr val="tx1"/>
                </a:solidFill>
                <a:latin typeface="SVN-Appleberry" panose="02040603050506020204" pitchFamily="18" charset="0"/>
              </a:rPr>
              <a:t> </a:t>
            </a:r>
            <a:r>
              <a:rPr lang="en-US" sz="4401" dirty="0" err="1">
                <a:solidFill>
                  <a:schemeClr val="tx1"/>
                </a:solidFill>
                <a:latin typeface="SVN-Appleberry" panose="02040603050506020204" pitchFamily="18" charset="0"/>
              </a:rPr>
              <a:t>nào</a:t>
            </a:r>
            <a:r>
              <a:rPr lang="en-US" sz="4401" dirty="0">
                <a:solidFill>
                  <a:schemeClr val="tx1"/>
                </a:solidFill>
                <a:latin typeface="SVN-Appleberry" panose="02040603050506020204" pitchFamily="18" charset="0"/>
              </a:rPr>
              <a:t> </a:t>
            </a:r>
            <a:r>
              <a:rPr lang="en-US" sz="4401" dirty="0" err="1">
                <a:solidFill>
                  <a:schemeClr val="tx1"/>
                </a:solidFill>
                <a:latin typeface="SVN-Appleberry" panose="02040603050506020204" pitchFamily="18" charset="0"/>
              </a:rPr>
              <a:t>đã</a:t>
            </a:r>
            <a:r>
              <a:rPr lang="en-US" sz="4401" dirty="0">
                <a:solidFill>
                  <a:schemeClr val="tx1"/>
                </a:solidFill>
                <a:latin typeface="SVN-Appleberry" panose="02040603050506020204" pitchFamily="18" charset="0"/>
              </a:rPr>
              <a:t> </a:t>
            </a:r>
            <a:r>
              <a:rPr lang="en-US" sz="4401" dirty="0" err="1">
                <a:solidFill>
                  <a:schemeClr val="tx1"/>
                </a:solidFill>
                <a:latin typeface="SVN-Appleberry" panose="02040603050506020204" pitchFamily="18" charset="0"/>
              </a:rPr>
              <a:t>được</a:t>
            </a:r>
            <a:r>
              <a:rPr lang="en-US" sz="4401" dirty="0">
                <a:solidFill>
                  <a:schemeClr val="tx1"/>
                </a:solidFill>
                <a:latin typeface="SVN-Appleberry" panose="02040603050506020204" pitchFamily="18" charset="0"/>
              </a:rPr>
              <a:t> </a:t>
            </a:r>
            <a:r>
              <a:rPr lang="en-US" sz="4401" dirty="0" err="1">
                <a:solidFill>
                  <a:schemeClr val="tx1"/>
                </a:solidFill>
                <a:latin typeface="SVN-Appleberry" panose="02040603050506020204" pitchFamily="18" charset="0"/>
              </a:rPr>
              <a:t>ra</a:t>
            </a:r>
            <a:r>
              <a:rPr lang="en-US" sz="4401" dirty="0">
                <a:solidFill>
                  <a:schemeClr val="tx1"/>
                </a:solidFill>
                <a:latin typeface="SVN-Appleberry" panose="02040603050506020204" pitchFamily="18" charset="0"/>
              </a:rPr>
              <a:t> </a:t>
            </a:r>
            <a:r>
              <a:rPr lang="en-US" sz="4401" dirty="0" err="1">
                <a:solidFill>
                  <a:schemeClr val="tx1"/>
                </a:solidFill>
                <a:latin typeface="SVN-Appleberry" panose="02040603050506020204" pitchFamily="18" charset="0"/>
              </a:rPr>
              <a:t>đời</a:t>
            </a:r>
            <a:r>
              <a:rPr lang="en-US" sz="4401" dirty="0">
                <a:solidFill>
                  <a:schemeClr val="tx1"/>
                </a:solidFill>
                <a:latin typeface="SVN-Appleberry" panose="02040603050506020204" pitchFamily="18" charset="0"/>
              </a:rPr>
              <a:t>?</a:t>
            </a:r>
          </a:p>
        </p:txBody>
      </p:sp>
    </p:spTree>
    <p:extLst>
      <p:ext uri="{BB962C8B-B14F-4D97-AF65-F5344CB8AC3E}">
        <p14:creationId xmlns:p14="http://schemas.microsoft.com/office/powerpoint/2010/main" val="4259341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79511" y="837525"/>
            <a:ext cx="2057936" cy="1829276"/>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401" b="1" dirty="0">
                <a:solidFill>
                  <a:schemeClr val="tx1"/>
                </a:solidFill>
              </a:rPr>
              <a:t>QUÝ TỘC, THƯƠNG NHÂN</a:t>
            </a:r>
          </a:p>
        </p:txBody>
      </p:sp>
      <p:cxnSp>
        <p:nvCxnSpPr>
          <p:cNvPr id="7" name="Straight Arrow Connector 6"/>
          <p:cNvCxnSpPr>
            <a:stCxn id="4" idx="3"/>
          </p:cNvCxnSpPr>
          <p:nvPr/>
        </p:nvCxnSpPr>
        <p:spPr>
          <a:xfrm flipH="1">
            <a:off x="1980128" y="1752163"/>
            <a:ext cx="457319"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7849057" y="951855"/>
            <a:ext cx="3810992" cy="1600617"/>
          </a:xfrm>
          <a:prstGeom prst="roundRect">
            <a:avLst/>
          </a:prstGeom>
          <a:solidFill>
            <a:srgbClr val="00B050"/>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1" b="1" dirty="0">
                <a:solidFill>
                  <a:schemeClr val="tx1"/>
                </a:solidFill>
              </a:rPr>
              <a:t>GIAI CẤP TƯ SẢN</a:t>
            </a:r>
          </a:p>
          <a:p>
            <a:pPr algn="ctr"/>
            <a:r>
              <a:rPr lang="en-US" sz="2401" b="1" dirty="0">
                <a:solidFill>
                  <a:schemeClr val="tx1"/>
                </a:solidFill>
              </a:rPr>
              <a:t>(BÓC LỘT)</a:t>
            </a:r>
          </a:p>
        </p:txBody>
      </p:sp>
      <p:cxnSp>
        <p:nvCxnSpPr>
          <p:cNvPr id="12" name="Straight Arrow Connector 11"/>
          <p:cNvCxnSpPr/>
          <p:nvPr/>
        </p:nvCxnSpPr>
        <p:spPr>
          <a:xfrm>
            <a:off x="2513667" y="1752163"/>
            <a:ext cx="5259170" cy="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13" name="Rounded Rectangle 12"/>
          <p:cNvSpPr/>
          <p:nvPr/>
        </p:nvSpPr>
        <p:spPr>
          <a:xfrm>
            <a:off x="379511" y="4305528"/>
            <a:ext cx="2057936" cy="1829276"/>
          </a:xfrm>
          <a:prstGeom prst="roundRect">
            <a:avLst/>
          </a:prstGeom>
          <a:solidFill>
            <a:schemeClr val="accent2">
              <a:lumMod val="60000"/>
              <a:lumOff val="4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1" b="1" dirty="0">
                <a:solidFill>
                  <a:schemeClr val="tx1"/>
                </a:solidFill>
              </a:rPr>
              <a:t>NÔNG NÔ, NÔNG DÂN</a:t>
            </a:r>
          </a:p>
        </p:txBody>
      </p:sp>
      <p:cxnSp>
        <p:nvCxnSpPr>
          <p:cNvPr id="14" name="Straight Arrow Connector 13"/>
          <p:cNvCxnSpPr>
            <a:stCxn id="13" idx="3"/>
          </p:cNvCxnSpPr>
          <p:nvPr/>
        </p:nvCxnSpPr>
        <p:spPr>
          <a:xfrm flipH="1">
            <a:off x="1980128" y="5220166"/>
            <a:ext cx="457319"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7849057" y="4419858"/>
            <a:ext cx="3810992" cy="160061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1" b="1" dirty="0">
                <a:solidFill>
                  <a:schemeClr val="tx1"/>
                </a:solidFill>
              </a:rPr>
              <a:t>GIAI CẤP VÔ SẢN</a:t>
            </a:r>
          </a:p>
          <a:p>
            <a:pPr algn="ctr"/>
            <a:r>
              <a:rPr lang="en-US" sz="2401" b="1" dirty="0">
                <a:solidFill>
                  <a:schemeClr val="tx1"/>
                </a:solidFill>
              </a:rPr>
              <a:t>(BỊ BÓC LỘT)</a:t>
            </a:r>
          </a:p>
        </p:txBody>
      </p:sp>
      <p:cxnSp>
        <p:nvCxnSpPr>
          <p:cNvPr id="16" name="Straight Arrow Connector 15"/>
          <p:cNvCxnSpPr/>
          <p:nvPr/>
        </p:nvCxnSpPr>
        <p:spPr>
          <a:xfrm>
            <a:off x="2513667" y="5220166"/>
            <a:ext cx="5259170" cy="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
        <p:nvSpPr>
          <p:cNvPr id="17" name="TextBox 16"/>
          <p:cNvSpPr txBox="1"/>
          <p:nvPr/>
        </p:nvSpPr>
        <p:spPr>
          <a:xfrm>
            <a:off x="2742327" y="1066185"/>
            <a:ext cx="4649411" cy="461785"/>
          </a:xfrm>
          <a:prstGeom prst="rect">
            <a:avLst/>
          </a:prstGeom>
          <a:noFill/>
        </p:spPr>
        <p:txBody>
          <a:bodyPr wrap="square" rtlCol="0">
            <a:spAutoFit/>
          </a:bodyPr>
          <a:lstStyle/>
          <a:p>
            <a:pPr algn="ctr"/>
            <a:r>
              <a:rPr lang="vi-VN" sz="2401" dirty="0">
                <a:latin typeface="Calibri" panose="020F0502020204030204" pitchFamily="34" charset="0"/>
                <a:cs typeface="Calibri" panose="020F0502020204030204" pitchFamily="34" charset="0"/>
              </a:rPr>
              <a:t>Cướ</a:t>
            </a:r>
            <a:r>
              <a:rPr lang="en-US" sz="2401" dirty="0"/>
              <a:t>p </a:t>
            </a:r>
            <a:r>
              <a:rPr lang="en-US" sz="2401" dirty="0" err="1"/>
              <a:t>bóc</a:t>
            </a:r>
            <a:r>
              <a:rPr lang="en-US" sz="2401" dirty="0"/>
              <a:t> </a:t>
            </a:r>
            <a:r>
              <a:rPr lang="en-US" sz="2401" dirty="0" err="1"/>
              <a:t>của</a:t>
            </a:r>
            <a:r>
              <a:rPr lang="en-US" sz="2401" dirty="0"/>
              <a:t> </a:t>
            </a:r>
            <a:r>
              <a:rPr lang="en-US" sz="2401" dirty="0" err="1"/>
              <a:t>cải</a:t>
            </a:r>
            <a:r>
              <a:rPr lang="en-US" sz="2401" dirty="0"/>
              <a:t>, </a:t>
            </a:r>
            <a:r>
              <a:rPr lang="en-US" sz="2401" dirty="0" err="1"/>
              <a:t>tài</a:t>
            </a:r>
            <a:r>
              <a:rPr lang="en-US" sz="2401" dirty="0"/>
              <a:t> </a:t>
            </a:r>
            <a:r>
              <a:rPr lang="en-US" sz="2401" dirty="0" err="1"/>
              <a:t>nguyên</a:t>
            </a:r>
            <a:endParaRPr lang="en-US" sz="2401" dirty="0"/>
          </a:p>
        </p:txBody>
      </p:sp>
      <p:sp>
        <p:nvSpPr>
          <p:cNvPr id="18" name="TextBox 17"/>
          <p:cNvSpPr txBox="1"/>
          <p:nvPr/>
        </p:nvSpPr>
        <p:spPr>
          <a:xfrm>
            <a:off x="2742327" y="1904604"/>
            <a:ext cx="4801850" cy="831213"/>
          </a:xfrm>
          <a:prstGeom prst="rect">
            <a:avLst/>
          </a:prstGeom>
          <a:noFill/>
        </p:spPr>
        <p:txBody>
          <a:bodyPr wrap="square" rtlCol="0">
            <a:spAutoFit/>
          </a:bodyPr>
          <a:lstStyle/>
          <a:p>
            <a:pPr algn="ctr"/>
            <a:r>
              <a:rPr lang="en-US" sz="2401" dirty="0" err="1"/>
              <a:t>Mở</a:t>
            </a:r>
            <a:r>
              <a:rPr lang="en-US" sz="2401" dirty="0"/>
              <a:t> </a:t>
            </a:r>
            <a:r>
              <a:rPr lang="en-US" sz="2401" dirty="0" err="1"/>
              <a:t>rộng</a:t>
            </a:r>
            <a:r>
              <a:rPr lang="en-US" sz="2401" dirty="0"/>
              <a:t> </a:t>
            </a:r>
            <a:r>
              <a:rPr lang="en-US" sz="2401" dirty="0" err="1"/>
              <a:t>kinh</a:t>
            </a:r>
            <a:r>
              <a:rPr lang="en-US" sz="2401" dirty="0"/>
              <a:t> </a:t>
            </a:r>
            <a:r>
              <a:rPr lang="en-US" sz="2401" dirty="0" err="1"/>
              <a:t>doanh</a:t>
            </a:r>
            <a:r>
              <a:rPr lang="en-US" sz="2401" dirty="0"/>
              <a:t> </a:t>
            </a:r>
            <a:r>
              <a:rPr lang="en-US" sz="2401" dirty="0" err="1"/>
              <a:t>lập</a:t>
            </a:r>
            <a:r>
              <a:rPr lang="en-US" sz="2401" dirty="0"/>
              <a:t> </a:t>
            </a:r>
            <a:r>
              <a:rPr lang="en-US" sz="2401" dirty="0" err="1"/>
              <a:t>đồn</a:t>
            </a:r>
            <a:r>
              <a:rPr lang="en-US" sz="2401" dirty="0"/>
              <a:t> </a:t>
            </a:r>
            <a:r>
              <a:rPr lang="en-US" sz="2401" dirty="0" err="1"/>
              <a:t>điền</a:t>
            </a:r>
            <a:r>
              <a:rPr lang="en-US" sz="2401" dirty="0"/>
              <a:t>, </a:t>
            </a:r>
            <a:r>
              <a:rPr lang="en-US" sz="2401" dirty="0" err="1"/>
              <a:t>nhà</a:t>
            </a:r>
            <a:r>
              <a:rPr lang="en-US" sz="2401" dirty="0"/>
              <a:t> </a:t>
            </a:r>
            <a:r>
              <a:rPr lang="en-US" sz="2401" dirty="0" err="1"/>
              <a:t>xưởng</a:t>
            </a:r>
            <a:r>
              <a:rPr lang="en-US" sz="2401" dirty="0"/>
              <a:t>….</a:t>
            </a:r>
          </a:p>
        </p:txBody>
      </p:sp>
      <p:sp>
        <p:nvSpPr>
          <p:cNvPr id="19" name="TextBox 18"/>
          <p:cNvSpPr txBox="1"/>
          <p:nvPr/>
        </p:nvSpPr>
        <p:spPr>
          <a:xfrm>
            <a:off x="2742327" y="4648518"/>
            <a:ext cx="4649411" cy="461785"/>
          </a:xfrm>
          <a:prstGeom prst="rect">
            <a:avLst/>
          </a:prstGeom>
          <a:noFill/>
        </p:spPr>
        <p:txBody>
          <a:bodyPr wrap="square" rtlCol="0">
            <a:spAutoFit/>
          </a:bodyPr>
          <a:lstStyle/>
          <a:p>
            <a:pPr algn="ctr"/>
            <a:r>
              <a:rPr lang="en-US" sz="2401" dirty="0" err="1"/>
              <a:t>Bị</a:t>
            </a:r>
            <a:r>
              <a:rPr lang="en-US" sz="2401" dirty="0"/>
              <a:t> </a:t>
            </a:r>
            <a:r>
              <a:rPr lang="en-US" sz="2401" dirty="0" err="1"/>
              <a:t>cướp</a:t>
            </a:r>
            <a:r>
              <a:rPr lang="en-US" sz="2401" dirty="0"/>
              <a:t> </a:t>
            </a:r>
            <a:r>
              <a:rPr lang="en-US" sz="2401" dirty="0" err="1"/>
              <a:t>đoạt</a:t>
            </a:r>
            <a:r>
              <a:rPr lang="en-US" sz="2401" dirty="0"/>
              <a:t> </a:t>
            </a:r>
            <a:r>
              <a:rPr lang="en-US" sz="2401" dirty="0" err="1"/>
              <a:t>ruộng</a:t>
            </a:r>
            <a:r>
              <a:rPr lang="en-US" sz="2401" dirty="0"/>
              <a:t> </a:t>
            </a:r>
            <a:r>
              <a:rPr lang="en-US" sz="2401" dirty="0" err="1"/>
              <a:t>đất</a:t>
            </a:r>
            <a:endParaRPr lang="en-US" sz="2401" dirty="0"/>
          </a:p>
        </p:txBody>
      </p:sp>
      <p:sp>
        <p:nvSpPr>
          <p:cNvPr id="20" name="TextBox 19"/>
          <p:cNvSpPr txBox="1"/>
          <p:nvPr/>
        </p:nvSpPr>
        <p:spPr>
          <a:xfrm>
            <a:off x="2742327" y="5334497"/>
            <a:ext cx="4801850" cy="831213"/>
          </a:xfrm>
          <a:prstGeom prst="rect">
            <a:avLst/>
          </a:prstGeom>
          <a:noFill/>
        </p:spPr>
        <p:txBody>
          <a:bodyPr wrap="square" rtlCol="0">
            <a:spAutoFit/>
          </a:bodyPr>
          <a:lstStyle/>
          <a:p>
            <a:pPr algn="ctr"/>
            <a:r>
              <a:rPr lang="en-US" sz="2401" dirty="0" err="1"/>
              <a:t>Làm</a:t>
            </a:r>
            <a:r>
              <a:rPr lang="en-US" sz="2401" dirty="0"/>
              <a:t> </a:t>
            </a:r>
            <a:r>
              <a:rPr lang="en-US" sz="2401" dirty="0" err="1"/>
              <a:t>thuê</a:t>
            </a:r>
            <a:r>
              <a:rPr lang="en-US" sz="2401" dirty="0"/>
              <a:t> </a:t>
            </a:r>
            <a:r>
              <a:rPr lang="en-US" sz="2401" dirty="0" err="1"/>
              <a:t>trong</a:t>
            </a:r>
            <a:r>
              <a:rPr lang="en-US" sz="2401" dirty="0"/>
              <a:t> </a:t>
            </a:r>
            <a:r>
              <a:rPr lang="en-US" sz="2401" dirty="0" err="1"/>
              <a:t>các</a:t>
            </a:r>
            <a:r>
              <a:rPr lang="en-US" sz="2401" dirty="0"/>
              <a:t> </a:t>
            </a:r>
            <a:r>
              <a:rPr lang="en-US" sz="2401" dirty="0" err="1"/>
              <a:t>đồn</a:t>
            </a:r>
            <a:r>
              <a:rPr lang="en-US" sz="2401" dirty="0"/>
              <a:t> </a:t>
            </a:r>
            <a:r>
              <a:rPr lang="en-US" sz="2401" dirty="0" err="1"/>
              <a:t>điền</a:t>
            </a:r>
            <a:r>
              <a:rPr lang="en-US" sz="2401" dirty="0"/>
              <a:t>, </a:t>
            </a:r>
            <a:r>
              <a:rPr lang="en-US" sz="2401" dirty="0" err="1"/>
              <a:t>hầm</a:t>
            </a:r>
            <a:r>
              <a:rPr lang="en-US" sz="2401" dirty="0"/>
              <a:t> </a:t>
            </a:r>
            <a:r>
              <a:rPr lang="en-US" sz="2401" dirty="0" err="1"/>
              <a:t>mỏ</a:t>
            </a:r>
            <a:r>
              <a:rPr lang="en-US" sz="2401" dirty="0"/>
              <a:t>, </a:t>
            </a:r>
            <a:r>
              <a:rPr lang="en-US" sz="2401" dirty="0" err="1"/>
              <a:t>nhà</a:t>
            </a:r>
            <a:r>
              <a:rPr lang="en-US" sz="2401" dirty="0"/>
              <a:t> </a:t>
            </a:r>
            <a:r>
              <a:rPr lang="en-US" sz="2401" dirty="0" err="1"/>
              <a:t>xưởng</a:t>
            </a:r>
            <a:r>
              <a:rPr lang="en-US" sz="2401" dirty="0"/>
              <a:t>…</a:t>
            </a:r>
          </a:p>
        </p:txBody>
      </p:sp>
    </p:spTree>
    <p:extLst>
      <p:ext uri="{BB962C8B-B14F-4D97-AF65-F5344CB8AC3E}">
        <p14:creationId xmlns:p14="http://schemas.microsoft.com/office/powerpoint/2010/main" val="15769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animBg="1"/>
      <p:bldP spid="18" grpId="0"/>
      <p:bldP spid="19" grpId="0"/>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686" t="19850" r="20364" b="17453"/>
          <a:stretch/>
        </p:blipFill>
        <p:spPr bwMode="auto">
          <a:xfrm>
            <a:off x="74632" y="151546"/>
            <a:ext cx="11737857" cy="65760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092144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3446" t="-1" r="316" b="68387"/>
          <a:stretch/>
        </p:blipFill>
        <p:spPr>
          <a:xfrm>
            <a:off x="10887842" y="-78320"/>
            <a:ext cx="1440873" cy="4209204"/>
          </a:xfrm>
          <a:prstGeom prst="rect">
            <a:avLst/>
          </a:prstGeom>
        </p:spPr>
      </p:pic>
      <p:pic>
        <p:nvPicPr>
          <p:cNvPr id="11" name="图片 7">
            <a:extLst>
              <a:ext uri="{FF2B5EF4-FFF2-40B4-BE49-F238E27FC236}">
                <a16:creationId xmlns:a16="http://schemas.microsoft.com/office/drawing/2014/main" id="{FE4F7235-C130-4316-8452-CDC2E29AAC2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8216" r="33076" b="80788"/>
          <a:stretch/>
        </p:blipFill>
        <p:spPr>
          <a:xfrm>
            <a:off x="-355531" y="-894"/>
            <a:ext cx="7185823" cy="1771612"/>
          </a:xfrm>
          <a:prstGeom prst="rect">
            <a:avLst/>
          </a:prstGeom>
        </p:spPr>
      </p:pic>
      <p:sp>
        <p:nvSpPr>
          <p:cNvPr id="13" name="TextBox 12">
            <a:extLst>
              <a:ext uri="{FF2B5EF4-FFF2-40B4-BE49-F238E27FC236}">
                <a16:creationId xmlns:a16="http://schemas.microsoft.com/office/drawing/2014/main" id="{AB1881B5-2C7E-344C-9820-BC97FC33677C}"/>
              </a:ext>
            </a:extLst>
          </p:cNvPr>
          <p:cNvSpPr txBox="1"/>
          <p:nvPr/>
        </p:nvSpPr>
        <p:spPr>
          <a:xfrm>
            <a:off x="3850107" y="-1299749"/>
            <a:ext cx="184731" cy="369428"/>
          </a:xfrm>
          <a:prstGeom prst="rect">
            <a:avLst/>
          </a:prstGeom>
          <a:noFill/>
        </p:spPr>
        <p:txBody>
          <a:bodyPr wrap="none" rtlCol="0">
            <a:spAutoFit/>
          </a:bodyPr>
          <a:lstStyle/>
          <a:p>
            <a:pPr defTabSz="457337">
              <a:defRPr/>
            </a:pPr>
            <a:endParaRPr lang="x-none" sz="1801" dirty="0">
              <a:solidFill>
                <a:prstClr val="black"/>
              </a:solidFill>
              <a:latin typeface="Calibri"/>
            </a:endParaRPr>
          </a:p>
        </p:txBody>
      </p:sp>
      <p:sp>
        <p:nvSpPr>
          <p:cNvPr id="14" name="TextBox 13">
            <a:extLst>
              <a:ext uri="{FF2B5EF4-FFF2-40B4-BE49-F238E27FC236}">
                <a16:creationId xmlns:a16="http://schemas.microsoft.com/office/drawing/2014/main" id="{8A52E739-A128-D347-B1FF-CADFEEBA84DC}"/>
              </a:ext>
            </a:extLst>
          </p:cNvPr>
          <p:cNvSpPr txBox="1"/>
          <p:nvPr/>
        </p:nvSpPr>
        <p:spPr>
          <a:xfrm>
            <a:off x="2742327" y="1425961"/>
            <a:ext cx="6859786" cy="1200642"/>
          </a:xfrm>
          <a:prstGeom prst="rect">
            <a:avLst/>
          </a:prstGeom>
          <a:noFill/>
        </p:spPr>
        <p:txBody>
          <a:bodyPr wrap="square" rtlCol="0">
            <a:spAutoFit/>
          </a:bodyPr>
          <a:lstStyle/>
          <a:p>
            <a:pPr algn="ctr" defTabSz="914674">
              <a:defRPr/>
            </a:pPr>
            <a:r>
              <a:rPr lang="x-none" sz="7202" b="1" dirty="0">
                <a:solidFill>
                  <a:srgbClr val="C00000"/>
                </a:solidFill>
                <a:latin typeface="Times New Roman" panose="02020603050405020304" pitchFamily="18" charset="0"/>
                <a:cs typeface="Times New Roman" panose="02020603050405020304" pitchFamily="18" charset="0"/>
              </a:rPr>
              <a:t>KHỞI ĐỘNG</a:t>
            </a:r>
          </a:p>
        </p:txBody>
      </p:sp>
      <p:sp>
        <p:nvSpPr>
          <p:cNvPr id="15" name="Rounded Rectangle 14"/>
          <p:cNvSpPr/>
          <p:nvPr/>
        </p:nvSpPr>
        <p:spPr>
          <a:xfrm>
            <a:off x="3123426" y="3640411"/>
            <a:ext cx="7621985" cy="1753057"/>
          </a:xfrm>
          <a:prstGeom prst="roundRect">
            <a:avLst/>
          </a:prstGeom>
          <a:noFill/>
          <a:ln w="76200">
            <a:solidFill>
              <a:schemeClr val="bg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p>
        </p:txBody>
      </p:sp>
      <p:pic>
        <p:nvPicPr>
          <p:cNvPr id="1026" name="Picture 2" descr="Vua tiếng Việt – Wikipedia tiếng Việ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90349" y="2819241"/>
            <a:ext cx="5018111" cy="32774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66784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16" presetClass="entr" presetSubtype="42" fill="hold" nodeType="with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Effect transition="in" filter="barn(outHorizontal)">
                                      <p:cBhvr>
                                        <p:cTn id="17" dur="500"/>
                                        <p:tgtEl>
                                          <p:spTgt spid="14">
                                            <p:txEl>
                                              <p:pRg st="0" end="0"/>
                                            </p:txEl>
                                          </p:spTgt>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circle(in)">
                                      <p:cBhvr>
                                        <p:cTn id="20"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p:cNvPicPr>
          <p:nvPr/>
        </p:nvPicPr>
        <p:blipFill>
          <a:blip r:embed="rId2"/>
          <a:srcRect l="7929" t="14522" r="8438" b="14913"/>
          <a:stretch>
            <a:fillRect/>
          </a:stretch>
        </p:blipFill>
        <p:spPr>
          <a:xfrm>
            <a:off x="-1588" y="-893"/>
            <a:ext cx="12192000" cy="6859786"/>
          </a:xfrm>
          <a:prstGeom prst="rect">
            <a:avLst/>
          </a:prstGeom>
        </p:spPr>
      </p:pic>
      <p:sp>
        <p:nvSpPr>
          <p:cNvPr id="5" name="TextBox 4"/>
          <p:cNvSpPr txBox="1"/>
          <p:nvPr/>
        </p:nvSpPr>
        <p:spPr>
          <a:xfrm>
            <a:off x="379511" y="380206"/>
            <a:ext cx="11204318" cy="1077499"/>
          </a:xfrm>
          <a:prstGeom prst="rect">
            <a:avLst/>
          </a:prstGeom>
          <a:noFill/>
        </p:spPr>
        <p:txBody>
          <a:bodyPr wrap="square" rtlCol="0">
            <a:spAutoFit/>
          </a:bodyPr>
          <a:lstStyle/>
          <a:p>
            <a:r>
              <a:rPr lang="en-US" sz="3201" b="1" dirty="0">
                <a:solidFill>
                  <a:srgbClr val="C00000"/>
                </a:solidFill>
              </a:rPr>
              <a:t>2. </a:t>
            </a:r>
            <a:r>
              <a:rPr lang="en-US" sz="3201" b="1" dirty="0" err="1">
                <a:solidFill>
                  <a:srgbClr val="C00000"/>
                </a:solidFill>
              </a:rPr>
              <a:t>Sự</a:t>
            </a:r>
            <a:r>
              <a:rPr lang="en-US" sz="3201" b="1" dirty="0">
                <a:solidFill>
                  <a:srgbClr val="C00000"/>
                </a:solidFill>
              </a:rPr>
              <a:t> </a:t>
            </a:r>
            <a:r>
              <a:rPr lang="en-US" sz="3201" b="1" dirty="0" err="1">
                <a:solidFill>
                  <a:srgbClr val="C00000"/>
                </a:solidFill>
              </a:rPr>
              <a:t>nảy</a:t>
            </a:r>
            <a:r>
              <a:rPr lang="en-US" sz="3201" b="1" dirty="0">
                <a:solidFill>
                  <a:srgbClr val="C00000"/>
                </a:solidFill>
              </a:rPr>
              <a:t> </a:t>
            </a:r>
            <a:r>
              <a:rPr lang="en-US" sz="3201" b="1" dirty="0" err="1">
                <a:solidFill>
                  <a:srgbClr val="C00000"/>
                </a:solidFill>
              </a:rPr>
              <a:t>sinh</a:t>
            </a:r>
            <a:r>
              <a:rPr lang="en-US" sz="3201" b="1" dirty="0">
                <a:solidFill>
                  <a:srgbClr val="C00000"/>
                </a:solidFill>
              </a:rPr>
              <a:t> </a:t>
            </a:r>
            <a:r>
              <a:rPr lang="en-US" sz="3201" b="1" dirty="0" err="1">
                <a:solidFill>
                  <a:srgbClr val="C00000"/>
                </a:solidFill>
              </a:rPr>
              <a:t>quan</a:t>
            </a:r>
            <a:r>
              <a:rPr lang="en-US" sz="3201" b="1" dirty="0">
                <a:solidFill>
                  <a:srgbClr val="C00000"/>
                </a:solidFill>
              </a:rPr>
              <a:t> </a:t>
            </a:r>
            <a:r>
              <a:rPr lang="en-US" sz="3201" b="1" dirty="0" err="1">
                <a:solidFill>
                  <a:srgbClr val="C00000"/>
                </a:solidFill>
              </a:rPr>
              <a:t>hệ</a:t>
            </a:r>
            <a:r>
              <a:rPr lang="en-US" sz="3201" b="1" dirty="0">
                <a:solidFill>
                  <a:srgbClr val="C00000"/>
                </a:solidFill>
              </a:rPr>
              <a:t> </a:t>
            </a:r>
            <a:r>
              <a:rPr lang="en-US" sz="3201" b="1" dirty="0" err="1">
                <a:solidFill>
                  <a:srgbClr val="C00000"/>
                </a:solidFill>
              </a:rPr>
              <a:t>sản</a:t>
            </a:r>
            <a:r>
              <a:rPr lang="en-US" sz="3201" b="1" dirty="0">
                <a:solidFill>
                  <a:srgbClr val="C00000"/>
                </a:solidFill>
              </a:rPr>
              <a:t> </a:t>
            </a:r>
            <a:r>
              <a:rPr lang="en-US" sz="3201" b="1" dirty="0" err="1">
                <a:solidFill>
                  <a:srgbClr val="C00000"/>
                </a:solidFill>
              </a:rPr>
              <a:t>xuất</a:t>
            </a:r>
            <a:r>
              <a:rPr lang="en-US" sz="3201" b="1" dirty="0">
                <a:solidFill>
                  <a:srgbClr val="C00000"/>
                </a:solidFill>
              </a:rPr>
              <a:t> </a:t>
            </a:r>
            <a:r>
              <a:rPr lang="en-US" sz="3201" b="1" dirty="0" err="1">
                <a:solidFill>
                  <a:srgbClr val="C00000"/>
                </a:solidFill>
              </a:rPr>
              <a:t>tư</a:t>
            </a:r>
            <a:r>
              <a:rPr lang="en-US" sz="3201" b="1" dirty="0">
                <a:solidFill>
                  <a:srgbClr val="C00000"/>
                </a:solidFill>
              </a:rPr>
              <a:t> </a:t>
            </a:r>
            <a:r>
              <a:rPr lang="en-US" sz="3201" b="1" dirty="0" err="1">
                <a:solidFill>
                  <a:srgbClr val="C00000"/>
                </a:solidFill>
              </a:rPr>
              <a:t>bản</a:t>
            </a:r>
            <a:r>
              <a:rPr lang="en-US" sz="3201" b="1" dirty="0">
                <a:solidFill>
                  <a:srgbClr val="C00000"/>
                </a:solidFill>
              </a:rPr>
              <a:t> </a:t>
            </a:r>
            <a:r>
              <a:rPr lang="en-US" sz="3201" b="1" dirty="0" err="1">
                <a:solidFill>
                  <a:srgbClr val="C00000"/>
                </a:solidFill>
              </a:rPr>
              <a:t>chủ</a:t>
            </a:r>
            <a:r>
              <a:rPr lang="en-US" sz="3201" b="1" dirty="0">
                <a:solidFill>
                  <a:srgbClr val="C00000"/>
                </a:solidFill>
              </a:rPr>
              <a:t> </a:t>
            </a:r>
            <a:r>
              <a:rPr lang="en-US" sz="3201" b="1" dirty="0" err="1">
                <a:solidFill>
                  <a:srgbClr val="C00000"/>
                </a:solidFill>
              </a:rPr>
              <a:t>nghĩa</a:t>
            </a:r>
            <a:endParaRPr lang="en-US" sz="3201" b="1" dirty="0">
              <a:solidFill>
                <a:srgbClr val="C00000"/>
              </a:solidFill>
            </a:endParaRPr>
          </a:p>
          <a:p>
            <a:endParaRPr lang="en-US" sz="3201" b="1" dirty="0">
              <a:solidFill>
                <a:srgbClr val="C00000"/>
              </a:solidFill>
            </a:endParaRPr>
          </a:p>
        </p:txBody>
      </p:sp>
      <p:sp>
        <p:nvSpPr>
          <p:cNvPr id="6" name="Content Placeholder 2"/>
          <p:cNvSpPr>
            <a:spLocks noGrp="1"/>
          </p:cNvSpPr>
          <p:nvPr>
            <p:ph idx="1"/>
          </p:nvPr>
        </p:nvSpPr>
        <p:spPr>
          <a:xfrm>
            <a:off x="303292" y="1142405"/>
            <a:ext cx="11468137" cy="4794137"/>
          </a:xfrm>
        </p:spPr>
        <p:txBody>
          <a:bodyPr>
            <a:normAutofit/>
          </a:bodyPr>
          <a:lstStyle/>
          <a:p>
            <a:pPr algn="just">
              <a:lnSpc>
                <a:spcPct val="120000"/>
              </a:lnSpc>
              <a:spcBef>
                <a:spcPts val="600"/>
              </a:spcBef>
              <a:spcAft>
                <a:spcPts val="600"/>
              </a:spcAft>
              <a:buFontTx/>
              <a:buChar char="-"/>
            </a:pPr>
            <a:r>
              <a:rPr lang="en-US" sz="2801" dirty="0" err="1"/>
              <a:t>Trong</a:t>
            </a:r>
            <a:r>
              <a:rPr lang="en-US" sz="2801" dirty="0"/>
              <a:t> </a:t>
            </a:r>
            <a:r>
              <a:rPr lang="en-US" sz="2801" dirty="0" err="1"/>
              <a:t>công</a:t>
            </a:r>
            <a:r>
              <a:rPr lang="en-US" sz="2801" dirty="0"/>
              <a:t> </a:t>
            </a:r>
            <a:r>
              <a:rPr lang="en-US" sz="2801" dirty="0" err="1"/>
              <a:t>nghiệp</a:t>
            </a:r>
            <a:r>
              <a:rPr lang="en-US" sz="2801" dirty="0"/>
              <a:t>: </a:t>
            </a:r>
            <a:r>
              <a:rPr lang="en-US" sz="2801" dirty="0" err="1"/>
              <a:t>Sự</a:t>
            </a:r>
            <a:r>
              <a:rPr lang="en-US" sz="2801" dirty="0"/>
              <a:t> </a:t>
            </a:r>
            <a:r>
              <a:rPr lang="en-US" sz="2801" dirty="0" err="1"/>
              <a:t>xuất</a:t>
            </a:r>
            <a:r>
              <a:rPr lang="en-US" sz="2801" dirty="0"/>
              <a:t> </a:t>
            </a:r>
            <a:r>
              <a:rPr lang="en-US" sz="2801" dirty="0" err="1"/>
              <a:t>hiện</a:t>
            </a:r>
            <a:r>
              <a:rPr lang="en-US" sz="2801" dirty="0"/>
              <a:t> </a:t>
            </a:r>
            <a:r>
              <a:rPr lang="en-US" sz="2801" dirty="0" err="1"/>
              <a:t>các</a:t>
            </a:r>
            <a:r>
              <a:rPr lang="en-US" sz="2801" dirty="0"/>
              <a:t> </a:t>
            </a:r>
            <a:r>
              <a:rPr lang="en-US" sz="2801" dirty="0" err="1"/>
              <a:t>công</a:t>
            </a:r>
            <a:r>
              <a:rPr lang="en-US" sz="2801" dirty="0"/>
              <a:t> </a:t>
            </a:r>
            <a:r>
              <a:rPr lang="en-US" sz="2801" dirty="0" err="1"/>
              <a:t>trường</a:t>
            </a:r>
            <a:r>
              <a:rPr lang="en-US" sz="2801" dirty="0"/>
              <a:t> </a:t>
            </a:r>
            <a:r>
              <a:rPr lang="en-US" sz="2801" dirty="0" err="1"/>
              <a:t>thủ</a:t>
            </a:r>
            <a:r>
              <a:rPr lang="en-US" sz="2801" dirty="0"/>
              <a:t> </a:t>
            </a:r>
            <a:r>
              <a:rPr lang="en-US" sz="2801" dirty="0" err="1"/>
              <a:t>công</a:t>
            </a:r>
            <a:r>
              <a:rPr lang="en-US" sz="2801" dirty="0"/>
              <a:t> </a:t>
            </a:r>
            <a:r>
              <a:rPr lang="en-US" sz="2801" dirty="0" err="1"/>
              <a:t>thay</a:t>
            </a:r>
            <a:r>
              <a:rPr lang="en-US" sz="2801" dirty="0"/>
              <a:t> </a:t>
            </a:r>
            <a:r>
              <a:rPr lang="en-US" sz="2801" dirty="0" err="1"/>
              <a:t>thế</a:t>
            </a:r>
            <a:r>
              <a:rPr lang="en-US" sz="2801" dirty="0"/>
              <a:t> </a:t>
            </a:r>
            <a:r>
              <a:rPr lang="en-US" sz="2801" dirty="0" err="1"/>
              <a:t>cho</a:t>
            </a:r>
            <a:r>
              <a:rPr lang="en-US" sz="2801" dirty="0"/>
              <a:t> </a:t>
            </a:r>
            <a:r>
              <a:rPr lang="en-US" sz="2801" dirty="0" err="1"/>
              <a:t>các</a:t>
            </a:r>
            <a:r>
              <a:rPr lang="en-US" sz="2801" dirty="0"/>
              <a:t> </a:t>
            </a:r>
            <a:r>
              <a:rPr lang="en-US" sz="2801" dirty="0" err="1"/>
              <a:t>phường</a:t>
            </a:r>
            <a:r>
              <a:rPr lang="en-US" sz="2801" dirty="0"/>
              <a:t> </a:t>
            </a:r>
            <a:r>
              <a:rPr lang="en-US" sz="2801" dirty="0" err="1"/>
              <a:t>hội</a:t>
            </a:r>
            <a:r>
              <a:rPr lang="en-US" sz="2801" dirty="0"/>
              <a:t>.</a:t>
            </a:r>
          </a:p>
          <a:p>
            <a:pPr algn="just">
              <a:lnSpc>
                <a:spcPct val="120000"/>
              </a:lnSpc>
              <a:spcBef>
                <a:spcPts val="600"/>
              </a:spcBef>
              <a:spcAft>
                <a:spcPts val="600"/>
              </a:spcAft>
              <a:buFontTx/>
              <a:buChar char="-"/>
            </a:pPr>
            <a:r>
              <a:rPr lang="en-US" sz="2801" dirty="0" err="1"/>
              <a:t>Trong</a:t>
            </a:r>
            <a:r>
              <a:rPr lang="en-US" sz="2801" dirty="0"/>
              <a:t> </a:t>
            </a:r>
            <a:r>
              <a:rPr lang="en-US" sz="2801" dirty="0" err="1"/>
              <a:t>nông</a:t>
            </a:r>
            <a:r>
              <a:rPr lang="en-US" sz="2801" dirty="0"/>
              <a:t> </a:t>
            </a:r>
            <a:r>
              <a:rPr lang="en-US" sz="2801" dirty="0" err="1"/>
              <a:t>nghiệp</a:t>
            </a:r>
            <a:r>
              <a:rPr lang="en-US" sz="2801" dirty="0"/>
              <a:t>: </a:t>
            </a:r>
            <a:r>
              <a:rPr lang="en-US" sz="2801" dirty="0" err="1"/>
              <a:t>Các</a:t>
            </a:r>
            <a:r>
              <a:rPr lang="en-US" sz="2801" dirty="0"/>
              <a:t> </a:t>
            </a:r>
            <a:r>
              <a:rPr lang="en-US" sz="2801" dirty="0" err="1"/>
              <a:t>đồn</a:t>
            </a:r>
            <a:r>
              <a:rPr lang="en-US" sz="2801" dirty="0"/>
              <a:t> </a:t>
            </a:r>
            <a:r>
              <a:rPr lang="en-US" sz="2801" dirty="0" err="1"/>
              <a:t>điền</a:t>
            </a:r>
            <a:r>
              <a:rPr lang="en-US" sz="2801" dirty="0"/>
              <a:t>, </a:t>
            </a:r>
            <a:r>
              <a:rPr lang="en-US" sz="2801" dirty="0" err="1"/>
              <a:t>trang</a:t>
            </a:r>
            <a:r>
              <a:rPr lang="en-US" sz="2801" dirty="0"/>
              <a:t> </a:t>
            </a:r>
            <a:r>
              <a:rPr lang="en-US" sz="2801" dirty="0" err="1"/>
              <a:t>trại</a:t>
            </a:r>
            <a:r>
              <a:rPr lang="en-US" sz="2801" dirty="0"/>
              <a:t> </a:t>
            </a:r>
            <a:r>
              <a:rPr lang="en-US" sz="2801" dirty="0" err="1"/>
              <a:t>lớn</a:t>
            </a:r>
            <a:r>
              <a:rPr lang="en-US" sz="2801" dirty="0"/>
              <a:t> </a:t>
            </a:r>
            <a:r>
              <a:rPr lang="en-US" sz="2801" dirty="0" err="1"/>
              <a:t>được</a:t>
            </a:r>
            <a:r>
              <a:rPr lang="en-US" sz="2801" dirty="0"/>
              <a:t> </a:t>
            </a:r>
            <a:r>
              <a:rPr lang="en-US" sz="2801" dirty="0" err="1"/>
              <a:t>hình</a:t>
            </a:r>
            <a:r>
              <a:rPr lang="en-US" sz="2801" dirty="0"/>
              <a:t> </a:t>
            </a:r>
            <a:r>
              <a:rPr lang="en-US" sz="2801" dirty="0" err="1"/>
              <a:t>thành</a:t>
            </a:r>
            <a:r>
              <a:rPr lang="en-US" sz="2801" dirty="0"/>
              <a:t>, </a:t>
            </a:r>
            <a:r>
              <a:rPr lang="en-US" sz="2801" dirty="0" err="1"/>
              <a:t>thuê</a:t>
            </a:r>
            <a:r>
              <a:rPr lang="en-US" sz="2801" dirty="0"/>
              <a:t> </a:t>
            </a:r>
            <a:r>
              <a:rPr lang="en-US" sz="2801" dirty="0" err="1"/>
              <a:t>mướn</a:t>
            </a:r>
            <a:r>
              <a:rPr lang="en-US" sz="2801" dirty="0"/>
              <a:t> </a:t>
            </a:r>
            <a:r>
              <a:rPr lang="en-US" sz="2801" dirty="0" err="1"/>
              <a:t>nhân</a:t>
            </a:r>
            <a:r>
              <a:rPr lang="en-US" sz="2801" dirty="0"/>
              <a:t> </a:t>
            </a:r>
            <a:r>
              <a:rPr lang="en-US" sz="2801" dirty="0" err="1"/>
              <a:t>công</a:t>
            </a:r>
            <a:r>
              <a:rPr lang="en-US" sz="2801" dirty="0"/>
              <a:t> </a:t>
            </a:r>
          </a:p>
          <a:p>
            <a:pPr algn="just">
              <a:lnSpc>
                <a:spcPct val="120000"/>
              </a:lnSpc>
              <a:spcBef>
                <a:spcPts val="600"/>
              </a:spcBef>
              <a:spcAft>
                <a:spcPts val="600"/>
              </a:spcAft>
              <a:buFontTx/>
              <a:buChar char="-"/>
            </a:pPr>
            <a:r>
              <a:rPr lang="en-US" sz="2801" dirty="0" err="1"/>
              <a:t>Trong</a:t>
            </a:r>
            <a:r>
              <a:rPr lang="en-US" sz="2801" dirty="0"/>
              <a:t> </a:t>
            </a:r>
            <a:r>
              <a:rPr lang="en-US" sz="2801" dirty="0" err="1"/>
              <a:t>lĩnh</a:t>
            </a:r>
            <a:r>
              <a:rPr lang="en-US" sz="2801" dirty="0"/>
              <a:t> </a:t>
            </a:r>
            <a:r>
              <a:rPr lang="en-US" sz="2801" dirty="0" err="1"/>
              <a:t>vực</a:t>
            </a:r>
            <a:r>
              <a:rPr lang="en-US" sz="2801" dirty="0"/>
              <a:t> </a:t>
            </a:r>
            <a:r>
              <a:rPr lang="en-US" sz="2801" dirty="0" err="1"/>
              <a:t>thương</a:t>
            </a:r>
            <a:r>
              <a:rPr lang="en-US" sz="2801" dirty="0"/>
              <a:t> </a:t>
            </a:r>
            <a:r>
              <a:rPr lang="en-US" sz="2801" dirty="0" err="1"/>
              <a:t>mại</a:t>
            </a:r>
            <a:r>
              <a:rPr lang="en-US" sz="2801" dirty="0"/>
              <a:t>: </a:t>
            </a:r>
            <a:r>
              <a:rPr lang="en-US" sz="2801" dirty="0" err="1"/>
              <a:t>Hình</a:t>
            </a:r>
            <a:r>
              <a:rPr lang="en-US" sz="2801" dirty="0"/>
              <a:t> </a:t>
            </a:r>
            <a:r>
              <a:rPr lang="en-US" sz="2801" dirty="0" err="1"/>
              <a:t>thành</a:t>
            </a:r>
            <a:r>
              <a:rPr lang="en-US" sz="2801" dirty="0"/>
              <a:t> </a:t>
            </a:r>
            <a:r>
              <a:rPr lang="en-US" sz="2801" dirty="0" err="1"/>
              <a:t>các</a:t>
            </a:r>
            <a:r>
              <a:rPr lang="en-US" sz="2801" dirty="0"/>
              <a:t> </a:t>
            </a:r>
            <a:r>
              <a:rPr lang="en-US" sz="2801" dirty="0" err="1"/>
              <a:t>công</a:t>
            </a:r>
            <a:r>
              <a:rPr lang="en-US" sz="2801" dirty="0"/>
              <a:t> </a:t>
            </a:r>
            <a:r>
              <a:rPr lang="en-US" sz="2801" dirty="0" err="1"/>
              <a:t>ty</a:t>
            </a:r>
            <a:r>
              <a:rPr lang="en-US" sz="2801" dirty="0"/>
              <a:t> </a:t>
            </a:r>
            <a:r>
              <a:rPr lang="en-US" sz="2801" dirty="0" err="1"/>
              <a:t>và</a:t>
            </a:r>
            <a:r>
              <a:rPr lang="en-US" sz="2801" dirty="0"/>
              <a:t> </a:t>
            </a:r>
            <a:r>
              <a:rPr lang="en-US" sz="2801" dirty="0" err="1"/>
              <a:t>ngân</a:t>
            </a:r>
            <a:r>
              <a:rPr lang="en-US" sz="2801" dirty="0"/>
              <a:t> </a:t>
            </a:r>
            <a:r>
              <a:rPr lang="en-US" sz="2801" dirty="0" err="1"/>
              <a:t>hàng</a:t>
            </a:r>
            <a:r>
              <a:rPr lang="en-US" sz="2801" dirty="0"/>
              <a:t> </a:t>
            </a:r>
            <a:r>
              <a:rPr lang="en-US" sz="2801" dirty="0" err="1"/>
              <a:t>lớn</a:t>
            </a:r>
            <a:endParaRPr lang="en-US" sz="2801" dirty="0"/>
          </a:p>
          <a:p>
            <a:pPr marL="0" indent="0" algn="just">
              <a:lnSpc>
                <a:spcPct val="120000"/>
              </a:lnSpc>
              <a:spcBef>
                <a:spcPts val="600"/>
              </a:spcBef>
              <a:spcAft>
                <a:spcPts val="600"/>
              </a:spcAft>
              <a:buNone/>
            </a:pPr>
            <a:r>
              <a:rPr lang="en-US" sz="2801" dirty="0"/>
              <a:t>-&gt; </a:t>
            </a:r>
            <a:r>
              <a:rPr lang="en-US" sz="2801" dirty="0" err="1"/>
              <a:t>Quan</a:t>
            </a:r>
            <a:r>
              <a:rPr lang="en-US" sz="2801" dirty="0"/>
              <a:t> </a:t>
            </a:r>
            <a:r>
              <a:rPr lang="en-US" sz="2801" dirty="0" err="1"/>
              <a:t>hệ</a:t>
            </a:r>
            <a:r>
              <a:rPr lang="en-US" sz="2801" dirty="0"/>
              <a:t> SX TBCN </a:t>
            </a:r>
            <a:r>
              <a:rPr lang="en-US" sz="2801" dirty="0" err="1"/>
              <a:t>nảy</a:t>
            </a:r>
            <a:r>
              <a:rPr lang="en-US" sz="2801" dirty="0"/>
              <a:t> </a:t>
            </a:r>
            <a:r>
              <a:rPr lang="en-US" sz="2801" dirty="0" err="1"/>
              <a:t>sinh</a:t>
            </a:r>
            <a:r>
              <a:rPr lang="en-US" sz="2801" dirty="0"/>
              <a:t> </a:t>
            </a:r>
            <a:r>
              <a:rPr lang="en-US" sz="2801" dirty="0" err="1"/>
              <a:t>trong</a:t>
            </a:r>
            <a:r>
              <a:rPr lang="en-US" sz="2801" dirty="0"/>
              <a:t> </a:t>
            </a:r>
            <a:r>
              <a:rPr lang="en-US" sz="2801" dirty="0" err="1"/>
              <a:t>lòng</a:t>
            </a:r>
            <a:r>
              <a:rPr lang="en-US" sz="2801" dirty="0"/>
              <a:t> XHPK</a:t>
            </a:r>
          </a:p>
          <a:p>
            <a:pPr marL="0" indent="0" algn="just">
              <a:lnSpc>
                <a:spcPct val="120000"/>
              </a:lnSpc>
              <a:spcBef>
                <a:spcPts val="600"/>
              </a:spcBef>
              <a:spcAft>
                <a:spcPts val="600"/>
              </a:spcAft>
              <a:buNone/>
            </a:pPr>
            <a:r>
              <a:rPr lang="en-US" sz="2801" dirty="0"/>
              <a:t>-&gt; </a:t>
            </a:r>
            <a:r>
              <a:rPr lang="en-US" sz="2801" dirty="0" err="1"/>
              <a:t>Hình</a:t>
            </a:r>
            <a:r>
              <a:rPr lang="en-US" sz="2801" dirty="0"/>
              <a:t> </a:t>
            </a:r>
            <a:r>
              <a:rPr lang="en-US" sz="2801" dirty="0" err="1"/>
              <a:t>thành</a:t>
            </a:r>
            <a:r>
              <a:rPr lang="en-US" sz="2801" dirty="0"/>
              <a:t> 2 </a:t>
            </a:r>
            <a:r>
              <a:rPr lang="en-US" sz="2801" dirty="0" err="1"/>
              <a:t>giai</a:t>
            </a:r>
            <a:r>
              <a:rPr lang="en-US" sz="2801" dirty="0"/>
              <a:t> </a:t>
            </a:r>
            <a:r>
              <a:rPr lang="en-US" sz="2801" dirty="0" err="1"/>
              <a:t>cấp</a:t>
            </a:r>
            <a:r>
              <a:rPr lang="en-US" sz="2801" dirty="0"/>
              <a:t> </a:t>
            </a:r>
            <a:r>
              <a:rPr lang="en-US" sz="2801" dirty="0" err="1"/>
              <a:t>mới</a:t>
            </a:r>
            <a:r>
              <a:rPr lang="en-US" sz="2801" dirty="0"/>
              <a:t>: </a:t>
            </a:r>
            <a:r>
              <a:rPr lang="en-US" sz="2801" dirty="0" err="1"/>
              <a:t>Tư</a:t>
            </a:r>
            <a:r>
              <a:rPr lang="en-US" sz="2801" dirty="0"/>
              <a:t> </a:t>
            </a:r>
            <a:r>
              <a:rPr lang="en-US" sz="2801" dirty="0" err="1"/>
              <a:t>sản</a:t>
            </a:r>
            <a:r>
              <a:rPr lang="en-US" sz="2801" dirty="0"/>
              <a:t> </a:t>
            </a:r>
            <a:r>
              <a:rPr lang="en-US" sz="2801" dirty="0" err="1"/>
              <a:t>và</a:t>
            </a:r>
            <a:r>
              <a:rPr lang="en-US" sz="2801" dirty="0"/>
              <a:t> </a:t>
            </a:r>
            <a:r>
              <a:rPr lang="en-US" sz="2801" dirty="0" err="1"/>
              <a:t>vô</a:t>
            </a:r>
            <a:r>
              <a:rPr lang="en-US" sz="2801" dirty="0"/>
              <a:t> </a:t>
            </a:r>
            <a:r>
              <a:rPr lang="en-US" sz="2801" dirty="0" err="1"/>
              <a:t>sản</a:t>
            </a:r>
            <a:endParaRPr lang="en-US" sz="2801" dirty="0"/>
          </a:p>
        </p:txBody>
      </p:sp>
    </p:spTree>
    <p:extLst>
      <p:ext uri="{BB962C8B-B14F-4D97-AF65-F5344CB8AC3E}">
        <p14:creationId xmlns:p14="http://schemas.microsoft.com/office/powerpoint/2010/main" val="39705980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mega.com.vn/media/news/2007_hinh-nen-ppt-de-thuong1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88" y="-892"/>
            <a:ext cx="12191999" cy="694108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684391" y="380206"/>
            <a:ext cx="4644069" cy="1371957"/>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1" b="1" dirty="0">
                <a:solidFill>
                  <a:schemeClr val="tx1"/>
                </a:solidFill>
              </a:rPr>
              <a:t>n/ố/V</a:t>
            </a:r>
          </a:p>
        </p:txBody>
      </p:sp>
      <p:sp>
        <p:nvSpPr>
          <p:cNvPr id="4" name="Rounded Rectangle 3"/>
          <p:cNvSpPr/>
          <p:nvPr/>
        </p:nvSpPr>
        <p:spPr>
          <a:xfrm>
            <a:off x="686268" y="380206"/>
            <a:ext cx="4644069" cy="1371957"/>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1" b="1" dirty="0" err="1">
                <a:solidFill>
                  <a:schemeClr val="tx1"/>
                </a:solidFill>
              </a:rPr>
              <a:t>Vốn</a:t>
            </a:r>
            <a:endParaRPr lang="en-US" sz="4001" b="1" dirty="0">
              <a:solidFill>
                <a:schemeClr val="tx1"/>
              </a:solidFill>
            </a:endParaRPr>
          </a:p>
        </p:txBody>
      </p:sp>
      <p:sp>
        <p:nvSpPr>
          <p:cNvPr id="5" name="Rounded Rectangle 4"/>
          <p:cNvSpPr/>
          <p:nvPr/>
        </p:nvSpPr>
        <p:spPr>
          <a:xfrm>
            <a:off x="6108272" y="380206"/>
            <a:ext cx="4644069" cy="1371957"/>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1" b="1" dirty="0">
                <a:solidFill>
                  <a:schemeClr val="tx1"/>
                </a:solidFill>
              </a:rPr>
              <a:t>n/ư/s/T/ả</a:t>
            </a:r>
          </a:p>
        </p:txBody>
      </p:sp>
      <p:sp>
        <p:nvSpPr>
          <p:cNvPr id="6" name="Rounded Rectangle 5"/>
          <p:cNvSpPr/>
          <p:nvPr/>
        </p:nvSpPr>
        <p:spPr>
          <a:xfrm>
            <a:off x="6115546" y="380206"/>
            <a:ext cx="4644069" cy="1371957"/>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1" b="1" dirty="0" err="1">
                <a:solidFill>
                  <a:schemeClr val="tx1"/>
                </a:solidFill>
              </a:rPr>
              <a:t>Tư</a:t>
            </a:r>
            <a:r>
              <a:rPr lang="en-US" sz="4001" b="1" dirty="0">
                <a:solidFill>
                  <a:schemeClr val="tx1"/>
                </a:solidFill>
              </a:rPr>
              <a:t> </a:t>
            </a:r>
            <a:r>
              <a:rPr lang="en-US" sz="4001" b="1" dirty="0" err="1">
                <a:solidFill>
                  <a:schemeClr val="tx1"/>
                </a:solidFill>
              </a:rPr>
              <a:t>sản</a:t>
            </a:r>
            <a:endParaRPr lang="en-US" sz="4001" b="1" dirty="0">
              <a:solidFill>
                <a:schemeClr val="tx1"/>
              </a:solidFill>
            </a:endParaRPr>
          </a:p>
        </p:txBody>
      </p:sp>
      <p:sp>
        <p:nvSpPr>
          <p:cNvPr id="7" name="Rounded Rectangle 6"/>
          <p:cNvSpPr/>
          <p:nvPr/>
        </p:nvSpPr>
        <p:spPr>
          <a:xfrm>
            <a:off x="684391" y="2590582"/>
            <a:ext cx="4644069" cy="1371957"/>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1" b="1" dirty="0">
                <a:solidFill>
                  <a:schemeClr val="tx1"/>
                </a:solidFill>
              </a:rPr>
              <a:t>x/ô/n/ư/g/ư/C/ở/n/g</a:t>
            </a:r>
          </a:p>
        </p:txBody>
      </p:sp>
      <p:sp>
        <p:nvSpPr>
          <p:cNvPr id="8" name="Rounded Rectangle 7"/>
          <p:cNvSpPr/>
          <p:nvPr/>
        </p:nvSpPr>
        <p:spPr>
          <a:xfrm>
            <a:off x="688145" y="2600976"/>
            <a:ext cx="4644069" cy="1371957"/>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1" b="1" dirty="0" err="1">
                <a:solidFill>
                  <a:schemeClr val="tx1"/>
                </a:solidFill>
              </a:rPr>
              <a:t>Công</a:t>
            </a:r>
            <a:r>
              <a:rPr lang="en-US" sz="4001" b="1" dirty="0">
                <a:solidFill>
                  <a:schemeClr val="tx1"/>
                </a:solidFill>
              </a:rPr>
              <a:t> </a:t>
            </a:r>
            <a:r>
              <a:rPr lang="en-US" sz="4001" b="1" dirty="0" err="1">
                <a:solidFill>
                  <a:schemeClr val="tx1"/>
                </a:solidFill>
              </a:rPr>
              <a:t>xưởng</a:t>
            </a:r>
            <a:endParaRPr lang="en-US" sz="4001" b="1" dirty="0">
              <a:solidFill>
                <a:schemeClr val="tx1"/>
              </a:solidFill>
            </a:endParaRPr>
          </a:p>
        </p:txBody>
      </p:sp>
      <p:sp>
        <p:nvSpPr>
          <p:cNvPr id="9" name="Rounded Rectangle 8"/>
          <p:cNvSpPr/>
          <p:nvPr/>
        </p:nvSpPr>
        <p:spPr>
          <a:xfrm>
            <a:off x="6110149" y="2590582"/>
            <a:ext cx="4649467" cy="1371957"/>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1" b="1" dirty="0">
                <a:solidFill>
                  <a:schemeClr val="tx1"/>
                </a:solidFill>
              </a:rPr>
              <a:t>c/</a:t>
            </a:r>
            <a:r>
              <a:rPr lang="en-US" sz="4001" b="1" dirty="0" err="1">
                <a:solidFill>
                  <a:schemeClr val="tx1"/>
                </a:solidFill>
              </a:rPr>
              <a:t>i</a:t>
            </a:r>
            <a:r>
              <a:rPr lang="en-US" sz="4001" b="1" dirty="0">
                <a:solidFill>
                  <a:schemeClr val="tx1"/>
                </a:solidFill>
              </a:rPr>
              <a:t>/p/a/</a:t>
            </a:r>
            <a:r>
              <a:rPr lang="en-US" sz="4001" b="1" dirty="0" err="1">
                <a:solidFill>
                  <a:schemeClr val="tx1"/>
                </a:solidFill>
              </a:rPr>
              <a:t>i</a:t>
            </a:r>
            <a:r>
              <a:rPr lang="en-US" sz="4001" b="1" dirty="0">
                <a:solidFill>
                  <a:schemeClr val="tx1"/>
                </a:solidFill>
              </a:rPr>
              <a:t>/G/ấ</a:t>
            </a:r>
          </a:p>
        </p:txBody>
      </p:sp>
      <p:sp>
        <p:nvSpPr>
          <p:cNvPr id="10" name="Rounded Rectangle 9"/>
          <p:cNvSpPr/>
          <p:nvPr/>
        </p:nvSpPr>
        <p:spPr>
          <a:xfrm>
            <a:off x="6105890" y="2590582"/>
            <a:ext cx="4644069" cy="1371957"/>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1" b="1" dirty="0" err="1">
                <a:solidFill>
                  <a:schemeClr val="tx1"/>
                </a:solidFill>
              </a:rPr>
              <a:t>Giai</a:t>
            </a:r>
            <a:r>
              <a:rPr lang="en-US" sz="4001" b="1" dirty="0">
                <a:solidFill>
                  <a:schemeClr val="tx1"/>
                </a:solidFill>
              </a:rPr>
              <a:t> </a:t>
            </a:r>
            <a:r>
              <a:rPr lang="en-US" sz="4001" b="1" dirty="0" err="1">
                <a:solidFill>
                  <a:schemeClr val="tx1"/>
                </a:solidFill>
              </a:rPr>
              <a:t>cấp</a:t>
            </a:r>
            <a:endParaRPr lang="en-US" sz="4001" b="1" dirty="0">
              <a:solidFill>
                <a:schemeClr val="tx1"/>
              </a:solidFill>
            </a:endParaRPr>
          </a:p>
        </p:txBody>
      </p:sp>
      <p:sp>
        <p:nvSpPr>
          <p:cNvPr id="11" name="Rounded Rectangle 10"/>
          <p:cNvSpPr/>
          <p:nvPr/>
        </p:nvSpPr>
        <p:spPr>
          <a:xfrm>
            <a:off x="684392" y="4724738"/>
            <a:ext cx="4644069" cy="1371957"/>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1" b="1" dirty="0">
                <a:solidFill>
                  <a:schemeClr val="tx1"/>
                </a:solidFill>
              </a:rPr>
              <a:t>s/ô/V/ả/n</a:t>
            </a:r>
          </a:p>
        </p:txBody>
      </p:sp>
      <p:sp>
        <p:nvSpPr>
          <p:cNvPr id="12" name="Rounded Rectangle 11"/>
          <p:cNvSpPr/>
          <p:nvPr/>
        </p:nvSpPr>
        <p:spPr>
          <a:xfrm>
            <a:off x="688145" y="4731666"/>
            <a:ext cx="4644069" cy="1371957"/>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1" b="1" dirty="0" err="1">
                <a:solidFill>
                  <a:schemeClr val="tx1"/>
                </a:solidFill>
              </a:rPr>
              <a:t>Vô</a:t>
            </a:r>
            <a:r>
              <a:rPr lang="en-US" sz="4001" b="1" dirty="0">
                <a:solidFill>
                  <a:schemeClr val="tx1"/>
                </a:solidFill>
              </a:rPr>
              <a:t> </a:t>
            </a:r>
            <a:r>
              <a:rPr lang="en-US" sz="4001" b="1" dirty="0" err="1">
                <a:solidFill>
                  <a:schemeClr val="tx1"/>
                </a:solidFill>
              </a:rPr>
              <a:t>sản</a:t>
            </a:r>
            <a:endParaRPr lang="en-US" sz="4001" b="1" dirty="0">
              <a:solidFill>
                <a:schemeClr val="tx1"/>
              </a:solidFill>
            </a:endParaRPr>
          </a:p>
        </p:txBody>
      </p:sp>
      <p:sp>
        <p:nvSpPr>
          <p:cNvPr id="13" name="Rounded Rectangle 12"/>
          <p:cNvSpPr/>
          <p:nvPr/>
        </p:nvSpPr>
        <p:spPr>
          <a:xfrm>
            <a:off x="6127181" y="4724738"/>
            <a:ext cx="4644069" cy="1371957"/>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1" b="1" dirty="0">
                <a:solidFill>
                  <a:schemeClr val="tx1"/>
                </a:solidFill>
              </a:rPr>
              <a:t>B/t/ộ/l/ó/c</a:t>
            </a:r>
          </a:p>
        </p:txBody>
      </p:sp>
      <p:sp>
        <p:nvSpPr>
          <p:cNvPr id="14" name="Rounded Rectangle 13"/>
          <p:cNvSpPr/>
          <p:nvPr/>
        </p:nvSpPr>
        <p:spPr>
          <a:xfrm>
            <a:off x="6127181" y="4731666"/>
            <a:ext cx="4644069" cy="1371957"/>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1" b="1" dirty="0" err="1">
                <a:solidFill>
                  <a:schemeClr val="tx1"/>
                </a:solidFill>
              </a:rPr>
              <a:t>Bóc</a:t>
            </a:r>
            <a:r>
              <a:rPr lang="en-US" sz="4001" b="1" dirty="0">
                <a:solidFill>
                  <a:schemeClr val="tx1"/>
                </a:solidFill>
              </a:rPr>
              <a:t> </a:t>
            </a:r>
            <a:r>
              <a:rPr lang="en-US" sz="4001" b="1" dirty="0" err="1">
                <a:solidFill>
                  <a:schemeClr val="tx1"/>
                </a:solidFill>
              </a:rPr>
              <a:t>lột</a:t>
            </a:r>
            <a:endParaRPr lang="en-US" sz="4001" b="1" dirty="0">
              <a:solidFill>
                <a:schemeClr val="tx1"/>
              </a:solidFill>
            </a:endParaRPr>
          </a:p>
        </p:txBody>
      </p:sp>
    </p:spTree>
    <p:extLst>
      <p:ext uri="{BB962C8B-B14F-4D97-AF65-F5344CB8AC3E}">
        <p14:creationId xmlns:p14="http://schemas.microsoft.com/office/powerpoint/2010/main" val="1943894815"/>
      </p:ext>
    </p:extLst>
  </p:cSld>
  <p:clrMapOvr>
    <a:masterClrMapping/>
  </p:clrMapOvr>
  <mc:AlternateContent xmlns:mc="http://schemas.openxmlformats.org/markup-compatibility/2006" xmlns:p14="http://schemas.microsoft.com/office/powerpoint/2010/main">
    <mc:Choice Requires="p14">
      <p:transition spd="slow" p14:dur="3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arn(inVertical)">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barn(inVertical)">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barn(inVertical)">
                                      <p:cBhvr>
                                        <p:cTn id="57" dur="500"/>
                                        <p:tgtEl>
                                          <p:spTgt spid="13"/>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barn(inVertical)">
                                      <p:cBhvr>
                                        <p:cTn id="6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3488" b="23488"/>
          <a:stretch>
            <a:fillRect/>
          </a:stretch>
        </p:blipFill>
        <p:spPr>
          <a:xfrm>
            <a:off x="1588" y="-893"/>
            <a:ext cx="12192000" cy="6859786"/>
          </a:xfrm>
          <a:prstGeom prst="rect">
            <a:avLst/>
          </a:prstGeom>
        </p:spPr>
      </p:pic>
      <p:grpSp>
        <p:nvGrpSpPr>
          <p:cNvPr id="3" name="Group 3"/>
          <p:cNvGrpSpPr/>
          <p:nvPr/>
        </p:nvGrpSpPr>
        <p:grpSpPr>
          <a:xfrm>
            <a:off x="331819" y="1142404"/>
            <a:ext cx="11404450" cy="4054432"/>
            <a:chOff x="0" y="0"/>
            <a:chExt cx="8956803" cy="4768678"/>
          </a:xfrm>
          <a:solidFill>
            <a:schemeClr val="accent6">
              <a:lumMod val="60000"/>
              <a:lumOff val="40000"/>
            </a:schemeClr>
          </a:solidFill>
        </p:grpSpPr>
        <p:sp>
          <p:nvSpPr>
            <p:cNvPr id="4" name="Freeform 4"/>
            <p:cNvSpPr/>
            <p:nvPr/>
          </p:nvSpPr>
          <p:spPr>
            <a:xfrm>
              <a:off x="10160" y="16510"/>
              <a:ext cx="8933944" cy="4740738"/>
            </a:xfrm>
            <a:custGeom>
              <a:avLst/>
              <a:gdLst/>
              <a:ahLst/>
              <a:cxnLst/>
              <a:rect l="l" t="t" r="r" b="b"/>
              <a:pathLst>
                <a:path w="8933944" h="4740738">
                  <a:moveTo>
                    <a:pt x="8933944" y="4740738"/>
                  </a:moveTo>
                  <a:lnTo>
                    <a:pt x="0" y="4733118"/>
                  </a:lnTo>
                  <a:lnTo>
                    <a:pt x="0" y="1657439"/>
                  </a:lnTo>
                  <a:lnTo>
                    <a:pt x="17780" y="19050"/>
                  </a:lnTo>
                  <a:lnTo>
                    <a:pt x="4453207" y="0"/>
                  </a:lnTo>
                  <a:lnTo>
                    <a:pt x="8914894" y="5080"/>
                  </a:lnTo>
                  <a:close/>
                </a:path>
              </a:pathLst>
            </a:custGeom>
            <a:grpFill/>
          </p:spPr>
        </p:sp>
        <p:sp>
          <p:nvSpPr>
            <p:cNvPr id="5" name="Freeform 5"/>
            <p:cNvSpPr/>
            <p:nvPr/>
          </p:nvSpPr>
          <p:spPr>
            <a:xfrm>
              <a:off x="-3810" y="0"/>
              <a:ext cx="8963153" cy="4767408"/>
            </a:xfrm>
            <a:custGeom>
              <a:avLst/>
              <a:gdLst/>
              <a:ahLst/>
              <a:cxnLst/>
              <a:rect l="l" t="t" r="r" b="b"/>
              <a:pathLst>
                <a:path w="8963153" h="4767408">
                  <a:moveTo>
                    <a:pt x="8928864" y="21590"/>
                  </a:moveTo>
                  <a:cubicBezTo>
                    <a:pt x="8930133" y="34290"/>
                    <a:pt x="8930133" y="44450"/>
                    <a:pt x="8931403" y="54610"/>
                  </a:cubicBezTo>
                  <a:cubicBezTo>
                    <a:pt x="8933943" y="136157"/>
                    <a:pt x="8935214" y="240162"/>
                    <a:pt x="8937753" y="340453"/>
                  </a:cubicBezTo>
                  <a:cubicBezTo>
                    <a:pt x="8937753" y="485317"/>
                    <a:pt x="8950453" y="3341747"/>
                    <a:pt x="8956803" y="3486611"/>
                  </a:cubicBezTo>
                  <a:cubicBezTo>
                    <a:pt x="8963153" y="3705765"/>
                    <a:pt x="8959343" y="3928633"/>
                    <a:pt x="8959343" y="4147787"/>
                  </a:cubicBezTo>
                  <a:cubicBezTo>
                    <a:pt x="8959343" y="4340940"/>
                    <a:pt x="8960614" y="4519234"/>
                    <a:pt x="8961883" y="4706448"/>
                  </a:cubicBezTo>
                  <a:cubicBezTo>
                    <a:pt x="8961883" y="4728038"/>
                    <a:pt x="8961883" y="4742008"/>
                    <a:pt x="8961883" y="4766138"/>
                  </a:cubicBezTo>
                  <a:cubicBezTo>
                    <a:pt x="8939024" y="4766138"/>
                    <a:pt x="8918703" y="4767408"/>
                    <a:pt x="8874872" y="4766138"/>
                  </a:cubicBezTo>
                  <a:cubicBezTo>
                    <a:pt x="8418661" y="4761058"/>
                    <a:pt x="7955432" y="4767408"/>
                    <a:pt x="7499222" y="4762328"/>
                  </a:cubicBezTo>
                  <a:cubicBezTo>
                    <a:pt x="7225496" y="4758518"/>
                    <a:pt x="6958789" y="4761058"/>
                    <a:pt x="6685062" y="4758518"/>
                  </a:cubicBezTo>
                  <a:cubicBezTo>
                    <a:pt x="6558727" y="4757248"/>
                    <a:pt x="6432392" y="4755978"/>
                    <a:pt x="6306056" y="4754708"/>
                  </a:cubicBezTo>
                  <a:cubicBezTo>
                    <a:pt x="6228851" y="4754708"/>
                    <a:pt x="6158665" y="4755978"/>
                    <a:pt x="6081460" y="4755978"/>
                  </a:cubicBezTo>
                  <a:cubicBezTo>
                    <a:pt x="5884939" y="4754708"/>
                    <a:pt x="5344505" y="4755978"/>
                    <a:pt x="5147984" y="4754708"/>
                  </a:cubicBezTo>
                  <a:cubicBezTo>
                    <a:pt x="5007611" y="4753438"/>
                    <a:pt x="2200162" y="4762328"/>
                    <a:pt x="2059790" y="4761058"/>
                  </a:cubicBezTo>
                  <a:cubicBezTo>
                    <a:pt x="2024697" y="4761058"/>
                    <a:pt x="1982585" y="4762328"/>
                    <a:pt x="1947492" y="4762328"/>
                  </a:cubicBezTo>
                  <a:cubicBezTo>
                    <a:pt x="1863268" y="4762328"/>
                    <a:pt x="1786064" y="4763598"/>
                    <a:pt x="1701840" y="4763598"/>
                  </a:cubicBezTo>
                  <a:cubicBezTo>
                    <a:pt x="1491281" y="4763598"/>
                    <a:pt x="1287741" y="4762328"/>
                    <a:pt x="1077183" y="4761058"/>
                  </a:cubicBezTo>
                  <a:cubicBezTo>
                    <a:pt x="950848" y="4759788"/>
                    <a:pt x="824512" y="4758518"/>
                    <a:pt x="705196" y="4757248"/>
                  </a:cubicBezTo>
                  <a:cubicBezTo>
                    <a:pt x="480600" y="4755978"/>
                    <a:pt x="256004" y="4754708"/>
                    <a:pt x="48260" y="4754708"/>
                  </a:cubicBezTo>
                  <a:cubicBezTo>
                    <a:pt x="38100" y="4754708"/>
                    <a:pt x="29210" y="4754708"/>
                    <a:pt x="19050" y="4753438"/>
                  </a:cubicBezTo>
                  <a:cubicBezTo>
                    <a:pt x="10160" y="4752168"/>
                    <a:pt x="5080" y="4745818"/>
                    <a:pt x="7620" y="4736928"/>
                  </a:cubicBezTo>
                  <a:cubicBezTo>
                    <a:pt x="16510" y="4704958"/>
                    <a:pt x="12700" y="4612096"/>
                    <a:pt x="11430" y="4515520"/>
                  </a:cubicBezTo>
                  <a:cubicBezTo>
                    <a:pt x="10160" y="4318653"/>
                    <a:pt x="6350" y="4125500"/>
                    <a:pt x="7620" y="3928633"/>
                  </a:cubicBezTo>
                  <a:cubicBezTo>
                    <a:pt x="5080" y="3683478"/>
                    <a:pt x="0" y="648754"/>
                    <a:pt x="7620" y="399884"/>
                  </a:cubicBezTo>
                  <a:cubicBezTo>
                    <a:pt x="8890" y="351596"/>
                    <a:pt x="7620" y="299594"/>
                    <a:pt x="8890" y="251306"/>
                  </a:cubicBezTo>
                  <a:cubicBezTo>
                    <a:pt x="10160" y="173302"/>
                    <a:pt x="12700" y="87869"/>
                    <a:pt x="13970" y="44450"/>
                  </a:cubicBezTo>
                  <a:cubicBezTo>
                    <a:pt x="13970" y="41910"/>
                    <a:pt x="15240" y="39370"/>
                    <a:pt x="16510" y="38100"/>
                  </a:cubicBezTo>
                  <a:cubicBezTo>
                    <a:pt x="38100" y="35560"/>
                    <a:pt x="80538" y="30480"/>
                    <a:pt x="192836" y="29210"/>
                  </a:cubicBezTo>
                  <a:cubicBezTo>
                    <a:pt x="382339" y="25400"/>
                    <a:pt x="571842" y="22860"/>
                    <a:pt x="768363" y="20320"/>
                  </a:cubicBezTo>
                  <a:cubicBezTo>
                    <a:pt x="901717" y="17780"/>
                    <a:pt x="1035071" y="16510"/>
                    <a:pt x="1161406" y="13970"/>
                  </a:cubicBezTo>
                  <a:cubicBezTo>
                    <a:pt x="1287741" y="11430"/>
                    <a:pt x="1421095" y="8890"/>
                    <a:pt x="1547430" y="8890"/>
                  </a:cubicBezTo>
                  <a:cubicBezTo>
                    <a:pt x="1687803" y="7620"/>
                    <a:pt x="1828175" y="10160"/>
                    <a:pt x="1968548" y="8890"/>
                  </a:cubicBezTo>
                  <a:cubicBezTo>
                    <a:pt x="2144013" y="8890"/>
                    <a:pt x="5323449" y="6350"/>
                    <a:pt x="5498915" y="5080"/>
                  </a:cubicBezTo>
                  <a:cubicBezTo>
                    <a:pt x="5667362" y="3810"/>
                    <a:pt x="5835809" y="2540"/>
                    <a:pt x="6011274" y="2540"/>
                  </a:cubicBezTo>
                  <a:cubicBezTo>
                    <a:pt x="6299038" y="1270"/>
                    <a:pt x="6579783" y="0"/>
                    <a:pt x="6867546" y="0"/>
                  </a:cubicBezTo>
                  <a:cubicBezTo>
                    <a:pt x="6986863" y="0"/>
                    <a:pt x="7113198" y="2540"/>
                    <a:pt x="7232515" y="2540"/>
                  </a:cubicBezTo>
                  <a:cubicBezTo>
                    <a:pt x="7562390" y="3810"/>
                    <a:pt x="7899284" y="5080"/>
                    <a:pt x="8229159" y="7620"/>
                  </a:cubicBezTo>
                  <a:cubicBezTo>
                    <a:pt x="8404624" y="8890"/>
                    <a:pt x="8580090" y="12700"/>
                    <a:pt x="8755556" y="16510"/>
                  </a:cubicBezTo>
                  <a:cubicBezTo>
                    <a:pt x="8797667" y="16510"/>
                    <a:pt x="8839779" y="16510"/>
                    <a:pt x="8874872" y="16510"/>
                  </a:cubicBezTo>
                  <a:cubicBezTo>
                    <a:pt x="8909814" y="17780"/>
                    <a:pt x="8918703" y="20320"/>
                    <a:pt x="8928864" y="21590"/>
                  </a:cubicBezTo>
                  <a:close/>
                  <a:moveTo>
                    <a:pt x="8939024" y="4749628"/>
                  </a:moveTo>
                  <a:cubicBezTo>
                    <a:pt x="8940293" y="4733118"/>
                    <a:pt x="8941564" y="4720418"/>
                    <a:pt x="8941564" y="4707718"/>
                  </a:cubicBezTo>
                  <a:cubicBezTo>
                    <a:pt x="8940293" y="4500662"/>
                    <a:pt x="8939024" y="4303795"/>
                    <a:pt x="8939024" y="4092070"/>
                  </a:cubicBezTo>
                  <a:cubicBezTo>
                    <a:pt x="8939024" y="3995494"/>
                    <a:pt x="8941564" y="3898917"/>
                    <a:pt x="8940293" y="3802341"/>
                  </a:cubicBezTo>
                  <a:cubicBezTo>
                    <a:pt x="8940293" y="3713194"/>
                    <a:pt x="8939024" y="3620332"/>
                    <a:pt x="8937753" y="3531185"/>
                  </a:cubicBezTo>
                  <a:cubicBezTo>
                    <a:pt x="8932674" y="3393749"/>
                    <a:pt x="8921243" y="548463"/>
                    <a:pt x="8921243" y="411028"/>
                  </a:cubicBezTo>
                  <a:cubicBezTo>
                    <a:pt x="8918703" y="295879"/>
                    <a:pt x="8916164" y="177016"/>
                    <a:pt x="8913624" y="63500"/>
                  </a:cubicBezTo>
                  <a:cubicBezTo>
                    <a:pt x="8912353" y="44450"/>
                    <a:pt x="8911083" y="43180"/>
                    <a:pt x="8853816" y="41910"/>
                  </a:cubicBezTo>
                  <a:cubicBezTo>
                    <a:pt x="8832760" y="41910"/>
                    <a:pt x="8818723" y="41910"/>
                    <a:pt x="8797668" y="40640"/>
                  </a:cubicBezTo>
                  <a:cubicBezTo>
                    <a:pt x="8622202" y="36830"/>
                    <a:pt x="8439718" y="31750"/>
                    <a:pt x="8264252" y="30480"/>
                  </a:cubicBezTo>
                  <a:cubicBezTo>
                    <a:pt x="7836116" y="26670"/>
                    <a:pt x="7400962" y="25400"/>
                    <a:pt x="6972826" y="22860"/>
                  </a:cubicBezTo>
                  <a:cubicBezTo>
                    <a:pt x="6909658" y="22860"/>
                    <a:pt x="6839472" y="22860"/>
                    <a:pt x="6776304" y="22860"/>
                  </a:cubicBezTo>
                  <a:cubicBezTo>
                    <a:pt x="6671025" y="22860"/>
                    <a:pt x="6565746" y="22860"/>
                    <a:pt x="6467485" y="22860"/>
                  </a:cubicBezTo>
                  <a:cubicBezTo>
                    <a:pt x="6242889" y="22860"/>
                    <a:pt x="6018293" y="22860"/>
                    <a:pt x="5800716" y="24130"/>
                  </a:cubicBezTo>
                  <a:cubicBezTo>
                    <a:pt x="5611213" y="25400"/>
                    <a:pt x="2417740" y="29210"/>
                    <a:pt x="2228237" y="29210"/>
                  </a:cubicBezTo>
                  <a:cubicBezTo>
                    <a:pt x="1919417" y="29210"/>
                    <a:pt x="1610598" y="26670"/>
                    <a:pt x="1301779" y="33020"/>
                  </a:cubicBezTo>
                  <a:cubicBezTo>
                    <a:pt x="1140350" y="36830"/>
                    <a:pt x="985941" y="36830"/>
                    <a:pt x="831531" y="38100"/>
                  </a:cubicBezTo>
                  <a:cubicBezTo>
                    <a:pt x="564823" y="41910"/>
                    <a:pt x="298116" y="45720"/>
                    <a:pt x="49530" y="50800"/>
                  </a:cubicBezTo>
                  <a:cubicBezTo>
                    <a:pt x="36830" y="50800"/>
                    <a:pt x="34290" y="53340"/>
                    <a:pt x="33020" y="76725"/>
                  </a:cubicBezTo>
                  <a:cubicBezTo>
                    <a:pt x="31750" y="143586"/>
                    <a:pt x="31750" y="210446"/>
                    <a:pt x="30480" y="277307"/>
                  </a:cubicBezTo>
                  <a:cubicBezTo>
                    <a:pt x="29210" y="388741"/>
                    <a:pt x="26670" y="496461"/>
                    <a:pt x="25400" y="607895"/>
                  </a:cubicBezTo>
                  <a:cubicBezTo>
                    <a:pt x="20320" y="726758"/>
                    <a:pt x="26670" y="3631476"/>
                    <a:pt x="29210" y="3750339"/>
                  </a:cubicBezTo>
                  <a:cubicBezTo>
                    <a:pt x="29210" y="3876631"/>
                    <a:pt x="29210" y="4006637"/>
                    <a:pt x="30480" y="4132929"/>
                  </a:cubicBezTo>
                  <a:cubicBezTo>
                    <a:pt x="30480" y="4225791"/>
                    <a:pt x="33020" y="4318653"/>
                    <a:pt x="33020" y="4411515"/>
                  </a:cubicBezTo>
                  <a:cubicBezTo>
                    <a:pt x="33020" y="4511806"/>
                    <a:pt x="33020" y="4612096"/>
                    <a:pt x="31750" y="4707718"/>
                  </a:cubicBezTo>
                  <a:cubicBezTo>
                    <a:pt x="31750" y="4711528"/>
                    <a:pt x="31750" y="4714068"/>
                    <a:pt x="31750" y="4717878"/>
                  </a:cubicBezTo>
                  <a:cubicBezTo>
                    <a:pt x="31750" y="4728038"/>
                    <a:pt x="35560" y="4731848"/>
                    <a:pt x="44450" y="4731848"/>
                  </a:cubicBezTo>
                  <a:cubicBezTo>
                    <a:pt x="94576" y="4731848"/>
                    <a:pt x="192836" y="4733118"/>
                    <a:pt x="284078" y="4733118"/>
                  </a:cubicBezTo>
                  <a:cubicBezTo>
                    <a:pt x="417432" y="4733118"/>
                    <a:pt x="557805" y="4730578"/>
                    <a:pt x="691159" y="4733118"/>
                  </a:cubicBezTo>
                  <a:cubicBezTo>
                    <a:pt x="908736" y="4736928"/>
                    <a:pt x="1126313" y="4739468"/>
                    <a:pt x="1343890" y="4738198"/>
                  </a:cubicBezTo>
                  <a:cubicBezTo>
                    <a:pt x="1484263" y="4736928"/>
                    <a:pt x="1617617" y="4739468"/>
                    <a:pt x="1757989" y="4739468"/>
                  </a:cubicBezTo>
                  <a:cubicBezTo>
                    <a:pt x="1961529" y="4739468"/>
                    <a:pt x="2165069" y="4738198"/>
                    <a:pt x="2368609" y="4739468"/>
                  </a:cubicBezTo>
                  <a:cubicBezTo>
                    <a:pt x="2670410" y="4740738"/>
                    <a:pt x="5983200" y="4730578"/>
                    <a:pt x="6292019" y="4733118"/>
                  </a:cubicBezTo>
                  <a:cubicBezTo>
                    <a:pt x="6425373" y="4734388"/>
                    <a:pt x="6558727" y="4735658"/>
                    <a:pt x="6685062" y="4735658"/>
                  </a:cubicBezTo>
                  <a:cubicBezTo>
                    <a:pt x="6916676" y="4738198"/>
                    <a:pt x="7141273" y="4734388"/>
                    <a:pt x="7372887" y="4738198"/>
                  </a:cubicBezTo>
                  <a:cubicBezTo>
                    <a:pt x="7562390" y="4740738"/>
                    <a:pt x="7751893" y="4740738"/>
                    <a:pt x="7941395" y="4743278"/>
                  </a:cubicBezTo>
                  <a:cubicBezTo>
                    <a:pt x="8222140" y="4747088"/>
                    <a:pt x="8502885" y="4749628"/>
                    <a:pt x="8783630" y="4750898"/>
                  </a:cubicBezTo>
                  <a:cubicBezTo>
                    <a:pt x="8888910" y="4750898"/>
                    <a:pt x="8918703" y="4749628"/>
                    <a:pt x="8939024" y="4749628"/>
                  </a:cubicBezTo>
                  <a:close/>
                </a:path>
              </a:pathLst>
            </a:custGeom>
            <a:grpFill/>
          </p:spPr>
        </p:sp>
      </p:gr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708014" flipH="1">
            <a:off x="548634" y="606859"/>
            <a:ext cx="1441091" cy="1589852"/>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9309890" y="3771829"/>
            <a:ext cx="2907071" cy="2732299"/>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7698610" y="355985"/>
            <a:ext cx="2071793" cy="1581933"/>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788607">
            <a:off x="1648297" y="4927952"/>
            <a:ext cx="2739827" cy="1360305"/>
          </a:xfrm>
          <a:prstGeom prst="rect">
            <a:avLst/>
          </a:prstGeom>
        </p:spPr>
      </p:pic>
      <p:pic>
        <p:nvPicPr>
          <p:cNvPr id="10"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a:off x="-404722" y="4364299"/>
            <a:ext cx="1503777" cy="1637122"/>
          </a:xfrm>
          <a:prstGeom prst="rect">
            <a:avLst/>
          </a:prstGeom>
        </p:spPr>
      </p:pic>
      <p:pic>
        <p:nvPicPr>
          <p:cNvPr id="11" name="Picture 11"/>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11171524" y="1146952"/>
            <a:ext cx="1446354" cy="1495679"/>
          </a:xfrm>
          <a:prstGeom prst="rect">
            <a:avLst/>
          </a:prstGeom>
        </p:spPr>
      </p:pic>
      <p:sp>
        <p:nvSpPr>
          <p:cNvPr id="12" name="TextBox 12"/>
          <p:cNvSpPr txBox="1"/>
          <p:nvPr/>
        </p:nvSpPr>
        <p:spPr>
          <a:xfrm>
            <a:off x="401298" y="1523504"/>
            <a:ext cx="11338205" cy="4294601"/>
          </a:xfrm>
          <a:prstGeom prst="rect">
            <a:avLst/>
          </a:prstGeom>
        </p:spPr>
        <p:txBody>
          <a:bodyPr wrap="square" lIns="0" tIns="0" rIns="0" bIns="0" rtlCol="0" anchor="t">
            <a:spAutoFit/>
          </a:bodyPr>
          <a:lstStyle/>
          <a:p>
            <a:pPr algn="ctr"/>
            <a:r>
              <a:rPr lang="en-US" altLang="zh-CN" sz="5602" b="1" dirty="0" err="1">
                <a:solidFill>
                  <a:schemeClr val="bg2">
                    <a:lumMod val="10000"/>
                  </a:schemeClr>
                </a:solidFill>
                <a:latin typeface="汉仪喵魂体W" panose="00020600040101010101" pitchFamily="18" charset="-122"/>
                <a:ea typeface="汉仪喵魂体W" panose="00020600040101010101" pitchFamily="18" charset="-122"/>
              </a:rPr>
              <a:t>TiếT</a:t>
            </a:r>
            <a:r>
              <a:rPr lang="en-US" altLang="zh-CN" sz="5602" b="1" dirty="0">
                <a:solidFill>
                  <a:schemeClr val="bg2">
                    <a:lumMod val="10000"/>
                  </a:schemeClr>
                </a:solidFill>
                <a:latin typeface="汉仪喵魂体W" panose="00020600040101010101" pitchFamily="18" charset="-122"/>
                <a:ea typeface="汉仪喵魂体W" panose="00020600040101010101" pitchFamily="18" charset="-122"/>
              </a:rPr>
              <a:t> </a:t>
            </a:r>
            <a:r>
              <a:rPr lang="en-US" altLang="zh-CN" sz="5602" b="1" dirty="0" smtClean="0">
                <a:solidFill>
                  <a:schemeClr val="bg2">
                    <a:lumMod val="10000"/>
                  </a:schemeClr>
                </a:solidFill>
                <a:latin typeface="汉仪喵魂体W" panose="00020600040101010101" pitchFamily="18" charset="-122"/>
                <a:ea typeface="汉仪喵魂体W" panose="00020600040101010101" pitchFamily="18" charset="-122"/>
              </a:rPr>
              <a:t>4. </a:t>
            </a:r>
            <a:r>
              <a:rPr lang="en-US" altLang="zh-CN" sz="5602" b="1" dirty="0" err="1">
                <a:solidFill>
                  <a:schemeClr val="bg2">
                    <a:lumMod val="10000"/>
                  </a:schemeClr>
                </a:solidFill>
                <a:latin typeface="汉仪喵魂体W" panose="00020600040101010101" pitchFamily="18" charset="-122"/>
                <a:ea typeface="汉仪喵魂体W" panose="00020600040101010101" pitchFamily="18" charset="-122"/>
              </a:rPr>
              <a:t>Bài</a:t>
            </a:r>
            <a:r>
              <a:rPr lang="en-US" altLang="zh-CN" sz="5602" b="1" dirty="0">
                <a:solidFill>
                  <a:schemeClr val="bg2">
                    <a:lumMod val="10000"/>
                  </a:schemeClr>
                </a:solidFill>
                <a:latin typeface="汉仪喵魂体W" panose="00020600040101010101" pitchFamily="18" charset="-122"/>
                <a:ea typeface="汉仪喵魂体W" panose="00020600040101010101" pitchFamily="18" charset="-122"/>
              </a:rPr>
              <a:t> 3</a:t>
            </a:r>
          </a:p>
          <a:p>
            <a:pPr algn="ctr"/>
            <a:r>
              <a:rPr lang="en-US" altLang="zh-CN" sz="5602" b="1" dirty="0" err="1">
                <a:solidFill>
                  <a:schemeClr val="bg2">
                    <a:lumMod val="10000"/>
                  </a:schemeClr>
                </a:solidFill>
                <a:latin typeface="汉仪喵魂体W" panose="00020600040101010101" pitchFamily="18" charset="-122"/>
                <a:ea typeface="汉仪喵魂体W" panose="00020600040101010101" pitchFamily="18" charset="-122"/>
              </a:rPr>
              <a:t>Sự</a:t>
            </a:r>
            <a:r>
              <a:rPr lang="en-US" altLang="zh-CN" sz="5602" b="1" dirty="0">
                <a:solidFill>
                  <a:schemeClr val="bg2">
                    <a:lumMod val="10000"/>
                  </a:schemeClr>
                </a:solidFill>
                <a:latin typeface="汉仪喵魂体W" panose="00020600040101010101" pitchFamily="18" charset="-122"/>
                <a:ea typeface="汉仪喵魂体W" panose="00020600040101010101" pitchFamily="18" charset="-122"/>
              </a:rPr>
              <a:t> </a:t>
            </a:r>
            <a:r>
              <a:rPr lang="en-US" altLang="zh-CN" sz="5602" b="1" dirty="0" err="1">
                <a:solidFill>
                  <a:schemeClr val="bg2">
                    <a:lumMod val="10000"/>
                  </a:schemeClr>
                </a:solidFill>
                <a:latin typeface="汉仪喵魂体W" panose="00020600040101010101" pitchFamily="18" charset="-122"/>
                <a:ea typeface="汉仪喵魂体W" panose="00020600040101010101" pitchFamily="18" charset="-122"/>
              </a:rPr>
              <a:t>hình</a:t>
            </a:r>
            <a:r>
              <a:rPr lang="en-US" altLang="zh-CN" sz="5602" b="1" dirty="0">
                <a:solidFill>
                  <a:schemeClr val="bg2">
                    <a:lumMod val="10000"/>
                  </a:schemeClr>
                </a:solidFill>
                <a:latin typeface="汉仪喵魂体W" panose="00020600040101010101" pitchFamily="18" charset="-122"/>
                <a:ea typeface="汉仪喵魂体W" panose="00020600040101010101" pitchFamily="18" charset="-122"/>
              </a:rPr>
              <a:t> </a:t>
            </a:r>
            <a:r>
              <a:rPr lang="en-US" altLang="zh-CN" sz="5602" b="1" dirty="0" err="1">
                <a:solidFill>
                  <a:schemeClr val="bg2">
                    <a:lumMod val="10000"/>
                  </a:schemeClr>
                </a:solidFill>
                <a:latin typeface="汉仪喵魂体W" panose="00020600040101010101" pitchFamily="18" charset="-122"/>
                <a:ea typeface="汉仪喵魂体W" panose="00020600040101010101" pitchFamily="18" charset="-122"/>
              </a:rPr>
              <a:t>thành</a:t>
            </a:r>
            <a:r>
              <a:rPr lang="en-US" altLang="zh-CN" sz="5602" b="1" dirty="0">
                <a:solidFill>
                  <a:schemeClr val="bg2">
                    <a:lumMod val="10000"/>
                  </a:schemeClr>
                </a:solidFill>
                <a:latin typeface="汉仪喵魂体W" panose="00020600040101010101" pitchFamily="18" charset="-122"/>
                <a:ea typeface="汉仪喵魂体W" panose="00020600040101010101" pitchFamily="18" charset="-122"/>
              </a:rPr>
              <a:t> </a:t>
            </a:r>
            <a:r>
              <a:rPr lang="en-US" altLang="zh-CN" sz="5602" b="1" dirty="0" err="1">
                <a:solidFill>
                  <a:schemeClr val="bg2">
                    <a:lumMod val="10000"/>
                  </a:schemeClr>
                </a:solidFill>
                <a:latin typeface="汉仪喵魂体W" panose="00020600040101010101" pitchFamily="18" charset="-122"/>
                <a:ea typeface="汉仪喵魂体W" panose="00020600040101010101" pitchFamily="18" charset="-122"/>
              </a:rPr>
              <a:t>quan</a:t>
            </a:r>
            <a:r>
              <a:rPr lang="en-US" altLang="zh-CN" sz="5602" b="1" dirty="0">
                <a:solidFill>
                  <a:schemeClr val="bg2">
                    <a:lumMod val="10000"/>
                  </a:schemeClr>
                </a:solidFill>
                <a:latin typeface="汉仪喵魂体W" panose="00020600040101010101" pitchFamily="18" charset="-122"/>
                <a:ea typeface="汉仪喵魂体W" panose="00020600040101010101" pitchFamily="18" charset="-122"/>
              </a:rPr>
              <a:t> </a:t>
            </a:r>
            <a:r>
              <a:rPr lang="en-US" altLang="zh-CN" sz="5602" b="1" dirty="0" err="1">
                <a:solidFill>
                  <a:schemeClr val="bg2">
                    <a:lumMod val="10000"/>
                  </a:schemeClr>
                </a:solidFill>
                <a:latin typeface="汉仪喵魂体W" panose="00020600040101010101" pitchFamily="18" charset="-122"/>
                <a:ea typeface="汉仪喵魂体W" panose="00020600040101010101" pitchFamily="18" charset="-122"/>
              </a:rPr>
              <a:t>hệ</a:t>
            </a:r>
            <a:r>
              <a:rPr lang="en-US" altLang="zh-CN" sz="5602" b="1" dirty="0">
                <a:solidFill>
                  <a:schemeClr val="bg2">
                    <a:lumMod val="10000"/>
                  </a:schemeClr>
                </a:solidFill>
                <a:latin typeface="汉仪喵魂体W" panose="00020600040101010101" pitchFamily="18" charset="-122"/>
                <a:ea typeface="汉仪喵魂体W" panose="00020600040101010101" pitchFamily="18" charset="-122"/>
              </a:rPr>
              <a:t> </a:t>
            </a:r>
          </a:p>
          <a:p>
            <a:pPr algn="ctr"/>
            <a:r>
              <a:rPr lang="en-US" altLang="zh-CN" sz="5602" b="1" dirty="0" err="1">
                <a:solidFill>
                  <a:schemeClr val="bg2">
                    <a:lumMod val="10000"/>
                  </a:schemeClr>
                </a:solidFill>
                <a:latin typeface="汉仪喵魂体W" panose="00020600040101010101" pitchFamily="18" charset="-122"/>
                <a:ea typeface="汉仪喵魂体W" panose="00020600040101010101" pitchFamily="18" charset="-122"/>
              </a:rPr>
              <a:t>sản</a:t>
            </a:r>
            <a:r>
              <a:rPr lang="en-US" altLang="zh-CN" sz="5602" b="1" dirty="0">
                <a:solidFill>
                  <a:schemeClr val="bg2">
                    <a:lumMod val="10000"/>
                  </a:schemeClr>
                </a:solidFill>
                <a:latin typeface="汉仪喵魂体W" panose="00020600040101010101" pitchFamily="18" charset="-122"/>
                <a:ea typeface="汉仪喵魂体W" panose="00020600040101010101" pitchFamily="18" charset="-122"/>
              </a:rPr>
              <a:t> </a:t>
            </a:r>
            <a:r>
              <a:rPr lang="en-US" altLang="zh-CN" sz="5602" b="1" dirty="0" err="1">
                <a:solidFill>
                  <a:schemeClr val="bg2">
                    <a:lumMod val="10000"/>
                  </a:schemeClr>
                </a:solidFill>
                <a:latin typeface="汉仪喵魂体W" panose="00020600040101010101" pitchFamily="18" charset="-122"/>
                <a:ea typeface="汉仪喵魂体W" panose="00020600040101010101" pitchFamily="18" charset="-122"/>
              </a:rPr>
              <a:t>xuất</a:t>
            </a:r>
            <a:r>
              <a:rPr lang="en-US" altLang="zh-CN" sz="5602" b="1" dirty="0">
                <a:solidFill>
                  <a:schemeClr val="bg2">
                    <a:lumMod val="10000"/>
                  </a:schemeClr>
                </a:solidFill>
                <a:latin typeface="汉仪喵魂体W" panose="00020600040101010101" pitchFamily="18" charset="-122"/>
                <a:ea typeface="汉仪喵魂体W" panose="00020600040101010101" pitchFamily="18" charset="-122"/>
              </a:rPr>
              <a:t> </a:t>
            </a:r>
            <a:r>
              <a:rPr lang="en-US" altLang="zh-CN" sz="5602" b="1" dirty="0" err="1">
                <a:solidFill>
                  <a:schemeClr val="bg2">
                    <a:lumMod val="10000"/>
                  </a:schemeClr>
                </a:solidFill>
                <a:latin typeface="汉仪喵魂体W" panose="00020600040101010101" pitchFamily="18" charset="-122"/>
                <a:ea typeface="汉仪喵魂体W" panose="00020600040101010101" pitchFamily="18" charset="-122"/>
              </a:rPr>
              <a:t>Tư</a:t>
            </a:r>
            <a:r>
              <a:rPr lang="en-US" altLang="zh-CN" sz="5602" b="1" dirty="0">
                <a:solidFill>
                  <a:schemeClr val="bg2">
                    <a:lumMod val="10000"/>
                  </a:schemeClr>
                </a:solidFill>
                <a:latin typeface="汉仪喵魂体W" panose="00020600040101010101" pitchFamily="18" charset="-122"/>
                <a:ea typeface="汉仪喵魂体W" panose="00020600040101010101" pitchFamily="18" charset="-122"/>
              </a:rPr>
              <a:t> </a:t>
            </a:r>
            <a:r>
              <a:rPr lang="en-US" altLang="zh-CN" sz="5602" b="1" dirty="0" err="1">
                <a:solidFill>
                  <a:schemeClr val="bg2">
                    <a:lumMod val="10000"/>
                  </a:schemeClr>
                </a:solidFill>
                <a:latin typeface="汉仪喵魂体W" panose="00020600040101010101" pitchFamily="18" charset="-122"/>
                <a:ea typeface="汉仪喵魂体W" panose="00020600040101010101" pitchFamily="18" charset="-122"/>
              </a:rPr>
              <a:t>bản</a:t>
            </a:r>
            <a:r>
              <a:rPr lang="en-US" altLang="zh-CN" sz="5602" b="1" dirty="0">
                <a:solidFill>
                  <a:schemeClr val="bg2">
                    <a:lumMod val="10000"/>
                  </a:schemeClr>
                </a:solidFill>
                <a:latin typeface="汉仪喵魂体W" panose="00020600040101010101" pitchFamily="18" charset="-122"/>
                <a:ea typeface="汉仪喵魂体W" panose="00020600040101010101" pitchFamily="18" charset="-122"/>
              </a:rPr>
              <a:t> </a:t>
            </a:r>
            <a:r>
              <a:rPr lang="en-US" altLang="zh-CN" sz="5602" b="1" dirty="0" err="1">
                <a:solidFill>
                  <a:schemeClr val="bg2">
                    <a:lumMod val="10000"/>
                  </a:schemeClr>
                </a:solidFill>
                <a:latin typeface="汉仪喵魂体W" panose="00020600040101010101" pitchFamily="18" charset="-122"/>
                <a:ea typeface="汉仪喵魂体W" panose="00020600040101010101" pitchFamily="18" charset="-122"/>
              </a:rPr>
              <a:t>chủ</a:t>
            </a:r>
            <a:r>
              <a:rPr lang="en-US" altLang="zh-CN" sz="5602" b="1" dirty="0">
                <a:solidFill>
                  <a:schemeClr val="bg2">
                    <a:lumMod val="10000"/>
                  </a:schemeClr>
                </a:solidFill>
                <a:latin typeface="汉仪喵魂体W" panose="00020600040101010101" pitchFamily="18" charset="-122"/>
                <a:ea typeface="汉仪喵魂体W" panose="00020600040101010101" pitchFamily="18" charset="-122"/>
              </a:rPr>
              <a:t> </a:t>
            </a:r>
            <a:r>
              <a:rPr lang="en-US" altLang="zh-CN" sz="5602" b="1" dirty="0" err="1">
                <a:solidFill>
                  <a:schemeClr val="bg2">
                    <a:lumMod val="10000"/>
                  </a:schemeClr>
                </a:solidFill>
                <a:latin typeface="汉仪喵魂体W" panose="00020600040101010101" pitchFamily="18" charset="-122"/>
                <a:ea typeface="汉仪喵魂体W" panose="00020600040101010101" pitchFamily="18" charset="-122"/>
              </a:rPr>
              <a:t>nghĩa</a:t>
            </a:r>
            <a:r>
              <a:rPr lang="en-US" altLang="zh-CN" sz="5602" b="1" dirty="0">
                <a:solidFill>
                  <a:schemeClr val="bg2">
                    <a:lumMod val="10000"/>
                  </a:schemeClr>
                </a:solidFill>
                <a:latin typeface="汉仪喵魂体W" panose="00020600040101010101" pitchFamily="18" charset="-122"/>
                <a:ea typeface="汉仪喵魂体W" panose="00020600040101010101" pitchFamily="18" charset="-122"/>
              </a:rPr>
              <a:t> ở </a:t>
            </a:r>
            <a:r>
              <a:rPr lang="en-US" altLang="zh-CN" sz="5602" b="1" dirty="0" err="1">
                <a:solidFill>
                  <a:schemeClr val="bg2">
                    <a:lumMod val="10000"/>
                  </a:schemeClr>
                </a:solidFill>
                <a:latin typeface="汉仪喵魂体W" panose="00020600040101010101" pitchFamily="18" charset="-122"/>
                <a:ea typeface="汉仪喵魂体W" panose="00020600040101010101" pitchFamily="18" charset="-122"/>
              </a:rPr>
              <a:t>Tây</a:t>
            </a:r>
            <a:r>
              <a:rPr lang="en-US" altLang="zh-CN" sz="5602" b="1" dirty="0">
                <a:solidFill>
                  <a:schemeClr val="bg2">
                    <a:lumMod val="10000"/>
                  </a:schemeClr>
                </a:solidFill>
                <a:latin typeface="汉仪喵魂体W" panose="00020600040101010101" pitchFamily="18" charset="-122"/>
                <a:ea typeface="汉仪喵魂体W" panose="00020600040101010101" pitchFamily="18" charset="-122"/>
              </a:rPr>
              <a:t> </a:t>
            </a:r>
            <a:r>
              <a:rPr lang="en-US" altLang="zh-CN" sz="5602" b="1" dirty="0" err="1">
                <a:solidFill>
                  <a:schemeClr val="bg2">
                    <a:lumMod val="10000"/>
                  </a:schemeClr>
                </a:solidFill>
                <a:latin typeface="汉仪喵魂体W" panose="00020600040101010101" pitchFamily="18" charset="-122"/>
                <a:ea typeface="汉仪喵魂体W" panose="00020600040101010101" pitchFamily="18" charset="-122"/>
              </a:rPr>
              <a:t>Âu</a:t>
            </a:r>
            <a:r>
              <a:rPr lang="en-US" altLang="zh-CN" sz="5602" b="1" dirty="0">
                <a:solidFill>
                  <a:schemeClr val="bg2">
                    <a:lumMod val="10000"/>
                  </a:schemeClr>
                </a:solidFill>
                <a:latin typeface="汉仪喵魂体W" panose="00020600040101010101" pitchFamily="18" charset="-122"/>
                <a:ea typeface="汉仪喵魂体W" panose="00020600040101010101" pitchFamily="18" charset="-122"/>
              </a:rPr>
              <a:t> </a:t>
            </a:r>
            <a:r>
              <a:rPr lang="en-US" altLang="zh-CN" sz="5602" b="1" dirty="0" err="1">
                <a:solidFill>
                  <a:schemeClr val="bg2">
                    <a:lumMod val="10000"/>
                  </a:schemeClr>
                </a:solidFill>
                <a:latin typeface="汉仪喵魂体W" panose="00020600040101010101" pitchFamily="18" charset="-122"/>
                <a:ea typeface="汉仪喵魂体W" panose="00020600040101010101" pitchFamily="18" charset="-122"/>
              </a:rPr>
              <a:t>Trung</a:t>
            </a:r>
            <a:r>
              <a:rPr lang="en-US" altLang="zh-CN" sz="5602" b="1" dirty="0">
                <a:solidFill>
                  <a:schemeClr val="bg2">
                    <a:lumMod val="10000"/>
                  </a:schemeClr>
                </a:solidFill>
                <a:latin typeface="汉仪喵魂体W" panose="00020600040101010101" pitchFamily="18" charset="-122"/>
                <a:ea typeface="汉仪喵魂体W" panose="00020600040101010101" pitchFamily="18" charset="-122"/>
              </a:rPr>
              <a:t> </a:t>
            </a:r>
            <a:r>
              <a:rPr lang="en-US" altLang="zh-CN" sz="5602" b="1" dirty="0" err="1">
                <a:solidFill>
                  <a:schemeClr val="bg2">
                    <a:lumMod val="10000"/>
                  </a:schemeClr>
                </a:solidFill>
                <a:latin typeface="汉仪喵魂体W" panose="00020600040101010101" pitchFamily="18" charset="-122"/>
                <a:ea typeface="汉仪喵魂体W" panose="00020600040101010101" pitchFamily="18" charset="-122"/>
              </a:rPr>
              <a:t>đại</a:t>
            </a:r>
            <a:endParaRPr lang="zh-CN" altLang="en-US" sz="5602" b="1" dirty="0">
              <a:solidFill>
                <a:schemeClr val="bg2">
                  <a:lumMod val="10000"/>
                </a:schemeClr>
              </a:solidFill>
              <a:latin typeface="汉仪喵魂体W" panose="00020600040101010101" pitchFamily="18" charset="-122"/>
              <a:ea typeface="汉仪喵魂体W" panose="00020600040101010101" pitchFamily="18" charset="-122"/>
            </a:endParaRPr>
          </a:p>
          <a:p>
            <a:pPr algn="ctr">
              <a:lnSpc>
                <a:spcPts val="6602"/>
              </a:lnSpc>
            </a:pPr>
            <a:endParaRPr lang="en-US" sz="5602" dirty="0">
              <a:solidFill>
                <a:schemeClr val="bg2">
                  <a:lumMod val="10000"/>
                </a:schemeClr>
              </a:solidFill>
              <a:latin typeface="Hangyaboly"/>
            </a:endParaRPr>
          </a:p>
        </p:txBody>
      </p:sp>
    </p:spTree>
    <p:extLst>
      <p:ext uri="{BB962C8B-B14F-4D97-AF65-F5344CB8AC3E}">
        <p14:creationId xmlns:p14="http://schemas.microsoft.com/office/powerpoint/2010/main" val="382909410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 y="-893"/>
            <a:ext cx="12195177" cy="68597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Group 2"/>
          <p:cNvGrpSpPr/>
          <p:nvPr/>
        </p:nvGrpSpPr>
        <p:grpSpPr>
          <a:xfrm>
            <a:off x="227072" y="1103914"/>
            <a:ext cx="11509197" cy="3512459"/>
            <a:chOff x="0" y="0"/>
            <a:chExt cx="10275908" cy="4060194"/>
          </a:xfrm>
        </p:grpSpPr>
        <p:sp>
          <p:nvSpPr>
            <p:cNvPr id="7" name="Freeform 3"/>
            <p:cNvSpPr/>
            <p:nvPr/>
          </p:nvSpPr>
          <p:spPr>
            <a:xfrm>
              <a:off x="0" y="-4073"/>
              <a:ext cx="10282299" cy="4066797"/>
            </a:xfrm>
            <a:custGeom>
              <a:avLst/>
              <a:gdLst/>
              <a:ahLst/>
              <a:cxnLst/>
              <a:rect l="l" t="t" r="r" b="b"/>
              <a:pathLst>
                <a:path w="10282299" h="4066797">
                  <a:moveTo>
                    <a:pt x="9654521" y="4012319"/>
                  </a:moveTo>
                  <a:cubicBezTo>
                    <a:pt x="9654521" y="4012319"/>
                    <a:pt x="8923646" y="4066797"/>
                    <a:pt x="7547215" y="4064176"/>
                  </a:cubicBezTo>
                  <a:cubicBezTo>
                    <a:pt x="3852919" y="4062013"/>
                    <a:pt x="1057074" y="4054189"/>
                    <a:pt x="1057074" y="4054189"/>
                  </a:cubicBezTo>
                  <a:cubicBezTo>
                    <a:pt x="812932" y="4045355"/>
                    <a:pt x="449110" y="4024124"/>
                    <a:pt x="282371" y="3965947"/>
                  </a:cubicBezTo>
                  <a:cubicBezTo>
                    <a:pt x="4469" y="3868983"/>
                    <a:pt x="0" y="3695705"/>
                    <a:pt x="0" y="2991996"/>
                  </a:cubicBezTo>
                  <a:lnTo>
                    <a:pt x="0" y="2991966"/>
                  </a:lnTo>
                  <a:cubicBezTo>
                    <a:pt x="8536" y="491230"/>
                    <a:pt x="0" y="345608"/>
                    <a:pt x="77597" y="223930"/>
                  </a:cubicBezTo>
                  <a:cubicBezTo>
                    <a:pt x="217372" y="4759"/>
                    <a:pt x="519255" y="4073"/>
                    <a:pt x="937909" y="4073"/>
                  </a:cubicBezTo>
                  <a:cubicBezTo>
                    <a:pt x="937909" y="4073"/>
                    <a:pt x="2302829" y="15681"/>
                    <a:pt x="6185004" y="7673"/>
                  </a:cubicBezTo>
                  <a:cubicBezTo>
                    <a:pt x="8704718" y="0"/>
                    <a:pt x="9421452" y="6979"/>
                    <a:pt x="9421452" y="6979"/>
                  </a:cubicBezTo>
                  <a:cubicBezTo>
                    <a:pt x="9789760" y="14458"/>
                    <a:pt x="9928020" y="42638"/>
                    <a:pt x="10125759" y="165219"/>
                  </a:cubicBezTo>
                  <a:cubicBezTo>
                    <a:pt x="10276777" y="258836"/>
                    <a:pt x="10282299" y="476157"/>
                    <a:pt x="10273158" y="2991965"/>
                  </a:cubicBezTo>
                  <a:lnTo>
                    <a:pt x="10273158" y="2991995"/>
                  </a:lnTo>
                  <a:cubicBezTo>
                    <a:pt x="10273157" y="3813670"/>
                    <a:pt x="10230373" y="3962257"/>
                    <a:pt x="9654521" y="4012319"/>
                  </a:cubicBezTo>
                  <a:close/>
                </a:path>
              </a:pathLst>
            </a:custGeom>
            <a:solidFill>
              <a:srgbClr val="F1F1F1"/>
            </a:solidFill>
          </p:spPr>
        </p:sp>
      </p:grpSp>
      <p:sp>
        <p:nvSpPr>
          <p:cNvPr id="8" name="TextBox 4"/>
          <p:cNvSpPr txBox="1"/>
          <p:nvPr/>
        </p:nvSpPr>
        <p:spPr>
          <a:xfrm>
            <a:off x="386267" y="1404146"/>
            <a:ext cx="11197964" cy="2031854"/>
          </a:xfrm>
          <a:prstGeom prst="rect">
            <a:avLst/>
          </a:prstGeom>
        </p:spPr>
        <p:txBody>
          <a:bodyPr wrap="square" lIns="0" tIns="0" rIns="0" bIns="0" rtlCol="0" anchor="t">
            <a:spAutoFit/>
          </a:bodyPr>
          <a:lstStyle/>
          <a:p>
            <a:pPr marL="1143343" indent="-1143343" algn="ctr">
              <a:spcBef>
                <a:spcPct val="0"/>
              </a:spcBef>
              <a:buAutoNum type="arabicPeriod"/>
            </a:pPr>
            <a:r>
              <a:rPr lang="en-US" sz="6602" dirty="0" err="1">
                <a:solidFill>
                  <a:srgbClr val="002060"/>
                </a:solidFill>
                <a:latin typeface="SVN-A Love Of Thunder" panose="02040603050506020204" pitchFamily="18" charset="0"/>
              </a:rPr>
              <a:t>Những</a:t>
            </a:r>
            <a:r>
              <a:rPr lang="en-US" sz="6602" dirty="0">
                <a:solidFill>
                  <a:srgbClr val="002060"/>
                </a:solidFill>
                <a:latin typeface="SVN-A Love Of Thunder" panose="02040603050506020204" pitchFamily="18" charset="0"/>
              </a:rPr>
              <a:t> </a:t>
            </a:r>
            <a:r>
              <a:rPr lang="en-US" sz="6602" dirty="0" err="1">
                <a:solidFill>
                  <a:srgbClr val="002060"/>
                </a:solidFill>
                <a:latin typeface="SVN-A Love Of Thunder" panose="02040603050506020204" pitchFamily="18" charset="0"/>
              </a:rPr>
              <a:t>biến</a:t>
            </a:r>
            <a:r>
              <a:rPr lang="en-US" sz="6602" dirty="0">
                <a:solidFill>
                  <a:srgbClr val="002060"/>
                </a:solidFill>
                <a:latin typeface="SVN-A Love Of Thunder" panose="02040603050506020204" pitchFamily="18" charset="0"/>
              </a:rPr>
              <a:t> </a:t>
            </a:r>
            <a:r>
              <a:rPr lang="en-US" sz="6602" dirty="0" err="1">
                <a:solidFill>
                  <a:srgbClr val="002060"/>
                </a:solidFill>
                <a:latin typeface="SVN-A Love Of Thunder" panose="02040603050506020204" pitchFamily="18" charset="0"/>
              </a:rPr>
              <a:t>đổi</a:t>
            </a:r>
            <a:r>
              <a:rPr lang="en-US" sz="6602" dirty="0">
                <a:solidFill>
                  <a:srgbClr val="002060"/>
                </a:solidFill>
                <a:latin typeface="SVN-A Love Of Thunder" panose="02040603050506020204" pitchFamily="18" charset="0"/>
              </a:rPr>
              <a:t> </a:t>
            </a:r>
            <a:r>
              <a:rPr lang="en-US" sz="6602" dirty="0" err="1">
                <a:solidFill>
                  <a:srgbClr val="002060"/>
                </a:solidFill>
                <a:latin typeface="SVN-A Love Of Thunder" panose="02040603050506020204" pitchFamily="18" charset="0"/>
              </a:rPr>
              <a:t>trong</a:t>
            </a:r>
            <a:r>
              <a:rPr lang="en-US" sz="6602" dirty="0">
                <a:solidFill>
                  <a:srgbClr val="002060"/>
                </a:solidFill>
                <a:latin typeface="SVN-A Love Of Thunder" panose="02040603050506020204" pitchFamily="18" charset="0"/>
              </a:rPr>
              <a:t> </a:t>
            </a:r>
          </a:p>
          <a:p>
            <a:pPr lvl="0" algn="ctr">
              <a:spcBef>
                <a:spcPct val="0"/>
              </a:spcBef>
            </a:pPr>
            <a:r>
              <a:rPr lang="en-US" sz="6602" dirty="0" err="1">
                <a:solidFill>
                  <a:srgbClr val="002060"/>
                </a:solidFill>
                <a:latin typeface="SVN-A Love Of Thunder" panose="02040603050506020204" pitchFamily="18" charset="0"/>
              </a:rPr>
              <a:t>xã</a:t>
            </a:r>
            <a:r>
              <a:rPr lang="en-US" sz="6602" dirty="0">
                <a:solidFill>
                  <a:srgbClr val="002060"/>
                </a:solidFill>
                <a:latin typeface="SVN-A Love Of Thunder" panose="02040603050506020204" pitchFamily="18" charset="0"/>
              </a:rPr>
              <a:t> </a:t>
            </a:r>
            <a:r>
              <a:rPr lang="en-US" sz="6602" dirty="0" err="1">
                <a:solidFill>
                  <a:srgbClr val="002060"/>
                </a:solidFill>
                <a:latin typeface="SVN-A Love Of Thunder" panose="02040603050506020204" pitchFamily="18" charset="0"/>
              </a:rPr>
              <a:t>hội</a:t>
            </a:r>
            <a:r>
              <a:rPr lang="en-US" sz="6602" dirty="0">
                <a:solidFill>
                  <a:srgbClr val="002060"/>
                </a:solidFill>
                <a:latin typeface="SVN-A Love Of Thunder" panose="02040603050506020204" pitchFamily="18" charset="0"/>
              </a:rPr>
              <a:t> </a:t>
            </a:r>
            <a:r>
              <a:rPr lang="en-US" sz="6602" dirty="0" err="1">
                <a:solidFill>
                  <a:srgbClr val="002060"/>
                </a:solidFill>
                <a:latin typeface="SVN-A Love Of Thunder" panose="02040603050506020204" pitchFamily="18" charset="0"/>
              </a:rPr>
              <a:t>Tây</a:t>
            </a:r>
            <a:r>
              <a:rPr lang="en-US" sz="6602" dirty="0">
                <a:solidFill>
                  <a:srgbClr val="002060"/>
                </a:solidFill>
                <a:latin typeface="SVN-A Love Of Thunder" panose="02040603050506020204" pitchFamily="18" charset="0"/>
              </a:rPr>
              <a:t> </a:t>
            </a:r>
            <a:r>
              <a:rPr lang="en-US" sz="6602" dirty="0" err="1">
                <a:solidFill>
                  <a:srgbClr val="002060"/>
                </a:solidFill>
                <a:latin typeface="SVN-A Love Of Thunder" panose="02040603050506020204" pitchFamily="18" charset="0"/>
              </a:rPr>
              <a:t>Âu</a:t>
            </a:r>
            <a:endParaRPr lang="en-US" sz="6602" dirty="0">
              <a:solidFill>
                <a:srgbClr val="002060"/>
              </a:solidFill>
              <a:latin typeface="SVN-A Love Of Thunder" panose="02040603050506020204" pitchFamily="18" charset="0"/>
            </a:endParaRPr>
          </a:p>
        </p:txBody>
      </p:sp>
      <p:grpSp>
        <p:nvGrpSpPr>
          <p:cNvPr id="9" name="Group 5"/>
          <p:cNvGrpSpPr/>
          <p:nvPr/>
        </p:nvGrpSpPr>
        <p:grpSpPr>
          <a:xfrm>
            <a:off x="4587513" y="4449902"/>
            <a:ext cx="3010169" cy="675799"/>
            <a:chOff x="0" y="0"/>
            <a:chExt cx="6483846" cy="1940372"/>
          </a:xfrm>
        </p:grpSpPr>
        <p:sp>
          <p:nvSpPr>
            <p:cNvPr id="10" name="Freeform 6"/>
            <p:cNvSpPr/>
            <p:nvPr/>
          </p:nvSpPr>
          <p:spPr>
            <a:xfrm>
              <a:off x="0" y="-4073"/>
              <a:ext cx="6490237" cy="1946975"/>
            </a:xfrm>
            <a:custGeom>
              <a:avLst/>
              <a:gdLst/>
              <a:ahLst/>
              <a:cxnLst/>
              <a:rect l="l" t="t" r="r" b="b"/>
              <a:pathLst>
                <a:path w="6490237" h="1946975">
                  <a:moveTo>
                    <a:pt x="5862459" y="1892497"/>
                  </a:moveTo>
                  <a:cubicBezTo>
                    <a:pt x="5862459" y="1892497"/>
                    <a:pt x="5131584" y="1946975"/>
                    <a:pt x="4299384" y="1944354"/>
                  </a:cubicBezTo>
                  <a:cubicBezTo>
                    <a:pt x="2577849" y="1942191"/>
                    <a:pt x="1057074" y="1934367"/>
                    <a:pt x="1057074" y="1934367"/>
                  </a:cubicBezTo>
                  <a:cubicBezTo>
                    <a:pt x="812932" y="1925532"/>
                    <a:pt x="449110" y="1904302"/>
                    <a:pt x="282371" y="1846125"/>
                  </a:cubicBezTo>
                  <a:cubicBezTo>
                    <a:pt x="4469" y="1749161"/>
                    <a:pt x="0" y="1575882"/>
                    <a:pt x="0" y="1246590"/>
                  </a:cubicBezTo>
                  <a:lnTo>
                    <a:pt x="0" y="1246581"/>
                  </a:lnTo>
                  <a:cubicBezTo>
                    <a:pt x="8536" y="491230"/>
                    <a:pt x="0" y="345608"/>
                    <a:pt x="77597" y="223930"/>
                  </a:cubicBezTo>
                  <a:cubicBezTo>
                    <a:pt x="217372" y="4759"/>
                    <a:pt x="519255" y="4073"/>
                    <a:pt x="937909" y="4073"/>
                  </a:cubicBezTo>
                  <a:cubicBezTo>
                    <a:pt x="937909" y="4073"/>
                    <a:pt x="1855510" y="15681"/>
                    <a:pt x="3664596" y="7673"/>
                  </a:cubicBezTo>
                  <a:cubicBezTo>
                    <a:pt x="4912657" y="0"/>
                    <a:pt x="5629390" y="6979"/>
                    <a:pt x="5629390" y="6979"/>
                  </a:cubicBezTo>
                  <a:cubicBezTo>
                    <a:pt x="5997698" y="14458"/>
                    <a:pt x="6135958" y="42638"/>
                    <a:pt x="6333698" y="165219"/>
                  </a:cubicBezTo>
                  <a:cubicBezTo>
                    <a:pt x="6484715" y="258836"/>
                    <a:pt x="6490237" y="476157"/>
                    <a:pt x="6481097" y="1246581"/>
                  </a:cubicBezTo>
                  <a:lnTo>
                    <a:pt x="6481097" y="1246590"/>
                  </a:lnTo>
                  <a:cubicBezTo>
                    <a:pt x="6481095" y="1693848"/>
                    <a:pt x="6438312" y="1842435"/>
                    <a:pt x="5862459" y="1892497"/>
                  </a:cubicBezTo>
                  <a:close/>
                </a:path>
              </a:pathLst>
            </a:custGeom>
            <a:solidFill>
              <a:srgbClr val="FFD55F"/>
            </a:solidFill>
          </p:spPr>
        </p:sp>
      </p:grpSp>
      <p:sp>
        <p:nvSpPr>
          <p:cNvPr id="11" name="TextBox 7"/>
          <p:cNvSpPr txBox="1"/>
          <p:nvPr/>
        </p:nvSpPr>
        <p:spPr>
          <a:xfrm>
            <a:off x="4900533" y="4595122"/>
            <a:ext cx="2319150" cy="384821"/>
          </a:xfrm>
          <a:prstGeom prst="rect">
            <a:avLst/>
          </a:prstGeom>
        </p:spPr>
        <p:txBody>
          <a:bodyPr lIns="0" tIns="0" rIns="0" bIns="0" rtlCol="0" anchor="t">
            <a:spAutoFit/>
          </a:bodyPr>
          <a:lstStyle/>
          <a:p>
            <a:pPr algn="ctr">
              <a:lnSpc>
                <a:spcPts val="3001"/>
              </a:lnSpc>
              <a:spcBef>
                <a:spcPct val="0"/>
              </a:spcBef>
            </a:pPr>
            <a:r>
              <a:rPr lang="en-US" sz="3001" dirty="0">
                <a:solidFill>
                  <a:srgbClr val="373735"/>
                </a:solidFill>
                <a:latin typeface="뉴요커"/>
              </a:rPr>
              <a:t>Let’s Go!</a:t>
            </a:r>
          </a:p>
        </p:txBody>
      </p:sp>
      <p:pic>
        <p:nvPicPr>
          <p:cNvPr id="12"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895610">
            <a:off x="353679" y="201354"/>
            <a:ext cx="1806466" cy="1219683"/>
          </a:xfrm>
          <a:prstGeom prst="rect">
            <a:avLst/>
          </a:prstGeom>
        </p:spPr>
      </p:pic>
      <p:pic>
        <p:nvPicPr>
          <p:cNvPr id="13"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378512" flipH="1">
            <a:off x="10596624" y="3922280"/>
            <a:ext cx="901250" cy="1441328"/>
          </a:xfrm>
          <a:prstGeom prst="rect">
            <a:avLst/>
          </a:prstGeom>
        </p:spPr>
      </p:pic>
      <p:pic>
        <p:nvPicPr>
          <p:cNvPr id="14"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706511" y="5206433"/>
            <a:ext cx="3241826" cy="2188803"/>
          </a:xfrm>
          <a:prstGeom prst="rect">
            <a:avLst/>
          </a:prstGeom>
        </p:spPr>
      </p:pic>
      <p:pic>
        <p:nvPicPr>
          <p:cNvPr id="15"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36141" y="4950596"/>
            <a:ext cx="919974" cy="905938"/>
          </a:xfrm>
          <a:prstGeom prst="rect">
            <a:avLst/>
          </a:prstGeom>
        </p:spPr>
      </p:pic>
      <p:pic>
        <p:nvPicPr>
          <p:cNvPr id="16"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7242889">
            <a:off x="9716054" y="-1407782"/>
            <a:ext cx="2657647" cy="3754207"/>
          </a:xfrm>
          <a:prstGeom prst="rect">
            <a:avLst/>
          </a:prstGeom>
        </p:spPr>
      </p:pic>
      <p:pic>
        <p:nvPicPr>
          <p:cNvPr id="17" name="Picture 13"/>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1911843">
            <a:off x="7502673" y="5031450"/>
            <a:ext cx="1749672" cy="620500"/>
          </a:xfrm>
          <a:prstGeom prst="rect">
            <a:avLst/>
          </a:prstGeom>
        </p:spPr>
      </p:pic>
      <p:pic>
        <p:nvPicPr>
          <p:cNvPr id="18" name="Picture 14"/>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5672692" y="5674551"/>
            <a:ext cx="1546991" cy="784951"/>
          </a:xfrm>
          <a:prstGeom prst="rect">
            <a:avLst/>
          </a:prstGeom>
        </p:spPr>
      </p:pic>
      <p:pic>
        <p:nvPicPr>
          <p:cNvPr id="19" name="Picture 15"/>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rot="420846">
            <a:off x="7020985" y="717411"/>
            <a:ext cx="757062" cy="628510"/>
          </a:xfrm>
          <a:prstGeom prst="rect">
            <a:avLst/>
          </a:prstGeom>
        </p:spPr>
      </p:pic>
      <p:pic>
        <p:nvPicPr>
          <p:cNvPr id="20" name="Picture 16"/>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rot="-2763327">
            <a:off x="11426825" y="4163958"/>
            <a:ext cx="2170495" cy="2751207"/>
          </a:xfrm>
          <a:prstGeom prst="rect">
            <a:avLst/>
          </a:prstGeom>
        </p:spPr>
      </p:pic>
      <p:pic>
        <p:nvPicPr>
          <p:cNvPr id="21" name="Picture 17"/>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a:off x="3180175" y="772045"/>
            <a:ext cx="714219" cy="519242"/>
          </a:xfrm>
          <a:prstGeom prst="rect">
            <a:avLst/>
          </a:prstGeom>
        </p:spPr>
      </p:pic>
      <p:pic>
        <p:nvPicPr>
          <p:cNvPr id="22" name="Picture 18"/>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xmlns="" r:embed="rId24"/>
              </a:ext>
            </a:extLst>
          </a:blip>
          <a:srcRect/>
          <a:stretch>
            <a:fillRect/>
          </a:stretch>
        </p:blipFill>
        <p:spPr>
          <a:xfrm rot="-3467168">
            <a:off x="3767874" y="5563247"/>
            <a:ext cx="584391" cy="744992"/>
          </a:xfrm>
          <a:prstGeom prst="rect">
            <a:avLst/>
          </a:prstGeom>
        </p:spPr>
      </p:pic>
    </p:spTree>
    <p:extLst>
      <p:ext uri="{BB962C8B-B14F-4D97-AF65-F5344CB8AC3E}">
        <p14:creationId xmlns:p14="http://schemas.microsoft.com/office/powerpoint/2010/main" val="354397675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p:cNvPicPr>
          <p:nvPr/>
        </p:nvPicPr>
        <p:blipFill>
          <a:blip r:embed="rId2"/>
          <a:srcRect l="7929" t="14522" r="8438" b="14913"/>
          <a:stretch>
            <a:fillRect/>
          </a:stretch>
        </p:blipFill>
        <p:spPr>
          <a:xfrm>
            <a:off x="-1587" y="-893"/>
            <a:ext cx="12192000" cy="6859786"/>
          </a:xfrm>
          <a:prstGeom prst="rect">
            <a:avLst/>
          </a:prstGeom>
        </p:spPr>
      </p:pic>
      <p:pic>
        <p:nvPicPr>
          <p:cNvPr id="9"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8460261" y="5651940"/>
            <a:ext cx="252879" cy="234088"/>
          </a:xfrm>
          <a:prstGeom prst="rect">
            <a:avLst/>
          </a:prstGeom>
        </p:spPr>
      </p:pic>
      <p:grpSp>
        <p:nvGrpSpPr>
          <p:cNvPr id="10" name="Group 4"/>
          <p:cNvGrpSpPr/>
          <p:nvPr/>
        </p:nvGrpSpPr>
        <p:grpSpPr>
          <a:xfrm>
            <a:off x="3047206" y="1129784"/>
            <a:ext cx="10001453" cy="3138621"/>
            <a:chOff x="0" y="0"/>
            <a:chExt cx="14452999" cy="4534409"/>
          </a:xfrm>
          <a:noFill/>
        </p:grpSpPr>
        <p:sp>
          <p:nvSpPr>
            <p:cNvPr id="11" name="Freeform 5"/>
            <p:cNvSpPr/>
            <p:nvPr/>
          </p:nvSpPr>
          <p:spPr>
            <a:xfrm>
              <a:off x="0" y="-4073"/>
              <a:ext cx="14459389" cy="4541012"/>
            </a:xfrm>
            <a:custGeom>
              <a:avLst/>
              <a:gdLst/>
              <a:ahLst/>
              <a:cxnLst/>
              <a:rect l="l" t="t" r="r" b="b"/>
              <a:pathLst>
                <a:path w="14459389" h="4541012">
                  <a:moveTo>
                    <a:pt x="13831612" y="4486534"/>
                  </a:moveTo>
                  <a:cubicBezTo>
                    <a:pt x="13831612" y="4486534"/>
                    <a:pt x="13100737" y="4541012"/>
                    <a:pt x="11124817" y="4538390"/>
                  </a:cubicBezTo>
                  <a:cubicBezTo>
                    <a:pt x="5257455" y="4536228"/>
                    <a:pt x="1057074" y="4528403"/>
                    <a:pt x="1057074" y="4528403"/>
                  </a:cubicBezTo>
                  <a:cubicBezTo>
                    <a:pt x="812932" y="4519569"/>
                    <a:pt x="449110" y="4498339"/>
                    <a:pt x="282371" y="4440161"/>
                  </a:cubicBezTo>
                  <a:cubicBezTo>
                    <a:pt x="4469" y="4343198"/>
                    <a:pt x="0" y="4169919"/>
                    <a:pt x="0" y="3382452"/>
                  </a:cubicBezTo>
                  <a:lnTo>
                    <a:pt x="0" y="3382417"/>
                  </a:lnTo>
                  <a:cubicBezTo>
                    <a:pt x="8536" y="491230"/>
                    <a:pt x="0" y="345608"/>
                    <a:pt x="77597" y="223930"/>
                  </a:cubicBezTo>
                  <a:cubicBezTo>
                    <a:pt x="217372" y="4759"/>
                    <a:pt x="519255" y="4073"/>
                    <a:pt x="937909" y="4073"/>
                  </a:cubicBezTo>
                  <a:cubicBezTo>
                    <a:pt x="937909" y="4073"/>
                    <a:pt x="2795568" y="15681"/>
                    <a:pt x="8961324" y="7673"/>
                  </a:cubicBezTo>
                  <a:cubicBezTo>
                    <a:pt x="12881809" y="0"/>
                    <a:pt x="13598542" y="6979"/>
                    <a:pt x="13598542" y="6979"/>
                  </a:cubicBezTo>
                  <a:cubicBezTo>
                    <a:pt x="13966850" y="14458"/>
                    <a:pt x="14105110" y="42638"/>
                    <a:pt x="14302851" y="165219"/>
                  </a:cubicBezTo>
                  <a:cubicBezTo>
                    <a:pt x="14453867" y="258836"/>
                    <a:pt x="14459389" y="476157"/>
                    <a:pt x="14450248" y="3382416"/>
                  </a:cubicBezTo>
                  <a:lnTo>
                    <a:pt x="14450248" y="3382451"/>
                  </a:lnTo>
                  <a:cubicBezTo>
                    <a:pt x="14450248" y="4287884"/>
                    <a:pt x="14407465" y="4436472"/>
                    <a:pt x="13831612" y="4486534"/>
                  </a:cubicBezTo>
                  <a:close/>
                </a:path>
              </a:pathLst>
            </a:custGeom>
            <a:grpFill/>
          </p:spPr>
        </p:sp>
      </p:grpSp>
      <p:pic>
        <p:nvPicPr>
          <p:cNvPr id="12"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54825" y="2864312"/>
            <a:ext cx="236650" cy="219065"/>
          </a:xfrm>
          <a:prstGeom prst="rect">
            <a:avLst/>
          </a:prstGeom>
        </p:spPr>
      </p:pic>
      <p:pic>
        <p:nvPicPr>
          <p:cNvPr id="13"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2033357" y="5097101"/>
            <a:ext cx="227239" cy="210355"/>
          </a:xfrm>
          <a:prstGeom prst="rect">
            <a:avLst/>
          </a:prstGeom>
        </p:spPr>
      </p:pic>
      <p:pic>
        <p:nvPicPr>
          <p:cNvPr id="14" name="Picture 8"/>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428354" y="5202278"/>
            <a:ext cx="195749" cy="181204"/>
          </a:xfrm>
          <a:prstGeom prst="rect">
            <a:avLst/>
          </a:prstGeom>
        </p:spPr>
      </p:pic>
      <p:pic>
        <p:nvPicPr>
          <p:cNvPr id="15"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a:stretch>
            <a:fillRect/>
          </a:stretch>
        </p:blipFill>
        <p:spPr>
          <a:xfrm rot="-300120">
            <a:off x="10874655" y="-37229"/>
            <a:ext cx="1111977" cy="1120671"/>
          </a:xfrm>
          <a:prstGeom prst="rect">
            <a:avLst/>
          </a:prstGeom>
        </p:spPr>
      </p:pic>
      <p:pic>
        <p:nvPicPr>
          <p:cNvPr id="16"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10279322">
            <a:off x="-792579" y="-279068"/>
            <a:ext cx="2833367" cy="963596"/>
          </a:xfrm>
          <a:prstGeom prst="rect">
            <a:avLst/>
          </a:prstGeom>
        </p:spPr>
      </p:pic>
      <p:pic>
        <p:nvPicPr>
          <p:cNvPr id="17"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rot="-10800000" flipH="1">
            <a:off x="10117926" y="-305098"/>
            <a:ext cx="3311968" cy="1126362"/>
          </a:xfrm>
          <a:prstGeom prst="rect">
            <a:avLst/>
          </a:prstGeom>
        </p:spPr>
      </p:pic>
      <p:pic>
        <p:nvPicPr>
          <p:cNvPr id="18" name="Picture 1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1430642" y="2169378"/>
            <a:ext cx="234481" cy="217058"/>
          </a:xfrm>
          <a:prstGeom prst="rect">
            <a:avLst/>
          </a:prstGeom>
        </p:spPr>
      </p:pic>
      <p:pic>
        <p:nvPicPr>
          <p:cNvPr id="19" name="Picture 1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8217099" y="-83586"/>
            <a:ext cx="243162" cy="225095"/>
          </a:xfrm>
          <a:prstGeom prst="rect">
            <a:avLst/>
          </a:prstGeom>
        </p:spPr>
      </p:pic>
      <p:pic>
        <p:nvPicPr>
          <p:cNvPr id="20" name="Picture 14"/>
          <p:cNvPicPr>
            <a:picLocks noChangeAspect="1"/>
          </p:cNvPicPr>
          <p:nvPr/>
        </p:nvPicPr>
        <p:blipFill>
          <a:blip r:embed="rId17"/>
          <a:srcRect/>
          <a:stretch>
            <a:fillRect/>
          </a:stretch>
        </p:blipFill>
        <p:spPr>
          <a:xfrm>
            <a:off x="240009" y="3083377"/>
            <a:ext cx="2057270" cy="3436835"/>
          </a:xfrm>
          <a:prstGeom prst="rect">
            <a:avLst/>
          </a:prstGeom>
        </p:spPr>
      </p:pic>
      <p:pic>
        <p:nvPicPr>
          <p:cNvPr id="21" name="Picture 17"/>
          <p:cNvPicPr>
            <a:picLocks noChangeAspect="1"/>
          </p:cNvPicPr>
          <p:nvPr/>
        </p:nvPicPr>
        <p:blipFill>
          <a:blip r:embed="rId18">
            <a:extLst>
              <a:ext uri="{28A0092B-C50C-407E-A947-70E740481C1C}">
                <a14:useLocalDpi xmlns:a14="http://schemas.microsoft.com/office/drawing/2010/main" val="0"/>
              </a:ext>
              <a:ext uri="{96DAC541-7B7A-43D3-8B79-37D633B846F1}">
                <asvg:svgBlip xmlns="" xmlns:asvg="http://schemas.microsoft.com/office/drawing/2016/SVG/main" r:embed="rId19"/>
              </a:ext>
            </a:extLst>
          </a:blip>
          <a:srcRect/>
          <a:stretch>
            <a:fillRect/>
          </a:stretch>
        </p:blipFill>
        <p:spPr>
          <a:xfrm rot="3613372">
            <a:off x="922969" y="2555038"/>
            <a:ext cx="475554" cy="287041"/>
          </a:xfrm>
          <a:prstGeom prst="rect">
            <a:avLst/>
          </a:prstGeom>
        </p:spPr>
      </p:pic>
      <p:pic>
        <p:nvPicPr>
          <p:cNvPr id="22" name="Picture 21"/>
          <p:cNvPicPr>
            <a:picLocks noChangeAspect="1"/>
          </p:cNvPicPr>
          <p:nvPr/>
        </p:nvPicPr>
        <p:blipFill>
          <a:blip r:embed="rId20">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a:off x="-130753" y="6450115"/>
            <a:ext cx="7605846" cy="427940"/>
          </a:xfrm>
          <a:prstGeom prst="rect">
            <a:avLst/>
          </a:prstGeom>
        </p:spPr>
      </p:pic>
      <p:pic>
        <p:nvPicPr>
          <p:cNvPr id="23" name="Picture 22"/>
          <p:cNvPicPr>
            <a:picLocks noChangeAspect="1"/>
          </p:cNvPicPr>
          <p:nvPr/>
        </p:nvPicPr>
        <p:blipFill>
          <a:blip r:embed="rId20">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a:off x="7044615" y="6475736"/>
            <a:ext cx="7605846" cy="427940"/>
          </a:xfrm>
          <a:prstGeom prst="rect">
            <a:avLst/>
          </a:prstGeom>
        </p:spPr>
      </p:pic>
      <p:sp>
        <p:nvSpPr>
          <p:cNvPr id="2" name="TextBox 1"/>
          <p:cNvSpPr txBox="1"/>
          <p:nvPr/>
        </p:nvSpPr>
        <p:spPr>
          <a:xfrm>
            <a:off x="1751468" y="523106"/>
            <a:ext cx="10281889" cy="4032923"/>
          </a:xfrm>
          <a:prstGeom prst="rect">
            <a:avLst/>
          </a:prstGeom>
          <a:noFill/>
        </p:spPr>
        <p:txBody>
          <a:bodyPr wrap="square" rtlCol="0">
            <a:spAutoFit/>
          </a:bodyPr>
          <a:lstStyle/>
          <a:p>
            <a:pPr algn="ctr"/>
            <a:r>
              <a:rPr lang="en-US" sz="3201" b="1" dirty="0"/>
              <a:t>NHIỆM VỤ</a:t>
            </a:r>
          </a:p>
          <a:p>
            <a:pPr marL="343003" indent="-343003">
              <a:buAutoNum type="arabicPeriod"/>
            </a:pPr>
            <a:r>
              <a:rPr lang="en-US" sz="3201" dirty="0" err="1"/>
              <a:t>Nghiên</a:t>
            </a:r>
            <a:r>
              <a:rPr lang="en-US" sz="3201" dirty="0"/>
              <a:t> </a:t>
            </a:r>
            <a:r>
              <a:rPr lang="en-US" sz="3201" dirty="0" err="1"/>
              <a:t>cứu</a:t>
            </a:r>
            <a:r>
              <a:rPr lang="en-US" sz="3201" dirty="0"/>
              <a:t> </a:t>
            </a:r>
            <a:r>
              <a:rPr lang="en-US" sz="3201" dirty="0" err="1"/>
              <a:t>tư</a:t>
            </a:r>
            <a:r>
              <a:rPr lang="en-US" sz="3201" dirty="0"/>
              <a:t> </a:t>
            </a:r>
            <a:r>
              <a:rPr lang="en-US" sz="3201" dirty="0" err="1"/>
              <a:t>liệu</a:t>
            </a:r>
            <a:r>
              <a:rPr lang="en-US" sz="3201" dirty="0"/>
              <a:t> SGK</a:t>
            </a:r>
          </a:p>
          <a:p>
            <a:pPr marL="343003" indent="-343003">
              <a:buAutoNum type="arabicPeriod"/>
            </a:pPr>
            <a:r>
              <a:rPr lang="en-US" sz="3201" dirty="0" err="1"/>
              <a:t>Trả</a:t>
            </a:r>
            <a:r>
              <a:rPr lang="en-US" sz="3201" dirty="0"/>
              <a:t> </a:t>
            </a:r>
            <a:r>
              <a:rPr lang="en-US" sz="3201" dirty="0" err="1"/>
              <a:t>lời</a:t>
            </a:r>
            <a:r>
              <a:rPr lang="en-US" sz="3201" dirty="0"/>
              <a:t> </a:t>
            </a:r>
            <a:r>
              <a:rPr lang="en-US" sz="3201" dirty="0" err="1"/>
              <a:t>các</a:t>
            </a:r>
            <a:r>
              <a:rPr lang="en-US" sz="3201" dirty="0"/>
              <a:t> </a:t>
            </a:r>
            <a:r>
              <a:rPr lang="en-US" sz="3201" dirty="0" err="1"/>
              <a:t>câu</a:t>
            </a:r>
            <a:r>
              <a:rPr lang="en-US" sz="3201" dirty="0"/>
              <a:t> </a:t>
            </a:r>
            <a:r>
              <a:rPr lang="en-US" sz="3201" dirty="0" err="1"/>
              <a:t>hỏi</a:t>
            </a:r>
            <a:endParaRPr lang="en-US" sz="3201" dirty="0"/>
          </a:p>
          <a:p>
            <a:pPr marL="285836" indent="-285836">
              <a:buFontTx/>
              <a:buChar char="-"/>
            </a:pPr>
            <a:r>
              <a:rPr lang="en-US" sz="3201" b="1" i="1" dirty="0" err="1">
                <a:solidFill>
                  <a:srgbClr val="C00000"/>
                </a:solidFill>
              </a:rPr>
              <a:t>Sau</a:t>
            </a:r>
            <a:r>
              <a:rPr lang="en-US" sz="3201" b="1" i="1" dirty="0">
                <a:solidFill>
                  <a:srgbClr val="C00000"/>
                </a:solidFill>
              </a:rPr>
              <a:t> </a:t>
            </a:r>
            <a:r>
              <a:rPr lang="en-US" sz="3201" b="1" i="1" dirty="0" err="1">
                <a:solidFill>
                  <a:srgbClr val="C00000"/>
                </a:solidFill>
              </a:rPr>
              <a:t>các</a:t>
            </a:r>
            <a:r>
              <a:rPr lang="en-US" sz="3201" b="1" i="1" dirty="0">
                <a:solidFill>
                  <a:srgbClr val="C00000"/>
                </a:solidFill>
              </a:rPr>
              <a:t> </a:t>
            </a:r>
            <a:r>
              <a:rPr lang="en-US" sz="3201" b="1" i="1" dirty="0" err="1">
                <a:solidFill>
                  <a:srgbClr val="C00000"/>
                </a:solidFill>
              </a:rPr>
              <a:t>cuộc</a:t>
            </a:r>
            <a:r>
              <a:rPr lang="en-US" sz="3201" b="1" i="1" dirty="0">
                <a:solidFill>
                  <a:srgbClr val="C00000"/>
                </a:solidFill>
              </a:rPr>
              <a:t> </a:t>
            </a:r>
            <a:r>
              <a:rPr lang="en-US" sz="3201" b="1" i="1" dirty="0" err="1">
                <a:solidFill>
                  <a:srgbClr val="C00000"/>
                </a:solidFill>
              </a:rPr>
              <a:t>phát</a:t>
            </a:r>
            <a:r>
              <a:rPr lang="en-US" sz="3201" b="1" i="1" dirty="0">
                <a:solidFill>
                  <a:srgbClr val="C00000"/>
                </a:solidFill>
              </a:rPr>
              <a:t> </a:t>
            </a:r>
            <a:r>
              <a:rPr lang="en-US" sz="3201" b="1" i="1" dirty="0" err="1">
                <a:solidFill>
                  <a:srgbClr val="C00000"/>
                </a:solidFill>
              </a:rPr>
              <a:t>kiến</a:t>
            </a:r>
            <a:r>
              <a:rPr lang="en-US" sz="3201" b="1" i="1" dirty="0">
                <a:solidFill>
                  <a:srgbClr val="C00000"/>
                </a:solidFill>
              </a:rPr>
              <a:t> </a:t>
            </a:r>
            <a:r>
              <a:rPr lang="en-US" sz="3201" b="1" i="1" dirty="0" err="1">
                <a:solidFill>
                  <a:srgbClr val="C00000"/>
                </a:solidFill>
              </a:rPr>
              <a:t>địa</a:t>
            </a:r>
            <a:r>
              <a:rPr lang="en-US" sz="3201" b="1" i="1" dirty="0">
                <a:solidFill>
                  <a:srgbClr val="C00000"/>
                </a:solidFill>
              </a:rPr>
              <a:t> </a:t>
            </a:r>
            <a:r>
              <a:rPr lang="en-US" sz="3201" b="1" i="1" dirty="0" err="1">
                <a:solidFill>
                  <a:srgbClr val="C00000"/>
                </a:solidFill>
              </a:rPr>
              <a:t>lý</a:t>
            </a:r>
            <a:r>
              <a:rPr lang="en-US" sz="3201" b="1" i="1" dirty="0">
                <a:solidFill>
                  <a:srgbClr val="C00000"/>
                </a:solidFill>
              </a:rPr>
              <a:t>, </a:t>
            </a:r>
            <a:r>
              <a:rPr lang="en-US" sz="3201" b="1" i="1" dirty="0" err="1">
                <a:solidFill>
                  <a:srgbClr val="C00000"/>
                </a:solidFill>
              </a:rPr>
              <a:t>ai</a:t>
            </a:r>
            <a:r>
              <a:rPr lang="en-US" sz="3201" b="1" i="1" dirty="0">
                <a:solidFill>
                  <a:srgbClr val="C00000"/>
                </a:solidFill>
              </a:rPr>
              <a:t> </a:t>
            </a:r>
            <a:r>
              <a:rPr lang="en-US" sz="3201" b="1" i="1" dirty="0" err="1">
                <a:solidFill>
                  <a:srgbClr val="C00000"/>
                </a:solidFill>
              </a:rPr>
              <a:t>là</a:t>
            </a:r>
            <a:r>
              <a:rPr lang="en-US" sz="3201" b="1" i="1" dirty="0">
                <a:solidFill>
                  <a:srgbClr val="C00000"/>
                </a:solidFill>
              </a:rPr>
              <a:t> </a:t>
            </a:r>
            <a:r>
              <a:rPr lang="en-US" sz="3201" b="1" i="1" dirty="0" err="1">
                <a:solidFill>
                  <a:srgbClr val="C00000"/>
                </a:solidFill>
              </a:rPr>
              <a:t>người</a:t>
            </a:r>
            <a:r>
              <a:rPr lang="en-US" sz="3201" b="1" i="1" dirty="0">
                <a:solidFill>
                  <a:srgbClr val="C00000"/>
                </a:solidFill>
              </a:rPr>
              <a:t> </a:t>
            </a:r>
            <a:r>
              <a:rPr lang="en-US" sz="3201" b="1" i="1" dirty="0" err="1">
                <a:solidFill>
                  <a:srgbClr val="C00000"/>
                </a:solidFill>
              </a:rPr>
              <a:t>thu</a:t>
            </a:r>
            <a:r>
              <a:rPr lang="en-US" sz="3201" b="1" i="1" dirty="0">
                <a:solidFill>
                  <a:srgbClr val="C00000"/>
                </a:solidFill>
              </a:rPr>
              <a:t> </a:t>
            </a:r>
            <a:r>
              <a:rPr lang="en-US" sz="3201" b="1" i="1" dirty="0" err="1">
                <a:solidFill>
                  <a:srgbClr val="C00000"/>
                </a:solidFill>
              </a:rPr>
              <a:t>được</a:t>
            </a:r>
            <a:r>
              <a:rPr lang="en-US" sz="3201" b="1" i="1" dirty="0">
                <a:solidFill>
                  <a:srgbClr val="C00000"/>
                </a:solidFill>
              </a:rPr>
              <a:t> </a:t>
            </a:r>
            <a:r>
              <a:rPr lang="en-US" sz="3201" b="1" i="1" dirty="0" err="1">
                <a:solidFill>
                  <a:srgbClr val="C00000"/>
                </a:solidFill>
              </a:rPr>
              <a:t>nhiều</a:t>
            </a:r>
            <a:r>
              <a:rPr lang="en-US" sz="3201" b="1" i="1" dirty="0">
                <a:solidFill>
                  <a:srgbClr val="C00000"/>
                </a:solidFill>
              </a:rPr>
              <a:t> </a:t>
            </a:r>
            <a:r>
              <a:rPr lang="en-US" sz="3201" b="1" i="1" dirty="0" err="1">
                <a:solidFill>
                  <a:srgbClr val="C00000"/>
                </a:solidFill>
              </a:rPr>
              <a:t>lợi</a:t>
            </a:r>
            <a:r>
              <a:rPr lang="en-US" sz="3201" b="1" i="1" dirty="0">
                <a:solidFill>
                  <a:srgbClr val="C00000"/>
                </a:solidFill>
              </a:rPr>
              <a:t> </a:t>
            </a:r>
            <a:r>
              <a:rPr lang="en-US" sz="3201" b="1" i="1" dirty="0" err="1">
                <a:solidFill>
                  <a:srgbClr val="C00000"/>
                </a:solidFill>
              </a:rPr>
              <a:t>nhuận</a:t>
            </a:r>
            <a:r>
              <a:rPr lang="en-US" sz="3201" b="1" i="1" dirty="0">
                <a:solidFill>
                  <a:srgbClr val="C00000"/>
                </a:solidFill>
              </a:rPr>
              <a:t> </a:t>
            </a:r>
            <a:r>
              <a:rPr lang="en-US" sz="3201" b="1" i="1" dirty="0" err="1">
                <a:solidFill>
                  <a:srgbClr val="C00000"/>
                </a:solidFill>
              </a:rPr>
              <a:t>nhất</a:t>
            </a:r>
            <a:r>
              <a:rPr lang="en-US" sz="3201" b="1" i="1" dirty="0">
                <a:solidFill>
                  <a:srgbClr val="C00000"/>
                </a:solidFill>
              </a:rPr>
              <a:t>?</a:t>
            </a:r>
          </a:p>
          <a:p>
            <a:pPr marL="285836" indent="-285836">
              <a:buFontTx/>
              <a:buChar char="-"/>
            </a:pPr>
            <a:r>
              <a:rPr lang="en-US" sz="3201" b="1" i="1" dirty="0" err="1">
                <a:solidFill>
                  <a:srgbClr val="C00000"/>
                </a:solidFill>
              </a:rPr>
              <a:t>Họ</a:t>
            </a:r>
            <a:r>
              <a:rPr lang="en-US" sz="3201" b="1" i="1" dirty="0">
                <a:solidFill>
                  <a:srgbClr val="C00000"/>
                </a:solidFill>
              </a:rPr>
              <a:t> </a:t>
            </a:r>
            <a:r>
              <a:rPr lang="en-US" sz="3201" b="1" i="1" dirty="0" err="1">
                <a:solidFill>
                  <a:srgbClr val="C00000"/>
                </a:solidFill>
              </a:rPr>
              <a:t>thu</a:t>
            </a:r>
            <a:r>
              <a:rPr lang="en-US" sz="3201" b="1" i="1" dirty="0">
                <a:solidFill>
                  <a:srgbClr val="C00000"/>
                </a:solidFill>
              </a:rPr>
              <a:t> </a:t>
            </a:r>
            <a:r>
              <a:rPr lang="en-US" sz="3201" b="1" i="1" dirty="0" err="1">
                <a:solidFill>
                  <a:srgbClr val="C00000"/>
                </a:solidFill>
              </a:rPr>
              <a:t>được</a:t>
            </a:r>
            <a:r>
              <a:rPr lang="en-US" sz="3201" b="1" i="1" dirty="0">
                <a:solidFill>
                  <a:srgbClr val="C00000"/>
                </a:solidFill>
              </a:rPr>
              <a:t> </a:t>
            </a:r>
            <a:r>
              <a:rPr lang="en-US" sz="3201" b="1" i="1" dirty="0" err="1">
                <a:solidFill>
                  <a:srgbClr val="C00000"/>
                </a:solidFill>
              </a:rPr>
              <a:t>lợi</a:t>
            </a:r>
            <a:r>
              <a:rPr lang="en-US" sz="3201" b="1" i="1" dirty="0">
                <a:solidFill>
                  <a:srgbClr val="C00000"/>
                </a:solidFill>
              </a:rPr>
              <a:t> </a:t>
            </a:r>
            <a:r>
              <a:rPr lang="en-US" sz="3201" b="1" i="1" dirty="0" err="1">
                <a:solidFill>
                  <a:srgbClr val="C00000"/>
                </a:solidFill>
              </a:rPr>
              <a:t>nhuận</a:t>
            </a:r>
            <a:r>
              <a:rPr lang="en-US" sz="3201" b="1" i="1" dirty="0">
                <a:solidFill>
                  <a:srgbClr val="C00000"/>
                </a:solidFill>
              </a:rPr>
              <a:t> </a:t>
            </a:r>
            <a:r>
              <a:rPr lang="en-US" sz="3201" b="1" i="1" dirty="0" err="1">
                <a:solidFill>
                  <a:srgbClr val="C00000"/>
                </a:solidFill>
              </a:rPr>
              <a:t>bằng</a:t>
            </a:r>
            <a:r>
              <a:rPr lang="en-US" sz="3201" b="1" i="1" dirty="0">
                <a:solidFill>
                  <a:srgbClr val="C00000"/>
                </a:solidFill>
              </a:rPr>
              <a:t> </a:t>
            </a:r>
            <a:r>
              <a:rPr lang="en-US" sz="3201" b="1" i="1" dirty="0" err="1">
                <a:solidFill>
                  <a:srgbClr val="C00000"/>
                </a:solidFill>
              </a:rPr>
              <a:t>cách</a:t>
            </a:r>
            <a:r>
              <a:rPr lang="en-US" sz="3201" b="1" i="1" dirty="0">
                <a:solidFill>
                  <a:srgbClr val="C00000"/>
                </a:solidFill>
              </a:rPr>
              <a:t> </a:t>
            </a:r>
            <a:r>
              <a:rPr lang="en-US" sz="3201" b="1" i="1" dirty="0" err="1">
                <a:solidFill>
                  <a:srgbClr val="C00000"/>
                </a:solidFill>
              </a:rPr>
              <a:t>nào</a:t>
            </a:r>
            <a:r>
              <a:rPr lang="en-US" sz="3201" b="1" i="1" dirty="0">
                <a:solidFill>
                  <a:srgbClr val="C00000"/>
                </a:solidFill>
              </a:rPr>
              <a:t>?</a:t>
            </a:r>
          </a:p>
          <a:p>
            <a:pPr marL="285836" indent="-285836">
              <a:buFontTx/>
              <a:buChar char="-"/>
            </a:pPr>
            <a:r>
              <a:rPr lang="en-US" sz="3201" b="1" i="1" dirty="0" err="1">
                <a:solidFill>
                  <a:srgbClr val="C00000"/>
                </a:solidFill>
              </a:rPr>
              <a:t>Nêu</a:t>
            </a:r>
            <a:r>
              <a:rPr lang="en-US" sz="3201" b="1" i="1" dirty="0">
                <a:solidFill>
                  <a:srgbClr val="C00000"/>
                </a:solidFill>
              </a:rPr>
              <a:t> </a:t>
            </a:r>
            <a:r>
              <a:rPr lang="en-US" sz="3201" b="1" i="1" dirty="0" err="1">
                <a:solidFill>
                  <a:srgbClr val="C00000"/>
                </a:solidFill>
              </a:rPr>
              <a:t>những</a:t>
            </a:r>
            <a:r>
              <a:rPr lang="en-US" sz="3201" b="1" i="1" dirty="0">
                <a:solidFill>
                  <a:srgbClr val="C00000"/>
                </a:solidFill>
              </a:rPr>
              <a:t> </a:t>
            </a:r>
            <a:r>
              <a:rPr lang="en-US" sz="3201" b="1" i="1" dirty="0" err="1">
                <a:solidFill>
                  <a:srgbClr val="C00000"/>
                </a:solidFill>
              </a:rPr>
              <a:t>hệ</a:t>
            </a:r>
            <a:r>
              <a:rPr lang="en-US" sz="3201" b="1" i="1" dirty="0">
                <a:solidFill>
                  <a:srgbClr val="C00000"/>
                </a:solidFill>
              </a:rPr>
              <a:t> </a:t>
            </a:r>
            <a:r>
              <a:rPr lang="en-US" sz="3201" b="1" i="1" dirty="0" err="1">
                <a:solidFill>
                  <a:srgbClr val="C00000"/>
                </a:solidFill>
              </a:rPr>
              <a:t>quả</a:t>
            </a:r>
            <a:r>
              <a:rPr lang="en-US" sz="3201" b="1" i="1" dirty="0">
                <a:solidFill>
                  <a:srgbClr val="C00000"/>
                </a:solidFill>
              </a:rPr>
              <a:t> </a:t>
            </a:r>
            <a:r>
              <a:rPr lang="en-US" sz="3201" b="1" i="1" dirty="0" err="1">
                <a:solidFill>
                  <a:srgbClr val="C00000"/>
                </a:solidFill>
              </a:rPr>
              <a:t>của</a:t>
            </a:r>
            <a:r>
              <a:rPr lang="en-US" sz="3201" b="1" i="1" dirty="0">
                <a:solidFill>
                  <a:srgbClr val="C00000"/>
                </a:solidFill>
              </a:rPr>
              <a:t> </a:t>
            </a:r>
            <a:r>
              <a:rPr lang="en-US" sz="3201" b="1" i="1" dirty="0" err="1">
                <a:solidFill>
                  <a:srgbClr val="C00000"/>
                </a:solidFill>
              </a:rPr>
              <a:t>nó</a:t>
            </a:r>
            <a:r>
              <a:rPr lang="en-US" sz="3201" b="1" i="1" dirty="0">
                <a:solidFill>
                  <a:srgbClr val="C00000"/>
                </a:solidFill>
              </a:rPr>
              <a:t> </a:t>
            </a:r>
            <a:r>
              <a:rPr lang="en-US" sz="3201" b="1" i="1" dirty="0" err="1">
                <a:solidFill>
                  <a:srgbClr val="C00000"/>
                </a:solidFill>
              </a:rPr>
              <a:t>đối</a:t>
            </a:r>
            <a:r>
              <a:rPr lang="en-US" sz="3201" b="1" i="1" dirty="0">
                <a:solidFill>
                  <a:srgbClr val="C00000"/>
                </a:solidFill>
              </a:rPr>
              <a:t> </a:t>
            </a:r>
            <a:r>
              <a:rPr lang="en-US" sz="3201" b="1" i="1" dirty="0" err="1">
                <a:solidFill>
                  <a:srgbClr val="C00000"/>
                </a:solidFill>
              </a:rPr>
              <a:t>với</a:t>
            </a:r>
            <a:r>
              <a:rPr lang="en-US" sz="3201" b="1" i="1" dirty="0">
                <a:solidFill>
                  <a:srgbClr val="C00000"/>
                </a:solidFill>
              </a:rPr>
              <a:t> </a:t>
            </a:r>
            <a:r>
              <a:rPr lang="en-US" sz="3201" b="1" i="1" dirty="0" err="1">
                <a:solidFill>
                  <a:srgbClr val="C00000"/>
                </a:solidFill>
              </a:rPr>
              <a:t>Kinh</a:t>
            </a:r>
            <a:r>
              <a:rPr lang="en-US" sz="3201" b="1" i="1" dirty="0">
                <a:solidFill>
                  <a:srgbClr val="C00000"/>
                </a:solidFill>
              </a:rPr>
              <a:t> </a:t>
            </a:r>
            <a:r>
              <a:rPr lang="en-US" sz="3201" b="1" i="1" dirty="0" err="1">
                <a:solidFill>
                  <a:srgbClr val="C00000"/>
                </a:solidFill>
              </a:rPr>
              <a:t>tế</a:t>
            </a:r>
            <a:r>
              <a:rPr lang="en-US" sz="3201" b="1" i="1" dirty="0">
                <a:solidFill>
                  <a:srgbClr val="C00000"/>
                </a:solidFill>
              </a:rPr>
              <a:t> </a:t>
            </a:r>
            <a:r>
              <a:rPr lang="en-US" sz="3201" b="1" i="1" dirty="0" err="1">
                <a:solidFill>
                  <a:srgbClr val="C00000"/>
                </a:solidFill>
              </a:rPr>
              <a:t>và</a:t>
            </a:r>
            <a:r>
              <a:rPr lang="en-US" sz="3201" b="1" i="1" dirty="0">
                <a:solidFill>
                  <a:srgbClr val="C00000"/>
                </a:solidFill>
              </a:rPr>
              <a:t> </a:t>
            </a:r>
            <a:r>
              <a:rPr lang="en-US" sz="3201" b="1" i="1" dirty="0" err="1">
                <a:solidFill>
                  <a:srgbClr val="C00000"/>
                </a:solidFill>
              </a:rPr>
              <a:t>Xã</a:t>
            </a:r>
            <a:r>
              <a:rPr lang="en-US" sz="3201" b="1" i="1" dirty="0">
                <a:solidFill>
                  <a:srgbClr val="C00000"/>
                </a:solidFill>
              </a:rPr>
              <a:t> </a:t>
            </a:r>
            <a:r>
              <a:rPr lang="en-US" sz="3201" b="1" i="1" dirty="0" err="1">
                <a:solidFill>
                  <a:srgbClr val="C00000"/>
                </a:solidFill>
              </a:rPr>
              <a:t>hội</a:t>
            </a:r>
            <a:r>
              <a:rPr lang="en-US" sz="3201" b="1" i="1" dirty="0">
                <a:solidFill>
                  <a:srgbClr val="C00000"/>
                </a:solidFill>
              </a:rPr>
              <a:t> </a:t>
            </a:r>
            <a:r>
              <a:rPr lang="en-US" sz="3201" b="1" i="1" dirty="0" err="1">
                <a:solidFill>
                  <a:srgbClr val="C00000"/>
                </a:solidFill>
              </a:rPr>
              <a:t>châu</a:t>
            </a:r>
            <a:r>
              <a:rPr lang="en-US" sz="3201" b="1" i="1" dirty="0">
                <a:solidFill>
                  <a:srgbClr val="C00000"/>
                </a:solidFill>
              </a:rPr>
              <a:t> </a:t>
            </a:r>
            <a:r>
              <a:rPr lang="en-US" sz="3201" b="1" i="1" dirty="0" err="1">
                <a:solidFill>
                  <a:srgbClr val="C00000"/>
                </a:solidFill>
              </a:rPr>
              <a:t>Âu</a:t>
            </a:r>
            <a:r>
              <a:rPr lang="en-US" sz="3201" b="1" i="1" dirty="0">
                <a:solidFill>
                  <a:srgbClr val="C00000"/>
                </a:solidFill>
              </a:rPr>
              <a:t>?</a:t>
            </a:r>
          </a:p>
        </p:txBody>
      </p:sp>
    </p:spTree>
    <p:extLst>
      <p:ext uri="{BB962C8B-B14F-4D97-AF65-F5344CB8AC3E}">
        <p14:creationId xmlns:p14="http://schemas.microsoft.com/office/powerpoint/2010/main" val="42885091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a:srcRect l="2015"/>
          <a:stretch/>
        </p:blipFill>
        <p:spPr bwMode="auto">
          <a:xfrm>
            <a:off x="150852" y="608865"/>
            <a:ext cx="12041149" cy="571648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66860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04800" y="685800"/>
            <a:ext cx="11737857" cy="2493118"/>
          </a:xfrm>
          <a:prstGeom prst="rect">
            <a:avLst/>
          </a:prstGeom>
        </p:spPr>
        <p:txBody>
          <a:bodyPr wrap="square">
            <a:spAutoFit/>
          </a:bodyPr>
          <a:lstStyle/>
          <a:p>
            <a:pPr marL="343003" indent="-343003">
              <a:buAutoNum type="arabicPeriod"/>
            </a:pPr>
            <a:r>
              <a:rPr lang="en-US" sz="4801" b="1" dirty="0" err="1">
                <a:solidFill>
                  <a:srgbClr val="C00000"/>
                </a:solidFill>
              </a:rPr>
              <a:t>Những</a:t>
            </a:r>
            <a:r>
              <a:rPr lang="en-US" sz="4801" b="1" dirty="0">
                <a:solidFill>
                  <a:srgbClr val="C00000"/>
                </a:solidFill>
              </a:rPr>
              <a:t> </a:t>
            </a:r>
            <a:r>
              <a:rPr lang="en-US" sz="4801" b="1" dirty="0" err="1">
                <a:solidFill>
                  <a:srgbClr val="C00000"/>
                </a:solidFill>
              </a:rPr>
              <a:t>biến</a:t>
            </a:r>
            <a:r>
              <a:rPr lang="en-US" sz="4801" b="1" dirty="0">
                <a:solidFill>
                  <a:srgbClr val="C00000"/>
                </a:solidFill>
              </a:rPr>
              <a:t> </a:t>
            </a:r>
            <a:r>
              <a:rPr lang="en-US" sz="4801" b="1" dirty="0" err="1">
                <a:solidFill>
                  <a:srgbClr val="C00000"/>
                </a:solidFill>
              </a:rPr>
              <a:t>đổi</a:t>
            </a:r>
            <a:r>
              <a:rPr lang="en-US" sz="4801" b="1" dirty="0">
                <a:solidFill>
                  <a:srgbClr val="C00000"/>
                </a:solidFill>
              </a:rPr>
              <a:t> </a:t>
            </a:r>
            <a:r>
              <a:rPr lang="en-US" sz="4801" b="1" dirty="0" err="1">
                <a:solidFill>
                  <a:srgbClr val="C00000"/>
                </a:solidFill>
              </a:rPr>
              <a:t>trong</a:t>
            </a:r>
            <a:r>
              <a:rPr lang="en-US" sz="4801" b="1" dirty="0">
                <a:solidFill>
                  <a:srgbClr val="C00000"/>
                </a:solidFill>
              </a:rPr>
              <a:t> </a:t>
            </a:r>
            <a:r>
              <a:rPr lang="en-US" sz="4801" b="1" dirty="0" err="1">
                <a:solidFill>
                  <a:srgbClr val="C00000"/>
                </a:solidFill>
              </a:rPr>
              <a:t>xã</a:t>
            </a:r>
            <a:r>
              <a:rPr lang="en-US" sz="4801" b="1" dirty="0">
                <a:solidFill>
                  <a:srgbClr val="C00000"/>
                </a:solidFill>
              </a:rPr>
              <a:t> </a:t>
            </a:r>
            <a:r>
              <a:rPr lang="en-US" sz="4801" b="1" dirty="0" err="1">
                <a:solidFill>
                  <a:srgbClr val="C00000"/>
                </a:solidFill>
              </a:rPr>
              <a:t>hội</a:t>
            </a:r>
            <a:r>
              <a:rPr lang="en-US" sz="4801" b="1" dirty="0">
                <a:solidFill>
                  <a:srgbClr val="C00000"/>
                </a:solidFill>
              </a:rPr>
              <a:t> </a:t>
            </a:r>
            <a:r>
              <a:rPr lang="en-US" sz="4801" b="1" dirty="0" err="1">
                <a:solidFill>
                  <a:srgbClr val="C00000"/>
                </a:solidFill>
              </a:rPr>
              <a:t>Tây</a:t>
            </a:r>
            <a:r>
              <a:rPr lang="en-US" sz="4801" b="1" dirty="0">
                <a:solidFill>
                  <a:srgbClr val="C00000"/>
                </a:solidFill>
              </a:rPr>
              <a:t> </a:t>
            </a:r>
            <a:r>
              <a:rPr lang="en-US" sz="4801" b="1" dirty="0" err="1">
                <a:solidFill>
                  <a:srgbClr val="C00000"/>
                </a:solidFill>
              </a:rPr>
              <a:t>Âu</a:t>
            </a:r>
            <a:endParaRPr lang="en-US" sz="4801" b="1" dirty="0">
              <a:solidFill>
                <a:srgbClr val="C00000"/>
              </a:solidFill>
            </a:endParaRPr>
          </a:p>
          <a:p>
            <a:r>
              <a:rPr lang="vi-VN" sz="3600" dirty="0">
                <a:latin typeface="Calibri" panose="020F0502020204030204" pitchFamily="34" charset="0"/>
                <a:cs typeface="Calibri" panose="020F0502020204030204" pitchFamily="34" charset="0"/>
              </a:rPr>
              <a:t>- </a:t>
            </a:r>
            <a:r>
              <a:rPr lang="en-US" sz="3600" dirty="0">
                <a:latin typeface="Calibri" panose="020F0502020204030204" pitchFamily="34" charset="0"/>
                <a:cs typeface="Calibri" panose="020F0502020204030204" pitchFamily="34" charset="0"/>
              </a:rPr>
              <a:t>K</a:t>
            </a:r>
            <a:r>
              <a:rPr lang="vi-VN" sz="3600" dirty="0">
                <a:latin typeface="Calibri" panose="020F0502020204030204" pitchFamily="34" charset="0"/>
                <a:cs typeface="Calibri" panose="020F0502020204030204" pitchFamily="34" charset="0"/>
              </a:rPr>
              <a:t>inh tế:</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ngày</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càng</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phát</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triển</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với</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nhiều</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nhà</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xưởng</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cảng</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biển</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đồn</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điền</a:t>
            </a:r>
            <a:r>
              <a:rPr lang="en-US" sz="3600" dirty="0">
                <a:latin typeface="Calibri" panose="020F0502020204030204" pitchFamily="34" charset="0"/>
                <a:cs typeface="Calibri" panose="020F0502020204030204" pitchFamily="34" charset="0"/>
              </a:rPr>
              <a:t>…</a:t>
            </a:r>
            <a:r>
              <a:rPr lang="en-US" sz="3600" dirty="0" err="1">
                <a:latin typeface="Calibri" panose="020F0502020204030204" pitchFamily="34" charset="0"/>
                <a:cs typeface="Calibri" panose="020F0502020204030204" pitchFamily="34" charset="0"/>
              </a:rPr>
              <a:t>sầm</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uất</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tấp</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nập</a:t>
            </a:r>
            <a:endParaRPr lang="vi-VN" sz="3600" dirty="0">
              <a:latin typeface="Calibri" panose="020F0502020204030204" pitchFamily="34" charset="0"/>
              <a:cs typeface="Calibri" panose="020F0502020204030204" pitchFamily="34" charset="0"/>
            </a:endParaRPr>
          </a:p>
          <a:p>
            <a:r>
              <a:rPr lang="vi-VN" sz="3600" dirty="0">
                <a:latin typeface="Calibri" panose="020F0502020204030204" pitchFamily="34" charset="0"/>
                <a:cs typeface="Calibri" panose="020F0502020204030204" pitchFamily="34" charset="0"/>
              </a:rPr>
              <a:t>- </a:t>
            </a:r>
            <a:r>
              <a:rPr lang="en-US" sz="3600" dirty="0">
                <a:latin typeface="Calibri" panose="020F0502020204030204" pitchFamily="34" charset="0"/>
                <a:cs typeface="Calibri" panose="020F0502020204030204" pitchFamily="34" charset="0"/>
              </a:rPr>
              <a:t>X</a:t>
            </a:r>
            <a:r>
              <a:rPr lang="vi-VN" sz="3600" dirty="0">
                <a:latin typeface="Calibri" panose="020F0502020204030204" pitchFamily="34" charset="0"/>
                <a:cs typeface="Calibri" panose="020F0502020204030204" pitchFamily="34" charset="0"/>
              </a:rPr>
              <a:t>ã hội:</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có</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sự</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phân</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hóa</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sâu</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sắc</a:t>
            </a:r>
            <a:r>
              <a:rPr lang="en-US" sz="3600" dirty="0">
                <a:latin typeface="Calibri" panose="020F0502020204030204" pitchFamily="34" charset="0"/>
                <a:cs typeface="Calibri" panose="020F0502020204030204" pitchFamily="34" charset="0"/>
              </a:rPr>
              <a:t> </a:t>
            </a:r>
            <a:endParaRPr lang="vi-VN" sz="3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08559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7" y="-893"/>
            <a:ext cx="12195177" cy="68597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 name="Group 2"/>
          <p:cNvGrpSpPr/>
          <p:nvPr/>
        </p:nvGrpSpPr>
        <p:grpSpPr>
          <a:xfrm>
            <a:off x="227072" y="1103914"/>
            <a:ext cx="11509197" cy="3512459"/>
            <a:chOff x="0" y="0"/>
            <a:chExt cx="10275908" cy="4060194"/>
          </a:xfrm>
        </p:grpSpPr>
        <p:sp>
          <p:nvSpPr>
            <p:cNvPr id="7" name="Freeform 3"/>
            <p:cNvSpPr/>
            <p:nvPr/>
          </p:nvSpPr>
          <p:spPr>
            <a:xfrm>
              <a:off x="0" y="-4073"/>
              <a:ext cx="10282299" cy="4066797"/>
            </a:xfrm>
            <a:custGeom>
              <a:avLst/>
              <a:gdLst/>
              <a:ahLst/>
              <a:cxnLst/>
              <a:rect l="l" t="t" r="r" b="b"/>
              <a:pathLst>
                <a:path w="10282299" h="4066797">
                  <a:moveTo>
                    <a:pt x="9654521" y="4012319"/>
                  </a:moveTo>
                  <a:cubicBezTo>
                    <a:pt x="9654521" y="4012319"/>
                    <a:pt x="8923646" y="4066797"/>
                    <a:pt x="7547215" y="4064176"/>
                  </a:cubicBezTo>
                  <a:cubicBezTo>
                    <a:pt x="3852919" y="4062013"/>
                    <a:pt x="1057074" y="4054189"/>
                    <a:pt x="1057074" y="4054189"/>
                  </a:cubicBezTo>
                  <a:cubicBezTo>
                    <a:pt x="812932" y="4045355"/>
                    <a:pt x="449110" y="4024124"/>
                    <a:pt x="282371" y="3965947"/>
                  </a:cubicBezTo>
                  <a:cubicBezTo>
                    <a:pt x="4469" y="3868983"/>
                    <a:pt x="0" y="3695705"/>
                    <a:pt x="0" y="2991996"/>
                  </a:cubicBezTo>
                  <a:lnTo>
                    <a:pt x="0" y="2991966"/>
                  </a:lnTo>
                  <a:cubicBezTo>
                    <a:pt x="8536" y="491230"/>
                    <a:pt x="0" y="345608"/>
                    <a:pt x="77597" y="223930"/>
                  </a:cubicBezTo>
                  <a:cubicBezTo>
                    <a:pt x="217372" y="4759"/>
                    <a:pt x="519255" y="4073"/>
                    <a:pt x="937909" y="4073"/>
                  </a:cubicBezTo>
                  <a:cubicBezTo>
                    <a:pt x="937909" y="4073"/>
                    <a:pt x="2302829" y="15681"/>
                    <a:pt x="6185004" y="7673"/>
                  </a:cubicBezTo>
                  <a:cubicBezTo>
                    <a:pt x="8704718" y="0"/>
                    <a:pt x="9421452" y="6979"/>
                    <a:pt x="9421452" y="6979"/>
                  </a:cubicBezTo>
                  <a:cubicBezTo>
                    <a:pt x="9789760" y="14458"/>
                    <a:pt x="9928020" y="42638"/>
                    <a:pt x="10125759" y="165219"/>
                  </a:cubicBezTo>
                  <a:cubicBezTo>
                    <a:pt x="10276777" y="258836"/>
                    <a:pt x="10282299" y="476157"/>
                    <a:pt x="10273158" y="2991965"/>
                  </a:cubicBezTo>
                  <a:lnTo>
                    <a:pt x="10273158" y="2991995"/>
                  </a:lnTo>
                  <a:cubicBezTo>
                    <a:pt x="10273157" y="3813670"/>
                    <a:pt x="10230373" y="3962257"/>
                    <a:pt x="9654521" y="4012319"/>
                  </a:cubicBezTo>
                  <a:close/>
                </a:path>
              </a:pathLst>
            </a:custGeom>
            <a:solidFill>
              <a:srgbClr val="F1F1F1"/>
            </a:solidFill>
          </p:spPr>
        </p:sp>
      </p:grpSp>
      <p:sp>
        <p:nvSpPr>
          <p:cNvPr id="8" name="TextBox 4"/>
          <p:cNvSpPr txBox="1"/>
          <p:nvPr/>
        </p:nvSpPr>
        <p:spPr>
          <a:xfrm>
            <a:off x="386267" y="1404146"/>
            <a:ext cx="11197964" cy="2031854"/>
          </a:xfrm>
          <a:prstGeom prst="rect">
            <a:avLst/>
          </a:prstGeom>
        </p:spPr>
        <p:txBody>
          <a:bodyPr wrap="square" lIns="0" tIns="0" rIns="0" bIns="0" rtlCol="0" anchor="t">
            <a:spAutoFit/>
          </a:bodyPr>
          <a:lstStyle/>
          <a:p>
            <a:pPr lvl="0" algn="ctr">
              <a:spcBef>
                <a:spcPct val="0"/>
              </a:spcBef>
            </a:pPr>
            <a:r>
              <a:rPr lang="en-US" sz="6602" dirty="0">
                <a:solidFill>
                  <a:srgbClr val="002060"/>
                </a:solidFill>
                <a:latin typeface="SVN-A Love Of Thunder" panose="02040603050506020204" pitchFamily="18" charset="0"/>
              </a:rPr>
              <a:t>2. </a:t>
            </a:r>
            <a:r>
              <a:rPr lang="en-US" sz="6602" dirty="0" err="1">
                <a:solidFill>
                  <a:srgbClr val="002060"/>
                </a:solidFill>
                <a:latin typeface="SVN-A Love Of Thunder" panose="02040603050506020204" pitchFamily="18" charset="0"/>
              </a:rPr>
              <a:t>Sự</a:t>
            </a:r>
            <a:r>
              <a:rPr lang="en-US" sz="6602" dirty="0">
                <a:solidFill>
                  <a:srgbClr val="002060"/>
                </a:solidFill>
                <a:latin typeface="SVN-A Love Of Thunder" panose="02040603050506020204" pitchFamily="18" charset="0"/>
              </a:rPr>
              <a:t> </a:t>
            </a:r>
            <a:r>
              <a:rPr lang="en-US" sz="6602" dirty="0" err="1">
                <a:solidFill>
                  <a:srgbClr val="002060"/>
                </a:solidFill>
                <a:latin typeface="SVN-A Love Of Thunder" panose="02040603050506020204" pitchFamily="18" charset="0"/>
              </a:rPr>
              <a:t>nảy</a:t>
            </a:r>
            <a:r>
              <a:rPr lang="en-US" sz="6602" dirty="0">
                <a:solidFill>
                  <a:srgbClr val="002060"/>
                </a:solidFill>
                <a:latin typeface="SVN-A Love Of Thunder" panose="02040603050506020204" pitchFamily="18" charset="0"/>
              </a:rPr>
              <a:t> </a:t>
            </a:r>
            <a:r>
              <a:rPr lang="en-US" sz="6602" dirty="0" err="1">
                <a:solidFill>
                  <a:srgbClr val="002060"/>
                </a:solidFill>
                <a:latin typeface="SVN-A Love Of Thunder" panose="02040603050506020204" pitchFamily="18" charset="0"/>
              </a:rPr>
              <a:t>sinh</a:t>
            </a:r>
            <a:r>
              <a:rPr lang="en-US" sz="6602" dirty="0">
                <a:solidFill>
                  <a:srgbClr val="002060"/>
                </a:solidFill>
                <a:latin typeface="SVN-A Love Of Thunder" panose="02040603050506020204" pitchFamily="18" charset="0"/>
              </a:rPr>
              <a:t> </a:t>
            </a:r>
            <a:r>
              <a:rPr lang="en-US" sz="6602" dirty="0" err="1">
                <a:solidFill>
                  <a:srgbClr val="002060"/>
                </a:solidFill>
                <a:latin typeface="SVN-A Love Of Thunder" panose="02040603050506020204" pitchFamily="18" charset="0"/>
              </a:rPr>
              <a:t>quan</a:t>
            </a:r>
            <a:r>
              <a:rPr lang="en-US" sz="6602" dirty="0">
                <a:solidFill>
                  <a:srgbClr val="002060"/>
                </a:solidFill>
                <a:latin typeface="SVN-A Love Of Thunder" panose="02040603050506020204" pitchFamily="18" charset="0"/>
              </a:rPr>
              <a:t> </a:t>
            </a:r>
            <a:r>
              <a:rPr lang="en-US" sz="6602" dirty="0" err="1">
                <a:solidFill>
                  <a:srgbClr val="002060"/>
                </a:solidFill>
                <a:latin typeface="SVN-A Love Of Thunder" panose="02040603050506020204" pitchFamily="18" charset="0"/>
              </a:rPr>
              <a:t>hệ</a:t>
            </a:r>
            <a:r>
              <a:rPr lang="en-US" sz="6602" dirty="0">
                <a:solidFill>
                  <a:srgbClr val="002060"/>
                </a:solidFill>
                <a:latin typeface="SVN-A Love Of Thunder" panose="02040603050506020204" pitchFamily="18" charset="0"/>
              </a:rPr>
              <a:t> SX TBCN ở </a:t>
            </a:r>
            <a:r>
              <a:rPr lang="en-US" sz="6602" dirty="0" err="1">
                <a:solidFill>
                  <a:srgbClr val="002060"/>
                </a:solidFill>
                <a:latin typeface="SVN-A Love Of Thunder" panose="02040603050506020204" pitchFamily="18" charset="0"/>
              </a:rPr>
              <a:t>Tây</a:t>
            </a:r>
            <a:r>
              <a:rPr lang="en-US" sz="6602" dirty="0">
                <a:solidFill>
                  <a:srgbClr val="002060"/>
                </a:solidFill>
                <a:latin typeface="SVN-A Love Of Thunder" panose="02040603050506020204" pitchFamily="18" charset="0"/>
              </a:rPr>
              <a:t> </a:t>
            </a:r>
            <a:r>
              <a:rPr lang="en-US" sz="6602" dirty="0" err="1">
                <a:solidFill>
                  <a:srgbClr val="002060"/>
                </a:solidFill>
                <a:latin typeface="SVN-A Love Of Thunder" panose="02040603050506020204" pitchFamily="18" charset="0"/>
              </a:rPr>
              <a:t>Âu</a:t>
            </a:r>
            <a:endParaRPr lang="en-US" sz="6602" dirty="0">
              <a:solidFill>
                <a:srgbClr val="002060"/>
              </a:solidFill>
              <a:latin typeface="SVN-A Love Of Thunder" panose="02040603050506020204" pitchFamily="18" charset="0"/>
            </a:endParaRPr>
          </a:p>
        </p:txBody>
      </p:sp>
      <p:grpSp>
        <p:nvGrpSpPr>
          <p:cNvPr id="9" name="Group 5"/>
          <p:cNvGrpSpPr/>
          <p:nvPr/>
        </p:nvGrpSpPr>
        <p:grpSpPr>
          <a:xfrm>
            <a:off x="4587513" y="4449902"/>
            <a:ext cx="3010169" cy="675799"/>
            <a:chOff x="0" y="0"/>
            <a:chExt cx="6483846" cy="1940372"/>
          </a:xfrm>
        </p:grpSpPr>
        <p:sp>
          <p:nvSpPr>
            <p:cNvPr id="10" name="Freeform 6"/>
            <p:cNvSpPr/>
            <p:nvPr/>
          </p:nvSpPr>
          <p:spPr>
            <a:xfrm>
              <a:off x="0" y="-4073"/>
              <a:ext cx="6490237" cy="1946975"/>
            </a:xfrm>
            <a:custGeom>
              <a:avLst/>
              <a:gdLst/>
              <a:ahLst/>
              <a:cxnLst/>
              <a:rect l="l" t="t" r="r" b="b"/>
              <a:pathLst>
                <a:path w="6490237" h="1946975">
                  <a:moveTo>
                    <a:pt x="5862459" y="1892497"/>
                  </a:moveTo>
                  <a:cubicBezTo>
                    <a:pt x="5862459" y="1892497"/>
                    <a:pt x="5131584" y="1946975"/>
                    <a:pt x="4299384" y="1944354"/>
                  </a:cubicBezTo>
                  <a:cubicBezTo>
                    <a:pt x="2577849" y="1942191"/>
                    <a:pt x="1057074" y="1934367"/>
                    <a:pt x="1057074" y="1934367"/>
                  </a:cubicBezTo>
                  <a:cubicBezTo>
                    <a:pt x="812932" y="1925532"/>
                    <a:pt x="449110" y="1904302"/>
                    <a:pt x="282371" y="1846125"/>
                  </a:cubicBezTo>
                  <a:cubicBezTo>
                    <a:pt x="4469" y="1749161"/>
                    <a:pt x="0" y="1575882"/>
                    <a:pt x="0" y="1246590"/>
                  </a:cubicBezTo>
                  <a:lnTo>
                    <a:pt x="0" y="1246581"/>
                  </a:lnTo>
                  <a:cubicBezTo>
                    <a:pt x="8536" y="491230"/>
                    <a:pt x="0" y="345608"/>
                    <a:pt x="77597" y="223930"/>
                  </a:cubicBezTo>
                  <a:cubicBezTo>
                    <a:pt x="217372" y="4759"/>
                    <a:pt x="519255" y="4073"/>
                    <a:pt x="937909" y="4073"/>
                  </a:cubicBezTo>
                  <a:cubicBezTo>
                    <a:pt x="937909" y="4073"/>
                    <a:pt x="1855510" y="15681"/>
                    <a:pt x="3664596" y="7673"/>
                  </a:cubicBezTo>
                  <a:cubicBezTo>
                    <a:pt x="4912657" y="0"/>
                    <a:pt x="5629390" y="6979"/>
                    <a:pt x="5629390" y="6979"/>
                  </a:cubicBezTo>
                  <a:cubicBezTo>
                    <a:pt x="5997698" y="14458"/>
                    <a:pt x="6135958" y="42638"/>
                    <a:pt x="6333698" y="165219"/>
                  </a:cubicBezTo>
                  <a:cubicBezTo>
                    <a:pt x="6484715" y="258836"/>
                    <a:pt x="6490237" y="476157"/>
                    <a:pt x="6481097" y="1246581"/>
                  </a:cubicBezTo>
                  <a:lnTo>
                    <a:pt x="6481097" y="1246590"/>
                  </a:lnTo>
                  <a:cubicBezTo>
                    <a:pt x="6481095" y="1693848"/>
                    <a:pt x="6438312" y="1842435"/>
                    <a:pt x="5862459" y="1892497"/>
                  </a:cubicBezTo>
                  <a:close/>
                </a:path>
              </a:pathLst>
            </a:custGeom>
            <a:solidFill>
              <a:srgbClr val="FFD55F"/>
            </a:solidFill>
          </p:spPr>
        </p:sp>
      </p:grpSp>
      <p:sp>
        <p:nvSpPr>
          <p:cNvPr id="11" name="TextBox 7"/>
          <p:cNvSpPr txBox="1"/>
          <p:nvPr/>
        </p:nvSpPr>
        <p:spPr>
          <a:xfrm>
            <a:off x="4900533" y="4595122"/>
            <a:ext cx="2319150" cy="384821"/>
          </a:xfrm>
          <a:prstGeom prst="rect">
            <a:avLst/>
          </a:prstGeom>
        </p:spPr>
        <p:txBody>
          <a:bodyPr lIns="0" tIns="0" rIns="0" bIns="0" rtlCol="0" anchor="t">
            <a:spAutoFit/>
          </a:bodyPr>
          <a:lstStyle/>
          <a:p>
            <a:pPr algn="ctr">
              <a:lnSpc>
                <a:spcPts val="3001"/>
              </a:lnSpc>
              <a:spcBef>
                <a:spcPct val="0"/>
              </a:spcBef>
            </a:pPr>
            <a:r>
              <a:rPr lang="en-US" sz="3001" dirty="0">
                <a:solidFill>
                  <a:srgbClr val="373735"/>
                </a:solidFill>
                <a:latin typeface="뉴요커"/>
              </a:rPr>
              <a:t>Let’s Go!</a:t>
            </a:r>
          </a:p>
        </p:txBody>
      </p:sp>
      <p:pic>
        <p:nvPicPr>
          <p:cNvPr id="12"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895610">
            <a:off x="353679" y="201354"/>
            <a:ext cx="1806466" cy="1219683"/>
          </a:xfrm>
          <a:prstGeom prst="rect">
            <a:avLst/>
          </a:prstGeom>
        </p:spPr>
      </p:pic>
      <p:pic>
        <p:nvPicPr>
          <p:cNvPr id="13"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378512" flipH="1">
            <a:off x="10596624" y="3922280"/>
            <a:ext cx="901250" cy="1441328"/>
          </a:xfrm>
          <a:prstGeom prst="rect">
            <a:avLst/>
          </a:prstGeom>
        </p:spPr>
      </p:pic>
      <p:pic>
        <p:nvPicPr>
          <p:cNvPr id="14"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706511" y="5206433"/>
            <a:ext cx="3241826" cy="2188803"/>
          </a:xfrm>
          <a:prstGeom prst="rect">
            <a:avLst/>
          </a:prstGeom>
        </p:spPr>
      </p:pic>
      <p:pic>
        <p:nvPicPr>
          <p:cNvPr id="15"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736141" y="4950596"/>
            <a:ext cx="919974" cy="905938"/>
          </a:xfrm>
          <a:prstGeom prst="rect">
            <a:avLst/>
          </a:prstGeom>
        </p:spPr>
      </p:pic>
      <p:pic>
        <p:nvPicPr>
          <p:cNvPr id="16"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7242889">
            <a:off x="9716054" y="-1407782"/>
            <a:ext cx="2657647" cy="3754207"/>
          </a:xfrm>
          <a:prstGeom prst="rect">
            <a:avLst/>
          </a:prstGeom>
        </p:spPr>
      </p:pic>
      <p:pic>
        <p:nvPicPr>
          <p:cNvPr id="17" name="Picture 13"/>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rot="-1911843">
            <a:off x="7502673" y="5031450"/>
            <a:ext cx="1749672" cy="620500"/>
          </a:xfrm>
          <a:prstGeom prst="rect">
            <a:avLst/>
          </a:prstGeom>
        </p:spPr>
      </p:pic>
      <p:pic>
        <p:nvPicPr>
          <p:cNvPr id="18" name="Picture 14"/>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5672692" y="5674551"/>
            <a:ext cx="1546991" cy="784951"/>
          </a:xfrm>
          <a:prstGeom prst="rect">
            <a:avLst/>
          </a:prstGeom>
        </p:spPr>
      </p:pic>
      <p:pic>
        <p:nvPicPr>
          <p:cNvPr id="19" name="Picture 15"/>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rot="420846">
            <a:off x="7020985" y="717411"/>
            <a:ext cx="757062" cy="628510"/>
          </a:xfrm>
          <a:prstGeom prst="rect">
            <a:avLst/>
          </a:prstGeom>
        </p:spPr>
      </p:pic>
      <p:pic>
        <p:nvPicPr>
          <p:cNvPr id="20" name="Picture 16"/>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rot="-2763327">
            <a:off x="11426825" y="4163958"/>
            <a:ext cx="2170495" cy="2751207"/>
          </a:xfrm>
          <a:prstGeom prst="rect">
            <a:avLst/>
          </a:prstGeom>
        </p:spPr>
      </p:pic>
      <p:pic>
        <p:nvPicPr>
          <p:cNvPr id="21" name="Picture 17"/>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a:off x="3180175" y="772045"/>
            <a:ext cx="714219" cy="519242"/>
          </a:xfrm>
          <a:prstGeom prst="rect">
            <a:avLst/>
          </a:prstGeom>
        </p:spPr>
      </p:pic>
      <p:pic>
        <p:nvPicPr>
          <p:cNvPr id="22" name="Picture 18"/>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xmlns="" r:embed="rId24"/>
              </a:ext>
            </a:extLst>
          </a:blip>
          <a:srcRect/>
          <a:stretch>
            <a:fillRect/>
          </a:stretch>
        </p:blipFill>
        <p:spPr>
          <a:xfrm rot="-3467168">
            <a:off x="3767874" y="5563247"/>
            <a:ext cx="584391" cy="744992"/>
          </a:xfrm>
          <a:prstGeom prst="rect">
            <a:avLst/>
          </a:prstGeom>
        </p:spPr>
      </p:pic>
    </p:spTree>
    <p:extLst>
      <p:ext uri="{BB962C8B-B14F-4D97-AF65-F5344CB8AC3E}">
        <p14:creationId xmlns:p14="http://schemas.microsoft.com/office/powerpoint/2010/main" val="390264630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402</TotalTime>
  <Words>764</Words>
  <Application>Microsoft Office PowerPoint</Application>
  <PresentationFormat>Widescreen</PresentationFormat>
  <Paragraphs>87</Paragraphs>
  <Slides>20</Slides>
  <Notes>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20</vt:i4>
      </vt:variant>
    </vt:vector>
  </HeadingPairs>
  <TitlesOfParts>
    <vt:vector size="32" baseType="lpstr">
      <vt:lpstr>宋体</vt:lpstr>
      <vt:lpstr>Arial</vt:lpstr>
      <vt:lpstr>Calibri</vt:lpstr>
      <vt:lpstr>Cambria</vt:lpstr>
      <vt:lpstr>等线</vt:lpstr>
      <vt:lpstr>Hangyaboly</vt:lpstr>
      <vt:lpstr>SVN-A Love Of Thunder</vt:lpstr>
      <vt:lpstr>SVN-Appleberry</vt:lpstr>
      <vt:lpstr>Times New Roman</vt:lpstr>
      <vt:lpstr>뉴요커</vt:lpstr>
      <vt:lpstr>汉仪喵魂体W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Sự nảy sinh quan hệ sản xuất Tư bản chủ nghĩa</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Asus</dc:creator>
  <cp:lastModifiedBy>Hà Tròn</cp:lastModifiedBy>
  <cp:revision>18</cp:revision>
  <dcterms:created xsi:type="dcterms:W3CDTF">2022-10-24T16:57:53Z</dcterms:created>
  <dcterms:modified xsi:type="dcterms:W3CDTF">2024-09-24T04:45:33Z</dcterms:modified>
</cp:coreProperties>
</file>