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300" r:id="rId4"/>
    <p:sldId id="305" r:id="rId5"/>
    <p:sldId id="276" r:id="rId6"/>
    <p:sldId id="27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87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9E90-5114-6E29-0295-07D891C05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7F125-574E-806D-289E-62E796AA1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1DE84-86A7-9AC0-2705-35A52EA7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02C3-C973-469E-93E7-6EDC2E88572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E3444-6D9B-BF92-6ABA-1A724BB30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36B88-5AA5-3C21-599A-A0AAB6B9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C924-1F8C-473C-8D76-8747E38AC4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784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A44B-4C46-5F5F-7210-2A36E57C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A1455-F2DB-89C7-8873-32349C030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30AB2-FC66-82B4-3BCB-74001CA5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02C3-C973-469E-93E7-6EDC2E88572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EFA2-9847-42BB-20D7-8CA322314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1A8D-73F2-53FB-B29B-4050E2B5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C924-1F8C-473C-8D76-8747E38AC4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356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38A457-C08F-9DBB-88C1-08712A3C7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B580D-2680-8378-95F0-AD5BDE357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C1636-AE14-2F23-C03C-338FB19E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02C3-C973-469E-93E7-6EDC2E88572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00828-3E00-074F-8351-5A5D6710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7802C-D78E-44DC-C1C9-2114D277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C924-1F8C-473C-8D76-8747E38AC4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530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88B5-3099-2F8E-BF26-C164D5FF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C47E3-D1F1-847A-B59E-F22121545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2ECCC-9EBB-C376-A7B9-CD1D3DB0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02C3-C973-469E-93E7-6EDC2E88572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B6331-B909-B35E-ADCE-EE7E185F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25267-3E71-975F-8304-6F2481FA6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C924-1F8C-473C-8D76-8747E38AC4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660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08370-902A-B223-84FD-FA85BD49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57655-2C48-6531-ADA0-5224D3038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BD9E7-1841-1040-48C3-20D7D6790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02C3-C973-469E-93E7-6EDC2E88572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D6BC4-E9D3-31F0-E98B-FFD3AE78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6EF2D-D08B-2A0B-9C62-ABF43A54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C924-1F8C-473C-8D76-8747E38AC4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081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02E0-B9BB-A099-6E61-654CE84E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8A33C-7EEF-0ABB-C930-83E6B30C5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A9709-9C12-C1BF-4CDB-4CC1EFD0A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5275D-4D35-74E7-3970-238B7ACD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02C3-C973-469E-93E7-6EDC2E88572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B51D4-3C5D-5BED-BC91-8C9A3DED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36248-4DA8-7CE0-5E6D-32B70374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C924-1F8C-473C-8D76-8747E38AC4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857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EFDD-7FB6-2025-816F-BE1AA6F2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1CEC6-3CD6-09BB-56B6-7A097838D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6277A-C3CF-6E67-1101-1350068CA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5B8C7-BB63-8868-13C2-605DE5531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0E1EA9-B396-060F-A253-4DC9D2EB1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5B6D58-A207-79A0-C267-97B805BF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02C3-C973-469E-93E7-6EDC2E88572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F174FD-5EEF-4D3E-0570-13EDAFF62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31875A-2123-8790-F2A0-8A2C1E73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C924-1F8C-473C-8D76-8747E38AC4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84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44CFD-11D2-71F1-DE84-3FF6F8EB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0F252F-1967-8F3E-F598-61746465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02C3-C973-469E-93E7-6EDC2E88572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530DA-5D1B-CE72-4136-1CB38819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4A4E1-70E4-21D7-4D74-06CE4B00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C924-1F8C-473C-8D76-8747E38AC4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875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8C6071-9BE9-4AE5-6336-D82B4613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02C3-C973-469E-93E7-6EDC2E88572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2C095A-3D5A-426B-21E8-6D3C45288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FB267-88E0-B363-3C26-521B23DC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C924-1F8C-473C-8D76-8747E38AC4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39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6C64-5B7F-B9FB-FFF4-EE61FEED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4E487-0578-088E-90E0-CE8877A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C62E9-3EDA-A9FC-2FCA-00BF24B50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6FA57-476C-5A79-0A37-F014F718E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02C3-C973-469E-93E7-6EDC2E88572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F92FA-65BE-25D1-B906-C4ED260D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116D6-5F03-1FBF-D70C-3C9450E6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C924-1F8C-473C-8D76-8747E38AC4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203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4B9D-1C77-A084-DD1D-F9563F11C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7FEC30-FE3C-4D53-00FB-6EF6CF4A1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6D193-80E9-9711-85AD-4BE935D01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332E5-C0D1-5A89-EFFD-4770B744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02C3-C973-469E-93E7-6EDC2E88572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29A30-0BDD-CF8A-1325-4941B13D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5D42C-9C26-52E0-35D1-0D0E179F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C924-1F8C-473C-8D76-8747E38AC4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041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846B5-CEE8-E07D-8B0D-EA9CB96F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C3B42-C9D4-5011-8E0D-DB6C17CB8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BD9B7-F713-D400-3C33-3AF5F00C9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C02C3-C973-469E-93E7-6EDC2E88572F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881CB-E1F8-2777-7CE2-D7BC08149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3ADE0-30D7-8069-5066-6C9E27813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0C924-1F8C-473C-8D76-8747E38AC4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77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3" r="24286"/>
          <a:stretch>
            <a:fillRect/>
          </a:stretch>
        </p:blipFill>
        <p:spPr>
          <a:xfrm>
            <a:off x="-589446" y="-8155"/>
            <a:ext cx="4864674" cy="6858000"/>
          </a:xfrm>
          <a:custGeom>
            <a:avLst/>
            <a:gdLst>
              <a:gd name="connsiteX0" fmla="*/ 0 w 4864674"/>
              <a:gd name="connsiteY0" fmla="*/ 0 h 6858000"/>
              <a:gd name="connsiteX1" fmla="*/ 4864674 w 4864674"/>
              <a:gd name="connsiteY1" fmla="*/ 0 h 6858000"/>
              <a:gd name="connsiteX2" fmla="*/ 3027078 w 4864674"/>
              <a:gd name="connsiteY2" fmla="*/ 6858000 h 6858000"/>
              <a:gd name="connsiteX3" fmla="*/ 0 w 48646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674" h="6858000">
                <a:moveTo>
                  <a:pt x="0" y="0"/>
                </a:moveTo>
                <a:lnTo>
                  <a:pt x="4864674" y="0"/>
                </a:lnTo>
                <a:lnTo>
                  <a:pt x="302707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3" r="24286"/>
          <a:stretch>
            <a:fillRect/>
          </a:stretch>
        </p:blipFill>
        <p:spPr>
          <a:xfrm flipH="1" flipV="1">
            <a:off x="8118380" y="0"/>
            <a:ext cx="4864674" cy="6858000"/>
          </a:xfrm>
          <a:custGeom>
            <a:avLst/>
            <a:gdLst>
              <a:gd name="connsiteX0" fmla="*/ 0 w 4864674"/>
              <a:gd name="connsiteY0" fmla="*/ 0 h 6858000"/>
              <a:gd name="connsiteX1" fmla="*/ 4864674 w 4864674"/>
              <a:gd name="connsiteY1" fmla="*/ 0 h 6858000"/>
              <a:gd name="connsiteX2" fmla="*/ 3027078 w 4864674"/>
              <a:gd name="connsiteY2" fmla="*/ 6858000 h 6858000"/>
              <a:gd name="connsiteX3" fmla="*/ 0 w 48646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674" h="6858000">
                <a:moveTo>
                  <a:pt x="0" y="0"/>
                </a:moveTo>
                <a:lnTo>
                  <a:pt x="4864674" y="0"/>
                </a:lnTo>
                <a:lnTo>
                  <a:pt x="302707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Oval 4"/>
          <p:cNvSpPr/>
          <p:nvPr/>
        </p:nvSpPr>
        <p:spPr>
          <a:xfrm>
            <a:off x="4217988" y="1527175"/>
            <a:ext cx="3803650" cy="3803650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99173" y="300234"/>
            <a:ext cx="6241222" cy="6330916"/>
            <a:chOff x="2975388" y="308389"/>
            <a:chExt cx="6241222" cy="6330916"/>
          </a:xfrm>
          <a:solidFill>
            <a:srgbClr val="8BE1FF"/>
          </a:solidFill>
        </p:grpSpPr>
        <p:grpSp>
          <p:nvGrpSpPr>
            <p:cNvPr id="7" name="Group 6"/>
            <p:cNvGrpSpPr/>
            <p:nvPr/>
          </p:nvGrpSpPr>
          <p:grpSpPr>
            <a:xfrm>
              <a:off x="5759313" y="308389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6" name="Teardrop 5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Teardrop 29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900000">
              <a:off x="5759313" y="316543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33" name="Teardrop 32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Teardrop 34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1800000">
              <a:off x="5759313" y="324697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39" name="Teardrop 38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Teardrop 40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2700000">
              <a:off x="5759313" y="332851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44" name="Teardrop 43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Teardrop 44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 rot="3600000">
              <a:off x="5759313" y="341005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47" name="Teardrop 46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Teardrop 47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 rot="4500000">
              <a:off x="5759313" y="349159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51" name="Teardrop 50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Teardrop 53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5400000">
              <a:off x="5759313" y="357313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56" name="Teardrop 55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Teardrop 56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6300000">
              <a:off x="5759313" y="365467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59" name="Teardrop 58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Teardrop 59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 rot="7200000">
              <a:off x="5759313" y="373621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62" name="Teardrop 61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Teardrop 62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 rot="8100000">
              <a:off x="5759313" y="381775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65" name="Teardrop 64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Teardrop 65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 rot="9000000">
              <a:off x="5759313" y="389929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68" name="Teardrop 67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Teardrop 68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rot="9900000">
              <a:off x="5759313" y="398083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71" name="Teardrop 70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Teardrop 71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73" name="Oval 72"/>
          <p:cNvSpPr/>
          <p:nvPr/>
        </p:nvSpPr>
        <p:spPr>
          <a:xfrm>
            <a:off x="4570413" y="1871663"/>
            <a:ext cx="3098800" cy="309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054725" y="2928938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13238" y="1622425"/>
            <a:ext cx="3613150" cy="3597275"/>
            <a:chOff x="4303696" y="1644666"/>
            <a:chExt cx="3613934" cy="3597649"/>
          </a:xfrm>
        </p:grpSpPr>
        <p:grpSp>
          <p:nvGrpSpPr>
            <p:cNvPr id="4110" name="Group 12"/>
            <p:cNvGrpSpPr/>
            <p:nvPr/>
          </p:nvGrpSpPr>
          <p:grpSpPr>
            <a:xfrm>
              <a:off x="6030767" y="1644666"/>
              <a:ext cx="130462" cy="3597639"/>
              <a:chOff x="6030767" y="1644666"/>
              <a:chExt cx="130462" cy="3597639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031271" y="1644666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031271" y="5112126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1" name="Group 84"/>
            <p:cNvGrpSpPr/>
            <p:nvPr/>
          </p:nvGrpSpPr>
          <p:grpSpPr>
            <a:xfrm rot="900000">
              <a:off x="6030767" y="1644666"/>
              <a:ext cx="130462" cy="3597639"/>
              <a:chOff x="6030767" y="1644666"/>
              <a:chExt cx="130462" cy="3597639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6030234" y="1644713"/>
                <a:ext cx="128615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017027" y="5092169"/>
                <a:ext cx="125439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2" name="Group 87"/>
            <p:cNvGrpSpPr/>
            <p:nvPr/>
          </p:nvGrpSpPr>
          <p:grpSpPr>
            <a:xfrm rot="1800000">
              <a:off x="6034026" y="1644667"/>
              <a:ext cx="130462" cy="3597639"/>
              <a:chOff x="6030767" y="1644666"/>
              <a:chExt cx="130462" cy="3597639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6030912" y="1644106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6029007" y="5108268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3" name="Group 90"/>
            <p:cNvGrpSpPr/>
            <p:nvPr/>
          </p:nvGrpSpPr>
          <p:grpSpPr>
            <a:xfrm rot="2700000">
              <a:off x="6037284" y="1644668"/>
              <a:ext cx="130462" cy="3597639"/>
              <a:chOff x="6030767" y="1644666"/>
              <a:chExt cx="130462" cy="3597639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6028807" y="1642428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028807" y="5114050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4" name="Group 93"/>
            <p:cNvGrpSpPr/>
            <p:nvPr/>
          </p:nvGrpSpPr>
          <p:grpSpPr>
            <a:xfrm rot="3600000">
              <a:off x="6040543" y="1644669"/>
              <a:ext cx="130462" cy="3597639"/>
              <a:chOff x="6030767" y="1644666"/>
              <a:chExt cx="130462" cy="3597639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6029037" y="1644520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030729" y="5112616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5" name="Group 96"/>
            <p:cNvGrpSpPr/>
            <p:nvPr/>
          </p:nvGrpSpPr>
          <p:grpSpPr>
            <a:xfrm rot="4500000">
              <a:off x="6043802" y="1644670"/>
              <a:ext cx="130462" cy="3597639"/>
              <a:chOff x="6030767" y="1644666"/>
              <a:chExt cx="130462" cy="3597639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6013072" y="1647299"/>
                <a:ext cx="128601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6012087" y="5122943"/>
                <a:ext cx="122250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6" name="Group 99"/>
            <p:cNvGrpSpPr/>
            <p:nvPr/>
          </p:nvGrpSpPr>
          <p:grpSpPr>
            <a:xfrm rot="5400000">
              <a:off x="6047061" y="1644671"/>
              <a:ext cx="130462" cy="3597639"/>
              <a:chOff x="6030767" y="1644666"/>
              <a:chExt cx="130462" cy="359763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6030904" y="1644499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030904" y="5112351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7" name="Group 102"/>
            <p:cNvGrpSpPr/>
            <p:nvPr/>
          </p:nvGrpSpPr>
          <p:grpSpPr>
            <a:xfrm rot="6300000">
              <a:off x="6050320" y="1644672"/>
              <a:ext cx="130462" cy="3597639"/>
              <a:chOff x="6030767" y="1644666"/>
              <a:chExt cx="130462" cy="3597639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6025639" y="1665594"/>
                <a:ext cx="128602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029677" y="5164738"/>
                <a:ext cx="125426" cy="1317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8" name="Group 105"/>
            <p:cNvGrpSpPr/>
            <p:nvPr/>
          </p:nvGrpSpPr>
          <p:grpSpPr>
            <a:xfrm rot="7200000">
              <a:off x="6053579" y="1644673"/>
              <a:ext cx="130462" cy="3597639"/>
              <a:chOff x="6030767" y="1644666"/>
              <a:chExt cx="130462" cy="3597639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6030881" y="1667079"/>
                <a:ext cx="127014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6031289" y="5166173"/>
                <a:ext cx="130189" cy="1317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9" name="Group 108"/>
            <p:cNvGrpSpPr/>
            <p:nvPr/>
          </p:nvGrpSpPr>
          <p:grpSpPr>
            <a:xfrm rot="8100000">
              <a:off x="6056839" y="1644674"/>
              <a:ext cx="130462" cy="3597639"/>
              <a:chOff x="6030767" y="1644666"/>
              <a:chExt cx="130462" cy="3597639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6031101" y="1645231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031102" y="5114215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20" name="Group 111"/>
            <p:cNvGrpSpPr/>
            <p:nvPr/>
          </p:nvGrpSpPr>
          <p:grpSpPr>
            <a:xfrm rot="9000000">
              <a:off x="6060098" y="1644675"/>
              <a:ext cx="130462" cy="3597639"/>
              <a:chOff x="6030767" y="1644666"/>
              <a:chExt cx="130462" cy="3597639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6047109" y="1673640"/>
                <a:ext cx="123852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032938" y="5115688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21" name="Group 114"/>
            <p:cNvGrpSpPr/>
            <p:nvPr/>
          </p:nvGrpSpPr>
          <p:grpSpPr>
            <a:xfrm rot="9900000">
              <a:off x="6063357" y="1644676"/>
              <a:ext cx="130462" cy="3597639"/>
              <a:chOff x="6030767" y="1644666"/>
              <a:chExt cx="130462" cy="3597639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6060517" y="1668482"/>
                <a:ext cx="128615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055399" y="5134833"/>
                <a:ext cx="125439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8" name="TextBox 117"/>
          <p:cNvSpPr txBox="1"/>
          <p:nvPr/>
        </p:nvSpPr>
        <p:spPr>
          <a:xfrm>
            <a:off x="4335644" y="2553411"/>
            <a:ext cx="40059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Tiết</a:t>
            </a:r>
            <a:r>
              <a:rPr kumimoji="0" lang="en-US" sz="44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 34: BÀI 16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6292" y="3570015"/>
            <a:ext cx="12932228" cy="1938992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kern="1200" cap="none" spc="0" normalizeH="0" baseline="0" noProof="0" dirty="0">
                <a:solidFill>
                  <a:srgbClr val="FF00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ĐẶC TRƯNG MỘT SỐ NGHỀ </a:t>
            </a: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kern="1200" cap="none" spc="0" normalizeH="0" baseline="0" noProof="0" dirty="0">
                <a:solidFill>
                  <a:srgbClr val="FF00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LIÊN QUAN ĐẾN MĨ THUẬT TẠO HÌNH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884810" y="358808"/>
            <a:ext cx="31772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kern="1200" cap="none" spc="0" normalizeH="0" baseline="0" noProof="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MĨ THUẬT LỚP 8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393974" y="962737"/>
            <a:ext cx="671052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Chủ</a:t>
            </a:r>
            <a:r>
              <a:rPr kumimoji="0" lang="en-US" sz="48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 </a:t>
            </a:r>
            <a:r>
              <a:rPr kumimoji="0" lang="en-US" sz="48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đề</a:t>
            </a:r>
            <a:r>
              <a:rPr kumimoji="0" lang="en-US" sz="48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 : </a:t>
            </a:r>
            <a:r>
              <a:rPr kumimoji="0" lang="en-US" sz="48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Hướng</a:t>
            </a:r>
            <a:r>
              <a:rPr kumimoji="0" lang="en-US" sz="48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 </a:t>
            </a:r>
            <a:r>
              <a:rPr kumimoji="0" lang="en-US" sz="48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nghiệp</a:t>
            </a:r>
            <a:endParaRPr kumimoji="0" lang="en-US" sz="4800" kern="1200" cap="none" spc="0" normalizeH="0" baseline="0" noProof="0" dirty="0">
              <a:solidFill>
                <a:srgbClr val="FFFF0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Alberta Heavy" pitchFamily="18" charset="0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77761" y="5621908"/>
            <a:ext cx="1605268" cy="59213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lang="vi-VN" sz="3200" b="1" dirty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vi-VN" sz="3200" b="1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</a:rPr>
              <a:t>Tiết 2)</a:t>
            </a:r>
            <a:endParaRPr sz="3200" b="1" dirty="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Freeform: Shape 104"/>
          <p:cNvSpPr/>
          <p:nvPr/>
        </p:nvSpPr>
        <p:spPr>
          <a:xfrm>
            <a:off x="-9525" y="177800"/>
            <a:ext cx="4905375" cy="6858000"/>
          </a:xfrm>
          <a:custGeom>
            <a:avLst/>
            <a:gdLst>
              <a:gd name="connsiteX0" fmla="*/ 0 w 4905560"/>
              <a:gd name="connsiteY0" fmla="*/ 0 h 6858000"/>
              <a:gd name="connsiteX1" fmla="*/ 3021460 w 4905560"/>
              <a:gd name="connsiteY1" fmla="*/ 0 h 6858000"/>
              <a:gd name="connsiteX2" fmla="*/ 4905560 w 4905560"/>
              <a:gd name="connsiteY2" fmla="*/ 0 h 6858000"/>
              <a:gd name="connsiteX3" fmla="*/ 3067964 w 4905560"/>
              <a:gd name="connsiteY3" fmla="*/ 6858000 h 6858000"/>
              <a:gd name="connsiteX4" fmla="*/ 3021460 w 4905560"/>
              <a:gd name="connsiteY4" fmla="*/ 6858000 h 6858000"/>
              <a:gd name="connsiteX5" fmla="*/ 0 w 490556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560" h="6858000">
                <a:moveTo>
                  <a:pt x="0" y="0"/>
                </a:moveTo>
                <a:lnTo>
                  <a:pt x="3021460" y="0"/>
                </a:lnTo>
                <a:lnTo>
                  <a:pt x="4905560" y="0"/>
                </a:lnTo>
                <a:lnTo>
                  <a:pt x="3067964" y="6858000"/>
                </a:lnTo>
                <a:lnTo>
                  <a:pt x="30214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E75B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" name="Freeform: Shape 105"/>
          <p:cNvSpPr/>
          <p:nvPr/>
        </p:nvSpPr>
        <p:spPr>
          <a:xfrm flipH="1" flipV="1">
            <a:off x="7286625" y="0"/>
            <a:ext cx="4905375" cy="6858000"/>
          </a:xfrm>
          <a:custGeom>
            <a:avLst/>
            <a:gdLst>
              <a:gd name="connsiteX0" fmla="*/ 0 w 4905560"/>
              <a:gd name="connsiteY0" fmla="*/ 0 h 6858000"/>
              <a:gd name="connsiteX1" fmla="*/ 3021460 w 4905560"/>
              <a:gd name="connsiteY1" fmla="*/ 0 h 6858000"/>
              <a:gd name="connsiteX2" fmla="*/ 4905560 w 4905560"/>
              <a:gd name="connsiteY2" fmla="*/ 0 h 6858000"/>
              <a:gd name="connsiteX3" fmla="*/ 3067964 w 4905560"/>
              <a:gd name="connsiteY3" fmla="*/ 6858000 h 6858000"/>
              <a:gd name="connsiteX4" fmla="*/ 3021460 w 4905560"/>
              <a:gd name="connsiteY4" fmla="*/ 6858000 h 6858000"/>
              <a:gd name="connsiteX5" fmla="*/ 0 w 490556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560" h="6858000">
                <a:moveTo>
                  <a:pt x="0" y="0"/>
                </a:moveTo>
                <a:lnTo>
                  <a:pt x="3021460" y="0"/>
                </a:lnTo>
                <a:lnTo>
                  <a:pt x="4905560" y="0"/>
                </a:lnTo>
                <a:lnTo>
                  <a:pt x="3067964" y="6858000"/>
                </a:lnTo>
                <a:lnTo>
                  <a:pt x="30214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21075" y="854075"/>
            <a:ext cx="5149850" cy="51498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87256" y="520256"/>
            <a:ext cx="5817488" cy="5817488"/>
          </a:xfrm>
          <a:prstGeom prst="ellipse">
            <a:avLst/>
          </a:prstGeom>
          <a:noFill/>
          <a:ln w="146050" cap="rnd">
            <a:solidFill>
              <a:srgbClr val="ED7D31"/>
            </a:solidFill>
            <a:prstDash val="sysDot"/>
          </a:ln>
          <a:effectLst>
            <a:glow rad="88900">
              <a:srgbClr val="00B0F0">
                <a:alpha val="7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59150" y="685800"/>
            <a:ext cx="5473700" cy="5508625"/>
            <a:chOff x="3908657" y="1239252"/>
            <a:chExt cx="4374683" cy="4401149"/>
          </a:xfrm>
        </p:grpSpPr>
        <p:grpSp>
          <p:nvGrpSpPr>
            <p:cNvPr id="21518" name="Group 8"/>
            <p:cNvGrpSpPr/>
            <p:nvPr/>
          </p:nvGrpSpPr>
          <p:grpSpPr>
            <a:xfrm>
              <a:off x="5963651" y="1239252"/>
              <a:ext cx="264696" cy="4374683"/>
              <a:chOff x="5963651" y="1239252"/>
              <a:chExt cx="264696" cy="437468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964047" y="123925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964047" y="534868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519" name="Group 60"/>
            <p:cNvGrpSpPr/>
            <p:nvPr/>
          </p:nvGrpSpPr>
          <p:grpSpPr>
            <a:xfrm rot="900000">
              <a:off x="5963651" y="1241658"/>
              <a:ext cx="264696" cy="4374683"/>
              <a:chOff x="5963651" y="1239252"/>
              <a:chExt cx="264696" cy="4374683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957970" y="1233937"/>
                <a:ext cx="246140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952480" y="5339262"/>
                <a:ext cx="252484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520" name="Group 64"/>
            <p:cNvGrpSpPr/>
            <p:nvPr/>
          </p:nvGrpSpPr>
          <p:grpSpPr>
            <a:xfrm rot="1800000">
              <a:off x="5963651" y="1244064"/>
              <a:ext cx="264696" cy="4374683"/>
              <a:chOff x="5963651" y="1239252"/>
              <a:chExt cx="264696" cy="4374683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964111" y="1239447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962558" y="5348057"/>
                <a:ext cx="249946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521" name="Group 67"/>
            <p:cNvGrpSpPr/>
            <p:nvPr/>
          </p:nvGrpSpPr>
          <p:grpSpPr>
            <a:xfrm rot="2700000">
              <a:off x="5963650" y="1246470"/>
              <a:ext cx="264696" cy="4374683"/>
              <a:chOff x="5963651" y="1239252"/>
              <a:chExt cx="264696" cy="4374683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5931247" y="1267119"/>
                <a:ext cx="275230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36103" y="5374264"/>
                <a:ext cx="272694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522" name="Group 76"/>
            <p:cNvGrpSpPr/>
            <p:nvPr/>
          </p:nvGrpSpPr>
          <p:grpSpPr>
            <a:xfrm rot="3600000">
              <a:off x="5963650" y="1248876"/>
              <a:ext cx="264696" cy="4374683"/>
              <a:chOff x="5963651" y="1239252"/>
              <a:chExt cx="264696" cy="4374683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5944813" y="1272477"/>
                <a:ext cx="270158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943581" y="5385223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523" name="Group 79"/>
            <p:cNvGrpSpPr/>
            <p:nvPr/>
          </p:nvGrpSpPr>
          <p:grpSpPr>
            <a:xfrm rot="4500000">
              <a:off x="5963650" y="1251282"/>
              <a:ext cx="264696" cy="4374683"/>
              <a:chOff x="5963651" y="1239252"/>
              <a:chExt cx="264696" cy="4374683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5955152" y="1267073"/>
                <a:ext cx="24605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953049" y="5378156"/>
                <a:ext cx="248595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524" name="Group 82"/>
            <p:cNvGrpSpPr/>
            <p:nvPr/>
          </p:nvGrpSpPr>
          <p:grpSpPr>
            <a:xfrm rot="5400000">
              <a:off x="5963650" y="1253688"/>
              <a:ext cx="264696" cy="4374683"/>
              <a:chOff x="5963651" y="1239252"/>
              <a:chExt cx="264696" cy="4374683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5964157" y="1263358"/>
                <a:ext cx="263816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964156" y="5372870"/>
                <a:ext cx="263816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525" name="Group 85"/>
            <p:cNvGrpSpPr/>
            <p:nvPr/>
          </p:nvGrpSpPr>
          <p:grpSpPr>
            <a:xfrm rot="6300000">
              <a:off x="5963650" y="1256094"/>
              <a:ext cx="264696" cy="4374683"/>
              <a:chOff x="5963651" y="1239252"/>
              <a:chExt cx="264696" cy="4374683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5946662" y="1276474"/>
                <a:ext cx="273962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945046" y="5388214"/>
                <a:ext cx="273962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526" name="Group 88"/>
            <p:cNvGrpSpPr/>
            <p:nvPr/>
          </p:nvGrpSpPr>
          <p:grpSpPr>
            <a:xfrm rot="7200000">
              <a:off x="5963650" y="1258500"/>
              <a:ext cx="264696" cy="4374683"/>
              <a:chOff x="5963651" y="1239252"/>
              <a:chExt cx="264696" cy="4374683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5957114" y="1278483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959360" y="5388081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527" name="Group 91"/>
            <p:cNvGrpSpPr/>
            <p:nvPr/>
          </p:nvGrpSpPr>
          <p:grpSpPr>
            <a:xfrm rot="8100000">
              <a:off x="5963651" y="1260906"/>
              <a:ext cx="264696" cy="4374683"/>
              <a:chOff x="5963651" y="1239252"/>
              <a:chExt cx="264696" cy="4374683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963923" y="1242176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963923" y="535155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528" name="Group 94"/>
            <p:cNvGrpSpPr/>
            <p:nvPr/>
          </p:nvGrpSpPr>
          <p:grpSpPr>
            <a:xfrm rot="9000000">
              <a:off x="5963651" y="1263312"/>
              <a:ext cx="264696" cy="4374683"/>
              <a:chOff x="5963651" y="1239252"/>
              <a:chExt cx="264696" cy="4374683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5981461" y="1263295"/>
                <a:ext cx="251215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964001" y="534884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529" name="Group 97"/>
            <p:cNvGrpSpPr/>
            <p:nvPr/>
          </p:nvGrpSpPr>
          <p:grpSpPr>
            <a:xfrm rot="9900000">
              <a:off x="5963651" y="1265718"/>
              <a:ext cx="264696" cy="4374683"/>
              <a:chOff x="5963651" y="1239252"/>
              <a:chExt cx="264696" cy="4374683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5991467" y="1255306"/>
                <a:ext cx="252484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996563" y="5362348"/>
                <a:ext cx="249946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4209813" y="1183933"/>
            <a:ext cx="384772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kern="1200" cap="none" spc="0" normalizeH="0" baseline="0" noProof="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HOẠT ĐỘNG </a:t>
            </a:r>
            <a:r>
              <a:rPr kumimoji="0" lang="en-US" sz="6000" kern="1200" cap="none" spc="0" normalizeH="0" baseline="0" noProof="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4</a:t>
            </a:r>
            <a:endParaRPr kumimoji="0" lang="en-US" sz="3200" kern="1200" cap="none" spc="0" normalizeH="0" baseline="0" noProof="0" dirty="0">
              <a:solidFill>
                <a:schemeClr val="accent4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Alberta Heavy" pitchFamily="18" charset="0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586957" y="2422145"/>
            <a:ext cx="5068146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Trưng</a:t>
            </a:r>
            <a:r>
              <a:rPr kumimoji="0" lang="en-US" sz="66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bày</a:t>
            </a:r>
            <a:endParaRPr kumimoji="0" lang="en-US" sz="6600" kern="1200" cap="none" spc="0" normalizeH="0" baseline="0" noProof="0" dirty="0">
              <a:solidFill>
                <a:srgbClr val="FFFF0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Davida" panose="02040603050506020204" pitchFamily="18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&amp;</a:t>
            </a: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Chia </a:t>
            </a:r>
            <a:r>
              <a:rPr kumimoji="0" lang="en-US" sz="66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sẻ</a:t>
            </a:r>
            <a:endParaRPr kumimoji="0" lang="en-US" sz="6600" kern="1200" cap="none" spc="0" normalizeH="0" baseline="0" noProof="0" dirty="0">
              <a:solidFill>
                <a:srgbClr val="FFFF0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Davida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75" y="4524375"/>
            <a:ext cx="3028950" cy="2333625"/>
          </a:xfrm>
          <a:prstGeom prst="rect">
            <a:avLst/>
          </a:prstGeom>
          <a:noFill/>
          <a:ln>
            <a:noFill/>
          </a:ln>
          <a:effectLst>
            <a:outerShdw blurRad="342900" dist="215899" dir="13500000" algn="br" rotWithShape="0">
              <a:srgbClr val="000000">
                <a:alpha val="6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363" y="-127000"/>
            <a:ext cx="3535363" cy="2178050"/>
          </a:xfrm>
          <a:prstGeom prst="rect">
            <a:avLst/>
          </a:prstGeom>
          <a:noFill/>
          <a:ln>
            <a:noFill/>
          </a:ln>
          <a:effectLst>
            <a:outerShdw blurRad="101600" dist="38100" dir="8100000" sx="106000" sy="106000" algn="tr" rotWithShape="0">
              <a:srgbClr val="000000">
                <a:alpha val="5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ck Arc 12"/>
          <p:cNvSpPr/>
          <p:nvPr/>
        </p:nvSpPr>
        <p:spPr>
          <a:xfrm rot="16200000">
            <a:off x="8772525" y="-50800"/>
            <a:ext cx="6838950" cy="6838950"/>
          </a:xfrm>
          <a:prstGeom prst="blockArc">
            <a:avLst>
              <a:gd name="adj1" fmla="val 10800000"/>
              <a:gd name="adj2" fmla="val 21599999"/>
              <a:gd name="adj3" fmla="val 26485"/>
            </a:avLst>
          </a:prstGeom>
          <a:solidFill>
            <a:schemeClr val="accent2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663" y="19050"/>
            <a:ext cx="4224337" cy="371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08"/>
          <a:stretch>
            <a:fillRect/>
          </a:stretch>
        </p:blipFill>
        <p:spPr>
          <a:xfrm>
            <a:off x="0" y="19050"/>
            <a:ext cx="582932" cy="6858000"/>
          </a:xfrm>
          <a:custGeom>
            <a:avLst/>
            <a:gdLst>
              <a:gd name="connsiteX0" fmla="*/ 0 w 582932"/>
              <a:gd name="connsiteY0" fmla="*/ 0 h 6858000"/>
              <a:gd name="connsiteX1" fmla="*/ 582932 w 582932"/>
              <a:gd name="connsiteY1" fmla="*/ 0 h 6858000"/>
              <a:gd name="connsiteX2" fmla="*/ 582932 w 582932"/>
              <a:gd name="connsiteY2" fmla="*/ 6858000 h 6858000"/>
              <a:gd name="connsiteX3" fmla="*/ 0 w 5829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2" h="6858000">
                <a:moveTo>
                  <a:pt x="0" y="0"/>
                </a:moveTo>
                <a:lnTo>
                  <a:pt x="582932" y="0"/>
                </a:lnTo>
                <a:lnTo>
                  <a:pt x="5829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1200150" y="1289050"/>
            <a:ext cx="7572375" cy="3970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Ng</a:t>
            </a:r>
            <a:r>
              <a:rPr lang="nl-NL" altLang="en-US" sz="3600" i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nl-NL" alt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nghề thể hiện trong tranh như thế n</a:t>
            </a:r>
            <a:r>
              <a:rPr lang="nl-NL" altLang="en-US" sz="3600" i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nl-NL" alt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alt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Cách diễn tả </a:t>
            </a:r>
            <a:r>
              <a:rPr lang="en-US" alt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altLang="en-US" sz="3600" i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nghề gắn với đặc điểm mĩ thuật n</a:t>
            </a:r>
            <a:r>
              <a:rPr lang="en-US" altLang="en-US" sz="3600" i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?</a:t>
            </a:r>
            <a:endParaRPr lang="en-US" alt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Chia sẻ thêm về ng</a:t>
            </a:r>
            <a:r>
              <a:rPr lang="nl-NL" altLang="en-US" sz="3600" i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nl-NL" alt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nghề khác m</a:t>
            </a:r>
            <a:r>
              <a:rPr lang="nl-NL" altLang="en-US" sz="3600" i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nl-NL" alt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biết.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Chọn ng</a:t>
            </a:r>
            <a:r>
              <a:rPr lang="nl-NL" altLang="en-US" sz="3600" i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nl-NL" alt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nghề yêu thích</a:t>
            </a:r>
            <a:endParaRPr lang="en-US" altLang="en-US" sz="3200" dirty="0">
              <a:solidFill>
                <a:srgbClr val="0033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025" y="1190625"/>
            <a:ext cx="9010650" cy="541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38" y="153988"/>
            <a:ext cx="9885362" cy="10366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617538" y="1190625"/>
            <a:ext cx="10812462" cy="5522913"/>
            <a:chOff x="617356" y="1190489"/>
            <a:chExt cx="10812644" cy="5523820"/>
          </a:xfrm>
        </p:grpSpPr>
        <p:sp>
          <p:nvSpPr>
            <p:cNvPr id="5" name="Rectangle 4"/>
            <p:cNvSpPr/>
            <p:nvPr/>
          </p:nvSpPr>
          <p:spPr>
            <a:xfrm>
              <a:off x="617356" y="1190489"/>
              <a:ext cx="10812644" cy="5523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63500" dir="13500000" algn="br" rotWithShape="0">
                <a:prstClr val="black">
                  <a:alpha val="9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3558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356" y="2423339"/>
              <a:ext cx="10812644" cy="284099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ck Arc 12"/>
          <p:cNvSpPr/>
          <p:nvPr/>
        </p:nvSpPr>
        <p:spPr>
          <a:xfrm rot="16200000">
            <a:off x="8772525" y="-50800"/>
            <a:ext cx="6838950" cy="6838950"/>
          </a:xfrm>
          <a:prstGeom prst="blockArc">
            <a:avLst>
              <a:gd name="adj1" fmla="val 10800000"/>
              <a:gd name="adj2" fmla="val 21599999"/>
              <a:gd name="adj3" fmla="val 26485"/>
            </a:avLst>
          </a:prstGeom>
          <a:solidFill>
            <a:schemeClr val="accent2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9600" y="1821111"/>
            <a:ext cx="9182100" cy="4284728"/>
            <a:chOff x="609600" y="804596"/>
            <a:chExt cx="9664700" cy="4762500"/>
          </a:xfrm>
          <a:solidFill>
            <a:srgbClr val="ED7809"/>
          </a:solidFill>
          <a:effectLst>
            <a:outerShdw blurRad="317500" sx="102000" sy="102000" algn="ctr" rotWithShape="0">
              <a:prstClr val="black">
                <a:alpha val="82000"/>
              </a:prstClr>
            </a:outerShdw>
          </a:effectLst>
        </p:grpSpPr>
        <p:sp>
          <p:nvSpPr>
            <p:cNvPr id="16" name="Freeform: Shape 15"/>
            <p:cNvSpPr/>
            <p:nvPr/>
          </p:nvSpPr>
          <p:spPr>
            <a:xfrm>
              <a:off x="609600" y="804596"/>
              <a:ext cx="9664700" cy="4762500"/>
            </a:xfrm>
            <a:custGeom>
              <a:avLst/>
              <a:gdLst>
                <a:gd name="connsiteX0" fmla="*/ 0 w 9664700"/>
                <a:gd name="connsiteY0" fmla="*/ 0 h 4762500"/>
                <a:gd name="connsiteX1" fmla="*/ 7283450 w 9664700"/>
                <a:gd name="connsiteY1" fmla="*/ 0 h 4762500"/>
                <a:gd name="connsiteX2" fmla="*/ 9664700 w 9664700"/>
                <a:gd name="connsiteY2" fmla="*/ 2381250 h 4762500"/>
                <a:gd name="connsiteX3" fmla="*/ 7283450 w 9664700"/>
                <a:gd name="connsiteY3" fmla="*/ 4762500 h 4762500"/>
                <a:gd name="connsiteX4" fmla="*/ 0 w 9664700"/>
                <a:gd name="connsiteY4" fmla="*/ 4762500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4700" h="4762500">
                  <a:moveTo>
                    <a:pt x="0" y="0"/>
                  </a:moveTo>
                  <a:lnTo>
                    <a:pt x="7283450" y="0"/>
                  </a:lnTo>
                  <a:cubicBezTo>
                    <a:pt x="8598578" y="0"/>
                    <a:pt x="9664700" y="1066122"/>
                    <a:pt x="9664700" y="2381250"/>
                  </a:cubicBezTo>
                  <a:cubicBezTo>
                    <a:pt x="9664700" y="3696378"/>
                    <a:pt x="8598578" y="4762500"/>
                    <a:pt x="7283450" y="4762500"/>
                  </a:cubicBezTo>
                  <a:lnTo>
                    <a:pt x="0" y="47625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5823" y="2068364"/>
              <a:ext cx="7318441" cy="1334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sản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phẩm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năm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trưng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</a:p>
          </p:txBody>
        </p:sp>
      </p:grpSp>
      <p:pic>
        <p:nvPicPr>
          <p:cNvPr id="24580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975" y="0"/>
            <a:ext cx="4391025" cy="439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08"/>
          <a:stretch>
            <a:fillRect/>
          </a:stretch>
        </p:blipFill>
        <p:spPr>
          <a:xfrm>
            <a:off x="26668" y="0"/>
            <a:ext cx="582932" cy="6858000"/>
          </a:xfrm>
          <a:custGeom>
            <a:avLst/>
            <a:gdLst>
              <a:gd name="connsiteX0" fmla="*/ 0 w 582932"/>
              <a:gd name="connsiteY0" fmla="*/ 0 h 6858000"/>
              <a:gd name="connsiteX1" fmla="*/ 582932 w 582932"/>
              <a:gd name="connsiteY1" fmla="*/ 0 h 6858000"/>
              <a:gd name="connsiteX2" fmla="*/ 582932 w 582932"/>
              <a:gd name="connsiteY2" fmla="*/ 6858000 h 6858000"/>
              <a:gd name="connsiteX3" fmla="*/ 0 w 5829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2" h="6858000">
                <a:moveTo>
                  <a:pt x="0" y="0"/>
                </a:moveTo>
                <a:lnTo>
                  <a:pt x="582932" y="0"/>
                </a:lnTo>
                <a:lnTo>
                  <a:pt x="5829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6" name="Group 25"/>
          <p:cNvGrpSpPr/>
          <p:nvPr/>
        </p:nvGrpSpPr>
        <p:grpSpPr>
          <a:xfrm>
            <a:off x="609600" y="0"/>
            <a:ext cx="5486400" cy="1673225"/>
            <a:chOff x="609600" y="0"/>
            <a:chExt cx="5486400" cy="1673225"/>
          </a:xfrm>
          <a:solidFill>
            <a:srgbClr val="00B0F0"/>
          </a:solidFill>
        </p:grpSpPr>
        <p:grpSp>
          <p:nvGrpSpPr>
            <p:cNvPr id="27" name="Group 26"/>
            <p:cNvGrpSpPr/>
            <p:nvPr/>
          </p:nvGrpSpPr>
          <p:grpSpPr>
            <a:xfrm>
              <a:off x="609600" y="0"/>
              <a:ext cx="5486400" cy="1673225"/>
              <a:chOff x="609600" y="0"/>
              <a:chExt cx="5486400" cy="1673225"/>
            </a:xfrm>
            <a:grpFill/>
          </p:grpSpPr>
          <p:sp>
            <p:nvSpPr>
              <p:cNvPr id="42" name="Freeform: Shape 41"/>
              <p:cNvSpPr/>
              <p:nvPr/>
            </p:nvSpPr>
            <p:spPr>
              <a:xfrm>
                <a:off x="609600" y="0"/>
                <a:ext cx="5486400" cy="1673225"/>
              </a:xfrm>
              <a:custGeom>
                <a:avLst/>
                <a:gdLst>
                  <a:gd name="connsiteX0" fmla="*/ 0 w 5486400"/>
                  <a:gd name="connsiteY0" fmla="*/ 0 h 1673225"/>
                  <a:gd name="connsiteX1" fmla="*/ 5486400 w 5486400"/>
                  <a:gd name="connsiteY1" fmla="*/ 0 h 1673225"/>
                  <a:gd name="connsiteX2" fmla="*/ 5486400 w 5486400"/>
                  <a:gd name="connsiteY2" fmla="*/ 914400 h 1673225"/>
                  <a:gd name="connsiteX3" fmla="*/ 2743200 w 5486400"/>
                  <a:gd name="connsiteY3" fmla="*/ 1673225 h 1673225"/>
                  <a:gd name="connsiteX4" fmla="*/ 0 w 5486400"/>
                  <a:gd name="connsiteY4" fmla="*/ 914400 h 167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0" h="1673225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914400"/>
                    </a:lnTo>
                    <a:lnTo>
                      <a:pt x="2743200" y="1673225"/>
                    </a:lnTo>
                    <a:lnTo>
                      <a:pt x="0" y="9144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glow rad="101600">
                  <a:schemeClr val="tx1">
                    <a:alpha val="60000"/>
                  </a:schemeClr>
                </a:glow>
                <a:outerShdw blurRad="1270000" dist="444500" sx="103000" sy="103000" algn="ctr" rotWithShape="0">
                  <a:prstClr val="black">
                    <a:alpha val="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723900" y="0"/>
                <a:ext cx="5257800" cy="1492250"/>
              </a:xfrm>
              <a:custGeom>
                <a:avLst/>
                <a:gdLst>
                  <a:gd name="connsiteX0" fmla="*/ 0 w 5486400"/>
                  <a:gd name="connsiteY0" fmla="*/ 0 h 1673225"/>
                  <a:gd name="connsiteX1" fmla="*/ 5486400 w 5486400"/>
                  <a:gd name="connsiteY1" fmla="*/ 0 h 1673225"/>
                  <a:gd name="connsiteX2" fmla="*/ 5486400 w 5486400"/>
                  <a:gd name="connsiteY2" fmla="*/ 914400 h 1673225"/>
                  <a:gd name="connsiteX3" fmla="*/ 2743200 w 5486400"/>
                  <a:gd name="connsiteY3" fmla="*/ 1673225 h 1673225"/>
                  <a:gd name="connsiteX4" fmla="*/ 0 w 5486400"/>
                  <a:gd name="connsiteY4" fmla="*/ 914400 h 167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0" h="1673225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914400"/>
                    </a:lnTo>
                    <a:lnTo>
                      <a:pt x="2743200" y="1673225"/>
                    </a:lnTo>
                    <a:lnTo>
                      <a:pt x="0" y="914400"/>
                    </a:ln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09600" y="0"/>
              <a:ext cx="525780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uLnTx/>
                  <a:uFillTx/>
                  <a:latin typeface="UTM Alberta Heavy" pitchFamily="18" charset="0"/>
                  <a:ea typeface="+mn-ea"/>
                  <a:cs typeface="+mn-cs"/>
                </a:rPr>
                <a:t>DẶN DÒ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ck Arc 12"/>
          <p:cNvSpPr/>
          <p:nvPr/>
        </p:nvSpPr>
        <p:spPr>
          <a:xfrm rot="16200000">
            <a:off x="8772525" y="0"/>
            <a:ext cx="6838950" cy="6838950"/>
          </a:xfrm>
          <a:prstGeom prst="blockArc">
            <a:avLst>
              <a:gd name="adj1" fmla="val 10800000"/>
              <a:gd name="adj2" fmla="val 21599999"/>
              <a:gd name="adj3" fmla="val 26485"/>
            </a:avLst>
          </a:prstGeom>
          <a:solidFill>
            <a:schemeClr val="accent2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" y="2039872"/>
            <a:ext cx="9182100" cy="4284728"/>
            <a:chOff x="609600" y="1047750"/>
            <a:chExt cx="9664700" cy="4762500"/>
          </a:xfrm>
          <a:solidFill>
            <a:schemeClr val="accent6">
              <a:lumMod val="75000"/>
            </a:schemeClr>
          </a:solidFill>
          <a:effectLst>
            <a:outerShdw blurRad="317500" sx="102000" sy="102000" algn="ctr" rotWithShape="0">
              <a:prstClr val="black">
                <a:alpha val="82000"/>
              </a:prstClr>
            </a:outerShdw>
          </a:effectLst>
        </p:grpSpPr>
        <p:sp>
          <p:nvSpPr>
            <p:cNvPr id="20" name="Freeform: Shape 19"/>
            <p:cNvSpPr/>
            <p:nvPr/>
          </p:nvSpPr>
          <p:spPr>
            <a:xfrm>
              <a:off x="609600" y="1047750"/>
              <a:ext cx="9664700" cy="4762500"/>
            </a:xfrm>
            <a:custGeom>
              <a:avLst/>
              <a:gdLst>
                <a:gd name="connsiteX0" fmla="*/ 0 w 9664700"/>
                <a:gd name="connsiteY0" fmla="*/ 0 h 4762500"/>
                <a:gd name="connsiteX1" fmla="*/ 7283450 w 9664700"/>
                <a:gd name="connsiteY1" fmla="*/ 0 h 4762500"/>
                <a:gd name="connsiteX2" fmla="*/ 9664700 w 9664700"/>
                <a:gd name="connsiteY2" fmla="*/ 2381250 h 4762500"/>
                <a:gd name="connsiteX3" fmla="*/ 7283450 w 9664700"/>
                <a:gd name="connsiteY3" fmla="*/ 4762500 h 4762500"/>
                <a:gd name="connsiteX4" fmla="*/ 0 w 9664700"/>
                <a:gd name="connsiteY4" fmla="*/ 4762500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4700" h="4762500">
                  <a:moveTo>
                    <a:pt x="0" y="0"/>
                  </a:moveTo>
                  <a:lnTo>
                    <a:pt x="7283450" y="0"/>
                  </a:lnTo>
                  <a:cubicBezTo>
                    <a:pt x="8598578" y="0"/>
                    <a:pt x="9664700" y="1066122"/>
                    <a:pt x="9664700" y="2381250"/>
                  </a:cubicBezTo>
                  <a:cubicBezTo>
                    <a:pt x="9664700" y="3696378"/>
                    <a:pt x="8598578" y="4762500"/>
                    <a:pt x="7283450" y="4762500"/>
                  </a:cubicBezTo>
                  <a:lnTo>
                    <a:pt x="0" y="47625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88606" y="1877145"/>
              <a:ext cx="6704624" cy="256571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CHÀO TẠM BIỆT !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uLnTx/>
                <a:uFillTx/>
                <a:latin typeface="UTM Alberta Heavy" pitchFamily="18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uLnTx/>
                  <a:uFillTx/>
                  <a:latin typeface="UTM Alberta Heavy" pitchFamily="18" charset="0"/>
                  <a:ea typeface="+mn-ea"/>
                  <a:cs typeface="+mn-cs"/>
                </a:rPr>
                <a:t>HẸN GẶP LẠI CÁC EM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uLnTx/>
                  <a:uFillTx/>
                  <a:latin typeface="UTM Alberta Heavy" pitchFamily="18" charset="0"/>
                  <a:ea typeface="+mn-ea"/>
                  <a:cs typeface="+mn-cs"/>
                </a:rPr>
                <a:t>TRONG TIẾT HỌC SAU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524000" y="3429000"/>
            <a:ext cx="7480300" cy="0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9833">
            <a:off x="-11112" y="1588"/>
            <a:ext cx="6040438" cy="2308225"/>
          </a:xfrm>
          <a:prstGeom prst="rect">
            <a:avLst/>
          </a:prstGeom>
          <a:effectLst>
            <a:outerShdw blurRad="152400" dist="139700" dir="13500000" algn="br" rotWithShape="0">
              <a:prstClr val="black">
                <a:alpha val="63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109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UTM Alberta Heavy</vt:lpstr>
      <vt:lpstr>UTM Davida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3</cp:revision>
  <dcterms:created xsi:type="dcterms:W3CDTF">2025-02-17T18:51:27Z</dcterms:created>
  <dcterms:modified xsi:type="dcterms:W3CDTF">2025-02-17T19:18:59Z</dcterms:modified>
</cp:coreProperties>
</file>