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</p:sldMasterIdLst>
  <p:notesMasterIdLst>
    <p:notesMasterId r:id="rId23"/>
  </p:notesMasterIdLst>
  <p:sldIdLst>
    <p:sldId id="18906" r:id="rId2"/>
    <p:sldId id="325" r:id="rId3"/>
    <p:sldId id="303" r:id="rId4"/>
    <p:sldId id="260" r:id="rId5"/>
    <p:sldId id="323" r:id="rId6"/>
    <p:sldId id="310" r:id="rId7"/>
    <p:sldId id="259" r:id="rId8"/>
    <p:sldId id="327" r:id="rId9"/>
    <p:sldId id="18905" r:id="rId10"/>
    <p:sldId id="311" r:id="rId11"/>
    <p:sldId id="312" r:id="rId12"/>
    <p:sldId id="313" r:id="rId13"/>
    <p:sldId id="314" r:id="rId14"/>
    <p:sldId id="317" r:id="rId15"/>
    <p:sldId id="316" r:id="rId16"/>
    <p:sldId id="319" r:id="rId17"/>
    <p:sldId id="320" r:id="rId18"/>
    <p:sldId id="321" r:id="rId19"/>
    <p:sldId id="324" r:id="rId20"/>
    <p:sldId id="322" r:id="rId21"/>
    <p:sldId id="271" r:id="rId22"/>
  </p:sldIdLst>
  <p:sldSz cx="9144000" cy="5143500" type="screen16x9"/>
  <p:notesSz cx="6858000" cy="9144000"/>
  <p:embeddedFontLst>
    <p:embeddedFont>
      <p:font typeface="#9Slide03 Ample" panose="02000000000000000000" pitchFamily="2" charset="77"/>
      <p:regular r:id="rId24"/>
    </p:embeddedFont>
    <p:embeddedFont>
      <p:font typeface="#9Slide03 AmpleSoft" panose="02000000000000000000" pitchFamily="2" charset="77"/>
      <p:regular r:id="rId25"/>
    </p:embeddedFont>
    <p:embeddedFont>
      <p:font typeface="#9Slide05 Fleur" panose="02040403050506020204" pitchFamily="18" charset="77"/>
      <p:regular r:id="rId26"/>
    </p:embeddedFont>
    <p:embeddedFont>
      <p:font typeface="#9Slide07 Pangolin" pitchFamily="2" charset="77"/>
      <p:regular r:id="rId27"/>
    </p:embeddedFont>
    <p:embeddedFont>
      <p:font typeface="Electrolize" panose="02000506000000020004" pitchFamily="2" charset="0"/>
      <p:regular r:id="rId28"/>
    </p:embeddedFont>
    <p:embeddedFont>
      <p:font typeface="Teko" panose="02000000000000000000" pitchFamily="2" charset="77"/>
      <p:regular r:id="rId29"/>
      <p:bold r:id="rId30"/>
    </p:embeddedFont>
    <p:embeddedFont>
      <p:font typeface="Teko Medium" panose="02000000000000000000" pitchFamily="2" charset="77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4D8"/>
    <a:srgbClr val="C6E2C3"/>
    <a:srgbClr val="EBFFF4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45D1D4-C018-4D72-A655-88C5DB9AB713}">
  <a:tblStyle styleId="{CF45D1D4-C018-4D72-A655-88C5DB9AB7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78695" autoAdjust="0"/>
  </p:normalViewPr>
  <p:slideViewPr>
    <p:cSldViewPr snapToGrid="0">
      <p:cViewPr varScale="1">
        <p:scale>
          <a:sx n="133" d="100"/>
          <a:sy n="133" d="100"/>
        </p:scale>
        <p:origin x="1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01722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48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27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379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61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26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59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124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25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67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0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0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81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g14d6535e0d4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4" name="Google Shape;2014;g14d6535e0d4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584b0b1b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584b0b1bd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SG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485a77ac1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1485a77ac1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2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97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14d6535e0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14d6535e0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88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39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5046625" y="2111200"/>
            <a:ext cx="3382200" cy="1284000"/>
          </a:xfrm>
          <a:prstGeom prst="rect">
            <a:avLst/>
          </a:prstGeom>
          <a:solidFill>
            <a:srgbClr val="FF9933">
              <a:alpha val="3848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6272275" y="1152475"/>
            <a:ext cx="93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5046625" y="3512125"/>
            <a:ext cx="33822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6365129" y="4154157"/>
            <a:ext cx="5053091" cy="435777"/>
            <a:chOff x="5896679" y="4472082"/>
            <a:chExt cx="5053091" cy="435777"/>
          </a:xfrm>
        </p:grpSpPr>
        <p:grpSp>
          <p:nvGrpSpPr>
            <p:cNvPr id="16" name="Google Shape;16;p3"/>
            <p:cNvGrpSpPr/>
            <p:nvPr/>
          </p:nvGrpSpPr>
          <p:grpSpPr>
            <a:xfrm rot="-5400000" flipH="1">
              <a:off x="7373411" y="2995351"/>
              <a:ext cx="435777" cy="3389240"/>
              <a:chOff x="4566275" y="2563884"/>
              <a:chExt cx="61675" cy="479675"/>
            </a:xfrm>
          </p:grpSpPr>
          <p:sp>
            <p:nvSpPr>
              <p:cNvPr id="17" name="Google Shape;17;p3"/>
              <p:cNvSpPr/>
              <p:nvPr/>
            </p:nvSpPr>
            <p:spPr>
              <a:xfrm>
                <a:off x="4566275" y="2578634"/>
                <a:ext cx="55075" cy="4649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97" extrusionOk="0">
                    <a:moveTo>
                      <a:pt x="2094" y="0"/>
                    </a:moveTo>
                    <a:lnTo>
                      <a:pt x="2094" y="8096"/>
                    </a:lnTo>
                    <a:lnTo>
                      <a:pt x="0" y="12005"/>
                    </a:lnTo>
                    <a:lnTo>
                      <a:pt x="0" y="18596"/>
                    </a:lnTo>
                    <a:lnTo>
                      <a:pt x="109" y="18596"/>
                    </a:lnTo>
                    <a:lnTo>
                      <a:pt x="109" y="12051"/>
                    </a:lnTo>
                    <a:lnTo>
                      <a:pt x="2203" y="8112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3"/>
              <p:cNvSpPr/>
              <p:nvPr/>
            </p:nvSpPr>
            <p:spPr>
              <a:xfrm>
                <a:off x="4611650" y="2563884"/>
                <a:ext cx="163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3" extrusionOk="0">
                    <a:moveTo>
                      <a:pt x="326" y="109"/>
                    </a:moveTo>
                    <a:cubicBezTo>
                      <a:pt x="465" y="109"/>
                      <a:pt x="558" y="202"/>
                      <a:pt x="558" y="342"/>
                    </a:cubicBezTo>
                    <a:cubicBezTo>
                      <a:pt x="558" y="482"/>
                      <a:pt x="465" y="575"/>
                      <a:pt x="326" y="575"/>
                    </a:cubicBezTo>
                    <a:cubicBezTo>
                      <a:pt x="186" y="575"/>
                      <a:pt x="93" y="466"/>
                      <a:pt x="93" y="342"/>
                    </a:cubicBezTo>
                    <a:cubicBezTo>
                      <a:pt x="93" y="202"/>
                      <a:pt x="202" y="109"/>
                      <a:pt x="326" y="109"/>
                    </a:cubicBezTo>
                    <a:close/>
                    <a:moveTo>
                      <a:pt x="326" y="1"/>
                    </a:moveTo>
                    <a:cubicBezTo>
                      <a:pt x="124" y="1"/>
                      <a:pt x="0" y="156"/>
                      <a:pt x="0" y="327"/>
                    </a:cubicBezTo>
                    <a:cubicBezTo>
                      <a:pt x="0" y="513"/>
                      <a:pt x="155" y="652"/>
                      <a:pt x="326" y="652"/>
                    </a:cubicBezTo>
                    <a:cubicBezTo>
                      <a:pt x="496" y="652"/>
                      <a:pt x="651" y="513"/>
                      <a:pt x="651" y="327"/>
                    </a:cubicBezTo>
                    <a:cubicBezTo>
                      <a:pt x="651" y="125"/>
                      <a:pt x="496" y="1"/>
                      <a:pt x="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3"/>
            <p:cNvGrpSpPr/>
            <p:nvPr/>
          </p:nvGrpSpPr>
          <p:grpSpPr>
            <a:xfrm rot="-5400000">
              <a:off x="8886321" y="3688564"/>
              <a:ext cx="109695" cy="2328855"/>
              <a:chOff x="4541850" y="2791375"/>
              <a:chExt cx="15525" cy="329600"/>
            </a:xfrm>
          </p:grpSpPr>
          <p:sp>
            <p:nvSpPr>
              <p:cNvPr id="20" name="Google Shape;20;p3"/>
              <p:cNvSpPr/>
              <p:nvPr/>
            </p:nvSpPr>
            <p:spPr>
              <a:xfrm>
                <a:off x="4548050" y="2805725"/>
                <a:ext cx="2350" cy="3152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610" extrusionOk="0">
                    <a:moveTo>
                      <a:pt x="1" y="0"/>
                    </a:moveTo>
                    <a:lnTo>
                      <a:pt x="1" y="12610"/>
                    </a:lnTo>
                    <a:lnTo>
                      <a:pt x="94" y="1261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3"/>
              <p:cNvSpPr/>
              <p:nvPr/>
            </p:nvSpPr>
            <p:spPr>
              <a:xfrm>
                <a:off x="4541850" y="2791375"/>
                <a:ext cx="15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1" extrusionOk="0">
                    <a:moveTo>
                      <a:pt x="311" y="78"/>
                    </a:moveTo>
                    <a:cubicBezTo>
                      <a:pt x="419" y="78"/>
                      <a:pt x="512" y="171"/>
                      <a:pt x="543" y="311"/>
                    </a:cubicBezTo>
                    <a:cubicBezTo>
                      <a:pt x="543" y="450"/>
                      <a:pt x="435" y="543"/>
                      <a:pt x="311" y="543"/>
                    </a:cubicBezTo>
                    <a:cubicBezTo>
                      <a:pt x="171" y="543"/>
                      <a:pt x="78" y="450"/>
                      <a:pt x="78" y="311"/>
                    </a:cubicBezTo>
                    <a:cubicBezTo>
                      <a:pt x="78" y="171"/>
                      <a:pt x="186" y="78"/>
                      <a:pt x="311" y="78"/>
                    </a:cubicBezTo>
                    <a:close/>
                    <a:moveTo>
                      <a:pt x="311" y="1"/>
                    </a:moveTo>
                    <a:cubicBezTo>
                      <a:pt x="124" y="1"/>
                      <a:pt x="0" y="140"/>
                      <a:pt x="0" y="311"/>
                    </a:cubicBezTo>
                    <a:cubicBezTo>
                      <a:pt x="0" y="481"/>
                      <a:pt x="124" y="621"/>
                      <a:pt x="311" y="621"/>
                    </a:cubicBezTo>
                    <a:cubicBezTo>
                      <a:pt x="481" y="621"/>
                      <a:pt x="621" y="481"/>
                      <a:pt x="621" y="311"/>
                    </a:cubicBezTo>
                    <a:cubicBezTo>
                      <a:pt x="621" y="140"/>
                      <a:pt x="481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3"/>
            <p:cNvGrpSpPr/>
            <p:nvPr/>
          </p:nvGrpSpPr>
          <p:grpSpPr>
            <a:xfrm rot="-5400000">
              <a:off x="9730496" y="3525526"/>
              <a:ext cx="109695" cy="2328855"/>
              <a:chOff x="4541850" y="2791375"/>
              <a:chExt cx="15525" cy="329600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4548050" y="2805725"/>
                <a:ext cx="2350" cy="3152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610" extrusionOk="0">
                    <a:moveTo>
                      <a:pt x="1" y="0"/>
                    </a:moveTo>
                    <a:lnTo>
                      <a:pt x="1" y="12610"/>
                    </a:lnTo>
                    <a:lnTo>
                      <a:pt x="94" y="1261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4541850" y="2791375"/>
                <a:ext cx="15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1" extrusionOk="0">
                    <a:moveTo>
                      <a:pt x="311" y="78"/>
                    </a:moveTo>
                    <a:cubicBezTo>
                      <a:pt x="419" y="78"/>
                      <a:pt x="512" y="171"/>
                      <a:pt x="543" y="311"/>
                    </a:cubicBezTo>
                    <a:cubicBezTo>
                      <a:pt x="543" y="450"/>
                      <a:pt x="435" y="543"/>
                      <a:pt x="311" y="543"/>
                    </a:cubicBezTo>
                    <a:cubicBezTo>
                      <a:pt x="171" y="543"/>
                      <a:pt x="78" y="450"/>
                      <a:pt x="78" y="311"/>
                    </a:cubicBezTo>
                    <a:cubicBezTo>
                      <a:pt x="78" y="171"/>
                      <a:pt x="186" y="78"/>
                      <a:pt x="311" y="78"/>
                    </a:cubicBezTo>
                    <a:close/>
                    <a:moveTo>
                      <a:pt x="311" y="1"/>
                    </a:moveTo>
                    <a:cubicBezTo>
                      <a:pt x="124" y="1"/>
                      <a:pt x="0" y="140"/>
                      <a:pt x="0" y="311"/>
                    </a:cubicBezTo>
                    <a:cubicBezTo>
                      <a:pt x="0" y="481"/>
                      <a:pt x="124" y="621"/>
                      <a:pt x="311" y="621"/>
                    </a:cubicBezTo>
                    <a:cubicBezTo>
                      <a:pt x="481" y="621"/>
                      <a:pt x="621" y="481"/>
                      <a:pt x="621" y="311"/>
                    </a:cubicBezTo>
                    <a:cubicBezTo>
                      <a:pt x="621" y="140"/>
                      <a:pt x="481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715100" y="1300950"/>
            <a:ext cx="4087500" cy="25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51" name="Google Shape;51;p8"/>
          <p:cNvGrpSpPr/>
          <p:nvPr/>
        </p:nvGrpSpPr>
        <p:grpSpPr>
          <a:xfrm flipH="1">
            <a:off x="-1786096" y="4532877"/>
            <a:ext cx="5253816" cy="1622108"/>
            <a:chOff x="5092229" y="-180802"/>
            <a:chExt cx="5253816" cy="1622108"/>
          </a:xfrm>
        </p:grpSpPr>
        <p:sp>
          <p:nvSpPr>
            <p:cNvPr id="52" name="Google Shape;52;p8"/>
            <p:cNvSpPr/>
            <p:nvPr/>
          </p:nvSpPr>
          <p:spPr>
            <a:xfrm rot="-5400000">
              <a:off x="7730875" y="-786985"/>
              <a:ext cx="556247" cy="3516670"/>
            </a:xfrm>
            <a:custGeom>
              <a:avLst/>
              <a:gdLst/>
              <a:ahLst/>
              <a:cxnLst/>
              <a:rect l="l" t="t" r="r" b="b"/>
              <a:pathLst>
                <a:path w="3149" h="15790" extrusionOk="0">
                  <a:moveTo>
                    <a:pt x="0" y="0"/>
                  </a:moveTo>
                  <a:lnTo>
                    <a:pt x="0" y="3707"/>
                  </a:lnTo>
                  <a:lnTo>
                    <a:pt x="3056" y="7895"/>
                  </a:lnTo>
                  <a:lnTo>
                    <a:pt x="3056" y="15789"/>
                  </a:lnTo>
                  <a:lnTo>
                    <a:pt x="3149" y="15789"/>
                  </a:lnTo>
                  <a:lnTo>
                    <a:pt x="3149" y="7848"/>
                  </a:lnTo>
                  <a:lnTo>
                    <a:pt x="78" y="367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rot="-5400000">
              <a:off x="6133918" y="1187736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52" y="92"/>
                  </a:moveTo>
                  <a:cubicBezTo>
                    <a:pt x="477" y="92"/>
                    <a:pt x="559" y="196"/>
                    <a:pt x="559" y="326"/>
                  </a:cubicBezTo>
                  <a:cubicBezTo>
                    <a:pt x="559" y="466"/>
                    <a:pt x="450" y="559"/>
                    <a:pt x="326" y="559"/>
                  </a:cubicBezTo>
                  <a:cubicBezTo>
                    <a:pt x="187" y="559"/>
                    <a:pt x="94" y="450"/>
                    <a:pt x="94" y="326"/>
                  </a:cubicBezTo>
                  <a:cubicBezTo>
                    <a:pt x="94" y="187"/>
                    <a:pt x="218" y="94"/>
                    <a:pt x="326" y="94"/>
                  </a:cubicBezTo>
                  <a:cubicBezTo>
                    <a:pt x="335" y="93"/>
                    <a:pt x="344" y="92"/>
                    <a:pt x="352" y="92"/>
                  </a:cubicBezTo>
                  <a:close/>
                  <a:moveTo>
                    <a:pt x="311" y="1"/>
                  </a:moveTo>
                  <a:cubicBezTo>
                    <a:pt x="140" y="1"/>
                    <a:pt x="0" y="156"/>
                    <a:pt x="0" y="326"/>
                  </a:cubicBezTo>
                  <a:cubicBezTo>
                    <a:pt x="0" y="497"/>
                    <a:pt x="156" y="637"/>
                    <a:pt x="326" y="637"/>
                  </a:cubicBezTo>
                  <a:cubicBezTo>
                    <a:pt x="497" y="637"/>
                    <a:pt x="652" y="481"/>
                    <a:pt x="636" y="311"/>
                  </a:cubicBezTo>
                  <a:cubicBezTo>
                    <a:pt x="636" y="140"/>
                    <a:pt x="481" y="1"/>
                    <a:pt x="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-5400000">
              <a:off x="8548261" y="-405760"/>
              <a:ext cx="559074" cy="3036496"/>
            </a:xfrm>
            <a:custGeom>
              <a:avLst/>
              <a:gdLst/>
              <a:ahLst/>
              <a:cxnLst/>
              <a:rect l="l" t="t" r="r" b="b"/>
              <a:pathLst>
                <a:path w="3165" h="13634" extrusionOk="0">
                  <a:moveTo>
                    <a:pt x="1" y="0"/>
                  </a:moveTo>
                  <a:lnTo>
                    <a:pt x="1" y="2063"/>
                  </a:lnTo>
                  <a:lnTo>
                    <a:pt x="3072" y="6251"/>
                  </a:lnTo>
                  <a:lnTo>
                    <a:pt x="3072" y="13633"/>
                  </a:lnTo>
                  <a:lnTo>
                    <a:pt x="3165" y="13633"/>
                  </a:lnTo>
                  <a:lnTo>
                    <a:pt x="3165" y="6220"/>
                  </a:lnTo>
                  <a:lnTo>
                    <a:pt x="109" y="20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-5400000">
              <a:off x="7200560" y="1327460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26" y="63"/>
                  </a:moveTo>
                  <a:cubicBezTo>
                    <a:pt x="466" y="63"/>
                    <a:pt x="559" y="187"/>
                    <a:pt x="559" y="311"/>
                  </a:cubicBezTo>
                  <a:cubicBezTo>
                    <a:pt x="559" y="435"/>
                    <a:pt x="435" y="543"/>
                    <a:pt x="326" y="543"/>
                  </a:cubicBezTo>
                  <a:cubicBezTo>
                    <a:pt x="187" y="543"/>
                    <a:pt x="94" y="419"/>
                    <a:pt x="94" y="311"/>
                  </a:cubicBezTo>
                  <a:cubicBezTo>
                    <a:pt x="94" y="171"/>
                    <a:pt x="202" y="63"/>
                    <a:pt x="326" y="63"/>
                  </a:cubicBezTo>
                  <a:close/>
                  <a:moveTo>
                    <a:pt x="311" y="0"/>
                  </a:moveTo>
                  <a:cubicBezTo>
                    <a:pt x="125" y="0"/>
                    <a:pt x="0" y="156"/>
                    <a:pt x="0" y="326"/>
                  </a:cubicBezTo>
                  <a:cubicBezTo>
                    <a:pt x="0" y="497"/>
                    <a:pt x="156" y="636"/>
                    <a:pt x="326" y="636"/>
                  </a:cubicBezTo>
                  <a:cubicBezTo>
                    <a:pt x="497" y="636"/>
                    <a:pt x="652" y="481"/>
                    <a:pt x="636" y="311"/>
                  </a:cubicBezTo>
                  <a:cubicBezTo>
                    <a:pt x="636" y="125"/>
                    <a:pt x="481" y="0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-5400000">
              <a:off x="8196195" y="-836943"/>
              <a:ext cx="16604" cy="2808436"/>
            </a:xfrm>
            <a:custGeom>
              <a:avLst/>
              <a:gdLst/>
              <a:ahLst/>
              <a:cxnLst/>
              <a:rect l="l" t="t" r="r" b="b"/>
              <a:pathLst>
                <a:path w="94" h="12610" extrusionOk="0">
                  <a:moveTo>
                    <a:pt x="1" y="0"/>
                  </a:moveTo>
                  <a:lnTo>
                    <a:pt x="1" y="12610"/>
                  </a:lnTo>
                  <a:lnTo>
                    <a:pt x="94" y="1261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rot="-5400000">
              <a:off x="6699616" y="509694"/>
              <a:ext cx="109695" cy="109695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11" y="78"/>
                  </a:moveTo>
                  <a:cubicBezTo>
                    <a:pt x="419" y="78"/>
                    <a:pt x="512" y="171"/>
                    <a:pt x="543" y="311"/>
                  </a:cubicBezTo>
                  <a:cubicBezTo>
                    <a:pt x="543" y="450"/>
                    <a:pt x="435" y="543"/>
                    <a:pt x="311" y="543"/>
                  </a:cubicBezTo>
                  <a:cubicBezTo>
                    <a:pt x="171" y="543"/>
                    <a:pt x="78" y="450"/>
                    <a:pt x="78" y="311"/>
                  </a:cubicBezTo>
                  <a:cubicBezTo>
                    <a:pt x="78" y="171"/>
                    <a:pt x="186" y="78"/>
                    <a:pt x="311" y="78"/>
                  </a:cubicBezTo>
                  <a:close/>
                  <a:moveTo>
                    <a:pt x="311" y="1"/>
                  </a:moveTo>
                  <a:cubicBezTo>
                    <a:pt x="124" y="1"/>
                    <a:pt x="0" y="140"/>
                    <a:pt x="0" y="311"/>
                  </a:cubicBezTo>
                  <a:cubicBezTo>
                    <a:pt x="0" y="481"/>
                    <a:pt x="124" y="621"/>
                    <a:pt x="311" y="621"/>
                  </a:cubicBezTo>
                  <a:cubicBezTo>
                    <a:pt x="481" y="621"/>
                    <a:pt x="621" y="481"/>
                    <a:pt x="621" y="311"/>
                  </a:cubicBezTo>
                  <a:cubicBezTo>
                    <a:pt x="621" y="140"/>
                    <a:pt x="481" y="1"/>
                    <a:pt x="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7072794" y="-1818683"/>
              <a:ext cx="389143" cy="4141831"/>
            </a:xfrm>
            <a:custGeom>
              <a:avLst/>
              <a:gdLst/>
              <a:ahLst/>
              <a:cxnLst/>
              <a:rect l="l" t="t" r="r" b="b"/>
              <a:pathLst>
                <a:path w="2203" h="18597" extrusionOk="0">
                  <a:moveTo>
                    <a:pt x="2094" y="0"/>
                  </a:moveTo>
                  <a:lnTo>
                    <a:pt x="2094" y="8096"/>
                  </a:lnTo>
                  <a:lnTo>
                    <a:pt x="0" y="12005"/>
                  </a:lnTo>
                  <a:lnTo>
                    <a:pt x="0" y="18596"/>
                  </a:lnTo>
                  <a:lnTo>
                    <a:pt x="109" y="18596"/>
                  </a:lnTo>
                  <a:lnTo>
                    <a:pt x="109" y="12051"/>
                  </a:lnTo>
                  <a:lnTo>
                    <a:pt x="2203" y="8112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rot="-5400000">
              <a:off x="5092318" y="10944"/>
              <a:ext cx="115171" cy="115348"/>
            </a:xfrm>
            <a:custGeom>
              <a:avLst/>
              <a:gdLst/>
              <a:ahLst/>
              <a:cxnLst/>
              <a:rect l="l" t="t" r="r" b="b"/>
              <a:pathLst>
                <a:path w="652" h="653" extrusionOk="0">
                  <a:moveTo>
                    <a:pt x="326" y="109"/>
                  </a:moveTo>
                  <a:cubicBezTo>
                    <a:pt x="465" y="109"/>
                    <a:pt x="558" y="202"/>
                    <a:pt x="558" y="342"/>
                  </a:cubicBezTo>
                  <a:cubicBezTo>
                    <a:pt x="558" y="482"/>
                    <a:pt x="465" y="575"/>
                    <a:pt x="326" y="575"/>
                  </a:cubicBezTo>
                  <a:cubicBezTo>
                    <a:pt x="186" y="575"/>
                    <a:pt x="93" y="466"/>
                    <a:pt x="93" y="342"/>
                  </a:cubicBezTo>
                  <a:cubicBezTo>
                    <a:pt x="93" y="202"/>
                    <a:pt x="202" y="109"/>
                    <a:pt x="326" y="109"/>
                  </a:cubicBezTo>
                  <a:close/>
                  <a:moveTo>
                    <a:pt x="326" y="1"/>
                  </a:moveTo>
                  <a:cubicBezTo>
                    <a:pt x="124" y="1"/>
                    <a:pt x="0" y="156"/>
                    <a:pt x="0" y="327"/>
                  </a:cubicBezTo>
                  <a:cubicBezTo>
                    <a:pt x="0" y="513"/>
                    <a:pt x="155" y="652"/>
                    <a:pt x="326" y="652"/>
                  </a:cubicBezTo>
                  <a:cubicBezTo>
                    <a:pt x="496" y="652"/>
                    <a:pt x="651" y="513"/>
                    <a:pt x="651" y="327"/>
                  </a:cubicBezTo>
                  <a:cubicBezTo>
                    <a:pt x="651" y="125"/>
                    <a:pt x="496" y="1"/>
                    <a:pt x="3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8"/>
            <p:cNvSpPr/>
            <p:nvPr/>
          </p:nvSpPr>
          <p:spPr>
            <a:xfrm rot="-5400000">
              <a:off x="7806618" y="-1596908"/>
              <a:ext cx="449555" cy="3375023"/>
            </a:xfrm>
            <a:custGeom>
              <a:avLst/>
              <a:gdLst/>
              <a:ahLst/>
              <a:cxnLst/>
              <a:rect l="l" t="t" r="r" b="b"/>
              <a:pathLst>
                <a:path w="2545" h="15154" extrusionOk="0">
                  <a:moveTo>
                    <a:pt x="2467" y="1"/>
                  </a:moveTo>
                  <a:lnTo>
                    <a:pt x="2467" y="4638"/>
                  </a:lnTo>
                  <a:lnTo>
                    <a:pt x="1" y="8950"/>
                  </a:lnTo>
                  <a:lnTo>
                    <a:pt x="1" y="8981"/>
                  </a:lnTo>
                  <a:lnTo>
                    <a:pt x="1" y="15154"/>
                  </a:lnTo>
                  <a:lnTo>
                    <a:pt x="94" y="15154"/>
                  </a:lnTo>
                  <a:lnTo>
                    <a:pt x="94" y="8996"/>
                  </a:lnTo>
                  <a:lnTo>
                    <a:pt x="2544" y="4669"/>
                  </a:lnTo>
                  <a:lnTo>
                    <a:pt x="2544" y="4654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6236548" y="-180714"/>
              <a:ext cx="109872" cy="109695"/>
            </a:xfrm>
            <a:custGeom>
              <a:avLst/>
              <a:gdLst/>
              <a:ahLst/>
              <a:cxnLst/>
              <a:rect l="l" t="t" r="r" b="b"/>
              <a:pathLst>
                <a:path w="622" h="621" extrusionOk="0">
                  <a:moveTo>
                    <a:pt x="311" y="78"/>
                  </a:moveTo>
                  <a:cubicBezTo>
                    <a:pt x="435" y="78"/>
                    <a:pt x="544" y="187"/>
                    <a:pt x="544" y="311"/>
                  </a:cubicBezTo>
                  <a:cubicBezTo>
                    <a:pt x="544" y="450"/>
                    <a:pt x="435" y="543"/>
                    <a:pt x="311" y="543"/>
                  </a:cubicBezTo>
                  <a:cubicBezTo>
                    <a:pt x="171" y="543"/>
                    <a:pt x="78" y="450"/>
                    <a:pt x="78" y="311"/>
                  </a:cubicBezTo>
                  <a:cubicBezTo>
                    <a:pt x="78" y="187"/>
                    <a:pt x="202" y="78"/>
                    <a:pt x="311" y="78"/>
                  </a:cubicBezTo>
                  <a:close/>
                  <a:moveTo>
                    <a:pt x="311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1"/>
                    <a:pt x="140" y="621"/>
                    <a:pt x="311" y="621"/>
                  </a:cubicBezTo>
                  <a:cubicBezTo>
                    <a:pt x="482" y="621"/>
                    <a:pt x="621" y="481"/>
                    <a:pt x="621" y="311"/>
                  </a:cubicBezTo>
                  <a:cubicBezTo>
                    <a:pt x="621" y="140"/>
                    <a:pt x="482" y="0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715100" y="2349499"/>
            <a:ext cx="3720900" cy="6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hlink"/>
                </a:solidFill>
                <a:latin typeface="Teko Medium"/>
                <a:ea typeface="Teko Medium"/>
                <a:cs typeface="Teko Medium"/>
                <a:sym typeface="Tek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715100" y="2905000"/>
            <a:ext cx="3720900" cy="12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9"/>
          <p:cNvGrpSpPr/>
          <p:nvPr/>
        </p:nvGrpSpPr>
        <p:grpSpPr>
          <a:xfrm flipH="1">
            <a:off x="-2000921" y="4535157"/>
            <a:ext cx="5053091" cy="435777"/>
            <a:chOff x="5896679" y="4472082"/>
            <a:chExt cx="5053091" cy="435777"/>
          </a:xfrm>
        </p:grpSpPr>
        <p:grpSp>
          <p:nvGrpSpPr>
            <p:cNvPr id="66" name="Google Shape;66;p9"/>
            <p:cNvGrpSpPr/>
            <p:nvPr/>
          </p:nvGrpSpPr>
          <p:grpSpPr>
            <a:xfrm rot="-5400000">
              <a:off x="8886321" y="3688564"/>
              <a:ext cx="109695" cy="2328855"/>
              <a:chOff x="4541850" y="2791375"/>
              <a:chExt cx="15525" cy="329600"/>
            </a:xfrm>
          </p:grpSpPr>
          <p:sp>
            <p:nvSpPr>
              <p:cNvPr id="67" name="Google Shape;67;p9"/>
              <p:cNvSpPr/>
              <p:nvPr/>
            </p:nvSpPr>
            <p:spPr>
              <a:xfrm>
                <a:off x="4548050" y="2805725"/>
                <a:ext cx="2350" cy="3152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610" extrusionOk="0">
                    <a:moveTo>
                      <a:pt x="1" y="0"/>
                    </a:moveTo>
                    <a:lnTo>
                      <a:pt x="1" y="12610"/>
                    </a:lnTo>
                    <a:lnTo>
                      <a:pt x="94" y="1261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9"/>
              <p:cNvSpPr/>
              <p:nvPr/>
            </p:nvSpPr>
            <p:spPr>
              <a:xfrm>
                <a:off x="4541850" y="2791375"/>
                <a:ext cx="15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1" extrusionOk="0">
                    <a:moveTo>
                      <a:pt x="311" y="78"/>
                    </a:moveTo>
                    <a:cubicBezTo>
                      <a:pt x="419" y="78"/>
                      <a:pt x="512" y="171"/>
                      <a:pt x="543" y="311"/>
                    </a:cubicBezTo>
                    <a:cubicBezTo>
                      <a:pt x="543" y="450"/>
                      <a:pt x="435" y="543"/>
                      <a:pt x="311" y="543"/>
                    </a:cubicBezTo>
                    <a:cubicBezTo>
                      <a:pt x="171" y="543"/>
                      <a:pt x="78" y="450"/>
                      <a:pt x="78" y="311"/>
                    </a:cubicBezTo>
                    <a:cubicBezTo>
                      <a:pt x="78" y="171"/>
                      <a:pt x="186" y="78"/>
                      <a:pt x="311" y="78"/>
                    </a:cubicBezTo>
                    <a:close/>
                    <a:moveTo>
                      <a:pt x="311" y="1"/>
                    </a:moveTo>
                    <a:cubicBezTo>
                      <a:pt x="124" y="1"/>
                      <a:pt x="0" y="140"/>
                      <a:pt x="0" y="311"/>
                    </a:cubicBezTo>
                    <a:cubicBezTo>
                      <a:pt x="0" y="481"/>
                      <a:pt x="124" y="621"/>
                      <a:pt x="311" y="621"/>
                    </a:cubicBezTo>
                    <a:cubicBezTo>
                      <a:pt x="481" y="621"/>
                      <a:pt x="621" y="481"/>
                      <a:pt x="621" y="311"/>
                    </a:cubicBezTo>
                    <a:cubicBezTo>
                      <a:pt x="621" y="140"/>
                      <a:pt x="481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9"/>
            <p:cNvGrpSpPr/>
            <p:nvPr/>
          </p:nvGrpSpPr>
          <p:grpSpPr>
            <a:xfrm rot="-5400000">
              <a:off x="9730496" y="3525526"/>
              <a:ext cx="109695" cy="2328855"/>
              <a:chOff x="4541850" y="2791375"/>
              <a:chExt cx="15525" cy="329600"/>
            </a:xfrm>
          </p:grpSpPr>
          <p:sp>
            <p:nvSpPr>
              <p:cNvPr id="70" name="Google Shape;70;p9"/>
              <p:cNvSpPr/>
              <p:nvPr/>
            </p:nvSpPr>
            <p:spPr>
              <a:xfrm>
                <a:off x="4548050" y="2805725"/>
                <a:ext cx="2350" cy="3152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610" extrusionOk="0">
                    <a:moveTo>
                      <a:pt x="1" y="0"/>
                    </a:moveTo>
                    <a:lnTo>
                      <a:pt x="1" y="12610"/>
                    </a:lnTo>
                    <a:lnTo>
                      <a:pt x="94" y="1261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9"/>
              <p:cNvSpPr/>
              <p:nvPr/>
            </p:nvSpPr>
            <p:spPr>
              <a:xfrm>
                <a:off x="4541850" y="2791375"/>
                <a:ext cx="15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1" extrusionOk="0">
                    <a:moveTo>
                      <a:pt x="311" y="78"/>
                    </a:moveTo>
                    <a:cubicBezTo>
                      <a:pt x="419" y="78"/>
                      <a:pt x="512" y="171"/>
                      <a:pt x="543" y="311"/>
                    </a:cubicBezTo>
                    <a:cubicBezTo>
                      <a:pt x="543" y="450"/>
                      <a:pt x="435" y="543"/>
                      <a:pt x="311" y="543"/>
                    </a:cubicBezTo>
                    <a:cubicBezTo>
                      <a:pt x="171" y="543"/>
                      <a:pt x="78" y="450"/>
                      <a:pt x="78" y="311"/>
                    </a:cubicBezTo>
                    <a:cubicBezTo>
                      <a:pt x="78" y="171"/>
                      <a:pt x="186" y="78"/>
                      <a:pt x="311" y="78"/>
                    </a:cubicBezTo>
                    <a:close/>
                    <a:moveTo>
                      <a:pt x="311" y="1"/>
                    </a:moveTo>
                    <a:cubicBezTo>
                      <a:pt x="124" y="1"/>
                      <a:pt x="0" y="140"/>
                      <a:pt x="0" y="311"/>
                    </a:cubicBezTo>
                    <a:cubicBezTo>
                      <a:pt x="0" y="481"/>
                      <a:pt x="124" y="621"/>
                      <a:pt x="311" y="621"/>
                    </a:cubicBezTo>
                    <a:cubicBezTo>
                      <a:pt x="481" y="621"/>
                      <a:pt x="621" y="481"/>
                      <a:pt x="621" y="311"/>
                    </a:cubicBezTo>
                    <a:cubicBezTo>
                      <a:pt x="621" y="140"/>
                      <a:pt x="481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" name="Google Shape;72;p9"/>
            <p:cNvGrpSpPr/>
            <p:nvPr/>
          </p:nvGrpSpPr>
          <p:grpSpPr>
            <a:xfrm rot="-5400000" flipH="1">
              <a:off x="7373411" y="2995351"/>
              <a:ext cx="435777" cy="3389240"/>
              <a:chOff x="4566275" y="2563884"/>
              <a:chExt cx="61675" cy="479675"/>
            </a:xfrm>
          </p:grpSpPr>
          <p:sp>
            <p:nvSpPr>
              <p:cNvPr id="73" name="Google Shape;73;p9"/>
              <p:cNvSpPr/>
              <p:nvPr/>
            </p:nvSpPr>
            <p:spPr>
              <a:xfrm>
                <a:off x="4611650" y="2563884"/>
                <a:ext cx="163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3" extrusionOk="0">
                    <a:moveTo>
                      <a:pt x="326" y="109"/>
                    </a:moveTo>
                    <a:cubicBezTo>
                      <a:pt x="465" y="109"/>
                      <a:pt x="558" y="202"/>
                      <a:pt x="558" y="342"/>
                    </a:cubicBezTo>
                    <a:cubicBezTo>
                      <a:pt x="558" y="482"/>
                      <a:pt x="465" y="575"/>
                      <a:pt x="326" y="575"/>
                    </a:cubicBezTo>
                    <a:cubicBezTo>
                      <a:pt x="186" y="575"/>
                      <a:pt x="93" y="466"/>
                      <a:pt x="93" y="342"/>
                    </a:cubicBezTo>
                    <a:cubicBezTo>
                      <a:pt x="93" y="202"/>
                      <a:pt x="202" y="109"/>
                      <a:pt x="326" y="109"/>
                    </a:cubicBezTo>
                    <a:close/>
                    <a:moveTo>
                      <a:pt x="326" y="1"/>
                    </a:moveTo>
                    <a:cubicBezTo>
                      <a:pt x="124" y="1"/>
                      <a:pt x="0" y="156"/>
                      <a:pt x="0" y="327"/>
                    </a:cubicBezTo>
                    <a:cubicBezTo>
                      <a:pt x="0" y="513"/>
                      <a:pt x="155" y="652"/>
                      <a:pt x="326" y="652"/>
                    </a:cubicBezTo>
                    <a:cubicBezTo>
                      <a:pt x="496" y="652"/>
                      <a:pt x="651" y="513"/>
                      <a:pt x="651" y="327"/>
                    </a:cubicBezTo>
                    <a:cubicBezTo>
                      <a:pt x="651" y="125"/>
                      <a:pt x="496" y="1"/>
                      <a:pt x="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9"/>
              <p:cNvSpPr/>
              <p:nvPr/>
            </p:nvSpPr>
            <p:spPr>
              <a:xfrm>
                <a:off x="4566275" y="2578634"/>
                <a:ext cx="55075" cy="4649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97" extrusionOk="0">
                    <a:moveTo>
                      <a:pt x="2094" y="0"/>
                    </a:moveTo>
                    <a:lnTo>
                      <a:pt x="2094" y="8096"/>
                    </a:lnTo>
                    <a:lnTo>
                      <a:pt x="0" y="12005"/>
                    </a:lnTo>
                    <a:lnTo>
                      <a:pt x="0" y="18596"/>
                    </a:lnTo>
                    <a:lnTo>
                      <a:pt x="109" y="18596"/>
                    </a:lnTo>
                    <a:lnTo>
                      <a:pt x="109" y="12051"/>
                    </a:lnTo>
                    <a:lnTo>
                      <a:pt x="2203" y="8112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8"/>
          <p:cNvGrpSpPr/>
          <p:nvPr/>
        </p:nvGrpSpPr>
        <p:grpSpPr>
          <a:xfrm>
            <a:off x="5092229" y="-180802"/>
            <a:ext cx="5253816" cy="1622108"/>
            <a:chOff x="5092229" y="-180802"/>
            <a:chExt cx="5253816" cy="1622108"/>
          </a:xfrm>
        </p:grpSpPr>
        <p:sp>
          <p:nvSpPr>
            <p:cNvPr id="289" name="Google Shape;289;p28"/>
            <p:cNvSpPr/>
            <p:nvPr/>
          </p:nvSpPr>
          <p:spPr>
            <a:xfrm rot="-5400000">
              <a:off x="7730875" y="-786985"/>
              <a:ext cx="556247" cy="3516670"/>
            </a:xfrm>
            <a:custGeom>
              <a:avLst/>
              <a:gdLst/>
              <a:ahLst/>
              <a:cxnLst/>
              <a:rect l="l" t="t" r="r" b="b"/>
              <a:pathLst>
                <a:path w="3149" h="15790" extrusionOk="0">
                  <a:moveTo>
                    <a:pt x="0" y="0"/>
                  </a:moveTo>
                  <a:lnTo>
                    <a:pt x="0" y="3707"/>
                  </a:lnTo>
                  <a:lnTo>
                    <a:pt x="3056" y="7895"/>
                  </a:lnTo>
                  <a:lnTo>
                    <a:pt x="3056" y="15789"/>
                  </a:lnTo>
                  <a:lnTo>
                    <a:pt x="3149" y="15789"/>
                  </a:lnTo>
                  <a:lnTo>
                    <a:pt x="3149" y="7848"/>
                  </a:lnTo>
                  <a:lnTo>
                    <a:pt x="78" y="367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 rot="-5400000">
              <a:off x="6133918" y="1187736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52" y="92"/>
                  </a:moveTo>
                  <a:cubicBezTo>
                    <a:pt x="477" y="92"/>
                    <a:pt x="559" y="196"/>
                    <a:pt x="559" y="326"/>
                  </a:cubicBezTo>
                  <a:cubicBezTo>
                    <a:pt x="559" y="466"/>
                    <a:pt x="450" y="559"/>
                    <a:pt x="326" y="559"/>
                  </a:cubicBezTo>
                  <a:cubicBezTo>
                    <a:pt x="187" y="559"/>
                    <a:pt x="94" y="450"/>
                    <a:pt x="94" y="326"/>
                  </a:cubicBezTo>
                  <a:cubicBezTo>
                    <a:pt x="94" y="187"/>
                    <a:pt x="218" y="94"/>
                    <a:pt x="326" y="94"/>
                  </a:cubicBezTo>
                  <a:cubicBezTo>
                    <a:pt x="335" y="93"/>
                    <a:pt x="344" y="92"/>
                    <a:pt x="352" y="92"/>
                  </a:cubicBezTo>
                  <a:close/>
                  <a:moveTo>
                    <a:pt x="311" y="1"/>
                  </a:moveTo>
                  <a:cubicBezTo>
                    <a:pt x="140" y="1"/>
                    <a:pt x="0" y="156"/>
                    <a:pt x="0" y="326"/>
                  </a:cubicBezTo>
                  <a:cubicBezTo>
                    <a:pt x="0" y="497"/>
                    <a:pt x="156" y="637"/>
                    <a:pt x="326" y="637"/>
                  </a:cubicBezTo>
                  <a:cubicBezTo>
                    <a:pt x="497" y="637"/>
                    <a:pt x="652" y="481"/>
                    <a:pt x="636" y="311"/>
                  </a:cubicBezTo>
                  <a:cubicBezTo>
                    <a:pt x="636" y="140"/>
                    <a:pt x="48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 rot="-5400000">
              <a:off x="8548261" y="-405760"/>
              <a:ext cx="559074" cy="3036496"/>
            </a:xfrm>
            <a:custGeom>
              <a:avLst/>
              <a:gdLst/>
              <a:ahLst/>
              <a:cxnLst/>
              <a:rect l="l" t="t" r="r" b="b"/>
              <a:pathLst>
                <a:path w="3165" h="13634" extrusionOk="0">
                  <a:moveTo>
                    <a:pt x="1" y="0"/>
                  </a:moveTo>
                  <a:lnTo>
                    <a:pt x="1" y="2063"/>
                  </a:lnTo>
                  <a:lnTo>
                    <a:pt x="3072" y="6251"/>
                  </a:lnTo>
                  <a:lnTo>
                    <a:pt x="3072" y="13633"/>
                  </a:lnTo>
                  <a:lnTo>
                    <a:pt x="3165" y="13633"/>
                  </a:lnTo>
                  <a:lnTo>
                    <a:pt x="3165" y="6220"/>
                  </a:lnTo>
                  <a:lnTo>
                    <a:pt x="109" y="20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 rot="-5400000">
              <a:off x="7200560" y="1327460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26" y="63"/>
                  </a:moveTo>
                  <a:cubicBezTo>
                    <a:pt x="466" y="63"/>
                    <a:pt x="559" y="187"/>
                    <a:pt x="559" y="311"/>
                  </a:cubicBezTo>
                  <a:cubicBezTo>
                    <a:pt x="559" y="435"/>
                    <a:pt x="435" y="543"/>
                    <a:pt x="326" y="543"/>
                  </a:cubicBezTo>
                  <a:cubicBezTo>
                    <a:pt x="187" y="543"/>
                    <a:pt x="94" y="419"/>
                    <a:pt x="94" y="311"/>
                  </a:cubicBezTo>
                  <a:cubicBezTo>
                    <a:pt x="94" y="171"/>
                    <a:pt x="202" y="63"/>
                    <a:pt x="326" y="63"/>
                  </a:cubicBezTo>
                  <a:close/>
                  <a:moveTo>
                    <a:pt x="311" y="0"/>
                  </a:moveTo>
                  <a:cubicBezTo>
                    <a:pt x="125" y="0"/>
                    <a:pt x="0" y="156"/>
                    <a:pt x="0" y="326"/>
                  </a:cubicBezTo>
                  <a:cubicBezTo>
                    <a:pt x="0" y="497"/>
                    <a:pt x="156" y="636"/>
                    <a:pt x="326" y="636"/>
                  </a:cubicBezTo>
                  <a:cubicBezTo>
                    <a:pt x="497" y="636"/>
                    <a:pt x="652" y="481"/>
                    <a:pt x="636" y="311"/>
                  </a:cubicBezTo>
                  <a:cubicBezTo>
                    <a:pt x="636" y="125"/>
                    <a:pt x="481" y="0"/>
                    <a:pt x="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 rot="-5400000">
              <a:off x="8196195" y="-836943"/>
              <a:ext cx="16604" cy="2808436"/>
            </a:xfrm>
            <a:custGeom>
              <a:avLst/>
              <a:gdLst/>
              <a:ahLst/>
              <a:cxnLst/>
              <a:rect l="l" t="t" r="r" b="b"/>
              <a:pathLst>
                <a:path w="94" h="12610" extrusionOk="0">
                  <a:moveTo>
                    <a:pt x="1" y="0"/>
                  </a:moveTo>
                  <a:lnTo>
                    <a:pt x="1" y="12610"/>
                  </a:lnTo>
                  <a:lnTo>
                    <a:pt x="94" y="1261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 rot="-5400000">
              <a:off x="6699616" y="509694"/>
              <a:ext cx="109695" cy="109695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11" y="78"/>
                  </a:moveTo>
                  <a:cubicBezTo>
                    <a:pt x="419" y="78"/>
                    <a:pt x="512" y="171"/>
                    <a:pt x="543" y="311"/>
                  </a:cubicBezTo>
                  <a:cubicBezTo>
                    <a:pt x="543" y="450"/>
                    <a:pt x="435" y="543"/>
                    <a:pt x="311" y="543"/>
                  </a:cubicBezTo>
                  <a:cubicBezTo>
                    <a:pt x="171" y="543"/>
                    <a:pt x="78" y="450"/>
                    <a:pt x="78" y="311"/>
                  </a:cubicBezTo>
                  <a:cubicBezTo>
                    <a:pt x="78" y="171"/>
                    <a:pt x="186" y="78"/>
                    <a:pt x="311" y="78"/>
                  </a:cubicBezTo>
                  <a:close/>
                  <a:moveTo>
                    <a:pt x="311" y="1"/>
                  </a:moveTo>
                  <a:cubicBezTo>
                    <a:pt x="124" y="1"/>
                    <a:pt x="0" y="140"/>
                    <a:pt x="0" y="311"/>
                  </a:cubicBezTo>
                  <a:cubicBezTo>
                    <a:pt x="0" y="481"/>
                    <a:pt x="124" y="621"/>
                    <a:pt x="311" y="621"/>
                  </a:cubicBezTo>
                  <a:cubicBezTo>
                    <a:pt x="481" y="621"/>
                    <a:pt x="621" y="481"/>
                    <a:pt x="621" y="311"/>
                  </a:cubicBezTo>
                  <a:cubicBezTo>
                    <a:pt x="621" y="140"/>
                    <a:pt x="48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 rot="-5400000">
              <a:off x="7072794" y="-1818683"/>
              <a:ext cx="389143" cy="4141831"/>
            </a:xfrm>
            <a:custGeom>
              <a:avLst/>
              <a:gdLst/>
              <a:ahLst/>
              <a:cxnLst/>
              <a:rect l="l" t="t" r="r" b="b"/>
              <a:pathLst>
                <a:path w="2203" h="18597" extrusionOk="0">
                  <a:moveTo>
                    <a:pt x="2094" y="0"/>
                  </a:moveTo>
                  <a:lnTo>
                    <a:pt x="2094" y="8096"/>
                  </a:lnTo>
                  <a:lnTo>
                    <a:pt x="0" y="12005"/>
                  </a:lnTo>
                  <a:lnTo>
                    <a:pt x="0" y="18596"/>
                  </a:lnTo>
                  <a:lnTo>
                    <a:pt x="109" y="18596"/>
                  </a:lnTo>
                  <a:lnTo>
                    <a:pt x="109" y="12051"/>
                  </a:lnTo>
                  <a:lnTo>
                    <a:pt x="2203" y="8112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 rot="-5400000">
              <a:off x="5092318" y="10944"/>
              <a:ext cx="115171" cy="115348"/>
            </a:xfrm>
            <a:custGeom>
              <a:avLst/>
              <a:gdLst/>
              <a:ahLst/>
              <a:cxnLst/>
              <a:rect l="l" t="t" r="r" b="b"/>
              <a:pathLst>
                <a:path w="652" h="653" extrusionOk="0">
                  <a:moveTo>
                    <a:pt x="326" y="109"/>
                  </a:moveTo>
                  <a:cubicBezTo>
                    <a:pt x="465" y="109"/>
                    <a:pt x="558" y="202"/>
                    <a:pt x="558" y="342"/>
                  </a:cubicBezTo>
                  <a:cubicBezTo>
                    <a:pt x="558" y="482"/>
                    <a:pt x="465" y="575"/>
                    <a:pt x="326" y="575"/>
                  </a:cubicBezTo>
                  <a:cubicBezTo>
                    <a:pt x="186" y="575"/>
                    <a:pt x="93" y="466"/>
                    <a:pt x="93" y="342"/>
                  </a:cubicBezTo>
                  <a:cubicBezTo>
                    <a:pt x="93" y="202"/>
                    <a:pt x="202" y="109"/>
                    <a:pt x="326" y="109"/>
                  </a:cubicBezTo>
                  <a:close/>
                  <a:moveTo>
                    <a:pt x="326" y="1"/>
                  </a:moveTo>
                  <a:cubicBezTo>
                    <a:pt x="124" y="1"/>
                    <a:pt x="0" y="156"/>
                    <a:pt x="0" y="327"/>
                  </a:cubicBezTo>
                  <a:cubicBezTo>
                    <a:pt x="0" y="513"/>
                    <a:pt x="155" y="652"/>
                    <a:pt x="326" y="652"/>
                  </a:cubicBezTo>
                  <a:cubicBezTo>
                    <a:pt x="496" y="652"/>
                    <a:pt x="651" y="513"/>
                    <a:pt x="651" y="327"/>
                  </a:cubicBezTo>
                  <a:cubicBezTo>
                    <a:pt x="651" y="125"/>
                    <a:pt x="496" y="1"/>
                    <a:pt x="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 rot="-5400000">
              <a:off x="7806618" y="-1596908"/>
              <a:ext cx="449555" cy="3375023"/>
            </a:xfrm>
            <a:custGeom>
              <a:avLst/>
              <a:gdLst/>
              <a:ahLst/>
              <a:cxnLst/>
              <a:rect l="l" t="t" r="r" b="b"/>
              <a:pathLst>
                <a:path w="2545" h="15154" extrusionOk="0">
                  <a:moveTo>
                    <a:pt x="2467" y="1"/>
                  </a:moveTo>
                  <a:lnTo>
                    <a:pt x="2467" y="4638"/>
                  </a:lnTo>
                  <a:lnTo>
                    <a:pt x="1" y="8950"/>
                  </a:lnTo>
                  <a:lnTo>
                    <a:pt x="1" y="8981"/>
                  </a:lnTo>
                  <a:lnTo>
                    <a:pt x="1" y="15154"/>
                  </a:lnTo>
                  <a:lnTo>
                    <a:pt x="94" y="15154"/>
                  </a:lnTo>
                  <a:lnTo>
                    <a:pt x="94" y="8996"/>
                  </a:lnTo>
                  <a:lnTo>
                    <a:pt x="2544" y="4669"/>
                  </a:lnTo>
                  <a:lnTo>
                    <a:pt x="2544" y="4654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 rot="-5400000">
              <a:off x="6236548" y="-180714"/>
              <a:ext cx="109872" cy="109695"/>
            </a:xfrm>
            <a:custGeom>
              <a:avLst/>
              <a:gdLst/>
              <a:ahLst/>
              <a:cxnLst/>
              <a:rect l="l" t="t" r="r" b="b"/>
              <a:pathLst>
                <a:path w="622" h="621" extrusionOk="0">
                  <a:moveTo>
                    <a:pt x="311" y="78"/>
                  </a:moveTo>
                  <a:cubicBezTo>
                    <a:pt x="435" y="78"/>
                    <a:pt x="544" y="187"/>
                    <a:pt x="544" y="311"/>
                  </a:cubicBezTo>
                  <a:cubicBezTo>
                    <a:pt x="544" y="450"/>
                    <a:pt x="435" y="543"/>
                    <a:pt x="311" y="543"/>
                  </a:cubicBezTo>
                  <a:cubicBezTo>
                    <a:pt x="171" y="543"/>
                    <a:pt x="78" y="450"/>
                    <a:pt x="78" y="311"/>
                  </a:cubicBezTo>
                  <a:cubicBezTo>
                    <a:pt x="78" y="187"/>
                    <a:pt x="202" y="78"/>
                    <a:pt x="311" y="78"/>
                  </a:cubicBezTo>
                  <a:close/>
                  <a:moveTo>
                    <a:pt x="311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1"/>
                    <a:pt x="140" y="621"/>
                    <a:pt x="311" y="621"/>
                  </a:cubicBezTo>
                  <a:cubicBezTo>
                    <a:pt x="482" y="621"/>
                    <a:pt x="621" y="481"/>
                    <a:pt x="621" y="311"/>
                  </a:cubicBezTo>
                  <a:cubicBezTo>
                    <a:pt x="621" y="140"/>
                    <a:pt x="482" y="0"/>
                    <a:pt x="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28"/>
          <p:cNvGrpSpPr/>
          <p:nvPr/>
        </p:nvGrpSpPr>
        <p:grpSpPr>
          <a:xfrm>
            <a:off x="5896679" y="4154157"/>
            <a:ext cx="5053091" cy="435777"/>
            <a:chOff x="5896679" y="4472082"/>
            <a:chExt cx="5053091" cy="435777"/>
          </a:xfrm>
        </p:grpSpPr>
        <p:grpSp>
          <p:nvGrpSpPr>
            <p:cNvPr id="300" name="Google Shape;300;p28"/>
            <p:cNvGrpSpPr/>
            <p:nvPr/>
          </p:nvGrpSpPr>
          <p:grpSpPr>
            <a:xfrm rot="-5400000" flipH="1">
              <a:off x="7373411" y="2995351"/>
              <a:ext cx="435777" cy="3389240"/>
              <a:chOff x="4566275" y="2563884"/>
              <a:chExt cx="61675" cy="479675"/>
            </a:xfrm>
          </p:grpSpPr>
          <p:sp>
            <p:nvSpPr>
              <p:cNvPr id="301" name="Google Shape;301;p28"/>
              <p:cNvSpPr/>
              <p:nvPr/>
            </p:nvSpPr>
            <p:spPr>
              <a:xfrm>
                <a:off x="4566275" y="2578634"/>
                <a:ext cx="55075" cy="4649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97" extrusionOk="0">
                    <a:moveTo>
                      <a:pt x="2094" y="0"/>
                    </a:moveTo>
                    <a:lnTo>
                      <a:pt x="2094" y="8096"/>
                    </a:lnTo>
                    <a:lnTo>
                      <a:pt x="0" y="12005"/>
                    </a:lnTo>
                    <a:lnTo>
                      <a:pt x="0" y="18596"/>
                    </a:lnTo>
                    <a:lnTo>
                      <a:pt x="109" y="18596"/>
                    </a:lnTo>
                    <a:lnTo>
                      <a:pt x="109" y="12051"/>
                    </a:lnTo>
                    <a:lnTo>
                      <a:pt x="2203" y="8112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4611650" y="2563884"/>
                <a:ext cx="163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3" extrusionOk="0">
                    <a:moveTo>
                      <a:pt x="326" y="109"/>
                    </a:moveTo>
                    <a:cubicBezTo>
                      <a:pt x="465" y="109"/>
                      <a:pt x="558" y="202"/>
                      <a:pt x="558" y="342"/>
                    </a:cubicBezTo>
                    <a:cubicBezTo>
                      <a:pt x="558" y="482"/>
                      <a:pt x="465" y="575"/>
                      <a:pt x="326" y="575"/>
                    </a:cubicBezTo>
                    <a:cubicBezTo>
                      <a:pt x="186" y="575"/>
                      <a:pt x="93" y="466"/>
                      <a:pt x="93" y="342"/>
                    </a:cubicBezTo>
                    <a:cubicBezTo>
                      <a:pt x="93" y="202"/>
                      <a:pt x="202" y="109"/>
                      <a:pt x="326" y="109"/>
                    </a:cubicBezTo>
                    <a:close/>
                    <a:moveTo>
                      <a:pt x="326" y="1"/>
                    </a:moveTo>
                    <a:cubicBezTo>
                      <a:pt x="124" y="1"/>
                      <a:pt x="0" y="156"/>
                      <a:pt x="0" y="327"/>
                    </a:cubicBezTo>
                    <a:cubicBezTo>
                      <a:pt x="0" y="513"/>
                      <a:pt x="155" y="652"/>
                      <a:pt x="326" y="652"/>
                    </a:cubicBezTo>
                    <a:cubicBezTo>
                      <a:pt x="496" y="652"/>
                      <a:pt x="651" y="513"/>
                      <a:pt x="651" y="327"/>
                    </a:cubicBezTo>
                    <a:cubicBezTo>
                      <a:pt x="651" y="125"/>
                      <a:pt x="496" y="1"/>
                      <a:pt x="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28"/>
            <p:cNvGrpSpPr/>
            <p:nvPr/>
          </p:nvGrpSpPr>
          <p:grpSpPr>
            <a:xfrm rot="-5400000">
              <a:off x="8886321" y="3688564"/>
              <a:ext cx="109695" cy="2328855"/>
              <a:chOff x="4541850" y="2791375"/>
              <a:chExt cx="15525" cy="329600"/>
            </a:xfrm>
          </p:grpSpPr>
          <p:sp>
            <p:nvSpPr>
              <p:cNvPr id="304" name="Google Shape;304;p28"/>
              <p:cNvSpPr/>
              <p:nvPr/>
            </p:nvSpPr>
            <p:spPr>
              <a:xfrm>
                <a:off x="4548050" y="2805725"/>
                <a:ext cx="2350" cy="3152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610" extrusionOk="0">
                    <a:moveTo>
                      <a:pt x="1" y="0"/>
                    </a:moveTo>
                    <a:lnTo>
                      <a:pt x="1" y="12610"/>
                    </a:lnTo>
                    <a:lnTo>
                      <a:pt x="94" y="1261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4541850" y="2791375"/>
                <a:ext cx="15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1" extrusionOk="0">
                    <a:moveTo>
                      <a:pt x="311" y="78"/>
                    </a:moveTo>
                    <a:cubicBezTo>
                      <a:pt x="419" y="78"/>
                      <a:pt x="512" y="171"/>
                      <a:pt x="543" y="311"/>
                    </a:cubicBezTo>
                    <a:cubicBezTo>
                      <a:pt x="543" y="450"/>
                      <a:pt x="435" y="543"/>
                      <a:pt x="311" y="543"/>
                    </a:cubicBezTo>
                    <a:cubicBezTo>
                      <a:pt x="171" y="543"/>
                      <a:pt x="78" y="450"/>
                      <a:pt x="78" y="311"/>
                    </a:cubicBezTo>
                    <a:cubicBezTo>
                      <a:pt x="78" y="171"/>
                      <a:pt x="186" y="78"/>
                      <a:pt x="311" y="78"/>
                    </a:cubicBezTo>
                    <a:close/>
                    <a:moveTo>
                      <a:pt x="311" y="1"/>
                    </a:moveTo>
                    <a:cubicBezTo>
                      <a:pt x="124" y="1"/>
                      <a:pt x="0" y="140"/>
                      <a:pt x="0" y="311"/>
                    </a:cubicBezTo>
                    <a:cubicBezTo>
                      <a:pt x="0" y="481"/>
                      <a:pt x="124" y="621"/>
                      <a:pt x="311" y="621"/>
                    </a:cubicBezTo>
                    <a:cubicBezTo>
                      <a:pt x="481" y="621"/>
                      <a:pt x="621" y="481"/>
                      <a:pt x="621" y="311"/>
                    </a:cubicBezTo>
                    <a:cubicBezTo>
                      <a:pt x="621" y="140"/>
                      <a:pt x="481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28"/>
            <p:cNvGrpSpPr/>
            <p:nvPr/>
          </p:nvGrpSpPr>
          <p:grpSpPr>
            <a:xfrm rot="-5400000">
              <a:off x="9730496" y="3525526"/>
              <a:ext cx="109695" cy="2328855"/>
              <a:chOff x="4541850" y="2791375"/>
              <a:chExt cx="15525" cy="329600"/>
            </a:xfrm>
          </p:grpSpPr>
          <p:sp>
            <p:nvSpPr>
              <p:cNvPr id="307" name="Google Shape;307;p28"/>
              <p:cNvSpPr/>
              <p:nvPr/>
            </p:nvSpPr>
            <p:spPr>
              <a:xfrm>
                <a:off x="4548050" y="2805725"/>
                <a:ext cx="2350" cy="3152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610" extrusionOk="0">
                    <a:moveTo>
                      <a:pt x="1" y="0"/>
                    </a:moveTo>
                    <a:lnTo>
                      <a:pt x="1" y="12610"/>
                    </a:lnTo>
                    <a:lnTo>
                      <a:pt x="94" y="1261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28"/>
              <p:cNvSpPr/>
              <p:nvPr/>
            </p:nvSpPr>
            <p:spPr>
              <a:xfrm>
                <a:off x="4541850" y="2791375"/>
                <a:ext cx="15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1" extrusionOk="0">
                    <a:moveTo>
                      <a:pt x="311" y="78"/>
                    </a:moveTo>
                    <a:cubicBezTo>
                      <a:pt x="419" y="78"/>
                      <a:pt x="512" y="171"/>
                      <a:pt x="543" y="311"/>
                    </a:cubicBezTo>
                    <a:cubicBezTo>
                      <a:pt x="543" y="450"/>
                      <a:pt x="435" y="543"/>
                      <a:pt x="311" y="543"/>
                    </a:cubicBezTo>
                    <a:cubicBezTo>
                      <a:pt x="171" y="543"/>
                      <a:pt x="78" y="450"/>
                      <a:pt x="78" y="311"/>
                    </a:cubicBezTo>
                    <a:cubicBezTo>
                      <a:pt x="78" y="171"/>
                      <a:pt x="186" y="78"/>
                      <a:pt x="311" y="78"/>
                    </a:cubicBezTo>
                    <a:close/>
                    <a:moveTo>
                      <a:pt x="311" y="1"/>
                    </a:moveTo>
                    <a:cubicBezTo>
                      <a:pt x="124" y="1"/>
                      <a:pt x="0" y="140"/>
                      <a:pt x="0" y="311"/>
                    </a:cubicBezTo>
                    <a:cubicBezTo>
                      <a:pt x="0" y="481"/>
                      <a:pt x="124" y="621"/>
                      <a:pt x="311" y="621"/>
                    </a:cubicBezTo>
                    <a:cubicBezTo>
                      <a:pt x="481" y="621"/>
                      <a:pt x="621" y="481"/>
                      <a:pt x="621" y="311"/>
                    </a:cubicBezTo>
                    <a:cubicBezTo>
                      <a:pt x="621" y="140"/>
                      <a:pt x="481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1610850" y="1732150"/>
            <a:ext cx="5922300" cy="15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1"/>
          </p:nvPr>
        </p:nvSpPr>
        <p:spPr>
          <a:xfrm>
            <a:off x="1610850" y="3121850"/>
            <a:ext cx="59223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01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ko"/>
              <a:buNone/>
              <a:defRPr sz="35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●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○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■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●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○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■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●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○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lectrolize"/>
              <a:buChar char="■"/>
              <a:defRPr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8" r:id="rId4"/>
    <p:sldLayoutId id="2147483674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F58F04-31C9-31A2-1860-46E221543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3607" y="1069125"/>
            <a:ext cx="3880787" cy="3880787"/>
          </a:xfrm>
          <a:prstGeom prst="rect">
            <a:avLst/>
          </a:prstGeom>
        </p:spPr>
      </p:pic>
      <p:sp>
        <p:nvSpPr>
          <p:cNvPr id="4" name="Google Shape;214;p41">
            <a:extLst>
              <a:ext uri="{FF2B5EF4-FFF2-40B4-BE49-F238E27FC236}">
                <a16:creationId xmlns:a16="http://schemas.microsoft.com/office/drawing/2014/main" id="{139A9A65-BB67-1E2E-6E17-D1EE3076F5AE}"/>
              </a:ext>
            </a:extLst>
          </p:cNvPr>
          <p:cNvSpPr txBox="1">
            <a:spLocks/>
          </p:cNvSpPr>
          <p:nvPr/>
        </p:nvSpPr>
        <p:spPr>
          <a:xfrm>
            <a:off x="2555757" y="256551"/>
            <a:ext cx="4032485" cy="100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120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#9Slide05 Fleur" panose="02040403050506020204" pitchFamily="18" charset="0"/>
                <a:ea typeface="Calibri" panose="020F0502020204030204" pitchFamily="34" charset="0"/>
              </a:rPr>
              <a:t>Free Writing</a:t>
            </a:r>
            <a:endParaRPr lang="vi-VN" sz="6000" dirty="0">
              <a:latin typeface="#9Slide05 Fleur" panose="020404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EB9CC-78F0-02BE-9AB0-B5958D5414CE}"/>
              </a:ext>
            </a:extLst>
          </p:cNvPr>
          <p:cNvSpPr txBox="1"/>
          <p:nvPr/>
        </p:nvSpPr>
        <p:spPr>
          <a:xfrm>
            <a:off x="3707180" y="1382786"/>
            <a:ext cx="5115464" cy="3447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heo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sz="1000" dirty="0">
              <a:solidFill>
                <a:schemeClr val="tx1"/>
              </a:solidFill>
              <a:effectLst/>
              <a:latin typeface="#9Slide07 Pangolin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ếu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tivi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effectLst/>
                <a:latin typeface="#9Slide07 Pangolin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effectLst/>
              <a:latin typeface="#9Slide07 Pangolin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1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0A962-E853-A30C-0A07-56FF248CC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78" t="50000"/>
          <a:stretch/>
        </p:blipFill>
        <p:spPr>
          <a:xfrm>
            <a:off x="5454506" y="862642"/>
            <a:ext cx="3552550" cy="4746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0C3618-8B96-60DC-0ECE-1DD32BDA2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08" y="-347697"/>
            <a:ext cx="5347183" cy="5899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2F694E-5C02-6CEB-A3EA-DD87E3585A48}"/>
              </a:ext>
            </a:extLst>
          </p:cNvPr>
          <p:cNvSpPr txBox="1"/>
          <p:nvPr/>
        </p:nvSpPr>
        <p:spPr>
          <a:xfrm>
            <a:off x="919792" y="1105568"/>
            <a:ext cx="38732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Think – Pair – Share:</a:t>
            </a:r>
          </a:p>
          <a:p>
            <a:pPr algn="ctr"/>
            <a:r>
              <a:rPr lang="en-US" sz="25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5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8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86C9279-28BD-B371-C056-B8660748A5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951975"/>
              </p:ext>
            </p:extLst>
          </p:nvPr>
        </p:nvGraphicFramePr>
        <p:xfrm>
          <a:off x="0" y="-1"/>
          <a:ext cx="9144000" cy="5143500"/>
        </p:xfrm>
        <a:graphic>
          <a:graphicData uri="http://schemas.openxmlformats.org/drawingml/2006/table">
            <a:tbl>
              <a:tblPr firstRow="1" bandRow="1">
                <a:tableStyleId>{CF45D1D4-C018-4D72-A655-88C5DB9AB713}</a:tableStyleId>
              </a:tblPr>
              <a:tblGrid>
                <a:gridCol w="1876926">
                  <a:extLst>
                    <a:ext uri="{9D8B030D-6E8A-4147-A177-3AD203B41FA5}">
                      <a16:colId xmlns:a16="http://schemas.microsoft.com/office/drawing/2014/main" val="252717586"/>
                    </a:ext>
                  </a:extLst>
                </a:gridCol>
                <a:gridCol w="2695074">
                  <a:extLst>
                    <a:ext uri="{9D8B030D-6E8A-4147-A177-3AD203B41FA5}">
                      <a16:colId xmlns:a16="http://schemas.microsoft.com/office/drawing/2014/main" val="64078248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97363701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607742639"/>
                    </a:ext>
                  </a:extLst>
                </a:gridCol>
              </a:tblGrid>
              <a:tr h="412864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#9Slide03 Ample" panose="02000000000000000000" pitchFamily="2" charset="0"/>
                        </a:rPr>
                        <a:t>PHIẾU ĐÁNH GIÁ THEO TIÊU CHÍ – </a:t>
                      </a:r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Nhóm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 …….</a:t>
                      </a:r>
                    </a:p>
                  </a:txBody>
                  <a:tcPr anchor="ctr">
                    <a:solidFill>
                      <a:srgbClr val="E7F4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521750"/>
                  </a:ext>
                </a:extLst>
              </a:tr>
              <a:tr h="412864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Tiêu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chí</a:t>
                      </a:r>
                      <a:endParaRPr lang="en-US" sz="1600" dirty="0"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Mức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độ</a:t>
                      </a:r>
                      <a:endParaRPr lang="en-US" sz="1600" dirty="0">
                        <a:latin typeface="#9Slide03 Ample" panose="02000000000000000000" pitchFamily="2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/>
                      <a:endParaRPr lang="en-US" sz="180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en-US" sz="18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8396817"/>
                  </a:ext>
                </a:extLst>
              </a:tr>
              <a:tr h="412864">
                <a:tc vMerge="1">
                  <a:txBody>
                    <a:bodyPr/>
                    <a:lstStyle/>
                    <a:p>
                      <a:endParaRPr lang="en-US" sz="18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Chưa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đạt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 (0 </a:t>
                      </a:r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Đạt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 (1 </a:t>
                      </a:r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Tốt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 (2 </a:t>
                      </a:r>
                      <a:r>
                        <a:rPr lang="en-US" sz="1600" dirty="0" err="1">
                          <a:latin typeface="#9Slide03 Ample" panose="02000000000000000000" pitchFamily="2" charset="0"/>
                        </a:rPr>
                        <a:t>điểm</a:t>
                      </a:r>
                      <a:r>
                        <a:rPr lang="en-US" sz="1600" dirty="0">
                          <a:latin typeface="#9Slide03 Ample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909882"/>
                  </a:ext>
                </a:extLst>
              </a:tr>
              <a:tr h="584199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1.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Vấn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đề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trình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bày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mạch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lạc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chặt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chẽ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Lạc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đề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Nêu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vấn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đề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tuy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nhiên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mạch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lạc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Vấn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đề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nêu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ra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mạch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lạc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chặt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chẽ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1315402"/>
                  </a:ext>
                </a:extLst>
              </a:tr>
              <a:tr h="830177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2.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chứng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xác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đáng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chứng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thuyết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phục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xác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đáng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chứng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phong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phú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toàn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diện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Lí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lẽ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xác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đáng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chứng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phong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phú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lập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luận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thuyết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phục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2347998"/>
                  </a:ext>
                </a:extLst>
              </a:tr>
              <a:tr h="830177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3.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to,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rõ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ràng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truyền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cảm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nhỏ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khó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;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lặp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lại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ngập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ngừng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nhiều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lần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to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nhưng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đôi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chỗ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lặp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lại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hoặc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ngập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ngừng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1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vài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câu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Nói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to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truyền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hầu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như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lặp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lại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hay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ngập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ngừng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7617073"/>
                  </a:ext>
                </a:extLst>
              </a:tr>
              <a:tr h="1076156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4.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Sử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dụng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yếu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tố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phi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ngôn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ngữ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hợp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Điệu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bộ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thiếu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tự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tin: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mắt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nhìn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vào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;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nét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mặt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chưa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biểu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hoặc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biểu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hợp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Điệu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bộ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tự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tin,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nhìn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vào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;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biểu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cảm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phù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với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nội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dung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câu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chuyện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Điệu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bộ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rất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tự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tin,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nhìn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vào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mắt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người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nghe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nét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mặt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tự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nhiên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565518"/>
                  </a:ext>
                </a:extLst>
              </a:tr>
              <a:tr h="584199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5.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Mở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đầu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thúc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hợp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lí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lời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chào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hỏi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hoặc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không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lời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thúc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bài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nói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lời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chào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hỏi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có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lời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thúc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bài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nói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Chào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hỏi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thúc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hấp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dẫn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,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ấn</a:t>
                      </a:r>
                      <a:r>
                        <a:rPr lang="en-US" sz="1600" dirty="0"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1600" dirty="0" err="1">
                          <a:latin typeface="#9Slide03 AmpleSoft" panose="02000000000000000000" pitchFamily="2" charset="0"/>
                        </a:rPr>
                        <a:t>tượng</a:t>
                      </a:r>
                      <a:endParaRPr lang="en-US" sz="1600" dirty="0">
                        <a:latin typeface="#9Slide03 AmpleSof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124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67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192E252-0418-A4E6-E22F-6B32BA03F4A3}"/>
              </a:ext>
            </a:extLst>
          </p:cNvPr>
          <p:cNvGrpSpPr/>
          <p:nvPr/>
        </p:nvGrpSpPr>
        <p:grpSpPr>
          <a:xfrm>
            <a:off x="737217" y="562534"/>
            <a:ext cx="1802938" cy="1784219"/>
            <a:chOff x="-106581" y="289638"/>
            <a:chExt cx="4587222" cy="4679671"/>
          </a:xfrm>
        </p:grpSpPr>
        <p:sp>
          <p:nvSpPr>
            <p:cNvPr id="3" name="Google Shape;369;p33">
              <a:extLst>
                <a:ext uri="{FF2B5EF4-FFF2-40B4-BE49-F238E27FC236}">
                  <a16:creationId xmlns:a16="http://schemas.microsoft.com/office/drawing/2014/main" id="{407EB3E0-904D-E15C-BF70-2147074A498F}"/>
                </a:ext>
              </a:extLst>
            </p:cNvPr>
            <p:cNvSpPr/>
            <p:nvPr/>
          </p:nvSpPr>
          <p:spPr>
            <a:xfrm rot="6796431">
              <a:off x="-113033" y="296090"/>
              <a:ext cx="4513657" cy="4500753"/>
            </a:xfrm>
            <a:custGeom>
              <a:avLst/>
              <a:gdLst/>
              <a:ahLst/>
              <a:cxnLst/>
              <a:rect l="l" t="t" r="r" b="b"/>
              <a:pathLst>
                <a:path w="15064" h="15021" extrusionOk="0">
                  <a:moveTo>
                    <a:pt x="10691" y="0"/>
                  </a:moveTo>
                  <a:cubicBezTo>
                    <a:pt x="10147" y="0"/>
                    <a:pt x="9593" y="175"/>
                    <a:pt x="9078" y="371"/>
                  </a:cubicBezTo>
                  <a:cubicBezTo>
                    <a:pt x="7976" y="793"/>
                    <a:pt x="7010" y="854"/>
                    <a:pt x="5852" y="929"/>
                  </a:cubicBezTo>
                  <a:cubicBezTo>
                    <a:pt x="5732" y="936"/>
                    <a:pt x="5610" y="940"/>
                    <a:pt x="5486" y="940"/>
                  </a:cubicBezTo>
                  <a:cubicBezTo>
                    <a:pt x="4724" y="940"/>
                    <a:pt x="3900" y="811"/>
                    <a:pt x="3108" y="811"/>
                  </a:cubicBezTo>
                  <a:cubicBezTo>
                    <a:pt x="2853" y="811"/>
                    <a:pt x="2602" y="824"/>
                    <a:pt x="2357" y="860"/>
                  </a:cubicBezTo>
                  <a:cubicBezTo>
                    <a:pt x="544" y="1122"/>
                    <a:pt x="1" y="2548"/>
                    <a:pt x="747" y="3997"/>
                  </a:cubicBezTo>
                  <a:cubicBezTo>
                    <a:pt x="1694" y="5836"/>
                    <a:pt x="2411" y="7100"/>
                    <a:pt x="2004" y="9267"/>
                  </a:cubicBezTo>
                  <a:cubicBezTo>
                    <a:pt x="1754" y="10589"/>
                    <a:pt x="956" y="11649"/>
                    <a:pt x="1631" y="13079"/>
                  </a:cubicBezTo>
                  <a:cubicBezTo>
                    <a:pt x="1969" y="13795"/>
                    <a:pt x="2610" y="14302"/>
                    <a:pt x="3291" y="14587"/>
                  </a:cubicBezTo>
                  <a:cubicBezTo>
                    <a:pt x="3973" y="14871"/>
                    <a:pt x="4732" y="15021"/>
                    <a:pt x="5478" y="15021"/>
                  </a:cubicBezTo>
                  <a:cubicBezTo>
                    <a:pt x="5997" y="15021"/>
                    <a:pt x="6508" y="14948"/>
                    <a:pt x="6982" y="14797"/>
                  </a:cubicBezTo>
                  <a:cubicBezTo>
                    <a:pt x="7891" y="14507"/>
                    <a:pt x="8755" y="14054"/>
                    <a:pt x="9452" y="13351"/>
                  </a:cubicBezTo>
                  <a:cubicBezTo>
                    <a:pt x="9973" y="12825"/>
                    <a:pt x="10223" y="11996"/>
                    <a:pt x="10886" y="11660"/>
                  </a:cubicBezTo>
                  <a:cubicBezTo>
                    <a:pt x="11855" y="11171"/>
                    <a:pt x="13214" y="11189"/>
                    <a:pt x="13965" y="10324"/>
                  </a:cubicBezTo>
                  <a:cubicBezTo>
                    <a:pt x="15064" y="9062"/>
                    <a:pt x="13775" y="8055"/>
                    <a:pt x="13430" y="6774"/>
                  </a:cubicBezTo>
                  <a:cubicBezTo>
                    <a:pt x="13281" y="6219"/>
                    <a:pt x="13389" y="5549"/>
                    <a:pt x="13363" y="4967"/>
                  </a:cubicBezTo>
                  <a:cubicBezTo>
                    <a:pt x="13317" y="4025"/>
                    <a:pt x="13273" y="2963"/>
                    <a:pt x="12996" y="2048"/>
                  </a:cubicBezTo>
                  <a:cubicBezTo>
                    <a:pt x="12757" y="1258"/>
                    <a:pt x="12269" y="507"/>
                    <a:pt x="11572" y="185"/>
                  </a:cubicBezTo>
                  <a:cubicBezTo>
                    <a:pt x="11287" y="53"/>
                    <a:pt x="10991" y="0"/>
                    <a:pt x="10691" y="0"/>
                  </a:cubicBezTo>
                  <a:close/>
                </a:path>
              </a:pathLst>
            </a:custGeom>
            <a:solidFill>
              <a:srgbClr val="138808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372;p33">
              <a:extLst>
                <a:ext uri="{FF2B5EF4-FFF2-40B4-BE49-F238E27FC236}">
                  <a16:creationId xmlns:a16="http://schemas.microsoft.com/office/drawing/2014/main" id="{46FB9A4D-CC6C-52B6-3519-3BC546ED0C6A}"/>
                </a:ext>
              </a:extLst>
            </p:cNvPr>
            <p:cNvGrpSpPr/>
            <p:nvPr/>
          </p:nvGrpSpPr>
          <p:grpSpPr>
            <a:xfrm>
              <a:off x="402790" y="991507"/>
              <a:ext cx="4077851" cy="3977802"/>
              <a:chOff x="3219650" y="4160050"/>
              <a:chExt cx="1169075" cy="1140425"/>
            </a:xfrm>
          </p:grpSpPr>
          <p:sp>
            <p:nvSpPr>
              <p:cNvPr id="5" name="Google Shape;373;p33">
                <a:extLst>
                  <a:ext uri="{FF2B5EF4-FFF2-40B4-BE49-F238E27FC236}">
                    <a16:creationId xmlns:a16="http://schemas.microsoft.com/office/drawing/2014/main" id="{2AC5F8BC-4EF2-3DC4-B1F5-7EF8D12E90F8}"/>
                  </a:ext>
                </a:extLst>
              </p:cNvPr>
              <p:cNvSpPr/>
              <p:nvPr/>
            </p:nvSpPr>
            <p:spPr>
              <a:xfrm>
                <a:off x="3219650" y="4331100"/>
                <a:ext cx="4730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823" extrusionOk="0">
                    <a:moveTo>
                      <a:pt x="1" y="0"/>
                    </a:moveTo>
                    <a:lnTo>
                      <a:pt x="1" y="822"/>
                    </a:lnTo>
                    <a:lnTo>
                      <a:pt x="18922" y="822"/>
                    </a:lnTo>
                    <a:lnTo>
                      <a:pt x="1892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374;p33">
                <a:extLst>
                  <a:ext uri="{FF2B5EF4-FFF2-40B4-BE49-F238E27FC236}">
                    <a16:creationId xmlns:a16="http://schemas.microsoft.com/office/drawing/2014/main" id="{E0120BD0-5F32-778C-598C-98C10D1040BC}"/>
                  </a:ext>
                </a:extLst>
              </p:cNvPr>
              <p:cNvSpPr/>
              <p:nvPr/>
            </p:nvSpPr>
            <p:spPr>
              <a:xfrm>
                <a:off x="3262300" y="4351650"/>
                <a:ext cx="26000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196" extrusionOk="0">
                    <a:moveTo>
                      <a:pt x="1" y="0"/>
                    </a:moveTo>
                    <a:lnTo>
                      <a:pt x="311" y="3195"/>
                    </a:lnTo>
                    <a:lnTo>
                      <a:pt x="1040" y="3195"/>
                    </a:lnTo>
                    <a:lnTo>
                      <a:pt x="104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375;p33">
                <a:extLst>
                  <a:ext uri="{FF2B5EF4-FFF2-40B4-BE49-F238E27FC236}">
                    <a16:creationId xmlns:a16="http://schemas.microsoft.com/office/drawing/2014/main" id="{FC9F3406-6A24-C212-83CD-CE3A6558B31B}"/>
                  </a:ext>
                </a:extLst>
              </p:cNvPr>
              <p:cNvSpPr/>
              <p:nvPr/>
            </p:nvSpPr>
            <p:spPr>
              <a:xfrm>
                <a:off x="3623675" y="4351650"/>
                <a:ext cx="25625" cy="7990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3196" extrusionOk="0">
                    <a:moveTo>
                      <a:pt x="1" y="0"/>
                    </a:moveTo>
                    <a:lnTo>
                      <a:pt x="1" y="3195"/>
                    </a:lnTo>
                    <a:lnTo>
                      <a:pt x="745" y="3195"/>
                    </a:lnTo>
                    <a:lnTo>
                      <a:pt x="10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76;p33">
                <a:extLst>
                  <a:ext uri="{FF2B5EF4-FFF2-40B4-BE49-F238E27FC236}">
                    <a16:creationId xmlns:a16="http://schemas.microsoft.com/office/drawing/2014/main" id="{E4532A12-776F-6092-E4FB-77FA5726F979}"/>
                  </a:ext>
                </a:extLst>
              </p:cNvPr>
              <p:cNvSpPr/>
              <p:nvPr/>
            </p:nvSpPr>
            <p:spPr>
              <a:xfrm>
                <a:off x="3262300" y="4351650"/>
                <a:ext cx="2600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102" extrusionOk="0">
                    <a:moveTo>
                      <a:pt x="1" y="0"/>
                    </a:moveTo>
                    <a:lnTo>
                      <a:pt x="109" y="1101"/>
                    </a:lnTo>
                    <a:lnTo>
                      <a:pt x="1040" y="1101"/>
                    </a:lnTo>
                    <a:lnTo>
                      <a:pt x="1040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77;p33">
                <a:extLst>
                  <a:ext uri="{FF2B5EF4-FFF2-40B4-BE49-F238E27FC236}">
                    <a16:creationId xmlns:a16="http://schemas.microsoft.com/office/drawing/2014/main" id="{9C4245B8-98FE-EDB0-6CB8-6A4F5B765952}"/>
                  </a:ext>
                </a:extLst>
              </p:cNvPr>
              <p:cNvSpPr/>
              <p:nvPr/>
            </p:nvSpPr>
            <p:spPr>
              <a:xfrm>
                <a:off x="3623675" y="4351650"/>
                <a:ext cx="2562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102" extrusionOk="0">
                    <a:moveTo>
                      <a:pt x="1" y="0"/>
                    </a:moveTo>
                    <a:lnTo>
                      <a:pt x="1" y="1101"/>
                    </a:lnTo>
                    <a:lnTo>
                      <a:pt x="931" y="1101"/>
                    </a:lnTo>
                    <a:lnTo>
                      <a:pt x="1024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78;p33">
                <a:extLst>
                  <a:ext uri="{FF2B5EF4-FFF2-40B4-BE49-F238E27FC236}">
                    <a16:creationId xmlns:a16="http://schemas.microsoft.com/office/drawing/2014/main" id="{576E1989-2383-0803-1A79-D4F467A83616}"/>
                  </a:ext>
                </a:extLst>
              </p:cNvPr>
              <p:cNvSpPr/>
              <p:nvPr/>
            </p:nvSpPr>
            <p:spPr>
              <a:xfrm>
                <a:off x="3342175" y="4208575"/>
                <a:ext cx="519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3917" extrusionOk="0">
                    <a:moveTo>
                      <a:pt x="1970" y="0"/>
                    </a:moveTo>
                    <a:cubicBezTo>
                      <a:pt x="1970" y="1"/>
                      <a:pt x="1971" y="2"/>
                      <a:pt x="1971" y="2"/>
                    </a:cubicBezTo>
                    <a:lnTo>
                      <a:pt x="1971" y="2"/>
                    </a:lnTo>
                    <a:cubicBezTo>
                      <a:pt x="1982" y="0"/>
                      <a:pt x="1987" y="0"/>
                      <a:pt x="1970" y="0"/>
                    </a:cubicBezTo>
                    <a:close/>
                    <a:moveTo>
                      <a:pt x="1971" y="2"/>
                    </a:moveTo>
                    <a:lnTo>
                      <a:pt x="1971" y="2"/>
                    </a:lnTo>
                    <a:cubicBezTo>
                      <a:pt x="1961" y="4"/>
                      <a:pt x="1947" y="8"/>
                      <a:pt x="1939" y="16"/>
                    </a:cubicBezTo>
                    <a:cubicBezTo>
                      <a:pt x="1102" y="1163"/>
                      <a:pt x="218" y="2482"/>
                      <a:pt x="1" y="3893"/>
                    </a:cubicBezTo>
                    <a:cubicBezTo>
                      <a:pt x="1" y="3909"/>
                      <a:pt x="8" y="3916"/>
                      <a:pt x="16" y="3916"/>
                    </a:cubicBezTo>
                    <a:cubicBezTo>
                      <a:pt x="24" y="3916"/>
                      <a:pt x="32" y="3909"/>
                      <a:pt x="32" y="3893"/>
                    </a:cubicBezTo>
                    <a:cubicBezTo>
                      <a:pt x="140" y="3505"/>
                      <a:pt x="249" y="3118"/>
                      <a:pt x="404" y="2761"/>
                    </a:cubicBezTo>
                    <a:cubicBezTo>
                      <a:pt x="947" y="2606"/>
                      <a:pt x="1490" y="2482"/>
                      <a:pt x="1784" y="1923"/>
                    </a:cubicBezTo>
                    <a:cubicBezTo>
                      <a:pt x="2079" y="1381"/>
                      <a:pt x="2033" y="622"/>
                      <a:pt x="1971" y="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79;p33">
                <a:extLst>
                  <a:ext uri="{FF2B5EF4-FFF2-40B4-BE49-F238E27FC236}">
                    <a16:creationId xmlns:a16="http://schemas.microsoft.com/office/drawing/2014/main" id="{1799F1BB-AB3E-A1A5-8F40-9427F21D18A4}"/>
                  </a:ext>
                </a:extLst>
              </p:cNvPr>
              <p:cNvSpPr/>
              <p:nvPr/>
            </p:nvSpPr>
            <p:spPr>
              <a:xfrm>
                <a:off x="3352650" y="4218250"/>
                <a:ext cx="36850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2401" extrusionOk="0">
                    <a:moveTo>
                      <a:pt x="233" y="2110"/>
                    </a:moveTo>
                    <a:lnTo>
                      <a:pt x="156" y="2157"/>
                    </a:lnTo>
                    <a:cubicBezTo>
                      <a:pt x="187" y="2141"/>
                      <a:pt x="218" y="2141"/>
                      <a:pt x="233" y="2110"/>
                    </a:cubicBezTo>
                    <a:close/>
                    <a:moveTo>
                      <a:pt x="1474" y="1"/>
                    </a:moveTo>
                    <a:lnTo>
                      <a:pt x="1474" y="1"/>
                    </a:lnTo>
                    <a:cubicBezTo>
                      <a:pt x="884" y="714"/>
                      <a:pt x="373" y="1521"/>
                      <a:pt x="0" y="2389"/>
                    </a:cubicBezTo>
                    <a:cubicBezTo>
                      <a:pt x="0" y="2397"/>
                      <a:pt x="8" y="2401"/>
                      <a:pt x="16" y="2401"/>
                    </a:cubicBezTo>
                    <a:cubicBezTo>
                      <a:pt x="24" y="2401"/>
                      <a:pt x="31" y="2397"/>
                      <a:pt x="31" y="2389"/>
                    </a:cubicBezTo>
                    <a:lnTo>
                      <a:pt x="156" y="2157"/>
                    </a:lnTo>
                    <a:cubicBezTo>
                      <a:pt x="264" y="1986"/>
                      <a:pt x="342" y="1831"/>
                      <a:pt x="435" y="1645"/>
                    </a:cubicBezTo>
                    <a:cubicBezTo>
                      <a:pt x="776" y="1412"/>
                      <a:pt x="1055" y="1071"/>
                      <a:pt x="1319" y="761"/>
                    </a:cubicBezTo>
                    <a:lnTo>
                      <a:pt x="1319" y="761"/>
                    </a:lnTo>
                    <a:cubicBezTo>
                      <a:pt x="1055" y="1056"/>
                      <a:pt x="745" y="1304"/>
                      <a:pt x="466" y="1598"/>
                    </a:cubicBezTo>
                    <a:cubicBezTo>
                      <a:pt x="760" y="1025"/>
                      <a:pt x="1086" y="513"/>
                      <a:pt x="14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80;p33">
                <a:extLst>
                  <a:ext uri="{FF2B5EF4-FFF2-40B4-BE49-F238E27FC236}">
                    <a16:creationId xmlns:a16="http://schemas.microsoft.com/office/drawing/2014/main" id="{08059C52-A867-5097-B88A-6DF1F3C2EE32}"/>
                  </a:ext>
                </a:extLst>
              </p:cNvPr>
              <p:cNvSpPr/>
              <p:nvPr/>
            </p:nvSpPr>
            <p:spPr>
              <a:xfrm>
                <a:off x="3359800" y="4259350"/>
                <a:ext cx="1615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454" extrusionOk="0">
                    <a:moveTo>
                      <a:pt x="645" y="1"/>
                    </a:moveTo>
                    <a:lnTo>
                      <a:pt x="645" y="1"/>
                    </a:lnTo>
                    <a:cubicBezTo>
                      <a:pt x="459" y="156"/>
                      <a:pt x="242" y="296"/>
                      <a:pt x="9" y="435"/>
                    </a:cubicBezTo>
                    <a:cubicBezTo>
                      <a:pt x="242" y="342"/>
                      <a:pt x="459" y="187"/>
                      <a:pt x="645" y="1"/>
                    </a:cubicBezTo>
                    <a:close/>
                    <a:moveTo>
                      <a:pt x="9" y="435"/>
                    </a:moveTo>
                    <a:cubicBezTo>
                      <a:pt x="0" y="444"/>
                      <a:pt x="2" y="453"/>
                      <a:pt x="4" y="453"/>
                    </a:cubicBezTo>
                    <a:cubicBezTo>
                      <a:pt x="6" y="453"/>
                      <a:pt x="9" y="448"/>
                      <a:pt x="9" y="43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81;p33">
                <a:extLst>
                  <a:ext uri="{FF2B5EF4-FFF2-40B4-BE49-F238E27FC236}">
                    <a16:creationId xmlns:a16="http://schemas.microsoft.com/office/drawing/2014/main" id="{88C6B8DE-B742-BD7C-0D2C-9C61219687F4}"/>
                  </a:ext>
                </a:extLst>
              </p:cNvPr>
              <p:cNvSpPr/>
              <p:nvPr/>
            </p:nvSpPr>
            <p:spPr>
              <a:xfrm>
                <a:off x="3337925" y="4160050"/>
                <a:ext cx="3682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5835" extrusionOk="0">
                    <a:moveTo>
                      <a:pt x="1067" y="1"/>
                    </a:moveTo>
                    <a:cubicBezTo>
                      <a:pt x="1063" y="1"/>
                      <a:pt x="1059" y="1"/>
                      <a:pt x="1055" y="2"/>
                    </a:cubicBezTo>
                    <a:cubicBezTo>
                      <a:pt x="946" y="49"/>
                      <a:pt x="589" y="855"/>
                      <a:pt x="496" y="1135"/>
                    </a:cubicBezTo>
                    <a:cubicBezTo>
                      <a:pt x="341" y="1569"/>
                      <a:pt x="233" y="2034"/>
                      <a:pt x="171" y="2500"/>
                    </a:cubicBezTo>
                    <a:cubicBezTo>
                      <a:pt x="0" y="3585"/>
                      <a:pt x="16" y="4733"/>
                      <a:pt x="93" y="5834"/>
                    </a:cubicBezTo>
                    <a:lnTo>
                      <a:pt x="124" y="5834"/>
                    </a:lnTo>
                    <a:lnTo>
                      <a:pt x="124" y="4423"/>
                    </a:lnTo>
                    <a:cubicBezTo>
                      <a:pt x="248" y="4175"/>
                      <a:pt x="496" y="4050"/>
                      <a:pt x="698" y="3864"/>
                    </a:cubicBezTo>
                    <a:cubicBezTo>
                      <a:pt x="822" y="3725"/>
                      <a:pt x="946" y="3570"/>
                      <a:pt x="1024" y="3399"/>
                    </a:cubicBezTo>
                    <a:cubicBezTo>
                      <a:pt x="1241" y="2996"/>
                      <a:pt x="1365" y="2562"/>
                      <a:pt x="1411" y="2096"/>
                    </a:cubicBezTo>
                    <a:cubicBezTo>
                      <a:pt x="1472" y="1609"/>
                      <a:pt x="1279" y="1"/>
                      <a:pt x="1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82;p33">
                <a:extLst>
                  <a:ext uri="{FF2B5EF4-FFF2-40B4-BE49-F238E27FC236}">
                    <a16:creationId xmlns:a16="http://schemas.microsoft.com/office/drawing/2014/main" id="{77518348-6380-9478-0B90-B7F6E10F3259}"/>
                  </a:ext>
                </a:extLst>
              </p:cNvPr>
              <p:cNvSpPr/>
              <p:nvPr/>
            </p:nvSpPr>
            <p:spPr>
              <a:xfrm>
                <a:off x="3339850" y="4166550"/>
                <a:ext cx="264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3737" extrusionOk="0">
                    <a:moveTo>
                      <a:pt x="16" y="3542"/>
                    </a:moveTo>
                    <a:cubicBezTo>
                      <a:pt x="16" y="3545"/>
                      <a:pt x="16" y="3548"/>
                      <a:pt x="15" y="3550"/>
                    </a:cubicBezTo>
                    <a:lnTo>
                      <a:pt x="15" y="3550"/>
                    </a:lnTo>
                    <a:cubicBezTo>
                      <a:pt x="15" y="3547"/>
                      <a:pt x="16" y="3545"/>
                      <a:pt x="16" y="3542"/>
                    </a:cubicBezTo>
                    <a:close/>
                    <a:moveTo>
                      <a:pt x="934" y="0"/>
                    </a:moveTo>
                    <a:cubicBezTo>
                      <a:pt x="932" y="0"/>
                      <a:pt x="931" y="2"/>
                      <a:pt x="931" y="6"/>
                    </a:cubicBezTo>
                    <a:cubicBezTo>
                      <a:pt x="590" y="580"/>
                      <a:pt x="435" y="1154"/>
                      <a:pt x="311" y="1774"/>
                    </a:cubicBezTo>
                    <a:cubicBezTo>
                      <a:pt x="156" y="2364"/>
                      <a:pt x="47" y="2937"/>
                      <a:pt x="16" y="3542"/>
                    </a:cubicBezTo>
                    <a:cubicBezTo>
                      <a:pt x="16" y="3542"/>
                      <a:pt x="16" y="3542"/>
                      <a:pt x="16" y="3542"/>
                    </a:cubicBezTo>
                    <a:lnTo>
                      <a:pt x="16" y="3542"/>
                    </a:lnTo>
                    <a:cubicBezTo>
                      <a:pt x="16" y="3542"/>
                      <a:pt x="16" y="3542"/>
                      <a:pt x="16" y="3542"/>
                    </a:cubicBezTo>
                    <a:lnTo>
                      <a:pt x="16" y="3542"/>
                    </a:lnTo>
                    <a:cubicBezTo>
                      <a:pt x="8" y="3550"/>
                      <a:pt x="8" y="3554"/>
                      <a:pt x="10" y="3554"/>
                    </a:cubicBezTo>
                    <a:cubicBezTo>
                      <a:pt x="12" y="3554"/>
                      <a:pt x="13" y="3552"/>
                      <a:pt x="15" y="3550"/>
                    </a:cubicBezTo>
                    <a:lnTo>
                      <a:pt x="15" y="3550"/>
                    </a:lnTo>
                    <a:cubicBezTo>
                      <a:pt x="1" y="3624"/>
                      <a:pt x="2" y="3683"/>
                      <a:pt x="47" y="3713"/>
                    </a:cubicBezTo>
                    <a:cubicBezTo>
                      <a:pt x="47" y="3728"/>
                      <a:pt x="51" y="3736"/>
                      <a:pt x="55" y="3736"/>
                    </a:cubicBezTo>
                    <a:cubicBezTo>
                      <a:pt x="59" y="3736"/>
                      <a:pt x="63" y="3728"/>
                      <a:pt x="63" y="3713"/>
                    </a:cubicBezTo>
                    <a:cubicBezTo>
                      <a:pt x="63" y="3666"/>
                      <a:pt x="94" y="3604"/>
                      <a:pt x="94" y="3542"/>
                    </a:cubicBezTo>
                    <a:cubicBezTo>
                      <a:pt x="543" y="3217"/>
                      <a:pt x="885" y="2751"/>
                      <a:pt x="1055" y="2224"/>
                    </a:cubicBezTo>
                    <a:lnTo>
                      <a:pt x="1055" y="2224"/>
                    </a:lnTo>
                    <a:cubicBezTo>
                      <a:pt x="869" y="2736"/>
                      <a:pt x="543" y="3170"/>
                      <a:pt x="109" y="3511"/>
                    </a:cubicBezTo>
                    <a:cubicBezTo>
                      <a:pt x="156" y="3294"/>
                      <a:pt x="171" y="3062"/>
                      <a:pt x="202" y="2829"/>
                    </a:cubicBezTo>
                    <a:lnTo>
                      <a:pt x="233" y="2782"/>
                    </a:lnTo>
                    <a:lnTo>
                      <a:pt x="202" y="2813"/>
                    </a:lnTo>
                    <a:cubicBezTo>
                      <a:pt x="264" y="2348"/>
                      <a:pt x="342" y="1898"/>
                      <a:pt x="466" y="1449"/>
                    </a:cubicBezTo>
                    <a:cubicBezTo>
                      <a:pt x="497" y="1417"/>
                      <a:pt x="543" y="1371"/>
                      <a:pt x="559" y="1309"/>
                    </a:cubicBezTo>
                    <a:cubicBezTo>
                      <a:pt x="570" y="1298"/>
                      <a:pt x="558" y="1287"/>
                      <a:pt x="550" y="1287"/>
                    </a:cubicBezTo>
                    <a:cubicBezTo>
                      <a:pt x="546" y="1287"/>
                      <a:pt x="543" y="1289"/>
                      <a:pt x="543" y="1293"/>
                    </a:cubicBezTo>
                    <a:cubicBezTo>
                      <a:pt x="497" y="1340"/>
                      <a:pt x="481" y="1355"/>
                      <a:pt x="466" y="1386"/>
                    </a:cubicBezTo>
                    <a:cubicBezTo>
                      <a:pt x="559" y="921"/>
                      <a:pt x="730" y="456"/>
                      <a:pt x="947" y="37"/>
                    </a:cubicBezTo>
                    <a:cubicBezTo>
                      <a:pt x="947" y="14"/>
                      <a:pt x="938" y="0"/>
                      <a:pt x="9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83;p33">
                <a:extLst>
                  <a:ext uri="{FF2B5EF4-FFF2-40B4-BE49-F238E27FC236}">
                    <a16:creationId xmlns:a16="http://schemas.microsoft.com/office/drawing/2014/main" id="{447B1ECC-5490-1777-C870-3B7D69CC795F}"/>
                  </a:ext>
                </a:extLst>
              </p:cNvPr>
              <p:cNvSpPr/>
              <p:nvPr/>
            </p:nvSpPr>
            <p:spPr>
              <a:xfrm>
                <a:off x="3344700" y="4198100"/>
                <a:ext cx="215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439" extrusionOk="0">
                    <a:moveTo>
                      <a:pt x="846" y="0"/>
                    </a:moveTo>
                    <a:cubicBezTo>
                      <a:pt x="613" y="497"/>
                      <a:pt x="318" y="978"/>
                      <a:pt x="8" y="1427"/>
                    </a:cubicBezTo>
                    <a:cubicBezTo>
                      <a:pt x="380" y="1024"/>
                      <a:pt x="675" y="512"/>
                      <a:pt x="861" y="0"/>
                    </a:cubicBezTo>
                    <a:close/>
                    <a:moveTo>
                      <a:pt x="8" y="1427"/>
                    </a:moveTo>
                    <a:cubicBezTo>
                      <a:pt x="1" y="1435"/>
                      <a:pt x="1" y="1439"/>
                      <a:pt x="2" y="1439"/>
                    </a:cubicBezTo>
                    <a:cubicBezTo>
                      <a:pt x="4" y="1439"/>
                      <a:pt x="8" y="1435"/>
                      <a:pt x="8" y="142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84;p33">
                <a:extLst>
                  <a:ext uri="{FF2B5EF4-FFF2-40B4-BE49-F238E27FC236}">
                    <a16:creationId xmlns:a16="http://schemas.microsoft.com/office/drawing/2014/main" id="{FB0AC952-85B3-ADB5-9267-58E045409C73}"/>
                  </a:ext>
                </a:extLst>
              </p:cNvPr>
              <p:cNvSpPr/>
              <p:nvPr/>
            </p:nvSpPr>
            <p:spPr>
              <a:xfrm>
                <a:off x="3355375" y="4177925"/>
                <a:ext cx="1010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99" extrusionOk="0">
                    <a:moveTo>
                      <a:pt x="388" y="1"/>
                    </a:moveTo>
                    <a:cubicBezTo>
                      <a:pt x="264" y="234"/>
                      <a:pt x="124" y="451"/>
                      <a:pt x="0" y="683"/>
                    </a:cubicBezTo>
                    <a:cubicBezTo>
                      <a:pt x="0" y="699"/>
                      <a:pt x="16" y="699"/>
                      <a:pt x="31" y="699"/>
                    </a:cubicBezTo>
                    <a:cubicBezTo>
                      <a:pt x="171" y="497"/>
                      <a:pt x="310" y="265"/>
                      <a:pt x="4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85;p33">
                <a:extLst>
                  <a:ext uri="{FF2B5EF4-FFF2-40B4-BE49-F238E27FC236}">
                    <a16:creationId xmlns:a16="http://schemas.microsoft.com/office/drawing/2014/main" id="{B93572A5-AC45-9E53-E887-304A36C26177}"/>
                  </a:ext>
                </a:extLst>
              </p:cNvPr>
              <p:cNvSpPr/>
              <p:nvPr/>
            </p:nvSpPr>
            <p:spPr>
              <a:xfrm>
                <a:off x="3354200" y="4197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86;p33">
                <a:extLst>
                  <a:ext uri="{FF2B5EF4-FFF2-40B4-BE49-F238E27FC236}">
                    <a16:creationId xmlns:a16="http://schemas.microsoft.com/office/drawing/2014/main" id="{598F6BE8-F202-DF6D-0D16-3075ABF54687}"/>
                  </a:ext>
                </a:extLst>
              </p:cNvPr>
              <p:cNvSpPr/>
              <p:nvPr/>
            </p:nvSpPr>
            <p:spPr>
              <a:xfrm>
                <a:off x="3299525" y="4181125"/>
                <a:ext cx="37250" cy="1205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4821" extrusionOk="0">
                    <a:moveTo>
                      <a:pt x="280" y="1"/>
                    </a:moveTo>
                    <a:cubicBezTo>
                      <a:pt x="268" y="1"/>
                      <a:pt x="257" y="5"/>
                      <a:pt x="249" y="12"/>
                    </a:cubicBezTo>
                    <a:cubicBezTo>
                      <a:pt x="1" y="633"/>
                      <a:pt x="94" y="1362"/>
                      <a:pt x="295" y="1998"/>
                    </a:cubicBezTo>
                    <a:cubicBezTo>
                      <a:pt x="404" y="2323"/>
                      <a:pt x="559" y="2634"/>
                      <a:pt x="776" y="2913"/>
                    </a:cubicBezTo>
                    <a:cubicBezTo>
                      <a:pt x="962" y="3238"/>
                      <a:pt x="1226" y="3487"/>
                      <a:pt x="1397" y="3797"/>
                    </a:cubicBezTo>
                    <a:cubicBezTo>
                      <a:pt x="1397" y="4107"/>
                      <a:pt x="1350" y="4417"/>
                      <a:pt x="1272" y="4727"/>
                    </a:cubicBezTo>
                    <a:cubicBezTo>
                      <a:pt x="1272" y="4758"/>
                      <a:pt x="1272" y="4789"/>
                      <a:pt x="1303" y="4820"/>
                    </a:cubicBezTo>
                    <a:cubicBezTo>
                      <a:pt x="1397" y="4495"/>
                      <a:pt x="1459" y="4138"/>
                      <a:pt x="1474" y="3797"/>
                    </a:cubicBezTo>
                    <a:lnTo>
                      <a:pt x="1474" y="3750"/>
                    </a:lnTo>
                    <a:cubicBezTo>
                      <a:pt x="1490" y="3285"/>
                      <a:pt x="1459" y="2820"/>
                      <a:pt x="1381" y="2354"/>
                    </a:cubicBezTo>
                    <a:cubicBezTo>
                      <a:pt x="1241" y="1486"/>
                      <a:pt x="916" y="664"/>
                      <a:pt x="311" y="12"/>
                    </a:cubicBezTo>
                    <a:cubicBezTo>
                      <a:pt x="303" y="5"/>
                      <a:pt x="291" y="1"/>
                      <a:pt x="2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87;p33">
                <a:extLst>
                  <a:ext uri="{FF2B5EF4-FFF2-40B4-BE49-F238E27FC236}">
                    <a16:creationId xmlns:a16="http://schemas.microsoft.com/office/drawing/2014/main" id="{F24D63B1-7A38-1896-CEFA-946995AEE081}"/>
                  </a:ext>
                </a:extLst>
              </p:cNvPr>
              <p:cNvSpPr/>
              <p:nvPr/>
            </p:nvSpPr>
            <p:spPr>
              <a:xfrm>
                <a:off x="3308050" y="4188800"/>
                <a:ext cx="26000" cy="782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3130" extrusionOk="0">
                    <a:moveTo>
                      <a:pt x="1" y="16"/>
                    </a:moveTo>
                    <a:lnTo>
                      <a:pt x="1" y="31"/>
                    </a:lnTo>
                    <a:cubicBezTo>
                      <a:pt x="14" y="53"/>
                      <a:pt x="27" y="74"/>
                      <a:pt x="39" y="96"/>
                    </a:cubicBezTo>
                    <a:lnTo>
                      <a:pt x="39" y="96"/>
                    </a:lnTo>
                    <a:lnTo>
                      <a:pt x="32" y="16"/>
                    </a:lnTo>
                    <a:close/>
                    <a:moveTo>
                      <a:pt x="39" y="96"/>
                    </a:moveTo>
                    <a:lnTo>
                      <a:pt x="78" y="527"/>
                    </a:lnTo>
                    <a:cubicBezTo>
                      <a:pt x="140" y="613"/>
                      <a:pt x="220" y="709"/>
                      <a:pt x="297" y="798"/>
                    </a:cubicBezTo>
                    <a:lnTo>
                      <a:pt x="297" y="798"/>
                    </a:lnTo>
                    <a:cubicBezTo>
                      <a:pt x="220" y="701"/>
                      <a:pt x="147" y="599"/>
                      <a:pt x="78" y="496"/>
                    </a:cubicBezTo>
                    <a:lnTo>
                      <a:pt x="41" y="99"/>
                    </a:lnTo>
                    <a:lnTo>
                      <a:pt x="41" y="99"/>
                    </a:lnTo>
                    <a:cubicBezTo>
                      <a:pt x="41" y="98"/>
                      <a:pt x="40" y="97"/>
                      <a:pt x="39" y="96"/>
                    </a:cubicBezTo>
                    <a:close/>
                    <a:moveTo>
                      <a:pt x="297" y="798"/>
                    </a:moveTo>
                    <a:lnTo>
                      <a:pt x="297" y="798"/>
                    </a:lnTo>
                    <a:cubicBezTo>
                      <a:pt x="340" y="853"/>
                      <a:pt x="385" y="905"/>
                      <a:pt x="432" y="955"/>
                    </a:cubicBezTo>
                    <a:lnTo>
                      <a:pt x="432" y="955"/>
                    </a:lnTo>
                    <a:cubicBezTo>
                      <a:pt x="406" y="924"/>
                      <a:pt x="378" y="900"/>
                      <a:pt x="358" y="869"/>
                    </a:cubicBezTo>
                    <a:cubicBezTo>
                      <a:pt x="338" y="846"/>
                      <a:pt x="318" y="822"/>
                      <a:pt x="297" y="798"/>
                    </a:cubicBezTo>
                    <a:close/>
                    <a:moveTo>
                      <a:pt x="32" y="0"/>
                    </a:moveTo>
                    <a:lnTo>
                      <a:pt x="41" y="99"/>
                    </a:lnTo>
                    <a:lnTo>
                      <a:pt x="41" y="99"/>
                    </a:lnTo>
                    <a:cubicBezTo>
                      <a:pt x="205" y="381"/>
                      <a:pt x="343" y="675"/>
                      <a:pt x="457" y="982"/>
                    </a:cubicBezTo>
                    <a:lnTo>
                      <a:pt x="457" y="982"/>
                    </a:lnTo>
                    <a:cubicBezTo>
                      <a:pt x="448" y="973"/>
                      <a:pt x="440" y="964"/>
                      <a:pt x="432" y="955"/>
                    </a:cubicBezTo>
                    <a:lnTo>
                      <a:pt x="432" y="955"/>
                    </a:lnTo>
                    <a:cubicBezTo>
                      <a:pt x="444" y="971"/>
                      <a:pt x="456" y="988"/>
                      <a:pt x="466" y="1008"/>
                    </a:cubicBezTo>
                    <a:cubicBezTo>
                      <a:pt x="463" y="1000"/>
                      <a:pt x="460" y="991"/>
                      <a:pt x="457" y="982"/>
                    </a:cubicBezTo>
                    <a:lnTo>
                      <a:pt x="457" y="982"/>
                    </a:lnTo>
                    <a:cubicBezTo>
                      <a:pt x="470" y="996"/>
                      <a:pt x="484" y="1010"/>
                      <a:pt x="497" y="1024"/>
                    </a:cubicBezTo>
                    <a:cubicBezTo>
                      <a:pt x="606" y="1334"/>
                      <a:pt x="699" y="1644"/>
                      <a:pt x="776" y="1970"/>
                    </a:cubicBezTo>
                    <a:lnTo>
                      <a:pt x="761" y="1954"/>
                    </a:lnTo>
                    <a:cubicBezTo>
                      <a:pt x="745" y="1954"/>
                      <a:pt x="730" y="1954"/>
                      <a:pt x="745" y="1970"/>
                    </a:cubicBezTo>
                    <a:cubicBezTo>
                      <a:pt x="745" y="2001"/>
                      <a:pt x="761" y="2016"/>
                      <a:pt x="776" y="2032"/>
                    </a:cubicBezTo>
                    <a:cubicBezTo>
                      <a:pt x="838" y="2265"/>
                      <a:pt x="900" y="2513"/>
                      <a:pt x="931" y="2745"/>
                    </a:cubicBezTo>
                    <a:cubicBezTo>
                      <a:pt x="730" y="2544"/>
                      <a:pt x="513" y="2311"/>
                      <a:pt x="311" y="2078"/>
                    </a:cubicBezTo>
                    <a:lnTo>
                      <a:pt x="311" y="2078"/>
                    </a:lnTo>
                    <a:cubicBezTo>
                      <a:pt x="497" y="2358"/>
                      <a:pt x="699" y="2621"/>
                      <a:pt x="962" y="2823"/>
                    </a:cubicBezTo>
                    <a:cubicBezTo>
                      <a:pt x="978" y="2931"/>
                      <a:pt x="978" y="3025"/>
                      <a:pt x="993" y="3118"/>
                    </a:cubicBezTo>
                    <a:cubicBezTo>
                      <a:pt x="993" y="3125"/>
                      <a:pt x="1005" y="3129"/>
                      <a:pt x="1017" y="3129"/>
                    </a:cubicBezTo>
                    <a:cubicBezTo>
                      <a:pt x="1028" y="3129"/>
                      <a:pt x="1040" y="3125"/>
                      <a:pt x="1040" y="3118"/>
                    </a:cubicBezTo>
                    <a:cubicBezTo>
                      <a:pt x="993" y="2016"/>
                      <a:pt x="590" y="931"/>
                      <a:pt x="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88;p33">
                <a:extLst>
                  <a:ext uri="{FF2B5EF4-FFF2-40B4-BE49-F238E27FC236}">
                    <a16:creationId xmlns:a16="http://schemas.microsoft.com/office/drawing/2014/main" id="{4DC8351F-CAA3-2195-9CF2-DA628F1263C4}"/>
                  </a:ext>
                </a:extLst>
              </p:cNvPr>
              <p:cNvSpPr/>
              <p:nvPr/>
            </p:nvSpPr>
            <p:spPr>
              <a:xfrm>
                <a:off x="3311550" y="4217475"/>
                <a:ext cx="13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7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6" y="265"/>
                      <a:pt x="326" y="513"/>
                      <a:pt x="543" y="730"/>
                    </a:cubicBezTo>
                    <a:cubicBezTo>
                      <a:pt x="548" y="735"/>
                      <a:pt x="552" y="737"/>
                      <a:pt x="554" y="737"/>
                    </a:cubicBezTo>
                    <a:cubicBezTo>
                      <a:pt x="559" y="737"/>
                      <a:pt x="559" y="730"/>
                      <a:pt x="559" y="730"/>
                    </a:cubicBezTo>
                    <a:cubicBezTo>
                      <a:pt x="388" y="482"/>
                      <a:pt x="202" y="249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89;p33">
                <a:extLst>
                  <a:ext uri="{FF2B5EF4-FFF2-40B4-BE49-F238E27FC236}">
                    <a16:creationId xmlns:a16="http://schemas.microsoft.com/office/drawing/2014/main" id="{1DAB8D9C-6C12-9CA9-7707-BB66445E00FD}"/>
                  </a:ext>
                </a:extLst>
              </p:cNvPr>
              <p:cNvSpPr/>
              <p:nvPr/>
            </p:nvSpPr>
            <p:spPr>
              <a:xfrm>
                <a:off x="3326325" y="4237250"/>
                <a:ext cx="375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15" h="8" extrusionOk="0">
                    <a:moveTo>
                      <a:pt x="14" y="1"/>
                    </a:moveTo>
                    <a:cubicBezTo>
                      <a:pt x="4" y="1"/>
                      <a:pt x="1" y="8"/>
                      <a:pt x="4" y="8"/>
                    </a:cubicBezTo>
                    <a:cubicBezTo>
                      <a:pt x="6" y="8"/>
                      <a:pt x="9" y="6"/>
                      <a:pt x="14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90;p33">
                <a:extLst>
                  <a:ext uri="{FF2B5EF4-FFF2-40B4-BE49-F238E27FC236}">
                    <a16:creationId xmlns:a16="http://schemas.microsoft.com/office/drawing/2014/main" id="{770A1C90-8F0A-6237-0F71-31F567439D32}"/>
                  </a:ext>
                </a:extLst>
              </p:cNvPr>
              <p:cNvSpPr/>
              <p:nvPr/>
            </p:nvSpPr>
            <p:spPr>
              <a:xfrm>
                <a:off x="3284025" y="4226250"/>
                <a:ext cx="500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2985" extrusionOk="0">
                    <a:moveTo>
                      <a:pt x="60" y="1"/>
                    </a:moveTo>
                    <a:cubicBezTo>
                      <a:pt x="41" y="1"/>
                      <a:pt x="16" y="15"/>
                      <a:pt x="16" y="38"/>
                    </a:cubicBezTo>
                    <a:cubicBezTo>
                      <a:pt x="16" y="38"/>
                      <a:pt x="0" y="38"/>
                      <a:pt x="0" y="53"/>
                    </a:cubicBezTo>
                    <a:cubicBezTo>
                      <a:pt x="62" y="580"/>
                      <a:pt x="264" y="1061"/>
                      <a:pt x="605" y="1464"/>
                    </a:cubicBezTo>
                    <a:cubicBezTo>
                      <a:pt x="729" y="1620"/>
                      <a:pt x="915" y="1759"/>
                      <a:pt x="1086" y="1852"/>
                    </a:cubicBezTo>
                    <a:cubicBezTo>
                      <a:pt x="1303" y="1945"/>
                      <a:pt x="1505" y="2085"/>
                      <a:pt x="1737" y="2162"/>
                    </a:cubicBezTo>
                    <a:cubicBezTo>
                      <a:pt x="1846" y="2442"/>
                      <a:pt x="1908" y="2705"/>
                      <a:pt x="1970" y="2984"/>
                    </a:cubicBezTo>
                    <a:cubicBezTo>
                      <a:pt x="1970" y="2953"/>
                      <a:pt x="2001" y="2938"/>
                      <a:pt x="2001" y="2907"/>
                    </a:cubicBezTo>
                    <a:cubicBezTo>
                      <a:pt x="1861" y="1697"/>
                      <a:pt x="1086" y="674"/>
                      <a:pt x="78" y="7"/>
                    </a:cubicBezTo>
                    <a:cubicBezTo>
                      <a:pt x="74" y="2"/>
                      <a:pt x="67" y="1"/>
                      <a:pt x="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91;p33">
                <a:extLst>
                  <a:ext uri="{FF2B5EF4-FFF2-40B4-BE49-F238E27FC236}">
                    <a16:creationId xmlns:a16="http://schemas.microsoft.com/office/drawing/2014/main" id="{37A2A5E9-F3C5-967A-F2CF-763A64B7438E}"/>
                  </a:ext>
                </a:extLst>
              </p:cNvPr>
              <p:cNvSpPr/>
              <p:nvPr/>
            </p:nvSpPr>
            <p:spPr>
              <a:xfrm>
                <a:off x="3292550" y="4236100"/>
                <a:ext cx="322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589" extrusionOk="0">
                    <a:moveTo>
                      <a:pt x="512" y="993"/>
                    </a:moveTo>
                    <a:lnTo>
                      <a:pt x="512" y="993"/>
                    </a:lnTo>
                    <a:cubicBezTo>
                      <a:pt x="568" y="1048"/>
                      <a:pt x="631" y="1103"/>
                      <a:pt x="707" y="1147"/>
                    </a:cubicBezTo>
                    <a:lnTo>
                      <a:pt x="707" y="1147"/>
                    </a:lnTo>
                    <a:cubicBezTo>
                      <a:pt x="637" y="1100"/>
                      <a:pt x="572" y="1047"/>
                      <a:pt x="512" y="993"/>
                    </a:cubicBezTo>
                    <a:close/>
                    <a:moveTo>
                      <a:pt x="0" y="0"/>
                    </a:moveTo>
                    <a:lnTo>
                      <a:pt x="0" y="0"/>
                    </a:lnTo>
                    <a:cubicBezTo>
                      <a:pt x="109" y="109"/>
                      <a:pt x="202" y="186"/>
                      <a:pt x="280" y="295"/>
                    </a:cubicBezTo>
                    <a:cubicBezTo>
                      <a:pt x="218" y="264"/>
                      <a:pt x="156" y="217"/>
                      <a:pt x="109" y="202"/>
                    </a:cubicBezTo>
                    <a:lnTo>
                      <a:pt x="109" y="217"/>
                    </a:lnTo>
                    <a:lnTo>
                      <a:pt x="342" y="342"/>
                    </a:lnTo>
                    <a:cubicBezTo>
                      <a:pt x="497" y="512"/>
                      <a:pt x="652" y="683"/>
                      <a:pt x="776" y="853"/>
                    </a:cubicBezTo>
                    <a:cubicBezTo>
                      <a:pt x="574" y="760"/>
                      <a:pt x="357" y="652"/>
                      <a:pt x="140" y="528"/>
                    </a:cubicBezTo>
                    <a:lnTo>
                      <a:pt x="140" y="528"/>
                    </a:lnTo>
                    <a:cubicBezTo>
                      <a:pt x="342" y="683"/>
                      <a:pt x="574" y="822"/>
                      <a:pt x="822" y="915"/>
                    </a:cubicBezTo>
                    <a:cubicBezTo>
                      <a:pt x="916" y="1039"/>
                      <a:pt x="1009" y="1164"/>
                      <a:pt x="1086" y="1303"/>
                    </a:cubicBezTo>
                    <a:lnTo>
                      <a:pt x="807" y="1195"/>
                    </a:lnTo>
                    <a:cubicBezTo>
                      <a:pt x="771" y="1181"/>
                      <a:pt x="738" y="1165"/>
                      <a:pt x="707" y="1147"/>
                    </a:cubicBezTo>
                    <a:lnTo>
                      <a:pt x="707" y="1147"/>
                    </a:lnTo>
                    <a:cubicBezTo>
                      <a:pt x="837" y="1236"/>
                      <a:pt x="981" y="1309"/>
                      <a:pt x="1133" y="1350"/>
                    </a:cubicBezTo>
                    <a:cubicBezTo>
                      <a:pt x="1164" y="1427"/>
                      <a:pt x="1226" y="1505"/>
                      <a:pt x="1272" y="1582"/>
                    </a:cubicBezTo>
                    <a:cubicBezTo>
                      <a:pt x="1272" y="1586"/>
                      <a:pt x="1273" y="1588"/>
                      <a:pt x="1275" y="1588"/>
                    </a:cubicBezTo>
                    <a:cubicBezTo>
                      <a:pt x="1279" y="1588"/>
                      <a:pt x="1288" y="1574"/>
                      <a:pt x="1288" y="1551"/>
                    </a:cubicBezTo>
                    <a:cubicBezTo>
                      <a:pt x="993" y="931"/>
                      <a:pt x="574" y="38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92;p33">
                <a:extLst>
                  <a:ext uri="{FF2B5EF4-FFF2-40B4-BE49-F238E27FC236}">
                    <a16:creationId xmlns:a16="http://schemas.microsoft.com/office/drawing/2014/main" id="{3DD46709-651B-3717-9ED1-F02CF0A08986}"/>
                  </a:ext>
                </a:extLst>
              </p:cNvPr>
              <p:cNvSpPr/>
              <p:nvPr/>
            </p:nvSpPr>
            <p:spPr>
              <a:xfrm>
                <a:off x="3293325" y="4246950"/>
                <a:ext cx="8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7" extrusionOk="0">
                    <a:moveTo>
                      <a:pt x="0" y="1"/>
                    </a:moveTo>
                    <a:cubicBezTo>
                      <a:pt x="16" y="16"/>
                      <a:pt x="16" y="16"/>
                      <a:pt x="32" y="16"/>
                    </a:cubicBezTo>
                    <a:cubicBezTo>
                      <a:pt x="16" y="16"/>
                      <a:pt x="16" y="1"/>
                      <a:pt x="0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93;p33">
                <a:extLst>
                  <a:ext uri="{FF2B5EF4-FFF2-40B4-BE49-F238E27FC236}">
                    <a16:creationId xmlns:a16="http://schemas.microsoft.com/office/drawing/2014/main" id="{549BE264-E1B7-8260-EF42-D655D147060E}"/>
                  </a:ext>
                </a:extLst>
              </p:cNvPr>
              <p:cNvSpPr/>
              <p:nvPr/>
            </p:nvSpPr>
            <p:spPr>
              <a:xfrm>
                <a:off x="3313475" y="4286500"/>
                <a:ext cx="51600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785" extrusionOk="0">
                    <a:moveTo>
                      <a:pt x="141" y="1"/>
                    </a:moveTo>
                    <a:lnTo>
                      <a:pt x="94" y="435"/>
                    </a:lnTo>
                    <a:lnTo>
                      <a:pt x="1" y="1784"/>
                    </a:lnTo>
                    <a:lnTo>
                      <a:pt x="2064" y="1784"/>
                    </a:lnTo>
                    <a:lnTo>
                      <a:pt x="1940" y="435"/>
                    </a:lnTo>
                    <a:lnTo>
                      <a:pt x="18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94;p33">
                <a:extLst>
                  <a:ext uri="{FF2B5EF4-FFF2-40B4-BE49-F238E27FC236}">
                    <a16:creationId xmlns:a16="http://schemas.microsoft.com/office/drawing/2014/main" id="{E54C8FEE-50BA-BC68-70D9-76B724E839E8}"/>
                  </a:ext>
                </a:extLst>
              </p:cNvPr>
              <p:cNvSpPr/>
              <p:nvPr/>
            </p:nvSpPr>
            <p:spPr>
              <a:xfrm>
                <a:off x="3315825" y="4286500"/>
                <a:ext cx="461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435" extrusionOk="0">
                    <a:moveTo>
                      <a:pt x="47" y="1"/>
                    </a:moveTo>
                    <a:lnTo>
                      <a:pt x="0" y="435"/>
                    </a:lnTo>
                    <a:lnTo>
                      <a:pt x="1846" y="435"/>
                    </a:lnTo>
                    <a:lnTo>
                      <a:pt x="178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95;p33">
                <a:extLst>
                  <a:ext uri="{FF2B5EF4-FFF2-40B4-BE49-F238E27FC236}">
                    <a16:creationId xmlns:a16="http://schemas.microsoft.com/office/drawing/2014/main" id="{472C3AF1-9631-AE04-CC0A-77F129761B42}"/>
                  </a:ext>
                </a:extLst>
              </p:cNvPr>
              <p:cNvSpPr/>
              <p:nvPr/>
            </p:nvSpPr>
            <p:spPr>
              <a:xfrm>
                <a:off x="3313475" y="4277575"/>
                <a:ext cx="508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436" extrusionOk="0">
                    <a:moveTo>
                      <a:pt x="1" y="1"/>
                    </a:moveTo>
                    <a:lnTo>
                      <a:pt x="1" y="435"/>
                    </a:lnTo>
                    <a:lnTo>
                      <a:pt x="2033" y="435"/>
                    </a:lnTo>
                    <a:lnTo>
                      <a:pt x="203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96;p33">
                <a:extLst>
                  <a:ext uri="{FF2B5EF4-FFF2-40B4-BE49-F238E27FC236}">
                    <a16:creationId xmlns:a16="http://schemas.microsoft.com/office/drawing/2014/main" id="{0EB0B2F8-17A2-69AA-F956-918E7FA52597}"/>
                  </a:ext>
                </a:extLst>
              </p:cNvPr>
              <p:cNvSpPr/>
              <p:nvPr/>
            </p:nvSpPr>
            <p:spPr>
              <a:xfrm>
                <a:off x="3458900" y="4208575"/>
                <a:ext cx="3102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4886" extrusionOk="0">
                    <a:moveTo>
                      <a:pt x="0" y="0"/>
                    </a:moveTo>
                    <a:lnTo>
                      <a:pt x="0" y="4886"/>
                    </a:lnTo>
                    <a:lnTo>
                      <a:pt x="1241" y="4886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97;p33">
                <a:extLst>
                  <a:ext uri="{FF2B5EF4-FFF2-40B4-BE49-F238E27FC236}">
                    <a16:creationId xmlns:a16="http://schemas.microsoft.com/office/drawing/2014/main" id="{EF122CDD-59E1-27E3-D4BC-89018EBEB121}"/>
                  </a:ext>
                </a:extLst>
              </p:cNvPr>
              <p:cNvSpPr/>
              <p:nvPr/>
            </p:nvSpPr>
            <p:spPr>
              <a:xfrm>
                <a:off x="3458900" y="4202375"/>
                <a:ext cx="3102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543" extrusionOk="0">
                    <a:moveTo>
                      <a:pt x="0" y="0"/>
                    </a:moveTo>
                    <a:lnTo>
                      <a:pt x="0" y="543"/>
                    </a:lnTo>
                    <a:lnTo>
                      <a:pt x="1241" y="543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98;p33">
                <a:extLst>
                  <a:ext uri="{FF2B5EF4-FFF2-40B4-BE49-F238E27FC236}">
                    <a16:creationId xmlns:a16="http://schemas.microsoft.com/office/drawing/2014/main" id="{D66DF823-841D-6F25-7C25-54C84792E451}"/>
                  </a:ext>
                </a:extLst>
              </p:cNvPr>
              <p:cNvSpPr/>
              <p:nvPr/>
            </p:nvSpPr>
            <p:spPr>
              <a:xfrm>
                <a:off x="3458900" y="4233000"/>
                <a:ext cx="3102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87" extrusionOk="0">
                    <a:moveTo>
                      <a:pt x="0" y="0"/>
                    </a:moveTo>
                    <a:lnTo>
                      <a:pt x="0" y="186"/>
                    </a:lnTo>
                    <a:lnTo>
                      <a:pt x="1241" y="186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99;p33">
                <a:extLst>
                  <a:ext uri="{FF2B5EF4-FFF2-40B4-BE49-F238E27FC236}">
                    <a16:creationId xmlns:a16="http://schemas.microsoft.com/office/drawing/2014/main" id="{DEC39D3C-A146-1655-2CD6-B176957F5BE9}"/>
                  </a:ext>
                </a:extLst>
              </p:cNvPr>
              <p:cNvSpPr/>
              <p:nvPr/>
            </p:nvSpPr>
            <p:spPr>
              <a:xfrm>
                <a:off x="3458900" y="4301625"/>
                <a:ext cx="310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544" extrusionOk="0">
                    <a:moveTo>
                      <a:pt x="0" y="0"/>
                    </a:moveTo>
                    <a:lnTo>
                      <a:pt x="0" y="543"/>
                    </a:lnTo>
                    <a:lnTo>
                      <a:pt x="1241" y="543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00;p33">
                <a:extLst>
                  <a:ext uri="{FF2B5EF4-FFF2-40B4-BE49-F238E27FC236}">
                    <a16:creationId xmlns:a16="http://schemas.microsoft.com/office/drawing/2014/main" id="{AD40442F-E349-F8E0-A3E4-B831E8DB0C7E}"/>
                  </a:ext>
                </a:extLst>
              </p:cNvPr>
              <p:cNvSpPr/>
              <p:nvPr/>
            </p:nvSpPr>
            <p:spPr>
              <a:xfrm>
                <a:off x="3489525" y="4188400"/>
                <a:ext cx="21350" cy="14232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5693" extrusionOk="0">
                    <a:moveTo>
                      <a:pt x="0" y="1"/>
                    </a:moveTo>
                    <a:lnTo>
                      <a:pt x="0" y="5693"/>
                    </a:lnTo>
                    <a:lnTo>
                      <a:pt x="853" y="5693"/>
                    </a:lnTo>
                    <a:lnTo>
                      <a:pt x="85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01;p33">
                <a:extLst>
                  <a:ext uri="{FF2B5EF4-FFF2-40B4-BE49-F238E27FC236}">
                    <a16:creationId xmlns:a16="http://schemas.microsoft.com/office/drawing/2014/main" id="{F430F457-345D-D19F-1A05-3CF875DEA60E}"/>
                  </a:ext>
                </a:extLst>
              </p:cNvPr>
              <p:cNvSpPr/>
              <p:nvPr/>
            </p:nvSpPr>
            <p:spPr>
              <a:xfrm>
                <a:off x="3493775" y="4201575"/>
                <a:ext cx="1322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529" h="2204" extrusionOk="0">
                    <a:moveTo>
                      <a:pt x="1" y="1"/>
                    </a:moveTo>
                    <a:lnTo>
                      <a:pt x="1" y="2203"/>
                    </a:lnTo>
                    <a:lnTo>
                      <a:pt x="528" y="2203"/>
                    </a:lnTo>
                    <a:lnTo>
                      <a:pt x="5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2;p33">
                <a:extLst>
                  <a:ext uri="{FF2B5EF4-FFF2-40B4-BE49-F238E27FC236}">
                    <a16:creationId xmlns:a16="http://schemas.microsoft.com/office/drawing/2014/main" id="{D309B605-562E-0552-F5F6-C368E0C53B0A}"/>
                  </a:ext>
                </a:extLst>
              </p:cNvPr>
              <p:cNvSpPr/>
              <p:nvPr/>
            </p:nvSpPr>
            <p:spPr>
              <a:xfrm>
                <a:off x="3548075" y="4215150"/>
                <a:ext cx="116350" cy="11520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4608" extrusionOk="0">
                    <a:moveTo>
                      <a:pt x="605" y="1"/>
                    </a:moveTo>
                    <a:lnTo>
                      <a:pt x="0" y="606"/>
                    </a:lnTo>
                    <a:lnTo>
                      <a:pt x="4048" y="4607"/>
                    </a:lnTo>
                    <a:lnTo>
                      <a:pt x="4653" y="4002"/>
                    </a:lnTo>
                    <a:lnTo>
                      <a:pt x="6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3;p33">
                <a:extLst>
                  <a:ext uri="{FF2B5EF4-FFF2-40B4-BE49-F238E27FC236}">
                    <a16:creationId xmlns:a16="http://schemas.microsoft.com/office/drawing/2014/main" id="{843CED8D-DAB6-FD31-3513-F0F988C36047}"/>
                  </a:ext>
                </a:extLst>
              </p:cNvPr>
              <p:cNvSpPr/>
              <p:nvPr/>
            </p:nvSpPr>
            <p:spPr>
              <a:xfrm>
                <a:off x="3589950" y="4256250"/>
                <a:ext cx="48100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925" extrusionOk="0">
                    <a:moveTo>
                      <a:pt x="357" y="1"/>
                    </a:moveTo>
                    <a:lnTo>
                      <a:pt x="0" y="373"/>
                    </a:lnTo>
                    <a:lnTo>
                      <a:pt x="1551" y="1924"/>
                    </a:lnTo>
                    <a:lnTo>
                      <a:pt x="1924" y="1552"/>
                    </a:lnTo>
                    <a:lnTo>
                      <a:pt x="3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04;p33">
                <a:extLst>
                  <a:ext uri="{FF2B5EF4-FFF2-40B4-BE49-F238E27FC236}">
                    <a16:creationId xmlns:a16="http://schemas.microsoft.com/office/drawing/2014/main" id="{1B1B4BA4-19D4-A08D-DF9E-A60D5362E4DB}"/>
                  </a:ext>
                </a:extLst>
              </p:cNvPr>
              <p:cNvSpPr/>
              <p:nvPr/>
            </p:nvSpPr>
            <p:spPr>
              <a:xfrm>
                <a:off x="3511225" y="4222525"/>
                <a:ext cx="36475" cy="1086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4344" extrusionOk="0">
                    <a:moveTo>
                      <a:pt x="1" y="1"/>
                    </a:moveTo>
                    <a:lnTo>
                      <a:pt x="1" y="4343"/>
                    </a:lnTo>
                    <a:lnTo>
                      <a:pt x="1459" y="4343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05;p33">
                <a:extLst>
                  <a:ext uri="{FF2B5EF4-FFF2-40B4-BE49-F238E27FC236}">
                    <a16:creationId xmlns:a16="http://schemas.microsoft.com/office/drawing/2014/main" id="{71618E40-0EEF-03D4-0EB6-ABBABB34CE9F}"/>
                  </a:ext>
                </a:extLst>
              </p:cNvPr>
              <p:cNvSpPr/>
              <p:nvPr/>
            </p:nvSpPr>
            <p:spPr>
              <a:xfrm>
                <a:off x="3511225" y="4309375"/>
                <a:ext cx="364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404" extrusionOk="0">
                    <a:moveTo>
                      <a:pt x="1" y="1"/>
                    </a:moveTo>
                    <a:lnTo>
                      <a:pt x="1" y="404"/>
                    </a:lnTo>
                    <a:lnTo>
                      <a:pt x="1459" y="404"/>
                    </a:lnTo>
                    <a:lnTo>
                      <a:pt x="145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06;p33">
                <a:extLst>
                  <a:ext uri="{FF2B5EF4-FFF2-40B4-BE49-F238E27FC236}">
                    <a16:creationId xmlns:a16="http://schemas.microsoft.com/office/drawing/2014/main" id="{B89C2A31-BA7F-B33B-99A1-26DBBE0E23C9}"/>
                  </a:ext>
                </a:extLst>
              </p:cNvPr>
              <p:cNvSpPr/>
              <p:nvPr/>
            </p:nvSpPr>
            <p:spPr>
              <a:xfrm>
                <a:off x="3511225" y="4298525"/>
                <a:ext cx="364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1459" y="155"/>
                    </a:lnTo>
                    <a:lnTo>
                      <a:pt x="14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07;p33">
                <a:extLst>
                  <a:ext uri="{FF2B5EF4-FFF2-40B4-BE49-F238E27FC236}">
                    <a16:creationId xmlns:a16="http://schemas.microsoft.com/office/drawing/2014/main" id="{74B0B1A1-95EC-9A71-9AFF-38B22EEEC9B3}"/>
                  </a:ext>
                </a:extLst>
              </p:cNvPr>
              <p:cNvSpPr/>
              <p:nvPr/>
            </p:nvSpPr>
            <p:spPr>
              <a:xfrm>
                <a:off x="3395700" y="4227575"/>
                <a:ext cx="63225" cy="103550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4142" extrusionOk="0">
                    <a:moveTo>
                      <a:pt x="1598" y="0"/>
                    </a:moveTo>
                    <a:lnTo>
                      <a:pt x="0" y="3738"/>
                    </a:lnTo>
                    <a:lnTo>
                      <a:pt x="915" y="4141"/>
                    </a:lnTo>
                    <a:lnTo>
                      <a:pt x="2528" y="388"/>
                    </a:lnTo>
                    <a:lnTo>
                      <a:pt x="1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8;p33">
                <a:extLst>
                  <a:ext uri="{FF2B5EF4-FFF2-40B4-BE49-F238E27FC236}">
                    <a16:creationId xmlns:a16="http://schemas.microsoft.com/office/drawing/2014/main" id="{FD344B62-A351-87F4-98B9-56450AE4BF0A}"/>
                  </a:ext>
                </a:extLst>
              </p:cNvPr>
              <p:cNvSpPr/>
              <p:nvPr/>
            </p:nvSpPr>
            <p:spPr>
              <a:xfrm>
                <a:off x="3399575" y="4302400"/>
                <a:ext cx="2715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61" extrusionOk="0">
                    <a:moveTo>
                      <a:pt x="155" y="0"/>
                    </a:moveTo>
                    <a:lnTo>
                      <a:pt x="0" y="357"/>
                    </a:lnTo>
                    <a:lnTo>
                      <a:pt x="931" y="760"/>
                    </a:lnTo>
                    <a:lnTo>
                      <a:pt x="1086" y="404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9;p33">
                <a:extLst>
                  <a:ext uri="{FF2B5EF4-FFF2-40B4-BE49-F238E27FC236}">
                    <a16:creationId xmlns:a16="http://schemas.microsoft.com/office/drawing/2014/main" id="{9A701FC0-E9C2-3C9F-6F4B-E50B9B37D8CA}"/>
                  </a:ext>
                </a:extLst>
              </p:cNvPr>
              <p:cNvSpPr/>
              <p:nvPr/>
            </p:nvSpPr>
            <p:spPr>
              <a:xfrm>
                <a:off x="3423600" y="4246575"/>
                <a:ext cx="27175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745" extrusionOk="0">
                    <a:moveTo>
                      <a:pt x="156" y="0"/>
                    </a:moveTo>
                    <a:lnTo>
                      <a:pt x="1" y="357"/>
                    </a:lnTo>
                    <a:lnTo>
                      <a:pt x="931" y="745"/>
                    </a:lnTo>
                    <a:lnTo>
                      <a:pt x="1086" y="388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10;p33">
                <a:extLst>
                  <a:ext uri="{FF2B5EF4-FFF2-40B4-BE49-F238E27FC236}">
                    <a16:creationId xmlns:a16="http://schemas.microsoft.com/office/drawing/2014/main" id="{50E5A543-49DE-F27C-A6E2-05593E5E74D4}"/>
                  </a:ext>
                </a:extLst>
              </p:cNvPr>
              <p:cNvSpPr/>
              <p:nvPr/>
            </p:nvSpPr>
            <p:spPr>
              <a:xfrm>
                <a:off x="3419725" y="4261300"/>
                <a:ext cx="2445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44" extrusionOk="0">
                    <a:moveTo>
                      <a:pt x="63" y="0"/>
                    </a:moveTo>
                    <a:lnTo>
                      <a:pt x="1" y="140"/>
                    </a:lnTo>
                    <a:lnTo>
                      <a:pt x="916" y="543"/>
                    </a:lnTo>
                    <a:lnTo>
                      <a:pt x="978" y="404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11;p33">
                <a:extLst>
                  <a:ext uri="{FF2B5EF4-FFF2-40B4-BE49-F238E27FC236}">
                    <a16:creationId xmlns:a16="http://schemas.microsoft.com/office/drawing/2014/main" id="{8B128A55-3755-2B1B-66D9-1EAF8CDC8CC0}"/>
                  </a:ext>
                </a:extLst>
              </p:cNvPr>
              <p:cNvSpPr/>
              <p:nvPr/>
            </p:nvSpPr>
            <p:spPr>
              <a:xfrm>
                <a:off x="4154100" y="4678125"/>
                <a:ext cx="144275" cy="185750"/>
              </a:xfrm>
              <a:custGeom>
                <a:avLst/>
                <a:gdLst/>
                <a:ahLst/>
                <a:cxnLst/>
                <a:rect l="l" t="t" r="r" b="b"/>
                <a:pathLst>
                  <a:path w="5771" h="7430" extrusionOk="0">
                    <a:moveTo>
                      <a:pt x="1490" y="0"/>
                    </a:moveTo>
                    <a:lnTo>
                      <a:pt x="1" y="1427"/>
                    </a:lnTo>
                    <a:lnTo>
                      <a:pt x="1" y="7414"/>
                    </a:lnTo>
                    <a:lnTo>
                      <a:pt x="5770" y="7429"/>
                    </a:lnTo>
                    <a:lnTo>
                      <a:pt x="57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12;p33">
                <a:extLst>
                  <a:ext uri="{FF2B5EF4-FFF2-40B4-BE49-F238E27FC236}">
                    <a16:creationId xmlns:a16="http://schemas.microsoft.com/office/drawing/2014/main" id="{4E306848-1D15-B750-1721-C64F479AAC7F}"/>
                  </a:ext>
                </a:extLst>
              </p:cNvPr>
              <p:cNvSpPr/>
              <p:nvPr/>
            </p:nvSpPr>
            <p:spPr>
              <a:xfrm>
                <a:off x="4154100" y="4678125"/>
                <a:ext cx="3725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90" y="0"/>
                    </a:moveTo>
                    <a:lnTo>
                      <a:pt x="1" y="1427"/>
                    </a:lnTo>
                    <a:lnTo>
                      <a:pt x="1490" y="1427"/>
                    </a:lnTo>
                    <a:lnTo>
                      <a:pt x="1490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13;p33">
                <a:extLst>
                  <a:ext uri="{FF2B5EF4-FFF2-40B4-BE49-F238E27FC236}">
                    <a16:creationId xmlns:a16="http://schemas.microsoft.com/office/drawing/2014/main" id="{CB97CC9F-0F6D-6DF6-E3B4-640DD71280D7}"/>
                  </a:ext>
                </a:extLst>
              </p:cNvPr>
              <p:cNvSpPr/>
              <p:nvPr/>
            </p:nvSpPr>
            <p:spPr>
              <a:xfrm>
                <a:off x="4203725" y="4709150"/>
                <a:ext cx="80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02" extrusionOk="0">
                    <a:moveTo>
                      <a:pt x="1" y="0"/>
                    </a:moveTo>
                    <a:lnTo>
                      <a:pt x="1" y="202"/>
                    </a:lnTo>
                    <a:lnTo>
                      <a:pt x="3227" y="202"/>
                    </a:lnTo>
                    <a:lnTo>
                      <a:pt x="3227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14;p33">
                <a:extLst>
                  <a:ext uri="{FF2B5EF4-FFF2-40B4-BE49-F238E27FC236}">
                    <a16:creationId xmlns:a16="http://schemas.microsoft.com/office/drawing/2014/main" id="{C44E65A3-57DC-7029-28CD-182C356FDDD9}"/>
                  </a:ext>
                </a:extLst>
              </p:cNvPr>
              <p:cNvSpPr/>
              <p:nvPr/>
            </p:nvSpPr>
            <p:spPr>
              <a:xfrm>
                <a:off x="4203725" y="4721550"/>
                <a:ext cx="806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187" extrusionOk="0">
                    <a:moveTo>
                      <a:pt x="1" y="0"/>
                    </a:moveTo>
                    <a:lnTo>
                      <a:pt x="1" y="186"/>
                    </a:lnTo>
                    <a:lnTo>
                      <a:pt x="3227" y="186"/>
                    </a:lnTo>
                    <a:lnTo>
                      <a:pt x="3227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15;p33">
                <a:extLst>
                  <a:ext uri="{FF2B5EF4-FFF2-40B4-BE49-F238E27FC236}">
                    <a16:creationId xmlns:a16="http://schemas.microsoft.com/office/drawing/2014/main" id="{74A6654F-2867-D7F0-2CCD-5EFDB20470F7}"/>
                  </a:ext>
                </a:extLst>
              </p:cNvPr>
              <p:cNvSpPr/>
              <p:nvPr/>
            </p:nvSpPr>
            <p:spPr>
              <a:xfrm>
                <a:off x="4203725" y="4733575"/>
                <a:ext cx="806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187" extrusionOk="0">
                    <a:moveTo>
                      <a:pt x="1" y="0"/>
                    </a:moveTo>
                    <a:lnTo>
                      <a:pt x="1" y="186"/>
                    </a:lnTo>
                    <a:lnTo>
                      <a:pt x="3227" y="186"/>
                    </a:lnTo>
                    <a:lnTo>
                      <a:pt x="3227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16;p33">
                <a:extLst>
                  <a:ext uri="{FF2B5EF4-FFF2-40B4-BE49-F238E27FC236}">
                    <a16:creationId xmlns:a16="http://schemas.microsoft.com/office/drawing/2014/main" id="{C7CE43BC-34EC-4A52-0091-19519DCBF7E4}"/>
                  </a:ext>
                </a:extLst>
              </p:cNvPr>
              <p:cNvSpPr/>
              <p:nvPr/>
            </p:nvSpPr>
            <p:spPr>
              <a:xfrm>
                <a:off x="4166525" y="4745200"/>
                <a:ext cx="1178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187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17;p33">
                <a:extLst>
                  <a:ext uri="{FF2B5EF4-FFF2-40B4-BE49-F238E27FC236}">
                    <a16:creationId xmlns:a16="http://schemas.microsoft.com/office/drawing/2014/main" id="{1A7856D1-B050-7DB6-C081-87C1A75A83D7}"/>
                  </a:ext>
                </a:extLst>
              </p:cNvPr>
              <p:cNvSpPr/>
              <p:nvPr/>
            </p:nvSpPr>
            <p:spPr>
              <a:xfrm>
                <a:off x="4166525" y="4757225"/>
                <a:ext cx="117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202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18;p33">
                <a:extLst>
                  <a:ext uri="{FF2B5EF4-FFF2-40B4-BE49-F238E27FC236}">
                    <a16:creationId xmlns:a16="http://schemas.microsoft.com/office/drawing/2014/main" id="{EE1A53D8-B183-23E6-C269-C43177A48D61}"/>
                  </a:ext>
                </a:extLst>
              </p:cNvPr>
              <p:cNvSpPr/>
              <p:nvPr/>
            </p:nvSpPr>
            <p:spPr>
              <a:xfrm>
                <a:off x="4166525" y="4769250"/>
                <a:ext cx="117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202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19;p33">
                <a:extLst>
                  <a:ext uri="{FF2B5EF4-FFF2-40B4-BE49-F238E27FC236}">
                    <a16:creationId xmlns:a16="http://schemas.microsoft.com/office/drawing/2014/main" id="{0758F024-5A14-CCBD-76E2-A7FF201C326E}"/>
                  </a:ext>
                </a:extLst>
              </p:cNvPr>
              <p:cNvSpPr/>
              <p:nvPr/>
            </p:nvSpPr>
            <p:spPr>
              <a:xfrm>
                <a:off x="4166525" y="4781650"/>
                <a:ext cx="1178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187" extrusionOk="0">
                    <a:moveTo>
                      <a:pt x="0" y="0"/>
                    </a:moveTo>
                    <a:lnTo>
                      <a:pt x="0" y="186"/>
                    </a:lnTo>
                    <a:lnTo>
                      <a:pt x="4715" y="186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0;p33">
                <a:extLst>
                  <a:ext uri="{FF2B5EF4-FFF2-40B4-BE49-F238E27FC236}">
                    <a16:creationId xmlns:a16="http://schemas.microsoft.com/office/drawing/2014/main" id="{FC8FC522-0744-8D04-E0EC-F1465DC3DECE}"/>
                  </a:ext>
                </a:extLst>
              </p:cNvPr>
              <p:cNvSpPr/>
              <p:nvPr/>
            </p:nvSpPr>
            <p:spPr>
              <a:xfrm>
                <a:off x="4166525" y="4793675"/>
                <a:ext cx="1178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187" extrusionOk="0">
                    <a:moveTo>
                      <a:pt x="0" y="0"/>
                    </a:moveTo>
                    <a:lnTo>
                      <a:pt x="0" y="186"/>
                    </a:lnTo>
                    <a:lnTo>
                      <a:pt x="4715" y="186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21;p33">
                <a:extLst>
                  <a:ext uri="{FF2B5EF4-FFF2-40B4-BE49-F238E27FC236}">
                    <a16:creationId xmlns:a16="http://schemas.microsoft.com/office/drawing/2014/main" id="{4C62F1DE-924A-3DE0-5645-A3831F2ABC46}"/>
                  </a:ext>
                </a:extLst>
              </p:cNvPr>
              <p:cNvSpPr/>
              <p:nvPr/>
            </p:nvSpPr>
            <p:spPr>
              <a:xfrm>
                <a:off x="4166525" y="4805300"/>
                <a:ext cx="1178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187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2;p33">
                <a:extLst>
                  <a:ext uri="{FF2B5EF4-FFF2-40B4-BE49-F238E27FC236}">
                    <a16:creationId xmlns:a16="http://schemas.microsoft.com/office/drawing/2014/main" id="{61689747-19B7-7450-A85D-858D9EAFC86E}"/>
                  </a:ext>
                </a:extLst>
              </p:cNvPr>
              <p:cNvSpPr/>
              <p:nvPr/>
            </p:nvSpPr>
            <p:spPr>
              <a:xfrm>
                <a:off x="4166525" y="4817325"/>
                <a:ext cx="1178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187" extrusionOk="0">
                    <a:moveTo>
                      <a:pt x="0" y="0"/>
                    </a:moveTo>
                    <a:lnTo>
                      <a:pt x="0" y="186"/>
                    </a:lnTo>
                    <a:lnTo>
                      <a:pt x="4715" y="186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3;p33">
                <a:extLst>
                  <a:ext uri="{FF2B5EF4-FFF2-40B4-BE49-F238E27FC236}">
                    <a16:creationId xmlns:a16="http://schemas.microsoft.com/office/drawing/2014/main" id="{D2AAF4EC-50C3-A6B9-125B-738EBFE8738D}"/>
                  </a:ext>
                </a:extLst>
              </p:cNvPr>
              <p:cNvSpPr/>
              <p:nvPr/>
            </p:nvSpPr>
            <p:spPr>
              <a:xfrm>
                <a:off x="4166525" y="4829350"/>
                <a:ext cx="117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202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24;p33">
                <a:extLst>
                  <a:ext uri="{FF2B5EF4-FFF2-40B4-BE49-F238E27FC236}">
                    <a16:creationId xmlns:a16="http://schemas.microsoft.com/office/drawing/2014/main" id="{F1AA2454-B6E8-4737-39E2-76B4F7988FB2}"/>
                  </a:ext>
                </a:extLst>
              </p:cNvPr>
              <p:cNvSpPr/>
              <p:nvPr/>
            </p:nvSpPr>
            <p:spPr>
              <a:xfrm>
                <a:off x="4166525" y="4841350"/>
                <a:ext cx="1178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203" extrusionOk="0">
                    <a:moveTo>
                      <a:pt x="0" y="1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25;p33">
                <a:extLst>
                  <a:ext uri="{FF2B5EF4-FFF2-40B4-BE49-F238E27FC236}">
                    <a16:creationId xmlns:a16="http://schemas.microsoft.com/office/drawing/2014/main" id="{FC77737C-713B-4133-2D57-E39FE6CC385C}"/>
                  </a:ext>
                </a:extLst>
              </p:cNvPr>
              <p:cNvSpPr/>
              <p:nvPr/>
            </p:nvSpPr>
            <p:spPr>
              <a:xfrm>
                <a:off x="4199075" y="4720375"/>
                <a:ext cx="144275" cy="185750"/>
              </a:xfrm>
              <a:custGeom>
                <a:avLst/>
                <a:gdLst/>
                <a:ahLst/>
                <a:cxnLst/>
                <a:rect l="l" t="t" r="r" b="b"/>
                <a:pathLst>
                  <a:path w="5771" h="7430" extrusionOk="0">
                    <a:moveTo>
                      <a:pt x="1490" y="1"/>
                    </a:moveTo>
                    <a:lnTo>
                      <a:pt x="1" y="1412"/>
                    </a:lnTo>
                    <a:lnTo>
                      <a:pt x="1" y="7430"/>
                    </a:lnTo>
                    <a:lnTo>
                      <a:pt x="5770" y="7430"/>
                    </a:lnTo>
                    <a:lnTo>
                      <a:pt x="57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26;p33">
                <a:extLst>
                  <a:ext uri="{FF2B5EF4-FFF2-40B4-BE49-F238E27FC236}">
                    <a16:creationId xmlns:a16="http://schemas.microsoft.com/office/drawing/2014/main" id="{B841BBD3-60B7-7318-68CD-EB13E88C8EFF}"/>
                  </a:ext>
                </a:extLst>
              </p:cNvPr>
              <p:cNvSpPr/>
              <p:nvPr/>
            </p:nvSpPr>
            <p:spPr>
              <a:xfrm>
                <a:off x="4199075" y="4720375"/>
                <a:ext cx="372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13" extrusionOk="0">
                    <a:moveTo>
                      <a:pt x="1490" y="1"/>
                    </a:moveTo>
                    <a:lnTo>
                      <a:pt x="1" y="1412"/>
                    </a:lnTo>
                    <a:lnTo>
                      <a:pt x="1490" y="1412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27;p33">
                <a:extLst>
                  <a:ext uri="{FF2B5EF4-FFF2-40B4-BE49-F238E27FC236}">
                    <a16:creationId xmlns:a16="http://schemas.microsoft.com/office/drawing/2014/main" id="{87AB2429-0F2C-D809-148A-CAF16F38BD04}"/>
                  </a:ext>
                </a:extLst>
              </p:cNvPr>
              <p:cNvSpPr/>
              <p:nvPr/>
            </p:nvSpPr>
            <p:spPr>
              <a:xfrm>
                <a:off x="4249100" y="4751400"/>
                <a:ext cx="803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03" extrusionOk="0">
                    <a:moveTo>
                      <a:pt x="1" y="1"/>
                    </a:moveTo>
                    <a:lnTo>
                      <a:pt x="1" y="202"/>
                    </a:lnTo>
                    <a:lnTo>
                      <a:pt x="3211" y="202"/>
                    </a:lnTo>
                    <a:lnTo>
                      <a:pt x="3211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8;p33">
                <a:extLst>
                  <a:ext uri="{FF2B5EF4-FFF2-40B4-BE49-F238E27FC236}">
                    <a16:creationId xmlns:a16="http://schemas.microsoft.com/office/drawing/2014/main" id="{7ACBC834-2D2F-9CF0-1B39-898999A15CC6}"/>
                  </a:ext>
                </a:extLst>
              </p:cNvPr>
              <p:cNvSpPr/>
              <p:nvPr/>
            </p:nvSpPr>
            <p:spPr>
              <a:xfrm>
                <a:off x="4249100" y="4763425"/>
                <a:ext cx="803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02" extrusionOk="0">
                    <a:moveTo>
                      <a:pt x="1" y="0"/>
                    </a:moveTo>
                    <a:lnTo>
                      <a:pt x="1" y="202"/>
                    </a:lnTo>
                    <a:lnTo>
                      <a:pt x="3211" y="202"/>
                    </a:lnTo>
                    <a:lnTo>
                      <a:pt x="3211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9;p33">
                <a:extLst>
                  <a:ext uri="{FF2B5EF4-FFF2-40B4-BE49-F238E27FC236}">
                    <a16:creationId xmlns:a16="http://schemas.microsoft.com/office/drawing/2014/main" id="{8535B8AE-1D1F-8C89-910B-C186A179AE52}"/>
                  </a:ext>
                </a:extLst>
              </p:cNvPr>
              <p:cNvSpPr/>
              <p:nvPr/>
            </p:nvSpPr>
            <p:spPr>
              <a:xfrm>
                <a:off x="4249100" y="4775825"/>
                <a:ext cx="803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187" extrusionOk="0">
                    <a:moveTo>
                      <a:pt x="1" y="1"/>
                    </a:moveTo>
                    <a:lnTo>
                      <a:pt x="1" y="187"/>
                    </a:lnTo>
                    <a:lnTo>
                      <a:pt x="3211" y="187"/>
                    </a:lnTo>
                    <a:lnTo>
                      <a:pt x="3211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30;p33">
                <a:extLst>
                  <a:ext uri="{FF2B5EF4-FFF2-40B4-BE49-F238E27FC236}">
                    <a16:creationId xmlns:a16="http://schemas.microsoft.com/office/drawing/2014/main" id="{C23BFEBC-8C83-B331-9CE3-0FA2CC578FFF}"/>
                  </a:ext>
                </a:extLst>
              </p:cNvPr>
              <p:cNvSpPr/>
              <p:nvPr/>
            </p:nvSpPr>
            <p:spPr>
              <a:xfrm>
                <a:off x="4211500" y="4787850"/>
                <a:ext cx="117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7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31;p33">
                <a:extLst>
                  <a:ext uri="{FF2B5EF4-FFF2-40B4-BE49-F238E27FC236}">
                    <a16:creationId xmlns:a16="http://schemas.microsoft.com/office/drawing/2014/main" id="{961979A1-C325-461F-76BB-F1B19D67CB40}"/>
                  </a:ext>
                </a:extLst>
              </p:cNvPr>
              <p:cNvSpPr/>
              <p:nvPr/>
            </p:nvSpPr>
            <p:spPr>
              <a:xfrm>
                <a:off x="4211500" y="4799875"/>
                <a:ext cx="1179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2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32;p33">
                <a:extLst>
                  <a:ext uri="{FF2B5EF4-FFF2-40B4-BE49-F238E27FC236}">
                    <a16:creationId xmlns:a16="http://schemas.microsoft.com/office/drawing/2014/main" id="{87297A60-61A4-2A6D-3BAE-FF4D014ABD92}"/>
                  </a:ext>
                </a:extLst>
              </p:cNvPr>
              <p:cNvSpPr/>
              <p:nvPr/>
            </p:nvSpPr>
            <p:spPr>
              <a:xfrm>
                <a:off x="4211500" y="4811500"/>
                <a:ext cx="117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7" extrusionOk="0">
                    <a:moveTo>
                      <a:pt x="0" y="1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33;p33">
                <a:extLst>
                  <a:ext uri="{FF2B5EF4-FFF2-40B4-BE49-F238E27FC236}">
                    <a16:creationId xmlns:a16="http://schemas.microsoft.com/office/drawing/2014/main" id="{78771B72-A6EC-83F0-7398-F22A00B9ACEF}"/>
                  </a:ext>
                </a:extLst>
              </p:cNvPr>
              <p:cNvSpPr/>
              <p:nvPr/>
            </p:nvSpPr>
            <p:spPr>
              <a:xfrm>
                <a:off x="4211500" y="4823525"/>
                <a:ext cx="1179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2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34;p33">
                <a:extLst>
                  <a:ext uri="{FF2B5EF4-FFF2-40B4-BE49-F238E27FC236}">
                    <a16:creationId xmlns:a16="http://schemas.microsoft.com/office/drawing/2014/main" id="{0C949A81-462C-76C4-28CB-717B32770024}"/>
                  </a:ext>
                </a:extLst>
              </p:cNvPr>
              <p:cNvSpPr/>
              <p:nvPr/>
            </p:nvSpPr>
            <p:spPr>
              <a:xfrm>
                <a:off x="4211500" y="4835550"/>
                <a:ext cx="1179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2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35;p33">
                <a:extLst>
                  <a:ext uri="{FF2B5EF4-FFF2-40B4-BE49-F238E27FC236}">
                    <a16:creationId xmlns:a16="http://schemas.microsoft.com/office/drawing/2014/main" id="{624CF0B3-4168-482A-2AB2-071411FDAB5A}"/>
                  </a:ext>
                </a:extLst>
              </p:cNvPr>
              <p:cNvSpPr/>
              <p:nvPr/>
            </p:nvSpPr>
            <p:spPr>
              <a:xfrm>
                <a:off x="4211500" y="4847950"/>
                <a:ext cx="117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7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36;p33">
                <a:extLst>
                  <a:ext uri="{FF2B5EF4-FFF2-40B4-BE49-F238E27FC236}">
                    <a16:creationId xmlns:a16="http://schemas.microsoft.com/office/drawing/2014/main" id="{2C160596-0125-BC8B-C30F-7A94BE322598}"/>
                  </a:ext>
                </a:extLst>
              </p:cNvPr>
              <p:cNvSpPr/>
              <p:nvPr/>
            </p:nvSpPr>
            <p:spPr>
              <a:xfrm>
                <a:off x="4211500" y="4859975"/>
                <a:ext cx="117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7" extrusionOk="0">
                    <a:moveTo>
                      <a:pt x="0" y="0"/>
                    </a:moveTo>
                    <a:lnTo>
                      <a:pt x="0" y="186"/>
                    </a:lnTo>
                    <a:lnTo>
                      <a:pt x="4715" y="186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37;p33">
                <a:extLst>
                  <a:ext uri="{FF2B5EF4-FFF2-40B4-BE49-F238E27FC236}">
                    <a16:creationId xmlns:a16="http://schemas.microsoft.com/office/drawing/2014/main" id="{0916D562-13EA-1FE8-2802-47FE104F44D8}"/>
                  </a:ext>
                </a:extLst>
              </p:cNvPr>
              <p:cNvSpPr/>
              <p:nvPr/>
            </p:nvSpPr>
            <p:spPr>
              <a:xfrm>
                <a:off x="4211500" y="4871600"/>
                <a:ext cx="1179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3" extrusionOk="0">
                    <a:moveTo>
                      <a:pt x="0" y="1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38;p33">
                <a:extLst>
                  <a:ext uri="{FF2B5EF4-FFF2-40B4-BE49-F238E27FC236}">
                    <a16:creationId xmlns:a16="http://schemas.microsoft.com/office/drawing/2014/main" id="{8350689E-6315-477C-5C23-25CE1B17D149}"/>
                  </a:ext>
                </a:extLst>
              </p:cNvPr>
              <p:cNvSpPr/>
              <p:nvPr/>
            </p:nvSpPr>
            <p:spPr>
              <a:xfrm>
                <a:off x="4211500" y="4883625"/>
                <a:ext cx="1179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2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39;p33">
                <a:extLst>
                  <a:ext uri="{FF2B5EF4-FFF2-40B4-BE49-F238E27FC236}">
                    <a16:creationId xmlns:a16="http://schemas.microsoft.com/office/drawing/2014/main" id="{DFDD8666-F5F1-A415-F688-601479769FE1}"/>
                  </a:ext>
                </a:extLst>
              </p:cNvPr>
              <p:cNvSpPr/>
              <p:nvPr/>
            </p:nvSpPr>
            <p:spPr>
              <a:xfrm>
                <a:off x="4244050" y="4763025"/>
                <a:ext cx="144675" cy="185375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7415" extrusionOk="0">
                    <a:moveTo>
                      <a:pt x="1490" y="1"/>
                    </a:moveTo>
                    <a:lnTo>
                      <a:pt x="1" y="1397"/>
                    </a:lnTo>
                    <a:lnTo>
                      <a:pt x="1" y="7414"/>
                    </a:lnTo>
                    <a:lnTo>
                      <a:pt x="5786" y="7414"/>
                    </a:lnTo>
                    <a:lnTo>
                      <a:pt x="578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40;p33">
                <a:extLst>
                  <a:ext uri="{FF2B5EF4-FFF2-40B4-BE49-F238E27FC236}">
                    <a16:creationId xmlns:a16="http://schemas.microsoft.com/office/drawing/2014/main" id="{8C2CF660-3E7C-3F2B-29A8-041DB20CEF1A}"/>
                  </a:ext>
                </a:extLst>
              </p:cNvPr>
              <p:cNvSpPr/>
              <p:nvPr/>
            </p:nvSpPr>
            <p:spPr>
              <a:xfrm>
                <a:off x="4244050" y="4763025"/>
                <a:ext cx="372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397" extrusionOk="0">
                    <a:moveTo>
                      <a:pt x="1490" y="1"/>
                    </a:moveTo>
                    <a:lnTo>
                      <a:pt x="1" y="1397"/>
                    </a:lnTo>
                    <a:lnTo>
                      <a:pt x="1490" y="1397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41;p33">
                <a:extLst>
                  <a:ext uri="{FF2B5EF4-FFF2-40B4-BE49-F238E27FC236}">
                    <a16:creationId xmlns:a16="http://schemas.microsoft.com/office/drawing/2014/main" id="{E0D2555C-5E7E-C53F-9894-119525987CFC}"/>
                  </a:ext>
                </a:extLst>
              </p:cNvPr>
              <p:cNvSpPr/>
              <p:nvPr/>
            </p:nvSpPr>
            <p:spPr>
              <a:xfrm>
                <a:off x="4294075" y="4794050"/>
                <a:ext cx="803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03" extrusionOk="0">
                    <a:moveTo>
                      <a:pt x="1" y="1"/>
                    </a:moveTo>
                    <a:lnTo>
                      <a:pt x="1" y="202"/>
                    </a:lnTo>
                    <a:lnTo>
                      <a:pt x="3211" y="202"/>
                    </a:lnTo>
                    <a:lnTo>
                      <a:pt x="3211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42;p33">
                <a:extLst>
                  <a:ext uri="{FF2B5EF4-FFF2-40B4-BE49-F238E27FC236}">
                    <a16:creationId xmlns:a16="http://schemas.microsoft.com/office/drawing/2014/main" id="{9FDAB880-73FE-E7E3-5797-785E19B83FAF}"/>
                  </a:ext>
                </a:extLst>
              </p:cNvPr>
              <p:cNvSpPr/>
              <p:nvPr/>
            </p:nvSpPr>
            <p:spPr>
              <a:xfrm>
                <a:off x="4294075" y="4806075"/>
                <a:ext cx="803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03" extrusionOk="0">
                    <a:moveTo>
                      <a:pt x="1" y="0"/>
                    </a:moveTo>
                    <a:lnTo>
                      <a:pt x="1" y="202"/>
                    </a:lnTo>
                    <a:lnTo>
                      <a:pt x="3211" y="202"/>
                    </a:lnTo>
                    <a:lnTo>
                      <a:pt x="3211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43;p33">
                <a:extLst>
                  <a:ext uri="{FF2B5EF4-FFF2-40B4-BE49-F238E27FC236}">
                    <a16:creationId xmlns:a16="http://schemas.microsoft.com/office/drawing/2014/main" id="{2CEBD846-0266-6C96-0BF2-0C4D71B50CE6}"/>
                  </a:ext>
                </a:extLst>
              </p:cNvPr>
              <p:cNvSpPr/>
              <p:nvPr/>
            </p:nvSpPr>
            <p:spPr>
              <a:xfrm>
                <a:off x="4294075" y="4817700"/>
                <a:ext cx="803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3212" h="203" extrusionOk="0">
                    <a:moveTo>
                      <a:pt x="1" y="1"/>
                    </a:moveTo>
                    <a:lnTo>
                      <a:pt x="1" y="202"/>
                    </a:lnTo>
                    <a:lnTo>
                      <a:pt x="3211" y="202"/>
                    </a:lnTo>
                    <a:lnTo>
                      <a:pt x="3211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44;p33">
                <a:extLst>
                  <a:ext uri="{FF2B5EF4-FFF2-40B4-BE49-F238E27FC236}">
                    <a16:creationId xmlns:a16="http://schemas.microsoft.com/office/drawing/2014/main" id="{EAD1464E-4DD9-D129-D78E-0F38CDE1B91A}"/>
                  </a:ext>
                </a:extLst>
              </p:cNvPr>
              <p:cNvSpPr/>
              <p:nvPr/>
            </p:nvSpPr>
            <p:spPr>
              <a:xfrm>
                <a:off x="4256475" y="4830125"/>
                <a:ext cx="117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7" extrusionOk="0">
                    <a:moveTo>
                      <a:pt x="0" y="0"/>
                    </a:moveTo>
                    <a:lnTo>
                      <a:pt x="0" y="186"/>
                    </a:lnTo>
                    <a:lnTo>
                      <a:pt x="4715" y="186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45;p33">
                <a:extLst>
                  <a:ext uri="{FF2B5EF4-FFF2-40B4-BE49-F238E27FC236}">
                    <a16:creationId xmlns:a16="http://schemas.microsoft.com/office/drawing/2014/main" id="{F6B2CFF9-A95D-E87C-4082-485358C37C14}"/>
                  </a:ext>
                </a:extLst>
              </p:cNvPr>
              <p:cNvSpPr/>
              <p:nvPr/>
            </p:nvSpPr>
            <p:spPr>
              <a:xfrm>
                <a:off x="4256475" y="4842125"/>
                <a:ext cx="117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7" extrusionOk="0">
                    <a:moveTo>
                      <a:pt x="0" y="1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46;p33">
                <a:extLst>
                  <a:ext uri="{FF2B5EF4-FFF2-40B4-BE49-F238E27FC236}">
                    <a16:creationId xmlns:a16="http://schemas.microsoft.com/office/drawing/2014/main" id="{9D8DFE89-BACC-3839-CF60-9B8C24E789CA}"/>
                  </a:ext>
                </a:extLst>
              </p:cNvPr>
              <p:cNvSpPr/>
              <p:nvPr/>
            </p:nvSpPr>
            <p:spPr>
              <a:xfrm>
                <a:off x="4256475" y="4854150"/>
                <a:ext cx="1179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3" extrusionOk="0">
                    <a:moveTo>
                      <a:pt x="0" y="1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47;p33">
                <a:extLst>
                  <a:ext uri="{FF2B5EF4-FFF2-40B4-BE49-F238E27FC236}">
                    <a16:creationId xmlns:a16="http://schemas.microsoft.com/office/drawing/2014/main" id="{44CFCA81-C9A2-4901-5DD6-034F75A80CB1}"/>
                  </a:ext>
                </a:extLst>
              </p:cNvPr>
              <p:cNvSpPr/>
              <p:nvPr/>
            </p:nvSpPr>
            <p:spPr>
              <a:xfrm>
                <a:off x="4256475" y="4865775"/>
                <a:ext cx="1179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8" extrusionOk="0">
                    <a:moveTo>
                      <a:pt x="0" y="1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48;p33">
                <a:extLst>
                  <a:ext uri="{FF2B5EF4-FFF2-40B4-BE49-F238E27FC236}">
                    <a16:creationId xmlns:a16="http://schemas.microsoft.com/office/drawing/2014/main" id="{038AB4B3-C707-CF71-6055-55766FAD40DD}"/>
                  </a:ext>
                </a:extLst>
              </p:cNvPr>
              <p:cNvSpPr/>
              <p:nvPr/>
            </p:nvSpPr>
            <p:spPr>
              <a:xfrm>
                <a:off x="4256475" y="4877800"/>
                <a:ext cx="1179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3" extrusionOk="0">
                    <a:moveTo>
                      <a:pt x="0" y="1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49;p33">
                <a:extLst>
                  <a:ext uri="{FF2B5EF4-FFF2-40B4-BE49-F238E27FC236}">
                    <a16:creationId xmlns:a16="http://schemas.microsoft.com/office/drawing/2014/main" id="{D3D4AF00-3411-DA68-2A86-A83E954F216D}"/>
                  </a:ext>
                </a:extLst>
              </p:cNvPr>
              <p:cNvSpPr/>
              <p:nvPr/>
            </p:nvSpPr>
            <p:spPr>
              <a:xfrm>
                <a:off x="4256475" y="4889825"/>
                <a:ext cx="1179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3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4715" y="202"/>
                    </a:lnTo>
                    <a:lnTo>
                      <a:pt x="4715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50;p33">
                <a:extLst>
                  <a:ext uri="{FF2B5EF4-FFF2-40B4-BE49-F238E27FC236}">
                    <a16:creationId xmlns:a16="http://schemas.microsoft.com/office/drawing/2014/main" id="{EDDE710F-B1F6-4244-C08B-8F350B2DE0F1}"/>
                  </a:ext>
                </a:extLst>
              </p:cNvPr>
              <p:cNvSpPr/>
              <p:nvPr/>
            </p:nvSpPr>
            <p:spPr>
              <a:xfrm>
                <a:off x="4256475" y="4902225"/>
                <a:ext cx="117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7" extrusionOk="0">
                    <a:moveTo>
                      <a:pt x="0" y="1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51;p33">
                <a:extLst>
                  <a:ext uri="{FF2B5EF4-FFF2-40B4-BE49-F238E27FC236}">
                    <a16:creationId xmlns:a16="http://schemas.microsoft.com/office/drawing/2014/main" id="{106E09DD-B6EA-AE1B-6D6E-87EB32F9D2BD}"/>
                  </a:ext>
                </a:extLst>
              </p:cNvPr>
              <p:cNvSpPr/>
              <p:nvPr/>
            </p:nvSpPr>
            <p:spPr>
              <a:xfrm>
                <a:off x="4256475" y="4914250"/>
                <a:ext cx="117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87" extrusionOk="0">
                    <a:moveTo>
                      <a:pt x="0" y="1"/>
                    </a:moveTo>
                    <a:lnTo>
                      <a:pt x="0" y="187"/>
                    </a:lnTo>
                    <a:lnTo>
                      <a:pt x="4715" y="187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52;p33">
                <a:extLst>
                  <a:ext uri="{FF2B5EF4-FFF2-40B4-BE49-F238E27FC236}">
                    <a16:creationId xmlns:a16="http://schemas.microsoft.com/office/drawing/2014/main" id="{9A5A8CDC-D556-588D-1821-5D2F4F1CDC0D}"/>
                  </a:ext>
                </a:extLst>
              </p:cNvPr>
              <p:cNvSpPr/>
              <p:nvPr/>
            </p:nvSpPr>
            <p:spPr>
              <a:xfrm>
                <a:off x="4256475" y="4925875"/>
                <a:ext cx="1179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203" extrusionOk="0">
                    <a:moveTo>
                      <a:pt x="0" y="1"/>
                    </a:moveTo>
                    <a:lnTo>
                      <a:pt x="0" y="203"/>
                    </a:lnTo>
                    <a:lnTo>
                      <a:pt x="4715" y="203"/>
                    </a:lnTo>
                    <a:lnTo>
                      <a:pt x="4715" y="1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53;p33">
                <a:extLst>
                  <a:ext uri="{FF2B5EF4-FFF2-40B4-BE49-F238E27FC236}">
                    <a16:creationId xmlns:a16="http://schemas.microsoft.com/office/drawing/2014/main" id="{E4DC4515-E06E-9736-C20A-6DAB3500A6C8}"/>
                  </a:ext>
                </a:extLst>
              </p:cNvPr>
              <p:cNvSpPr/>
              <p:nvPr/>
            </p:nvSpPr>
            <p:spPr>
              <a:xfrm>
                <a:off x="4136275" y="4182600"/>
                <a:ext cx="12370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4948" h="4979" extrusionOk="0">
                    <a:moveTo>
                      <a:pt x="2483" y="1341"/>
                    </a:moveTo>
                    <a:cubicBezTo>
                      <a:pt x="2899" y="1341"/>
                      <a:pt x="3296" y="1561"/>
                      <a:pt x="3490" y="1939"/>
                    </a:cubicBezTo>
                    <a:cubicBezTo>
                      <a:pt x="3785" y="2497"/>
                      <a:pt x="3599" y="3179"/>
                      <a:pt x="3040" y="3490"/>
                    </a:cubicBezTo>
                    <a:cubicBezTo>
                      <a:pt x="2863" y="3576"/>
                      <a:pt x="2676" y="3618"/>
                      <a:pt x="2494" y="3618"/>
                    </a:cubicBezTo>
                    <a:cubicBezTo>
                      <a:pt x="2088" y="3618"/>
                      <a:pt x="1703" y="3410"/>
                      <a:pt x="1489" y="3024"/>
                    </a:cubicBezTo>
                    <a:cubicBezTo>
                      <a:pt x="1164" y="2451"/>
                      <a:pt x="1381" y="1784"/>
                      <a:pt x="1939" y="1473"/>
                    </a:cubicBezTo>
                    <a:cubicBezTo>
                      <a:pt x="2114" y="1384"/>
                      <a:pt x="2300" y="1341"/>
                      <a:pt x="2483" y="1341"/>
                    </a:cubicBezTo>
                    <a:close/>
                    <a:moveTo>
                      <a:pt x="1924" y="0"/>
                    </a:moveTo>
                    <a:lnTo>
                      <a:pt x="698" y="651"/>
                    </a:lnTo>
                    <a:lnTo>
                      <a:pt x="900" y="1024"/>
                    </a:lnTo>
                    <a:cubicBezTo>
                      <a:pt x="962" y="1132"/>
                      <a:pt x="931" y="1272"/>
                      <a:pt x="884" y="1365"/>
                    </a:cubicBezTo>
                    <a:lnTo>
                      <a:pt x="760" y="1551"/>
                    </a:lnTo>
                    <a:cubicBezTo>
                      <a:pt x="698" y="1660"/>
                      <a:pt x="590" y="1722"/>
                      <a:pt x="466" y="1722"/>
                    </a:cubicBezTo>
                    <a:lnTo>
                      <a:pt x="47" y="1691"/>
                    </a:lnTo>
                    <a:lnTo>
                      <a:pt x="0" y="3102"/>
                    </a:lnTo>
                    <a:lnTo>
                      <a:pt x="435" y="3117"/>
                    </a:lnTo>
                    <a:cubicBezTo>
                      <a:pt x="543" y="3117"/>
                      <a:pt x="667" y="3195"/>
                      <a:pt x="729" y="3304"/>
                    </a:cubicBezTo>
                    <a:cubicBezTo>
                      <a:pt x="745" y="3350"/>
                      <a:pt x="760" y="3366"/>
                      <a:pt x="760" y="3412"/>
                    </a:cubicBezTo>
                    <a:cubicBezTo>
                      <a:pt x="760" y="3443"/>
                      <a:pt x="807" y="3459"/>
                      <a:pt x="822" y="3505"/>
                    </a:cubicBezTo>
                    <a:cubicBezTo>
                      <a:pt x="884" y="3614"/>
                      <a:pt x="884" y="3738"/>
                      <a:pt x="822" y="3846"/>
                    </a:cubicBezTo>
                    <a:lnTo>
                      <a:pt x="590" y="4219"/>
                    </a:lnTo>
                    <a:lnTo>
                      <a:pt x="1768" y="4948"/>
                    </a:lnTo>
                    <a:lnTo>
                      <a:pt x="2001" y="4591"/>
                    </a:lnTo>
                    <a:cubicBezTo>
                      <a:pt x="2063" y="4482"/>
                      <a:pt x="2203" y="4436"/>
                      <a:pt x="2311" y="4436"/>
                    </a:cubicBezTo>
                    <a:lnTo>
                      <a:pt x="2528" y="4436"/>
                    </a:lnTo>
                    <a:cubicBezTo>
                      <a:pt x="2637" y="4436"/>
                      <a:pt x="2761" y="4482"/>
                      <a:pt x="2823" y="4606"/>
                    </a:cubicBezTo>
                    <a:lnTo>
                      <a:pt x="3009" y="4979"/>
                    </a:lnTo>
                    <a:lnTo>
                      <a:pt x="4234" y="4312"/>
                    </a:lnTo>
                    <a:lnTo>
                      <a:pt x="4033" y="3955"/>
                    </a:lnTo>
                    <a:cubicBezTo>
                      <a:pt x="3986" y="3831"/>
                      <a:pt x="3986" y="3691"/>
                      <a:pt x="4064" y="3598"/>
                    </a:cubicBezTo>
                    <a:lnTo>
                      <a:pt x="4172" y="3428"/>
                    </a:lnTo>
                    <a:cubicBezTo>
                      <a:pt x="4234" y="3304"/>
                      <a:pt x="4343" y="3257"/>
                      <a:pt x="4483" y="3257"/>
                    </a:cubicBezTo>
                    <a:lnTo>
                      <a:pt x="4917" y="3273"/>
                    </a:lnTo>
                    <a:lnTo>
                      <a:pt x="4948" y="1877"/>
                    </a:lnTo>
                    <a:lnTo>
                      <a:pt x="4529" y="1861"/>
                    </a:lnTo>
                    <a:cubicBezTo>
                      <a:pt x="4405" y="1861"/>
                      <a:pt x="4296" y="1784"/>
                      <a:pt x="4234" y="1660"/>
                    </a:cubicBezTo>
                    <a:cubicBezTo>
                      <a:pt x="4219" y="1629"/>
                      <a:pt x="4188" y="1598"/>
                      <a:pt x="4188" y="1566"/>
                    </a:cubicBezTo>
                    <a:cubicBezTo>
                      <a:pt x="4172" y="1520"/>
                      <a:pt x="4157" y="1504"/>
                      <a:pt x="4141" y="1473"/>
                    </a:cubicBezTo>
                    <a:cubicBezTo>
                      <a:pt x="4079" y="1365"/>
                      <a:pt x="4079" y="1241"/>
                      <a:pt x="4141" y="1117"/>
                    </a:cubicBezTo>
                    <a:lnTo>
                      <a:pt x="4374" y="744"/>
                    </a:lnTo>
                    <a:lnTo>
                      <a:pt x="3180" y="16"/>
                    </a:lnTo>
                    <a:lnTo>
                      <a:pt x="2947" y="388"/>
                    </a:lnTo>
                    <a:cubicBezTo>
                      <a:pt x="2901" y="481"/>
                      <a:pt x="2761" y="543"/>
                      <a:pt x="2637" y="543"/>
                    </a:cubicBezTo>
                    <a:lnTo>
                      <a:pt x="2435" y="543"/>
                    </a:lnTo>
                    <a:cubicBezTo>
                      <a:pt x="2311" y="543"/>
                      <a:pt x="2203" y="481"/>
                      <a:pt x="2125" y="357"/>
                    </a:cubicBezTo>
                    <a:lnTo>
                      <a:pt x="19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54;p33">
                <a:extLst>
                  <a:ext uri="{FF2B5EF4-FFF2-40B4-BE49-F238E27FC236}">
                    <a16:creationId xmlns:a16="http://schemas.microsoft.com/office/drawing/2014/main" id="{26A17021-98D8-620F-0848-FE32D615CDEF}"/>
                  </a:ext>
                </a:extLst>
              </p:cNvPr>
              <p:cNvSpPr/>
              <p:nvPr/>
            </p:nvSpPr>
            <p:spPr>
              <a:xfrm>
                <a:off x="3235550" y="4621900"/>
                <a:ext cx="87275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3459" extrusionOk="0">
                    <a:moveTo>
                      <a:pt x="1795" y="930"/>
                    </a:moveTo>
                    <a:cubicBezTo>
                      <a:pt x="2217" y="930"/>
                      <a:pt x="2560" y="1297"/>
                      <a:pt x="2560" y="1737"/>
                    </a:cubicBezTo>
                    <a:cubicBezTo>
                      <a:pt x="2560" y="2172"/>
                      <a:pt x="2187" y="2528"/>
                      <a:pt x="1769" y="2528"/>
                    </a:cubicBezTo>
                    <a:cubicBezTo>
                      <a:pt x="1319" y="2528"/>
                      <a:pt x="962" y="2156"/>
                      <a:pt x="962" y="1737"/>
                    </a:cubicBezTo>
                    <a:cubicBezTo>
                      <a:pt x="962" y="1288"/>
                      <a:pt x="1319" y="931"/>
                      <a:pt x="1769" y="931"/>
                    </a:cubicBezTo>
                    <a:cubicBezTo>
                      <a:pt x="1777" y="931"/>
                      <a:pt x="1786" y="930"/>
                      <a:pt x="1795" y="930"/>
                    </a:cubicBezTo>
                    <a:close/>
                    <a:moveTo>
                      <a:pt x="1257" y="0"/>
                    </a:moveTo>
                    <a:lnTo>
                      <a:pt x="1257" y="295"/>
                    </a:lnTo>
                    <a:cubicBezTo>
                      <a:pt x="1257" y="388"/>
                      <a:pt x="1195" y="466"/>
                      <a:pt x="1117" y="512"/>
                    </a:cubicBezTo>
                    <a:cubicBezTo>
                      <a:pt x="1086" y="528"/>
                      <a:pt x="1040" y="543"/>
                      <a:pt x="993" y="590"/>
                    </a:cubicBezTo>
                    <a:cubicBezTo>
                      <a:pt x="954" y="621"/>
                      <a:pt x="908" y="636"/>
                      <a:pt x="861" y="636"/>
                    </a:cubicBezTo>
                    <a:cubicBezTo>
                      <a:pt x="815" y="636"/>
                      <a:pt x="768" y="621"/>
                      <a:pt x="730" y="590"/>
                    </a:cubicBezTo>
                    <a:lnTo>
                      <a:pt x="481" y="435"/>
                    </a:lnTo>
                    <a:lnTo>
                      <a:pt x="1" y="1288"/>
                    </a:lnTo>
                    <a:lnTo>
                      <a:pt x="249" y="1443"/>
                    </a:lnTo>
                    <a:cubicBezTo>
                      <a:pt x="326" y="1474"/>
                      <a:pt x="373" y="1582"/>
                      <a:pt x="373" y="1660"/>
                    </a:cubicBezTo>
                    <a:lnTo>
                      <a:pt x="373" y="1737"/>
                    </a:lnTo>
                    <a:lnTo>
                      <a:pt x="373" y="1815"/>
                    </a:lnTo>
                    <a:cubicBezTo>
                      <a:pt x="373" y="1893"/>
                      <a:pt x="326" y="1986"/>
                      <a:pt x="249" y="2017"/>
                    </a:cubicBezTo>
                    <a:lnTo>
                      <a:pt x="1" y="2172"/>
                    </a:lnTo>
                    <a:lnTo>
                      <a:pt x="481" y="3025"/>
                    </a:lnTo>
                    <a:lnTo>
                      <a:pt x="730" y="2870"/>
                    </a:lnTo>
                    <a:cubicBezTo>
                      <a:pt x="768" y="2854"/>
                      <a:pt x="815" y="2846"/>
                      <a:pt x="861" y="2846"/>
                    </a:cubicBezTo>
                    <a:cubicBezTo>
                      <a:pt x="908" y="2846"/>
                      <a:pt x="954" y="2854"/>
                      <a:pt x="993" y="2870"/>
                    </a:cubicBezTo>
                    <a:cubicBezTo>
                      <a:pt x="1024" y="2901"/>
                      <a:pt x="1071" y="2932"/>
                      <a:pt x="1102" y="2947"/>
                    </a:cubicBezTo>
                    <a:cubicBezTo>
                      <a:pt x="1179" y="2994"/>
                      <a:pt x="1241" y="3071"/>
                      <a:pt x="1241" y="3164"/>
                    </a:cubicBezTo>
                    <a:lnTo>
                      <a:pt x="1241" y="3459"/>
                    </a:lnTo>
                    <a:lnTo>
                      <a:pt x="2203" y="3459"/>
                    </a:lnTo>
                    <a:lnTo>
                      <a:pt x="2203" y="3164"/>
                    </a:lnTo>
                    <a:cubicBezTo>
                      <a:pt x="2203" y="3071"/>
                      <a:pt x="2265" y="2994"/>
                      <a:pt x="2343" y="2947"/>
                    </a:cubicBezTo>
                    <a:cubicBezTo>
                      <a:pt x="2389" y="2932"/>
                      <a:pt x="2420" y="2916"/>
                      <a:pt x="2467" y="2870"/>
                    </a:cubicBezTo>
                    <a:cubicBezTo>
                      <a:pt x="2505" y="2846"/>
                      <a:pt x="2548" y="2835"/>
                      <a:pt x="2591" y="2835"/>
                    </a:cubicBezTo>
                    <a:cubicBezTo>
                      <a:pt x="2633" y="2835"/>
                      <a:pt x="2676" y="2846"/>
                      <a:pt x="2715" y="2870"/>
                    </a:cubicBezTo>
                    <a:lnTo>
                      <a:pt x="2963" y="3025"/>
                    </a:lnTo>
                    <a:lnTo>
                      <a:pt x="3444" y="2172"/>
                    </a:lnTo>
                    <a:lnTo>
                      <a:pt x="3196" y="2017"/>
                    </a:lnTo>
                    <a:cubicBezTo>
                      <a:pt x="3118" y="1986"/>
                      <a:pt x="3087" y="1893"/>
                      <a:pt x="3087" y="1815"/>
                    </a:cubicBezTo>
                    <a:lnTo>
                      <a:pt x="3087" y="1737"/>
                    </a:lnTo>
                    <a:lnTo>
                      <a:pt x="3087" y="1660"/>
                    </a:lnTo>
                    <a:cubicBezTo>
                      <a:pt x="3087" y="1551"/>
                      <a:pt x="3118" y="1474"/>
                      <a:pt x="3196" y="1443"/>
                    </a:cubicBezTo>
                    <a:lnTo>
                      <a:pt x="3490" y="1288"/>
                    </a:lnTo>
                    <a:lnTo>
                      <a:pt x="3009" y="435"/>
                    </a:lnTo>
                    <a:lnTo>
                      <a:pt x="2746" y="590"/>
                    </a:lnTo>
                    <a:cubicBezTo>
                      <a:pt x="2707" y="605"/>
                      <a:pt x="2664" y="613"/>
                      <a:pt x="2622" y="613"/>
                    </a:cubicBezTo>
                    <a:cubicBezTo>
                      <a:pt x="2579" y="613"/>
                      <a:pt x="2536" y="605"/>
                      <a:pt x="2498" y="590"/>
                    </a:cubicBezTo>
                    <a:cubicBezTo>
                      <a:pt x="2467" y="574"/>
                      <a:pt x="2420" y="528"/>
                      <a:pt x="2358" y="512"/>
                    </a:cubicBezTo>
                    <a:cubicBezTo>
                      <a:pt x="2280" y="466"/>
                      <a:pt x="2234" y="388"/>
                      <a:pt x="2234" y="295"/>
                    </a:cubicBezTo>
                    <a:lnTo>
                      <a:pt x="2234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55;p33">
                <a:extLst>
                  <a:ext uri="{FF2B5EF4-FFF2-40B4-BE49-F238E27FC236}">
                    <a16:creationId xmlns:a16="http://schemas.microsoft.com/office/drawing/2014/main" id="{F57B15AC-0E27-CBAA-E1A3-1FBAA838B546}"/>
                  </a:ext>
                </a:extLst>
              </p:cNvPr>
              <p:cNvSpPr/>
              <p:nvPr/>
            </p:nvSpPr>
            <p:spPr>
              <a:xfrm>
                <a:off x="4254150" y="4293875"/>
                <a:ext cx="87250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3444" extrusionOk="0">
                    <a:moveTo>
                      <a:pt x="1768" y="915"/>
                    </a:moveTo>
                    <a:cubicBezTo>
                      <a:pt x="2218" y="915"/>
                      <a:pt x="2559" y="1257"/>
                      <a:pt x="2559" y="1706"/>
                    </a:cubicBezTo>
                    <a:cubicBezTo>
                      <a:pt x="2559" y="2156"/>
                      <a:pt x="2203" y="2497"/>
                      <a:pt x="1768" y="2497"/>
                    </a:cubicBezTo>
                    <a:cubicBezTo>
                      <a:pt x="1319" y="2497"/>
                      <a:pt x="977" y="2141"/>
                      <a:pt x="977" y="1706"/>
                    </a:cubicBezTo>
                    <a:cubicBezTo>
                      <a:pt x="977" y="1257"/>
                      <a:pt x="1319" y="915"/>
                      <a:pt x="1768" y="915"/>
                    </a:cubicBezTo>
                    <a:close/>
                    <a:moveTo>
                      <a:pt x="1272" y="0"/>
                    </a:moveTo>
                    <a:lnTo>
                      <a:pt x="1272" y="295"/>
                    </a:lnTo>
                    <a:cubicBezTo>
                      <a:pt x="1272" y="388"/>
                      <a:pt x="1210" y="466"/>
                      <a:pt x="1132" y="512"/>
                    </a:cubicBezTo>
                    <a:cubicBezTo>
                      <a:pt x="1086" y="528"/>
                      <a:pt x="1055" y="543"/>
                      <a:pt x="993" y="590"/>
                    </a:cubicBezTo>
                    <a:cubicBezTo>
                      <a:pt x="950" y="607"/>
                      <a:pt x="903" y="619"/>
                      <a:pt x="856" y="619"/>
                    </a:cubicBezTo>
                    <a:cubicBezTo>
                      <a:pt x="818" y="619"/>
                      <a:pt x="780" y="611"/>
                      <a:pt x="745" y="590"/>
                    </a:cubicBezTo>
                    <a:lnTo>
                      <a:pt x="497" y="435"/>
                    </a:lnTo>
                    <a:lnTo>
                      <a:pt x="0" y="1288"/>
                    </a:lnTo>
                    <a:lnTo>
                      <a:pt x="264" y="1443"/>
                    </a:lnTo>
                    <a:cubicBezTo>
                      <a:pt x="326" y="1474"/>
                      <a:pt x="372" y="1567"/>
                      <a:pt x="372" y="1644"/>
                    </a:cubicBezTo>
                    <a:lnTo>
                      <a:pt x="372" y="1722"/>
                    </a:lnTo>
                    <a:lnTo>
                      <a:pt x="372" y="1799"/>
                    </a:lnTo>
                    <a:cubicBezTo>
                      <a:pt x="372" y="1877"/>
                      <a:pt x="326" y="1970"/>
                      <a:pt x="264" y="2017"/>
                    </a:cubicBezTo>
                    <a:lnTo>
                      <a:pt x="0" y="2172"/>
                    </a:lnTo>
                    <a:lnTo>
                      <a:pt x="497" y="3025"/>
                    </a:lnTo>
                    <a:lnTo>
                      <a:pt x="745" y="2870"/>
                    </a:lnTo>
                    <a:cubicBezTo>
                      <a:pt x="783" y="2846"/>
                      <a:pt x="826" y="2835"/>
                      <a:pt x="869" y="2835"/>
                    </a:cubicBezTo>
                    <a:cubicBezTo>
                      <a:pt x="911" y="2835"/>
                      <a:pt x="954" y="2846"/>
                      <a:pt x="993" y="2870"/>
                    </a:cubicBezTo>
                    <a:cubicBezTo>
                      <a:pt x="1039" y="2885"/>
                      <a:pt x="1070" y="2932"/>
                      <a:pt x="1101" y="2947"/>
                    </a:cubicBezTo>
                    <a:cubicBezTo>
                      <a:pt x="1179" y="2994"/>
                      <a:pt x="1241" y="3056"/>
                      <a:pt x="1241" y="3164"/>
                    </a:cubicBezTo>
                    <a:lnTo>
                      <a:pt x="1241" y="3443"/>
                    </a:lnTo>
                    <a:lnTo>
                      <a:pt x="2218" y="3443"/>
                    </a:lnTo>
                    <a:lnTo>
                      <a:pt x="2218" y="3164"/>
                    </a:lnTo>
                    <a:cubicBezTo>
                      <a:pt x="2218" y="3056"/>
                      <a:pt x="2265" y="2994"/>
                      <a:pt x="2358" y="2947"/>
                    </a:cubicBezTo>
                    <a:cubicBezTo>
                      <a:pt x="2389" y="2932"/>
                      <a:pt x="2435" y="2901"/>
                      <a:pt x="2466" y="2870"/>
                    </a:cubicBezTo>
                    <a:cubicBezTo>
                      <a:pt x="2505" y="2839"/>
                      <a:pt x="2548" y="2823"/>
                      <a:pt x="2590" y="2823"/>
                    </a:cubicBezTo>
                    <a:cubicBezTo>
                      <a:pt x="2633" y="2823"/>
                      <a:pt x="2676" y="2839"/>
                      <a:pt x="2714" y="2870"/>
                    </a:cubicBezTo>
                    <a:lnTo>
                      <a:pt x="2978" y="3025"/>
                    </a:lnTo>
                    <a:lnTo>
                      <a:pt x="3459" y="2172"/>
                    </a:lnTo>
                    <a:lnTo>
                      <a:pt x="3211" y="2017"/>
                    </a:lnTo>
                    <a:cubicBezTo>
                      <a:pt x="3133" y="1970"/>
                      <a:pt x="3087" y="1877"/>
                      <a:pt x="3087" y="1799"/>
                    </a:cubicBezTo>
                    <a:lnTo>
                      <a:pt x="3087" y="1722"/>
                    </a:lnTo>
                    <a:lnTo>
                      <a:pt x="3087" y="1644"/>
                    </a:lnTo>
                    <a:cubicBezTo>
                      <a:pt x="3087" y="1551"/>
                      <a:pt x="3133" y="1474"/>
                      <a:pt x="3211" y="1443"/>
                    </a:cubicBezTo>
                    <a:lnTo>
                      <a:pt x="3490" y="1288"/>
                    </a:lnTo>
                    <a:lnTo>
                      <a:pt x="3009" y="435"/>
                    </a:lnTo>
                    <a:lnTo>
                      <a:pt x="2761" y="590"/>
                    </a:lnTo>
                    <a:cubicBezTo>
                      <a:pt x="2722" y="605"/>
                      <a:pt x="2680" y="613"/>
                      <a:pt x="2637" y="613"/>
                    </a:cubicBezTo>
                    <a:cubicBezTo>
                      <a:pt x="2594" y="613"/>
                      <a:pt x="2552" y="605"/>
                      <a:pt x="2513" y="590"/>
                    </a:cubicBezTo>
                    <a:cubicBezTo>
                      <a:pt x="2466" y="559"/>
                      <a:pt x="2435" y="528"/>
                      <a:pt x="2373" y="512"/>
                    </a:cubicBezTo>
                    <a:cubicBezTo>
                      <a:pt x="2296" y="466"/>
                      <a:pt x="2234" y="388"/>
                      <a:pt x="2234" y="295"/>
                    </a:cubicBezTo>
                    <a:lnTo>
                      <a:pt x="22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56;p33">
                <a:extLst>
                  <a:ext uri="{FF2B5EF4-FFF2-40B4-BE49-F238E27FC236}">
                    <a16:creationId xmlns:a16="http://schemas.microsoft.com/office/drawing/2014/main" id="{EF0EC229-64E4-4BB9-1B57-2733BBCE958A}"/>
                  </a:ext>
                </a:extLst>
              </p:cNvPr>
              <p:cNvSpPr/>
              <p:nvPr/>
            </p:nvSpPr>
            <p:spPr>
              <a:xfrm>
                <a:off x="3237500" y="5245375"/>
                <a:ext cx="288875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2204" extrusionOk="0">
                    <a:moveTo>
                      <a:pt x="5770" y="1"/>
                    </a:moveTo>
                    <a:cubicBezTo>
                      <a:pt x="2590" y="1"/>
                      <a:pt x="0" y="497"/>
                      <a:pt x="0" y="1102"/>
                    </a:cubicBezTo>
                    <a:cubicBezTo>
                      <a:pt x="0" y="1707"/>
                      <a:pt x="2590" y="2203"/>
                      <a:pt x="5770" y="2203"/>
                    </a:cubicBezTo>
                    <a:cubicBezTo>
                      <a:pt x="8965" y="2203"/>
                      <a:pt x="11555" y="1707"/>
                      <a:pt x="11555" y="1102"/>
                    </a:cubicBezTo>
                    <a:cubicBezTo>
                      <a:pt x="11555" y="497"/>
                      <a:pt x="8965" y="1"/>
                      <a:pt x="57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57;p33">
                <a:extLst>
                  <a:ext uri="{FF2B5EF4-FFF2-40B4-BE49-F238E27FC236}">
                    <a16:creationId xmlns:a16="http://schemas.microsoft.com/office/drawing/2014/main" id="{38190A32-6D13-AD57-88FF-26AC4BDBB560}"/>
                  </a:ext>
                </a:extLst>
              </p:cNvPr>
              <p:cNvSpPr/>
              <p:nvPr/>
            </p:nvSpPr>
            <p:spPr>
              <a:xfrm>
                <a:off x="3421275" y="4650600"/>
                <a:ext cx="180725" cy="106250"/>
              </a:xfrm>
              <a:custGeom>
                <a:avLst/>
                <a:gdLst/>
                <a:ahLst/>
                <a:cxnLst/>
                <a:rect l="l" t="t" r="r" b="b"/>
                <a:pathLst>
                  <a:path w="7229" h="4250" extrusionOk="0">
                    <a:moveTo>
                      <a:pt x="1" y="0"/>
                    </a:moveTo>
                    <a:lnTo>
                      <a:pt x="1" y="4250"/>
                    </a:lnTo>
                    <a:lnTo>
                      <a:pt x="7228" y="4250"/>
                    </a:lnTo>
                    <a:lnTo>
                      <a:pt x="7228" y="4126"/>
                    </a:lnTo>
                    <a:lnTo>
                      <a:pt x="109" y="4126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58;p33">
                <a:extLst>
                  <a:ext uri="{FF2B5EF4-FFF2-40B4-BE49-F238E27FC236}">
                    <a16:creationId xmlns:a16="http://schemas.microsoft.com/office/drawing/2014/main" id="{6E46037A-70B7-4A7E-9C76-D4E2EEA6F47D}"/>
                  </a:ext>
                </a:extLst>
              </p:cNvPr>
              <p:cNvSpPr/>
              <p:nvPr/>
            </p:nvSpPr>
            <p:spPr>
              <a:xfrm>
                <a:off x="3311925" y="4495875"/>
                <a:ext cx="531250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21250" h="4111" extrusionOk="0">
                    <a:moveTo>
                      <a:pt x="1" y="1"/>
                    </a:moveTo>
                    <a:lnTo>
                      <a:pt x="1" y="125"/>
                    </a:lnTo>
                    <a:lnTo>
                      <a:pt x="21141" y="125"/>
                    </a:lnTo>
                    <a:lnTo>
                      <a:pt x="21141" y="4111"/>
                    </a:lnTo>
                    <a:lnTo>
                      <a:pt x="21249" y="4111"/>
                    </a:lnTo>
                    <a:lnTo>
                      <a:pt x="212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59;p33">
                <a:extLst>
                  <a:ext uri="{FF2B5EF4-FFF2-40B4-BE49-F238E27FC236}">
                    <a16:creationId xmlns:a16="http://schemas.microsoft.com/office/drawing/2014/main" id="{2227FA59-2EEE-D87F-A034-7DBD43ABEA06}"/>
                  </a:ext>
                </a:extLst>
              </p:cNvPr>
              <p:cNvSpPr/>
              <p:nvPr/>
            </p:nvSpPr>
            <p:spPr>
              <a:xfrm>
                <a:off x="3361575" y="4497425"/>
                <a:ext cx="830175" cy="154750"/>
              </a:xfrm>
              <a:custGeom>
                <a:avLst/>
                <a:gdLst/>
                <a:ahLst/>
                <a:cxnLst/>
                <a:rect l="l" t="t" r="r" b="b"/>
                <a:pathLst>
                  <a:path w="33207" h="6190" extrusionOk="0">
                    <a:moveTo>
                      <a:pt x="0" y="1"/>
                    </a:moveTo>
                    <a:lnTo>
                      <a:pt x="0" y="5491"/>
                    </a:lnTo>
                    <a:cubicBezTo>
                      <a:pt x="0" y="5879"/>
                      <a:pt x="295" y="6189"/>
                      <a:pt x="683" y="6189"/>
                    </a:cubicBezTo>
                    <a:lnTo>
                      <a:pt x="33206" y="6189"/>
                    </a:lnTo>
                    <a:lnTo>
                      <a:pt x="33206" y="6065"/>
                    </a:lnTo>
                    <a:lnTo>
                      <a:pt x="698" y="6065"/>
                    </a:lnTo>
                    <a:cubicBezTo>
                      <a:pt x="372" y="6065"/>
                      <a:pt x="109" y="5801"/>
                      <a:pt x="109" y="5491"/>
                    </a:cubicBez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60;p33">
                <a:extLst>
                  <a:ext uri="{FF2B5EF4-FFF2-40B4-BE49-F238E27FC236}">
                    <a16:creationId xmlns:a16="http://schemas.microsoft.com/office/drawing/2014/main" id="{D62F398C-5CA5-47CE-EB0B-29F4E141FD8F}"/>
                  </a:ext>
                </a:extLst>
              </p:cNvPr>
              <p:cNvSpPr/>
              <p:nvPr/>
            </p:nvSpPr>
            <p:spPr>
              <a:xfrm>
                <a:off x="3332475" y="4495500"/>
                <a:ext cx="171425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2095" extrusionOk="0">
                    <a:moveTo>
                      <a:pt x="63" y="0"/>
                    </a:moveTo>
                    <a:lnTo>
                      <a:pt x="1" y="93"/>
                    </a:lnTo>
                    <a:lnTo>
                      <a:pt x="1164" y="900"/>
                    </a:lnTo>
                    <a:lnTo>
                      <a:pt x="1164" y="1396"/>
                    </a:lnTo>
                    <a:cubicBezTo>
                      <a:pt x="1164" y="1784"/>
                      <a:pt x="1459" y="2094"/>
                      <a:pt x="1847" y="2094"/>
                    </a:cubicBezTo>
                    <a:lnTo>
                      <a:pt x="5197" y="2094"/>
                    </a:lnTo>
                    <a:cubicBezTo>
                      <a:pt x="5584" y="2094"/>
                      <a:pt x="5895" y="1784"/>
                      <a:pt x="5895" y="1412"/>
                    </a:cubicBezTo>
                    <a:lnTo>
                      <a:pt x="5895" y="838"/>
                    </a:lnTo>
                    <a:lnTo>
                      <a:pt x="6856" y="124"/>
                    </a:lnTo>
                    <a:lnTo>
                      <a:pt x="6810" y="16"/>
                    </a:lnTo>
                    <a:lnTo>
                      <a:pt x="5802" y="760"/>
                    </a:lnTo>
                    <a:lnTo>
                      <a:pt x="5802" y="1381"/>
                    </a:lnTo>
                    <a:cubicBezTo>
                      <a:pt x="5802" y="1706"/>
                      <a:pt x="5538" y="1954"/>
                      <a:pt x="5212" y="1954"/>
                    </a:cubicBezTo>
                    <a:lnTo>
                      <a:pt x="1862" y="1954"/>
                    </a:lnTo>
                    <a:cubicBezTo>
                      <a:pt x="1536" y="1954"/>
                      <a:pt x="1273" y="1706"/>
                      <a:pt x="1273" y="1381"/>
                    </a:cubicBezTo>
                    <a:lnTo>
                      <a:pt x="1273" y="82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61;p33">
                <a:extLst>
                  <a:ext uri="{FF2B5EF4-FFF2-40B4-BE49-F238E27FC236}">
                    <a16:creationId xmlns:a16="http://schemas.microsoft.com/office/drawing/2014/main" id="{38A7F155-E1A5-4B94-86E9-79B2D2074F08}"/>
                  </a:ext>
                </a:extLst>
              </p:cNvPr>
              <p:cNvSpPr/>
              <p:nvPr/>
            </p:nvSpPr>
            <p:spPr>
              <a:xfrm>
                <a:off x="3447250" y="4545125"/>
                <a:ext cx="76025" cy="106650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4266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1583" y="109"/>
                    </a:lnTo>
                    <a:cubicBezTo>
                      <a:pt x="1924" y="109"/>
                      <a:pt x="2172" y="388"/>
                      <a:pt x="2172" y="698"/>
                    </a:cubicBezTo>
                    <a:lnTo>
                      <a:pt x="2172" y="3459"/>
                    </a:lnTo>
                    <a:lnTo>
                      <a:pt x="2963" y="4266"/>
                    </a:lnTo>
                    <a:lnTo>
                      <a:pt x="3041" y="4188"/>
                    </a:lnTo>
                    <a:lnTo>
                      <a:pt x="2296" y="3428"/>
                    </a:lnTo>
                    <a:lnTo>
                      <a:pt x="2296" y="698"/>
                    </a:lnTo>
                    <a:cubicBezTo>
                      <a:pt x="2296" y="311"/>
                      <a:pt x="1971" y="0"/>
                      <a:pt x="15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62;p33">
                <a:extLst>
                  <a:ext uri="{FF2B5EF4-FFF2-40B4-BE49-F238E27FC236}">
                    <a16:creationId xmlns:a16="http://schemas.microsoft.com/office/drawing/2014/main" id="{48858E9D-388A-4BAF-5E85-CE552F15D296}"/>
                  </a:ext>
                </a:extLst>
              </p:cNvPr>
              <p:cNvSpPr/>
              <p:nvPr/>
            </p:nvSpPr>
            <p:spPr>
              <a:xfrm>
                <a:off x="3719850" y="4597075"/>
                <a:ext cx="193100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7724" h="2219" extrusionOk="0">
                    <a:moveTo>
                      <a:pt x="1287" y="1"/>
                    </a:moveTo>
                    <a:cubicBezTo>
                      <a:pt x="900" y="1"/>
                      <a:pt x="589" y="311"/>
                      <a:pt x="589" y="699"/>
                    </a:cubicBezTo>
                    <a:lnTo>
                      <a:pt x="589" y="1505"/>
                    </a:lnTo>
                    <a:lnTo>
                      <a:pt x="0" y="2110"/>
                    </a:lnTo>
                    <a:lnTo>
                      <a:pt x="78" y="2172"/>
                    </a:lnTo>
                    <a:lnTo>
                      <a:pt x="713" y="1536"/>
                    </a:lnTo>
                    <a:lnTo>
                      <a:pt x="713" y="683"/>
                    </a:lnTo>
                    <a:cubicBezTo>
                      <a:pt x="713" y="357"/>
                      <a:pt x="977" y="109"/>
                      <a:pt x="1287" y="109"/>
                    </a:cubicBezTo>
                    <a:lnTo>
                      <a:pt x="6390" y="109"/>
                    </a:lnTo>
                    <a:cubicBezTo>
                      <a:pt x="6716" y="109"/>
                      <a:pt x="6964" y="373"/>
                      <a:pt x="6964" y="683"/>
                    </a:cubicBezTo>
                    <a:lnTo>
                      <a:pt x="6964" y="1536"/>
                    </a:lnTo>
                    <a:lnTo>
                      <a:pt x="7646" y="2219"/>
                    </a:lnTo>
                    <a:lnTo>
                      <a:pt x="7724" y="2141"/>
                    </a:lnTo>
                    <a:lnTo>
                      <a:pt x="7088" y="1505"/>
                    </a:lnTo>
                    <a:lnTo>
                      <a:pt x="7088" y="699"/>
                    </a:lnTo>
                    <a:cubicBezTo>
                      <a:pt x="7088" y="311"/>
                      <a:pt x="6778" y="1"/>
                      <a:pt x="63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63;p33">
                <a:extLst>
                  <a:ext uri="{FF2B5EF4-FFF2-40B4-BE49-F238E27FC236}">
                    <a16:creationId xmlns:a16="http://schemas.microsoft.com/office/drawing/2014/main" id="{31E1AE63-2E41-2EEC-3B49-DE45BB8D80F9}"/>
                  </a:ext>
                </a:extLst>
              </p:cNvPr>
              <p:cNvSpPr/>
              <p:nvPr/>
            </p:nvSpPr>
            <p:spPr>
              <a:xfrm>
                <a:off x="3490300" y="4649825"/>
                <a:ext cx="17915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2265" extrusionOk="0">
                    <a:moveTo>
                      <a:pt x="78" y="0"/>
                    </a:moveTo>
                    <a:lnTo>
                      <a:pt x="0" y="78"/>
                    </a:lnTo>
                    <a:lnTo>
                      <a:pt x="760" y="822"/>
                    </a:lnTo>
                    <a:lnTo>
                      <a:pt x="760" y="1567"/>
                    </a:lnTo>
                    <a:cubicBezTo>
                      <a:pt x="760" y="1954"/>
                      <a:pt x="1071" y="2264"/>
                      <a:pt x="1458" y="2264"/>
                    </a:cubicBezTo>
                    <a:lnTo>
                      <a:pt x="5708" y="2264"/>
                    </a:lnTo>
                    <a:cubicBezTo>
                      <a:pt x="6080" y="2264"/>
                      <a:pt x="6390" y="1954"/>
                      <a:pt x="6406" y="1567"/>
                    </a:cubicBezTo>
                    <a:lnTo>
                      <a:pt x="6406" y="869"/>
                    </a:lnTo>
                    <a:lnTo>
                      <a:pt x="7166" y="109"/>
                    </a:lnTo>
                    <a:lnTo>
                      <a:pt x="7088" y="31"/>
                    </a:lnTo>
                    <a:lnTo>
                      <a:pt x="6282" y="822"/>
                    </a:lnTo>
                    <a:lnTo>
                      <a:pt x="6282" y="1582"/>
                    </a:lnTo>
                    <a:cubicBezTo>
                      <a:pt x="6282" y="1908"/>
                      <a:pt x="6018" y="2171"/>
                      <a:pt x="5708" y="2171"/>
                    </a:cubicBezTo>
                    <a:lnTo>
                      <a:pt x="1458" y="2171"/>
                    </a:lnTo>
                    <a:cubicBezTo>
                      <a:pt x="1133" y="2171"/>
                      <a:pt x="884" y="1892"/>
                      <a:pt x="884" y="1582"/>
                    </a:cubicBezTo>
                    <a:lnTo>
                      <a:pt x="884" y="79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64;p33">
                <a:extLst>
                  <a:ext uri="{FF2B5EF4-FFF2-40B4-BE49-F238E27FC236}">
                    <a16:creationId xmlns:a16="http://schemas.microsoft.com/office/drawing/2014/main" id="{73C6B3ED-302D-13B5-9BBB-5EBB6C9A7296}"/>
                  </a:ext>
                </a:extLst>
              </p:cNvPr>
              <p:cNvSpPr/>
              <p:nvPr/>
            </p:nvSpPr>
            <p:spPr>
              <a:xfrm>
                <a:off x="3987375" y="4649825"/>
                <a:ext cx="178775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7151" h="2265" extrusionOk="0">
                    <a:moveTo>
                      <a:pt x="78" y="0"/>
                    </a:moveTo>
                    <a:lnTo>
                      <a:pt x="1" y="78"/>
                    </a:lnTo>
                    <a:lnTo>
                      <a:pt x="745" y="822"/>
                    </a:lnTo>
                    <a:lnTo>
                      <a:pt x="745" y="1567"/>
                    </a:lnTo>
                    <a:cubicBezTo>
                      <a:pt x="745" y="1954"/>
                      <a:pt x="1055" y="2264"/>
                      <a:pt x="1443" y="2264"/>
                    </a:cubicBezTo>
                    <a:lnTo>
                      <a:pt x="5693" y="2264"/>
                    </a:lnTo>
                    <a:cubicBezTo>
                      <a:pt x="6080" y="2264"/>
                      <a:pt x="6391" y="1954"/>
                      <a:pt x="6391" y="1567"/>
                    </a:cubicBezTo>
                    <a:lnTo>
                      <a:pt x="6391" y="869"/>
                    </a:lnTo>
                    <a:lnTo>
                      <a:pt x="7151" y="109"/>
                    </a:lnTo>
                    <a:lnTo>
                      <a:pt x="7073" y="31"/>
                    </a:lnTo>
                    <a:lnTo>
                      <a:pt x="6282" y="822"/>
                    </a:lnTo>
                    <a:lnTo>
                      <a:pt x="6282" y="1582"/>
                    </a:lnTo>
                    <a:cubicBezTo>
                      <a:pt x="6282" y="1908"/>
                      <a:pt x="6003" y="2171"/>
                      <a:pt x="5693" y="2171"/>
                    </a:cubicBezTo>
                    <a:lnTo>
                      <a:pt x="1443" y="2171"/>
                    </a:lnTo>
                    <a:cubicBezTo>
                      <a:pt x="1117" y="2171"/>
                      <a:pt x="869" y="1892"/>
                      <a:pt x="869" y="1582"/>
                    </a:cubicBezTo>
                    <a:lnTo>
                      <a:pt x="869" y="79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65;p33">
                <a:extLst>
                  <a:ext uri="{FF2B5EF4-FFF2-40B4-BE49-F238E27FC236}">
                    <a16:creationId xmlns:a16="http://schemas.microsoft.com/office/drawing/2014/main" id="{1A5AE05A-390C-F9FF-CF27-3F94306C63D1}"/>
                  </a:ext>
                </a:extLst>
              </p:cNvPr>
              <p:cNvSpPr/>
              <p:nvPr/>
            </p:nvSpPr>
            <p:spPr>
              <a:xfrm>
                <a:off x="3295650" y="4481525"/>
                <a:ext cx="318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3" extrusionOk="0">
                    <a:moveTo>
                      <a:pt x="636" y="1"/>
                    </a:moveTo>
                    <a:cubicBezTo>
                      <a:pt x="280" y="1"/>
                      <a:pt x="1" y="296"/>
                      <a:pt x="1" y="637"/>
                    </a:cubicBezTo>
                    <a:cubicBezTo>
                      <a:pt x="1" y="978"/>
                      <a:pt x="280" y="1273"/>
                      <a:pt x="636" y="1273"/>
                    </a:cubicBezTo>
                    <a:cubicBezTo>
                      <a:pt x="993" y="1273"/>
                      <a:pt x="1272" y="978"/>
                      <a:pt x="1272" y="637"/>
                    </a:cubicBezTo>
                    <a:cubicBezTo>
                      <a:pt x="1272" y="296"/>
                      <a:pt x="1009" y="1"/>
                      <a:pt x="6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66;p33">
                <a:extLst>
                  <a:ext uri="{FF2B5EF4-FFF2-40B4-BE49-F238E27FC236}">
                    <a16:creationId xmlns:a16="http://schemas.microsoft.com/office/drawing/2014/main" id="{94AF2F07-2F66-3C72-A995-E8A72CF1C6E5}"/>
                  </a:ext>
                </a:extLst>
              </p:cNvPr>
              <p:cNvSpPr/>
              <p:nvPr/>
            </p:nvSpPr>
            <p:spPr>
              <a:xfrm>
                <a:off x="3545350" y="4481525"/>
                <a:ext cx="318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3" extrusionOk="0">
                    <a:moveTo>
                      <a:pt x="637" y="1"/>
                    </a:moveTo>
                    <a:cubicBezTo>
                      <a:pt x="280" y="1"/>
                      <a:pt x="1" y="280"/>
                      <a:pt x="1" y="637"/>
                    </a:cubicBezTo>
                    <a:cubicBezTo>
                      <a:pt x="1" y="994"/>
                      <a:pt x="280" y="1273"/>
                      <a:pt x="637" y="1273"/>
                    </a:cubicBezTo>
                    <a:cubicBezTo>
                      <a:pt x="993" y="1273"/>
                      <a:pt x="1273" y="994"/>
                      <a:pt x="1273" y="637"/>
                    </a:cubicBezTo>
                    <a:cubicBezTo>
                      <a:pt x="1273" y="280"/>
                      <a:pt x="993" y="1"/>
                      <a:pt x="6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67;p33">
                <a:extLst>
                  <a:ext uri="{FF2B5EF4-FFF2-40B4-BE49-F238E27FC236}">
                    <a16:creationId xmlns:a16="http://schemas.microsoft.com/office/drawing/2014/main" id="{D987C5D7-FC4E-0D07-8D18-7E3BD5520BF0}"/>
                  </a:ext>
                </a:extLst>
              </p:cNvPr>
              <p:cNvSpPr/>
              <p:nvPr/>
            </p:nvSpPr>
            <p:spPr>
              <a:xfrm>
                <a:off x="3545350" y="4635475"/>
                <a:ext cx="318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88" extrusionOk="0">
                    <a:moveTo>
                      <a:pt x="637" y="0"/>
                    </a:moveTo>
                    <a:cubicBezTo>
                      <a:pt x="280" y="0"/>
                      <a:pt x="1" y="295"/>
                      <a:pt x="1" y="636"/>
                    </a:cubicBezTo>
                    <a:cubicBezTo>
                      <a:pt x="1" y="993"/>
                      <a:pt x="280" y="1288"/>
                      <a:pt x="637" y="1288"/>
                    </a:cubicBezTo>
                    <a:cubicBezTo>
                      <a:pt x="993" y="1288"/>
                      <a:pt x="1273" y="993"/>
                      <a:pt x="1273" y="636"/>
                    </a:cubicBezTo>
                    <a:cubicBezTo>
                      <a:pt x="1273" y="295"/>
                      <a:pt x="993" y="0"/>
                      <a:pt x="6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68;p33">
                <a:extLst>
                  <a:ext uri="{FF2B5EF4-FFF2-40B4-BE49-F238E27FC236}">
                    <a16:creationId xmlns:a16="http://schemas.microsoft.com/office/drawing/2014/main" id="{41191EBD-8B22-BE79-4828-A16C3E422C0C}"/>
                  </a:ext>
                </a:extLst>
              </p:cNvPr>
              <p:cNvSpPr/>
              <p:nvPr/>
            </p:nvSpPr>
            <p:spPr>
              <a:xfrm>
                <a:off x="3543800" y="463430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699" y="125"/>
                    </a:moveTo>
                    <a:cubicBezTo>
                      <a:pt x="1009" y="125"/>
                      <a:pt x="1272" y="388"/>
                      <a:pt x="1272" y="714"/>
                    </a:cubicBezTo>
                    <a:cubicBezTo>
                      <a:pt x="1272" y="1040"/>
                      <a:pt x="1024" y="1288"/>
                      <a:pt x="699" y="1288"/>
                    </a:cubicBezTo>
                    <a:cubicBezTo>
                      <a:pt x="373" y="1288"/>
                      <a:pt x="109" y="1024"/>
                      <a:pt x="109" y="714"/>
                    </a:cubicBezTo>
                    <a:cubicBezTo>
                      <a:pt x="109" y="388"/>
                      <a:pt x="388" y="125"/>
                      <a:pt x="699" y="125"/>
                    </a:cubicBezTo>
                    <a:close/>
                    <a:moveTo>
                      <a:pt x="699" y="1"/>
                    </a:moveTo>
                    <a:cubicBezTo>
                      <a:pt x="311" y="1"/>
                      <a:pt x="1" y="311"/>
                      <a:pt x="1" y="699"/>
                    </a:cubicBezTo>
                    <a:cubicBezTo>
                      <a:pt x="1" y="1086"/>
                      <a:pt x="311" y="1397"/>
                      <a:pt x="699" y="1397"/>
                    </a:cubicBezTo>
                    <a:cubicBezTo>
                      <a:pt x="1071" y="1397"/>
                      <a:pt x="1381" y="1086"/>
                      <a:pt x="1397" y="699"/>
                    </a:cubicBezTo>
                    <a:cubicBezTo>
                      <a:pt x="1397" y="311"/>
                      <a:pt x="1086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69;p33">
                <a:extLst>
                  <a:ext uri="{FF2B5EF4-FFF2-40B4-BE49-F238E27FC236}">
                    <a16:creationId xmlns:a16="http://schemas.microsoft.com/office/drawing/2014/main" id="{06C1BD33-86F8-B674-846A-13197258F8D1}"/>
                  </a:ext>
                </a:extLst>
              </p:cNvPr>
              <p:cNvSpPr/>
              <p:nvPr/>
            </p:nvSpPr>
            <p:spPr>
              <a:xfrm>
                <a:off x="3680300" y="4635475"/>
                <a:ext cx="3220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88" extrusionOk="0">
                    <a:moveTo>
                      <a:pt x="651" y="0"/>
                    </a:moveTo>
                    <a:cubicBezTo>
                      <a:pt x="295" y="0"/>
                      <a:pt x="0" y="295"/>
                      <a:pt x="0" y="652"/>
                    </a:cubicBezTo>
                    <a:cubicBezTo>
                      <a:pt x="0" y="993"/>
                      <a:pt x="295" y="1288"/>
                      <a:pt x="651" y="1288"/>
                    </a:cubicBezTo>
                    <a:cubicBezTo>
                      <a:pt x="993" y="1288"/>
                      <a:pt x="1287" y="993"/>
                      <a:pt x="1287" y="652"/>
                    </a:cubicBezTo>
                    <a:cubicBezTo>
                      <a:pt x="1287" y="295"/>
                      <a:pt x="993" y="31"/>
                      <a:pt x="6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70;p33">
                <a:extLst>
                  <a:ext uri="{FF2B5EF4-FFF2-40B4-BE49-F238E27FC236}">
                    <a16:creationId xmlns:a16="http://schemas.microsoft.com/office/drawing/2014/main" id="{1237CFD8-4170-DFD9-2033-D27E1F83D859}"/>
                  </a:ext>
                </a:extLst>
              </p:cNvPr>
              <p:cNvSpPr/>
              <p:nvPr/>
            </p:nvSpPr>
            <p:spPr>
              <a:xfrm>
                <a:off x="3679125" y="463430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698" y="125"/>
                    </a:moveTo>
                    <a:cubicBezTo>
                      <a:pt x="1024" y="125"/>
                      <a:pt x="1272" y="388"/>
                      <a:pt x="1272" y="714"/>
                    </a:cubicBezTo>
                    <a:cubicBezTo>
                      <a:pt x="1272" y="1040"/>
                      <a:pt x="1009" y="1288"/>
                      <a:pt x="698" y="1288"/>
                    </a:cubicBezTo>
                    <a:cubicBezTo>
                      <a:pt x="357" y="1288"/>
                      <a:pt x="109" y="1024"/>
                      <a:pt x="109" y="714"/>
                    </a:cubicBezTo>
                    <a:cubicBezTo>
                      <a:pt x="109" y="388"/>
                      <a:pt x="388" y="125"/>
                      <a:pt x="698" y="125"/>
                    </a:cubicBezTo>
                    <a:close/>
                    <a:moveTo>
                      <a:pt x="698" y="1"/>
                    </a:moveTo>
                    <a:cubicBezTo>
                      <a:pt x="311" y="1"/>
                      <a:pt x="1" y="311"/>
                      <a:pt x="1" y="699"/>
                    </a:cubicBezTo>
                    <a:cubicBezTo>
                      <a:pt x="1" y="1086"/>
                      <a:pt x="311" y="1397"/>
                      <a:pt x="698" y="1397"/>
                    </a:cubicBezTo>
                    <a:cubicBezTo>
                      <a:pt x="1086" y="1397"/>
                      <a:pt x="1396" y="1086"/>
                      <a:pt x="1396" y="699"/>
                    </a:cubicBezTo>
                    <a:cubicBezTo>
                      <a:pt x="1396" y="311"/>
                      <a:pt x="1086" y="1"/>
                      <a:pt x="6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71;p33">
                <a:extLst>
                  <a:ext uri="{FF2B5EF4-FFF2-40B4-BE49-F238E27FC236}">
                    <a16:creationId xmlns:a16="http://schemas.microsoft.com/office/drawing/2014/main" id="{2AFA15DF-D451-F5ED-714A-25F53B408167}"/>
                  </a:ext>
                </a:extLst>
              </p:cNvPr>
              <p:cNvSpPr/>
              <p:nvPr/>
            </p:nvSpPr>
            <p:spPr>
              <a:xfrm>
                <a:off x="3544575" y="4688975"/>
                <a:ext cx="322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3" extrusionOk="0">
                    <a:moveTo>
                      <a:pt x="652" y="1"/>
                    </a:moveTo>
                    <a:cubicBezTo>
                      <a:pt x="295" y="1"/>
                      <a:pt x="1" y="295"/>
                      <a:pt x="1" y="636"/>
                    </a:cubicBezTo>
                    <a:cubicBezTo>
                      <a:pt x="1" y="993"/>
                      <a:pt x="295" y="1272"/>
                      <a:pt x="652" y="1272"/>
                    </a:cubicBezTo>
                    <a:cubicBezTo>
                      <a:pt x="993" y="1272"/>
                      <a:pt x="1288" y="993"/>
                      <a:pt x="1288" y="636"/>
                    </a:cubicBezTo>
                    <a:cubicBezTo>
                      <a:pt x="1288" y="295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72;p33">
                <a:extLst>
                  <a:ext uri="{FF2B5EF4-FFF2-40B4-BE49-F238E27FC236}">
                    <a16:creationId xmlns:a16="http://schemas.microsoft.com/office/drawing/2014/main" id="{8D4A4567-C07D-2FB5-5ACF-D2710010B863}"/>
                  </a:ext>
                </a:extLst>
              </p:cNvPr>
              <p:cNvSpPr/>
              <p:nvPr/>
            </p:nvSpPr>
            <p:spPr>
              <a:xfrm>
                <a:off x="3544575" y="4688975"/>
                <a:ext cx="322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3" extrusionOk="0">
                    <a:moveTo>
                      <a:pt x="652" y="1"/>
                    </a:moveTo>
                    <a:cubicBezTo>
                      <a:pt x="295" y="1"/>
                      <a:pt x="1" y="295"/>
                      <a:pt x="1" y="636"/>
                    </a:cubicBezTo>
                    <a:cubicBezTo>
                      <a:pt x="1" y="993"/>
                      <a:pt x="295" y="1272"/>
                      <a:pt x="652" y="1272"/>
                    </a:cubicBezTo>
                    <a:cubicBezTo>
                      <a:pt x="993" y="1272"/>
                      <a:pt x="1288" y="993"/>
                      <a:pt x="1288" y="636"/>
                    </a:cubicBezTo>
                    <a:cubicBezTo>
                      <a:pt x="1288" y="295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73;p33">
                <a:extLst>
                  <a:ext uri="{FF2B5EF4-FFF2-40B4-BE49-F238E27FC236}">
                    <a16:creationId xmlns:a16="http://schemas.microsoft.com/office/drawing/2014/main" id="{58FA9284-04BB-DB65-DF0D-BCE4B5F9EF09}"/>
                  </a:ext>
                </a:extLst>
              </p:cNvPr>
              <p:cNvSpPr/>
              <p:nvPr/>
            </p:nvSpPr>
            <p:spPr>
              <a:xfrm>
                <a:off x="3583350" y="4688975"/>
                <a:ext cx="322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3" extrusionOk="0">
                    <a:moveTo>
                      <a:pt x="652" y="1"/>
                    </a:moveTo>
                    <a:cubicBezTo>
                      <a:pt x="295" y="1"/>
                      <a:pt x="1" y="295"/>
                      <a:pt x="1" y="636"/>
                    </a:cubicBezTo>
                    <a:cubicBezTo>
                      <a:pt x="1" y="993"/>
                      <a:pt x="295" y="1272"/>
                      <a:pt x="652" y="1272"/>
                    </a:cubicBezTo>
                    <a:cubicBezTo>
                      <a:pt x="993" y="1272"/>
                      <a:pt x="1288" y="993"/>
                      <a:pt x="1288" y="636"/>
                    </a:cubicBezTo>
                    <a:cubicBezTo>
                      <a:pt x="1288" y="295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74;p33">
                <a:extLst>
                  <a:ext uri="{FF2B5EF4-FFF2-40B4-BE49-F238E27FC236}">
                    <a16:creationId xmlns:a16="http://schemas.microsoft.com/office/drawing/2014/main" id="{175B1CB1-0D41-A589-0742-13D6070E431F}"/>
                  </a:ext>
                </a:extLst>
              </p:cNvPr>
              <p:cNvSpPr/>
              <p:nvPr/>
            </p:nvSpPr>
            <p:spPr>
              <a:xfrm>
                <a:off x="3583350" y="4688975"/>
                <a:ext cx="322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3" extrusionOk="0">
                    <a:moveTo>
                      <a:pt x="652" y="1"/>
                    </a:moveTo>
                    <a:cubicBezTo>
                      <a:pt x="295" y="1"/>
                      <a:pt x="1" y="295"/>
                      <a:pt x="1" y="636"/>
                    </a:cubicBezTo>
                    <a:cubicBezTo>
                      <a:pt x="1" y="993"/>
                      <a:pt x="295" y="1272"/>
                      <a:pt x="652" y="1272"/>
                    </a:cubicBezTo>
                    <a:cubicBezTo>
                      <a:pt x="993" y="1272"/>
                      <a:pt x="1288" y="993"/>
                      <a:pt x="1288" y="636"/>
                    </a:cubicBezTo>
                    <a:cubicBezTo>
                      <a:pt x="1288" y="295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75;p33">
                <a:extLst>
                  <a:ext uri="{FF2B5EF4-FFF2-40B4-BE49-F238E27FC236}">
                    <a16:creationId xmlns:a16="http://schemas.microsoft.com/office/drawing/2014/main" id="{5AC111D7-DB92-18B7-1458-05AD12FB0041}"/>
                  </a:ext>
                </a:extLst>
              </p:cNvPr>
              <p:cNvSpPr/>
              <p:nvPr/>
            </p:nvSpPr>
            <p:spPr>
              <a:xfrm>
                <a:off x="4042050" y="4688975"/>
                <a:ext cx="318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3" extrusionOk="0">
                    <a:moveTo>
                      <a:pt x="636" y="1"/>
                    </a:moveTo>
                    <a:cubicBezTo>
                      <a:pt x="295" y="1"/>
                      <a:pt x="0" y="295"/>
                      <a:pt x="0" y="636"/>
                    </a:cubicBezTo>
                    <a:cubicBezTo>
                      <a:pt x="0" y="993"/>
                      <a:pt x="295" y="1272"/>
                      <a:pt x="636" y="1272"/>
                    </a:cubicBezTo>
                    <a:cubicBezTo>
                      <a:pt x="993" y="1272"/>
                      <a:pt x="1272" y="993"/>
                      <a:pt x="1272" y="636"/>
                    </a:cubicBezTo>
                    <a:cubicBezTo>
                      <a:pt x="1272" y="295"/>
                      <a:pt x="1009" y="16"/>
                      <a:pt x="6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76;p33">
                <a:extLst>
                  <a:ext uri="{FF2B5EF4-FFF2-40B4-BE49-F238E27FC236}">
                    <a16:creationId xmlns:a16="http://schemas.microsoft.com/office/drawing/2014/main" id="{F18AF9C1-B91D-2057-F401-D02D6B4F2559}"/>
                  </a:ext>
                </a:extLst>
              </p:cNvPr>
              <p:cNvSpPr/>
              <p:nvPr/>
            </p:nvSpPr>
            <p:spPr>
              <a:xfrm>
                <a:off x="4080825" y="4688975"/>
                <a:ext cx="318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3" extrusionOk="0">
                    <a:moveTo>
                      <a:pt x="636" y="1"/>
                    </a:moveTo>
                    <a:cubicBezTo>
                      <a:pt x="295" y="1"/>
                      <a:pt x="0" y="295"/>
                      <a:pt x="0" y="636"/>
                    </a:cubicBezTo>
                    <a:cubicBezTo>
                      <a:pt x="0" y="993"/>
                      <a:pt x="295" y="1272"/>
                      <a:pt x="636" y="1272"/>
                    </a:cubicBezTo>
                    <a:cubicBezTo>
                      <a:pt x="993" y="1272"/>
                      <a:pt x="1272" y="993"/>
                      <a:pt x="1272" y="636"/>
                    </a:cubicBezTo>
                    <a:cubicBezTo>
                      <a:pt x="1272" y="295"/>
                      <a:pt x="993" y="1"/>
                      <a:pt x="6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77;p33">
                <a:extLst>
                  <a:ext uri="{FF2B5EF4-FFF2-40B4-BE49-F238E27FC236}">
                    <a16:creationId xmlns:a16="http://schemas.microsoft.com/office/drawing/2014/main" id="{B93C500D-9A57-14A0-5457-4BCA3E1886FA}"/>
                  </a:ext>
                </a:extLst>
              </p:cNvPr>
              <p:cNvSpPr/>
              <p:nvPr/>
            </p:nvSpPr>
            <p:spPr>
              <a:xfrm>
                <a:off x="3825700" y="4481525"/>
                <a:ext cx="322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3" extrusionOk="0">
                    <a:moveTo>
                      <a:pt x="652" y="1"/>
                    </a:moveTo>
                    <a:cubicBezTo>
                      <a:pt x="295" y="1"/>
                      <a:pt x="0" y="280"/>
                      <a:pt x="0" y="637"/>
                    </a:cubicBezTo>
                    <a:cubicBezTo>
                      <a:pt x="0" y="994"/>
                      <a:pt x="295" y="1273"/>
                      <a:pt x="652" y="1273"/>
                    </a:cubicBezTo>
                    <a:cubicBezTo>
                      <a:pt x="993" y="1273"/>
                      <a:pt x="1287" y="994"/>
                      <a:pt x="1287" y="637"/>
                    </a:cubicBezTo>
                    <a:cubicBezTo>
                      <a:pt x="1287" y="280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78;p33">
                <a:extLst>
                  <a:ext uri="{FF2B5EF4-FFF2-40B4-BE49-F238E27FC236}">
                    <a16:creationId xmlns:a16="http://schemas.microsoft.com/office/drawing/2014/main" id="{97A501CC-BD43-B5B5-EA00-EBF4AFCD3A19}"/>
                  </a:ext>
                </a:extLst>
              </p:cNvPr>
              <p:cNvSpPr/>
              <p:nvPr/>
            </p:nvSpPr>
            <p:spPr>
              <a:xfrm>
                <a:off x="3406550" y="4531950"/>
                <a:ext cx="318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2" extrusionOk="0">
                    <a:moveTo>
                      <a:pt x="636" y="0"/>
                    </a:moveTo>
                    <a:cubicBezTo>
                      <a:pt x="279" y="0"/>
                      <a:pt x="0" y="279"/>
                      <a:pt x="0" y="636"/>
                    </a:cubicBezTo>
                    <a:cubicBezTo>
                      <a:pt x="0" y="993"/>
                      <a:pt x="279" y="1272"/>
                      <a:pt x="636" y="1272"/>
                    </a:cubicBezTo>
                    <a:cubicBezTo>
                      <a:pt x="993" y="1272"/>
                      <a:pt x="1272" y="993"/>
                      <a:pt x="1272" y="636"/>
                    </a:cubicBezTo>
                    <a:cubicBezTo>
                      <a:pt x="1272" y="279"/>
                      <a:pt x="993" y="0"/>
                      <a:pt x="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79;p33">
                <a:extLst>
                  <a:ext uri="{FF2B5EF4-FFF2-40B4-BE49-F238E27FC236}">
                    <a16:creationId xmlns:a16="http://schemas.microsoft.com/office/drawing/2014/main" id="{DC8FB931-5F54-66F0-F4D7-9A606FC52C29}"/>
                  </a:ext>
                </a:extLst>
              </p:cNvPr>
              <p:cNvSpPr/>
              <p:nvPr/>
            </p:nvSpPr>
            <p:spPr>
              <a:xfrm>
                <a:off x="3406550" y="4634700"/>
                <a:ext cx="318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2" extrusionOk="0">
                    <a:moveTo>
                      <a:pt x="636" y="0"/>
                    </a:moveTo>
                    <a:cubicBezTo>
                      <a:pt x="279" y="0"/>
                      <a:pt x="0" y="279"/>
                      <a:pt x="0" y="636"/>
                    </a:cubicBezTo>
                    <a:cubicBezTo>
                      <a:pt x="0" y="993"/>
                      <a:pt x="279" y="1272"/>
                      <a:pt x="636" y="1272"/>
                    </a:cubicBezTo>
                    <a:cubicBezTo>
                      <a:pt x="993" y="1272"/>
                      <a:pt x="1272" y="993"/>
                      <a:pt x="1272" y="636"/>
                    </a:cubicBezTo>
                    <a:cubicBezTo>
                      <a:pt x="1272" y="279"/>
                      <a:pt x="993" y="0"/>
                      <a:pt x="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80;p33">
                <a:extLst>
                  <a:ext uri="{FF2B5EF4-FFF2-40B4-BE49-F238E27FC236}">
                    <a16:creationId xmlns:a16="http://schemas.microsoft.com/office/drawing/2014/main" id="{DB353AA8-31AB-5A5B-710B-A5C234BA1589}"/>
                  </a:ext>
                </a:extLst>
              </p:cNvPr>
              <p:cNvSpPr/>
              <p:nvPr/>
            </p:nvSpPr>
            <p:spPr>
              <a:xfrm>
                <a:off x="3405000" y="463275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698" y="140"/>
                    </a:moveTo>
                    <a:cubicBezTo>
                      <a:pt x="1008" y="140"/>
                      <a:pt x="1272" y="388"/>
                      <a:pt x="1288" y="714"/>
                    </a:cubicBezTo>
                    <a:cubicBezTo>
                      <a:pt x="1288" y="1040"/>
                      <a:pt x="1008" y="1303"/>
                      <a:pt x="698" y="1303"/>
                    </a:cubicBezTo>
                    <a:cubicBezTo>
                      <a:pt x="372" y="1303"/>
                      <a:pt x="124" y="1024"/>
                      <a:pt x="124" y="714"/>
                    </a:cubicBezTo>
                    <a:cubicBezTo>
                      <a:pt x="124" y="388"/>
                      <a:pt x="388" y="140"/>
                      <a:pt x="698" y="140"/>
                    </a:cubicBezTo>
                    <a:close/>
                    <a:moveTo>
                      <a:pt x="698" y="1"/>
                    </a:moveTo>
                    <a:cubicBezTo>
                      <a:pt x="310" y="1"/>
                      <a:pt x="0" y="311"/>
                      <a:pt x="0" y="699"/>
                    </a:cubicBezTo>
                    <a:cubicBezTo>
                      <a:pt x="0" y="1086"/>
                      <a:pt x="310" y="1397"/>
                      <a:pt x="698" y="1397"/>
                    </a:cubicBezTo>
                    <a:cubicBezTo>
                      <a:pt x="1070" y="1397"/>
                      <a:pt x="1381" y="1086"/>
                      <a:pt x="1396" y="699"/>
                    </a:cubicBezTo>
                    <a:cubicBezTo>
                      <a:pt x="1396" y="311"/>
                      <a:pt x="1086" y="1"/>
                      <a:pt x="6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81;p33">
                <a:extLst>
                  <a:ext uri="{FF2B5EF4-FFF2-40B4-BE49-F238E27FC236}">
                    <a16:creationId xmlns:a16="http://schemas.microsoft.com/office/drawing/2014/main" id="{D9516C7F-A0A9-D1BD-A3AC-A18FD53AB6CF}"/>
                  </a:ext>
                </a:extLst>
              </p:cNvPr>
              <p:cNvSpPr/>
              <p:nvPr/>
            </p:nvSpPr>
            <p:spPr>
              <a:xfrm>
                <a:off x="3406550" y="4739375"/>
                <a:ext cx="318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3" extrusionOk="0">
                    <a:moveTo>
                      <a:pt x="636" y="1"/>
                    </a:moveTo>
                    <a:cubicBezTo>
                      <a:pt x="279" y="1"/>
                      <a:pt x="0" y="280"/>
                      <a:pt x="0" y="637"/>
                    </a:cubicBezTo>
                    <a:cubicBezTo>
                      <a:pt x="0" y="993"/>
                      <a:pt x="279" y="1273"/>
                      <a:pt x="636" y="1273"/>
                    </a:cubicBezTo>
                    <a:cubicBezTo>
                      <a:pt x="993" y="1273"/>
                      <a:pt x="1272" y="993"/>
                      <a:pt x="1272" y="637"/>
                    </a:cubicBezTo>
                    <a:cubicBezTo>
                      <a:pt x="1272" y="280"/>
                      <a:pt x="993" y="1"/>
                      <a:pt x="6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82;p33">
                <a:extLst>
                  <a:ext uri="{FF2B5EF4-FFF2-40B4-BE49-F238E27FC236}">
                    <a16:creationId xmlns:a16="http://schemas.microsoft.com/office/drawing/2014/main" id="{BFFDF01B-DB1A-F41E-1AA1-FD44B328FFD2}"/>
                  </a:ext>
                </a:extLst>
              </p:cNvPr>
              <p:cNvSpPr/>
              <p:nvPr/>
            </p:nvSpPr>
            <p:spPr>
              <a:xfrm>
                <a:off x="3406550" y="4739375"/>
                <a:ext cx="318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3" extrusionOk="0">
                    <a:moveTo>
                      <a:pt x="636" y="1"/>
                    </a:moveTo>
                    <a:cubicBezTo>
                      <a:pt x="279" y="1"/>
                      <a:pt x="0" y="280"/>
                      <a:pt x="0" y="637"/>
                    </a:cubicBezTo>
                    <a:cubicBezTo>
                      <a:pt x="0" y="993"/>
                      <a:pt x="279" y="1273"/>
                      <a:pt x="636" y="1273"/>
                    </a:cubicBezTo>
                    <a:cubicBezTo>
                      <a:pt x="993" y="1273"/>
                      <a:pt x="1272" y="993"/>
                      <a:pt x="1272" y="637"/>
                    </a:cubicBezTo>
                    <a:cubicBezTo>
                      <a:pt x="1272" y="280"/>
                      <a:pt x="993" y="1"/>
                      <a:pt x="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83;p33">
                <a:extLst>
                  <a:ext uri="{FF2B5EF4-FFF2-40B4-BE49-F238E27FC236}">
                    <a16:creationId xmlns:a16="http://schemas.microsoft.com/office/drawing/2014/main" id="{127BD57A-AD18-8754-47B7-0D65B46206E3}"/>
                  </a:ext>
                </a:extLst>
              </p:cNvPr>
              <p:cNvSpPr/>
              <p:nvPr/>
            </p:nvSpPr>
            <p:spPr>
              <a:xfrm>
                <a:off x="3474000" y="4739375"/>
                <a:ext cx="318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3" extrusionOk="0">
                    <a:moveTo>
                      <a:pt x="637" y="1"/>
                    </a:moveTo>
                    <a:cubicBezTo>
                      <a:pt x="280" y="1"/>
                      <a:pt x="1" y="280"/>
                      <a:pt x="1" y="637"/>
                    </a:cubicBezTo>
                    <a:cubicBezTo>
                      <a:pt x="1" y="993"/>
                      <a:pt x="280" y="1273"/>
                      <a:pt x="637" y="1273"/>
                    </a:cubicBezTo>
                    <a:cubicBezTo>
                      <a:pt x="994" y="1273"/>
                      <a:pt x="1273" y="993"/>
                      <a:pt x="1273" y="637"/>
                    </a:cubicBezTo>
                    <a:cubicBezTo>
                      <a:pt x="1273" y="280"/>
                      <a:pt x="994" y="1"/>
                      <a:pt x="6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84;p33">
                <a:extLst>
                  <a:ext uri="{FF2B5EF4-FFF2-40B4-BE49-F238E27FC236}">
                    <a16:creationId xmlns:a16="http://schemas.microsoft.com/office/drawing/2014/main" id="{6332A506-4E2C-D772-1FF2-9FFAEF435EE3}"/>
                  </a:ext>
                </a:extLst>
              </p:cNvPr>
              <p:cNvSpPr/>
              <p:nvPr/>
            </p:nvSpPr>
            <p:spPr>
              <a:xfrm>
                <a:off x="3474000" y="4739375"/>
                <a:ext cx="318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3" extrusionOk="0">
                    <a:moveTo>
                      <a:pt x="637" y="1"/>
                    </a:moveTo>
                    <a:cubicBezTo>
                      <a:pt x="280" y="1"/>
                      <a:pt x="1" y="280"/>
                      <a:pt x="1" y="637"/>
                    </a:cubicBezTo>
                    <a:cubicBezTo>
                      <a:pt x="1" y="993"/>
                      <a:pt x="280" y="1273"/>
                      <a:pt x="637" y="1273"/>
                    </a:cubicBezTo>
                    <a:cubicBezTo>
                      <a:pt x="994" y="1273"/>
                      <a:pt x="1273" y="993"/>
                      <a:pt x="1273" y="637"/>
                    </a:cubicBezTo>
                    <a:cubicBezTo>
                      <a:pt x="1273" y="280"/>
                      <a:pt x="994" y="1"/>
                      <a:pt x="6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85;p33">
                <a:extLst>
                  <a:ext uri="{FF2B5EF4-FFF2-40B4-BE49-F238E27FC236}">
                    <a16:creationId xmlns:a16="http://schemas.microsoft.com/office/drawing/2014/main" id="{CDC4F417-1E5F-F907-940D-63BC934F9C14}"/>
                  </a:ext>
                </a:extLst>
              </p:cNvPr>
              <p:cNvSpPr/>
              <p:nvPr/>
            </p:nvSpPr>
            <p:spPr>
              <a:xfrm>
                <a:off x="3583350" y="4739375"/>
                <a:ext cx="322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3" extrusionOk="0">
                    <a:moveTo>
                      <a:pt x="652" y="1"/>
                    </a:moveTo>
                    <a:cubicBezTo>
                      <a:pt x="295" y="1"/>
                      <a:pt x="1" y="280"/>
                      <a:pt x="1" y="637"/>
                    </a:cubicBezTo>
                    <a:cubicBezTo>
                      <a:pt x="1" y="993"/>
                      <a:pt x="295" y="1273"/>
                      <a:pt x="652" y="1273"/>
                    </a:cubicBezTo>
                    <a:cubicBezTo>
                      <a:pt x="993" y="1273"/>
                      <a:pt x="1288" y="993"/>
                      <a:pt x="1288" y="637"/>
                    </a:cubicBezTo>
                    <a:cubicBezTo>
                      <a:pt x="1288" y="280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86;p33">
                <a:extLst>
                  <a:ext uri="{FF2B5EF4-FFF2-40B4-BE49-F238E27FC236}">
                    <a16:creationId xmlns:a16="http://schemas.microsoft.com/office/drawing/2014/main" id="{8A4C199E-5894-FF28-D12C-F302736FEB2F}"/>
                  </a:ext>
                </a:extLst>
              </p:cNvPr>
              <p:cNvSpPr/>
              <p:nvPr/>
            </p:nvSpPr>
            <p:spPr>
              <a:xfrm>
                <a:off x="3583350" y="4739375"/>
                <a:ext cx="3220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3" extrusionOk="0">
                    <a:moveTo>
                      <a:pt x="652" y="1"/>
                    </a:moveTo>
                    <a:cubicBezTo>
                      <a:pt x="295" y="1"/>
                      <a:pt x="1" y="280"/>
                      <a:pt x="1" y="637"/>
                    </a:cubicBezTo>
                    <a:cubicBezTo>
                      <a:pt x="1" y="993"/>
                      <a:pt x="295" y="1273"/>
                      <a:pt x="652" y="1273"/>
                    </a:cubicBezTo>
                    <a:cubicBezTo>
                      <a:pt x="993" y="1273"/>
                      <a:pt x="1288" y="993"/>
                      <a:pt x="1288" y="637"/>
                    </a:cubicBezTo>
                    <a:cubicBezTo>
                      <a:pt x="1288" y="280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87;p33">
                <a:extLst>
                  <a:ext uri="{FF2B5EF4-FFF2-40B4-BE49-F238E27FC236}">
                    <a16:creationId xmlns:a16="http://schemas.microsoft.com/office/drawing/2014/main" id="{436FF794-5356-1BF8-6C94-0F0A18AB35DE}"/>
                  </a:ext>
                </a:extLst>
              </p:cNvPr>
              <p:cNvSpPr/>
              <p:nvPr/>
            </p:nvSpPr>
            <p:spPr>
              <a:xfrm>
                <a:off x="3441825" y="4634700"/>
                <a:ext cx="322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2" extrusionOk="0">
                    <a:moveTo>
                      <a:pt x="652" y="0"/>
                    </a:moveTo>
                    <a:cubicBezTo>
                      <a:pt x="295" y="0"/>
                      <a:pt x="1" y="295"/>
                      <a:pt x="1" y="636"/>
                    </a:cubicBezTo>
                    <a:cubicBezTo>
                      <a:pt x="1" y="993"/>
                      <a:pt x="295" y="1272"/>
                      <a:pt x="652" y="1272"/>
                    </a:cubicBezTo>
                    <a:cubicBezTo>
                      <a:pt x="993" y="1272"/>
                      <a:pt x="1288" y="993"/>
                      <a:pt x="1288" y="636"/>
                    </a:cubicBezTo>
                    <a:cubicBezTo>
                      <a:pt x="1288" y="295"/>
                      <a:pt x="993" y="0"/>
                      <a:pt x="6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88;p33">
                <a:extLst>
                  <a:ext uri="{FF2B5EF4-FFF2-40B4-BE49-F238E27FC236}">
                    <a16:creationId xmlns:a16="http://schemas.microsoft.com/office/drawing/2014/main" id="{F975E51A-EBE6-B3C7-33C3-76E631AE29E9}"/>
                  </a:ext>
                </a:extLst>
              </p:cNvPr>
              <p:cNvSpPr/>
              <p:nvPr/>
            </p:nvSpPr>
            <p:spPr>
              <a:xfrm>
                <a:off x="3441050" y="463275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699" y="140"/>
                    </a:moveTo>
                    <a:cubicBezTo>
                      <a:pt x="1009" y="140"/>
                      <a:pt x="1272" y="388"/>
                      <a:pt x="1272" y="714"/>
                    </a:cubicBezTo>
                    <a:cubicBezTo>
                      <a:pt x="1272" y="1040"/>
                      <a:pt x="1009" y="1303"/>
                      <a:pt x="699" y="1303"/>
                    </a:cubicBezTo>
                    <a:cubicBezTo>
                      <a:pt x="373" y="1303"/>
                      <a:pt x="109" y="1024"/>
                      <a:pt x="109" y="714"/>
                    </a:cubicBezTo>
                    <a:cubicBezTo>
                      <a:pt x="109" y="388"/>
                      <a:pt x="388" y="140"/>
                      <a:pt x="699" y="140"/>
                    </a:cubicBezTo>
                    <a:close/>
                    <a:moveTo>
                      <a:pt x="699" y="1"/>
                    </a:moveTo>
                    <a:cubicBezTo>
                      <a:pt x="311" y="1"/>
                      <a:pt x="1" y="311"/>
                      <a:pt x="1" y="699"/>
                    </a:cubicBezTo>
                    <a:cubicBezTo>
                      <a:pt x="1" y="1086"/>
                      <a:pt x="311" y="1397"/>
                      <a:pt x="699" y="1397"/>
                    </a:cubicBezTo>
                    <a:cubicBezTo>
                      <a:pt x="1071" y="1397"/>
                      <a:pt x="1381" y="1086"/>
                      <a:pt x="1397" y="699"/>
                    </a:cubicBezTo>
                    <a:cubicBezTo>
                      <a:pt x="1397" y="311"/>
                      <a:pt x="1086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489;p33">
                <a:extLst>
                  <a:ext uri="{FF2B5EF4-FFF2-40B4-BE49-F238E27FC236}">
                    <a16:creationId xmlns:a16="http://schemas.microsoft.com/office/drawing/2014/main" id="{6B2DF450-B518-4E04-4446-D92EB56FF47C}"/>
                  </a:ext>
                </a:extLst>
              </p:cNvPr>
              <p:cNvSpPr/>
              <p:nvPr/>
            </p:nvSpPr>
            <p:spPr>
              <a:xfrm>
                <a:off x="3784600" y="4582725"/>
                <a:ext cx="318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89" extrusionOk="0">
                    <a:moveTo>
                      <a:pt x="636" y="1"/>
                    </a:moveTo>
                    <a:cubicBezTo>
                      <a:pt x="295" y="1"/>
                      <a:pt x="0" y="296"/>
                      <a:pt x="0" y="637"/>
                    </a:cubicBezTo>
                    <a:cubicBezTo>
                      <a:pt x="0" y="994"/>
                      <a:pt x="295" y="1288"/>
                      <a:pt x="636" y="1288"/>
                    </a:cubicBezTo>
                    <a:cubicBezTo>
                      <a:pt x="993" y="1288"/>
                      <a:pt x="1272" y="994"/>
                      <a:pt x="1272" y="637"/>
                    </a:cubicBezTo>
                    <a:cubicBezTo>
                      <a:pt x="1272" y="280"/>
                      <a:pt x="993" y="1"/>
                      <a:pt x="6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90;p33">
                <a:extLst>
                  <a:ext uri="{FF2B5EF4-FFF2-40B4-BE49-F238E27FC236}">
                    <a16:creationId xmlns:a16="http://schemas.microsoft.com/office/drawing/2014/main" id="{470DA0DA-BB22-CC11-2B7A-A09C570A4C80}"/>
                  </a:ext>
                </a:extLst>
              </p:cNvPr>
              <p:cNvSpPr/>
              <p:nvPr/>
            </p:nvSpPr>
            <p:spPr>
              <a:xfrm>
                <a:off x="3784600" y="4582725"/>
                <a:ext cx="318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89" extrusionOk="0">
                    <a:moveTo>
                      <a:pt x="636" y="1"/>
                    </a:moveTo>
                    <a:cubicBezTo>
                      <a:pt x="295" y="1"/>
                      <a:pt x="0" y="296"/>
                      <a:pt x="0" y="637"/>
                    </a:cubicBezTo>
                    <a:cubicBezTo>
                      <a:pt x="0" y="994"/>
                      <a:pt x="295" y="1288"/>
                      <a:pt x="636" y="1288"/>
                    </a:cubicBezTo>
                    <a:cubicBezTo>
                      <a:pt x="993" y="1288"/>
                      <a:pt x="1272" y="994"/>
                      <a:pt x="1272" y="637"/>
                    </a:cubicBezTo>
                    <a:cubicBezTo>
                      <a:pt x="1272" y="280"/>
                      <a:pt x="993" y="1"/>
                      <a:pt x="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491;p33">
                <a:extLst>
                  <a:ext uri="{FF2B5EF4-FFF2-40B4-BE49-F238E27FC236}">
                    <a16:creationId xmlns:a16="http://schemas.microsoft.com/office/drawing/2014/main" id="{6B7E44B1-7DCD-A75B-2E1D-96170411FB47}"/>
                  </a:ext>
                </a:extLst>
              </p:cNvPr>
              <p:cNvSpPr/>
              <p:nvPr/>
            </p:nvSpPr>
            <p:spPr>
              <a:xfrm>
                <a:off x="3943175" y="4634700"/>
                <a:ext cx="318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2" extrusionOk="0">
                    <a:moveTo>
                      <a:pt x="636" y="0"/>
                    </a:moveTo>
                    <a:cubicBezTo>
                      <a:pt x="280" y="0"/>
                      <a:pt x="1" y="279"/>
                      <a:pt x="1" y="636"/>
                    </a:cubicBezTo>
                    <a:cubicBezTo>
                      <a:pt x="1" y="993"/>
                      <a:pt x="280" y="1272"/>
                      <a:pt x="636" y="1272"/>
                    </a:cubicBezTo>
                    <a:cubicBezTo>
                      <a:pt x="993" y="1272"/>
                      <a:pt x="1272" y="993"/>
                      <a:pt x="1272" y="636"/>
                    </a:cubicBezTo>
                    <a:cubicBezTo>
                      <a:pt x="1272" y="279"/>
                      <a:pt x="993" y="0"/>
                      <a:pt x="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492;p33">
                <a:extLst>
                  <a:ext uri="{FF2B5EF4-FFF2-40B4-BE49-F238E27FC236}">
                    <a16:creationId xmlns:a16="http://schemas.microsoft.com/office/drawing/2014/main" id="{6D8CFBAC-8367-FE4E-EFC1-6C1DC27B645B}"/>
                  </a:ext>
                </a:extLst>
              </p:cNvPr>
              <p:cNvSpPr/>
              <p:nvPr/>
            </p:nvSpPr>
            <p:spPr>
              <a:xfrm>
                <a:off x="3941625" y="463275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698" y="140"/>
                    </a:moveTo>
                    <a:cubicBezTo>
                      <a:pt x="1024" y="140"/>
                      <a:pt x="1288" y="388"/>
                      <a:pt x="1288" y="714"/>
                    </a:cubicBezTo>
                    <a:cubicBezTo>
                      <a:pt x="1288" y="1040"/>
                      <a:pt x="1009" y="1303"/>
                      <a:pt x="698" y="1303"/>
                    </a:cubicBezTo>
                    <a:cubicBezTo>
                      <a:pt x="373" y="1303"/>
                      <a:pt x="125" y="1024"/>
                      <a:pt x="125" y="714"/>
                    </a:cubicBezTo>
                    <a:cubicBezTo>
                      <a:pt x="125" y="388"/>
                      <a:pt x="388" y="140"/>
                      <a:pt x="698" y="140"/>
                    </a:cubicBezTo>
                    <a:close/>
                    <a:moveTo>
                      <a:pt x="698" y="1"/>
                    </a:moveTo>
                    <a:cubicBezTo>
                      <a:pt x="311" y="1"/>
                      <a:pt x="1" y="311"/>
                      <a:pt x="1" y="699"/>
                    </a:cubicBezTo>
                    <a:cubicBezTo>
                      <a:pt x="1" y="1086"/>
                      <a:pt x="311" y="1397"/>
                      <a:pt x="698" y="1397"/>
                    </a:cubicBezTo>
                    <a:cubicBezTo>
                      <a:pt x="1086" y="1397"/>
                      <a:pt x="1396" y="1086"/>
                      <a:pt x="1396" y="699"/>
                    </a:cubicBezTo>
                    <a:cubicBezTo>
                      <a:pt x="1396" y="311"/>
                      <a:pt x="1086" y="1"/>
                      <a:pt x="6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493;p33">
                <a:extLst>
                  <a:ext uri="{FF2B5EF4-FFF2-40B4-BE49-F238E27FC236}">
                    <a16:creationId xmlns:a16="http://schemas.microsoft.com/office/drawing/2014/main" id="{74E71516-0FEF-5C8B-E9BF-802127C5E109}"/>
                  </a:ext>
                </a:extLst>
              </p:cNvPr>
              <p:cNvSpPr/>
              <p:nvPr/>
            </p:nvSpPr>
            <p:spPr>
              <a:xfrm>
                <a:off x="4042450" y="4634700"/>
                <a:ext cx="322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2" extrusionOk="0">
                    <a:moveTo>
                      <a:pt x="636" y="0"/>
                    </a:moveTo>
                    <a:cubicBezTo>
                      <a:pt x="279" y="0"/>
                      <a:pt x="0" y="279"/>
                      <a:pt x="0" y="636"/>
                    </a:cubicBezTo>
                    <a:cubicBezTo>
                      <a:pt x="0" y="993"/>
                      <a:pt x="279" y="1272"/>
                      <a:pt x="636" y="1272"/>
                    </a:cubicBezTo>
                    <a:cubicBezTo>
                      <a:pt x="993" y="1272"/>
                      <a:pt x="1287" y="993"/>
                      <a:pt x="1287" y="636"/>
                    </a:cubicBezTo>
                    <a:cubicBezTo>
                      <a:pt x="1287" y="279"/>
                      <a:pt x="993" y="0"/>
                      <a:pt x="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494;p33">
                <a:extLst>
                  <a:ext uri="{FF2B5EF4-FFF2-40B4-BE49-F238E27FC236}">
                    <a16:creationId xmlns:a16="http://schemas.microsoft.com/office/drawing/2014/main" id="{273C8928-E838-0912-D7A5-4D0D8C6DECF1}"/>
                  </a:ext>
                </a:extLst>
              </p:cNvPr>
              <p:cNvSpPr/>
              <p:nvPr/>
            </p:nvSpPr>
            <p:spPr>
              <a:xfrm>
                <a:off x="4040875" y="463275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699" y="140"/>
                    </a:moveTo>
                    <a:cubicBezTo>
                      <a:pt x="1009" y="140"/>
                      <a:pt x="1288" y="388"/>
                      <a:pt x="1288" y="714"/>
                    </a:cubicBezTo>
                    <a:cubicBezTo>
                      <a:pt x="1288" y="1040"/>
                      <a:pt x="1009" y="1303"/>
                      <a:pt x="699" y="1303"/>
                    </a:cubicBezTo>
                    <a:cubicBezTo>
                      <a:pt x="373" y="1303"/>
                      <a:pt x="125" y="1024"/>
                      <a:pt x="125" y="714"/>
                    </a:cubicBezTo>
                    <a:cubicBezTo>
                      <a:pt x="125" y="388"/>
                      <a:pt x="389" y="140"/>
                      <a:pt x="699" y="140"/>
                    </a:cubicBezTo>
                    <a:close/>
                    <a:moveTo>
                      <a:pt x="699" y="1"/>
                    </a:moveTo>
                    <a:cubicBezTo>
                      <a:pt x="311" y="1"/>
                      <a:pt x="1" y="311"/>
                      <a:pt x="1" y="699"/>
                    </a:cubicBezTo>
                    <a:cubicBezTo>
                      <a:pt x="1" y="1086"/>
                      <a:pt x="311" y="1397"/>
                      <a:pt x="699" y="1397"/>
                    </a:cubicBezTo>
                    <a:cubicBezTo>
                      <a:pt x="1071" y="1397"/>
                      <a:pt x="1381" y="1086"/>
                      <a:pt x="1397" y="699"/>
                    </a:cubicBezTo>
                    <a:cubicBezTo>
                      <a:pt x="1397" y="311"/>
                      <a:pt x="1087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495;p33">
                <a:extLst>
                  <a:ext uri="{FF2B5EF4-FFF2-40B4-BE49-F238E27FC236}">
                    <a16:creationId xmlns:a16="http://schemas.microsoft.com/office/drawing/2014/main" id="{9B4492E4-DD42-5C3B-AF47-84BD1379CDA6}"/>
                  </a:ext>
                </a:extLst>
              </p:cNvPr>
              <p:cNvSpPr/>
              <p:nvPr/>
            </p:nvSpPr>
            <p:spPr>
              <a:xfrm>
                <a:off x="4080825" y="4634700"/>
                <a:ext cx="318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272" extrusionOk="0">
                    <a:moveTo>
                      <a:pt x="636" y="0"/>
                    </a:moveTo>
                    <a:cubicBezTo>
                      <a:pt x="280" y="0"/>
                      <a:pt x="0" y="279"/>
                      <a:pt x="0" y="636"/>
                    </a:cubicBezTo>
                    <a:cubicBezTo>
                      <a:pt x="0" y="993"/>
                      <a:pt x="280" y="1272"/>
                      <a:pt x="636" y="1272"/>
                    </a:cubicBezTo>
                    <a:cubicBezTo>
                      <a:pt x="993" y="1272"/>
                      <a:pt x="1272" y="993"/>
                      <a:pt x="1272" y="636"/>
                    </a:cubicBezTo>
                    <a:cubicBezTo>
                      <a:pt x="1272" y="279"/>
                      <a:pt x="993" y="0"/>
                      <a:pt x="6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496;p33">
                <a:extLst>
                  <a:ext uri="{FF2B5EF4-FFF2-40B4-BE49-F238E27FC236}">
                    <a16:creationId xmlns:a16="http://schemas.microsoft.com/office/drawing/2014/main" id="{4C4FEB45-022E-2193-580E-32E406DDDE08}"/>
                  </a:ext>
                </a:extLst>
              </p:cNvPr>
              <p:cNvSpPr/>
              <p:nvPr/>
            </p:nvSpPr>
            <p:spPr>
              <a:xfrm>
                <a:off x="4079275" y="463275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698" y="140"/>
                    </a:moveTo>
                    <a:cubicBezTo>
                      <a:pt x="1009" y="140"/>
                      <a:pt x="1288" y="388"/>
                      <a:pt x="1288" y="714"/>
                    </a:cubicBezTo>
                    <a:cubicBezTo>
                      <a:pt x="1288" y="1040"/>
                      <a:pt x="1009" y="1303"/>
                      <a:pt x="698" y="1303"/>
                    </a:cubicBezTo>
                    <a:cubicBezTo>
                      <a:pt x="373" y="1303"/>
                      <a:pt x="124" y="1024"/>
                      <a:pt x="124" y="714"/>
                    </a:cubicBezTo>
                    <a:cubicBezTo>
                      <a:pt x="124" y="388"/>
                      <a:pt x="388" y="140"/>
                      <a:pt x="698" y="140"/>
                    </a:cubicBezTo>
                    <a:close/>
                    <a:moveTo>
                      <a:pt x="698" y="1"/>
                    </a:moveTo>
                    <a:cubicBezTo>
                      <a:pt x="311" y="1"/>
                      <a:pt x="0" y="311"/>
                      <a:pt x="0" y="699"/>
                    </a:cubicBezTo>
                    <a:cubicBezTo>
                      <a:pt x="0" y="1086"/>
                      <a:pt x="311" y="1397"/>
                      <a:pt x="698" y="1397"/>
                    </a:cubicBezTo>
                    <a:cubicBezTo>
                      <a:pt x="1086" y="1397"/>
                      <a:pt x="1396" y="1086"/>
                      <a:pt x="1396" y="699"/>
                    </a:cubicBezTo>
                    <a:cubicBezTo>
                      <a:pt x="1396" y="311"/>
                      <a:pt x="1086" y="1"/>
                      <a:pt x="6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497;p33">
                <a:extLst>
                  <a:ext uri="{FF2B5EF4-FFF2-40B4-BE49-F238E27FC236}">
                    <a16:creationId xmlns:a16="http://schemas.microsoft.com/office/drawing/2014/main" id="{18CF9BB1-1188-D60A-61CA-63562BB64828}"/>
                  </a:ext>
                </a:extLst>
              </p:cNvPr>
              <p:cNvSpPr/>
              <p:nvPr/>
            </p:nvSpPr>
            <p:spPr>
              <a:xfrm>
                <a:off x="4175050" y="4634700"/>
                <a:ext cx="32200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72" extrusionOk="0">
                    <a:moveTo>
                      <a:pt x="652" y="0"/>
                    </a:moveTo>
                    <a:cubicBezTo>
                      <a:pt x="295" y="0"/>
                      <a:pt x="0" y="279"/>
                      <a:pt x="0" y="636"/>
                    </a:cubicBezTo>
                    <a:cubicBezTo>
                      <a:pt x="0" y="993"/>
                      <a:pt x="295" y="1272"/>
                      <a:pt x="652" y="1272"/>
                    </a:cubicBezTo>
                    <a:cubicBezTo>
                      <a:pt x="1008" y="1272"/>
                      <a:pt x="1288" y="993"/>
                      <a:pt x="1288" y="636"/>
                    </a:cubicBezTo>
                    <a:cubicBezTo>
                      <a:pt x="1288" y="279"/>
                      <a:pt x="1008" y="0"/>
                      <a:pt x="6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498;p33">
                <a:extLst>
                  <a:ext uri="{FF2B5EF4-FFF2-40B4-BE49-F238E27FC236}">
                    <a16:creationId xmlns:a16="http://schemas.microsoft.com/office/drawing/2014/main" id="{F492F87D-B5EE-1F37-1F81-7E91EF4840B7}"/>
                  </a:ext>
                </a:extLst>
              </p:cNvPr>
              <p:cNvSpPr/>
              <p:nvPr/>
            </p:nvSpPr>
            <p:spPr>
              <a:xfrm>
                <a:off x="4173875" y="4632750"/>
                <a:ext cx="34925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699" y="140"/>
                    </a:moveTo>
                    <a:cubicBezTo>
                      <a:pt x="1024" y="140"/>
                      <a:pt x="1273" y="388"/>
                      <a:pt x="1273" y="714"/>
                    </a:cubicBezTo>
                    <a:cubicBezTo>
                      <a:pt x="1273" y="1040"/>
                      <a:pt x="1009" y="1303"/>
                      <a:pt x="699" y="1303"/>
                    </a:cubicBezTo>
                    <a:cubicBezTo>
                      <a:pt x="373" y="1303"/>
                      <a:pt x="109" y="1024"/>
                      <a:pt x="109" y="714"/>
                    </a:cubicBezTo>
                    <a:cubicBezTo>
                      <a:pt x="109" y="388"/>
                      <a:pt x="388" y="140"/>
                      <a:pt x="699" y="140"/>
                    </a:cubicBezTo>
                    <a:close/>
                    <a:moveTo>
                      <a:pt x="699" y="1"/>
                    </a:moveTo>
                    <a:cubicBezTo>
                      <a:pt x="311" y="1"/>
                      <a:pt x="1" y="311"/>
                      <a:pt x="1" y="699"/>
                    </a:cubicBezTo>
                    <a:cubicBezTo>
                      <a:pt x="1" y="1086"/>
                      <a:pt x="311" y="1397"/>
                      <a:pt x="699" y="1397"/>
                    </a:cubicBezTo>
                    <a:cubicBezTo>
                      <a:pt x="1086" y="1397"/>
                      <a:pt x="1397" y="1086"/>
                      <a:pt x="1397" y="699"/>
                    </a:cubicBezTo>
                    <a:cubicBezTo>
                      <a:pt x="1397" y="311"/>
                      <a:pt x="1086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499;p33">
                <a:extLst>
                  <a:ext uri="{FF2B5EF4-FFF2-40B4-BE49-F238E27FC236}">
                    <a16:creationId xmlns:a16="http://schemas.microsoft.com/office/drawing/2014/main" id="{0E5BD1B7-3098-DF20-FD38-9C66BEAAE911}"/>
                  </a:ext>
                </a:extLst>
              </p:cNvPr>
              <p:cNvSpPr/>
              <p:nvPr/>
            </p:nvSpPr>
            <p:spPr>
              <a:xfrm>
                <a:off x="3825700" y="4582725"/>
                <a:ext cx="322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89" extrusionOk="0">
                    <a:moveTo>
                      <a:pt x="652" y="1"/>
                    </a:moveTo>
                    <a:cubicBezTo>
                      <a:pt x="295" y="1"/>
                      <a:pt x="0" y="296"/>
                      <a:pt x="0" y="637"/>
                    </a:cubicBezTo>
                    <a:cubicBezTo>
                      <a:pt x="0" y="994"/>
                      <a:pt x="295" y="1288"/>
                      <a:pt x="652" y="1288"/>
                    </a:cubicBezTo>
                    <a:cubicBezTo>
                      <a:pt x="993" y="1288"/>
                      <a:pt x="1287" y="994"/>
                      <a:pt x="1287" y="637"/>
                    </a:cubicBezTo>
                    <a:cubicBezTo>
                      <a:pt x="1287" y="280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00;p33">
                <a:extLst>
                  <a:ext uri="{FF2B5EF4-FFF2-40B4-BE49-F238E27FC236}">
                    <a16:creationId xmlns:a16="http://schemas.microsoft.com/office/drawing/2014/main" id="{2EE61CA8-9840-31F3-CEB9-1DE2821FAA77}"/>
                  </a:ext>
                </a:extLst>
              </p:cNvPr>
              <p:cNvSpPr/>
              <p:nvPr/>
            </p:nvSpPr>
            <p:spPr>
              <a:xfrm>
                <a:off x="3825700" y="4582725"/>
                <a:ext cx="3220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289" extrusionOk="0">
                    <a:moveTo>
                      <a:pt x="652" y="1"/>
                    </a:moveTo>
                    <a:cubicBezTo>
                      <a:pt x="295" y="1"/>
                      <a:pt x="0" y="296"/>
                      <a:pt x="0" y="637"/>
                    </a:cubicBezTo>
                    <a:cubicBezTo>
                      <a:pt x="0" y="994"/>
                      <a:pt x="295" y="1288"/>
                      <a:pt x="652" y="1288"/>
                    </a:cubicBezTo>
                    <a:cubicBezTo>
                      <a:pt x="993" y="1288"/>
                      <a:pt x="1287" y="994"/>
                      <a:pt x="1287" y="637"/>
                    </a:cubicBezTo>
                    <a:cubicBezTo>
                      <a:pt x="1287" y="280"/>
                      <a:pt x="993" y="1"/>
                      <a:pt x="6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01;p33">
                <a:extLst>
                  <a:ext uri="{FF2B5EF4-FFF2-40B4-BE49-F238E27FC236}">
                    <a16:creationId xmlns:a16="http://schemas.microsoft.com/office/drawing/2014/main" id="{5C6C849B-ED21-6BC5-5BE8-FA0425961BCF}"/>
                  </a:ext>
                </a:extLst>
              </p:cNvPr>
              <p:cNvSpPr/>
              <p:nvPr/>
            </p:nvSpPr>
            <p:spPr>
              <a:xfrm>
                <a:off x="3307275" y="4431125"/>
                <a:ext cx="817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16" extrusionOk="0">
                    <a:moveTo>
                      <a:pt x="218" y="1"/>
                    </a:moveTo>
                    <a:lnTo>
                      <a:pt x="32" y="94"/>
                    </a:lnTo>
                    <a:cubicBezTo>
                      <a:pt x="16" y="94"/>
                      <a:pt x="1" y="140"/>
                      <a:pt x="1" y="156"/>
                    </a:cubicBezTo>
                    <a:cubicBezTo>
                      <a:pt x="1" y="187"/>
                      <a:pt x="32" y="233"/>
                      <a:pt x="78" y="233"/>
                    </a:cubicBezTo>
                    <a:cubicBezTo>
                      <a:pt x="94" y="233"/>
                      <a:pt x="94" y="218"/>
                      <a:pt x="109" y="218"/>
                    </a:cubicBezTo>
                    <a:lnTo>
                      <a:pt x="171" y="171"/>
                    </a:lnTo>
                    <a:lnTo>
                      <a:pt x="171" y="838"/>
                    </a:lnTo>
                    <a:cubicBezTo>
                      <a:pt x="171" y="869"/>
                      <a:pt x="218" y="916"/>
                      <a:pt x="249" y="916"/>
                    </a:cubicBezTo>
                    <a:cubicBezTo>
                      <a:pt x="296" y="916"/>
                      <a:pt x="327" y="869"/>
                      <a:pt x="327" y="838"/>
                    </a:cubicBezTo>
                    <a:lnTo>
                      <a:pt x="327" y="32"/>
                    </a:lnTo>
                    <a:lnTo>
                      <a:pt x="249" y="16"/>
                    </a:lnTo>
                    <a:lnTo>
                      <a:pt x="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02;p33">
                <a:extLst>
                  <a:ext uri="{FF2B5EF4-FFF2-40B4-BE49-F238E27FC236}">
                    <a16:creationId xmlns:a16="http://schemas.microsoft.com/office/drawing/2014/main" id="{AA3A6F1D-BEF8-E641-01E6-94303C9A20F5}"/>
                  </a:ext>
                </a:extLst>
              </p:cNvPr>
              <p:cNvSpPr/>
              <p:nvPr/>
            </p:nvSpPr>
            <p:spPr>
              <a:xfrm>
                <a:off x="3552325" y="4429950"/>
                <a:ext cx="1632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963" extrusionOk="0">
                    <a:moveTo>
                      <a:pt x="321" y="1"/>
                    </a:moveTo>
                    <a:cubicBezTo>
                      <a:pt x="243" y="1"/>
                      <a:pt x="168" y="28"/>
                      <a:pt x="109" y="79"/>
                    </a:cubicBezTo>
                    <a:lnTo>
                      <a:pt x="63" y="125"/>
                    </a:lnTo>
                    <a:cubicBezTo>
                      <a:pt x="32" y="141"/>
                      <a:pt x="32" y="203"/>
                      <a:pt x="63" y="218"/>
                    </a:cubicBezTo>
                    <a:cubicBezTo>
                      <a:pt x="69" y="237"/>
                      <a:pt x="82" y="243"/>
                      <a:pt x="97" y="243"/>
                    </a:cubicBezTo>
                    <a:cubicBezTo>
                      <a:pt x="120" y="243"/>
                      <a:pt x="147" y="228"/>
                      <a:pt x="156" y="218"/>
                    </a:cubicBezTo>
                    <a:lnTo>
                      <a:pt x="203" y="187"/>
                    </a:lnTo>
                    <a:cubicBezTo>
                      <a:pt x="234" y="156"/>
                      <a:pt x="280" y="141"/>
                      <a:pt x="311" y="141"/>
                    </a:cubicBezTo>
                    <a:cubicBezTo>
                      <a:pt x="373" y="141"/>
                      <a:pt x="420" y="156"/>
                      <a:pt x="451" y="203"/>
                    </a:cubicBezTo>
                    <a:cubicBezTo>
                      <a:pt x="466" y="234"/>
                      <a:pt x="497" y="280"/>
                      <a:pt x="497" y="311"/>
                    </a:cubicBezTo>
                    <a:cubicBezTo>
                      <a:pt x="497" y="373"/>
                      <a:pt x="466" y="420"/>
                      <a:pt x="435" y="451"/>
                    </a:cubicBezTo>
                    <a:lnTo>
                      <a:pt x="32" y="823"/>
                    </a:lnTo>
                    <a:cubicBezTo>
                      <a:pt x="1" y="839"/>
                      <a:pt x="1" y="854"/>
                      <a:pt x="1" y="885"/>
                    </a:cubicBezTo>
                    <a:cubicBezTo>
                      <a:pt x="1" y="916"/>
                      <a:pt x="47" y="963"/>
                      <a:pt x="78" y="963"/>
                    </a:cubicBezTo>
                    <a:lnTo>
                      <a:pt x="575" y="963"/>
                    </a:lnTo>
                    <a:cubicBezTo>
                      <a:pt x="606" y="963"/>
                      <a:pt x="652" y="916"/>
                      <a:pt x="652" y="885"/>
                    </a:cubicBezTo>
                    <a:cubicBezTo>
                      <a:pt x="652" y="839"/>
                      <a:pt x="606" y="823"/>
                      <a:pt x="575" y="777"/>
                    </a:cubicBezTo>
                    <a:lnTo>
                      <a:pt x="280" y="777"/>
                    </a:lnTo>
                    <a:lnTo>
                      <a:pt x="528" y="544"/>
                    </a:lnTo>
                    <a:cubicBezTo>
                      <a:pt x="606" y="497"/>
                      <a:pt x="652" y="420"/>
                      <a:pt x="652" y="311"/>
                    </a:cubicBezTo>
                    <a:cubicBezTo>
                      <a:pt x="652" y="234"/>
                      <a:pt x="621" y="156"/>
                      <a:pt x="575" y="110"/>
                    </a:cubicBezTo>
                    <a:cubicBezTo>
                      <a:pt x="501" y="36"/>
                      <a:pt x="409" y="1"/>
                      <a:pt x="3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03;p33">
                <a:extLst>
                  <a:ext uri="{FF2B5EF4-FFF2-40B4-BE49-F238E27FC236}">
                    <a16:creationId xmlns:a16="http://schemas.microsoft.com/office/drawing/2014/main" id="{AA062AC6-536B-D9CD-B3ED-A520A158A311}"/>
                  </a:ext>
                </a:extLst>
              </p:cNvPr>
              <p:cNvSpPr/>
              <p:nvPr/>
            </p:nvSpPr>
            <p:spPr>
              <a:xfrm>
                <a:off x="3833450" y="4429975"/>
                <a:ext cx="155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931" extrusionOk="0">
                    <a:moveTo>
                      <a:pt x="140" y="0"/>
                    </a:moveTo>
                    <a:cubicBezTo>
                      <a:pt x="109" y="0"/>
                      <a:pt x="78" y="47"/>
                      <a:pt x="78" y="78"/>
                    </a:cubicBezTo>
                    <a:cubicBezTo>
                      <a:pt x="78" y="124"/>
                      <a:pt x="124" y="140"/>
                      <a:pt x="155" y="140"/>
                    </a:cubicBezTo>
                    <a:lnTo>
                      <a:pt x="373" y="140"/>
                    </a:lnTo>
                    <a:lnTo>
                      <a:pt x="233" y="279"/>
                    </a:lnTo>
                    <a:cubicBezTo>
                      <a:pt x="202" y="310"/>
                      <a:pt x="202" y="372"/>
                      <a:pt x="233" y="388"/>
                    </a:cubicBezTo>
                    <a:cubicBezTo>
                      <a:pt x="264" y="419"/>
                      <a:pt x="280" y="419"/>
                      <a:pt x="295" y="419"/>
                    </a:cubicBezTo>
                    <a:cubicBezTo>
                      <a:pt x="357" y="419"/>
                      <a:pt x="388" y="434"/>
                      <a:pt x="435" y="465"/>
                    </a:cubicBezTo>
                    <a:cubicBezTo>
                      <a:pt x="466" y="512"/>
                      <a:pt x="497" y="574"/>
                      <a:pt x="497" y="605"/>
                    </a:cubicBezTo>
                    <a:cubicBezTo>
                      <a:pt x="497" y="652"/>
                      <a:pt x="466" y="683"/>
                      <a:pt x="435" y="729"/>
                    </a:cubicBezTo>
                    <a:cubicBezTo>
                      <a:pt x="388" y="760"/>
                      <a:pt x="342" y="776"/>
                      <a:pt x="295" y="776"/>
                    </a:cubicBezTo>
                    <a:cubicBezTo>
                      <a:pt x="233" y="776"/>
                      <a:pt x="202" y="760"/>
                      <a:pt x="155" y="729"/>
                    </a:cubicBezTo>
                    <a:cubicBezTo>
                      <a:pt x="140" y="706"/>
                      <a:pt x="121" y="694"/>
                      <a:pt x="101" y="694"/>
                    </a:cubicBezTo>
                    <a:cubicBezTo>
                      <a:pt x="82" y="694"/>
                      <a:pt x="62" y="706"/>
                      <a:pt x="47" y="729"/>
                    </a:cubicBezTo>
                    <a:cubicBezTo>
                      <a:pt x="0" y="760"/>
                      <a:pt x="0" y="807"/>
                      <a:pt x="47" y="838"/>
                    </a:cubicBezTo>
                    <a:cubicBezTo>
                      <a:pt x="109" y="900"/>
                      <a:pt x="202" y="931"/>
                      <a:pt x="280" y="931"/>
                    </a:cubicBezTo>
                    <a:cubicBezTo>
                      <a:pt x="466" y="931"/>
                      <a:pt x="621" y="807"/>
                      <a:pt x="621" y="605"/>
                    </a:cubicBezTo>
                    <a:cubicBezTo>
                      <a:pt x="621" y="527"/>
                      <a:pt x="590" y="434"/>
                      <a:pt x="528" y="372"/>
                    </a:cubicBezTo>
                    <a:cubicBezTo>
                      <a:pt x="481" y="357"/>
                      <a:pt x="466" y="341"/>
                      <a:pt x="419" y="310"/>
                    </a:cubicBezTo>
                    <a:lnTo>
                      <a:pt x="590" y="140"/>
                    </a:lnTo>
                    <a:cubicBezTo>
                      <a:pt x="605" y="140"/>
                      <a:pt x="605" y="124"/>
                      <a:pt x="605" y="124"/>
                    </a:cubicBezTo>
                    <a:cubicBezTo>
                      <a:pt x="621" y="109"/>
                      <a:pt x="621" y="109"/>
                      <a:pt x="621" y="78"/>
                    </a:cubicBezTo>
                    <a:cubicBezTo>
                      <a:pt x="621" y="47"/>
                      <a:pt x="590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04;p33">
                <a:extLst>
                  <a:ext uri="{FF2B5EF4-FFF2-40B4-BE49-F238E27FC236}">
                    <a16:creationId xmlns:a16="http://schemas.microsoft.com/office/drawing/2014/main" id="{B2CF7D89-AF29-D02E-5020-29704649F421}"/>
                  </a:ext>
                </a:extLst>
              </p:cNvPr>
              <p:cNvSpPr/>
              <p:nvPr/>
            </p:nvSpPr>
            <p:spPr>
              <a:xfrm>
                <a:off x="3305725" y="4462925"/>
                <a:ext cx="128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11" extrusionOk="0">
                    <a:moveTo>
                      <a:pt x="1" y="0"/>
                    </a:moveTo>
                    <a:lnTo>
                      <a:pt x="249" y="311"/>
                    </a:lnTo>
                    <a:lnTo>
                      <a:pt x="51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05;p33">
                <a:extLst>
                  <a:ext uri="{FF2B5EF4-FFF2-40B4-BE49-F238E27FC236}">
                    <a16:creationId xmlns:a16="http://schemas.microsoft.com/office/drawing/2014/main" id="{BFB49793-8C6E-B7D4-72D2-43A45BE06908}"/>
                  </a:ext>
                </a:extLst>
              </p:cNvPr>
              <p:cNvSpPr/>
              <p:nvPr/>
            </p:nvSpPr>
            <p:spPr>
              <a:xfrm>
                <a:off x="3555050" y="4462925"/>
                <a:ext cx="124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1" extrusionOk="0">
                    <a:moveTo>
                      <a:pt x="0" y="0"/>
                    </a:moveTo>
                    <a:lnTo>
                      <a:pt x="249" y="311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06;p33">
                <a:extLst>
                  <a:ext uri="{FF2B5EF4-FFF2-40B4-BE49-F238E27FC236}">
                    <a16:creationId xmlns:a16="http://schemas.microsoft.com/office/drawing/2014/main" id="{678FEF74-B7B8-6DB3-DE0B-4D614A1A3BA2}"/>
                  </a:ext>
                </a:extLst>
              </p:cNvPr>
              <p:cNvSpPr/>
              <p:nvPr/>
            </p:nvSpPr>
            <p:spPr>
              <a:xfrm>
                <a:off x="3835375" y="4462925"/>
                <a:ext cx="1282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11" extrusionOk="0">
                    <a:moveTo>
                      <a:pt x="1" y="0"/>
                    </a:moveTo>
                    <a:lnTo>
                      <a:pt x="265" y="311"/>
                    </a:lnTo>
                    <a:lnTo>
                      <a:pt x="51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07;p33">
                <a:extLst>
                  <a:ext uri="{FF2B5EF4-FFF2-40B4-BE49-F238E27FC236}">
                    <a16:creationId xmlns:a16="http://schemas.microsoft.com/office/drawing/2014/main" id="{48358181-F204-9B23-9D01-124387B50BCD}"/>
                  </a:ext>
                </a:extLst>
              </p:cNvPr>
              <p:cNvSpPr/>
              <p:nvPr/>
            </p:nvSpPr>
            <p:spPr>
              <a:xfrm>
                <a:off x="3677575" y="4755275"/>
                <a:ext cx="465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71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1862" y="1071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08;p33">
                <a:extLst>
                  <a:ext uri="{FF2B5EF4-FFF2-40B4-BE49-F238E27FC236}">
                    <a16:creationId xmlns:a16="http://schemas.microsoft.com/office/drawing/2014/main" id="{8F263CB8-AE4A-EC60-EBEE-9A117D6DF426}"/>
                  </a:ext>
                </a:extLst>
              </p:cNvPr>
              <p:cNvSpPr/>
              <p:nvPr/>
            </p:nvSpPr>
            <p:spPr>
              <a:xfrm>
                <a:off x="3829950" y="4755275"/>
                <a:ext cx="465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71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862" y="1071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09;p33">
                <a:extLst>
                  <a:ext uri="{FF2B5EF4-FFF2-40B4-BE49-F238E27FC236}">
                    <a16:creationId xmlns:a16="http://schemas.microsoft.com/office/drawing/2014/main" id="{AA704209-D1BB-C9ED-CD69-ED130F5FB4C7}"/>
                  </a:ext>
                </a:extLst>
              </p:cNvPr>
              <p:cNvSpPr/>
              <p:nvPr/>
            </p:nvSpPr>
            <p:spPr>
              <a:xfrm>
                <a:off x="3828800" y="4753725"/>
                <a:ext cx="4887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195" extrusionOk="0">
                    <a:moveTo>
                      <a:pt x="1861" y="125"/>
                    </a:moveTo>
                    <a:lnTo>
                      <a:pt x="1861" y="1071"/>
                    </a:lnTo>
                    <a:lnTo>
                      <a:pt x="109" y="1071"/>
                    </a:lnTo>
                    <a:lnTo>
                      <a:pt x="109" y="125"/>
                    </a:lnTo>
                    <a:close/>
                    <a:moveTo>
                      <a:pt x="0" y="1"/>
                    </a:moveTo>
                    <a:lnTo>
                      <a:pt x="0" y="1195"/>
                    </a:lnTo>
                    <a:lnTo>
                      <a:pt x="1954" y="1195"/>
                    </a:lnTo>
                    <a:lnTo>
                      <a:pt x="19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10;p33">
                <a:extLst>
                  <a:ext uri="{FF2B5EF4-FFF2-40B4-BE49-F238E27FC236}">
                    <a16:creationId xmlns:a16="http://schemas.microsoft.com/office/drawing/2014/main" id="{6D1AF46C-C466-0D97-1699-6277EDD998AF}"/>
                  </a:ext>
                </a:extLst>
              </p:cNvPr>
              <p:cNvSpPr/>
              <p:nvPr/>
            </p:nvSpPr>
            <p:spPr>
              <a:xfrm>
                <a:off x="3982725" y="4755275"/>
                <a:ext cx="465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71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862" y="1071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11;p33">
                <a:extLst>
                  <a:ext uri="{FF2B5EF4-FFF2-40B4-BE49-F238E27FC236}">
                    <a16:creationId xmlns:a16="http://schemas.microsoft.com/office/drawing/2014/main" id="{CEB7DC59-8A9C-48B7-F4A9-B9433C8DEB97}"/>
                  </a:ext>
                </a:extLst>
              </p:cNvPr>
              <p:cNvSpPr/>
              <p:nvPr/>
            </p:nvSpPr>
            <p:spPr>
              <a:xfrm>
                <a:off x="3982725" y="4755275"/>
                <a:ext cx="465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71" extrusionOk="0">
                    <a:moveTo>
                      <a:pt x="1" y="1"/>
                    </a:moveTo>
                    <a:lnTo>
                      <a:pt x="1" y="1071"/>
                    </a:lnTo>
                    <a:lnTo>
                      <a:pt x="1862" y="1071"/>
                    </a:lnTo>
                    <a:lnTo>
                      <a:pt x="18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12;p33">
                <a:extLst>
                  <a:ext uri="{FF2B5EF4-FFF2-40B4-BE49-F238E27FC236}">
                    <a16:creationId xmlns:a16="http://schemas.microsoft.com/office/drawing/2014/main" id="{68234B08-18F5-6535-8790-5849ED8E8BCC}"/>
                  </a:ext>
                </a:extLst>
              </p:cNvPr>
              <p:cNvSpPr/>
              <p:nvPr/>
            </p:nvSpPr>
            <p:spPr>
              <a:xfrm>
                <a:off x="4135500" y="4755275"/>
                <a:ext cx="465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71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1861" y="1071"/>
                    </a:lnTo>
                    <a:lnTo>
                      <a:pt x="186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13;p33">
                <a:extLst>
                  <a:ext uri="{FF2B5EF4-FFF2-40B4-BE49-F238E27FC236}">
                    <a16:creationId xmlns:a16="http://schemas.microsoft.com/office/drawing/2014/main" id="{5051468B-787E-316D-CABF-589478E9A092}"/>
                  </a:ext>
                </a:extLst>
              </p:cNvPr>
              <p:cNvSpPr/>
              <p:nvPr/>
            </p:nvSpPr>
            <p:spPr>
              <a:xfrm>
                <a:off x="4135500" y="4755275"/>
                <a:ext cx="465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71" extrusionOk="0">
                    <a:moveTo>
                      <a:pt x="0" y="1"/>
                    </a:moveTo>
                    <a:lnTo>
                      <a:pt x="0" y="1071"/>
                    </a:lnTo>
                    <a:lnTo>
                      <a:pt x="1861" y="1071"/>
                    </a:lnTo>
                    <a:lnTo>
                      <a:pt x="18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14;p33">
                <a:extLst>
                  <a:ext uri="{FF2B5EF4-FFF2-40B4-BE49-F238E27FC236}">
                    <a16:creationId xmlns:a16="http://schemas.microsoft.com/office/drawing/2014/main" id="{A38BC0A1-BC08-FC85-5B34-0834470F5327}"/>
                  </a:ext>
                </a:extLst>
              </p:cNvPr>
              <p:cNvSpPr/>
              <p:nvPr/>
            </p:nvSpPr>
            <p:spPr>
              <a:xfrm>
                <a:off x="3737675" y="4756825"/>
                <a:ext cx="508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10" extrusionOk="0">
                    <a:moveTo>
                      <a:pt x="0" y="1"/>
                    </a:moveTo>
                    <a:lnTo>
                      <a:pt x="0" y="109"/>
                    </a:lnTo>
                    <a:lnTo>
                      <a:pt x="2032" y="109"/>
                    </a:lnTo>
                    <a:lnTo>
                      <a:pt x="20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15;p33">
                <a:extLst>
                  <a:ext uri="{FF2B5EF4-FFF2-40B4-BE49-F238E27FC236}">
                    <a16:creationId xmlns:a16="http://schemas.microsoft.com/office/drawing/2014/main" id="{9AEF1AB0-F3A0-7A1F-3662-96138562A8F1}"/>
                  </a:ext>
                </a:extLst>
              </p:cNvPr>
              <p:cNvSpPr/>
              <p:nvPr/>
            </p:nvSpPr>
            <p:spPr>
              <a:xfrm>
                <a:off x="3737675" y="4766125"/>
                <a:ext cx="322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10" extrusionOk="0">
                    <a:moveTo>
                      <a:pt x="0" y="1"/>
                    </a:moveTo>
                    <a:lnTo>
                      <a:pt x="0" y="110"/>
                    </a:lnTo>
                    <a:lnTo>
                      <a:pt x="1288" y="110"/>
                    </a:lnTo>
                    <a:lnTo>
                      <a:pt x="128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16;p33">
                <a:extLst>
                  <a:ext uri="{FF2B5EF4-FFF2-40B4-BE49-F238E27FC236}">
                    <a16:creationId xmlns:a16="http://schemas.microsoft.com/office/drawing/2014/main" id="{C7ED95C2-14B7-E2F4-F2FE-1AE08DD7EE05}"/>
                  </a:ext>
                </a:extLst>
              </p:cNvPr>
              <p:cNvSpPr/>
              <p:nvPr/>
            </p:nvSpPr>
            <p:spPr>
              <a:xfrm>
                <a:off x="3889675" y="4756825"/>
                <a:ext cx="512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10" extrusionOk="0">
                    <a:moveTo>
                      <a:pt x="0" y="1"/>
                    </a:moveTo>
                    <a:lnTo>
                      <a:pt x="0" y="109"/>
                    </a:lnTo>
                    <a:lnTo>
                      <a:pt x="2047" y="109"/>
                    </a:lnTo>
                    <a:lnTo>
                      <a:pt x="20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17;p33">
                <a:extLst>
                  <a:ext uri="{FF2B5EF4-FFF2-40B4-BE49-F238E27FC236}">
                    <a16:creationId xmlns:a16="http://schemas.microsoft.com/office/drawing/2014/main" id="{FEB90F27-A77C-2F7C-8180-9CFC654E1F79}"/>
                  </a:ext>
                </a:extLst>
              </p:cNvPr>
              <p:cNvSpPr/>
              <p:nvPr/>
            </p:nvSpPr>
            <p:spPr>
              <a:xfrm>
                <a:off x="3889675" y="4766125"/>
                <a:ext cx="252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10" extrusionOk="0">
                    <a:moveTo>
                      <a:pt x="0" y="1"/>
                    </a:moveTo>
                    <a:lnTo>
                      <a:pt x="0" y="110"/>
                    </a:lnTo>
                    <a:lnTo>
                      <a:pt x="1008" y="110"/>
                    </a:lnTo>
                    <a:lnTo>
                      <a:pt x="10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18;p33">
                <a:extLst>
                  <a:ext uri="{FF2B5EF4-FFF2-40B4-BE49-F238E27FC236}">
                    <a16:creationId xmlns:a16="http://schemas.microsoft.com/office/drawing/2014/main" id="{3468BCD8-2BCE-7283-E362-A83236524101}"/>
                  </a:ext>
                </a:extLst>
              </p:cNvPr>
              <p:cNvSpPr/>
              <p:nvPr/>
            </p:nvSpPr>
            <p:spPr>
              <a:xfrm>
                <a:off x="4041650" y="4756825"/>
                <a:ext cx="252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1009" y="109"/>
                    </a:lnTo>
                    <a:lnTo>
                      <a:pt x="10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19;p33">
                <a:extLst>
                  <a:ext uri="{FF2B5EF4-FFF2-40B4-BE49-F238E27FC236}">
                    <a16:creationId xmlns:a16="http://schemas.microsoft.com/office/drawing/2014/main" id="{DE6ECA2D-D7F6-3BA8-877D-7684172651EA}"/>
                  </a:ext>
                </a:extLst>
              </p:cNvPr>
              <p:cNvSpPr/>
              <p:nvPr/>
            </p:nvSpPr>
            <p:spPr>
              <a:xfrm>
                <a:off x="4041650" y="4766125"/>
                <a:ext cx="399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10" extrusionOk="0">
                    <a:moveTo>
                      <a:pt x="1" y="1"/>
                    </a:moveTo>
                    <a:lnTo>
                      <a:pt x="1" y="110"/>
                    </a:lnTo>
                    <a:lnTo>
                      <a:pt x="1598" y="110"/>
                    </a:lnTo>
                    <a:lnTo>
                      <a:pt x="15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20;p33">
                <a:extLst>
                  <a:ext uri="{FF2B5EF4-FFF2-40B4-BE49-F238E27FC236}">
                    <a16:creationId xmlns:a16="http://schemas.microsoft.com/office/drawing/2014/main" id="{D30744E5-B4EA-ABFC-DB7A-D4F8D5CC957C}"/>
                  </a:ext>
                </a:extLst>
              </p:cNvPr>
              <p:cNvSpPr/>
              <p:nvPr/>
            </p:nvSpPr>
            <p:spPr>
              <a:xfrm>
                <a:off x="4193275" y="4756825"/>
                <a:ext cx="364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10" extrusionOk="0">
                    <a:moveTo>
                      <a:pt x="0" y="1"/>
                    </a:moveTo>
                    <a:lnTo>
                      <a:pt x="0" y="109"/>
                    </a:lnTo>
                    <a:lnTo>
                      <a:pt x="1458" y="109"/>
                    </a:lnTo>
                    <a:lnTo>
                      <a:pt x="14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21;p33">
                <a:extLst>
                  <a:ext uri="{FF2B5EF4-FFF2-40B4-BE49-F238E27FC236}">
                    <a16:creationId xmlns:a16="http://schemas.microsoft.com/office/drawing/2014/main" id="{07DCE39E-99CF-1A96-7B10-42CDABC6655A}"/>
                  </a:ext>
                </a:extLst>
              </p:cNvPr>
              <p:cNvSpPr/>
              <p:nvPr/>
            </p:nvSpPr>
            <p:spPr>
              <a:xfrm>
                <a:off x="4193275" y="4766125"/>
                <a:ext cx="508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110" extrusionOk="0">
                    <a:moveTo>
                      <a:pt x="0" y="1"/>
                    </a:moveTo>
                    <a:lnTo>
                      <a:pt x="0" y="110"/>
                    </a:lnTo>
                    <a:lnTo>
                      <a:pt x="2032" y="110"/>
                    </a:lnTo>
                    <a:lnTo>
                      <a:pt x="20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22;p33">
                <a:extLst>
                  <a:ext uri="{FF2B5EF4-FFF2-40B4-BE49-F238E27FC236}">
                    <a16:creationId xmlns:a16="http://schemas.microsoft.com/office/drawing/2014/main" id="{8ADDED21-5646-15FF-B8C3-173CAEF341D8}"/>
                  </a:ext>
                </a:extLst>
              </p:cNvPr>
              <p:cNvSpPr/>
              <p:nvPr/>
            </p:nvSpPr>
            <p:spPr>
              <a:xfrm>
                <a:off x="3835775" y="4177925"/>
                <a:ext cx="263300" cy="216400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6" extrusionOk="0">
                    <a:moveTo>
                      <a:pt x="0" y="1"/>
                    </a:moveTo>
                    <a:lnTo>
                      <a:pt x="0" y="8655"/>
                    </a:lnTo>
                    <a:lnTo>
                      <a:pt x="10531" y="8655"/>
                    </a:lnTo>
                    <a:lnTo>
                      <a:pt x="10531" y="1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23;p33">
                <a:extLst>
                  <a:ext uri="{FF2B5EF4-FFF2-40B4-BE49-F238E27FC236}">
                    <a16:creationId xmlns:a16="http://schemas.microsoft.com/office/drawing/2014/main" id="{1562A47C-72F6-0027-4A2E-1A87CD1FBE50}"/>
                  </a:ext>
                </a:extLst>
              </p:cNvPr>
              <p:cNvSpPr/>
              <p:nvPr/>
            </p:nvSpPr>
            <p:spPr>
              <a:xfrm>
                <a:off x="3835375" y="4177925"/>
                <a:ext cx="265250" cy="217175"/>
              </a:xfrm>
              <a:custGeom>
                <a:avLst/>
                <a:gdLst/>
                <a:ahLst/>
                <a:cxnLst/>
                <a:rect l="l" t="t" r="r" b="b"/>
                <a:pathLst>
                  <a:path w="10610" h="8687" extrusionOk="0">
                    <a:moveTo>
                      <a:pt x="47" y="1"/>
                    </a:moveTo>
                    <a:lnTo>
                      <a:pt x="1" y="8686"/>
                    </a:lnTo>
                    <a:lnTo>
                      <a:pt x="10609" y="8686"/>
                    </a:lnTo>
                    <a:lnTo>
                      <a:pt x="105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24;p33">
                <a:extLst>
                  <a:ext uri="{FF2B5EF4-FFF2-40B4-BE49-F238E27FC236}">
                    <a16:creationId xmlns:a16="http://schemas.microsoft.com/office/drawing/2014/main" id="{FB506C0E-6FE2-EC63-CC1F-10454B4AD87A}"/>
                  </a:ext>
                </a:extLst>
              </p:cNvPr>
              <p:cNvSpPr/>
              <p:nvPr/>
            </p:nvSpPr>
            <p:spPr>
              <a:xfrm>
                <a:off x="3835775" y="4177925"/>
                <a:ext cx="263300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761" extrusionOk="0">
                    <a:moveTo>
                      <a:pt x="0" y="1"/>
                    </a:moveTo>
                    <a:lnTo>
                      <a:pt x="0" y="761"/>
                    </a:lnTo>
                    <a:lnTo>
                      <a:pt x="10531" y="761"/>
                    </a:lnTo>
                    <a:lnTo>
                      <a:pt x="1053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25;p33">
                <a:extLst>
                  <a:ext uri="{FF2B5EF4-FFF2-40B4-BE49-F238E27FC236}">
                    <a16:creationId xmlns:a16="http://schemas.microsoft.com/office/drawing/2014/main" id="{0249824E-A6B4-48FB-551D-D09F441D2FAC}"/>
                  </a:ext>
                </a:extLst>
              </p:cNvPr>
              <p:cNvSpPr/>
              <p:nvPr/>
            </p:nvSpPr>
            <p:spPr>
              <a:xfrm>
                <a:off x="3844300" y="418297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187" y="1"/>
                    </a:moveTo>
                    <a:cubicBezTo>
                      <a:pt x="78" y="1"/>
                      <a:pt x="1" y="94"/>
                      <a:pt x="1" y="187"/>
                    </a:cubicBezTo>
                    <a:cubicBezTo>
                      <a:pt x="1" y="311"/>
                      <a:pt x="94" y="388"/>
                      <a:pt x="187" y="388"/>
                    </a:cubicBezTo>
                    <a:cubicBezTo>
                      <a:pt x="311" y="388"/>
                      <a:pt x="388" y="295"/>
                      <a:pt x="388" y="187"/>
                    </a:cubicBezTo>
                    <a:cubicBezTo>
                      <a:pt x="388" y="78"/>
                      <a:pt x="311" y="1"/>
                      <a:pt x="1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26;p33">
                <a:extLst>
                  <a:ext uri="{FF2B5EF4-FFF2-40B4-BE49-F238E27FC236}">
                    <a16:creationId xmlns:a16="http://schemas.microsoft.com/office/drawing/2014/main" id="{311DA26F-CC19-D424-9862-15CAB24301EB}"/>
                  </a:ext>
                </a:extLst>
              </p:cNvPr>
              <p:cNvSpPr/>
              <p:nvPr/>
            </p:nvSpPr>
            <p:spPr>
              <a:xfrm>
                <a:off x="3863700" y="4182975"/>
                <a:ext cx="970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89" extrusionOk="0">
                    <a:moveTo>
                      <a:pt x="186" y="1"/>
                    </a:moveTo>
                    <a:cubicBezTo>
                      <a:pt x="78" y="1"/>
                      <a:pt x="0" y="94"/>
                      <a:pt x="0" y="187"/>
                    </a:cubicBezTo>
                    <a:cubicBezTo>
                      <a:pt x="0" y="311"/>
                      <a:pt x="93" y="388"/>
                      <a:pt x="186" y="388"/>
                    </a:cubicBezTo>
                    <a:cubicBezTo>
                      <a:pt x="310" y="388"/>
                      <a:pt x="388" y="295"/>
                      <a:pt x="388" y="187"/>
                    </a:cubicBezTo>
                    <a:cubicBezTo>
                      <a:pt x="388" y="78"/>
                      <a:pt x="310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27;p33">
                <a:extLst>
                  <a:ext uri="{FF2B5EF4-FFF2-40B4-BE49-F238E27FC236}">
                    <a16:creationId xmlns:a16="http://schemas.microsoft.com/office/drawing/2014/main" id="{BA18273D-24F0-1884-C895-D6FC06D9EE8F}"/>
                  </a:ext>
                </a:extLst>
              </p:cNvPr>
              <p:cNvSpPr/>
              <p:nvPr/>
            </p:nvSpPr>
            <p:spPr>
              <a:xfrm>
                <a:off x="3883475" y="4182975"/>
                <a:ext cx="970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89" extrusionOk="0">
                    <a:moveTo>
                      <a:pt x="202" y="1"/>
                    </a:moveTo>
                    <a:cubicBezTo>
                      <a:pt x="78" y="1"/>
                      <a:pt x="0" y="94"/>
                      <a:pt x="0" y="187"/>
                    </a:cubicBezTo>
                    <a:cubicBezTo>
                      <a:pt x="0" y="311"/>
                      <a:pt x="93" y="388"/>
                      <a:pt x="202" y="388"/>
                    </a:cubicBezTo>
                    <a:cubicBezTo>
                      <a:pt x="310" y="388"/>
                      <a:pt x="388" y="295"/>
                      <a:pt x="388" y="187"/>
                    </a:cubicBezTo>
                    <a:cubicBezTo>
                      <a:pt x="388" y="78"/>
                      <a:pt x="295" y="1"/>
                      <a:pt x="2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28;p33">
                <a:extLst>
                  <a:ext uri="{FF2B5EF4-FFF2-40B4-BE49-F238E27FC236}">
                    <a16:creationId xmlns:a16="http://schemas.microsoft.com/office/drawing/2014/main" id="{CDBC9906-6E96-9445-85AD-DD6BDB7071BA}"/>
                  </a:ext>
                </a:extLst>
              </p:cNvPr>
              <p:cNvSpPr/>
              <p:nvPr/>
            </p:nvSpPr>
            <p:spPr>
              <a:xfrm>
                <a:off x="3856325" y="423455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29;p33">
                <a:extLst>
                  <a:ext uri="{FF2B5EF4-FFF2-40B4-BE49-F238E27FC236}">
                    <a16:creationId xmlns:a16="http://schemas.microsoft.com/office/drawing/2014/main" id="{1BA05393-45BB-E87B-A4C1-3D7512F5C2EC}"/>
                  </a:ext>
                </a:extLst>
              </p:cNvPr>
              <p:cNvSpPr/>
              <p:nvPr/>
            </p:nvSpPr>
            <p:spPr>
              <a:xfrm>
                <a:off x="3874150" y="4234550"/>
                <a:ext cx="117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685" y="155"/>
                    </a:lnTo>
                    <a:lnTo>
                      <a:pt x="4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30;p33">
                <a:extLst>
                  <a:ext uri="{FF2B5EF4-FFF2-40B4-BE49-F238E27FC236}">
                    <a16:creationId xmlns:a16="http://schemas.microsoft.com/office/drawing/2014/main" id="{C5EAAA6E-E556-635C-C459-680E7B07B6EF}"/>
                  </a:ext>
                </a:extLst>
              </p:cNvPr>
              <p:cNvSpPr/>
              <p:nvPr/>
            </p:nvSpPr>
            <p:spPr>
              <a:xfrm>
                <a:off x="3997450" y="4234550"/>
                <a:ext cx="19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776" y="155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31;p33">
                <a:extLst>
                  <a:ext uri="{FF2B5EF4-FFF2-40B4-BE49-F238E27FC236}">
                    <a16:creationId xmlns:a16="http://schemas.microsoft.com/office/drawing/2014/main" id="{CC802DDA-F322-643C-D754-D0B80D83C672}"/>
                  </a:ext>
                </a:extLst>
              </p:cNvPr>
              <p:cNvSpPr/>
              <p:nvPr/>
            </p:nvSpPr>
            <p:spPr>
              <a:xfrm>
                <a:off x="4041650" y="4284575"/>
                <a:ext cx="19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776" y="155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32;p33">
                <a:extLst>
                  <a:ext uri="{FF2B5EF4-FFF2-40B4-BE49-F238E27FC236}">
                    <a16:creationId xmlns:a16="http://schemas.microsoft.com/office/drawing/2014/main" id="{056D6210-7CC9-5BFC-D112-659BAC02406A}"/>
                  </a:ext>
                </a:extLst>
              </p:cNvPr>
              <p:cNvSpPr/>
              <p:nvPr/>
            </p:nvSpPr>
            <p:spPr>
              <a:xfrm>
                <a:off x="4020725" y="4234550"/>
                <a:ext cx="333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1334" y="155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33;p33">
                <a:extLst>
                  <a:ext uri="{FF2B5EF4-FFF2-40B4-BE49-F238E27FC236}">
                    <a16:creationId xmlns:a16="http://schemas.microsoft.com/office/drawing/2014/main" id="{9496D5D1-0DAE-F57F-48C7-BE7F1B8706E1}"/>
                  </a:ext>
                </a:extLst>
              </p:cNvPr>
              <p:cNvSpPr/>
              <p:nvPr/>
            </p:nvSpPr>
            <p:spPr>
              <a:xfrm>
                <a:off x="3866400" y="424502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34;p33">
                <a:extLst>
                  <a:ext uri="{FF2B5EF4-FFF2-40B4-BE49-F238E27FC236}">
                    <a16:creationId xmlns:a16="http://schemas.microsoft.com/office/drawing/2014/main" id="{07A5DA59-1F00-0D18-28EA-7ACD33448FAC}"/>
                  </a:ext>
                </a:extLst>
              </p:cNvPr>
              <p:cNvSpPr/>
              <p:nvPr/>
            </p:nvSpPr>
            <p:spPr>
              <a:xfrm>
                <a:off x="3883850" y="4245025"/>
                <a:ext cx="768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3071" y="155"/>
                    </a:lnTo>
                    <a:lnTo>
                      <a:pt x="30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35;p33">
                <a:extLst>
                  <a:ext uri="{FF2B5EF4-FFF2-40B4-BE49-F238E27FC236}">
                    <a16:creationId xmlns:a16="http://schemas.microsoft.com/office/drawing/2014/main" id="{3ABC7D1B-C4DF-8278-8A43-5AEFC63A0DA0}"/>
                  </a:ext>
                </a:extLst>
              </p:cNvPr>
              <p:cNvSpPr/>
              <p:nvPr/>
            </p:nvSpPr>
            <p:spPr>
              <a:xfrm>
                <a:off x="3992025" y="4284575"/>
                <a:ext cx="450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1800" y="155"/>
                    </a:lnTo>
                    <a:lnTo>
                      <a:pt x="18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36;p33">
                <a:extLst>
                  <a:ext uri="{FF2B5EF4-FFF2-40B4-BE49-F238E27FC236}">
                    <a16:creationId xmlns:a16="http://schemas.microsoft.com/office/drawing/2014/main" id="{54AF78DA-736C-5902-D1B8-A57B7C38512F}"/>
                  </a:ext>
                </a:extLst>
              </p:cNvPr>
              <p:cNvSpPr/>
              <p:nvPr/>
            </p:nvSpPr>
            <p:spPr>
              <a:xfrm>
                <a:off x="3874150" y="4274875"/>
                <a:ext cx="733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2932" y="155"/>
                    </a:lnTo>
                    <a:lnTo>
                      <a:pt x="29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37;p33">
                <a:extLst>
                  <a:ext uri="{FF2B5EF4-FFF2-40B4-BE49-F238E27FC236}">
                    <a16:creationId xmlns:a16="http://schemas.microsoft.com/office/drawing/2014/main" id="{82A1ED7A-F36F-35BA-10FA-B2591596DF2E}"/>
                  </a:ext>
                </a:extLst>
              </p:cNvPr>
              <p:cNvSpPr/>
              <p:nvPr/>
            </p:nvSpPr>
            <p:spPr>
              <a:xfrm>
                <a:off x="3883850" y="4255100"/>
                <a:ext cx="516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2063" y="155"/>
                    </a:lnTo>
                    <a:lnTo>
                      <a:pt x="20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38;p33">
                <a:extLst>
                  <a:ext uri="{FF2B5EF4-FFF2-40B4-BE49-F238E27FC236}">
                    <a16:creationId xmlns:a16="http://schemas.microsoft.com/office/drawing/2014/main" id="{5FFE849A-8D3D-A98C-0417-179F985E3378}"/>
                  </a:ext>
                </a:extLst>
              </p:cNvPr>
              <p:cNvSpPr/>
              <p:nvPr/>
            </p:nvSpPr>
            <p:spPr>
              <a:xfrm>
                <a:off x="4009875" y="4264800"/>
                <a:ext cx="194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776" y="155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39;p33">
                <a:extLst>
                  <a:ext uri="{FF2B5EF4-FFF2-40B4-BE49-F238E27FC236}">
                    <a16:creationId xmlns:a16="http://schemas.microsoft.com/office/drawing/2014/main" id="{07671943-AE92-2F95-2365-2F80CBA8AF9F}"/>
                  </a:ext>
                </a:extLst>
              </p:cNvPr>
              <p:cNvSpPr/>
              <p:nvPr/>
            </p:nvSpPr>
            <p:spPr>
              <a:xfrm>
                <a:off x="3941250" y="4255100"/>
                <a:ext cx="818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273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3273" y="155"/>
                    </a:lnTo>
                    <a:lnTo>
                      <a:pt x="3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40;p33">
                <a:extLst>
                  <a:ext uri="{FF2B5EF4-FFF2-40B4-BE49-F238E27FC236}">
                    <a16:creationId xmlns:a16="http://schemas.microsoft.com/office/drawing/2014/main" id="{0E12A4B3-AA50-AD26-4CB4-15288F8ECBDE}"/>
                  </a:ext>
                </a:extLst>
              </p:cNvPr>
              <p:cNvSpPr/>
              <p:nvPr/>
            </p:nvSpPr>
            <p:spPr>
              <a:xfrm>
                <a:off x="3874150" y="4284575"/>
                <a:ext cx="98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925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3925" y="155"/>
                    </a:lnTo>
                    <a:lnTo>
                      <a:pt x="392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41;p33">
                <a:extLst>
                  <a:ext uri="{FF2B5EF4-FFF2-40B4-BE49-F238E27FC236}">
                    <a16:creationId xmlns:a16="http://schemas.microsoft.com/office/drawing/2014/main" id="{FE8E3168-39AE-BD39-E739-BFBF6EC61D55}"/>
                  </a:ext>
                </a:extLst>
              </p:cNvPr>
              <p:cNvSpPr/>
              <p:nvPr/>
            </p:nvSpPr>
            <p:spPr>
              <a:xfrm>
                <a:off x="4018775" y="4245025"/>
                <a:ext cx="527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2110" y="155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42;p33">
                <a:extLst>
                  <a:ext uri="{FF2B5EF4-FFF2-40B4-BE49-F238E27FC236}">
                    <a16:creationId xmlns:a16="http://schemas.microsoft.com/office/drawing/2014/main" id="{6B587E39-B161-9D1D-6D95-E7C79A9650C4}"/>
                  </a:ext>
                </a:extLst>
              </p:cNvPr>
              <p:cNvSpPr/>
              <p:nvPr/>
            </p:nvSpPr>
            <p:spPr>
              <a:xfrm>
                <a:off x="3965275" y="4245025"/>
                <a:ext cx="492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1970" y="155"/>
                    </a:lnTo>
                    <a:lnTo>
                      <a:pt x="19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43;p33">
                <a:extLst>
                  <a:ext uri="{FF2B5EF4-FFF2-40B4-BE49-F238E27FC236}">
                    <a16:creationId xmlns:a16="http://schemas.microsoft.com/office/drawing/2014/main" id="{45896216-07B9-E672-A431-F28D2B49252C}"/>
                  </a:ext>
                </a:extLst>
              </p:cNvPr>
              <p:cNvSpPr/>
              <p:nvPr/>
            </p:nvSpPr>
            <p:spPr>
              <a:xfrm>
                <a:off x="4026925" y="4255100"/>
                <a:ext cx="329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1319" y="155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44;p33">
                <a:extLst>
                  <a:ext uri="{FF2B5EF4-FFF2-40B4-BE49-F238E27FC236}">
                    <a16:creationId xmlns:a16="http://schemas.microsoft.com/office/drawing/2014/main" id="{0FA1DCFC-4810-2A06-57F1-63951938CC85}"/>
                  </a:ext>
                </a:extLst>
              </p:cNvPr>
              <p:cNvSpPr/>
              <p:nvPr/>
            </p:nvSpPr>
            <p:spPr>
              <a:xfrm>
                <a:off x="3866400" y="425510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45;p33">
                <a:extLst>
                  <a:ext uri="{FF2B5EF4-FFF2-40B4-BE49-F238E27FC236}">
                    <a16:creationId xmlns:a16="http://schemas.microsoft.com/office/drawing/2014/main" id="{55B5C5B1-3484-D353-A541-8AB91820DE11}"/>
                  </a:ext>
                </a:extLst>
              </p:cNvPr>
              <p:cNvSpPr/>
              <p:nvPr/>
            </p:nvSpPr>
            <p:spPr>
              <a:xfrm>
                <a:off x="3856325" y="426480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46;p33">
                <a:extLst>
                  <a:ext uri="{FF2B5EF4-FFF2-40B4-BE49-F238E27FC236}">
                    <a16:creationId xmlns:a16="http://schemas.microsoft.com/office/drawing/2014/main" id="{9A56662B-62BA-674D-0698-6E8DA1AFDA78}"/>
                  </a:ext>
                </a:extLst>
              </p:cNvPr>
              <p:cNvSpPr/>
              <p:nvPr/>
            </p:nvSpPr>
            <p:spPr>
              <a:xfrm>
                <a:off x="3874150" y="4264800"/>
                <a:ext cx="6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2405" y="155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47;p33">
                <a:extLst>
                  <a:ext uri="{FF2B5EF4-FFF2-40B4-BE49-F238E27FC236}">
                    <a16:creationId xmlns:a16="http://schemas.microsoft.com/office/drawing/2014/main" id="{AD9CF614-DB8A-6560-C4E8-4CB841288DDD}"/>
                  </a:ext>
                </a:extLst>
              </p:cNvPr>
              <p:cNvSpPr/>
              <p:nvPr/>
            </p:nvSpPr>
            <p:spPr>
              <a:xfrm>
                <a:off x="3883850" y="4295025"/>
                <a:ext cx="6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2405" y="156"/>
                    </a:lnTo>
                    <a:lnTo>
                      <a:pt x="240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48;p33">
                <a:extLst>
                  <a:ext uri="{FF2B5EF4-FFF2-40B4-BE49-F238E27FC236}">
                    <a16:creationId xmlns:a16="http://schemas.microsoft.com/office/drawing/2014/main" id="{6D2C7F96-359C-23E5-7159-15B8E6C5128B}"/>
                  </a:ext>
                </a:extLst>
              </p:cNvPr>
              <p:cNvSpPr/>
              <p:nvPr/>
            </p:nvSpPr>
            <p:spPr>
              <a:xfrm>
                <a:off x="3996300" y="4304725"/>
                <a:ext cx="457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1830" y="156"/>
                    </a:lnTo>
                    <a:lnTo>
                      <a:pt x="183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49;p33">
                <a:extLst>
                  <a:ext uri="{FF2B5EF4-FFF2-40B4-BE49-F238E27FC236}">
                    <a16:creationId xmlns:a16="http://schemas.microsoft.com/office/drawing/2014/main" id="{5DE2D03E-0557-0B6F-3985-BB240F865389}"/>
                  </a:ext>
                </a:extLst>
              </p:cNvPr>
              <p:cNvSpPr/>
              <p:nvPr/>
            </p:nvSpPr>
            <p:spPr>
              <a:xfrm>
                <a:off x="3949000" y="4295025"/>
                <a:ext cx="605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420" y="156"/>
                    </a:lnTo>
                    <a:lnTo>
                      <a:pt x="24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50;p33">
                <a:extLst>
                  <a:ext uri="{FF2B5EF4-FFF2-40B4-BE49-F238E27FC236}">
                    <a16:creationId xmlns:a16="http://schemas.microsoft.com/office/drawing/2014/main" id="{A5D81FBF-4FF7-CC14-EE50-5AA7EF29D7B2}"/>
                  </a:ext>
                </a:extLst>
              </p:cNvPr>
              <p:cNvSpPr/>
              <p:nvPr/>
            </p:nvSpPr>
            <p:spPr>
              <a:xfrm>
                <a:off x="3938125" y="4304725"/>
                <a:ext cx="523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2095" y="156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51;p33">
                <a:extLst>
                  <a:ext uri="{FF2B5EF4-FFF2-40B4-BE49-F238E27FC236}">
                    <a16:creationId xmlns:a16="http://schemas.microsoft.com/office/drawing/2014/main" id="{9D625AAF-2743-D714-4176-54993CEF17C2}"/>
                  </a:ext>
                </a:extLst>
              </p:cNvPr>
              <p:cNvSpPr/>
              <p:nvPr/>
            </p:nvSpPr>
            <p:spPr>
              <a:xfrm>
                <a:off x="3905950" y="4304725"/>
                <a:ext cx="283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1133" y="156"/>
                    </a:lnTo>
                    <a:lnTo>
                      <a:pt x="113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52;p33">
                <a:extLst>
                  <a:ext uri="{FF2B5EF4-FFF2-40B4-BE49-F238E27FC236}">
                    <a16:creationId xmlns:a16="http://schemas.microsoft.com/office/drawing/2014/main" id="{47F4DA7B-5DA6-81E2-2B85-F1E8B605D454}"/>
                  </a:ext>
                </a:extLst>
              </p:cNvPr>
              <p:cNvSpPr/>
              <p:nvPr/>
            </p:nvSpPr>
            <p:spPr>
              <a:xfrm>
                <a:off x="3883850" y="4304725"/>
                <a:ext cx="174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699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53;p33">
                <a:extLst>
                  <a:ext uri="{FF2B5EF4-FFF2-40B4-BE49-F238E27FC236}">
                    <a16:creationId xmlns:a16="http://schemas.microsoft.com/office/drawing/2014/main" id="{510AC8E7-EED2-92D6-C5D0-915A88213D08}"/>
                  </a:ext>
                </a:extLst>
              </p:cNvPr>
              <p:cNvSpPr/>
              <p:nvPr/>
            </p:nvSpPr>
            <p:spPr>
              <a:xfrm>
                <a:off x="3951325" y="4274875"/>
                <a:ext cx="647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590" y="155"/>
                    </a:lnTo>
                    <a:lnTo>
                      <a:pt x="25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54;p33">
                <a:extLst>
                  <a:ext uri="{FF2B5EF4-FFF2-40B4-BE49-F238E27FC236}">
                    <a16:creationId xmlns:a16="http://schemas.microsoft.com/office/drawing/2014/main" id="{FA958FFB-1AD7-85F2-F0B3-671F5477D6D7}"/>
                  </a:ext>
                </a:extLst>
              </p:cNvPr>
              <p:cNvSpPr/>
              <p:nvPr/>
            </p:nvSpPr>
            <p:spPr>
              <a:xfrm>
                <a:off x="4020725" y="4274875"/>
                <a:ext cx="41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1644" y="155"/>
                    </a:lnTo>
                    <a:lnTo>
                      <a:pt x="16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55;p33">
                <a:extLst>
                  <a:ext uri="{FF2B5EF4-FFF2-40B4-BE49-F238E27FC236}">
                    <a16:creationId xmlns:a16="http://schemas.microsoft.com/office/drawing/2014/main" id="{C80746FE-FF33-D623-BED4-ABC7F1501522}"/>
                  </a:ext>
                </a:extLst>
              </p:cNvPr>
              <p:cNvSpPr/>
              <p:nvPr/>
            </p:nvSpPr>
            <p:spPr>
              <a:xfrm>
                <a:off x="3940075" y="4264800"/>
                <a:ext cx="651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606" y="155"/>
                    </a:lnTo>
                    <a:lnTo>
                      <a:pt x="26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56;p33">
                <a:extLst>
                  <a:ext uri="{FF2B5EF4-FFF2-40B4-BE49-F238E27FC236}">
                    <a16:creationId xmlns:a16="http://schemas.microsoft.com/office/drawing/2014/main" id="{78AAA894-15DF-8E23-B559-99C79A7A0D4F}"/>
                  </a:ext>
                </a:extLst>
              </p:cNvPr>
              <p:cNvSpPr/>
              <p:nvPr/>
            </p:nvSpPr>
            <p:spPr>
              <a:xfrm>
                <a:off x="3856325" y="427487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57;p33">
                <a:extLst>
                  <a:ext uri="{FF2B5EF4-FFF2-40B4-BE49-F238E27FC236}">
                    <a16:creationId xmlns:a16="http://schemas.microsoft.com/office/drawing/2014/main" id="{7C1E2088-B6E2-8BF4-D356-FCD3321F0DD5}"/>
                  </a:ext>
                </a:extLst>
              </p:cNvPr>
              <p:cNvSpPr/>
              <p:nvPr/>
            </p:nvSpPr>
            <p:spPr>
              <a:xfrm>
                <a:off x="3856325" y="428457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58;p33">
                <a:extLst>
                  <a:ext uri="{FF2B5EF4-FFF2-40B4-BE49-F238E27FC236}">
                    <a16:creationId xmlns:a16="http://schemas.microsoft.com/office/drawing/2014/main" id="{C8B56C36-BDF8-36D7-42D9-6AD5623290A0}"/>
                  </a:ext>
                </a:extLst>
              </p:cNvPr>
              <p:cNvSpPr/>
              <p:nvPr/>
            </p:nvSpPr>
            <p:spPr>
              <a:xfrm>
                <a:off x="3866400" y="429502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04" y="156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59;p33">
                <a:extLst>
                  <a:ext uri="{FF2B5EF4-FFF2-40B4-BE49-F238E27FC236}">
                    <a16:creationId xmlns:a16="http://schemas.microsoft.com/office/drawing/2014/main" id="{AC15BB62-9D58-6D76-B1A8-2B4E63F94A41}"/>
                  </a:ext>
                </a:extLst>
              </p:cNvPr>
              <p:cNvSpPr/>
              <p:nvPr/>
            </p:nvSpPr>
            <p:spPr>
              <a:xfrm>
                <a:off x="3866400" y="430472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04" y="156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60;p33">
                <a:extLst>
                  <a:ext uri="{FF2B5EF4-FFF2-40B4-BE49-F238E27FC236}">
                    <a16:creationId xmlns:a16="http://schemas.microsoft.com/office/drawing/2014/main" id="{7A24BA2C-5107-0521-3C16-32A5BBD357C1}"/>
                  </a:ext>
                </a:extLst>
              </p:cNvPr>
              <p:cNvSpPr/>
              <p:nvPr/>
            </p:nvSpPr>
            <p:spPr>
              <a:xfrm>
                <a:off x="3856325" y="431287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61;p33">
                <a:extLst>
                  <a:ext uri="{FF2B5EF4-FFF2-40B4-BE49-F238E27FC236}">
                    <a16:creationId xmlns:a16="http://schemas.microsoft.com/office/drawing/2014/main" id="{3B381549-A322-4577-6E6B-3B885FB279E1}"/>
                  </a:ext>
                </a:extLst>
              </p:cNvPr>
              <p:cNvSpPr/>
              <p:nvPr/>
            </p:nvSpPr>
            <p:spPr>
              <a:xfrm>
                <a:off x="3874150" y="4312875"/>
                <a:ext cx="713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2855" y="155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62;p33">
                <a:extLst>
                  <a:ext uri="{FF2B5EF4-FFF2-40B4-BE49-F238E27FC236}">
                    <a16:creationId xmlns:a16="http://schemas.microsoft.com/office/drawing/2014/main" id="{01EEB650-CBA5-F17C-DDA7-05380A530AA4}"/>
                  </a:ext>
                </a:extLst>
              </p:cNvPr>
              <p:cNvSpPr/>
              <p:nvPr/>
            </p:nvSpPr>
            <p:spPr>
              <a:xfrm>
                <a:off x="3866400" y="432295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1" y="0"/>
                    </a:moveTo>
                    <a:lnTo>
                      <a:pt x="1" y="156"/>
                    </a:lnTo>
                    <a:lnTo>
                      <a:pt x="404" y="156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63;p33">
                <a:extLst>
                  <a:ext uri="{FF2B5EF4-FFF2-40B4-BE49-F238E27FC236}">
                    <a16:creationId xmlns:a16="http://schemas.microsoft.com/office/drawing/2014/main" id="{42433A2F-72D0-7707-C365-7C9A253A3E83}"/>
                  </a:ext>
                </a:extLst>
              </p:cNvPr>
              <p:cNvSpPr/>
              <p:nvPr/>
            </p:nvSpPr>
            <p:spPr>
              <a:xfrm>
                <a:off x="3883850" y="4322950"/>
                <a:ext cx="768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56" extrusionOk="0">
                    <a:moveTo>
                      <a:pt x="1" y="0"/>
                    </a:moveTo>
                    <a:lnTo>
                      <a:pt x="1" y="156"/>
                    </a:lnTo>
                    <a:lnTo>
                      <a:pt x="3071" y="156"/>
                    </a:lnTo>
                    <a:lnTo>
                      <a:pt x="30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64;p33">
                <a:extLst>
                  <a:ext uri="{FF2B5EF4-FFF2-40B4-BE49-F238E27FC236}">
                    <a16:creationId xmlns:a16="http://schemas.microsoft.com/office/drawing/2014/main" id="{526BB3F3-D1C1-6A25-7AA8-798DA95FAECF}"/>
                  </a:ext>
                </a:extLst>
              </p:cNvPr>
              <p:cNvSpPr/>
              <p:nvPr/>
            </p:nvSpPr>
            <p:spPr>
              <a:xfrm>
                <a:off x="3874150" y="4353200"/>
                <a:ext cx="733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2932" y="155"/>
                    </a:lnTo>
                    <a:lnTo>
                      <a:pt x="29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65;p33">
                <a:extLst>
                  <a:ext uri="{FF2B5EF4-FFF2-40B4-BE49-F238E27FC236}">
                    <a16:creationId xmlns:a16="http://schemas.microsoft.com/office/drawing/2014/main" id="{5CE1113C-2153-AFD2-6774-4058BEED3F91}"/>
                  </a:ext>
                </a:extLst>
              </p:cNvPr>
              <p:cNvSpPr/>
              <p:nvPr/>
            </p:nvSpPr>
            <p:spPr>
              <a:xfrm>
                <a:off x="3883850" y="4332650"/>
                <a:ext cx="516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2063" y="155"/>
                    </a:lnTo>
                    <a:lnTo>
                      <a:pt x="20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66;p33">
                <a:extLst>
                  <a:ext uri="{FF2B5EF4-FFF2-40B4-BE49-F238E27FC236}">
                    <a16:creationId xmlns:a16="http://schemas.microsoft.com/office/drawing/2014/main" id="{6F2F84B2-8AD6-EBA5-0D88-7CC16172A2A3}"/>
                  </a:ext>
                </a:extLst>
              </p:cNvPr>
              <p:cNvSpPr/>
              <p:nvPr/>
            </p:nvSpPr>
            <p:spPr>
              <a:xfrm>
                <a:off x="3941250" y="4332650"/>
                <a:ext cx="818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273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3273" y="155"/>
                    </a:lnTo>
                    <a:lnTo>
                      <a:pt x="327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67;p33">
                <a:extLst>
                  <a:ext uri="{FF2B5EF4-FFF2-40B4-BE49-F238E27FC236}">
                    <a16:creationId xmlns:a16="http://schemas.microsoft.com/office/drawing/2014/main" id="{F4D9EE2A-5E41-F33C-52A4-0EC88AF0EEB3}"/>
                  </a:ext>
                </a:extLst>
              </p:cNvPr>
              <p:cNvSpPr/>
              <p:nvPr/>
            </p:nvSpPr>
            <p:spPr>
              <a:xfrm>
                <a:off x="3874150" y="4362875"/>
                <a:ext cx="981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3925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3925" y="156"/>
                    </a:lnTo>
                    <a:lnTo>
                      <a:pt x="39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68;p33">
                <a:extLst>
                  <a:ext uri="{FF2B5EF4-FFF2-40B4-BE49-F238E27FC236}">
                    <a16:creationId xmlns:a16="http://schemas.microsoft.com/office/drawing/2014/main" id="{56DB8FFD-17C3-B9E2-89AC-DB5EC9A340F1}"/>
                  </a:ext>
                </a:extLst>
              </p:cNvPr>
              <p:cNvSpPr/>
              <p:nvPr/>
            </p:nvSpPr>
            <p:spPr>
              <a:xfrm>
                <a:off x="4018775" y="4322950"/>
                <a:ext cx="527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56" extrusionOk="0">
                    <a:moveTo>
                      <a:pt x="1" y="0"/>
                    </a:moveTo>
                    <a:lnTo>
                      <a:pt x="1" y="156"/>
                    </a:lnTo>
                    <a:lnTo>
                      <a:pt x="2110" y="156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69;p33">
                <a:extLst>
                  <a:ext uri="{FF2B5EF4-FFF2-40B4-BE49-F238E27FC236}">
                    <a16:creationId xmlns:a16="http://schemas.microsoft.com/office/drawing/2014/main" id="{FDFB5EFF-51AC-33F1-DA73-953D66FEFE8D}"/>
                  </a:ext>
                </a:extLst>
              </p:cNvPr>
              <p:cNvSpPr/>
              <p:nvPr/>
            </p:nvSpPr>
            <p:spPr>
              <a:xfrm>
                <a:off x="3965275" y="4322950"/>
                <a:ext cx="492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56" extrusionOk="0">
                    <a:moveTo>
                      <a:pt x="1" y="0"/>
                    </a:moveTo>
                    <a:lnTo>
                      <a:pt x="1" y="156"/>
                    </a:lnTo>
                    <a:lnTo>
                      <a:pt x="1970" y="156"/>
                    </a:lnTo>
                    <a:lnTo>
                      <a:pt x="19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70;p33">
                <a:extLst>
                  <a:ext uri="{FF2B5EF4-FFF2-40B4-BE49-F238E27FC236}">
                    <a16:creationId xmlns:a16="http://schemas.microsoft.com/office/drawing/2014/main" id="{5AF196FC-427C-2BC3-2728-84655A4390E3}"/>
                  </a:ext>
                </a:extLst>
              </p:cNvPr>
              <p:cNvSpPr/>
              <p:nvPr/>
            </p:nvSpPr>
            <p:spPr>
              <a:xfrm>
                <a:off x="4026925" y="4332650"/>
                <a:ext cx="329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1319" y="155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71;p33">
                <a:extLst>
                  <a:ext uri="{FF2B5EF4-FFF2-40B4-BE49-F238E27FC236}">
                    <a16:creationId xmlns:a16="http://schemas.microsoft.com/office/drawing/2014/main" id="{4B6D5B12-5204-1C4B-B5CA-411F76B22333}"/>
                  </a:ext>
                </a:extLst>
              </p:cNvPr>
              <p:cNvSpPr/>
              <p:nvPr/>
            </p:nvSpPr>
            <p:spPr>
              <a:xfrm>
                <a:off x="3866400" y="433265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72;p33">
                <a:extLst>
                  <a:ext uri="{FF2B5EF4-FFF2-40B4-BE49-F238E27FC236}">
                    <a16:creationId xmlns:a16="http://schemas.microsoft.com/office/drawing/2014/main" id="{48242F25-E045-0AD6-A79F-6EFEA6E9C62B}"/>
                  </a:ext>
                </a:extLst>
              </p:cNvPr>
              <p:cNvSpPr/>
              <p:nvPr/>
            </p:nvSpPr>
            <p:spPr>
              <a:xfrm>
                <a:off x="3856325" y="434272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404" y="156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73;p33">
                <a:extLst>
                  <a:ext uri="{FF2B5EF4-FFF2-40B4-BE49-F238E27FC236}">
                    <a16:creationId xmlns:a16="http://schemas.microsoft.com/office/drawing/2014/main" id="{37627990-4782-1731-0500-9B1BD4AD55E7}"/>
                  </a:ext>
                </a:extLst>
              </p:cNvPr>
              <p:cNvSpPr/>
              <p:nvPr/>
            </p:nvSpPr>
            <p:spPr>
              <a:xfrm>
                <a:off x="3874150" y="4342725"/>
                <a:ext cx="6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56" extrusionOk="0">
                    <a:moveTo>
                      <a:pt x="1" y="0"/>
                    </a:moveTo>
                    <a:lnTo>
                      <a:pt x="1" y="156"/>
                    </a:lnTo>
                    <a:lnTo>
                      <a:pt x="2405" y="156"/>
                    </a:lnTo>
                    <a:lnTo>
                      <a:pt x="24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74;p33">
                <a:extLst>
                  <a:ext uri="{FF2B5EF4-FFF2-40B4-BE49-F238E27FC236}">
                    <a16:creationId xmlns:a16="http://schemas.microsoft.com/office/drawing/2014/main" id="{018B2385-725C-23A3-B4FD-C18C71ED5798}"/>
                  </a:ext>
                </a:extLst>
              </p:cNvPr>
              <p:cNvSpPr/>
              <p:nvPr/>
            </p:nvSpPr>
            <p:spPr>
              <a:xfrm>
                <a:off x="3951325" y="4353200"/>
                <a:ext cx="647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590" y="155"/>
                    </a:lnTo>
                    <a:lnTo>
                      <a:pt x="25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75;p33">
                <a:extLst>
                  <a:ext uri="{FF2B5EF4-FFF2-40B4-BE49-F238E27FC236}">
                    <a16:creationId xmlns:a16="http://schemas.microsoft.com/office/drawing/2014/main" id="{042CAA76-2A05-A838-8C17-10865297B260}"/>
                  </a:ext>
                </a:extLst>
              </p:cNvPr>
              <p:cNvSpPr/>
              <p:nvPr/>
            </p:nvSpPr>
            <p:spPr>
              <a:xfrm>
                <a:off x="3940075" y="4342725"/>
                <a:ext cx="651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2606" y="156"/>
                    </a:lnTo>
                    <a:lnTo>
                      <a:pt x="26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76;p33">
                <a:extLst>
                  <a:ext uri="{FF2B5EF4-FFF2-40B4-BE49-F238E27FC236}">
                    <a16:creationId xmlns:a16="http://schemas.microsoft.com/office/drawing/2014/main" id="{F4BF3E47-F40F-9762-8A7E-B3BAFB5D6A4E}"/>
                  </a:ext>
                </a:extLst>
              </p:cNvPr>
              <p:cNvSpPr/>
              <p:nvPr/>
            </p:nvSpPr>
            <p:spPr>
              <a:xfrm>
                <a:off x="3856325" y="435320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77;p33">
                <a:extLst>
                  <a:ext uri="{FF2B5EF4-FFF2-40B4-BE49-F238E27FC236}">
                    <a16:creationId xmlns:a16="http://schemas.microsoft.com/office/drawing/2014/main" id="{9EBB4DE3-0FA1-60FB-418A-2B9B5618D883}"/>
                  </a:ext>
                </a:extLst>
              </p:cNvPr>
              <p:cNvSpPr/>
              <p:nvPr/>
            </p:nvSpPr>
            <p:spPr>
              <a:xfrm>
                <a:off x="3857875" y="4217975"/>
                <a:ext cx="585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38" extrusionOk="0">
                    <a:moveTo>
                      <a:pt x="179" y="0"/>
                    </a:moveTo>
                    <a:cubicBezTo>
                      <a:pt x="171" y="0"/>
                      <a:pt x="163" y="4"/>
                      <a:pt x="156" y="12"/>
                    </a:cubicBezTo>
                    <a:lnTo>
                      <a:pt x="0" y="167"/>
                    </a:lnTo>
                    <a:lnTo>
                      <a:pt x="156" y="322"/>
                    </a:lnTo>
                    <a:cubicBezTo>
                      <a:pt x="156" y="338"/>
                      <a:pt x="171" y="338"/>
                      <a:pt x="171" y="338"/>
                    </a:cubicBezTo>
                    <a:lnTo>
                      <a:pt x="187" y="322"/>
                    </a:lnTo>
                    <a:cubicBezTo>
                      <a:pt x="218" y="322"/>
                      <a:pt x="218" y="307"/>
                      <a:pt x="187" y="291"/>
                    </a:cubicBezTo>
                    <a:lnTo>
                      <a:pt x="78" y="214"/>
                    </a:lnTo>
                    <a:lnTo>
                      <a:pt x="202" y="74"/>
                    </a:lnTo>
                    <a:cubicBezTo>
                      <a:pt x="233" y="58"/>
                      <a:pt x="233" y="27"/>
                      <a:pt x="202" y="12"/>
                    </a:cubicBezTo>
                    <a:cubicBezTo>
                      <a:pt x="194" y="4"/>
                      <a:pt x="187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78;p33">
                <a:extLst>
                  <a:ext uri="{FF2B5EF4-FFF2-40B4-BE49-F238E27FC236}">
                    <a16:creationId xmlns:a16="http://schemas.microsoft.com/office/drawing/2014/main" id="{6CF28426-331A-A59D-BB3B-75D65D8ADEDB}"/>
                  </a:ext>
                </a:extLst>
              </p:cNvPr>
              <p:cNvSpPr/>
              <p:nvPr/>
            </p:nvSpPr>
            <p:spPr>
              <a:xfrm>
                <a:off x="3866025" y="4216700"/>
                <a:ext cx="545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89" extrusionOk="0">
                    <a:moveTo>
                      <a:pt x="202" y="1"/>
                    </a:moveTo>
                    <a:cubicBezTo>
                      <a:pt x="171" y="1"/>
                      <a:pt x="155" y="1"/>
                      <a:pt x="155" y="32"/>
                    </a:cubicBezTo>
                    <a:lnTo>
                      <a:pt x="16" y="358"/>
                    </a:lnTo>
                    <a:cubicBezTo>
                      <a:pt x="0" y="373"/>
                      <a:pt x="16" y="389"/>
                      <a:pt x="47" y="389"/>
                    </a:cubicBezTo>
                    <a:lnTo>
                      <a:pt x="62" y="389"/>
                    </a:lnTo>
                    <a:cubicBezTo>
                      <a:pt x="62" y="389"/>
                      <a:pt x="78" y="389"/>
                      <a:pt x="78" y="373"/>
                    </a:cubicBezTo>
                    <a:lnTo>
                      <a:pt x="217" y="47"/>
                    </a:lnTo>
                    <a:cubicBezTo>
                      <a:pt x="217" y="32"/>
                      <a:pt x="217" y="1"/>
                      <a:pt x="2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79;p33">
                <a:extLst>
                  <a:ext uri="{FF2B5EF4-FFF2-40B4-BE49-F238E27FC236}">
                    <a16:creationId xmlns:a16="http://schemas.microsoft.com/office/drawing/2014/main" id="{D4544F82-28CA-8D9C-E4FA-364D8A092A18}"/>
                  </a:ext>
                </a:extLst>
              </p:cNvPr>
              <p:cNvSpPr/>
              <p:nvPr/>
            </p:nvSpPr>
            <p:spPr>
              <a:xfrm>
                <a:off x="3873000" y="4216425"/>
                <a:ext cx="54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00" extrusionOk="0">
                    <a:moveTo>
                      <a:pt x="39" y="0"/>
                    </a:moveTo>
                    <a:cubicBezTo>
                      <a:pt x="31" y="0"/>
                      <a:pt x="24" y="4"/>
                      <a:pt x="16" y="12"/>
                    </a:cubicBezTo>
                    <a:cubicBezTo>
                      <a:pt x="0" y="27"/>
                      <a:pt x="0" y="58"/>
                      <a:pt x="16" y="74"/>
                    </a:cubicBezTo>
                    <a:lnTo>
                      <a:pt x="155" y="213"/>
                    </a:lnTo>
                    <a:lnTo>
                      <a:pt x="16" y="338"/>
                    </a:lnTo>
                    <a:cubicBezTo>
                      <a:pt x="0" y="338"/>
                      <a:pt x="0" y="369"/>
                      <a:pt x="16" y="384"/>
                    </a:cubicBezTo>
                    <a:cubicBezTo>
                      <a:pt x="16" y="400"/>
                      <a:pt x="31" y="400"/>
                      <a:pt x="31" y="400"/>
                    </a:cubicBezTo>
                    <a:lnTo>
                      <a:pt x="47" y="384"/>
                    </a:lnTo>
                    <a:lnTo>
                      <a:pt x="202" y="229"/>
                    </a:lnTo>
                    <a:cubicBezTo>
                      <a:pt x="202" y="213"/>
                      <a:pt x="202" y="213"/>
                      <a:pt x="217" y="182"/>
                    </a:cubicBezTo>
                    <a:lnTo>
                      <a:pt x="217" y="167"/>
                    </a:lnTo>
                    <a:lnTo>
                      <a:pt x="62" y="12"/>
                    </a:lnTo>
                    <a:cubicBezTo>
                      <a:pt x="55" y="4"/>
                      <a:pt x="47" y="0"/>
                      <a:pt x="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80;p33">
                <a:extLst>
                  <a:ext uri="{FF2B5EF4-FFF2-40B4-BE49-F238E27FC236}">
                    <a16:creationId xmlns:a16="http://schemas.microsoft.com/office/drawing/2014/main" id="{CF4F4112-FE03-B164-4FCA-215A35194318}"/>
                  </a:ext>
                </a:extLst>
              </p:cNvPr>
              <p:cNvSpPr/>
              <p:nvPr/>
            </p:nvSpPr>
            <p:spPr>
              <a:xfrm>
                <a:off x="4021100" y="4343500"/>
                <a:ext cx="319525" cy="216000"/>
              </a:xfrm>
              <a:custGeom>
                <a:avLst/>
                <a:gdLst/>
                <a:ahLst/>
                <a:cxnLst/>
                <a:rect l="l" t="t" r="r" b="b"/>
                <a:pathLst>
                  <a:path w="12781" h="8640" extrusionOk="0">
                    <a:moveTo>
                      <a:pt x="1" y="0"/>
                    </a:moveTo>
                    <a:lnTo>
                      <a:pt x="1" y="8639"/>
                    </a:lnTo>
                    <a:lnTo>
                      <a:pt x="12781" y="8639"/>
                    </a:lnTo>
                    <a:lnTo>
                      <a:pt x="12781" y="0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81;p33">
                <a:extLst>
                  <a:ext uri="{FF2B5EF4-FFF2-40B4-BE49-F238E27FC236}">
                    <a16:creationId xmlns:a16="http://schemas.microsoft.com/office/drawing/2014/main" id="{CDFD6A07-606F-0E68-80E8-4F7F891AF3FC}"/>
                  </a:ext>
                </a:extLst>
              </p:cNvPr>
              <p:cNvSpPr/>
              <p:nvPr/>
            </p:nvSpPr>
            <p:spPr>
              <a:xfrm>
                <a:off x="4020325" y="4343500"/>
                <a:ext cx="321075" cy="217150"/>
              </a:xfrm>
              <a:custGeom>
                <a:avLst/>
                <a:gdLst/>
                <a:ahLst/>
                <a:cxnLst/>
                <a:rect l="l" t="t" r="r" b="b"/>
                <a:pathLst>
                  <a:path w="12843" h="8686" extrusionOk="0">
                    <a:moveTo>
                      <a:pt x="32" y="0"/>
                    </a:moveTo>
                    <a:lnTo>
                      <a:pt x="1" y="8686"/>
                    </a:lnTo>
                    <a:lnTo>
                      <a:pt x="12843" y="8686"/>
                    </a:lnTo>
                    <a:lnTo>
                      <a:pt x="1281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82;p33">
                <a:extLst>
                  <a:ext uri="{FF2B5EF4-FFF2-40B4-BE49-F238E27FC236}">
                    <a16:creationId xmlns:a16="http://schemas.microsoft.com/office/drawing/2014/main" id="{E7CF9F1C-20D6-23E0-0107-87A5213525A8}"/>
                  </a:ext>
                </a:extLst>
              </p:cNvPr>
              <p:cNvSpPr/>
              <p:nvPr/>
            </p:nvSpPr>
            <p:spPr>
              <a:xfrm>
                <a:off x="4021100" y="4343500"/>
                <a:ext cx="319525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12781" h="745" extrusionOk="0">
                    <a:moveTo>
                      <a:pt x="1" y="0"/>
                    </a:moveTo>
                    <a:lnTo>
                      <a:pt x="1" y="745"/>
                    </a:lnTo>
                    <a:lnTo>
                      <a:pt x="12781" y="745"/>
                    </a:lnTo>
                    <a:lnTo>
                      <a:pt x="1278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83;p33">
                <a:extLst>
                  <a:ext uri="{FF2B5EF4-FFF2-40B4-BE49-F238E27FC236}">
                    <a16:creationId xmlns:a16="http://schemas.microsoft.com/office/drawing/2014/main" id="{98832083-99F3-C247-C9D9-B775DDC8ED19}"/>
                  </a:ext>
                </a:extLst>
              </p:cNvPr>
              <p:cNvSpPr/>
              <p:nvPr/>
            </p:nvSpPr>
            <p:spPr>
              <a:xfrm>
                <a:off x="4029250" y="4348150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202" y="1"/>
                    </a:moveTo>
                    <a:cubicBezTo>
                      <a:pt x="78" y="1"/>
                      <a:pt x="1" y="94"/>
                      <a:pt x="1" y="202"/>
                    </a:cubicBezTo>
                    <a:cubicBezTo>
                      <a:pt x="1" y="311"/>
                      <a:pt x="78" y="388"/>
                      <a:pt x="202" y="388"/>
                    </a:cubicBezTo>
                    <a:cubicBezTo>
                      <a:pt x="311" y="388"/>
                      <a:pt x="388" y="295"/>
                      <a:pt x="388" y="202"/>
                    </a:cubicBezTo>
                    <a:cubicBezTo>
                      <a:pt x="388" y="78"/>
                      <a:pt x="295" y="1"/>
                      <a:pt x="2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84;p33">
                <a:extLst>
                  <a:ext uri="{FF2B5EF4-FFF2-40B4-BE49-F238E27FC236}">
                    <a16:creationId xmlns:a16="http://schemas.microsoft.com/office/drawing/2014/main" id="{D4BABE06-B054-616D-C282-F2F2C9C679C4}"/>
                  </a:ext>
                </a:extLst>
              </p:cNvPr>
              <p:cNvSpPr/>
              <p:nvPr/>
            </p:nvSpPr>
            <p:spPr>
              <a:xfrm>
                <a:off x="4048650" y="4348150"/>
                <a:ext cx="970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89" extrusionOk="0">
                    <a:moveTo>
                      <a:pt x="202" y="1"/>
                    </a:moveTo>
                    <a:cubicBezTo>
                      <a:pt x="93" y="1"/>
                      <a:pt x="0" y="94"/>
                      <a:pt x="0" y="202"/>
                    </a:cubicBezTo>
                    <a:cubicBezTo>
                      <a:pt x="0" y="295"/>
                      <a:pt x="93" y="388"/>
                      <a:pt x="202" y="388"/>
                    </a:cubicBezTo>
                    <a:cubicBezTo>
                      <a:pt x="310" y="388"/>
                      <a:pt x="388" y="295"/>
                      <a:pt x="388" y="202"/>
                    </a:cubicBezTo>
                    <a:cubicBezTo>
                      <a:pt x="388" y="94"/>
                      <a:pt x="310" y="1"/>
                      <a:pt x="2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85;p33">
                <a:extLst>
                  <a:ext uri="{FF2B5EF4-FFF2-40B4-BE49-F238E27FC236}">
                    <a16:creationId xmlns:a16="http://schemas.microsoft.com/office/drawing/2014/main" id="{E321C01A-C62F-53CA-EABF-54F8478D097F}"/>
                  </a:ext>
                </a:extLst>
              </p:cNvPr>
              <p:cNvSpPr/>
              <p:nvPr/>
            </p:nvSpPr>
            <p:spPr>
              <a:xfrm>
                <a:off x="4068425" y="4348150"/>
                <a:ext cx="970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89" extrusionOk="0">
                    <a:moveTo>
                      <a:pt x="202" y="1"/>
                    </a:moveTo>
                    <a:cubicBezTo>
                      <a:pt x="78" y="1"/>
                      <a:pt x="0" y="94"/>
                      <a:pt x="0" y="202"/>
                    </a:cubicBezTo>
                    <a:cubicBezTo>
                      <a:pt x="0" y="311"/>
                      <a:pt x="109" y="388"/>
                      <a:pt x="202" y="388"/>
                    </a:cubicBezTo>
                    <a:cubicBezTo>
                      <a:pt x="326" y="388"/>
                      <a:pt x="388" y="295"/>
                      <a:pt x="388" y="202"/>
                    </a:cubicBezTo>
                    <a:cubicBezTo>
                      <a:pt x="372" y="78"/>
                      <a:pt x="295" y="1"/>
                      <a:pt x="2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86;p33">
                <a:extLst>
                  <a:ext uri="{FF2B5EF4-FFF2-40B4-BE49-F238E27FC236}">
                    <a16:creationId xmlns:a16="http://schemas.microsoft.com/office/drawing/2014/main" id="{2A2E5FBE-B213-B95B-ACEC-6EFAB8C111CE}"/>
                  </a:ext>
                </a:extLst>
              </p:cNvPr>
              <p:cNvSpPr/>
              <p:nvPr/>
            </p:nvSpPr>
            <p:spPr>
              <a:xfrm>
                <a:off x="4041650" y="4400100"/>
                <a:ext cx="1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04" y="156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87;p33">
                <a:extLst>
                  <a:ext uri="{FF2B5EF4-FFF2-40B4-BE49-F238E27FC236}">
                    <a16:creationId xmlns:a16="http://schemas.microsoft.com/office/drawing/2014/main" id="{36C5E383-CFA8-5C6A-DDE6-DACB77BD23E2}"/>
                  </a:ext>
                </a:extLst>
              </p:cNvPr>
              <p:cNvSpPr/>
              <p:nvPr/>
            </p:nvSpPr>
            <p:spPr>
              <a:xfrm>
                <a:off x="4058725" y="4400100"/>
                <a:ext cx="6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435" y="156"/>
                    </a:lnTo>
                    <a:lnTo>
                      <a:pt x="24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88;p33">
                <a:extLst>
                  <a:ext uri="{FF2B5EF4-FFF2-40B4-BE49-F238E27FC236}">
                    <a16:creationId xmlns:a16="http://schemas.microsoft.com/office/drawing/2014/main" id="{D4952477-B118-B8C4-B767-500FAA77CB1A}"/>
                  </a:ext>
                </a:extLst>
              </p:cNvPr>
              <p:cNvSpPr/>
              <p:nvPr/>
            </p:nvSpPr>
            <p:spPr>
              <a:xfrm>
                <a:off x="4268500" y="4400100"/>
                <a:ext cx="248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993" y="156"/>
                    </a:lnTo>
                    <a:lnTo>
                      <a:pt x="99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89;p33">
                <a:extLst>
                  <a:ext uri="{FF2B5EF4-FFF2-40B4-BE49-F238E27FC236}">
                    <a16:creationId xmlns:a16="http://schemas.microsoft.com/office/drawing/2014/main" id="{D145ED5E-E673-C53D-E560-6111479B75E8}"/>
                  </a:ext>
                </a:extLst>
              </p:cNvPr>
              <p:cNvSpPr/>
              <p:nvPr/>
            </p:nvSpPr>
            <p:spPr>
              <a:xfrm>
                <a:off x="4125800" y="4400100"/>
                <a:ext cx="19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776" y="156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90;p33">
                <a:extLst>
                  <a:ext uri="{FF2B5EF4-FFF2-40B4-BE49-F238E27FC236}">
                    <a16:creationId xmlns:a16="http://schemas.microsoft.com/office/drawing/2014/main" id="{48563F13-2C06-9F03-8D0B-FC2BD86DD9D1}"/>
                  </a:ext>
                </a:extLst>
              </p:cNvPr>
              <p:cNvSpPr/>
              <p:nvPr/>
            </p:nvSpPr>
            <p:spPr>
              <a:xfrm>
                <a:off x="4188625" y="4400100"/>
                <a:ext cx="748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993" y="156"/>
                    </a:lnTo>
                    <a:lnTo>
                      <a:pt x="299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91;p33">
                <a:extLst>
                  <a:ext uri="{FF2B5EF4-FFF2-40B4-BE49-F238E27FC236}">
                    <a16:creationId xmlns:a16="http://schemas.microsoft.com/office/drawing/2014/main" id="{364B69FC-6681-AE74-02FA-A4B489AD30BF}"/>
                  </a:ext>
                </a:extLst>
              </p:cNvPr>
              <p:cNvSpPr/>
              <p:nvPr/>
            </p:nvSpPr>
            <p:spPr>
              <a:xfrm>
                <a:off x="4226225" y="4450125"/>
                <a:ext cx="589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2358" y="156"/>
                    </a:lnTo>
                    <a:lnTo>
                      <a:pt x="235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92;p33">
                <a:extLst>
                  <a:ext uri="{FF2B5EF4-FFF2-40B4-BE49-F238E27FC236}">
                    <a16:creationId xmlns:a16="http://schemas.microsoft.com/office/drawing/2014/main" id="{6DA384DC-42B2-8034-FFDB-84732D8A614E}"/>
                  </a:ext>
                </a:extLst>
              </p:cNvPr>
              <p:cNvSpPr/>
              <p:nvPr/>
            </p:nvSpPr>
            <p:spPr>
              <a:xfrm>
                <a:off x="4149450" y="4400100"/>
                <a:ext cx="337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1350" y="156"/>
                    </a:lnTo>
                    <a:lnTo>
                      <a:pt x="13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93;p33">
                <a:extLst>
                  <a:ext uri="{FF2B5EF4-FFF2-40B4-BE49-F238E27FC236}">
                    <a16:creationId xmlns:a16="http://schemas.microsoft.com/office/drawing/2014/main" id="{AAB870F8-EE1A-E4C2-88F0-E118F4816A5C}"/>
                  </a:ext>
                </a:extLst>
              </p:cNvPr>
              <p:cNvSpPr/>
              <p:nvPr/>
            </p:nvSpPr>
            <p:spPr>
              <a:xfrm>
                <a:off x="4051750" y="441020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3" y="155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94;p33">
                <a:extLst>
                  <a:ext uri="{FF2B5EF4-FFF2-40B4-BE49-F238E27FC236}">
                    <a16:creationId xmlns:a16="http://schemas.microsoft.com/office/drawing/2014/main" id="{96A7776C-45A3-92DF-0167-7C949A501E85}"/>
                  </a:ext>
                </a:extLst>
              </p:cNvPr>
              <p:cNvSpPr/>
              <p:nvPr/>
            </p:nvSpPr>
            <p:spPr>
              <a:xfrm>
                <a:off x="4069200" y="4410200"/>
                <a:ext cx="764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3056" y="155"/>
                    </a:lnTo>
                    <a:lnTo>
                      <a:pt x="30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95;p33">
                <a:extLst>
                  <a:ext uri="{FF2B5EF4-FFF2-40B4-BE49-F238E27FC236}">
                    <a16:creationId xmlns:a16="http://schemas.microsoft.com/office/drawing/2014/main" id="{0EA325ED-B59D-C1DA-BC10-BA92BDC4989C}"/>
                  </a:ext>
                </a:extLst>
              </p:cNvPr>
              <p:cNvSpPr/>
              <p:nvPr/>
            </p:nvSpPr>
            <p:spPr>
              <a:xfrm>
                <a:off x="4176600" y="4450125"/>
                <a:ext cx="450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1799" y="156"/>
                    </a:lnTo>
                    <a:lnTo>
                      <a:pt x="1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96;p33">
                <a:extLst>
                  <a:ext uri="{FF2B5EF4-FFF2-40B4-BE49-F238E27FC236}">
                    <a16:creationId xmlns:a16="http://schemas.microsoft.com/office/drawing/2014/main" id="{FDD36A64-C96B-C4BA-B4F9-05C8B46C5288}"/>
                  </a:ext>
                </a:extLst>
              </p:cNvPr>
              <p:cNvSpPr/>
              <p:nvPr/>
            </p:nvSpPr>
            <p:spPr>
              <a:xfrm>
                <a:off x="4058725" y="4440425"/>
                <a:ext cx="7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932" y="156"/>
                    </a:lnTo>
                    <a:lnTo>
                      <a:pt x="2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97;p33">
                <a:extLst>
                  <a:ext uri="{FF2B5EF4-FFF2-40B4-BE49-F238E27FC236}">
                    <a16:creationId xmlns:a16="http://schemas.microsoft.com/office/drawing/2014/main" id="{DA5ABBF0-3760-9357-6DEA-1321747CB7B7}"/>
                  </a:ext>
                </a:extLst>
              </p:cNvPr>
              <p:cNvSpPr/>
              <p:nvPr/>
            </p:nvSpPr>
            <p:spPr>
              <a:xfrm>
                <a:off x="4069200" y="4420275"/>
                <a:ext cx="512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047" y="155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98;p33">
                <a:extLst>
                  <a:ext uri="{FF2B5EF4-FFF2-40B4-BE49-F238E27FC236}">
                    <a16:creationId xmlns:a16="http://schemas.microsoft.com/office/drawing/2014/main" id="{ED513ADC-83AF-7D24-FF34-AE1B9266A905}"/>
                  </a:ext>
                </a:extLst>
              </p:cNvPr>
              <p:cNvSpPr/>
              <p:nvPr/>
            </p:nvSpPr>
            <p:spPr>
              <a:xfrm>
                <a:off x="4249500" y="4420275"/>
                <a:ext cx="512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047" y="155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99;p33">
                <a:extLst>
                  <a:ext uri="{FF2B5EF4-FFF2-40B4-BE49-F238E27FC236}">
                    <a16:creationId xmlns:a16="http://schemas.microsoft.com/office/drawing/2014/main" id="{DBDF6AF6-EFC0-EF44-3F16-27EEAF8F30EF}"/>
                  </a:ext>
                </a:extLst>
              </p:cNvPr>
              <p:cNvSpPr/>
              <p:nvPr/>
            </p:nvSpPr>
            <p:spPr>
              <a:xfrm>
                <a:off x="4195200" y="4429975"/>
                <a:ext cx="194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776" y="155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600;p33">
                <a:extLst>
                  <a:ext uri="{FF2B5EF4-FFF2-40B4-BE49-F238E27FC236}">
                    <a16:creationId xmlns:a16="http://schemas.microsoft.com/office/drawing/2014/main" id="{CB97F120-D348-637A-8381-60A57D7DC659}"/>
                  </a:ext>
                </a:extLst>
              </p:cNvPr>
              <p:cNvSpPr/>
              <p:nvPr/>
            </p:nvSpPr>
            <p:spPr>
              <a:xfrm>
                <a:off x="4126200" y="4420275"/>
                <a:ext cx="822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3288" y="155"/>
                    </a:lnTo>
                    <a:lnTo>
                      <a:pt x="32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601;p33">
                <a:extLst>
                  <a:ext uri="{FF2B5EF4-FFF2-40B4-BE49-F238E27FC236}">
                    <a16:creationId xmlns:a16="http://schemas.microsoft.com/office/drawing/2014/main" id="{B64207B6-8549-4E92-F056-A9B427568D89}"/>
                  </a:ext>
                </a:extLst>
              </p:cNvPr>
              <p:cNvSpPr/>
              <p:nvPr/>
            </p:nvSpPr>
            <p:spPr>
              <a:xfrm>
                <a:off x="4058725" y="4450125"/>
                <a:ext cx="98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925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3924" y="156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602;p33">
                <a:extLst>
                  <a:ext uri="{FF2B5EF4-FFF2-40B4-BE49-F238E27FC236}">
                    <a16:creationId xmlns:a16="http://schemas.microsoft.com/office/drawing/2014/main" id="{075D49A9-4584-684B-69D2-9864B8EAD9F4}"/>
                  </a:ext>
                </a:extLst>
              </p:cNvPr>
              <p:cNvSpPr/>
              <p:nvPr/>
            </p:nvSpPr>
            <p:spPr>
              <a:xfrm>
                <a:off x="4173500" y="4410200"/>
                <a:ext cx="527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110" y="155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603;p33">
                <a:extLst>
                  <a:ext uri="{FF2B5EF4-FFF2-40B4-BE49-F238E27FC236}">
                    <a16:creationId xmlns:a16="http://schemas.microsoft.com/office/drawing/2014/main" id="{BFB2AE3E-E0D0-0285-781A-0191B5FA43B4}"/>
                  </a:ext>
                </a:extLst>
              </p:cNvPr>
              <p:cNvSpPr/>
              <p:nvPr/>
            </p:nvSpPr>
            <p:spPr>
              <a:xfrm>
                <a:off x="4150625" y="4410200"/>
                <a:ext cx="182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729" y="155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604;p33">
                <a:extLst>
                  <a:ext uri="{FF2B5EF4-FFF2-40B4-BE49-F238E27FC236}">
                    <a16:creationId xmlns:a16="http://schemas.microsoft.com/office/drawing/2014/main" id="{9FDE1E4E-41C3-D46B-DD9C-28C44912E9DA}"/>
                  </a:ext>
                </a:extLst>
              </p:cNvPr>
              <p:cNvSpPr/>
              <p:nvPr/>
            </p:nvSpPr>
            <p:spPr>
              <a:xfrm>
                <a:off x="4232425" y="4410200"/>
                <a:ext cx="772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3087" y="155"/>
                    </a:lnTo>
                    <a:lnTo>
                      <a:pt x="3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605;p33">
                <a:extLst>
                  <a:ext uri="{FF2B5EF4-FFF2-40B4-BE49-F238E27FC236}">
                    <a16:creationId xmlns:a16="http://schemas.microsoft.com/office/drawing/2014/main" id="{7C0B6D37-B79C-2B1A-5207-B2E0E3864B1C}"/>
                  </a:ext>
                </a:extLst>
              </p:cNvPr>
              <p:cNvSpPr/>
              <p:nvPr/>
            </p:nvSpPr>
            <p:spPr>
              <a:xfrm>
                <a:off x="4212275" y="4420275"/>
                <a:ext cx="329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1319" y="155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606;p33">
                <a:extLst>
                  <a:ext uri="{FF2B5EF4-FFF2-40B4-BE49-F238E27FC236}">
                    <a16:creationId xmlns:a16="http://schemas.microsoft.com/office/drawing/2014/main" id="{57EAAAC5-53EE-9224-F3D9-5CA8655AF3CB}"/>
                  </a:ext>
                </a:extLst>
              </p:cNvPr>
              <p:cNvSpPr/>
              <p:nvPr/>
            </p:nvSpPr>
            <p:spPr>
              <a:xfrm>
                <a:off x="4051750" y="442027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3" y="155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607;p33">
                <a:extLst>
                  <a:ext uri="{FF2B5EF4-FFF2-40B4-BE49-F238E27FC236}">
                    <a16:creationId xmlns:a16="http://schemas.microsoft.com/office/drawing/2014/main" id="{D5F93394-3FA2-E592-8124-1E1CD1708B65}"/>
                  </a:ext>
                </a:extLst>
              </p:cNvPr>
              <p:cNvSpPr/>
              <p:nvPr/>
            </p:nvSpPr>
            <p:spPr>
              <a:xfrm>
                <a:off x="4041650" y="4429975"/>
                <a:ext cx="1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608;p33">
                <a:extLst>
                  <a:ext uri="{FF2B5EF4-FFF2-40B4-BE49-F238E27FC236}">
                    <a16:creationId xmlns:a16="http://schemas.microsoft.com/office/drawing/2014/main" id="{EE3418B2-56D5-0A21-3B69-5FBDB1391D1F}"/>
                  </a:ext>
                </a:extLst>
              </p:cNvPr>
              <p:cNvSpPr/>
              <p:nvPr/>
            </p:nvSpPr>
            <p:spPr>
              <a:xfrm>
                <a:off x="4058725" y="4429975"/>
                <a:ext cx="6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404" y="155"/>
                    </a:lnTo>
                    <a:lnTo>
                      <a:pt x="24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609;p33">
                <a:extLst>
                  <a:ext uri="{FF2B5EF4-FFF2-40B4-BE49-F238E27FC236}">
                    <a16:creationId xmlns:a16="http://schemas.microsoft.com/office/drawing/2014/main" id="{F39DD08A-49F4-E1BA-0686-8E9CC2384D1D}"/>
                  </a:ext>
                </a:extLst>
              </p:cNvPr>
              <p:cNvSpPr/>
              <p:nvPr/>
            </p:nvSpPr>
            <p:spPr>
              <a:xfrm>
                <a:off x="4218475" y="4429975"/>
                <a:ext cx="6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404" y="155"/>
                    </a:lnTo>
                    <a:lnTo>
                      <a:pt x="24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610;p33">
                <a:extLst>
                  <a:ext uri="{FF2B5EF4-FFF2-40B4-BE49-F238E27FC236}">
                    <a16:creationId xmlns:a16="http://schemas.microsoft.com/office/drawing/2014/main" id="{E9FA24C1-A175-D335-7045-DD09E07DA564}"/>
                  </a:ext>
                </a:extLst>
              </p:cNvPr>
              <p:cNvSpPr/>
              <p:nvPr/>
            </p:nvSpPr>
            <p:spPr>
              <a:xfrm>
                <a:off x="4069200" y="4460200"/>
                <a:ext cx="6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404" y="156"/>
                    </a:lnTo>
                    <a:lnTo>
                      <a:pt x="24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611;p33">
                <a:extLst>
                  <a:ext uri="{FF2B5EF4-FFF2-40B4-BE49-F238E27FC236}">
                    <a16:creationId xmlns:a16="http://schemas.microsoft.com/office/drawing/2014/main" id="{C283D5ED-193A-D795-523A-4F0EEB749BCA}"/>
                  </a:ext>
                </a:extLst>
              </p:cNvPr>
              <p:cNvSpPr/>
              <p:nvPr/>
            </p:nvSpPr>
            <p:spPr>
              <a:xfrm>
                <a:off x="4154100" y="4469900"/>
                <a:ext cx="454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1815" y="156"/>
                    </a:lnTo>
                    <a:lnTo>
                      <a:pt x="18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612;p33">
                <a:extLst>
                  <a:ext uri="{FF2B5EF4-FFF2-40B4-BE49-F238E27FC236}">
                    <a16:creationId xmlns:a16="http://schemas.microsoft.com/office/drawing/2014/main" id="{886622B2-D195-A35B-6593-9237447C1C64}"/>
                  </a:ext>
                </a:extLst>
              </p:cNvPr>
              <p:cNvSpPr/>
              <p:nvPr/>
            </p:nvSpPr>
            <p:spPr>
              <a:xfrm>
                <a:off x="4133950" y="4460200"/>
                <a:ext cx="605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420" y="156"/>
                    </a:lnTo>
                    <a:lnTo>
                      <a:pt x="242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613;p33">
                <a:extLst>
                  <a:ext uri="{FF2B5EF4-FFF2-40B4-BE49-F238E27FC236}">
                    <a16:creationId xmlns:a16="http://schemas.microsoft.com/office/drawing/2014/main" id="{C7187EC2-C78E-B0F2-7113-9DB7E4812B4D}"/>
                  </a:ext>
                </a:extLst>
              </p:cNvPr>
              <p:cNvSpPr/>
              <p:nvPr/>
            </p:nvSpPr>
            <p:spPr>
              <a:xfrm>
                <a:off x="4094400" y="4469900"/>
                <a:ext cx="523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094" y="156"/>
                    </a:lnTo>
                    <a:lnTo>
                      <a:pt x="209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614;p33">
                <a:extLst>
                  <a:ext uri="{FF2B5EF4-FFF2-40B4-BE49-F238E27FC236}">
                    <a16:creationId xmlns:a16="http://schemas.microsoft.com/office/drawing/2014/main" id="{2CBC21C9-F38F-14C9-AC2A-D60EDA189AFA}"/>
                  </a:ext>
                </a:extLst>
              </p:cNvPr>
              <p:cNvSpPr/>
              <p:nvPr/>
            </p:nvSpPr>
            <p:spPr>
              <a:xfrm>
                <a:off x="4069200" y="4469900"/>
                <a:ext cx="174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698" y="156"/>
                    </a:ln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615;p33">
                <a:extLst>
                  <a:ext uri="{FF2B5EF4-FFF2-40B4-BE49-F238E27FC236}">
                    <a16:creationId xmlns:a16="http://schemas.microsoft.com/office/drawing/2014/main" id="{62D4F555-CC20-5600-4370-E96BE9F8DE78}"/>
                  </a:ext>
                </a:extLst>
              </p:cNvPr>
              <p:cNvSpPr/>
              <p:nvPr/>
            </p:nvSpPr>
            <p:spPr>
              <a:xfrm>
                <a:off x="4204125" y="4469900"/>
                <a:ext cx="426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1707" y="156"/>
                    </a:lnTo>
                    <a:lnTo>
                      <a:pt x="17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616;p33">
                <a:extLst>
                  <a:ext uri="{FF2B5EF4-FFF2-40B4-BE49-F238E27FC236}">
                    <a16:creationId xmlns:a16="http://schemas.microsoft.com/office/drawing/2014/main" id="{78F03F2F-3110-CEF9-CD3C-B8D7D0185D02}"/>
                  </a:ext>
                </a:extLst>
              </p:cNvPr>
              <p:cNvSpPr/>
              <p:nvPr/>
            </p:nvSpPr>
            <p:spPr>
              <a:xfrm>
                <a:off x="4136275" y="4440425"/>
                <a:ext cx="651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0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606" y="156"/>
                    </a:lnTo>
                    <a:lnTo>
                      <a:pt x="26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617;p33">
                <a:extLst>
                  <a:ext uri="{FF2B5EF4-FFF2-40B4-BE49-F238E27FC236}">
                    <a16:creationId xmlns:a16="http://schemas.microsoft.com/office/drawing/2014/main" id="{3D992204-F364-B337-CC6C-171C604594A2}"/>
                  </a:ext>
                </a:extLst>
              </p:cNvPr>
              <p:cNvSpPr/>
              <p:nvPr/>
            </p:nvSpPr>
            <p:spPr>
              <a:xfrm>
                <a:off x="4205675" y="4440425"/>
                <a:ext cx="41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1645" y="156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618;p33">
                <a:extLst>
                  <a:ext uri="{FF2B5EF4-FFF2-40B4-BE49-F238E27FC236}">
                    <a16:creationId xmlns:a16="http://schemas.microsoft.com/office/drawing/2014/main" id="{B749F358-CD32-35CA-D228-7DF46E6762AA}"/>
                  </a:ext>
                </a:extLst>
              </p:cNvPr>
              <p:cNvSpPr/>
              <p:nvPr/>
            </p:nvSpPr>
            <p:spPr>
              <a:xfrm>
                <a:off x="4125425" y="4429975"/>
                <a:ext cx="647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590" y="155"/>
                    </a:lnTo>
                    <a:lnTo>
                      <a:pt x="25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619;p33">
                <a:extLst>
                  <a:ext uri="{FF2B5EF4-FFF2-40B4-BE49-F238E27FC236}">
                    <a16:creationId xmlns:a16="http://schemas.microsoft.com/office/drawing/2014/main" id="{BD99F485-ED93-D139-93BC-0C7DEF4C2066}"/>
                  </a:ext>
                </a:extLst>
              </p:cNvPr>
              <p:cNvSpPr/>
              <p:nvPr/>
            </p:nvSpPr>
            <p:spPr>
              <a:xfrm>
                <a:off x="4041650" y="4440425"/>
                <a:ext cx="1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04" y="156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620;p33">
                <a:extLst>
                  <a:ext uri="{FF2B5EF4-FFF2-40B4-BE49-F238E27FC236}">
                    <a16:creationId xmlns:a16="http://schemas.microsoft.com/office/drawing/2014/main" id="{5EBD1C24-8CB2-0ABF-FEC5-31C51F635C92}"/>
                  </a:ext>
                </a:extLst>
              </p:cNvPr>
              <p:cNvSpPr/>
              <p:nvPr/>
            </p:nvSpPr>
            <p:spPr>
              <a:xfrm>
                <a:off x="4041650" y="4450125"/>
                <a:ext cx="1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04" y="156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621;p33">
                <a:extLst>
                  <a:ext uri="{FF2B5EF4-FFF2-40B4-BE49-F238E27FC236}">
                    <a16:creationId xmlns:a16="http://schemas.microsoft.com/office/drawing/2014/main" id="{608AD0A2-2EC6-944C-E8A3-5BD808D3EE3B}"/>
                  </a:ext>
                </a:extLst>
              </p:cNvPr>
              <p:cNvSpPr/>
              <p:nvPr/>
            </p:nvSpPr>
            <p:spPr>
              <a:xfrm>
                <a:off x="4051750" y="446020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03" y="156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622;p33">
                <a:extLst>
                  <a:ext uri="{FF2B5EF4-FFF2-40B4-BE49-F238E27FC236}">
                    <a16:creationId xmlns:a16="http://schemas.microsoft.com/office/drawing/2014/main" id="{815EFF0A-83F3-0CE4-DC3C-0306A4829926}"/>
                  </a:ext>
                </a:extLst>
              </p:cNvPr>
              <p:cNvSpPr/>
              <p:nvPr/>
            </p:nvSpPr>
            <p:spPr>
              <a:xfrm>
                <a:off x="4199475" y="4460200"/>
                <a:ext cx="616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466" y="156"/>
                    </a:lnTo>
                    <a:lnTo>
                      <a:pt x="24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623;p33">
                <a:extLst>
                  <a:ext uri="{FF2B5EF4-FFF2-40B4-BE49-F238E27FC236}">
                    <a16:creationId xmlns:a16="http://schemas.microsoft.com/office/drawing/2014/main" id="{175077E1-3D89-6C47-A2E3-D37FE84C5EF7}"/>
                  </a:ext>
                </a:extLst>
              </p:cNvPr>
              <p:cNvSpPr/>
              <p:nvPr/>
            </p:nvSpPr>
            <p:spPr>
              <a:xfrm>
                <a:off x="4051750" y="4469900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03" y="156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624;p33">
                <a:extLst>
                  <a:ext uri="{FF2B5EF4-FFF2-40B4-BE49-F238E27FC236}">
                    <a16:creationId xmlns:a16="http://schemas.microsoft.com/office/drawing/2014/main" id="{71E7B6D8-2426-2C73-5059-6C9AFB57FE39}"/>
                  </a:ext>
                </a:extLst>
              </p:cNvPr>
              <p:cNvSpPr/>
              <p:nvPr/>
            </p:nvSpPr>
            <p:spPr>
              <a:xfrm>
                <a:off x="4041650" y="4478050"/>
                <a:ext cx="1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625;p33">
                <a:extLst>
                  <a:ext uri="{FF2B5EF4-FFF2-40B4-BE49-F238E27FC236}">
                    <a16:creationId xmlns:a16="http://schemas.microsoft.com/office/drawing/2014/main" id="{6D0B987C-BD13-C0DE-3C40-DD03F1C9CD56}"/>
                  </a:ext>
                </a:extLst>
              </p:cNvPr>
              <p:cNvSpPr/>
              <p:nvPr/>
            </p:nvSpPr>
            <p:spPr>
              <a:xfrm>
                <a:off x="4058725" y="4478050"/>
                <a:ext cx="117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684" y="155"/>
                    </a:lnTo>
                    <a:lnTo>
                      <a:pt x="46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626;p33">
                <a:extLst>
                  <a:ext uri="{FF2B5EF4-FFF2-40B4-BE49-F238E27FC236}">
                    <a16:creationId xmlns:a16="http://schemas.microsoft.com/office/drawing/2014/main" id="{FDF96F4F-0FEC-CBE5-C2A8-96428B597633}"/>
                  </a:ext>
                </a:extLst>
              </p:cNvPr>
              <p:cNvSpPr/>
              <p:nvPr/>
            </p:nvSpPr>
            <p:spPr>
              <a:xfrm>
                <a:off x="4051750" y="448812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03" y="156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627;p33">
                <a:extLst>
                  <a:ext uri="{FF2B5EF4-FFF2-40B4-BE49-F238E27FC236}">
                    <a16:creationId xmlns:a16="http://schemas.microsoft.com/office/drawing/2014/main" id="{EC99A64D-7C73-0E50-3335-B0AC31A5BAE7}"/>
                  </a:ext>
                </a:extLst>
              </p:cNvPr>
              <p:cNvSpPr/>
              <p:nvPr/>
            </p:nvSpPr>
            <p:spPr>
              <a:xfrm>
                <a:off x="4069200" y="4488125"/>
                <a:ext cx="764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3056" y="156"/>
                    </a:lnTo>
                    <a:lnTo>
                      <a:pt x="30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628;p33">
                <a:extLst>
                  <a:ext uri="{FF2B5EF4-FFF2-40B4-BE49-F238E27FC236}">
                    <a16:creationId xmlns:a16="http://schemas.microsoft.com/office/drawing/2014/main" id="{CA642D87-1B73-3D00-37CA-8E767ED81E52}"/>
                  </a:ext>
                </a:extLst>
              </p:cNvPr>
              <p:cNvSpPr/>
              <p:nvPr/>
            </p:nvSpPr>
            <p:spPr>
              <a:xfrm>
                <a:off x="4058725" y="4518375"/>
                <a:ext cx="733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932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932" y="155"/>
                    </a:lnTo>
                    <a:lnTo>
                      <a:pt x="29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629;p33">
                <a:extLst>
                  <a:ext uri="{FF2B5EF4-FFF2-40B4-BE49-F238E27FC236}">
                    <a16:creationId xmlns:a16="http://schemas.microsoft.com/office/drawing/2014/main" id="{82B7C9EC-466E-02A4-10D2-D925D2EFBD04}"/>
                  </a:ext>
                </a:extLst>
              </p:cNvPr>
              <p:cNvSpPr/>
              <p:nvPr/>
            </p:nvSpPr>
            <p:spPr>
              <a:xfrm>
                <a:off x="4069200" y="4497825"/>
                <a:ext cx="512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047" y="155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630;p33">
                <a:extLst>
                  <a:ext uri="{FF2B5EF4-FFF2-40B4-BE49-F238E27FC236}">
                    <a16:creationId xmlns:a16="http://schemas.microsoft.com/office/drawing/2014/main" id="{37930FA3-7A95-EDA0-6812-7FA62CA6DA58}"/>
                  </a:ext>
                </a:extLst>
              </p:cNvPr>
              <p:cNvSpPr/>
              <p:nvPr/>
            </p:nvSpPr>
            <p:spPr>
              <a:xfrm>
                <a:off x="4126200" y="4497825"/>
                <a:ext cx="822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3288" y="155"/>
                    </a:lnTo>
                    <a:lnTo>
                      <a:pt x="32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631;p33">
                <a:extLst>
                  <a:ext uri="{FF2B5EF4-FFF2-40B4-BE49-F238E27FC236}">
                    <a16:creationId xmlns:a16="http://schemas.microsoft.com/office/drawing/2014/main" id="{3B0FAABA-4AFE-34E2-134D-75D6A5086BDE}"/>
                  </a:ext>
                </a:extLst>
              </p:cNvPr>
              <p:cNvSpPr/>
              <p:nvPr/>
            </p:nvSpPr>
            <p:spPr>
              <a:xfrm>
                <a:off x="4058725" y="4528075"/>
                <a:ext cx="98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3925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3924" y="155"/>
                    </a:lnTo>
                    <a:lnTo>
                      <a:pt x="392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632;p33">
                <a:extLst>
                  <a:ext uri="{FF2B5EF4-FFF2-40B4-BE49-F238E27FC236}">
                    <a16:creationId xmlns:a16="http://schemas.microsoft.com/office/drawing/2014/main" id="{A5925AE7-AC24-4DFA-1E91-0FF2565C4D5D}"/>
                  </a:ext>
                </a:extLst>
              </p:cNvPr>
              <p:cNvSpPr/>
              <p:nvPr/>
            </p:nvSpPr>
            <p:spPr>
              <a:xfrm>
                <a:off x="4203350" y="4488125"/>
                <a:ext cx="527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2110" y="156"/>
                    </a:lnTo>
                    <a:lnTo>
                      <a:pt x="21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633;p33">
                <a:extLst>
                  <a:ext uri="{FF2B5EF4-FFF2-40B4-BE49-F238E27FC236}">
                    <a16:creationId xmlns:a16="http://schemas.microsoft.com/office/drawing/2014/main" id="{DC8B86B8-0BCB-CFD8-1648-5FACF3E3C31A}"/>
                  </a:ext>
                </a:extLst>
              </p:cNvPr>
              <p:cNvSpPr/>
              <p:nvPr/>
            </p:nvSpPr>
            <p:spPr>
              <a:xfrm>
                <a:off x="4150625" y="4488125"/>
                <a:ext cx="488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1954" y="156"/>
                    </a:lnTo>
                    <a:lnTo>
                      <a:pt x="1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634;p33">
                <a:extLst>
                  <a:ext uri="{FF2B5EF4-FFF2-40B4-BE49-F238E27FC236}">
                    <a16:creationId xmlns:a16="http://schemas.microsoft.com/office/drawing/2014/main" id="{7131EDFE-8FAC-1684-0EBE-E5DF05E3B229}"/>
                  </a:ext>
                </a:extLst>
              </p:cNvPr>
              <p:cNvSpPr/>
              <p:nvPr/>
            </p:nvSpPr>
            <p:spPr>
              <a:xfrm>
                <a:off x="4212275" y="4497825"/>
                <a:ext cx="329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1319" y="155"/>
                    </a:lnTo>
                    <a:lnTo>
                      <a:pt x="131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635;p33">
                <a:extLst>
                  <a:ext uri="{FF2B5EF4-FFF2-40B4-BE49-F238E27FC236}">
                    <a16:creationId xmlns:a16="http://schemas.microsoft.com/office/drawing/2014/main" id="{77F0CD79-6EF3-013A-D4F8-2A6F24BFEDE7}"/>
                  </a:ext>
                </a:extLst>
              </p:cNvPr>
              <p:cNvSpPr/>
              <p:nvPr/>
            </p:nvSpPr>
            <p:spPr>
              <a:xfrm>
                <a:off x="4051750" y="4497825"/>
                <a:ext cx="101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03" y="155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636;p33">
                <a:extLst>
                  <a:ext uri="{FF2B5EF4-FFF2-40B4-BE49-F238E27FC236}">
                    <a16:creationId xmlns:a16="http://schemas.microsoft.com/office/drawing/2014/main" id="{21BF2A1E-D8FF-5F3E-7EB1-581F138600CD}"/>
                  </a:ext>
                </a:extLst>
              </p:cNvPr>
              <p:cNvSpPr/>
              <p:nvPr/>
            </p:nvSpPr>
            <p:spPr>
              <a:xfrm>
                <a:off x="4041650" y="4508300"/>
                <a:ext cx="1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637;p33">
                <a:extLst>
                  <a:ext uri="{FF2B5EF4-FFF2-40B4-BE49-F238E27FC236}">
                    <a16:creationId xmlns:a16="http://schemas.microsoft.com/office/drawing/2014/main" id="{F667F1A1-71A1-636B-F94D-9B679E3FA581}"/>
                  </a:ext>
                </a:extLst>
              </p:cNvPr>
              <p:cNvSpPr/>
              <p:nvPr/>
            </p:nvSpPr>
            <p:spPr>
              <a:xfrm>
                <a:off x="4194425" y="4508300"/>
                <a:ext cx="399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1598" y="155"/>
                    </a:lnTo>
                    <a:lnTo>
                      <a:pt x="15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638;p33">
                <a:extLst>
                  <a:ext uri="{FF2B5EF4-FFF2-40B4-BE49-F238E27FC236}">
                    <a16:creationId xmlns:a16="http://schemas.microsoft.com/office/drawing/2014/main" id="{3665EE5C-824A-361A-54D2-853D7B3CAC9D}"/>
                  </a:ext>
                </a:extLst>
              </p:cNvPr>
              <p:cNvSpPr/>
              <p:nvPr/>
            </p:nvSpPr>
            <p:spPr>
              <a:xfrm>
                <a:off x="4058725" y="4508300"/>
                <a:ext cx="6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404" y="155"/>
                    </a:lnTo>
                    <a:lnTo>
                      <a:pt x="24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639;p33">
                <a:extLst>
                  <a:ext uri="{FF2B5EF4-FFF2-40B4-BE49-F238E27FC236}">
                    <a16:creationId xmlns:a16="http://schemas.microsoft.com/office/drawing/2014/main" id="{5673FCBD-7E5B-7B0F-CC6C-99DFAF7AB7C6}"/>
                  </a:ext>
                </a:extLst>
              </p:cNvPr>
              <p:cNvSpPr/>
              <p:nvPr/>
            </p:nvSpPr>
            <p:spPr>
              <a:xfrm>
                <a:off x="4240575" y="4508300"/>
                <a:ext cx="333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1334" y="155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640;p33">
                <a:extLst>
                  <a:ext uri="{FF2B5EF4-FFF2-40B4-BE49-F238E27FC236}">
                    <a16:creationId xmlns:a16="http://schemas.microsoft.com/office/drawing/2014/main" id="{3CAAAFA0-3446-F4E3-B110-04FBF1C6CDAD}"/>
                  </a:ext>
                </a:extLst>
              </p:cNvPr>
              <p:cNvSpPr/>
              <p:nvPr/>
            </p:nvSpPr>
            <p:spPr>
              <a:xfrm>
                <a:off x="4136275" y="4518375"/>
                <a:ext cx="651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60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606" y="155"/>
                    </a:lnTo>
                    <a:lnTo>
                      <a:pt x="26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641;p33">
                <a:extLst>
                  <a:ext uri="{FF2B5EF4-FFF2-40B4-BE49-F238E27FC236}">
                    <a16:creationId xmlns:a16="http://schemas.microsoft.com/office/drawing/2014/main" id="{00736037-DAC2-7675-874B-427CDE9BE00F}"/>
                  </a:ext>
                </a:extLst>
              </p:cNvPr>
              <p:cNvSpPr/>
              <p:nvPr/>
            </p:nvSpPr>
            <p:spPr>
              <a:xfrm>
                <a:off x="4125425" y="4508300"/>
                <a:ext cx="647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2590" y="155"/>
                    </a:lnTo>
                    <a:lnTo>
                      <a:pt x="25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642;p33">
                <a:extLst>
                  <a:ext uri="{FF2B5EF4-FFF2-40B4-BE49-F238E27FC236}">
                    <a16:creationId xmlns:a16="http://schemas.microsoft.com/office/drawing/2014/main" id="{39081AE4-4046-551F-3F87-3177DFF374D8}"/>
                  </a:ext>
                </a:extLst>
              </p:cNvPr>
              <p:cNvSpPr/>
              <p:nvPr/>
            </p:nvSpPr>
            <p:spPr>
              <a:xfrm>
                <a:off x="4041650" y="4518375"/>
                <a:ext cx="10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04" y="155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643;p33">
                <a:extLst>
                  <a:ext uri="{FF2B5EF4-FFF2-40B4-BE49-F238E27FC236}">
                    <a16:creationId xmlns:a16="http://schemas.microsoft.com/office/drawing/2014/main" id="{8D832411-A21C-35BB-55DC-67ADC692264F}"/>
                  </a:ext>
                </a:extLst>
              </p:cNvPr>
              <p:cNvSpPr/>
              <p:nvPr/>
            </p:nvSpPr>
            <p:spPr>
              <a:xfrm>
                <a:off x="4042450" y="4383625"/>
                <a:ext cx="5825" cy="865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46" extrusionOk="0">
                    <a:moveTo>
                      <a:pt x="186" y="1"/>
                    </a:moveTo>
                    <a:cubicBezTo>
                      <a:pt x="174" y="1"/>
                      <a:pt x="163" y="8"/>
                      <a:pt x="155" y="24"/>
                    </a:cubicBezTo>
                    <a:lnTo>
                      <a:pt x="0" y="179"/>
                    </a:lnTo>
                    <a:lnTo>
                      <a:pt x="155" y="334"/>
                    </a:lnTo>
                    <a:cubicBezTo>
                      <a:pt x="163" y="342"/>
                      <a:pt x="174" y="346"/>
                      <a:pt x="186" y="346"/>
                    </a:cubicBezTo>
                    <a:cubicBezTo>
                      <a:pt x="198" y="346"/>
                      <a:pt x="209" y="342"/>
                      <a:pt x="217" y="334"/>
                    </a:cubicBezTo>
                    <a:cubicBezTo>
                      <a:pt x="233" y="303"/>
                      <a:pt x="233" y="288"/>
                      <a:pt x="217" y="272"/>
                    </a:cubicBezTo>
                    <a:lnTo>
                      <a:pt x="78" y="210"/>
                    </a:lnTo>
                    <a:lnTo>
                      <a:pt x="217" y="71"/>
                    </a:lnTo>
                    <a:cubicBezTo>
                      <a:pt x="233" y="55"/>
                      <a:pt x="233" y="40"/>
                      <a:pt x="217" y="24"/>
                    </a:cubicBezTo>
                    <a:cubicBezTo>
                      <a:pt x="209" y="8"/>
                      <a:pt x="198" y="1"/>
                      <a:pt x="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644;p33">
                <a:extLst>
                  <a:ext uri="{FF2B5EF4-FFF2-40B4-BE49-F238E27FC236}">
                    <a16:creationId xmlns:a16="http://schemas.microsoft.com/office/drawing/2014/main" id="{20272BDC-03D8-EC32-F1E1-9A49942D49FA}"/>
                  </a:ext>
                </a:extLst>
              </p:cNvPr>
              <p:cNvSpPr/>
              <p:nvPr/>
            </p:nvSpPr>
            <p:spPr>
              <a:xfrm>
                <a:off x="4051350" y="4381875"/>
                <a:ext cx="46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405" extrusionOk="0">
                    <a:moveTo>
                      <a:pt x="171" y="1"/>
                    </a:moveTo>
                    <a:cubicBezTo>
                      <a:pt x="156" y="1"/>
                      <a:pt x="125" y="1"/>
                      <a:pt x="125" y="32"/>
                    </a:cubicBezTo>
                    <a:lnTo>
                      <a:pt x="1" y="358"/>
                    </a:lnTo>
                    <a:cubicBezTo>
                      <a:pt x="1" y="373"/>
                      <a:pt x="1" y="404"/>
                      <a:pt x="16" y="404"/>
                    </a:cubicBezTo>
                    <a:lnTo>
                      <a:pt x="32" y="404"/>
                    </a:lnTo>
                    <a:cubicBezTo>
                      <a:pt x="32" y="404"/>
                      <a:pt x="47" y="404"/>
                      <a:pt x="47" y="373"/>
                    </a:cubicBezTo>
                    <a:lnTo>
                      <a:pt x="187" y="47"/>
                    </a:lnTo>
                    <a:cubicBezTo>
                      <a:pt x="187" y="32"/>
                      <a:pt x="187" y="1"/>
                      <a:pt x="1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645;p33">
                <a:extLst>
                  <a:ext uri="{FF2B5EF4-FFF2-40B4-BE49-F238E27FC236}">
                    <a16:creationId xmlns:a16="http://schemas.microsoft.com/office/drawing/2014/main" id="{6ED18C7C-BFF8-5886-786F-AEDF7EBDF2FA}"/>
                  </a:ext>
                </a:extLst>
              </p:cNvPr>
              <p:cNvSpPr/>
              <p:nvPr/>
            </p:nvSpPr>
            <p:spPr>
              <a:xfrm>
                <a:off x="4057550" y="4381600"/>
                <a:ext cx="5850" cy="104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416" extrusionOk="0">
                    <a:moveTo>
                      <a:pt x="47" y="0"/>
                    </a:moveTo>
                    <a:cubicBezTo>
                      <a:pt x="36" y="0"/>
                      <a:pt x="24" y="4"/>
                      <a:pt x="16" y="12"/>
                    </a:cubicBezTo>
                    <a:cubicBezTo>
                      <a:pt x="1" y="43"/>
                      <a:pt x="1" y="58"/>
                      <a:pt x="16" y="74"/>
                    </a:cubicBezTo>
                    <a:lnTo>
                      <a:pt x="156" y="214"/>
                    </a:lnTo>
                    <a:lnTo>
                      <a:pt x="16" y="353"/>
                    </a:lnTo>
                    <a:cubicBezTo>
                      <a:pt x="1" y="353"/>
                      <a:pt x="1" y="369"/>
                      <a:pt x="1" y="369"/>
                    </a:cubicBezTo>
                    <a:cubicBezTo>
                      <a:pt x="1" y="384"/>
                      <a:pt x="16" y="415"/>
                      <a:pt x="32" y="415"/>
                    </a:cubicBezTo>
                    <a:lnTo>
                      <a:pt x="63" y="384"/>
                    </a:lnTo>
                    <a:lnTo>
                      <a:pt x="218" y="229"/>
                    </a:lnTo>
                    <a:lnTo>
                      <a:pt x="234" y="167"/>
                    </a:lnTo>
                    <a:lnTo>
                      <a:pt x="78" y="12"/>
                    </a:lnTo>
                    <a:cubicBezTo>
                      <a:pt x="71" y="4"/>
                      <a:pt x="59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646;p33">
                <a:extLst>
                  <a:ext uri="{FF2B5EF4-FFF2-40B4-BE49-F238E27FC236}">
                    <a16:creationId xmlns:a16="http://schemas.microsoft.com/office/drawing/2014/main" id="{2D5D60E2-7C56-9F99-3B89-95079B3C6CAB}"/>
                  </a:ext>
                </a:extLst>
              </p:cNvPr>
              <p:cNvSpPr/>
              <p:nvPr/>
            </p:nvSpPr>
            <p:spPr>
              <a:xfrm>
                <a:off x="3925725" y="4414075"/>
                <a:ext cx="620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3971" extrusionOk="0">
                    <a:moveTo>
                      <a:pt x="1" y="0"/>
                    </a:moveTo>
                    <a:lnTo>
                      <a:pt x="1" y="3971"/>
                    </a:lnTo>
                    <a:lnTo>
                      <a:pt x="2482" y="3971"/>
                    </a:lnTo>
                    <a:lnTo>
                      <a:pt x="2482" y="3862"/>
                    </a:lnTo>
                    <a:lnTo>
                      <a:pt x="109" y="3862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647;p33">
                <a:extLst>
                  <a:ext uri="{FF2B5EF4-FFF2-40B4-BE49-F238E27FC236}">
                    <a16:creationId xmlns:a16="http://schemas.microsoft.com/office/drawing/2014/main" id="{8A36AFB5-4D73-2D63-E0A2-DA7B2CB008E2}"/>
                  </a:ext>
                </a:extLst>
              </p:cNvPr>
              <p:cNvSpPr/>
              <p:nvPr/>
            </p:nvSpPr>
            <p:spPr>
              <a:xfrm>
                <a:off x="3985450" y="4503250"/>
                <a:ext cx="143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74" h="683" extrusionOk="0">
                    <a:moveTo>
                      <a:pt x="0" y="0"/>
                    </a:moveTo>
                    <a:lnTo>
                      <a:pt x="0" y="683"/>
                    </a:lnTo>
                    <a:lnTo>
                      <a:pt x="574" y="3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648;p33">
                <a:extLst>
                  <a:ext uri="{FF2B5EF4-FFF2-40B4-BE49-F238E27FC236}">
                    <a16:creationId xmlns:a16="http://schemas.microsoft.com/office/drawing/2014/main" id="{E48D96E5-596E-8DC2-396E-99825FC10A72}"/>
                  </a:ext>
                </a:extLst>
              </p:cNvPr>
              <p:cNvSpPr/>
              <p:nvPr/>
            </p:nvSpPr>
            <p:spPr>
              <a:xfrm>
                <a:off x="3251050" y="4751025"/>
                <a:ext cx="378475" cy="438925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7557" extrusionOk="0">
                    <a:moveTo>
                      <a:pt x="807" y="0"/>
                    </a:moveTo>
                    <a:lnTo>
                      <a:pt x="1" y="17557"/>
                    </a:lnTo>
                    <a:lnTo>
                      <a:pt x="15138" y="17557"/>
                    </a:lnTo>
                    <a:lnTo>
                      <a:pt x="1211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649;p33">
                <a:extLst>
                  <a:ext uri="{FF2B5EF4-FFF2-40B4-BE49-F238E27FC236}">
                    <a16:creationId xmlns:a16="http://schemas.microsoft.com/office/drawing/2014/main" id="{3B20EC56-420E-BA37-A2AF-E55F6E9477B7}"/>
                  </a:ext>
                </a:extLst>
              </p:cNvPr>
              <p:cNvSpPr/>
              <p:nvPr/>
            </p:nvSpPr>
            <p:spPr>
              <a:xfrm>
                <a:off x="3251050" y="4751025"/>
                <a:ext cx="52000" cy="4389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7557" extrusionOk="0">
                    <a:moveTo>
                      <a:pt x="807" y="0"/>
                    </a:moveTo>
                    <a:lnTo>
                      <a:pt x="1" y="17557"/>
                    </a:lnTo>
                    <a:lnTo>
                      <a:pt x="1335" y="17557"/>
                    </a:lnTo>
                    <a:lnTo>
                      <a:pt x="20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650;p33">
                <a:extLst>
                  <a:ext uri="{FF2B5EF4-FFF2-40B4-BE49-F238E27FC236}">
                    <a16:creationId xmlns:a16="http://schemas.microsoft.com/office/drawing/2014/main" id="{338B64D6-8D7D-3E2D-DB08-26D00E28B8B0}"/>
                  </a:ext>
                </a:extLst>
              </p:cNvPr>
              <p:cNvSpPr/>
              <p:nvPr/>
            </p:nvSpPr>
            <p:spPr>
              <a:xfrm>
                <a:off x="3575700" y="4757825"/>
                <a:ext cx="392925" cy="384850"/>
              </a:xfrm>
              <a:custGeom>
                <a:avLst/>
                <a:gdLst/>
                <a:ahLst/>
                <a:cxnLst/>
                <a:rect l="l" t="t" r="r" b="b"/>
                <a:pathLst>
                  <a:path w="15717" h="15394" extrusionOk="0">
                    <a:moveTo>
                      <a:pt x="769" y="1"/>
                    </a:moveTo>
                    <a:cubicBezTo>
                      <a:pt x="242" y="1"/>
                      <a:pt x="1" y="654"/>
                      <a:pt x="307" y="2039"/>
                    </a:cubicBezTo>
                    <a:cubicBezTo>
                      <a:pt x="1299" y="6335"/>
                      <a:pt x="3362" y="11500"/>
                      <a:pt x="4231" y="12353"/>
                    </a:cubicBezTo>
                    <a:cubicBezTo>
                      <a:pt x="5332" y="13408"/>
                      <a:pt x="12637" y="15346"/>
                      <a:pt x="13009" y="15393"/>
                    </a:cubicBezTo>
                    <a:cubicBezTo>
                      <a:pt x="13015" y="15393"/>
                      <a:pt x="13022" y="15394"/>
                      <a:pt x="13028" y="15394"/>
                    </a:cubicBezTo>
                    <a:cubicBezTo>
                      <a:pt x="13919" y="15394"/>
                      <a:pt x="15716" y="8971"/>
                      <a:pt x="14746" y="8832"/>
                    </a:cubicBezTo>
                    <a:cubicBezTo>
                      <a:pt x="13304" y="8631"/>
                      <a:pt x="7968" y="8336"/>
                      <a:pt x="7643" y="8010"/>
                    </a:cubicBezTo>
                    <a:cubicBezTo>
                      <a:pt x="7332" y="7669"/>
                      <a:pt x="5053" y="4831"/>
                      <a:pt x="2757" y="1620"/>
                    </a:cubicBezTo>
                    <a:cubicBezTo>
                      <a:pt x="1989" y="561"/>
                      <a:pt x="1257" y="1"/>
                      <a:pt x="769" y="1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651;p33">
                <a:extLst>
                  <a:ext uri="{FF2B5EF4-FFF2-40B4-BE49-F238E27FC236}">
                    <a16:creationId xmlns:a16="http://schemas.microsoft.com/office/drawing/2014/main" id="{A99E2B67-A068-E4B1-6C0C-62424AB75806}"/>
                  </a:ext>
                </a:extLst>
              </p:cNvPr>
              <p:cNvSpPr/>
              <p:nvPr/>
            </p:nvSpPr>
            <p:spPr>
              <a:xfrm>
                <a:off x="3883075" y="4975975"/>
                <a:ext cx="308675" cy="194850"/>
              </a:xfrm>
              <a:custGeom>
                <a:avLst/>
                <a:gdLst/>
                <a:ahLst/>
                <a:cxnLst/>
                <a:rect l="l" t="t" r="r" b="b"/>
                <a:pathLst>
                  <a:path w="12347" h="7794" extrusionOk="0">
                    <a:moveTo>
                      <a:pt x="2473" y="0"/>
                    </a:moveTo>
                    <a:cubicBezTo>
                      <a:pt x="2001" y="0"/>
                      <a:pt x="1722" y="13"/>
                      <a:pt x="1722" y="13"/>
                    </a:cubicBezTo>
                    <a:cubicBezTo>
                      <a:pt x="497" y="1021"/>
                      <a:pt x="1" y="6310"/>
                      <a:pt x="1" y="6310"/>
                    </a:cubicBezTo>
                    <a:cubicBezTo>
                      <a:pt x="109" y="6372"/>
                      <a:pt x="1629" y="7132"/>
                      <a:pt x="2575" y="7427"/>
                    </a:cubicBezTo>
                    <a:cubicBezTo>
                      <a:pt x="3000" y="7550"/>
                      <a:pt x="3932" y="7793"/>
                      <a:pt x="4658" y="7793"/>
                    </a:cubicBezTo>
                    <a:cubicBezTo>
                      <a:pt x="5124" y="7793"/>
                      <a:pt x="5506" y="7693"/>
                      <a:pt x="5615" y="7396"/>
                    </a:cubicBezTo>
                    <a:cubicBezTo>
                      <a:pt x="5832" y="6884"/>
                      <a:pt x="4669" y="6434"/>
                      <a:pt x="3831" y="6077"/>
                    </a:cubicBezTo>
                    <a:cubicBezTo>
                      <a:pt x="3413" y="5907"/>
                      <a:pt x="2870" y="5441"/>
                      <a:pt x="3009" y="5178"/>
                    </a:cubicBezTo>
                    <a:cubicBezTo>
                      <a:pt x="3079" y="5030"/>
                      <a:pt x="3225" y="4970"/>
                      <a:pt x="3415" y="4970"/>
                    </a:cubicBezTo>
                    <a:cubicBezTo>
                      <a:pt x="3864" y="4970"/>
                      <a:pt x="4556" y="5303"/>
                      <a:pt x="5057" y="5597"/>
                    </a:cubicBezTo>
                    <a:cubicBezTo>
                      <a:pt x="6202" y="6264"/>
                      <a:pt x="7664" y="7360"/>
                      <a:pt x="8630" y="7360"/>
                    </a:cubicBezTo>
                    <a:cubicBezTo>
                      <a:pt x="8855" y="7360"/>
                      <a:pt x="9052" y="7300"/>
                      <a:pt x="9213" y="7163"/>
                    </a:cubicBezTo>
                    <a:cubicBezTo>
                      <a:pt x="9539" y="6899"/>
                      <a:pt x="9151" y="6419"/>
                      <a:pt x="8608" y="5922"/>
                    </a:cubicBezTo>
                    <a:lnTo>
                      <a:pt x="8608" y="5922"/>
                    </a:lnTo>
                    <a:cubicBezTo>
                      <a:pt x="9304" y="6374"/>
                      <a:pt x="10057" y="6758"/>
                      <a:pt x="10528" y="6758"/>
                    </a:cubicBezTo>
                    <a:cubicBezTo>
                      <a:pt x="10655" y="6758"/>
                      <a:pt x="10762" y="6730"/>
                      <a:pt x="10842" y="6667"/>
                    </a:cubicBezTo>
                    <a:cubicBezTo>
                      <a:pt x="11043" y="6512"/>
                      <a:pt x="11074" y="6279"/>
                      <a:pt x="10935" y="6031"/>
                    </a:cubicBezTo>
                    <a:lnTo>
                      <a:pt x="10935" y="6031"/>
                    </a:lnTo>
                    <a:cubicBezTo>
                      <a:pt x="11034" y="6066"/>
                      <a:pt x="11134" y="6086"/>
                      <a:pt x="11229" y="6086"/>
                    </a:cubicBezTo>
                    <a:cubicBezTo>
                      <a:pt x="11384" y="6086"/>
                      <a:pt x="11527" y="6032"/>
                      <a:pt x="11633" y="5907"/>
                    </a:cubicBezTo>
                    <a:cubicBezTo>
                      <a:pt x="11927" y="5597"/>
                      <a:pt x="11788" y="5147"/>
                      <a:pt x="11462" y="4682"/>
                    </a:cubicBezTo>
                    <a:cubicBezTo>
                      <a:pt x="11571" y="4666"/>
                      <a:pt x="11664" y="4604"/>
                      <a:pt x="11726" y="4511"/>
                    </a:cubicBezTo>
                    <a:cubicBezTo>
                      <a:pt x="12346" y="3565"/>
                      <a:pt x="9244" y="866"/>
                      <a:pt x="8174" y="618"/>
                    </a:cubicBezTo>
                    <a:cubicBezTo>
                      <a:pt x="5949" y="78"/>
                      <a:pt x="3631" y="0"/>
                      <a:pt x="2473" y="0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652;p33">
                <a:extLst>
                  <a:ext uri="{FF2B5EF4-FFF2-40B4-BE49-F238E27FC236}">
                    <a16:creationId xmlns:a16="http://schemas.microsoft.com/office/drawing/2014/main" id="{0832C804-4687-0161-996A-7BC597C75E3C}"/>
                  </a:ext>
                </a:extLst>
              </p:cNvPr>
              <p:cNvSpPr/>
              <p:nvPr/>
            </p:nvSpPr>
            <p:spPr>
              <a:xfrm>
                <a:off x="3998225" y="5061600"/>
                <a:ext cx="10240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260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1" y="155"/>
                      <a:pt x="1474" y="466"/>
                      <a:pt x="2095" y="946"/>
                    </a:cubicBezTo>
                    <a:cubicBezTo>
                      <a:pt x="2420" y="1210"/>
                      <a:pt x="3770" y="2311"/>
                      <a:pt x="4080" y="2606"/>
                    </a:cubicBezTo>
                    <a:lnTo>
                      <a:pt x="4095" y="2606"/>
                    </a:lnTo>
                    <a:lnTo>
                      <a:pt x="4095" y="2575"/>
                    </a:lnTo>
                    <a:cubicBezTo>
                      <a:pt x="3413" y="1954"/>
                      <a:pt x="2886" y="1334"/>
                      <a:pt x="2095" y="822"/>
                    </a:cubicBezTo>
                    <a:cubicBezTo>
                      <a:pt x="1459" y="388"/>
                      <a:pt x="761" y="124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653;p33">
                <a:extLst>
                  <a:ext uri="{FF2B5EF4-FFF2-40B4-BE49-F238E27FC236}">
                    <a16:creationId xmlns:a16="http://schemas.microsoft.com/office/drawing/2014/main" id="{74D30B5E-11CA-4BC1-C9AB-56F8781736D0}"/>
                  </a:ext>
                </a:extLst>
              </p:cNvPr>
              <p:cNvSpPr/>
              <p:nvPr/>
            </p:nvSpPr>
            <p:spPr>
              <a:xfrm>
                <a:off x="4012975" y="5028250"/>
                <a:ext cx="1437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5750" h="391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81" y="156"/>
                      <a:pt x="993" y="311"/>
                      <a:pt x="1474" y="497"/>
                    </a:cubicBezTo>
                    <a:cubicBezTo>
                      <a:pt x="2296" y="807"/>
                      <a:pt x="3056" y="1288"/>
                      <a:pt x="3707" y="1893"/>
                    </a:cubicBezTo>
                    <a:cubicBezTo>
                      <a:pt x="4374" y="2528"/>
                      <a:pt x="5056" y="3211"/>
                      <a:pt x="5708" y="3909"/>
                    </a:cubicBezTo>
                    <a:cubicBezTo>
                      <a:pt x="5717" y="3913"/>
                      <a:pt x="5725" y="3915"/>
                      <a:pt x="5731" y="3915"/>
                    </a:cubicBezTo>
                    <a:cubicBezTo>
                      <a:pt x="5745" y="3915"/>
                      <a:pt x="5750" y="3904"/>
                      <a:pt x="5739" y="3893"/>
                    </a:cubicBezTo>
                    <a:cubicBezTo>
                      <a:pt x="5367" y="3475"/>
                      <a:pt x="4979" y="3056"/>
                      <a:pt x="4591" y="2653"/>
                    </a:cubicBezTo>
                    <a:cubicBezTo>
                      <a:pt x="3940" y="1970"/>
                      <a:pt x="3273" y="1272"/>
                      <a:pt x="2435" y="853"/>
                    </a:cubicBezTo>
                    <a:cubicBezTo>
                      <a:pt x="1660" y="435"/>
                      <a:pt x="822" y="233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654;p33">
                <a:extLst>
                  <a:ext uri="{FF2B5EF4-FFF2-40B4-BE49-F238E27FC236}">
                    <a16:creationId xmlns:a16="http://schemas.microsoft.com/office/drawing/2014/main" id="{73182C34-FD92-FB91-01F9-B243044B0F6F}"/>
                  </a:ext>
                </a:extLst>
              </p:cNvPr>
              <p:cNvSpPr/>
              <p:nvPr/>
            </p:nvSpPr>
            <p:spPr>
              <a:xfrm>
                <a:off x="4035075" y="4999175"/>
                <a:ext cx="135625" cy="947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3791" extrusionOk="0">
                    <a:moveTo>
                      <a:pt x="0" y="0"/>
                    </a:moveTo>
                    <a:cubicBezTo>
                      <a:pt x="528" y="109"/>
                      <a:pt x="1055" y="264"/>
                      <a:pt x="1567" y="465"/>
                    </a:cubicBezTo>
                    <a:cubicBezTo>
                      <a:pt x="2079" y="698"/>
                      <a:pt x="2544" y="993"/>
                      <a:pt x="2947" y="1350"/>
                    </a:cubicBezTo>
                    <a:cubicBezTo>
                      <a:pt x="3800" y="2110"/>
                      <a:pt x="4638" y="2932"/>
                      <a:pt x="5398" y="3785"/>
                    </a:cubicBezTo>
                    <a:cubicBezTo>
                      <a:pt x="5398" y="3789"/>
                      <a:pt x="5400" y="3791"/>
                      <a:pt x="5403" y="3791"/>
                    </a:cubicBezTo>
                    <a:cubicBezTo>
                      <a:pt x="5411" y="3791"/>
                      <a:pt x="5425" y="3776"/>
                      <a:pt x="5413" y="3754"/>
                    </a:cubicBezTo>
                    <a:cubicBezTo>
                      <a:pt x="5087" y="3350"/>
                      <a:pt x="4731" y="2963"/>
                      <a:pt x="4390" y="2590"/>
                    </a:cubicBezTo>
                    <a:cubicBezTo>
                      <a:pt x="4048" y="2265"/>
                      <a:pt x="3164" y="1287"/>
                      <a:pt x="2218" y="729"/>
                    </a:cubicBezTo>
                    <a:cubicBezTo>
                      <a:pt x="1520" y="310"/>
                      <a:pt x="807" y="155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655;p33">
                <a:extLst>
                  <a:ext uri="{FF2B5EF4-FFF2-40B4-BE49-F238E27FC236}">
                    <a16:creationId xmlns:a16="http://schemas.microsoft.com/office/drawing/2014/main" id="{5105F413-23E2-2F4A-2B20-02FC88500224}"/>
                  </a:ext>
                </a:extLst>
              </p:cNvPr>
              <p:cNvSpPr/>
              <p:nvPr/>
            </p:nvSpPr>
            <p:spPr>
              <a:xfrm>
                <a:off x="3575050" y="4755175"/>
                <a:ext cx="339075" cy="393300"/>
              </a:xfrm>
              <a:custGeom>
                <a:avLst/>
                <a:gdLst/>
                <a:ahLst/>
                <a:cxnLst/>
                <a:rect l="l" t="t" r="r" b="b"/>
                <a:pathLst>
                  <a:path w="13563" h="15732" extrusionOk="0">
                    <a:moveTo>
                      <a:pt x="886" y="1"/>
                    </a:moveTo>
                    <a:cubicBezTo>
                      <a:pt x="309" y="1"/>
                      <a:pt x="1" y="719"/>
                      <a:pt x="333" y="2362"/>
                    </a:cubicBezTo>
                    <a:cubicBezTo>
                      <a:pt x="938" y="5371"/>
                      <a:pt x="3016" y="11575"/>
                      <a:pt x="4117" y="12785"/>
                    </a:cubicBezTo>
                    <a:cubicBezTo>
                      <a:pt x="5218" y="13979"/>
                      <a:pt x="11313" y="15731"/>
                      <a:pt x="11313" y="15731"/>
                    </a:cubicBezTo>
                    <a:lnTo>
                      <a:pt x="13562" y="8597"/>
                    </a:lnTo>
                    <a:cubicBezTo>
                      <a:pt x="13562" y="8597"/>
                      <a:pt x="7901" y="8039"/>
                      <a:pt x="7700" y="7930"/>
                    </a:cubicBezTo>
                    <a:cubicBezTo>
                      <a:pt x="7514" y="7822"/>
                      <a:pt x="4039" y="3246"/>
                      <a:pt x="2644" y="1338"/>
                    </a:cubicBezTo>
                    <a:cubicBezTo>
                      <a:pt x="2014" y="485"/>
                      <a:pt x="1359" y="1"/>
                      <a:pt x="8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656;p33">
                <a:extLst>
                  <a:ext uri="{FF2B5EF4-FFF2-40B4-BE49-F238E27FC236}">
                    <a16:creationId xmlns:a16="http://schemas.microsoft.com/office/drawing/2014/main" id="{DDE4B4C3-AD03-FC1E-910A-8B6D6CEDDBE1}"/>
                  </a:ext>
                </a:extLst>
              </p:cNvPr>
              <p:cNvSpPr/>
              <p:nvPr/>
            </p:nvSpPr>
            <p:spPr>
              <a:xfrm>
                <a:off x="3820650" y="4968775"/>
                <a:ext cx="52375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6505" extrusionOk="0">
                    <a:moveTo>
                      <a:pt x="2063" y="0"/>
                    </a:moveTo>
                    <a:cubicBezTo>
                      <a:pt x="2057" y="0"/>
                      <a:pt x="2052" y="2"/>
                      <a:pt x="2048" y="6"/>
                    </a:cubicBezTo>
                    <a:cubicBezTo>
                      <a:pt x="1738" y="844"/>
                      <a:pt x="1427" y="1681"/>
                      <a:pt x="1179" y="2535"/>
                    </a:cubicBezTo>
                    <a:cubicBezTo>
                      <a:pt x="931" y="3388"/>
                      <a:pt x="636" y="4225"/>
                      <a:pt x="388" y="5047"/>
                    </a:cubicBezTo>
                    <a:cubicBezTo>
                      <a:pt x="233" y="5543"/>
                      <a:pt x="109" y="6024"/>
                      <a:pt x="1" y="6505"/>
                    </a:cubicBezTo>
                    <a:lnTo>
                      <a:pt x="16" y="6505"/>
                    </a:lnTo>
                    <a:cubicBezTo>
                      <a:pt x="342" y="5698"/>
                      <a:pt x="605" y="4861"/>
                      <a:pt x="885" y="4008"/>
                    </a:cubicBezTo>
                    <a:cubicBezTo>
                      <a:pt x="1164" y="3170"/>
                      <a:pt x="1427" y="2317"/>
                      <a:pt x="1676" y="1480"/>
                    </a:cubicBezTo>
                    <a:lnTo>
                      <a:pt x="2094" y="37"/>
                    </a:lnTo>
                    <a:cubicBezTo>
                      <a:pt x="2094" y="15"/>
                      <a:pt x="2078" y="0"/>
                      <a:pt x="206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657;p33">
                <a:extLst>
                  <a:ext uri="{FF2B5EF4-FFF2-40B4-BE49-F238E27FC236}">
                    <a16:creationId xmlns:a16="http://schemas.microsoft.com/office/drawing/2014/main" id="{3B17C90C-7818-D23E-1CBD-60DF8054FCAB}"/>
                  </a:ext>
                </a:extLst>
              </p:cNvPr>
              <p:cNvSpPr/>
              <p:nvPr/>
            </p:nvSpPr>
            <p:spPr>
              <a:xfrm>
                <a:off x="3578700" y="4755675"/>
                <a:ext cx="202050" cy="367975"/>
              </a:xfrm>
              <a:custGeom>
                <a:avLst/>
                <a:gdLst/>
                <a:ahLst/>
                <a:cxnLst/>
                <a:rect l="l" t="t" r="r" b="b"/>
                <a:pathLst>
                  <a:path w="8082" h="14719" extrusionOk="0">
                    <a:moveTo>
                      <a:pt x="761" y="0"/>
                    </a:moveTo>
                    <a:cubicBezTo>
                      <a:pt x="295" y="0"/>
                      <a:pt x="1" y="450"/>
                      <a:pt x="63" y="1443"/>
                    </a:cubicBezTo>
                    <a:cubicBezTo>
                      <a:pt x="78" y="1753"/>
                      <a:pt x="109" y="2016"/>
                      <a:pt x="156" y="2249"/>
                    </a:cubicBezTo>
                    <a:cubicBezTo>
                      <a:pt x="156" y="2296"/>
                      <a:pt x="171" y="2327"/>
                      <a:pt x="171" y="2373"/>
                    </a:cubicBezTo>
                    <a:cubicBezTo>
                      <a:pt x="792" y="5382"/>
                      <a:pt x="2854" y="11586"/>
                      <a:pt x="3955" y="12780"/>
                    </a:cubicBezTo>
                    <a:lnTo>
                      <a:pt x="4018" y="12842"/>
                    </a:lnTo>
                    <a:lnTo>
                      <a:pt x="4064" y="12904"/>
                    </a:lnTo>
                    <a:cubicBezTo>
                      <a:pt x="4297" y="13075"/>
                      <a:pt x="4560" y="13245"/>
                      <a:pt x="4824" y="13385"/>
                    </a:cubicBezTo>
                    <a:lnTo>
                      <a:pt x="4948" y="13447"/>
                    </a:lnTo>
                    <a:cubicBezTo>
                      <a:pt x="5150" y="13556"/>
                      <a:pt x="5413" y="13680"/>
                      <a:pt x="5677" y="13788"/>
                    </a:cubicBezTo>
                    <a:lnTo>
                      <a:pt x="5817" y="13850"/>
                    </a:lnTo>
                    <a:cubicBezTo>
                      <a:pt x="6437" y="14114"/>
                      <a:pt x="7135" y="14393"/>
                      <a:pt x="7817" y="14626"/>
                    </a:cubicBezTo>
                    <a:lnTo>
                      <a:pt x="8081" y="14719"/>
                    </a:lnTo>
                    <a:cubicBezTo>
                      <a:pt x="6887" y="12377"/>
                      <a:pt x="2699" y="3831"/>
                      <a:pt x="7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658;p33">
                <a:extLst>
                  <a:ext uri="{FF2B5EF4-FFF2-40B4-BE49-F238E27FC236}">
                    <a16:creationId xmlns:a16="http://schemas.microsoft.com/office/drawing/2014/main" id="{DBF76C7E-CEC6-4BF3-CF87-19561CC73582}"/>
                  </a:ext>
                </a:extLst>
              </p:cNvPr>
              <p:cNvSpPr/>
              <p:nvPr/>
            </p:nvSpPr>
            <p:spPr>
              <a:xfrm>
                <a:off x="3334425" y="4739625"/>
                <a:ext cx="389325" cy="450325"/>
              </a:xfrm>
              <a:custGeom>
                <a:avLst/>
                <a:gdLst/>
                <a:ahLst/>
                <a:cxnLst/>
                <a:rect l="l" t="t" r="r" b="b"/>
                <a:pathLst>
                  <a:path w="15573" h="18013" extrusionOk="0">
                    <a:moveTo>
                      <a:pt x="9150" y="1"/>
                    </a:moveTo>
                    <a:cubicBezTo>
                      <a:pt x="8627" y="1"/>
                      <a:pt x="8111" y="121"/>
                      <a:pt x="7709" y="410"/>
                    </a:cubicBezTo>
                    <a:cubicBezTo>
                      <a:pt x="2513" y="4209"/>
                      <a:pt x="1" y="17703"/>
                      <a:pt x="171" y="18013"/>
                    </a:cubicBezTo>
                    <a:lnTo>
                      <a:pt x="15572" y="18013"/>
                    </a:lnTo>
                    <a:cubicBezTo>
                      <a:pt x="15572" y="18013"/>
                      <a:pt x="14347" y="5047"/>
                      <a:pt x="11478" y="937"/>
                    </a:cubicBezTo>
                    <a:cubicBezTo>
                      <a:pt x="11115" y="413"/>
                      <a:pt x="10118" y="1"/>
                      <a:pt x="91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659;p33">
                <a:extLst>
                  <a:ext uri="{FF2B5EF4-FFF2-40B4-BE49-F238E27FC236}">
                    <a16:creationId xmlns:a16="http://schemas.microsoft.com/office/drawing/2014/main" id="{82E68328-B771-3F49-C88A-3A3D7E5867A8}"/>
                  </a:ext>
                </a:extLst>
              </p:cNvPr>
              <p:cNvSpPr/>
              <p:nvPr/>
            </p:nvSpPr>
            <p:spPr>
              <a:xfrm>
                <a:off x="3660900" y="4852225"/>
                <a:ext cx="49275" cy="231000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9240" extrusionOk="0">
                    <a:moveTo>
                      <a:pt x="1" y="0"/>
                    </a:moveTo>
                    <a:lnTo>
                      <a:pt x="419" y="2032"/>
                    </a:lnTo>
                    <a:lnTo>
                      <a:pt x="1164" y="5646"/>
                    </a:lnTo>
                    <a:cubicBezTo>
                      <a:pt x="1303" y="6219"/>
                      <a:pt x="1427" y="6824"/>
                      <a:pt x="1552" y="7429"/>
                    </a:cubicBezTo>
                    <a:cubicBezTo>
                      <a:pt x="1691" y="8034"/>
                      <a:pt x="1831" y="8623"/>
                      <a:pt x="1939" y="9228"/>
                    </a:cubicBezTo>
                    <a:cubicBezTo>
                      <a:pt x="1939" y="9236"/>
                      <a:pt x="1947" y="9240"/>
                      <a:pt x="1955" y="9240"/>
                    </a:cubicBezTo>
                    <a:cubicBezTo>
                      <a:pt x="1963" y="9240"/>
                      <a:pt x="1970" y="9236"/>
                      <a:pt x="1970" y="9228"/>
                    </a:cubicBezTo>
                    <a:cubicBezTo>
                      <a:pt x="1846" y="8546"/>
                      <a:pt x="1769" y="7848"/>
                      <a:pt x="1660" y="7181"/>
                    </a:cubicBezTo>
                    <a:cubicBezTo>
                      <a:pt x="1458" y="5971"/>
                      <a:pt x="1226" y="4777"/>
                      <a:pt x="962" y="3567"/>
                    </a:cubicBezTo>
                    <a:cubicBezTo>
                      <a:pt x="823" y="2947"/>
                      <a:pt x="667" y="2327"/>
                      <a:pt x="512" y="1706"/>
                    </a:cubicBezTo>
                    <a:cubicBezTo>
                      <a:pt x="497" y="1442"/>
                      <a:pt x="466" y="1148"/>
                      <a:pt x="419" y="869"/>
                    </a:cubicBezTo>
                    <a:cubicBezTo>
                      <a:pt x="419" y="861"/>
                      <a:pt x="412" y="857"/>
                      <a:pt x="404" y="857"/>
                    </a:cubicBezTo>
                    <a:cubicBezTo>
                      <a:pt x="396" y="857"/>
                      <a:pt x="388" y="861"/>
                      <a:pt x="388" y="869"/>
                    </a:cubicBezTo>
                    <a:cubicBezTo>
                      <a:pt x="435" y="1101"/>
                      <a:pt x="450" y="1318"/>
                      <a:pt x="466" y="1551"/>
                    </a:cubicBezTo>
                    <a:cubicBezTo>
                      <a:pt x="342" y="1055"/>
                      <a:pt x="202" y="527"/>
                      <a:pt x="63" y="16"/>
                    </a:cubicBezTo>
                    <a:cubicBezTo>
                      <a:pt x="47" y="8"/>
                      <a:pt x="39" y="8"/>
                      <a:pt x="32" y="8"/>
                    </a:cubicBezTo>
                    <a:cubicBezTo>
                      <a:pt x="24" y="8"/>
                      <a:pt x="16" y="8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660;p33">
                <a:extLst>
                  <a:ext uri="{FF2B5EF4-FFF2-40B4-BE49-F238E27FC236}">
                    <a16:creationId xmlns:a16="http://schemas.microsoft.com/office/drawing/2014/main" id="{B4B1739A-EC5B-CCF5-6A20-C73E699F111B}"/>
                  </a:ext>
                </a:extLst>
              </p:cNvPr>
              <p:cNvSpPr/>
              <p:nvPr/>
            </p:nvSpPr>
            <p:spPr>
              <a:xfrm>
                <a:off x="3273950" y="4755325"/>
                <a:ext cx="458700" cy="406875"/>
              </a:xfrm>
              <a:custGeom>
                <a:avLst/>
                <a:gdLst/>
                <a:ahLst/>
                <a:cxnLst/>
                <a:rect l="l" t="t" r="r" b="b"/>
                <a:pathLst>
                  <a:path w="18348" h="16275" extrusionOk="0">
                    <a:moveTo>
                      <a:pt x="10168" y="1"/>
                    </a:moveTo>
                    <a:cubicBezTo>
                      <a:pt x="9646" y="1"/>
                      <a:pt x="8904" y="574"/>
                      <a:pt x="8391" y="1131"/>
                    </a:cubicBezTo>
                    <a:cubicBezTo>
                      <a:pt x="5909" y="3783"/>
                      <a:pt x="0" y="13787"/>
                      <a:pt x="1908" y="15617"/>
                    </a:cubicBezTo>
                    <a:cubicBezTo>
                      <a:pt x="2395" y="16084"/>
                      <a:pt x="3441" y="16274"/>
                      <a:pt x="4780" y="16274"/>
                    </a:cubicBezTo>
                    <a:cubicBezTo>
                      <a:pt x="8730" y="16274"/>
                      <a:pt x="15229" y="14623"/>
                      <a:pt x="17464" y="13570"/>
                    </a:cubicBezTo>
                    <a:cubicBezTo>
                      <a:pt x="18348" y="13135"/>
                      <a:pt x="14982" y="7598"/>
                      <a:pt x="13928" y="7474"/>
                    </a:cubicBezTo>
                    <a:cubicBezTo>
                      <a:pt x="13905" y="7471"/>
                      <a:pt x="13880" y="7470"/>
                      <a:pt x="13853" y="7470"/>
                    </a:cubicBezTo>
                    <a:cubicBezTo>
                      <a:pt x="12891" y="7470"/>
                      <a:pt x="9107" y="9170"/>
                      <a:pt x="8549" y="9170"/>
                    </a:cubicBezTo>
                    <a:cubicBezTo>
                      <a:pt x="8514" y="9170"/>
                      <a:pt x="8492" y="9164"/>
                      <a:pt x="8484" y="9149"/>
                    </a:cubicBezTo>
                    <a:cubicBezTo>
                      <a:pt x="8329" y="8855"/>
                      <a:pt x="9352" y="6993"/>
                      <a:pt x="10422" y="3147"/>
                    </a:cubicBezTo>
                    <a:cubicBezTo>
                      <a:pt x="11077" y="754"/>
                      <a:pt x="10767" y="1"/>
                      <a:pt x="10168" y="1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661;p33">
                <a:extLst>
                  <a:ext uri="{FF2B5EF4-FFF2-40B4-BE49-F238E27FC236}">
                    <a16:creationId xmlns:a16="http://schemas.microsoft.com/office/drawing/2014/main" id="{FC17D0DA-FE7F-74FD-1418-290FDDF67270}"/>
                  </a:ext>
                </a:extLst>
              </p:cNvPr>
              <p:cNvSpPr/>
              <p:nvPr/>
            </p:nvSpPr>
            <p:spPr>
              <a:xfrm>
                <a:off x="3732250" y="4855225"/>
                <a:ext cx="157925" cy="1094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378" extrusionOk="0">
                    <a:moveTo>
                      <a:pt x="5539" y="0"/>
                    </a:moveTo>
                    <a:cubicBezTo>
                      <a:pt x="5244" y="0"/>
                      <a:pt x="4863" y="138"/>
                      <a:pt x="4467" y="423"/>
                    </a:cubicBezTo>
                    <a:cubicBezTo>
                      <a:pt x="2761" y="1648"/>
                      <a:pt x="2156" y="1400"/>
                      <a:pt x="0" y="1679"/>
                    </a:cubicBezTo>
                    <a:lnTo>
                      <a:pt x="1148" y="4378"/>
                    </a:lnTo>
                    <a:cubicBezTo>
                      <a:pt x="2172" y="4316"/>
                      <a:pt x="4886" y="3354"/>
                      <a:pt x="5909" y="1260"/>
                    </a:cubicBezTo>
                    <a:cubicBezTo>
                      <a:pt x="6316" y="437"/>
                      <a:pt x="6063" y="0"/>
                      <a:pt x="5539" y="0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662;p33">
                <a:extLst>
                  <a:ext uri="{FF2B5EF4-FFF2-40B4-BE49-F238E27FC236}">
                    <a16:creationId xmlns:a16="http://schemas.microsoft.com/office/drawing/2014/main" id="{C48DAB18-C524-17E2-17D3-1BFB27913253}"/>
                  </a:ext>
                </a:extLst>
              </p:cNvPr>
              <p:cNvSpPr/>
              <p:nvPr/>
            </p:nvSpPr>
            <p:spPr>
              <a:xfrm>
                <a:off x="3588775" y="4895400"/>
                <a:ext cx="356575" cy="199400"/>
              </a:xfrm>
              <a:custGeom>
                <a:avLst/>
                <a:gdLst/>
                <a:ahLst/>
                <a:cxnLst/>
                <a:rect l="l" t="t" r="r" b="b"/>
                <a:pathLst>
                  <a:path w="14263" h="7976" extrusionOk="0">
                    <a:moveTo>
                      <a:pt x="6776" y="1"/>
                    </a:moveTo>
                    <a:cubicBezTo>
                      <a:pt x="5927" y="1"/>
                      <a:pt x="5210" y="132"/>
                      <a:pt x="4700" y="258"/>
                    </a:cubicBezTo>
                    <a:cubicBezTo>
                      <a:pt x="2420" y="801"/>
                      <a:pt x="1" y="2150"/>
                      <a:pt x="1" y="2150"/>
                    </a:cubicBezTo>
                    <a:lnTo>
                      <a:pt x="4328" y="7951"/>
                    </a:lnTo>
                    <a:cubicBezTo>
                      <a:pt x="4505" y="7968"/>
                      <a:pt x="4673" y="7975"/>
                      <a:pt x="4832" y="7975"/>
                    </a:cubicBezTo>
                    <a:cubicBezTo>
                      <a:pt x="6135" y="7975"/>
                      <a:pt x="6825" y="7470"/>
                      <a:pt x="6825" y="7470"/>
                    </a:cubicBezTo>
                    <a:cubicBezTo>
                      <a:pt x="6949" y="7594"/>
                      <a:pt x="7073" y="7734"/>
                      <a:pt x="7213" y="7873"/>
                    </a:cubicBezTo>
                    <a:cubicBezTo>
                      <a:pt x="8128" y="7284"/>
                      <a:pt x="9198" y="6354"/>
                      <a:pt x="9586" y="6028"/>
                    </a:cubicBezTo>
                    <a:cubicBezTo>
                      <a:pt x="10439" y="5252"/>
                      <a:pt x="9989" y="2973"/>
                      <a:pt x="9989" y="2972"/>
                    </a:cubicBezTo>
                    <a:lnTo>
                      <a:pt x="9989" y="2972"/>
                    </a:lnTo>
                    <a:cubicBezTo>
                      <a:pt x="10795" y="3174"/>
                      <a:pt x="11400" y="3950"/>
                      <a:pt x="12688" y="4570"/>
                    </a:cubicBezTo>
                    <a:cubicBezTo>
                      <a:pt x="13035" y="4741"/>
                      <a:pt x="13294" y="4813"/>
                      <a:pt x="13481" y="4813"/>
                    </a:cubicBezTo>
                    <a:cubicBezTo>
                      <a:pt x="14262" y="4813"/>
                      <a:pt x="13773" y="3546"/>
                      <a:pt x="13122" y="2895"/>
                    </a:cubicBezTo>
                    <a:cubicBezTo>
                      <a:pt x="10863" y="563"/>
                      <a:pt x="8534" y="1"/>
                      <a:pt x="6776" y="1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663;p33">
                <a:extLst>
                  <a:ext uri="{FF2B5EF4-FFF2-40B4-BE49-F238E27FC236}">
                    <a16:creationId xmlns:a16="http://schemas.microsoft.com/office/drawing/2014/main" id="{5F1BF1E8-0C03-794F-8830-085E8A4A3BE6}"/>
                  </a:ext>
                </a:extLst>
              </p:cNvPr>
              <p:cNvSpPr/>
              <p:nvPr/>
            </p:nvSpPr>
            <p:spPr>
              <a:xfrm>
                <a:off x="3730300" y="4898750"/>
                <a:ext cx="176075" cy="235000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9400" extrusionOk="0">
                    <a:moveTo>
                      <a:pt x="606" y="0"/>
                    </a:moveTo>
                    <a:cubicBezTo>
                      <a:pt x="606" y="0"/>
                      <a:pt x="1" y="7212"/>
                      <a:pt x="249" y="7352"/>
                    </a:cubicBezTo>
                    <a:cubicBezTo>
                      <a:pt x="1312" y="7797"/>
                      <a:pt x="1630" y="9400"/>
                      <a:pt x="2361" y="9400"/>
                    </a:cubicBezTo>
                    <a:cubicBezTo>
                      <a:pt x="2419" y="9400"/>
                      <a:pt x="2480" y="9390"/>
                      <a:pt x="2544" y="9368"/>
                    </a:cubicBezTo>
                    <a:cubicBezTo>
                      <a:pt x="3273" y="9104"/>
                      <a:pt x="3087" y="8267"/>
                      <a:pt x="3087" y="8267"/>
                    </a:cubicBezTo>
                    <a:lnTo>
                      <a:pt x="3087" y="8267"/>
                    </a:lnTo>
                    <a:cubicBezTo>
                      <a:pt x="3087" y="8267"/>
                      <a:pt x="3480" y="8791"/>
                      <a:pt x="3982" y="8791"/>
                    </a:cubicBezTo>
                    <a:cubicBezTo>
                      <a:pt x="4103" y="8791"/>
                      <a:pt x="4230" y="8761"/>
                      <a:pt x="4359" y="8686"/>
                    </a:cubicBezTo>
                    <a:cubicBezTo>
                      <a:pt x="5119" y="8267"/>
                      <a:pt x="4576" y="6949"/>
                      <a:pt x="4576" y="6949"/>
                    </a:cubicBezTo>
                    <a:lnTo>
                      <a:pt x="4576" y="6949"/>
                    </a:lnTo>
                    <a:cubicBezTo>
                      <a:pt x="4576" y="6949"/>
                      <a:pt x="5041" y="7511"/>
                      <a:pt x="5577" y="7511"/>
                    </a:cubicBezTo>
                    <a:cubicBezTo>
                      <a:pt x="5747" y="7511"/>
                      <a:pt x="5924" y="7455"/>
                      <a:pt x="6096" y="7305"/>
                    </a:cubicBezTo>
                    <a:cubicBezTo>
                      <a:pt x="7042" y="6452"/>
                      <a:pt x="5134" y="3691"/>
                      <a:pt x="3971" y="2404"/>
                    </a:cubicBezTo>
                    <a:cubicBezTo>
                      <a:pt x="2932" y="1241"/>
                      <a:pt x="1366" y="388"/>
                      <a:pt x="606" y="0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664;p33">
                <a:extLst>
                  <a:ext uri="{FF2B5EF4-FFF2-40B4-BE49-F238E27FC236}">
                    <a16:creationId xmlns:a16="http://schemas.microsoft.com/office/drawing/2014/main" id="{67AE9898-7E26-BE32-1F7E-14455044C10C}"/>
                  </a:ext>
                </a:extLst>
              </p:cNvPr>
              <p:cNvSpPr/>
              <p:nvPr/>
            </p:nvSpPr>
            <p:spPr>
              <a:xfrm>
                <a:off x="3790800" y="4983650"/>
                <a:ext cx="53925" cy="88375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3535" extrusionOk="0">
                    <a:moveTo>
                      <a:pt x="0" y="1"/>
                    </a:moveTo>
                    <a:cubicBezTo>
                      <a:pt x="838" y="1086"/>
                      <a:pt x="1551" y="2265"/>
                      <a:pt x="2141" y="3521"/>
                    </a:cubicBezTo>
                    <a:cubicBezTo>
                      <a:pt x="2141" y="3531"/>
                      <a:pt x="2142" y="3534"/>
                      <a:pt x="2144" y="3534"/>
                    </a:cubicBezTo>
                    <a:cubicBezTo>
                      <a:pt x="2148" y="3534"/>
                      <a:pt x="2156" y="3512"/>
                      <a:pt x="2156" y="3490"/>
                    </a:cubicBezTo>
                    <a:cubicBezTo>
                      <a:pt x="1830" y="1955"/>
                      <a:pt x="636" y="48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665;p33">
                <a:extLst>
                  <a:ext uri="{FF2B5EF4-FFF2-40B4-BE49-F238E27FC236}">
                    <a16:creationId xmlns:a16="http://schemas.microsoft.com/office/drawing/2014/main" id="{09B04796-777B-A5B8-17D0-E36B5D30E844}"/>
                  </a:ext>
                </a:extLst>
              </p:cNvPr>
              <p:cNvSpPr/>
              <p:nvPr/>
            </p:nvSpPr>
            <p:spPr>
              <a:xfrm>
                <a:off x="3759125" y="5013950"/>
                <a:ext cx="48750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0" h="3656" extrusionOk="0">
                    <a:moveTo>
                      <a:pt x="8" y="0"/>
                    </a:moveTo>
                    <a:cubicBezTo>
                      <a:pt x="4" y="0"/>
                      <a:pt x="1" y="14"/>
                      <a:pt x="11" y="14"/>
                    </a:cubicBezTo>
                    <a:cubicBezTo>
                      <a:pt x="11" y="4"/>
                      <a:pt x="9" y="0"/>
                      <a:pt x="8" y="0"/>
                    </a:cubicBezTo>
                    <a:close/>
                    <a:moveTo>
                      <a:pt x="11" y="14"/>
                    </a:moveTo>
                    <a:lnTo>
                      <a:pt x="11" y="14"/>
                    </a:lnTo>
                    <a:cubicBezTo>
                      <a:pt x="771" y="1146"/>
                      <a:pt x="1422" y="2356"/>
                      <a:pt x="1903" y="3628"/>
                    </a:cubicBezTo>
                    <a:cubicBezTo>
                      <a:pt x="1916" y="3647"/>
                      <a:pt x="1926" y="3656"/>
                      <a:pt x="1934" y="3656"/>
                    </a:cubicBezTo>
                    <a:cubicBezTo>
                      <a:pt x="1944" y="3656"/>
                      <a:pt x="1950" y="3639"/>
                      <a:pt x="1950" y="3612"/>
                    </a:cubicBezTo>
                    <a:cubicBezTo>
                      <a:pt x="1686" y="2061"/>
                      <a:pt x="538" y="479"/>
                      <a:pt x="11" y="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666;p33">
                <a:extLst>
                  <a:ext uri="{FF2B5EF4-FFF2-40B4-BE49-F238E27FC236}">
                    <a16:creationId xmlns:a16="http://schemas.microsoft.com/office/drawing/2014/main" id="{C68AAADF-7E6A-73F5-7178-19FE0719BA1C}"/>
                  </a:ext>
                </a:extLst>
              </p:cNvPr>
              <p:cNvSpPr/>
              <p:nvPr/>
            </p:nvSpPr>
            <p:spPr>
              <a:xfrm>
                <a:off x="3838475" y="4968925"/>
                <a:ext cx="996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3987" h="1959" extrusionOk="0">
                    <a:moveTo>
                      <a:pt x="16" y="0"/>
                    </a:moveTo>
                    <a:cubicBezTo>
                      <a:pt x="1" y="0"/>
                      <a:pt x="1" y="31"/>
                      <a:pt x="1" y="47"/>
                    </a:cubicBezTo>
                    <a:cubicBezTo>
                      <a:pt x="342" y="218"/>
                      <a:pt x="683" y="419"/>
                      <a:pt x="1009" y="621"/>
                    </a:cubicBezTo>
                    <a:lnTo>
                      <a:pt x="2002" y="1319"/>
                    </a:lnTo>
                    <a:cubicBezTo>
                      <a:pt x="2172" y="1427"/>
                      <a:pt x="2327" y="1536"/>
                      <a:pt x="2498" y="1629"/>
                    </a:cubicBezTo>
                    <a:cubicBezTo>
                      <a:pt x="2669" y="1753"/>
                      <a:pt x="2870" y="1831"/>
                      <a:pt x="3056" y="1908"/>
                    </a:cubicBezTo>
                    <a:cubicBezTo>
                      <a:pt x="3158" y="1940"/>
                      <a:pt x="3270" y="1959"/>
                      <a:pt x="3380" y="1959"/>
                    </a:cubicBezTo>
                    <a:cubicBezTo>
                      <a:pt x="3641" y="1959"/>
                      <a:pt x="3890" y="1855"/>
                      <a:pt x="3956" y="1582"/>
                    </a:cubicBezTo>
                    <a:cubicBezTo>
                      <a:pt x="3987" y="1396"/>
                      <a:pt x="3971" y="1210"/>
                      <a:pt x="3894" y="1040"/>
                    </a:cubicBezTo>
                    <a:cubicBezTo>
                      <a:pt x="3785" y="776"/>
                      <a:pt x="3646" y="528"/>
                      <a:pt x="3475" y="311"/>
                    </a:cubicBezTo>
                    <a:cubicBezTo>
                      <a:pt x="3444" y="311"/>
                      <a:pt x="3444" y="342"/>
                      <a:pt x="3444" y="342"/>
                    </a:cubicBezTo>
                    <a:cubicBezTo>
                      <a:pt x="3630" y="574"/>
                      <a:pt x="3754" y="838"/>
                      <a:pt x="3832" y="1133"/>
                    </a:cubicBezTo>
                    <a:cubicBezTo>
                      <a:pt x="3878" y="1319"/>
                      <a:pt x="3878" y="1582"/>
                      <a:pt x="3708" y="1707"/>
                    </a:cubicBezTo>
                    <a:cubicBezTo>
                      <a:pt x="3618" y="1777"/>
                      <a:pt x="3516" y="1805"/>
                      <a:pt x="3409" y="1805"/>
                    </a:cubicBezTo>
                    <a:cubicBezTo>
                      <a:pt x="3163" y="1805"/>
                      <a:pt x="2894" y="1659"/>
                      <a:pt x="2700" y="1551"/>
                    </a:cubicBezTo>
                    <a:cubicBezTo>
                      <a:pt x="2389" y="1381"/>
                      <a:pt x="2079" y="1195"/>
                      <a:pt x="1785" y="978"/>
                    </a:cubicBezTo>
                    <a:cubicBezTo>
                      <a:pt x="1180" y="574"/>
                      <a:pt x="714" y="218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667;p33">
                <a:extLst>
                  <a:ext uri="{FF2B5EF4-FFF2-40B4-BE49-F238E27FC236}">
                    <a16:creationId xmlns:a16="http://schemas.microsoft.com/office/drawing/2014/main" id="{203BC739-F621-B79D-7C17-BD34571DAC51}"/>
                  </a:ext>
                </a:extLst>
              </p:cNvPr>
              <p:cNvSpPr/>
              <p:nvPr/>
            </p:nvSpPr>
            <p:spPr>
              <a:xfrm>
                <a:off x="3838475" y="4968925"/>
                <a:ext cx="52375" cy="119350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4774" extrusionOk="0">
                    <a:moveTo>
                      <a:pt x="1" y="0"/>
                    </a:moveTo>
                    <a:lnTo>
                      <a:pt x="1" y="31"/>
                    </a:lnTo>
                    <a:cubicBezTo>
                      <a:pt x="327" y="419"/>
                      <a:pt x="1319" y="2079"/>
                      <a:pt x="1490" y="2482"/>
                    </a:cubicBezTo>
                    <a:cubicBezTo>
                      <a:pt x="1692" y="2901"/>
                      <a:pt x="1862" y="3320"/>
                      <a:pt x="1909" y="3769"/>
                    </a:cubicBezTo>
                    <a:cubicBezTo>
                      <a:pt x="1955" y="3986"/>
                      <a:pt x="1909" y="4188"/>
                      <a:pt x="1800" y="4374"/>
                    </a:cubicBezTo>
                    <a:cubicBezTo>
                      <a:pt x="1707" y="4498"/>
                      <a:pt x="1521" y="4607"/>
                      <a:pt x="1350" y="4622"/>
                    </a:cubicBezTo>
                    <a:cubicBezTo>
                      <a:pt x="1314" y="4628"/>
                      <a:pt x="1277" y="4631"/>
                      <a:pt x="1239" y="4631"/>
                    </a:cubicBezTo>
                    <a:cubicBezTo>
                      <a:pt x="869" y="4631"/>
                      <a:pt x="490" y="4363"/>
                      <a:pt x="265" y="4095"/>
                    </a:cubicBezTo>
                    <a:cubicBezTo>
                      <a:pt x="249" y="4095"/>
                      <a:pt x="249" y="4095"/>
                      <a:pt x="249" y="4110"/>
                    </a:cubicBezTo>
                    <a:cubicBezTo>
                      <a:pt x="404" y="4343"/>
                      <a:pt x="590" y="4529"/>
                      <a:pt x="807" y="4653"/>
                    </a:cubicBezTo>
                    <a:cubicBezTo>
                      <a:pt x="960" y="4736"/>
                      <a:pt x="1113" y="4773"/>
                      <a:pt x="1272" y="4773"/>
                    </a:cubicBezTo>
                    <a:cubicBezTo>
                      <a:pt x="1323" y="4773"/>
                      <a:pt x="1375" y="4769"/>
                      <a:pt x="1428" y="4762"/>
                    </a:cubicBezTo>
                    <a:cubicBezTo>
                      <a:pt x="1598" y="4715"/>
                      <a:pt x="2095" y="4576"/>
                      <a:pt x="2095" y="3847"/>
                    </a:cubicBezTo>
                    <a:cubicBezTo>
                      <a:pt x="2095" y="3335"/>
                      <a:pt x="1862" y="2792"/>
                      <a:pt x="1645" y="2358"/>
                    </a:cubicBezTo>
                    <a:cubicBezTo>
                      <a:pt x="1443" y="1908"/>
                      <a:pt x="559" y="528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668;p33">
                <a:extLst>
                  <a:ext uri="{FF2B5EF4-FFF2-40B4-BE49-F238E27FC236}">
                    <a16:creationId xmlns:a16="http://schemas.microsoft.com/office/drawing/2014/main" id="{25796E8E-E766-C343-77BC-5B320B4C753D}"/>
                  </a:ext>
                </a:extLst>
              </p:cNvPr>
              <p:cNvSpPr/>
              <p:nvPr/>
            </p:nvSpPr>
            <p:spPr>
              <a:xfrm>
                <a:off x="3284025" y="4754025"/>
                <a:ext cx="390075" cy="413325"/>
              </a:xfrm>
              <a:custGeom>
                <a:avLst/>
                <a:gdLst/>
                <a:ahLst/>
                <a:cxnLst/>
                <a:rect l="l" t="t" r="r" b="b"/>
                <a:pathLst>
                  <a:path w="15603" h="16533" extrusionOk="0">
                    <a:moveTo>
                      <a:pt x="9735" y="1"/>
                    </a:moveTo>
                    <a:cubicBezTo>
                      <a:pt x="9239" y="1"/>
                      <a:pt x="8487" y="506"/>
                      <a:pt x="7507" y="1617"/>
                    </a:cubicBezTo>
                    <a:cubicBezTo>
                      <a:pt x="5180" y="4254"/>
                      <a:pt x="0" y="13342"/>
                      <a:pt x="1132" y="15653"/>
                    </a:cubicBezTo>
                    <a:cubicBezTo>
                      <a:pt x="1453" y="16299"/>
                      <a:pt x="2726" y="16532"/>
                      <a:pt x="4392" y="16532"/>
                    </a:cubicBezTo>
                    <a:cubicBezTo>
                      <a:pt x="8688" y="16532"/>
                      <a:pt x="15603" y="14986"/>
                      <a:pt x="15603" y="14986"/>
                    </a:cubicBezTo>
                    <a:lnTo>
                      <a:pt x="12191" y="7805"/>
                    </a:lnTo>
                    <a:lnTo>
                      <a:pt x="8112" y="9263"/>
                    </a:lnTo>
                    <a:cubicBezTo>
                      <a:pt x="8112" y="9263"/>
                      <a:pt x="9632" y="5448"/>
                      <a:pt x="10252" y="2594"/>
                    </a:cubicBezTo>
                    <a:cubicBezTo>
                      <a:pt x="10611" y="952"/>
                      <a:pt x="10414" y="1"/>
                      <a:pt x="9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669;p33">
                <a:extLst>
                  <a:ext uri="{FF2B5EF4-FFF2-40B4-BE49-F238E27FC236}">
                    <a16:creationId xmlns:a16="http://schemas.microsoft.com/office/drawing/2014/main" id="{5FD5B30E-FC36-B9D2-07BB-8A90C0E271D2}"/>
                  </a:ext>
                </a:extLst>
              </p:cNvPr>
              <p:cNvSpPr/>
              <p:nvPr/>
            </p:nvSpPr>
            <p:spPr>
              <a:xfrm>
                <a:off x="3385225" y="4974350"/>
                <a:ext cx="131450" cy="59350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2374" extrusionOk="0">
                    <a:moveTo>
                      <a:pt x="5242" y="1"/>
                    </a:moveTo>
                    <a:cubicBezTo>
                      <a:pt x="4824" y="125"/>
                      <a:pt x="4420" y="233"/>
                      <a:pt x="4017" y="373"/>
                    </a:cubicBezTo>
                    <a:cubicBezTo>
                      <a:pt x="3304" y="605"/>
                      <a:pt x="2606" y="869"/>
                      <a:pt x="1939" y="1210"/>
                    </a:cubicBezTo>
                    <a:cubicBezTo>
                      <a:pt x="1257" y="1536"/>
                      <a:pt x="621" y="1924"/>
                      <a:pt x="0" y="2343"/>
                    </a:cubicBezTo>
                    <a:lnTo>
                      <a:pt x="0" y="2374"/>
                    </a:lnTo>
                    <a:cubicBezTo>
                      <a:pt x="388" y="2172"/>
                      <a:pt x="760" y="1986"/>
                      <a:pt x="1132" y="1784"/>
                    </a:cubicBezTo>
                    <a:cubicBezTo>
                      <a:pt x="1799" y="1458"/>
                      <a:pt x="2466" y="1133"/>
                      <a:pt x="3149" y="838"/>
                    </a:cubicBezTo>
                    <a:cubicBezTo>
                      <a:pt x="3816" y="528"/>
                      <a:pt x="4514" y="249"/>
                      <a:pt x="5242" y="16"/>
                    </a:cubicBezTo>
                    <a:cubicBezTo>
                      <a:pt x="5258" y="16"/>
                      <a:pt x="5258" y="1"/>
                      <a:pt x="5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670;p33">
                <a:extLst>
                  <a:ext uri="{FF2B5EF4-FFF2-40B4-BE49-F238E27FC236}">
                    <a16:creationId xmlns:a16="http://schemas.microsoft.com/office/drawing/2014/main" id="{201547B4-B06F-8640-9888-FC8BB8DE8578}"/>
                  </a:ext>
                </a:extLst>
              </p:cNvPr>
              <p:cNvSpPr/>
              <p:nvPr/>
            </p:nvSpPr>
            <p:spPr>
              <a:xfrm>
                <a:off x="3486025" y="4878000"/>
                <a:ext cx="10317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4336" extrusionOk="0">
                    <a:moveTo>
                      <a:pt x="1559" y="0"/>
                    </a:moveTo>
                    <a:cubicBezTo>
                      <a:pt x="1556" y="0"/>
                      <a:pt x="1552" y="8"/>
                      <a:pt x="1552" y="24"/>
                    </a:cubicBezTo>
                    <a:cubicBezTo>
                      <a:pt x="1366" y="582"/>
                      <a:pt x="1148" y="1140"/>
                      <a:pt x="947" y="1699"/>
                    </a:cubicBezTo>
                    <a:cubicBezTo>
                      <a:pt x="761" y="2273"/>
                      <a:pt x="1" y="4335"/>
                      <a:pt x="16" y="4335"/>
                    </a:cubicBezTo>
                    <a:cubicBezTo>
                      <a:pt x="16" y="4335"/>
                      <a:pt x="4033" y="2924"/>
                      <a:pt x="4111" y="2893"/>
                    </a:cubicBezTo>
                    <a:cubicBezTo>
                      <a:pt x="4126" y="2893"/>
                      <a:pt x="4126" y="2862"/>
                      <a:pt x="4126" y="2846"/>
                    </a:cubicBezTo>
                    <a:cubicBezTo>
                      <a:pt x="4111" y="2831"/>
                      <a:pt x="4095" y="2831"/>
                      <a:pt x="4080" y="2831"/>
                    </a:cubicBezTo>
                    <a:cubicBezTo>
                      <a:pt x="4018" y="2846"/>
                      <a:pt x="373" y="4056"/>
                      <a:pt x="249" y="4103"/>
                    </a:cubicBezTo>
                    <a:cubicBezTo>
                      <a:pt x="280" y="4056"/>
                      <a:pt x="916" y="2118"/>
                      <a:pt x="1024" y="1838"/>
                    </a:cubicBezTo>
                    <a:cubicBezTo>
                      <a:pt x="1055" y="1792"/>
                      <a:pt x="1055" y="1776"/>
                      <a:pt x="1055" y="1761"/>
                    </a:cubicBezTo>
                    <a:cubicBezTo>
                      <a:pt x="1102" y="1621"/>
                      <a:pt x="1179" y="1513"/>
                      <a:pt x="1242" y="1373"/>
                    </a:cubicBezTo>
                    <a:cubicBezTo>
                      <a:pt x="1319" y="1202"/>
                      <a:pt x="1397" y="1047"/>
                      <a:pt x="1474" y="877"/>
                    </a:cubicBezTo>
                    <a:lnTo>
                      <a:pt x="1474" y="877"/>
                    </a:lnTo>
                    <a:cubicBezTo>
                      <a:pt x="1397" y="1016"/>
                      <a:pt x="1304" y="1202"/>
                      <a:pt x="1226" y="1358"/>
                    </a:cubicBezTo>
                    <a:lnTo>
                      <a:pt x="1102" y="1590"/>
                    </a:lnTo>
                    <a:cubicBezTo>
                      <a:pt x="1164" y="1389"/>
                      <a:pt x="1226" y="1187"/>
                      <a:pt x="1304" y="985"/>
                    </a:cubicBezTo>
                    <a:cubicBezTo>
                      <a:pt x="1397" y="660"/>
                      <a:pt x="1490" y="349"/>
                      <a:pt x="1567" y="24"/>
                    </a:cubicBezTo>
                    <a:cubicBezTo>
                      <a:pt x="1567" y="8"/>
                      <a:pt x="1563" y="0"/>
                      <a:pt x="15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671;p33">
                <a:extLst>
                  <a:ext uri="{FF2B5EF4-FFF2-40B4-BE49-F238E27FC236}">
                    <a16:creationId xmlns:a16="http://schemas.microsoft.com/office/drawing/2014/main" id="{144ED0FD-7B78-8B84-2EE4-452F78B7893D}"/>
                  </a:ext>
                </a:extLst>
              </p:cNvPr>
              <p:cNvSpPr/>
              <p:nvPr/>
            </p:nvSpPr>
            <p:spPr>
              <a:xfrm>
                <a:off x="3547300" y="4972250"/>
                <a:ext cx="72925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6196" extrusionOk="0">
                    <a:moveTo>
                      <a:pt x="25" y="1"/>
                    </a:moveTo>
                    <a:cubicBezTo>
                      <a:pt x="16" y="1"/>
                      <a:pt x="0" y="12"/>
                      <a:pt x="0" y="23"/>
                    </a:cubicBezTo>
                    <a:cubicBezTo>
                      <a:pt x="341" y="845"/>
                      <a:pt x="698" y="1651"/>
                      <a:pt x="1055" y="2473"/>
                    </a:cubicBezTo>
                    <a:cubicBezTo>
                      <a:pt x="1443" y="3264"/>
                      <a:pt x="1815" y="4055"/>
                      <a:pt x="2203" y="4862"/>
                    </a:cubicBezTo>
                    <a:lnTo>
                      <a:pt x="2901" y="6195"/>
                    </a:lnTo>
                    <a:lnTo>
                      <a:pt x="2916" y="6195"/>
                    </a:lnTo>
                    <a:cubicBezTo>
                      <a:pt x="2637" y="5342"/>
                      <a:pt x="2249" y="4520"/>
                      <a:pt x="1877" y="3729"/>
                    </a:cubicBezTo>
                    <a:cubicBezTo>
                      <a:pt x="1505" y="2938"/>
                      <a:pt x="1132" y="2116"/>
                      <a:pt x="729" y="1341"/>
                    </a:cubicBezTo>
                    <a:lnTo>
                      <a:pt x="31" y="7"/>
                    </a:lnTo>
                    <a:cubicBezTo>
                      <a:pt x="31" y="2"/>
                      <a:pt x="29" y="1"/>
                      <a:pt x="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672;p33">
                <a:extLst>
                  <a:ext uri="{FF2B5EF4-FFF2-40B4-BE49-F238E27FC236}">
                    <a16:creationId xmlns:a16="http://schemas.microsoft.com/office/drawing/2014/main" id="{3EAA4F2E-6262-0F69-1A91-034D4885D967}"/>
                  </a:ext>
                </a:extLst>
              </p:cNvPr>
              <p:cNvSpPr/>
              <p:nvPr/>
            </p:nvSpPr>
            <p:spPr>
              <a:xfrm>
                <a:off x="3342175" y="5111125"/>
                <a:ext cx="336975" cy="56500"/>
              </a:xfrm>
              <a:custGeom>
                <a:avLst/>
                <a:gdLst/>
                <a:ahLst/>
                <a:cxnLst/>
                <a:rect l="l" t="t" r="r" b="b"/>
                <a:pathLst>
                  <a:path w="13479" h="2260" extrusionOk="0">
                    <a:moveTo>
                      <a:pt x="12963" y="1"/>
                    </a:moveTo>
                    <a:cubicBezTo>
                      <a:pt x="12949" y="1"/>
                      <a:pt x="12942" y="23"/>
                      <a:pt x="12951" y="51"/>
                    </a:cubicBezTo>
                    <a:cubicBezTo>
                      <a:pt x="13044" y="253"/>
                      <a:pt x="13137" y="485"/>
                      <a:pt x="13230" y="702"/>
                    </a:cubicBezTo>
                    <a:cubicBezTo>
                      <a:pt x="13044" y="733"/>
                      <a:pt x="12874" y="780"/>
                      <a:pt x="12672" y="811"/>
                    </a:cubicBezTo>
                    <a:lnTo>
                      <a:pt x="12036" y="951"/>
                    </a:lnTo>
                    <a:cubicBezTo>
                      <a:pt x="11602" y="1028"/>
                      <a:pt x="11183" y="1121"/>
                      <a:pt x="10749" y="1199"/>
                    </a:cubicBezTo>
                    <a:cubicBezTo>
                      <a:pt x="9896" y="1354"/>
                      <a:pt x="9027" y="1493"/>
                      <a:pt x="8174" y="1633"/>
                    </a:cubicBezTo>
                    <a:cubicBezTo>
                      <a:pt x="6437" y="1881"/>
                      <a:pt x="4685" y="2052"/>
                      <a:pt x="2948" y="2114"/>
                    </a:cubicBezTo>
                    <a:cubicBezTo>
                      <a:pt x="2451" y="2129"/>
                      <a:pt x="1955" y="2129"/>
                      <a:pt x="1474" y="2129"/>
                    </a:cubicBezTo>
                    <a:cubicBezTo>
                      <a:pt x="978" y="2129"/>
                      <a:pt x="497" y="2114"/>
                      <a:pt x="16" y="2052"/>
                    </a:cubicBezTo>
                    <a:cubicBezTo>
                      <a:pt x="1" y="2052"/>
                      <a:pt x="1" y="2067"/>
                      <a:pt x="16" y="2067"/>
                    </a:cubicBezTo>
                    <a:cubicBezTo>
                      <a:pt x="419" y="2176"/>
                      <a:pt x="854" y="2207"/>
                      <a:pt x="1272" y="2222"/>
                    </a:cubicBezTo>
                    <a:cubicBezTo>
                      <a:pt x="1602" y="2245"/>
                      <a:pt x="1931" y="2259"/>
                      <a:pt x="2254" y="2259"/>
                    </a:cubicBezTo>
                    <a:cubicBezTo>
                      <a:pt x="2372" y="2259"/>
                      <a:pt x="2490" y="2258"/>
                      <a:pt x="2606" y="2253"/>
                    </a:cubicBezTo>
                    <a:cubicBezTo>
                      <a:pt x="3506" y="2222"/>
                      <a:pt x="4374" y="2191"/>
                      <a:pt x="5274" y="2098"/>
                    </a:cubicBezTo>
                    <a:cubicBezTo>
                      <a:pt x="7011" y="1943"/>
                      <a:pt x="8764" y="1711"/>
                      <a:pt x="10485" y="1400"/>
                    </a:cubicBezTo>
                    <a:cubicBezTo>
                      <a:pt x="10966" y="1323"/>
                      <a:pt x="11447" y="1214"/>
                      <a:pt x="11943" y="1121"/>
                    </a:cubicBezTo>
                    <a:cubicBezTo>
                      <a:pt x="12191" y="1059"/>
                      <a:pt x="12424" y="1028"/>
                      <a:pt x="12672" y="966"/>
                    </a:cubicBezTo>
                    <a:cubicBezTo>
                      <a:pt x="12889" y="935"/>
                      <a:pt x="13479" y="826"/>
                      <a:pt x="13448" y="795"/>
                    </a:cubicBezTo>
                    <a:cubicBezTo>
                      <a:pt x="13308" y="563"/>
                      <a:pt x="13137" y="253"/>
                      <a:pt x="12998" y="35"/>
                    </a:cubicBezTo>
                    <a:cubicBezTo>
                      <a:pt x="12985" y="11"/>
                      <a:pt x="12973" y="1"/>
                      <a:pt x="12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673;p33">
                <a:extLst>
                  <a:ext uri="{FF2B5EF4-FFF2-40B4-BE49-F238E27FC236}">
                    <a16:creationId xmlns:a16="http://schemas.microsoft.com/office/drawing/2014/main" id="{842FCA97-E96C-F0E0-CFBD-BC4FCC49187E}"/>
                  </a:ext>
                </a:extLst>
              </p:cNvPr>
              <p:cNvSpPr/>
              <p:nvPr/>
            </p:nvSpPr>
            <p:spPr>
              <a:xfrm>
                <a:off x="3538375" y="4667500"/>
                <a:ext cx="117900" cy="163425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6537" extrusionOk="0">
                    <a:moveTo>
                      <a:pt x="1193" y="1"/>
                    </a:moveTo>
                    <a:cubicBezTo>
                      <a:pt x="1185" y="1"/>
                      <a:pt x="1181" y="3"/>
                      <a:pt x="1179" y="7"/>
                    </a:cubicBezTo>
                    <a:cubicBezTo>
                      <a:pt x="1024" y="611"/>
                      <a:pt x="1" y="3512"/>
                      <a:pt x="16" y="3589"/>
                    </a:cubicBezTo>
                    <a:cubicBezTo>
                      <a:pt x="357" y="4830"/>
                      <a:pt x="1536" y="6536"/>
                      <a:pt x="2467" y="6536"/>
                    </a:cubicBezTo>
                    <a:cubicBezTo>
                      <a:pt x="3351" y="6536"/>
                      <a:pt x="3769" y="4117"/>
                      <a:pt x="3800" y="4039"/>
                    </a:cubicBezTo>
                    <a:cubicBezTo>
                      <a:pt x="4033" y="2984"/>
                      <a:pt x="4715" y="1821"/>
                      <a:pt x="4715" y="1821"/>
                    </a:cubicBezTo>
                    <a:cubicBezTo>
                      <a:pt x="4715" y="1821"/>
                      <a:pt x="1439" y="1"/>
                      <a:pt x="1193" y="1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674;p33">
                <a:extLst>
                  <a:ext uri="{FF2B5EF4-FFF2-40B4-BE49-F238E27FC236}">
                    <a16:creationId xmlns:a16="http://schemas.microsoft.com/office/drawing/2014/main" id="{8628F180-7478-2DB0-56FB-58F6FEF35631}"/>
                  </a:ext>
                </a:extLst>
              </p:cNvPr>
              <p:cNvSpPr/>
              <p:nvPr/>
            </p:nvSpPr>
            <p:spPr>
              <a:xfrm>
                <a:off x="3569775" y="4668050"/>
                <a:ext cx="86500" cy="107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4281" extrusionOk="0">
                    <a:moveTo>
                      <a:pt x="32" y="0"/>
                    </a:moveTo>
                    <a:cubicBezTo>
                      <a:pt x="1" y="1008"/>
                      <a:pt x="78" y="3691"/>
                      <a:pt x="2095" y="4234"/>
                    </a:cubicBezTo>
                    <a:lnTo>
                      <a:pt x="3211" y="1691"/>
                    </a:lnTo>
                    <a:lnTo>
                      <a:pt x="3134" y="1644"/>
                    </a:lnTo>
                    <a:lnTo>
                      <a:pt x="3025" y="1598"/>
                    </a:lnTo>
                    <a:cubicBezTo>
                      <a:pt x="2994" y="1566"/>
                      <a:pt x="2979" y="1551"/>
                      <a:pt x="2932" y="1535"/>
                    </a:cubicBezTo>
                    <a:lnTo>
                      <a:pt x="2917" y="1520"/>
                    </a:lnTo>
                    <a:lnTo>
                      <a:pt x="2793" y="1458"/>
                    </a:lnTo>
                    <a:lnTo>
                      <a:pt x="2777" y="1442"/>
                    </a:lnTo>
                    <a:lnTo>
                      <a:pt x="2653" y="1380"/>
                    </a:lnTo>
                    <a:lnTo>
                      <a:pt x="2606" y="1334"/>
                    </a:lnTo>
                    <a:lnTo>
                      <a:pt x="2405" y="1225"/>
                    </a:lnTo>
                    <a:lnTo>
                      <a:pt x="2250" y="1148"/>
                    </a:lnTo>
                    <a:lnTo>
                      <a:pt x="2110" y="1070"/>
                    </a:lnTo>
                    <a:lnTo>
                      <a:pt x="1676" y="838"/>
                    </a:lnTo>
                    <a:lnTo>
                      <a:pt x="1536" y="760"/>
                    </a:lnTo>
                    <a:cubicBezTo>
                      <a:pt x="1366" y="667"/>
                      <a:pt x="1180" y="589"/>
                      <a:pt x="1024" y="481"/>
                    </a:cubicBezTo>
                    <a:lnTo>
                      <a:pt x="916" y="434"/>
                    </a:lnTo>
                    <a:lnTo>
                      <a:pt x="838" y="388"/>
                    </a:lnTo>
                    <a:lnTo>
                      <a:pt x="761" y="357"/>
                    </a:lnTo>
                    <a:lnTo>
                      <a:pt x="559" y="248"/>
                    </a:lnTo>
                    <a:lnTo>
                      <a:pt x="451" y="202"/>
                    </a:lnTo>
                    <a:cubicBezTo>
                      <a:pt x="389" y="171"/>
                      <a:pt x="327" y="140"/>
                      <a:pt x="296" y="124"/>
                    </a:cubicBezTo>
                    <a:cubicBezTo>
                      <a:pt x="280" y="93"/>
                      <a:pt x="249" y="93"/>
                      <a:pt x="218" y="78"/>
                    </a:cubicBezTo>
                    <a:cubicBezTo>
                      <a:pt x="156" y="47"/>
                      <a:pt x="94" y="16"/>
                      <a:pt x="47" y="0"/>
                    </a:cubicBezTo>
                    <a:close/>
                    <a:moveTo>
                      <a:pt x="3242" y="1675"/>
                    </a:moveTo>
                    <a:lnTo>
                      <a:pt x="2095" y="4234"/>
                    </a:lnTo>
                    <a:cubicBezTo>
                      <a:pt x="2219" y="4265"/>
                      <a:pt x="2358" y="4281"/>
                      <a:pt x="2467" y="4281"/>
                    </a:cubicBezTo>
                    <a:cubicBezTo>
                      <a:pt x="2482" y="4203"/>
                      <a:pt x="2482" y="4141"/>
                      <a:pt x="2498" y="4110"/>
                    </a:cubicBezTo>
                    <a:lnTo>
                      <a:pt x="2498" y="4095"/>
                    </a:lnTo>
                    <a:cubicBezTo>
                      <a:pt x="2498" y="4064"/>
                      <a:pt x="2498" y="4048"/>
                      <a:pt x="2529" y="4033"/>
                    </a:cubicBezTo>
                    <a:lnTo>
                      <a:pt x="2529" y="4017"/>
                    </a:lnTo>
                    <a:lnTo>
                      <a:pt x="2529" y="3986"/>
                    </a:lnTo>
                    <a:cubicBezTo>
                      <a:pt x="2591" y="3753"/>
                      <a:pt x="2668" y="3536"/>
                      <a:pt x="2746" y="3319"/>
                    </a:cubicBezTo>
                    <a:cubicBezTo>
                      <a:pt x="2901" y="2885"/>
                      <a:pt x="3087" y="2466"/>
                      <a:pt x="3320" y="2032"/>
                    </a:cubicBezTo>
                    <a:cubicBezTo>
                      <a:pt x="3335" y="2001"/>
                      <a:pt x="3366" y="1985"/>
                      <a:pt x="3382" y="1939"/>
                    </a:cubicBezTo>
                    <a:cubicBezTo>
                      <a:pt x="3413" y="1861"/>
                      <a:pt x="3459" y="1799"/>
                      <a:pt x="3459" y="1784"/>
                    </a:cubicBezTo>
                    <a:lnTo>
                      <a:pt x="3366" y="1722"/>
                    </a:lnTo>
                    <a:lnTo>
                      <a:pt x="3242" y="16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675;p33">
                <a:extLst>
                  <a:ext uri="{FF2B5EF4-FFF2-40B4-BE49-F238E27FC236}">
                    <a16:creationId xmlns:a16="http://schemas.microsoft.com/office/drawing/2014/main" id="{FF2F5AC0-6D8B-A9DB-8BA7-AAFDBA2A3BEA}"/>
                  </a:ext>
                </a:extLst>
              </p:cNvPr>
              <p:cNvSpPr/>
              <p:nvPr/>
            </p:nvSpPr>
            <p:spPr>
              <a:xfrm>
                <a:off x="3558925" y="4523800"/>
                <a:ext cx="186150" cy="234525"/>
              </a:xfrm>
              <a:custGeom>
                <a:avLst/>
                <a:gdLst/>
                <a:ahLst/>
                <a:cxnLst/>
                <a:rect l="l" t="t" r="r" b="b"/>
                <a:pathLst>
                  <a:path w="7446" h="9381" extrusionOk="0">
                    <a:moveTo>
                      <a:pt x="4031" y="0"/>
                    </a:moveTo>
                    <a:cubicBezTo>
                      <a:pt x="3023" y="0"/>
                      <a:pt x="2008" y="408"/>
                      <a:pt x="1396" y="1257"/>
                    </a:cubicBezTo>
                    <a:cubicBezTo>
                      <a:pt x="559" y="2420"/>
                      <a:pt x="1" y="6390"/>
                      <a:pt x="636" y="7538"/>
                    </a:cubicBezTo>
                    <a:cubicBezTo>
                      <a:pt x="1258" y="8636"/>
                      <a:pt x="2425" y="9381"/>
                      <a:pt x="3599" y="9381"/>
                    </a:cubicBezTo>
                    <a:cubicBezTo>
                      <a:pt x="4183" y="9381"/>
                      <a:pt x="4769" y="9196"/>
                      <a:pt x="5289" y="8779"/>
                    </a:cubicBezTo>
                    <a:cubicBezTo>
                      <a:pt x="6794" y="7554"/>
                      <a:pt x="7445" y="2358"/>
                      <a:pt x="6670" y="1257"/>
                    </a:cubicBezTo>
                    <a:cubicBezTo>
                      <a:pt x="6096" y="431"/>
                      <a:pt x="5067" y="0"/>
                      <a:pt x="4031" y="0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676;p33">
                <a:extLst>
                  <a:ext uri="{FF2B5EF4-FFF2-40B4-BE49-F238E27FC236}">
                    <a16:creationId xmlns:a16="http://schemas.microsoft.com/office/drawing/2014/main" id="{A80549E4-58C0-DCEC-5595-5A35700290DE}"/>
                  </a:ext>
                </a:extLst>
              </p:cNvPr>
              <p:cNvSpPr/>
              <p:nvPr/>
            </p:nvSpPr>
            <p:spPr>
              <a:xfrm>
                <a:off x="3658200" y="4642675"/>
                <a:ext cx="10100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74" extrusionOk="0">
                    <a:moveTo>
                      <a:pt x="385" y="0"/>
                    </a:moveTo>
                    <a:cubicBezTo>
                      <a:pt x="380" y="0"/>
                      <a:pt x="372" y="11"/>
                      <a:pt x="372" y="22"/>
                    </a:cubicBezTo>
                    <a:cubicBezTo>
                      <a:pt x="326" y="302"/>
                      <a:pt x="248" y="596"/>
                      <a:pt x="0" y="643"/>
                    </a:cubicBezTo>
                    <a:lnTo>
                      <a:pt x="0" y="674"/>
                    </a:lnTo>
                    <a:cubicBezTo>
                      <a:pt x="310" y="674"/>
                      <a:pt x="403" y="255"/>
                      <a:pt x="388" y="7"/>
                    </a:cubicBezTo>
                    <a:cubicBezTo>
                      <a:pt x="388" y="2"/>
                      <a:pt x="386" y="0"/>
                      <a:pt x="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677;p33">
                <a:extLst>
                  <a:ext uri="{FF2B5EF4-FFF2-40B4-BE49-F238E27FC236}">
                    <a16:creationId xmlns:a16="http://schemas.microsoft.com/office/drawing/2014/main" id="{EECE12CC-D6FE-0150-7CF7-C347DDEC6D0A}"/>
                  </a:ext>
                </a:extLst>
              </p:cNvPr>
              <p:cNvSpPr/>
              <p:nvPr/>
            </p:nvSpPr>
            <p:spPr>
              <a:xfrm>
                <a:off x="3649000" y="4634900"/>
                <a:ext cx="227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66" extrusionOk="0">
                    <a:moveTo>
                      <a:pt x="491" y="1"/>
                    </a:moveTo>
                    <a:cubicBezTo>
                      <a:pt x="121" y="1"/>
                      <a:pt x="0" y="772"/>
                      <a:pt x="368" y="861"/>
                    </a:cubicBezTo>
                    <a:cubicBezTo>
                      <a:pt x="386" y="864"/>
                      <a:pt x="403" y="866"/>
                      <a:pt x="419" y="866"/>
                    </a:cubicBezTo>
                    <a:cubicBezTo>
                      <a:pt x="784" y="866"/>
                      <a:pt x="910" y="82"/>
                      <a:pt x="554" y="8"/>
                    </a:cubicBezTo>
                    <a:cubicBezTo>
                      <a:pt x="533" y="3"/>
                      <a:pt x="512" y="1"/>
                      <a:pt x="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678;p33">
                <a:extLst>
                  <a:ext uri="{FF2B5EF4-FFF2-40B4-BE49-F238E27FC236}">
                    <a16:creationId xmlns:a16="http://schemas.microsoft.com/office/drawing/2014/main" id="{B41E8550-D7F7-B367-BA52-5B974D1FE353}"/>
                  </a:ext>
                </a:extLst>
              </p:cNvPr>
              <p:cNvSpPr/>
              <p:nvPr/>
            </p:nvSpPr>
            <p:spPr>
              <a:xfrm>
                <a:off x="3701225" y="4650475"/>
                <a:ext cx="7400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66" extrusionOk="0">
                    <a:moveTo>
                      <a:pt x="142" y="1"/>
                    </a:moveTo>
                    <a:cubicBezTo>
                      <a:pt x="141" y="1"/>
                      <a:pt x="140" y="2"/>
                      <a:pt x="140" y="5"/>
                    </a:cubicBezTo>
                    <a:cubicBezTo>
                      <a:pt x="47" y="238"/>
                      <a:pt x="1" y="672"/>
                      <a:pt x="295" y="765"/>
                    </a:cubicBezTo>
                    <a:lnTo>
                      <a:pt x="295" y="750"/>
                    </a:lnTo>
                    <a:cubicBezTo>
                      <a:pt x="78" y="610"/>
                      <a:pt x="94" y="300"/>
                      <a:pt x="156" y="21"/>
                    </a:cubicBezTo>
                    <a:cubicBezTo>
                      <a:pt x="156" y="21"/>
                      <a:pt x="146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679;p33">
                <a:extLst>
                  <a:ext uri="{FF2B5EF4-FFF2-40B4-BE49-F238E27FC236}">
                    <a16:creationId xmlns:a16="http://schemas.microsoft.com/office/drawing/2014/main" id="{345DFF82-1924-F057-A362-A3CDDD661149}"/>
                  </a:ext>
                </a:extLst>
              </p:cNvPr>
              <p:cNvSpPr/>
              <p:nvPr/>
            </p:nvSpPr>
            <p:spPr>
              <a:xfrm>
                <a:off x="3699475" y="4644750"/>
                <a:ext cx="2282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872" extrusionOk="0">
                    <a:moveTo>
                      <a:pt x="485" y="1"/>
                    </a:moveTo>
                    <a:cubicBezTo>
                      <a:pt x="128" y="1"/>
                      <a:pt x="0" y="840"/>
                      <a:pt x="396" y="870"/>
                    </a:cubicBezTo>
                    <a:cubicBezTo>
                      <a:pt x="407" y="871"/>
                      <a:pt x="418" y="872"/>
                      <a:pt x="428" y="872"/>
                    </a:cubicBezTo>
                    <a:cubicBezTo>
                      <a:pt x="820" y="872"/>
                      <a:pt x="913" y="47"/>
                      <a:pt x="505" y="1"/>
                    </a:cubicBezTo>
                    <a:cubicBezTo>
                      <a:pt x="498" y="1"/>
                      <a:pt x="492" y="1"/>
                      <a:pt x="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680;p33">
                <a:extLst>
                  <a:ext uri="{FF2B5EF4-FFF2-40B4-BE49-F238E27FC236}">
                    <a16:creationId xmlns:a16="http://schemas.microsoft.com/office/drawing/2014/main" id="{C584C760-396F-2BDA-0FA6-E041BFCE3263}"/>
                  </a:ext>
                </a:extLst>
              </p:cNvPr>
              <p:cNvSpPr/>
              <p:nvPr/>
            </p:nvSpPr>
            <p:spPr>
              <a:xfrm>
                <a:off x="3650425" y="4609750"/>
                <a:ext cx="244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49" extrusionOk="0">
                    <a:moveTo>
                      <a:pt x="600" y="1"/>
                    </a:moveTo>
                    <a:cubicBezTo>
                      <a:pt x="567" y="1"/>
                      <a:pt x="533" y="3"/>
                      <a:pt x="497" y="6"/>
                    </a:cubicBezTo>
                    <a:cubicBezTo>
                      <a:pt x="327" y="21"/>
                      <a:pt x="171" y="99"/>
                      <a:pt x="78" y="223"/>
                    </a:cubicBezTo>
                    <a:cubicBezTo>
                      <a:pt x="1" y="300"/>
                      <a:pt x="16" y="440"/>
                      <a:pt x="94" y="486"/>
                    </a:cubicBezTo>
                    <a:cubicBezTo>
                      <a:pt x="140" y="533"/>
                      <a:pt x="187" y="548"/>
                      <a:pt x="233" y="548"/>
                    </a:cubicBezTo>
                    <a:lnTo>
                      <a:pt x="575" y="486"/>
                    </a:lnTo>
                    <a:cubicBezTo>
                      <a:pt x="714" y="486"/>
                      <a:pt x="838" y="455"/>
                      <a:pt x="931" y="378"/>
                    </a:cubicBezTo>
                    <a:cubicBezTo>
                      <a:pt x="978" y="316"/>
                      <a:pt x="978" y="223"/>
                      <a:pt x="947" y="145"/>
                    </a:cubicBezTo>
                    <a:cubicBezTo>
                      <a:pt x="847" y="33"/>
                      <a:pt x="737" y="1"/>
                      <a:pt x="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681;p33">
                <a:extLst>
                  <a:ext uri="{FF2B5EF4-FFF2-40B4-BE49-F238E27FC236}">
                    <a16:creationId xmlns:a16="http://schemas.microsoft.com/office/drawing/2014/main" id="{E0C7D3F8-9155-B139-BF70-43686CFD1518}"/>
                  </a:ext>
                </a:extLst>
              </p:cNvPr>
              <p:cNvSpPr/>
              <p:nvPr/>
            </p:nvSpPr>
            <p:spPr>
              <a:xfrm>
                <a:off x="3705100" y="4619650"/>
                <a:ext cx="236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947" h="657" extrusionOk="0">
                    <a:moveTo>
                      <a:pt x="297" y="1"/>
                    </a:moveTo>
                    <a:cubicBezTo>
                      <a:pt x="226" y="1"/>
                      <a:pt x="157" y="17"/>
                      <a:pt x="94" y="59"/>
                    </a:cubicBezTo>
                    <a:cubicBezTo>
                      <a:pt x="16" y="90"/>
                      <a:pt x="1" y="199"/>
                      <a:pt x="32" y="276"/>
                    </a:cubicBezTo>
                    <a:cubicBezTo>
                      <a:pt x="109" y="370"/>
                      <a:pt x="233" y="447"/>
                      <a:pt x="342" y="478"/>
                    </a:cubicBezTo>
                    <a:cubicBezTo>
                      <a:pt x="466" y="540"/>
                      <a:pt x="559" y="602"/>
                      <a:pt x="683" y="633"/>
                    </a:cubicBezTo>
                    <a:cubicBezTo>
                      <a:pt x="699" y="649"/>
                      <a:pt x="722" y="656"/>
                      <a:pt x="745" y="656"/>
                    </a:cubicBezTo>
                    <a:cubicBezTo>
                      <a:pt x="768" y="656"/>
                      <a:pt x="792" y="649"/>
                      <a:pt x="807" y="633"/>
                    </a:cubicBezTo>
                    <a:cubicBezTo>
                      <a:pt x="916" y="602"/>
                      <a:pt x="947" y="478"/>
                      <a:pt x="916" y="385"/>
                    </a:cubicBezTo>
                    <a:cubicBezTo>
                      <a:pt x="854" y="230"/>
                      <a:pt x="714" y="106"/>
                      <a:pt x="559" y="59"/>
                    </a:cubicBezTo>
                    <a:cubicBezTo>
                      <a:pt x="474" y="25"/>
                      <a:pt x="384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682;p33">
                <a:extLst>
                  <a:ext uri="{FF2B5EF4-FFF2-40B4-BE49-F238E27FC236}">
                    <a16:creationId xmlns:a16="http://schemas.microsoft.com/office/drawing/2014/main" id="{BC70BF81-5A18-957E-F4BD-10BCFA85A7EF}"/>
                  </a:ext>
                </a:extLst>
              </p:cNvPr>
              <p:cNvSpPr/>
              <p:nvPr/>
            </p:nvSpPr>
            <p:spPr>
              <a:xfrm>
                <a:off x="3647325" y="4702650"/>
                <a:ext cx="1360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544" h="306" extrusionOk="0">
                    <a:moveTo>
                      <a:pt x="36" y="0"/>
                    </a:moveTo>
                    <a:cubicBezTo>
                      <a:pt x="28" y="0"/>
                      <a:pt x="16" y="4"/>
                      <a:pt x="1" y="12"/>
                    </a:cubicBezTo>
                    <a:cubicBezTo>
                      <a:pt x="1" y="136"/>
                      <a:pt x="78" y="229"/>
                      <a:pt x="187" y="291"/>
                    </a:cubicBezTo>
                    <a:cubicBezTo>
                      <a:pt x="224" y="300"/>
                      <a:pt x="263" y="306"/>
                      <a:pt x="302" y="306"/>
                    </a:cubicBezTo>
                    <a:cubicBezTo>
                      <a:pt x="391" y="306"/>
                      <a:pt x="479" y="278"/>
                      <a:pt x="544" y="214"/>
                    </a:cubicBezTo>
                    <a:lnTo>
                      <a:pt x="544" y="182"/>
                    </a:lnTo>
                    <a:lnTo>
                      <a:pt x="528" y="182"/>
                    </a:lnTo>
                    <a:cubicBezTo>
                      <a:pt x="469" y="212"/>
                      <a:pt x="410" y="223"/>
                      <a:pt x="347" y="223"/>
                    </a:cubicBezTo>
                    <a:cubicBezTo>
                      <a:pt x="311" y="223"/>
                      <a:pt x="273" y="219"/>
                      <a:pt x="233" y="214"/>
                    </a:cubicBezTo>
                    <a:cubicBezTo>
                      <a:pt x="140" y="182"/>
                      <a:pt x="109" y="89"/>
                      <a:pt x="47" y="12"/>
                    </a:cubicBezTo>
                    <a:cubicBezTo>
                      <a:pt x="47" y="4"/>
                      <a:pt x="43" y="0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683;p33">
                <a:extLst>
                  <a:ext uri="{FF2B5EF4-FFF2-40B4-BE49-F238E27FC236}">
                    <a16:creationId xmlns:a16="http://schemas.microsoft.com/office/drawing/2014/main" id="{660DC725-1A1D-461F-6E13-794AE76E77A1}"/>
                  </a:ext>
                </a:extLst>
              </p:cNvPr>
              <p:cNvSpPr/>
              <p:nvPr/>
            </p:nvSpPr>
            <p:spPr>
              <a:xfrm>
                <a:off x="3658575" y="4618025"/>
                <a:ext cx="4462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3258" extrusionOk="0">
                    <a:moveTo>
                      <a:pt x="26" y="2628"/>
                    </a:moveTo>
                    <a:cubicBezTo>
                      <a:pt x="24" y="2628"/>
                      <a:pt x="18" y="2631"/>
                      <a:pt x="1" y="2637"/>
                    </a:cubicBezTo>
                    <a:cubicBezTo>
                      <a:pt x="6" y="2643"/>
                      <a:pt x="11" y="2649"/>
                      <a:pt x="17" y="2655"/>
                    </a:cubicBezTo>
                    <a:lnTo>
                      <a:pt x="17" y="2655"/>
                    </a:lnTo>
                    <a:cubicBezTo>
                      <a:pt x="20" y="2635"/>
                      <a:pt x="28" y="2628"/>
                      <a:pt x="26" y="2628"/>
                    </a:cubicBezTo>
                    <a:close/>
                    <a:moveTo>
                      <a:pt x="1660" y="0"/>
                    </a:moveTo>
                    <a:cubicBezTo>
                      <a:pt x="1645" y="0"/>
                      <a:pt x="1645" y="31"/>
                      <a:pt x="1645" y="31"/>
                    </a:cubicBezTo>
                    <a:cubicBezTo>
                      <a:pt x="1505" y="884"/>
                      <a:pt x="1505" y="1753"/>
                      <a:pt x="1381" y="2621"/>
                    </a:cubicBezTo>
                    <a:cubicBezTo>
                      <a:pt x="1257" y="2528"/>
                      <a:pt x="1117" y="2466"/>
                      <a:pt x="962" y="2404"/>
                    </a:cubicBezTo>
                    <a:cubicBezTo>
                      <a:pt x="931" y="2404"/>
                      <a:pt x="916" y="3009"/>
                      <a:pt x="869" y="3102"/>
                    </a:cubicBezTo>
                    <a:cubicBezTo>
                      <a:pt x="535" y="3087"/>
                      <a:pt x="275" y="2938"/>
                      <a:pt x="17" y="2655"/>
                    </a:cubicBezTo>
                    <a:lnTo>
                      <a:pt x="17" y="2655"/>
                    </a:lnTo>
                    <a:cubicBezTo>
                      <a:pt x="16" y="2659"/>
                      <a:pt x="16" y="2663"/>
                      <a:pt x="16" y="2668"/>
                    </a:cubicBezTo>
                    <a:cubicBezTo>
                      <a:pt x="125" y="2901"/>
                      <a:pt x="311" y="3087"/>
                      <a:pt x="543" y="3180"/>
                    </a:cubicBezTo>
                    <a:cubicBezTo>
                      <a:pt x="636" y="3226"/>
                      <a:pt x="760" y="3242"/>
                      <a:pt x="869" y="3257"/>
                    </a:cubicBezTo>
                    <a:lnTo>
                      <a:pt x="993" y="3257"/>
                    </a:lnTo>
                    <a:cubicBezTo>
                      <a:pt x="1024" y="3257"/>
                      <a:pt x="1040" y="3242"/>
                      <a:pt x="1040" y="3211"/>
                    </a:cubicBezTo>
                    <a:lnTo>
                      <a:pt x="1040" y="3180"/>
                    </a:lnTo>
                    <a:lnTo>
                      <a:pt x="1040" y="3164"/>
                    </a:lnTo>
                    <a:cubicBezTo>
                      <a:pt x="1086" y="2947"/>
                      <a:pt x="1117" y="2637"/>
                      <a:pt x="1117" y="2637"/>
                    </a:cubicBezTo>
                    <a:cubicBezTo>
                      <a:pt x="1182" y="2689"/>
                      <a:pt x="1443" y="2860"/>
                      <a:pt x="1526" y="2860"/>
                    </a:cubicBezTo>
                    <a:cubicBezTo>
                      <a:pt x="1542" y="2860"/>
                      <a:pt x="1551" y="2854"/>
                      <a:pt x="1551" y="2839"/>
                    </a:cubicBezTo>
                    <a:cubicBezTo>
                      <a:pt x="1660" y="1939"/>
                      <a:pt x="1784" y="946"/>
                      <a:pt x="1707" y="31"/>
                    </a:cubicBezTo>
                    <a:cubicBezTo>
                      <a:pt x="1707" y="0"/>
                      <a:pt x="1691" y="0"/>
                      <a:pt x="16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684;p33">
                <a:extLst>
                  <a:ext uri="{FF2B5EF4-FFF2-40B4-BE49-F238E27FC236}">
                    <a16:creationId xmlns:a16="http://schemas.microsoft.com/office/drawing/2014/main" id="{502B4F3E-5E12-D793-D81F-C7FC3B46046F}"/>
                  </a:ext>
                </a:extLst>
              </p:cNvPr>
              <p:cNvSpPr/>
              <p:nvPr/>
            </p:nvSpPr>
            <p:spPr>
              <a:xfrm>
                <a:off x="3653925" y="4684325"/>
                <a:ext cx="2405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736" extrusionOk="0">
                    <a:moveTo>
                      <a:pt x="233" y="0"/>
                    </a:moveTo>
                    <a:cubicBezTo>
                      <a:pt x="171" y="93"/>
                      <a:pt x="124" y="171"/>
                      <a:pt x="93" y="233"/>
                    </a:cubicBezTo>
                    <a:cubicBezTo>
                      <a:pt x="16" y="388"/>
                      <a:pt x="0" y="590"/>
                      <a:pt x="187" y="683"/>
                    </a:cubicBezTo>
                    <a:cubicBezTo>
                      <a:pt x="245" y="718"/>
                      <a:pt x="329" y="735"/>
                      <a:pt x="407" y="735"/>
                    </a:cubicBezTo>
                    <a:cubicBezTo>
                      <a:pt x="433" y="735"/>
                      <a:pt x="458" y="733"/>
                      <a:pt x="481" y="729"/>
                    </a:cubicBezTo>
                    <a:cubicBezTo>
                      <a:pt x="652" y="683"/>
                      <a:pt x="822" y="590"/>
                      <a:pt x="962" y="481"/>
                    </a:cubicBezTo>
                    <a:cubicBezTo>
                      <a:pt x="667" y="404"/>
                      <a:pt x="404" y="218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685;p33">
                <a:extLst>
                  <a:ext uri="{FF2B5EF4-FFF2-40B4-BE49-F238E27FC236}">
                    <a16:creationId xmlns:a16="http://schemas.microsoft.com/office/drawing/2014/main" id="{9620FCEA-1DC7-064E-A220-5459DA01F651}"/>
                  </a:ext>
                </a:extLst>
              </p:cNvPr>
              <p:cNvSpPr/>
              <p:nvPr/>
            </p:nvSpPr>
            <p:spPr>
              <a:xfrm>
                <a:off x="3653925" y="4690525"/>
                <a:ext cx="124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88" extrusionOk="0">
                    <a:moveTo>
                      <a:pt x="93" y="1"/>
                    </a:moveTo>
                    <a:cubicBezTo>
                      <a:pt x="16" y="156"/>
                      <a:pt x="0" y="342"/>
                      <a:pt x="187" y="435"/>
                    </a:cubicBezTo>
                    <a:cubicBezTo>
                      <a:pt x="245" y="470"/>
                      <a:pt x="329" y="487"/>
                      <a:pt x="407" y="487"/>
                    </a:cubicBezTo>
                    <a:cubicBezTo>
                      <a:pt x="433" y="487"/>
                      <a:pt x="458" y="485"/>
                      <a:pt x="481" y="481"/>
                    </a:cubicBezTo>
                    <a:cubicBezTo>
                      <a:pt x="497" y="249"/>
                      <a:pt x="311" y="47"/>
                      <a:pt x="93" y="1"/>
                    </a:cubicBezTo>
                    <a:close/>
                  </a:path>
                </a:pathLst>
              </a:custGeom>
              <a:solidFill>
                <a:srgbClr val="FF99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686;p33">
                <a:extLst>
                  <a:ext uri="{FF2B5EF4-FFF2-40B4-BE49-F238E27FC236}">
                    <a16:creationId xmlns:a16="http://schemas.microsoft.com/office/drawing/2014/main" id="{2349EB3C-DA16-A875-A740-56623608C6E7}"/>
                  </a:ext>
                </a:extLst>
              </p:cNvPr>
              <p:cNvSpPr/>
              <p:nvPr/>
            </p:nvSpPr>
            <p:spPr>
              <a:xfrm>
                <a:off x="3623300" y="4613900"/>
                <a:ext cx="62050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312" extrusionOk="0">
                    <a:moveTo>
                      <a:pt x="1293" y="164"/>
                    </a:moveTo>
                    <a:cubicBezTo>
                      <a:pt x="1312" y="164"/>
                      <a:pt x="1331" y="164"/>
                      <a:pt x="1349" y="165"/>
                    </a:cubicBezTo>
                    <a:cubicBezTo>
                      <a:pt x="1458" y="165"/>
                      <a:pt x="1536" y="196"/>
                      <a:pt x="1613" y="212"/>
                    </a:cubicBezTo>
                    <a:cubicBezTo>
                      <a:pt x="2032" y="351"/>
                      <a:pt x="2327" y="770"/>
                      <a:pt x="2280" y="1235"/>
                    </a:cubicBezTo>
                    <a:cubicBezTo>
                      <a:pt x="2251" y="1751"/>
                      <a:pt x="1815" y="2169"/>
                      <a:pt x="1305" y="2169"/>
                    </a:cubicBezTo>
                    <a:cubicBezTo>
                      <a:pt x="1279" y="2169"/>
                      <a:pt x="1252" y="2168"/>
                      <a:pt x="1225" y="2166"/>
                    </a:cubicBezTo>
                    <a:cubicBezTo>
                      <a:pt x="683" y="2119"/>
                      <a:pt x="248" y="1639"/>
                      <a:pt x="295" y="1096"/>
                    </a:cubicBezTo>
                    <a:cubicBezTo>
                      <a:pt x="325" y="572"/>
                      <a:pt x="774" y="164"/>
                      <a:pt x="1293" y="164"/>
                    </a:cubicBezTo>
                    <a:close/>
                    <a:moveTo>
                      <a:pt x="1297" y="0"/>
                    </a:moveTo>
                    <a:cubicBezTo>
                      <a:pt x="807" y="0"/>
                      <a:pt x="349" y="327"/>
                      <a:pt x="186" y="817"/>
                    </a:cubicBezTo>
                    <a:cubicBezTo>
                      <a:pt x="0" y="1406"/>
                      <a:pt x="341" y="2073"/>
                      <a:pt x="946" y="2259"/>
                    </a:cubicBezTo>
                    <a:cubicBezTo>
                      <a:pt x="1004" y="2294"/>
                      <a:pt x="1071" y="2311"/>
                      <a:pt x="1147" y="2311"/>
                    </a:cubicBezTo>
                    <a:cubicBezTo>
                      <a:pt x="1172" y="2311"/>
                      <a:pt x="1198" y="2309"/>
                      <a:pt x="1225" y="2306"/>
                    </a:cubicBezTo>
                    <a:cubicBezTo>
                      <a:pt x="1245" y="2307"/>
                      <a:pt x="1264" y="2307"/>
                      <a:pt x="1284" y="2307"/>
                    </a:cubicBezTo>
                    <a:cubicBezTo>
                      <a:pt x="1894" y="2307"/>
                      <a:pt x="2405" y="1836"/>
                      <a:pt x="2435" y="1220"/>
                    </a:cubicBezTo>
                    <a:cubicBezTo>
                      <a:pt x="2482" y="693"/>
                      <a:pt x="2156" y="212"/>
                      <a:pt x="1644" y="57"/>
                    </a:cubicBezTo>
                    <a:cubicBezTo>
                      <a:pt x="1529" y="18"/>
                      <a:pt x="1412" y="0"/>
                      <a:pt x="12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687;p33">
                <a:extLst>
                  <a:ext uri="{FF2B5EF4-FFF2-40B4-BE49-F238E27FC236}">
                    <a16:creationId xmlns:a16="http://schemas.microsoft.com/office/drawing/2014/main" id="{767B47EB-237E-601D-4764-09C2EA4D85F4}"/>
                  </a:ext>
                </a:extLst>
              </p:cNvPr>
              <p:cNvSpPr/>
              <p:nvPr/>
            </p:nvSpPr>
            <p:spPr>
              <a:xfrm>
                <a:off x="3695400" y="4626475"/>
                <a:ext cx="4657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2281" extrusionOk="0">
                    <a:moveTo>
                      <a:pt x="1031" y="145"/>
                    </a:moveTo>
                    <a:cubicBezTo>
                      <a:pt x="1070" y="145"/>
                      <a:pt x="1109" y="150"/>
                      <a:pt x="1149" y="159"/>
                    </a:cubicBezTo>
                    <a:cubicBezTo>
                      <a:pt x="1164" y="159"/>
                      <a:pt x="1180" y="174"/>
                      <a:pt x="1211" y="174"/>
                    </a:cubicBezTo>
                    <a:cubicBezTo>
                      <a:pt x="1381" y="252"/>
                      <a:pt x="1521" y="360"/>
                      <a:pt x="1567" y="546"/>
                    </a:cubicBezTo>
                    <a:cubicBezTo>
                      <a:pt x="1676" y="763"/>
                      <a:pt x="1707" y="1027"/>
                      <a:pt x="1645" y="1275"/>
                    </a:cubicBezTo>
                    <a:cubicBezTo>
                      <a:pt x="1546" y="1772"/>
                      <a:pt x="1213" y="2138"/>
                      <a:pt x="861" y="2138"/>
                    </a:cubicBezTo>
                    <a:cubicBezTo>
                      <a:pt x="827" y="2138"/>
                      <a:pt x="794" y="2135"/>
                      <a:pt x="761" y="2128"/>
                    </a:cubicBezTo>
                    <a:cubicBezTo>
                      <a:pt x="373" y="2051"/>
                      <a:pt x="156" y="1539"/>
                      <a:pt x="249" y="996"/>
                    </a:cubicBezTo>
                    <a:cubicBezTo>
                      <a:pt x="296" y="748"/>
                      <a:pt x="435" y="515"/>
                      <a:pt x="606" y="345"/>
                    </a:cubicBezTo>
                    <a:cubicBezTo>
                      <a:pt x="718" y="220"/>
                      <a:pt x="871" y="145"/>
                      <a:pt x="1031" y="145"/>
                    </a:cubicBezTo>
                    <a:close/>
                    <a:moveTo>
                      <a:pt x="1047" y="1"/>
                    </a:moveTo>
                    <a:cubicBezTo>
                      <a:pt x="849" y="1"/>
                      <a:pt x="654" y="78"/>
                      <a:pt x="513" y="236"/>
                    </a:cubicBezTo>
                    <a:cubicBezTo>
                      <a:pt x="311" y="438"/>
                      <a:pt x="172" y="701"/>
                      <a:pt x="125" y="981"/>
                    </a:cubicBezTo>
                    <a:cubicBezTo>
                      <a:pt x="1" y="1570"/>
                      <a:pt x="234" y="2128"/>
                      <a:pt x="668" y="2268"/>
                    </a:cubicBezTo>
                    <a:cubicBezTo>
                      <a:pt x="689" y="2268"/>
                      <a:pt x="702" y="2275"/>
                      <a:pt x="718" y="2275"/>
                    </a:cubicBezTo>
                    <a:cubicBezTo>
                      <a:pt x="726" y="2275"/>
                      <a:pt x="735" y="2273"/>
                      <a:pt x="745" y="2268"/>
                    </a:cubicBezTo>
                    <a:cubicBezTo>
                      <a:pt x="787" y="2276"/>
                      <a:pt x="828" y="2280"/>
                      <a:pt x="869" y="2280"/>
                    </a:cubicBezTo>
                    <a:cubicBezTo>
                      <a:pt x="1293" y="2280"/>
                      <a:pt x="1701" y="1856"/>
                      <a:pt x="1800" y="1291"/>
                    </a:cubicBezTo>
                    <a:cubicBezTo>
                      <a:pt x="1862" y="1027"/>
                      <a:pt x="1847" y="732"/>
                      <a:pt x="1722" y="469"/>
                    </a:cubicBezTo>
                    <a:cubicBezTo>
                      <a:pt x="1691" y="345"/>
                      <a:pt x="1614" y="252"/>
                      <a:pt x="1536" y="174"/>
                    </a:cubicBezTo>
                    <a:cubicBezTo>
                      <a:pt x="1392" y="59"/>
                      <a:pt x="1218" y="1"/>
                      <a:pt x="10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688;p33">
                <a:extLst>
                  <a:ext uri="{FF2B5EF4-FFF2-40B4-BE49-F238E27FC236}">
                    <a16:creationId xmlns:a16="http://schemas.microsoft.com/office/drawing/2014/main" id="{4B11B401-5902-831B-FB46-28A40AEF9445}"/>
                  </a:ext>
                </a:extLst>
              </p:cNvPr>
              <p:cNvSpPr/>
              <p:nvPr/>
            </p:nvSpPr>
            <p:spPr>
              <a:xfrm>
                <a:off x="3681075" y="4641375"/>
                <a:ext cx="213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308" extrusionOk="0">
                    <a:moveTo>
                      <a:pt x="415" y="1"/>
                    </a:moveTo>
                    <a:cubicBezTo>
                      <a:pt x="252" y="1"/>
                      <a:pt x="93" y="59"/>
                      <a:pt x="0" y="121"/>
                    </a:cubicBezTo>
                    <a:lnTo>
                      <a:pt x="78" y="261"/>
                    </a:lnTo>
                    <a:cubicBezTo>
                      <a:pt x="87" y="261"/>
                      <a:pt x="267" y="170"/>
                      <a:pt x="441" y="170"/>
                    </a:cubicBezTo>
                    <a:cubicBezTo>
                      <a:pt x="546" y="170"/>
                      <a:pt x="650" y="202"/>
                      <a:pt x="714" y="307"/>
                    </a:cubicBezTo>
                    <a:lnTo>
                      <a:pt x="853" y="229"/>
                    </a:lnTo>
                    <a:cubicBezTo>
                      <a:pt x="745" y="59"/>
                      <a:pt x="578" y="1"/>
                      <a:pt x="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689;p33">
                <a:extLst>
                  <a:ext uri="{FF2B5EF4-FFF2-40B4-BE49-F238E27FC236}">
                    <a16:creationId xmlns:a16="http://schemas.microsoft.com/office/drawing/2014/main" id="{8E8C6502-BF1C-8D2F-4A33-4AC701844FC1}"/>
                  </a:ext>
                </a:extLst>
              </p:cNvPr>
              <p:cNvSpPr/>
              <p:nvPr/>
            </p:nvSpPr>
            <p:spPr>
              <a:xfrm>
                <a:off x="3551950" y="4614150"/>
                <a:ext cx="799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776" extrusionOk="0">
                    <a:moveTo>
                      <a:pt x="791" y="0"/>
                    </a:moveTo>
                    <a:cubicBezTo>
                      <a:pt x="450" y="0"/>
                      <a:pt x="47" y="496"/>
                      <a:pt x="0" y="543"/>
                    </a:cubicBezTo>
                    <a:lnTo>
                      <a:pt x="124" y="652"/>
                    </a:lnTo>
                    <a:cubicBezTo>
                      <a:pt x="233" y="512"/>
                      <a:pt x="559" y="155"/>
                      <a:pt x="791" y="155"/>
                    </a:cubicBezTo>
                    <a:cubicBezTo>
                      <a:pt x="1055" y="155"/>
                      <a:pt x="2575" y="605"/>
                      <a:pt x="3164" y="776"/>
                    </a:cubicBezTo>
                    <a:lnTo>
                      <a:pt x="3195" y="621"/>
                    </a:lnTo>
                    <a:cubicBezTo>
                      <a:pt x="3118" y="605"/>
                      <a:pt x="1133" y="31"/>
                      <a:pt x="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690;p33">
                <a:extLst>
                  <a:ext uri="{FF2B5EF4-FFF2-40B4-BE49-F238E27FC236}">
                    <a16:creationId xmlns:a16="http://schemas.microsoft.com/office/drawing/2014/main" id="{4F8EA804-4B40-3E01-01E6-3A79C3BD358D}"/>
                  </a:ext>
                </a:extLst>
              </p:cNvPr>
              <p:cNvSpPr/>
              <p:nvPr/>
            </p:nvSpPr>
            <p:spPr>
              <a:xfrm>
                <a:off x="3559325" y="4506175"/>
                <a:ext cx="210175" cy="125650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5026" extrusionOk="0">
                    <a:moveTo>
                      <a:pt x="3221" y="1"/>
                    </a:moveTo>
                    <a:cubicBezTo>
                      <a:pt x="3106" y="1"/>
                      <a:pt x="3003" y="17"/>
                      <a:pt x="2916" y="54"/>
                    </a:cubicBezTo>
                    <a:cubicBezTo>
                      <a:pt x="2280" y="333"/>
                      <a:pt x="2109" y="783"/>
                      <a:pt x="2109" y="783"/>
                    </a:cubicBezTo>
                    <a:cubicBezTo>
                      <a:pt x="2109" y="783"/>
                      <a:pt x="2081" y="781"/>
                      <a:pt x="2033" y="781"/>
                    </a:cubicBezTo>
                    <a:cubicBezTo>
                      <a:pt x="1827" y="781"/>
                      <a:pt x="1254" y="821"/>
                      <a:pt x="915" y="1248"/>
                    </a:cubicBezTo>
                    <a:cubicBezTo>
                      <a:pt x="481" y="1745"/>
                      <a:pt x="0" y="4784"/>
                      <a:pt x="869" y="5017"/>
                    </a:cubicBezTo>
                    <a:cubicBezTo>
                      <a:pt x="889" y="5023"/>
                      <a:pt x="911" y="5025"/>
                      <a:pt x="932" y="5025"/>
                    </a:cubicBezTo>
                    <a:cubicBezTo>
                      <a:pt x="1514" y="5025"/>
                      <a:pt x="2264" y="3063"/>
                      <a:pt x="2264" y="3063"/>
                    </a:cubicBezTo>
                    <a:cubicBezTo>
                      <a:pt x="2422" y="3119"/>
                      <a:pt x="2584" y="3146"/>
                      <a:pt x="2744" y="3146"/>
                    </a:cubicBezTo>
                    <a:cubicBezTo>
                      <a:pt x="3202" y="3146"/>
                      <a:pt x="3644" y="2926"/>
                      <a:pt x="3908" y="2536"/>
                    </a:cubicBezTo>
                    <a:cubicBezTo>
                      <a:pt x="3908" y="2536"/>
                      <a:pt x="4972" y="3889"/>
                      <a:pt x="6231" y="3889"/>
                    </a:cubicBezTo>
                    <a:cubicBezTo>
                      <a:pt x="6430" y="3889"/>
                      <a:pt x="6634" y="3855"/>
                      <a:pt x="6840" y="3776"/>
                    </a:cubicBezTo>
                    <a:cubicBezTo>
                      <a:pt x="8096" y="3342"/>
                      <a:pt x="8406" y="1031"/>
                      <a:pt x="8050" y="550"/>
                    </a:cubicBezTo>
                    <a:cubicBezTo>
                      <a:pt x="7954" y="418"/>
                      <a:pt x="7799" y="352"/>
                      <a:pt x="7627" y="352"/>
                    </a:cubicBezTo>
                    <a:cubicBezTo>
                      <a:pt x="7435" y="352"/>
                      <a:pt x="7221" y="434"/>
                      <a:pt x="7041" y="597"/>
                    </a:cubicBezTo>
                    <a:cubicBezTo>
                      <a:pt x="7134" y="799"/>
                      <a:pt x="7150" y="1031"/>
                      <a:pt x="7088" y="1248"/>
                    </a:cubicBezTo>
                    <a:cubicBezTo>
                      <a:pt x="7020" y="1491"/>
                      <a:pt x="6886" y="1605"/>
                      <a:pt x="6776" y="1605"/>
                    </a:cubicBezTo>
                    <a:cubicBezTo>
                      <a:pt x="6634" y="1605"/>
                      <a:pt x="6536" y="1413"/>
                      <a:pt x="6685" y="1062"/>
                    </a:cubicBezTo>
                    <a:cubicBezTo>
                      <a:pt x="6762" y="876"/>
                      <a:pt x="6886" y="721"/>
                      <a:pt x="7041" y="581"/>
                    </a:cubicBezTo>
                    <a:cubicBezTo>
                      <a:pt x="7010" y="581"/>
                      <a:pt x="7010" y="566"/>
                      <a:pt x="7010" y="566"/>
                    </a:cubicBezTo>
                    <a:cubicBezTo>
                      <a:pt x="6923" y="369"/>
                      <a:pt x="6720" y="257"/>
                      <a:pt x="6515" y="257"/>
                    </a:cubicBezTo>
                    <a:cubicBezTo>
                      <a:pt x="6429" y="257"/>
                      <a:pt x="6344" y="277"/>
                      <a:pt x="6266" y="318"/>
                    </a:cubicBezTo>
                    <a:cubicBezTo>
                      <a:pt x="5971" y="442"/>
                      <a:pt x="5739" y="643"/>
                      <a:pt x="5537" y="892"/>
                    </a:cubicBezTo>
                    <a:cubicBezTo>
                      <a:pt x="5537" y="892"/>
                      <a:pt x="4069" y="1"/>
                      <a:pt x="3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691;p33">
                <a:extLst>
                  <a:ext uri="{FF2B5EF4-FFF2-40B4-BE49-F238E27FC236}">
                    <a16:creationId xmlns:a16="http://schemas.microsoft.com/office/drawing/2014/main" id="{FD6549B4-4338-AD76-6376-C2273568A2E4}"/>
                  </a:ext>
                </a:extLst>
              </p:cNvPr>
              <p:cNvSpPr/>
              <p:nvPr/>
            </p:nvSpPr>
            <p:spPr>
              <a:xfrm>
                <a:off x="3543800" y="4603825"/>
                <a:ext cx="44625" cy="68200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2728" extrusionOk="0">
                    <a:moveTo>
                      <a:pt x="740" y="1"/>
                    </a:moveTo>
                    <a:cubicBezTo>
                      <a:pt x="711" y="1"/>
                      <a:pt x="682" y="4"/>
                      <a:pt x="652" y="10"/>
                    </a:cubicBezTo>
                    <a:cubicBezTo>
                      <a:pt x="1" y="150"/>
                      <a:pt x="94" y="2104"/>
                      <a:pt x="683" y="2554"/>
                    </a:cubicBezTo>
                    <a:cubicBezTo>
                      <a:pt x="813" y="2669"/>
                      <a:pt x="976" y="2727"/>
                      <a:pt x="1138" y="2727"/>
                    </a:cubicBezTo>
                    <a:cubicBezTo>
                      <a:pt x="1325" y="2727"/>
                      <a:pt x="1512" y="2649"/>
                      <a:pt x="1645" y="2491"/>
                    </a:cubicBezTo>
                    <a:lnTo>
                      <a:pt x="1660" y="2476"/>
                    </a:lnTo>
                    <a:lnTo>
                      <a:pt x="1784" y="1375"/>
                    </a:lnTo>
                    <a:cubicBezTo>
                      <a:pt x="1784" y="1375"/>
                      <a:pt x="1359" y="1"/>
                      <a:pt x="740" y="1"/>
                    </a:cubicBezTo>
                    <a:close/>
                  </a:path>
                </a:pathLst>
              </a:custGeom>
              <a:solidFill>
                <a:srgbClr val="D376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692;p33">
                <a:extLst>
                  <a:ext uri="{FF2B5EF4-FFF2-40B4-BE49-F238E27FC236}">
                    <a16:creationId xmlns:a16="http://schemas.microsoft.com/office/drawing/2014/main" id="{23CF6BEC-0300-34D5-8764-9A56ED6EA4FE}"/>
                  </a:ext>
                </a:extLst>
              </p:cNvPr>
              <p:cNvSpPr/>
              <p:nvPr/>
            </p:nvSpPr>
            <p:spPr>
              <a:xfrm>
                <a:off x="3561250" y="4618025"/>
                <a:ext cx="20200" cy="4597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839" extrusionOk="0">
                    <a:moveTo>
                      <a:pt x="16" y="0"/>
                    </a:moveTo>
                    <a:cubicBezTo>
                      <a:pt x="6" y="0"/>
                      <a:pt x="2" y="14"/>
                      <a:pt x="6" y="14"/>
                    </a:cubicBezTo>
                    <a:cubicBezTo>
                      <a:pt x="7" y="14"/>
                      <a:pt x="11" y="11"/>
                      <a:pt x="16" y="0"/>
                    </a:cubicBezTo>
                    <a:lnTo>
                      <a:pt x="16" y="0"/>
                    </a:lnTo>
                    <a:cubicBezTo>
                      <a:pt x="16" y="0"/>
                      <a:pt x="16" y="0"/>
                      <a:pt x="16" y="0"/>
                    </a:cubicBezTo>
                    <a:close/>
                    <a:moveTo>
                      <a:pt x="16" y="0"/>
                    </a:moveTo>
                    <a:lnTo>
                      <a:pt x="16" y="0"/>
                    </a:lnTo>
                    <a:cubicBezTo>
                      <a:pt x="404" y="357"/>
                      <a:pt x="528" y="838"/>
                      <a:pt x="543" y="1350"/>
                    </a:cubicBezTo>
                    <a:cubicBezTo>
                      <a:pt x="482" y="1177"/>
                      <a:pt x="371" y="1043"/>
                      <a:pt x="179" y="1043"/>
                    </a:cubicBezTo>
                    <a:cubicBezTo>
                      <a:pt x="130" y="1043"/>
                      <a:pt x="76" y="1052"/>
                      <a:pt x="16" y="1070"/>
                    </a:cubicBezTo>
                    <a:cubicBezTo>
                      <a:pt x="1" y="1070"/>
                      <a:pt x="16" y="1086"/>
                      <a:pt x="16" y="1086"/>
                    </a:cubicBezTo>
                    <a:cubicBezTo>
                      <a:pt x="187" y="1086"/>
                      <a:pt x="373" y="1210"/>
                      <a:pt x="419" y="1381"/>
                    </a:cubicBezTo>
                    <a:cubicBezTo>
                      <a:pt x="481" y="1520"/>
                      <a:pt x="497" y="1675"/>
                      <a:pt x="528" y="1815"/>
                    </a:cubicBezTo>
                    <a:cubicBezTo>
                      <a:pt x="528" y="1830"/>
                      <a:pt x="551" y="1838"/>
                      <a:pt x="574" y="1838"/>
                    </a:cubicBezTo>
                    <a:cubicBezTo>
                      <a:pt x="598" y="1838"/>
                      <a:pt x="621" y="1830"/>
                      <a:pt x="621" y="1815"/>
                    </a:cubicBezTo>
                    <a:cubicBezTo>
                      <a:pt x="807" y="1226"/>
                      <a:pt x="621" y="264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693;p33">
                <a:extLst>
                  <a:ext uri="{FF2B5EF4-FFF2-40B4-BE49-F238E27FC236}">
                    <a16:creationId xmlns:a16="http://schemas.microsoft.com/office/drawing/2014/main" id="{67456632-163E-C5A1-3D3A-64261634E083}"/>
                  </a:ext>
                </a:extLst>
              </p:cNvPr>
              <p:cNvSpPr/>
              <p:nvPr/>
            </p:nvSpPr>
            <p:spPr>
              <a:xfrm>
                <a:off x="3524025" y="4737825"/>
                <a:ext cx="122950" cy="129300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172" extrusionOk="0">
                    <a:moveTo>
                      <a:pt x="792" y="1"/>
                    </a:moveTo>
                    <a:lnTo>
                      <a:pt x="1" y="900"/>
                    </a:lnTo>
                    <a:cubicBezTo>
                      <a:pt x="1" y="900"/>
                      <a:pt x="2560" y="5171"/>
                      <a:pt x="2680" y="5171"/>
                    </a:cubicBezTo>
                    <a:cubicBezTo>
                      <a:pt x="2682" y="5171"/>
                      <a:pt x="2684" y="5169"/>
                      <a:pt x="2684" y="5165"/>
                    </a:cubicBezTo>
                    <a:lnTo>
                      <a:pt x="3878" y="3242"/>
                    </a:lnTo>
                    <a:lnTo>
                      <a:pt x="4917" y="4592"/>
                    </a:lnTo>
                    <a:lnTo>
                      <a:pt x="4886" y="1784"/>
                    </a:lnTo>
                    <a:lnTo>
                      <a:pt x="4390" y="1009"/>
                    </a:lnTo>
                    <a:lnTo>
                      <a:pt x="3770" y="2792"/>
                    </a:lnTo>
                    <a:lnTo>
                      <a:pt x="7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694;p33">
                <a:extLst>
                  <a:ext uri="{FF2B5EF4-FFF2-40B4-BE49-F238E27FC236}">
                    <a16:creationId xmlns:a16="http://schemas.microsoft.com/office/drawing/2014/main" id="{ED02763C-4141-AFB9-0EB8-09823A23A7E0}"/>
                  </a:ext>
                </a:extLst>
              </p:cNvPr>
              <p:cNvSpPr/>
              <p:nvPr/>
            </p:nvSpPr>
            <p:spPr>
              <a:xfrm>
                <a:off x="3527125" y="4765200"/>
                <a:ext cx="122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242" extrusionOk="0">
                    <a:moveTo>
                      <a:pt x="24" y="0"/>
                    </a:moveTo>
                    <a:cubicBezTo>
                      <a:pt x="20" y="0"/>
                      <a:pt x="16" y="2"/>
                      <a:pt x="16" y="7"/>
                    </a:cubicBezTo>
                    <a:cubicBezTo>
                      <a:pt x="16" y="38"/>
                      <a:pt x="1" y="38"/>
                      <a:pt x="16" y="38"/>
                    </a:cubicBezTo>
                    <a:cubicBezTo>
                      <a:pt x="389" y="782"/>
                      <a:pt x="2544" y="4241"/>
                      <a:pt x="2560" y="4241"/>
                    </a:cubicBezTo>
                    <a:cubicBezTo>
                      <a:pt x="2560" y="4241"/>
                      <a:pt x="2560" y="4241"/>
                      <a:pt x="2560" y="4241"/>
                    </a:cubicBezTo>
                    <a:cubicBezTo>
                      <a:pt x="2601" y="4241"/>
                      <a:pt x="3692" y="2534"/>
                      <a:pt x="3785" y="2209"/>
                    </a:cubicBezTo>
                    <a:cubicBezTo>
                      <a:pt x="3980" y="2449"/>
                      <a:pt x="4824" y="3641"/>
                      <a:pt x="4883" y="3641"/>
                    </a:cubicBezTo>
                    <a:cubicBezTo>
                      <a:pt x="4885" y="3641"/>
                      <a:pt x="4886" y="3639"/>
                      <a:pt x="4886" y="3636"/>
                    </a:cubicBezTo>
                    <a:cubicBezTo>
                      <a:pt x="4886" y="3062"/>
                      <a:pt x="4886" y="2442"/>
                      <a:pt x="4855" y="1837"/>
                    </a:cubicBezTo>
                    <a:cubicBezTo>
                      <a:pt x="4809" y="1294"/>
                      <a:pt x="4855" y="1248"/>
                      <a:pt x="4793" y="689"/>
                    </a:cubicBezTo>
                    <a:cubicBezTo>
                      <a:pt x="4793" y="682"/>
                      <a:pt x="4785" y="678"/>
                      <a:pt x="4778" y="678"/>
                    </a:cubicBezTo>
                    <a:cubicBezTo>
                      <a:pt x="4770" y="678"/>
                      <a:pt x="4762" y="682"/>
                      <a:pt x="4762" y="689"/>
                    </a:cubicBezTo>
                    <a:cubicBezTo>
                      <a:pt x="4638" y="1217"/>
                      <a:pt x="4731" y="2799"/>
                      <a:pt x="4731" y="3310"/>
                    </a:cubicBezTo>
                    <a:cubicBezTo>
                      <a:pt x="4685" y="3249"/>
                      <a:pt x="3809" y="2131"/>
                      <a:pt x="3771" y="2131"/>
                    </a:cubicBezTo>
                    <a:cubicBezTo>
                      <a:pt x="3770" y="2131"/>
                      <a:pt x="3770" y="2131"/>
                      <a:pt x="3770" y="2132"/>
                    </a:cubicBezTo>
                    <a:cubicBezTo>
                      <a:pt x="3568" y="2442"/>
                      <a:pt x="2637" y="3838"/>
                      <a:pt x="2591" y="3962"/>
                    </a:cubicBezTo>
                    <a:cubicBezTo>
                      <a:pt x="2157" y="3248"/>
                      <a:pt x="544" y="689"/>
                      <a:pt x="47" y="7"/>
                    </a:cubicBezTo>
                    <a:cubicBezTo>
                      <a:pt x="47" y="7"/>
                      <a:pt x="34" y="0"/>
                      <a:pt x="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695;p33">
                <a:extLst>
                  <a:ext uri="{FF2B5EF4-FFF2-40B4-BE49-F238E27FC236}">
                    <a16:creationId xmlns:a16="http://schemas.microsoft.com/office/drawing/2014/main" id="{DA16299D-DAD9-BECE-F5CB-310FA28AA629}"/>
                  </a:ext>
                </a:extLst>
              </p:cNvPr>
              <p:cNvSpPr/>
              <p:nvPr/>
            </p:nvSpPr>
            <p:spPr>
              <a:xfrm>
                <a:off x="3219650" y="5188775"/>
                <a:ext cx="11388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45553" h="109" extrusionOk="0">
                    <a:moveTo>
                      <a:pt x="22769" y="0"/>
                    </a:moveTo>
                    <a:lnTo>
                      <a:pt x="11369" y="16"/>
                    </a:lnTo>
                    <a:lnTo>
                      <a:pt x="5677" y="16"/>
                    </a:lnTo>
                    <a:lnTo>
                      <a:pt x="1" y="47"/>
                    </a:lnTo>
                    <a:lnTo>
                      <a:pt x="5677" y="78"/>
                    </a:lnTo>
                    <a:lnTo>
                      <a:pt x="11369" y="93"/>
                    </a:lnTo>
                    <a:lnTo>
                      <a:pt x="22769" y="109"/>
                    </a:lnTo>
                    <a:lnTo>
                      <a:pt x="34153" y="93"/>
                    </a:lnTo>
                    <a:lnTo>
                      <a:pt x="39860" y="78"/>
                    </a:lnTo>
                    <a:lnTo>
                      <a:pt x="45552" y="47"/>
                    </a:lnTo>
                    <a:lnTo>
                      <a:pt x="39860" y="16"/>
                    </a:lnTo>
                    <a:lnTo>
                      <a:pt x="34153" y="16"/>
                    </a:lnTo>
                    <a:lnTo>
                      <a:pt x="2276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696;p33">
                <a:extLst>
                  <a:ext uri="{FF2B5EF4-FFF2-40B4-BE49-F238E27FC236}">
                    <a16:creationId xmlns:a16="http://schemas.microsoft.com/office/drawing/2014/main" id="{2DDBB246-6B30-F50F-273C-7B5B386BFEDE}"/>
                  </a:ext>
                </a:extLst>
              </p:cNvPr>
              <p:cNvSpPr/>
              <p:nvPr/>
            </p:nvSpPr>
            <p:spPr>
              <a:xfrm>
                <a:off x="3705500" y="5182950"/>
                <a:ext cx="3869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699" extrusionOk="0">
                    <a:moveTo>
                      <a:pt x="0" y="1"/>
                    </a:moveTo>
                    <a:lnTo>
                      <a:pt x="0" y="699"/>
                    </a:lnTo>
                    <a:lnTo>
                      <a:pt x="15479" y="699"/>
                    </a:lnTo>
                    <a:lnTo>
                      <a:pt x="154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697;p33">
                <a:extLst>
                  <a:ext uri="{FF2B5EF4-FFF2-40B4-BE49-F238E27FC236}">
                    <a16:creationId xmlns:a16="http://schemas.microsoft.com/office/drawing/2014/main" id="{787A511B-DDE7-262D-0DD5-8CA2F5C240CC}"/>
                  </a:ext>
                </a:extLst>
              </p:cNvPr>
              <p:cNvSpPr/>
              <p:nvPr/>
            </p:nvSpPr>
            <p:spPr>
              <a:xfrm>
                <a:off x="3897425" y="5182950"/>
                <a:ext cx="19505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699" extrusionOk="0">
                    <a:moveTo>
                      <a:pt x="0" y="1"/>
                    </a:moveTo>
                    <a:lnTo>
                      <a:pt x="0" y="699"/>
                    </a:lnTo>
                    <a:lnTo>
                      <a:pt x="7802" y="699"/>
                    </a:lnTo>
                    <a:lnTo>
                      <a:pt x="780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698;p33">
                <a:extLst>
                  <a:ext uri="{FF2B5EF4-FFF2-40B4-BE49-F238E27FC236}">
                    <a16:creationId xmlns:a16="http://schemas.microsoft.com/office/drawing/2014/main" id="{31948081-C5B0-9EBA-A963-2F1F6DDCF565}"/>
                  </a:ext>
                </a:extLst>
              </p:cNvPr>
              <p:cNvSpPr/>
              <p:nvPr/>
            </p:nvSpPr>
            <p:spPr>
              <a:xfrm>
                <a:off x="3918750" y="4943725"/>
                <a:ext cx="426150" cy="255925"/>
              </a:xfrm>
              <a:custGeom>
                <a:avLst/>
                <a:gdLst/>
                <a:ahLst/>
                <a:cxnLst/>
                <a:rect l="l" t="t" r="r" b="b"/>
                <a:pathLst>
                  <a:path w="17046" h="10237" extrusionOk="0">
                    <a:moveTo>
                      <a:pt x="1970" y="0"/>
                    </a:moveTo>
                    <a:lnTo>
                      <a:pt x="0" y="10237"/>
                    </a:lnTo>
                    <a:lnTo>
                      <a:pt x="15076" y="10237"/>
                    </a:lnTo>
                    <a:lnTo>
                      <a:pt x="170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699;p33">
                <a:extLst>
                  <a:ext uri="{FF2B5EF4-FFF2-40B4-BE49-F238E27FC236}">
                    <a16:creationId xmlns:a16="http://schemas.microsoft.com/office/drawing/2014/main" id="{DEB936D5-4934-95A7-E8D3-D378B329345A}"/>
                  </a:ext>
                </a:extLst>
              </p:cNvPr>
              <p:cNvSpPr/>
              <p:nvPr/>
            </p:nvSpPr>
            <p:spPr>
              <a:xfrm>
                <a:off x="4107575" y="5048800"/>
                <a:ext cx="4887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831" extrusionOk="0">
                    <a:moveTo>
                      <a:pt x="1055" y="0"/>
                    </a:moveTo>
                    <a:cubicBezTo>
                      <a:pt x="543" y="16"/>
                      <a:pt x="109" y="419"/>
                      <a:pt x="47" y="915"/>
                    </a:cubicBezTo>
                    <a:cubicBezTo>
                      <a:pt x="1" y="1365"/>
                      <a:pt x="326" y="1800"/>
                      <a:pt x="792" y="1831"/>
                    </a:cubicBezTo>
                    <a:lnTo>
                      <a:pt x="885" y="1831"/>
                    </a:lnTo>
                    <a:cubicBezTo>
                      <a:pt x="1412" y="1815"/>
                      <a:pt x="1831" y="1427"/>
                      <a:pt x="1893" y="915"/>
                    </a:cubicBezTo>
                    <a:cubicBezTo>
                      <a:pt x="1955" y="481"/>
                      <a:pt x="1629" y="47"/>
                      <a:pt x="11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700;p33">
                <a:extLst>
                  <a:ext uri="{FF2B5EF4-FFF2-40B4-BE49-F238E27FC236}">
                    <a16:creationId xmlns:a16="http://schemas.microsoft.com/office/drawing/2014/main" id="{A3C75EE1-E0BA-AB56-8470-C21AE3A5C107}"/>
                  </a:ext>
                </a:extLst>
              </p:cNvPr>
              <p:cNvSpPr/>
              <p:nvPr/>
            </p:nvSpPr>
            <p:spPr>
              <a:xfrm>
                <a:off x="4003275" y="5108125"/>
                <a:ext cx="310225" cy="91525"/>
              </a:xfrm>
              <a:custGeom>
                <a:avLst/>
                <a:gdLst/>
                <a:ahLst/>
                <a:cxnLst/>
                <a:rect l="l" t="t" r="r" b="b"/>
                <a:pathLst>
                  <a:path w="12409" h="3661" extrusionOk="0">
                    <a:moveTo>
                      <a:pt x="12408" y="0"/>
                    </a:moveTo>
                    <a:lnTo>
                      <a:pt x="1" y="3661"/>
                    </a:lnTo>
                    <a:lnTo>
                      <a:pt x="11695" y="3661"/>
                    </a:lnTo>
                    <a:lnTo>
                      <a:pt x="124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701;p33">
                <a:extLst>
                  <a:ext uri="{FF2B5EF4-FFF2-40B4-BE49-F238E27FC236}">
                    <a16:creationId xmlns:a16="http://schemas.microsoft.com/office/drawing/2014/main" id="{D1B19D44-A8B5-BCD3-68F0-3D3736DD195B}"/>
                  </a:ext>
                </a:extLst>
              </p:cNvPr>
              <p:cNvSpPr/>
              <p:nvPr/>
            </p:nvSpPr>
            <p:spPr>
              <a:xfrm>
                <a:off x="3349150" y="5262050"/>
                <a:ext cx="7100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451" extrusionOk="0">
                    <a:moveTo>
                      <a:pt x="1" y="1"/>
                    </a:moveTo>
                    <a:lnTo>
                      <a:pt x="1" y="450"/>
                    </a:lnTo>
                    <a:lnTo>
                      <a:pt x="2839" y="450"/>
                    </a:lnTo>
                    <a:lnTo>
                      <a:pt x="28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702;p33">
                <a:extLst>
                  <a:ext uri="{FF2B5EF4-FFF2-40B4-BE49-F238E27FC236}">
                    <a16:creationId xmlns:a16="http://schemas.microsoft.com/office/drawing/2014/main" id="{12370192-CF7C-C040-F157-AC07C3B0F70E}"/>
                  </a:ext>
                </a:extLst>
              </p:cNvPr>
              <p:cNvSpPr/>
              <p:nvPr/>
            </p:nvSpPr>
            <p:spPr>
              <a:xfrm>
                <a:off x="3349150" y="5262050"/>
                <a:ext cx="710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2840" h="296" extrusionOk="0">
                    <a:moveTo>
                      <a:pt x="1" y="1"/>
                    </a:moveTo>
                    <a:lnTo>
                      <a:pt x="1" y="295"/>
                    </a:lnTo>
                    <a:lnTo>
                      <a:pt x="2839" y="295"/>
                    </a:lnTo>
                    <a:lnTo>
                      <a:pt x="283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703;p33">
                <a:extLst>
                  <a:ext uri="{FF2B5EF4-FFF2-40B4-BE49-F238E27FC236}">
                    <a16:creationId xmlns:a16="http://schemas.microsoft.com/office/drawing/2014/main" id="{C24A74C5-0532-E805-BDCE-02E8593AFFBE}"/>
                  </a:ext>
                </a:extLst>
              </p:cNvPr>
              <p:cNvSpPr/>
              <p:nvPr/>
            </p:nvSpPr>
            <p:spPr>
              <a:xfrm>
                <a:off x="3246800" y="5148450"/>
                <a:ext cx="76025" cy="101325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4053" extrusionOk="0">
                    <a:moveTo>
                      <a:pt x="1351" y="0"/>
                    </a:moveTo>
                    <a:cubicBezTo>
                      <a:pt x="1092" y="0"/>
                      <a:pt x="837" y="73"/>
                      <a:pt x="667" y="280"/>
                    </a:cubicBezTo>
                    <a:cubicBezTo>
                      <a:pt x="0" y="1102"/>
                      <a:pt x="264" y="2668"/>
                      <a:pt x="745" y="3350"/>
                    </a:cubicBezTo>
                    <a:cubicBezTo>
                      <a:pt x="1052" y="3805"/>
                      <a:pt x="1556" y="4052"/>
                      <a:pt x="2086" y="4052"/>
                    </a:cubicBezTo>
                    <a:cubicBezTo>
                      <a:pt x="2171" y="4052"/>
                      <a:pt x="2257" y="4046"/>
                      <a:pt x="2342" y="4033"/>
                    </a:cubicBezTo>
                    <a:cubicBezTo>
                      <a:pt x="2435" y="4017"/>
                      <a:pt x="2528" y="3986"/>
                      <a:pt x="2637" y="3955"/>
                    </a:cubicBezTo>
                    <a:cubicBezTo>
                      <a:pt x="2761" y="3893"/>
                      <a:pt x="2901" y="3831"/>
                      <a:pt x="3040" y="3738"/>
                    </a:cubicBezTo>
                    <a:lnTo>
                      <a:pt x="2668" y="3195"/>
                    </a:lnTo>
                    <a:cubicBezTo>
                      <a:pt x="2606" y="3242"/>
                      <a:pt x="2528" y="3273"/>
                      <a:pt x="2451" y="3319"/>
                    </a:cubicBezTo>
                    <a:cubicBezTo>
                      <a:pt x="2306" y="3387"/>
                      <a:pt x="2173" y="3414"/>
                      <a:pt x="2051" y="3414"/>
                    </a:cubicBezTo>
                    <a:cubicBezTo>
                      <a:pt x="1612" y="3414"/>
                      <a:pt x="1333" y="3060"/>
                      <a:pt x="1272" y="2963"/>
                    </a:cubicBezTo>
                    <a:cubicBezTo>
                      <a:pt x="884" y="2420"/>
                      <a:pt x="745" y="1179"/>
                      <a:pt x="1133" y="698"/>
                    </a:cubicBezTo>
                    <a:cubicBezTo>
                      <a:pt x="1150" y="671"/>
                      <a:pt x="1194" y="645"/>
                      <a:pt x="1318" y="645"/>
                    </a:cubicBezTo>
                    <a:cubicBezTo>
                      <a:pt x="1408" y="645"/>
                      <a:pt x="1541" y="659"/>
                      <a:pt x="1737" y="698"/>
                    </a:cubicBezTo>
                    <a:cubicBezTo>
                      <a:pt x="1815" y="714"/>
                      <a:pt x="1908" y="729"/>
                      <a:pt x="2032" y="776"/>
                    </a:cubicBezTo>
                    <a:cubicBezTo>
                      <a:pt x="2110" y="791"/>
                      <a:pt x="2203" y="807"/>
                      <a:pt x="2280" y="838"/>
                    </a:cubicBezTo>
                    <a:lnTo>
                      <a:pt x="2296" y="497"/>
                    </a:lnTo>
                    <a:lnTo>
                      <a:pt x="2342" y="187"/>
                    </a:lnTo>
                    <a:cubicBezTo>
                      <a:pt x="2296" y="187"/>
                      <a:pt x="2265" y="171"/>
                      <a:pt x="2203" y="155"/>
                    </a:cubicBezTo>
                    <a:cubicBezTo>
                      <a:pt x="1986" y="93"/>
                      <a:pt x="1784" y="47"/>
                      <a:pt x="1567" y="16"/>
                    </a:cubicBezTo>
                    <a:cubicBezTo>
                      <a:pt x="1496" y="6"/>
                      <a:pt x="1423" y="0"/>
                      <a:pt x="13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704;p33">
                <a:extLst>
                  <a:ext uri="{FF2B5EF4-FFF2-40B4-BE49-F238E27FC236}">
                    <a16:creationId xmlns:a16="http://schemas.microsoft.com/office/drawing/2014/main" id="{AF8522A4-B2E2-9760-67F6-473093CE4D7A}"/>
                  </a:ext>
                </a:extLst>
              </p:cNvPr>
              <p:cNvSpPr/>
              <p:nvPr/>
            </p:nvSpPr>
            <p:spPr>
              <a:xfrm>
                <a:off x="3308050" y="5228700"/>
                <a:ext cx="14775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746" extrusionOk="0">
                    <a:moveTo>
                      <a:pt x="218" y="1"/>
                    </a:moveTo>
                    <a:cubicBezTo>
                      <a:pt x="156" y="47"/>
                      <a:pt x="78" y="78"/>
                      <a:pt x="1" y="125"/>
                    </a:cubicBezTo>
                    <a:lnTo>
                      <a:pt x="171" y="745"/>
                    </a:lnTo>
                    <a:cubicBezTo>
                      <a:pt x="311" y="683"/>
                      <a:pt x="451" y="621"/>
                      <a:pt x="590" y="528"/>
                    </a:cubicBezTo>
                    <a:lnTo>
                      <a:pt x="2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705;p33">
                <a:extLst>
                  <a:ext uri="{FF2B5EF4-FFF2-40B4-BE49-F238E27FC236}">
                    <a16:creationId xmlns:a16="http://schemas.microsoft.com/office/drawing/2014/main" id="{0D83C0CC-93D1-B1FB-5FC6-613D948B0905}"/>
                  </a:ext>
                </a:extLst>
              </p:cNvPr>
              <p:cNvSpPr/>
              <p:nvPr/>
            </p:nvSpPr>
            <p:spPr>
              <a:xfrm>
                <a:off x="3285575" y="5149225"/>
                <a:ext cx="1980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823" extrusionOk="0">
                    <a:moveTo>
                      <a:pt x="0" y="0"/>
                    </a:moveTo>
                    <a:lnTo>
                      <a:pt x="186" y="683"/>
                    </a:lnTo>
                    <a:cubicBezTo>
                      <a:pt x="264" y="698"/>
                      <a:pt x="357" y="729"/>
                      <a:pt x="481" y="760"/>
                    </a:cubicBezTo>
                    <a:cubicBezTo>
                      <a:pt x="559" y="776"/>
                      <a:pt x="652" y="807"/>
                      <a:pt x="729" y="822"/>
                    </a:cubicBezTo>
                    <a:lnTo>
                      <a:pt x="745" y="481"/>
                    </a:lnTo>
                    <a:lnTo>
                      <a:pt x="791" y="171"/>
                    </a:lnTo>
                    <a:cubicBezTo>
                      <a:pt x="745" y="171"/>
                      <a:pt x="714" y="156"/>
                      <a:pt x="652" y="140"/>
                    </a:cubicBezTo>
                    <a:cubicBezTo>
                      <a:pt x="419" y="78"/>
                      <a:pt x="202" y="4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706;p33">
                <a:extLst>
                  <a:ext uri="{FF2B5EF4-FFF2-40B4-BE49-F238E27FC236}">
                    <a16:creationId xmlns:a16="http://schemas.microsoft.com/office/drawing/2014/main" id="{F87426F4-044F-1BE1-8098-7EF650E970F6}"/>
                  </a:ext>
                </a:extLst>
              </p:cNvPr>
              <p:cNvSpPr/>
              <p:nvPr/>
            </p:nvSpPr>
            <p:spPr>
              <a:xfrm>
                <a:off x="3290225" y="5129050"/>
                <a:ext cx="188475" cy="1361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5445" extrusionOk="0">
                    <a:moveTo>
                      <a:pt x="0" y="1"/>
                    </a:moveTo>
                    <a:cubicBezTo>
                      <a:pt x="0" y="1"/>
                      <a:pt x="357" y="2870"/>
                      <a:pt x="931" y="4095"/>
                    </a:cubicBezTo>
                    <a:cubicBezTo>
                      <a:pt x="1536" y="5305"/>
                      <a:pt x="2342" y="5445"/>
                      <a:pt x="2854" y="5445"/>
                    </a:cubicBezTo>
                    <a:lnTo>
                      <a:pt x="4700" y="5445"/>
                    </a:lnTo>
                    <a:cubicBezTo>
                      <a:pt x="5212" y="5445"/>
                      <a:pt x="6034" y="5305"/>
                      <a:pt x="6607" y="4095"/>
                    </a:cubicBezTo>
                    <a:cubicBezTo>
                      <a:pt x="7212" y="2886"/>
                      <a:pt x="7538" y="1"/>
                      <a:pt x="75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707;p33">
                <a:extLst>
                  <a:ext uri="{FF2B5EF4-FFF2-40B4-BE49-F238E27FC236}">
                    <a16:creationId xmlns:a16="http://schemas.microsoft.com/office/drawing/2014/main" id="{758C17B7-A514-8CDE-8615-92AEB16E6386}"/>
                  </a:ext>
                </a:extLst>
              </p:cNvPr>
              <p:cNvSpPr/>
              <p:nvPr/>
            </p:nvSpPr>
            <p:spPr>
              <a:xfrm>
                <a:off x="3296425" y="5131775"/>
                <a:ext cx="173350" cy="131075"/>
              </a:xfrm>
              <a:custGeom>
                <a:avLst/>
                <a:gdLst/>
                <a:ahLst/>
                <a:cxnLst/>
                <a:rect l="l" t="t" r="r" b="b"/>
                <a:pathLst>
                  <a:path w="6934" h="5243" extrusionOk="0">
                    <a:moveTo>
                      <a:pt x="187" y="31"/>
                    </a:moveTo>
                    <a:cubicBezTo>
                      <a:pt x="264" y="31"/>
                      <a:pt x="311" y="109"/>
                      <a:pt x="342" y="171"/>
                    </a:cubicBezTo>
                    <a:cubicBezTo>
                      <a:pt x="342" y="280"/>
                      <a:pt x="249" y="326"/>
                      <a:pt x="187" y="326"/>
                    </a:cubicBezTo>
                    <a:cubicBezTo>
                      <a:pt x="78" y="326"/>
                      <a:pt x="32" y="280"/>
                      <a:pt x="32" y="171"/>
                    </a:cubicBezTo>
                    <a:cubicBezTo>
                      <a:pt x="32" y="78"/>
                      <a:pt x="109" y="31"/>
                      <a:pt x="187" y="31"/>
                    </a:cubicBezTo>
                    <a:close/>
                    <a:moveTo>
                      <a:pt x="3459" y="31"/>
                    </a:moveTo>
                    <a:cubicBezTo>
                      <a:pt x="3537" y="31"/>
                      <a:pt x="3614" y="109"/>
                      <a:pt x="3614" y="171"/>
                    </a:cubicBezTo>
                    <a:cubicBezTo>
                      <a:pt x="3614" y="280"/>
                      <a:pt x="3552" y="326"/>
                      <a:pt x="3459" y="326"/>
                    </a:cubicBezTo>
                    <a:cubicBezTo>
                      <a:pt x="3366" y="326"/>
                      <a:pt x="3304" y="249"/>
                      <a:pt x="3304" y="171"/>
                    </a:cubicBezTo>
                    <a:cubicBezTo>
                      <a:pt x="3304" y="78"/>
                      <a:pt x="3382" y="31"/>
                      <a:pt x="3459" y="31"/>
                    </a:cubicBezTo>
                    <a:close/>
                    <a:moveTo>
                      <a:pt x="187" y="0"/>
                    </a:moveTo>
                    <a:cubicBezTo>
                      <a:pt x="78" y="0"/>
                      <a:pt x="1" y="78"/>
                      <a:pt x="1" y="187"/>
                    </a:cubicBezTo>
                    <a:cubicBezTo>
                      <a:pt x="1" y="280"/>
                      <a:pt x="78" y="357"/>
                      <a:pt x="187" y="357"/>
                    </a:cubicBezTo>
                    <a:cubicBezTo>
                      <a:pt x="280" y="357"/>
                      <a:pt x="357" y="280"/>
                      <a:pt x="357" y="187"/>
                    </a:cubicBezTo>
                    <a:cubicBezTo>
                      <a:pt x="357" y="78"/>
                      <a:pt x="280" y="0"/>
                      <a:pt x="187" y="0"/>
                    </a:cubicBezTo>
                    <a:close/>
                    <a:moveTo>
                      <a:pt x="3459" y="0"/>
                    </a:moveTo>
                    <a:cubicBezTo>
                      <a:pt x="3366" y="0"/>
                      <a:pt x="3289" y="78"/>
                      <a:pt x="3289" y="187"/>
                    </a:cubicBezTo>
                    <a:cubicBezTo>
                      <a:pt x="3289" y="280"/>
                      <a:pt x="3366" y="357"/>
                      <a:pt x="3459" y="357"/>
                    </a:cubicBezTo>
                    <a:cubicBezTo>
                      <a:pt x="3552" y="357"/>
                      <a:pt x="3645" y="280"/>
                      <a:pt x="3630" y="187"/>
                    </a:cubicBezTo>
                    <a:cubicBezTo>
                      <a:pt x="3630" y="78"/>
                      <a:pt x="3552" y="0"/>
                      <a:pt x="3459" y="0"/>
                    </a:cubicBezTo>
                    <a:close/>
                    <a:moveTo>
                      <a:pt x="5848" y="295"/>
                    </a:moveTo>
                    <a:cubicBezTo>
                      <a:pt x="5925" y="295"/>
                      <a:pt x="6003" y="373"/>
                      <a:pt x="6003" y="450"/>
                    </a:cubicBezTo>
                    <a:cubicBezTo>
                      <a:pt x="6003" y="543"/>
                      <a:pt x="5925" y="605"/>
                      <a:pt x="5848" y="605"/>
                    </a:cubicBezTo>
                    <a:cubicBezTo>
                      <a:pt x="5739" y="605"/>
                      <a:pt x="5693" y="528"/>
                      <a:pt x="5693" y="450"/>
                    </a:cubicBezTo>
                    <a:cubicBezTo>
                      <a:pt x="5693" y="357"/>
                      <a:pt x="5770" y="295"/>
                      <a:pt x="5848" y="295"/>
                    </a:cubicBezTo>
                    <a:close/>
                    <a:moveTo>
                      <a:pt x="5848" y="280"/>
                    </a:moveTo>
                    <a:cubicBezTo>
                      <a:pt x="5739" y="280"/>
                      <a:pt x="5662" y="357"/>
                      <a:pt x="5662" y="450"/>
                    </a:cubicBezTo>
                    <a:cubicBezTo>
                      <a:pt x="5662" y="543"/>
                      <a:pt x="5739" y="621"/>
                      <a:pt x="5848" y="621"/>
                    </a:cubicBezTo>
                    <a:cubicBezTo>
                      <a:pt x="5941" y="621"/>
                      <a:pt x="6018" y="543"/>
                      <a:pt x="6018" y="450"/>
                    </a:cubicBezTo>
                    <a:cubicBezTo>
                      <a:pt x="6018" y="357"/>
                      <a:pt x="5941" y="280"/>
                      <a:pt x="5848" y="280"/>
                    </a:cubicBezTo>
                    <a:close/>
                    <a:moveTo>
                      <a:pt x="1381" y="512"/>
                    </a:moveTo>
                    <a:cubicBezTo>
                      <a:pt x="1458" y="512"/>
                      <a:pt x="1536" y="574"/>
                      <a:pt x="1536" y="667"/>
                    </a:cubicBezTo>
                    <a:cubicBezTo>
                      <a:pt x="1536" y="760"/>
                      <a:pt x="1458" y="822"/>
                      <a:pt x="1381" y="822"/>
                    </a:cubicBezTo>
                    <a:cubicBezTo>
                      <a:pt x="1288" y="822"/>
                      <a:pt x="1226" y="760"/>
                      <a:pt x="1226" y="667"/>
                    </a:cubicBezTo>
                    <a:cubicBezTo>
                      <a:pt x="1226" y="559"/>
                      <a:pt x="1303" y="512"/>
                      <a:pt x="1381" y="512"/>
                    </a:cubicBezTo>
                    <a:close/>
                    <a:moveTo>
                      <a:pt x="1381" y="497"/>
                    </a:moveTo>
                    <a:cubicBezTo>
                      <a:pt x="1288" y="497"/>
                      <a:pt x="1210" y="574"/>
                      <a:pt x="1210" y="667"/>
                    </a:cubicBezTo>
                    <a:cubicBezTo>
                      <a:pt x="1210" y="760"/>
                      <a:pt x="1288" y="838"/>
                      <a:pt x="1381" y="838"/>
                    </a:cubicBezTo>
                    <a:cubicBezTo>
                      <a:pt x="1474" y="838"/>
                      <a:pt x="1552" y="745"/>
                      <a:pt x="1552" y="667"/>
                    </a:cubicBezTo>
                    <a:cubicBezTo>
                      <a:pt x="1552" y="574"/>
                      <a:pt x="1474" y="497"/>
                      <a:pt x="1381" y="497"/>
                    </a:cubicBezTo>
                    <a:close/>
                    <a:moveTo>
                      <a:pt x="2699" y="1148"/>
                    </a:moveTo>
                    <a:cubicBezTo>
                      <a:pt x="2777" y="1148"/>
                      <a:pt x="2839" y="1226"/>
                      <a:pt x="2854" y="1303"/>
                    </a:cubicBezTo>
                    <a:cubicBezTo>
                      <a:pt x="2854" y="1396"/>
                      <a:pt x="2777" y="1458"/>
                      <a:pt x="2699" y="1458"/>
                    </a:cubicBezTo>
                    <a:cubicBezTo>
                      <a:pt x="2606" y="1458"/>
                      <a:pt x="2544" y="1381"/>
                      <a:pt x="2544" y="1303"/>
                    </a:cubicBezTo>
                    <a:cubicBezTo>
                      <a:pt x="2544" y="1210"/>
                      <a:pt x="2622" y="1148"/>
                      <a:pt x="2699" y="1148"/>
                    </a:cubicBezTo>
                    <a:close/>
                    <a:moveTo>
                      <a:pt x="2699" y="1133"/>
                    </a:moveTo>
                    <a:cubicBezTo>
                      <a:pt x="2606" y="1133"/>
                      <a:pt x="2529" y="1210"/>
                      <a:pt x="2529" y="1303"/>
                    </a:cubicBezTo>
                    <a:cubicBezTo>
                      <a:pt x="2529" y="1396"/>
                      <a:pt x="2606" y="1474"/>
                      <a:pt x="2699" y="1474"/>
                    </a:cubicBezTo>
                    <a:cubicBezTo>
                      <a:pt x="2792" y="1474"/>
                      <a:pt x="2870" y="1396"/>
                      <a:pt x="2870" y="1303"/>
                    </a:cubicBezTo>
                    <a:cubicBezTo>
                      <a:pt x="2870" y="1210"/>
                      <a:pt x="2792" y="1133"/>
                      <a:pt x="2699" y="1133"/>
                    </a:cubicBezTo>
                    <a:close/>
                    <a:moveTo>
                      <a:pt x="4498" y="1319"/>
                    </a:moveTo>
                    <a:cubicBezTo>
                      <a:pt x="4576" y="1319"/>
                      <a:pt x="4653" y="1381"/>
                      <a:pt x="4653" y="1474"/>
                    </a:cubicBezTo>
                    <a:cubicBezTo>
                      <a:pt x="4653" y="1582"/>
                      <a:pt x="4607" y="1629"/>
                      <a:pt x="4498" y="1629"/>
                    </a:cubicBezTo>
                    <a:cubicBezTo>
                      <a:pt x="4405" y="1629"/>
                      <a:pt x="4343" y="1582"/>
                      <a:pt x="4343" y="1474"/>
                    </a:cubicBezTo>
                    <a:cubicBezTo>
                      <a:pt x="4343" y="1381"/>
                      <a:pt x="4421" y="1319"/>
                      <a:pt x="4498" y="1319"/>
                    </a:cubicBezTo>
                    <a:close/>
                    <a:moveTo>
                      <a:pt x="4498" y="1303"/>
                    </a:moveTo>
                    <a:cubicBezTo>
                      <a:pt x="4405" y="1303"/>
                      <a:pt x="4328" y="1381"/>
                      <a:pt x="4328" y="1474"/>
                    </a:cubicBezTo>
                    <a:cubicBezTo>
                      <a:pt x="4328" y="1582"/>
                      <a:pt x="4405" y="1660"/>
                      <a:pt x="4498" y="1660"/>
                    </a:cubicBezTo>
                    <a:cubicBezTo>
                      <a:pt x="4607" y="1660"/>
                      <a:pt x="4684" y="1582"/>
                      <a:pt x="4684" y="1474"/>
                    </a:cubicBezTo>
                    <a:cubicBezTo>
                      <a:pt x="4684" y="1381"/>
                      <a:pt x="4607" y="1303"/>
                      <a:pt x="4498" y="1303"/>
                    </a:cubicBezTo>
                    <a:close/>
                    <a:moveTo>
                      <a:pt x="6732" y="1443"/>
                    </a:moveTo>
                    <a:cubicBezTo>
                      <a:pt x="6825" y="1443"/>
                      <a:pt x="6887" y="1505"/>
                      <a:pt x="6887" y="1598"/>
                    </a:cubicBezTo>
                    <a:cubicBezTo>
                      <a:pt x="6887" y="1691"/>
                      <a:pt x="6825" y="1753"/>
                      <a:pt x="6732" y="1753"/>
                    </a:cubicBezTo>
                    <a:cubicBezTo>
                      <a:pt x="6639" y="1753"/>
                      <a:pt x="6577" y="1676"/>
                      <a:pt x="6577" y="1598"/>
                    </a:cubicBezTo>
                    <a:cubicBezTo>
                      <a:pt x="6577" y="1505"/>
                      <a:pt x="6654" y="1443"/>
                      <a:pt x="6732" y="1443"/>
                    </a:cubicBezTo>
                    <a:close/>
                    <a:moveTo>
                      <a:pt x="6732" y="1427"/>
                    </a:moveTo>
                    <a:cubicBezTo>
                      <a:pt x="6639" y="1427"/>
                      <a:pt x="6561" y="1505"/>
                      <a:pt x="6561" y="1598"/>
                    </a:cubicBezTo>
                    <a:cubicBezTo>
                      <a:pt x="6561" y="1691"/>
                      <a:pt x="6639" y="1769"/>
                      <a:pt x="6732" y="1769"/>
                    </a:cubicBezTo>
                    <a:cubicBezTo>
                      <a:pt x="6856" y="1769"/>
                      <a:pt x="6933" y="1691"/>
                      <a:pt x="6902" y="1598"/>
                    </a:cubicBezTo>
                    <a:cubicBezTo>
                      <a:pt x="6902" y="1505"/>
                      <a:pt x="6825" y="1427"/>
                      <a:pt x="6732" y="1427"/>
                    </a:cubicBezTo>
                    <a:close/>
                    <a:moveTo>
                      <a:pt x="776" y="1862"/>
                    </a:moveTo>
                    <a:cubicBezTo>
                      <a:pt x="885" y="1862"/>
                      <a:pt x="931" y="1924"/>
                      <a:pt x="931" y="2017"/>
                    </a:cubicBezTo>
                    <a:cubicBezTo>
                      <a:pt x="931" y="2110"/>
                      <a:pt x="885" y="2172"/>
                      <a:pt x="776" y="2172"/>
                    </a:cubicBezTo>
                    <a:cubicBezTo>
                      <a:pt x="683" y="2172"/>
                      <a:pt x="621" y="2110"/>
                      <a:pt x="621" y="2017"/>
                    </a:cubicBezTo>
                    <a:cubicBezTo>
                      <a:pt x="621" y="1924"/>
                      <a:pt x="698" y="1862"/>
                      <a:pt x="776" y="1862"/>
                    </a:cubicBezTo>
                    <a:close/>
                    <a:moveTo>
                      <a:pt x="776" y="1846"/>
                    </a:moveTo>
                    <a:cubicBezTo>
                      <a:pt x="683" y="1846"/>
                      <a:pt x="605" y="1924"/>
                      <a:pt x="605" y="2017"/>
                    </a:cubicBezTo>
                    <a:cubicBezTo>
                      <a:pt x="605" y="2125"/>
                      <a:pt x="683" y="2203"/>
                      <a:pt x="776" y="2203"/>
                    </a:cubicBezTo>
                    <a:cubicBezTo>
                      <a:pt x="900" y="2203"/>
                      <a:pt x="978" y="2125"/>
                      <a:pt x="962" y="2017"/>
                    </a:cubicBezTo>
                    <a:cubicBezTo>
                      <a:pt x="962" y="1924"/>
                      <a:pt x="885" y="1846"/>
                      <a:pt x="776" y="1846"/>
                    </a:cubicBezTo>
                    <a:close/>
                    <a:moveTo>
                      <a:pt x="5848" y="2203"/>
                    </a:moveTo>
                    <a:cubicBezTo>
                      <a:pt x="5941" y="2203"/>
                      <a:pt x="6003" y="2249"/>
                      <a:pt x="6003" y="2358"/>
                    </a:cubicBezTo>
                    <a:cubicBezTo>
                      <a:pt x="6003" y="2451"/>
                      <a:pt x="5925" y="2498"/>
                      <a:pt x="5848" y="2498"/>
                    </a:cubicBezTo>
                    <a:cubicBezTo>
                      <a:pt x="5739" y="2498"/>
                      <a:pt x="5693" y="2435"/>
                      <a:pt x="5693" y="2358"/>
                    </a:cubicBezTo>
                    <a:cubicBezTo>
                      <a:pt x="5693" y="2249"/>
                      <a:pt x="5770" y="2203"/>
                      <a:pt x="5848" y="2203"/>
                    </a:cubicBezTo>
                    <a:close/>
                    <a:moveTo>
                      <a:pt x="5848" y="2172"/>
                    </a:moveTo>
                    <a:cubicBezTo>
                      <a:pt x="5739" y="2172"/>
                      <a:pt x="5662" y="2249"/>
                      <a:pt x="5662" y="2358"/>
                    </a:cubicBezTo>
                    <a:cubicBezTo>
                      <a:pt x="5662" y="2451"/>
                      <a:pt x="5739" y="2529"/>
                      <a:pt x="5848" y="2529"/>
                    </a:cubicBezTo>
                    <a:cubicBezTo>
                      <a:pt x="5941" y="2529"/>
                      <a:pt x="6034" y="2451"/>
                      <a:pt x="6018" y="2358"/>
                    </a:cubicBezTo>
                    <a:cubicBezTo>
                      <a:pt x="6018" y="2249"/>
                      <a:pt x="5941" y="2172"/>
                      <a:pt x="5848" y="2172"/>
                    </a:cubicBezTo>
                    <a:close/>
                    <a:moveTo>
                      <a:pt x="3242" y="2358"/>
                    </a:moveTo>
                    <a:cubicBezTo>
                      <a:pt x="3320" y="2358"/>
                      <a:pt x="3382" y="2435"/>
                      <a:pt x="3397" y="2498"/>
                    </a:cubicBezTo>
                    <a:cubicBezTo>
                      <a:pt x="3397" y="2606"/>
                      <a:pt x="3335" y="2653"/>
                      <a:pt x="3242" y="2653"/>
                    </a:cubicBezTo>
                    <a:cubicBezTo>
                      <a:pt x="3149" y="2653"/>
                      <a:pt x="3087" y="2606"/>
                      <a:pt x="3087" y="2498"/>
                    </a:cubicBezTo>
                    <a:cubicBezTo>
                      <a:pt x="3087" y="2404"/>
                      <a:pt x="3165" y="2358"/>
                      <a:pt x="3242" y="2358"/>
                    </a:cubicBezTo>
                    <a:close/>
                    <a:moveTo>
                      <a:pt x="3242" y="2327"/>
                    </a:moveTo>
                    <a:cubicBezTo>
                      <a:pt x="3149" y="2327"/>
                      <a:pt x="3071" y="2404"/>
                      <a:pt x="3071" y="2513"/>
                    </a:cubicBezTo>
                    <a:cubicBezTo>
                      <a:pt x="3071" y="2606"/>
                      <a:pt x="3149" y="2684"/>
                      <a:pt x="3242" y="2684"/>
                    </a:cubicBezTo>
                    <a:cubicBezTo>
                      <a:pt x="3335" y="2684"/>
                      <a:pt x="3413" y="2606"/>
                      <a:pt x="3413" y="2513"/>
                    </a:cubicBezTo>
                    <a:cubicBezTo>
                      <a:pt x="3413" y="2404"/>
                      <a:pt x="3335" y="2327"/>
                      <a:pt x="3242" y="2327"/>
                    </a:cubicBezTo>
                    <a:close/>
                    <a:moveTo>
                      <a:pt x="4653" y="3087"/>
                    </a:moveTo>
                    <a:cubicBezTo>
                      <a:pt x="4762" y="3087"/>
                      <a:pt x="4809" y="3149"/>
                      <a:pt x="4809" y="3242"/>
                    </a:cubicBezTo>
                    <a:cubicBezTo>
                      <a:pt x="4809" y="3335"/>
                      <a:pt x="4762" y="3397"/>
                      <a:pt x="4653" y="3397"/>
                    </a:cubicBezTo>
                    <a:cubicBezTo>
                      <a:pt x="4560" y="3397"/>
                      <a:pt x="4498" y="3320"/>
                      <a:pt x="4498" y="3242"/>
                    </a:cubicBezTo>
                    <a:cubicBezTo>
                      <a:pt x="4498" y="3149"/>
                      <a:pt x="4576" y="3087"/>
                      <a:pt x="4653" y="3087"/>
                    </a:cubicBezTo>
                    <a:close/>
                    <a:moveTo>
                      <a:pt x="4653" y="3071"/>
                    </a:moveTo>
                    <a:cubicBezTo>
                      <a:pt x="4560" y="3071"/>
                      <a:pt x="4483" y="3149"/>
                      <a:pt x="4483" y="3242"/>
                    </a:cubicBezTo>
                    <a:cubicBezTo>
                      <a:pt x="4483" y="3335"/>
                      <a:pt x="4560" y="3413"/>
                      <a:pt x="4653" y="3413"/>
                    </a:cubicBezTo>
                    <a:cubicBezTo>
                      <a:pt x="4762" y="3413"/>
                      <a:pt x="4855" y="3335"/>
                      <a:pt x="4840" y="3242"/>
                    </a:cubicBezTo>
                    <a:cubicBezTo>
                      <a:pt x="4840" y="3149"/>
                      <a:pt x="4762" y="3071"/>
                      <a:pt x="4653" y="3071"/>
                    </a:cubicBezTo>
                    <a:close/>
                    <a:moveTo>
                      <a:pt x="1660" y="3164"/>
                    </a:moveTo>
                    <a:cubicBezTo>
                      <a:pt x="1738" y="3164"/>
                      <a:pt x="1784" y="3226"/>
                      <a:pt x="1815" y="3320"/>
                    </a:cubicBezTo>
                    <a:cubicBezTo>
                      <a:pt x="1815" y="3413"/>
                      <a:pt x="1738" y="3475"/>
                      <a:pt x="1660" y="3475"/>
                    </a:cubicBezTo>
                    <a:cubicBezTo>
                      <a:pt x="1552" y="3475"/>
                      <a:pt x="1505" y="3397"/>
                      <a:pt x="1505" y="3320"/>
                    </a:cubicBezTo>
                    <a:cubicBezTo>
                      <a:pt x="1505" y="3226"/>
                      <a:pt x="1583" y="3164"/>
                      <a:pt x="1660" y="3164"/>
                    </a:cubicBezTo>
                    <a:close/>
                    <a:moveTo>
                      <a:pt x="1660" y="3149"/>
                    </a:moveTo>
                    <a:cubicBezTo>
                      <a:pt x="1552" y="3149"/>
                      <a:pt x="1474" y="3226"/>
                      <a:pt x="1474" y="3320"/>
                    </a:cubicBezTo>
                    <a:cubicBezTo>
                      <a:pt x="1474" y="3413"/>
                      <a:pt x="1552" y="3490"/>
                      <a:pt x="1660" y="3490"/>
                    </a:cubicBezTo>
                    <a:cubicBezTo>
                      <a:pt x="1753" y="3490"/>
                      <a:pt x="1831" y="3397"/>
                      <a:pt x="1831" y="3320"/>
                    </a:cubicBezTo>
                    <a:cubicBezTo>
                      <a:pt x="1831" y="3226"/>
                      <a:pt x="1753" y="3149"/>
                      <a:pt x="1660" y="3149"/>
                    </a:cubicBezTo>
                    <a:close/>
                    <a:moveTo>
                      <a:pt x="6018" y="3831"/>
                    </a:moveTo>
                    <a:cubicBezTo>
                      <a:pt x="6096" y="3831"/>
                      <a:pt x="6158" y="3878"/>
                      <a:pt x="6173" y="3986"/>
                    </a:cubicBezTo>
                    <a:cubicBezTo>
                      <a:pt x="6173" y="4079"/>
                      <a:pt x="6096" y="4142"/>
                      <a:pt x="6018" y="4142"/>
                    </a:cubicBezTo>
                    <a:cubicBezTo>
                      <a:pt x="5925" y="4142"/>
                      <a:pt x="5863" y="4064"/>
                      <a:pt x="5863" y="3986"/>
                    </a:cubicBezTo>
                    <a:cubicBezTo>
                      <a:pt x="5863" y="3878"/>
                      <a:pt x="5941" y="3831"/>
                      <a:pt x="6018" y="3831"/>
                    </a:cubicBezTo>
                    <a:close/>
                    <a:moveTo>
                      <a:pt x="6018" y="3800"/>
                    </a:moveTo>
                    <a:cubicBezTo>
                      <a:pt x="5925" y="3800"/>
                      <a:pt x="5848" y="3878"/>
                      <a:pt x="5848" y="3971"/>
                    </a:cubicBezTo>
                    <a:cubicBezTo>
                      <a:pt x="5848" y="4079"/>
                      <a:pt x="5925" y="4157"/>
                      <a:pt x="6018" y="4157"/>
                    </a:cubicBezTo>
                    <a:cubicBezTo>
                      <a:pt x="6111" y="4157"/>
                      <a:pt x="6189" y="4079"/>
                      <a:pt x="6189" y="3971"/>
                    </a:cubicBezTo>
                    <a:cubicBezTo>
                      <a:pt x="6189" y="3878"/>
                      <a:pt x="6111" y="3800"/>
                      <a:pt x="6018" y="3800"/>
                    </a:cubicBezTo>
                    <a:close/>
                    <a:moveTo>
                      <a:pt x="3242" y="4250"/>
                    </a:moveTo>
                    <a:cubicBezTo>
                      <a:pt x="3320" y="4250"/>
                      <a:pt x="3382" y="4328"/>
                      <a:pt x="3397" y="4405"/>
                    </a:cubicBezTo>
                    <a:cubicBezTo>
                      <a:pt x="3397" y="4498"/>
                      <a:pt x="3335" y="4560"/>
                      <a:pt x="3242" y="4560"/>
                    </a:cubicBezTo>
                    <a:cubicBezTo>
                      <a:pt x="3149" y="4560"/>
                      <a:pt x="3087" y="4483"/>
                      <a:pt x="3087" y="4405"/>
                    </a:cubicBezTo>
                    <a:cubicBezTo>
                      <a:pt x="3087" y="4312"/>
                      <a:pt x="3165" y="4250"/>
                      <a:pt x="3242" y="4250"/>
                    </a:cubicBezTo>
                    <a:close/>
                    <a:moveTo>
                      <a:pt x="3242" y="4235"/>
                    </a:moveTo>
                    <a:cubicBezTo>
                      <a:pt x="3149" y="4235"/>
                      <a:pt x="3071" y="4312"/>
                      <a:pt x="3071" y="4405"/>
                    </a:cubicBezTo>
                    <a:cubicBezTo>
                      <a:pt x="3071" y="4498"/>
                      <a:pt x="3149" y="4576"/>
                      <a:pt x="3242" y="4576"/>
                    </a:cubicBezTo>
                    <a:cubicBezTo>
                      <a:pt x="3335" y="4576"/>
                      <a:pt x="3413" y="4498"/>
                      <a:pt x="3413" y="4405"/>
                    </a:cubicBezTo>
                    <a:cubicBezTo>
                      <a:pt x="3413" y="4312"/>
                      <a:pt x="3335" y="4235"/>
                      <a:pt x="3242" y="4235"/>
                    </a:cubicBezTo>
                    <a:close/>
                    <a:moveTo>
                      <a:pt x="1443" y="4529"/>
                    </a:moveTo>
                    <a:cubicBezTo>
                      <a:pt x="1521" y="4529"/>
                      <a:pt x="1598" y="4607"/>
                      <a:pt x="1598" y="4653"/>
                    </a:cubicBezTo>
                    <a:cubicBezTo>
                      <a:pt x="1598" y="4731"/>
                      <a:pt x="1536" y="4808"/>
                      <a:pt x="1458" y="4808"/>
                    </a:cubicBezTo>
                    <a:cubicBezTo>
                      <a:pt x="1450" y="4810"/>
                      <a:pt x="1442" y="4811"/>
                      <a:pt x="1434" y="4811"/>
                    </a:cubicBezTo>
                    <a:cubicBezTo>
                      <a:pt x="1366" y="4811"/>
                      <a:pt x="1303" y="4754"/>
                      <a:pt x="1303" y="4684"/>
                    </a:cubicBezTo>
                    <a:cubicBezTo>
                      <a:pt x="1288" y="4607"/>
                      <a:pt x="1365" y="4529"/>
                      <a:pt x="1443" y="4529"/>
                    </a:cubicBezTo>
                    <a:close/>
                    <a:moveTo>
                      <a:pt x="1443" y="4498"/>
                    </a:moveTo>
                    <a:cubicBezTo>
                      <a:pt x="1350" y="4498"/>
                      <a:pt x="1272" y="4576"/>
                      <a:pt x="1272" y="4684"/>
                    </a:cubicBezTo>
                    <a:cubicBezTo>
                      <a:pt x="1272" y="4777"/>
                      <a:pt x="1350" y="4855"/>
                      <a:pt x="1443" y="4855"/>
                    </a:cubicBezTo>
                    <a:cubicBezTo>
                      <a:pt x="1536" y="4855"/>
                      <a:pt x="1614" y="4777"/>
                      <a:pt x="1614" y="4684"/>
                    </a:cubicBezTo>
                    <a:cubicBezTo>
                      <a:pt x="1614" y="4576"/>
                      <a:pt x="1536" y="4498"/>
                      <a:pt x="1443" y="4498"/>
                    </a:cubicBezTo>
                    <a:close/>
                    <a:moveTo>
                      <a:pt x="4762" y="4917"/>
                    </a:moveTo>
                    <a:cubicBezTo>
                      <a:pt x="4840" y="4917"/>
                      <a:pt x="4917" y="4964"/>
                      <a:pt x="4886" y="5072"/>
                    </a:cubicBezTo>
                    <a:cubicBezTo>
                      <a:pt x="4886" y="5150"/>
                      <a:pt x="4809" y="5196"/>
                      <a:pt x="4731" y="5196"/>
                    </a:cubicBezTo>
                    <a:cubicBezTo>
                      <a:pt x="4653" y="5196"/>
                      <a:pt x="4607" y="5119"/>
                      <a:pt x="4607" y="5041"/>
                    </a:cubicBezTo>
                    <a:cubicBezTo>
                      <a:pt x="4607" y="4964"/>
                      <a:pt x="4684" y="4917"/>
                      <a:pt x="4762" y="4917"/>
                    </a:cubicBezTo>
                    <a:close/>
                    <a:moveTo>
                      <a:pt x="4762" y="4886"/>
                    </a:moveTo>
                    <a:cubicBezTo>
                      <a:pt x="4653" y="4886"/>
                      <a:pt x="4576" y="4964"/>
                      <a:pt x="4576" y="5072"/>
                    </a:cubicBezTo>
                    <a:cubicBezTo>
                      <a:pt x="4576" y="5165"/>
                      <a:pt x="4653" y="5243"/>
                      <a:pt x="4762" y="5243"/>
                    </a:cubicBezTo>
                    <a:cubicBezTo>
                      <a:pt x="4855" y="5243"/>
                      <a:pt x="4948" y="5165"/>
                      <a:pt x="4933" y="5072"/>
                    </a:cubicBezTo>
                    <a:cubicBezTo>
                      <a:pt x="4933" y="4964"/>
                      <a:pt x="4855" y="4886"/>
                      <a:pt x="4762" y="4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0B8A81A2-62BD-01A2-7E87-E8FDC8CDA6BB}"/>
              </a:ext>
            </a:extLst>
          </p:cNvPr>
          <p:cNvGrpSpPr/>
          <p:nvPr/>
        </p:nvGrpSpPr>
        <p:grpSpPr>
          <a:xfrm>
            <a:off x="3692822" y="697214"/>
            <a:ext cx="1873325" cy="1619755"/>
            <a:chOff x="468450" y="401525"/>
            <a:chExt cx="4397799" cy="4207064"/>
          </a:xfrm>
        </p:grpSpPr>
        <p:sp>
          <p:nvSpPr>
            <p:cNvPr id="341" name="Google Shape;2575;p50">
              <a:extLst>
                <a:ext uri="{FF2B5EF4-FFF2-40B4-BE49-F238E27FC236}">
                  <a16:creationId xmlns:a16="http://schemas.microsoft.com/office/drawing/2014/main" id="{DB6D7527-9FFC-7640-1C4C-0D968DE55B36}"/>
                </a:ext>
              </a:extLst>
            </p:cNvPr>
            <p:cNvSpPr/>
            <p:nvPr/>
          </p:nvSpPr>
          <p:spPr>
            <a:xfrm>
              <a:off x="468450" y="401525"/>
              <a:ext cx="4397799" cy="3813184"/>
            </a:xfrm>
            <a:custGeom>
              <a:avLst/>
              <a:gdLst/>
              <a:ahLst/>
              <a:cxnLst/>
              <a:rect l="l" t="t" r="r" b="b"/>
              <a:pathLst>
                <a:path w="16332" h="10505" extrusionOk="0">
                  <a:moveTo>
                    <a:pt x="6908" y="0"/>
                  </a:moveTo>
                  <a:cubicBezTo>
                    <a:pt x="6129" y="0"/>
                    <a:pt x="5349" y="114"/>
                    <a:pt x="4603" y="342"/>
                  </a:cubicBezTo>
                  <a:cubicBezTo>
                    <a:pt x="3960" y="539"/>
                    <a:pt x="3333" y="824"/>
                    <a:pt x="2830" y="1273"/>
                  </a:cubicBezTo>
                  <a:cubicBezTo>
                    <a:pt x="2336" y="1711"/>
                    <a:pt x="1984" y="2283"/>
                    <a:pt x="1639" y="2845"/>
                  </a:cubicBezTo>
                  <a:cubicBezTo>
                    <a:pt x="1000" y="3884"/>
                    <a:pt x="348" y="4964"/>
                    <a:pt x="193" y="6177"/>
                  </a:cubicBezTo>
                  <a:cubicBezTo>
                    <a:pt x="1" y="7666"/>
                    <a:pt x="582" y="9136"/>
                    <a:pt x="1194" y="10505"/>
                  </a:cubicBezTo>
                  <a:lnTo>
                    <a:pt x="15575" y="10432"/>
                  </a:lnTo>
                  <a:cubicBezTo>
                    <a:pt x="15634" y="9412"/>
                    <a:pt x="15877" y="8413"/>
                    <a:pt x="16052" y="7407"/>
                  </a:cubicBezTo>
                  <a:cubicBezTo>
                    <a:pt x="16226" y="6400"/>
                    <a:pt x="16332" y="5360"/>
                    <a:pt x="16116" y="4361"/>
                  </a:cubicBezTo>
                  <a:cubicBezTo>
                    <a:pt x="15901" y="3363"/>
                    <a:pt x="15320" y="2403"/>
                    <a:pt x="14418" y="1945"/>
                  </a:cubicBezTo>
                  <a:cubicBezTo>
                    <a:pt x="13647" y="1553"/>
                    <a:pt x="12744" y="1563"/>
                    <a:pt x="11908" y="1353"/>
                  </a:cubicBezTo>
                  <a:cubicBezTo>
                    <a:pt x="11103" y="1151"/>
                    <a:pt x="10363" y="745"/>
                    <a:pt x="9583" y="464"/>
                  </a:cubicBezTo>
                  <a:cubicBezTo>
                    <a:pt x="8727" y="155"/>
                    <a:pt x="7817" y="0"/>
                    <a:pt x="6908" y="0"/>
                  </a:cubicBezTo>
                  <a:close/>
                </a:path>
              </a:pathLst>
            </a:custGeom>
            <a:solidFill>
              <a:srgbClr val="FF9933">
                <a:alpha val="3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2" name="Google Shape;2578;p50">
              <a:extLst>
                <a:ext uri="{FF2B5EF4-FFF2-40B4-BE49-F238E27FC236}">
                  <a16:creationId xmlns:a16="http://schemas.microsoft.com/office/drawing/2014/main" id="{436AD409-C6E5-3F6F-9EE0-7D9831D49215}"/>
                </a:ext>
              </a:extLst>
            </p:cNvPr>
            <p:cNvGrpSpPr/>
            <p:nvPr/>
          </p:nvGrpSpPr>
          <p:grpSpPr>
            <a:xfrm>
              <a:off x="715088" y="535137"/>
              <a:ext cx="3961085" cy="4073452"/>
              <a:chOff x="2748950" y="2077550"/>
              <a:chExt cx="793725" cy="816225"/>
            </a:xfrm>
          </p:grpSpPr>
          <p:sp>
            <p:nvSpPr>
              <p:cNvPr id="343" name="Google Shape;2579;p50">
                <a:extLst>
                  <a:ext uri="{FF2B5EF4-FFF2-40B4-BE49-F238E27FC236}">
                    <a16:creationId xmlns:a16="http://schemas.microsoft.com/office/drawing/2014/main" id="{9BBD980C-80EE-67E7-2105-DDB989A00303}"/>
                  </a:ext>
                </a:extLst>
              </p:cNvPr>
              <p:cNvSpPr/>
              <p:nvPr/>
            </p:nvSpPr>
            <p:spPr>
              <a:xfrm>
                <a:off x="3042075" y="2078325"/>
                <a:ext cx="8377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3336" extrusionOk="0">
                    <a:moveTo>
                      <a:pt x="1697" y="901"/>
                    </a:moveTo>
                    <a:cubicBezTo>
                      <a:pt x="1970" y="901"/>
                      <a:pt x="2234" y="1047"/>
                      <a:pt x="2373" y="1303"/>
                    </a:cubicBezTo>
                    <a:cubicBezTo>
                      <a:pt x="2559" y="1660"/>
                      <a:pt x="2420" y="2125"/>
                      <a:pt x="2063" y="2327"/>
                    </a:cubicBezTo>
                    <a:cubicBezTo>
                      <a:pt x="1947" y="2390"/>
                      <a:pt x="1823" y="2419"/>
                      <a:pt x="1700" y="2419"/>
                    </a:cubicBezTo>
                    <a:cubicBezTo>
                      <a:pt x="1427" y="2419"/>
                      <a:pt x="1163" y="2273"/>
                      <a:pt x="1024" y="2017"/>
                    </a:cubicBezTo>
                    <a:cubicBezTo>
                      <a:pt x="838" y="1660"/>
                      <a:pt x="977" y="1179"/>
                      <a:pt x="1334" y="993"/>
                    </a:cubicBezTo>
                    <a:cubicBezTo>
                      <a:pt x="1450" y="930"/>
                      <a:pt x="1574" y="901"/>
                      <a:pt x="1697" y="901"/>
                    </a:cubicBezTo>
                    <a:close/>
                    <a:moveTo>
                      <a:pt x="1257" y="0"/>
                    </a:moveTo>
                    <a:lnTo>
                      <a:pt x="1257" y="295"/>
                    </a:lnTo>
                    <a:cubicBezTo>
                      <a:pt x="1257" y="373"/>
                      <a:pt x="1210" y="450"/>
                      <a:pt x="1132" y="481"/>
                    </a:cubicBezTo>
                    <a:cubicBezTo>
                      <a:pt x="1101" y="512"/>
                      <a:pt x="1086" y="512"/>
                      <a:pt x="1070" y="528"/>
                    </a:cubicBezTo>
                    <a:cubicBezTo>
                      <a:pt x="1055" y="543"/>
                      <a:pt x="1024" y="543"/>
                      <a:pt x="1008" y="559"/>
                    </a:cubicBezTo>
                    <a:cubicBezTo>
                      <a:pt x="970" y="582"/>
                      <a:pt x="931" y="594"/>
                      <a:pt x="892" y="594"/>
                    </a:cubicBezTo>
                    <a:cubicBezTo>
                      <a:pt x="853" y="594"/>
                      <a:pt x="815" y="582"/>
                      <a:pt x="776" y="559"/>
                    </a:cubicBezTo>
                    <a:lnTo>
                      <a:pt x="528" y="404"/>
                    </a:lnTo>
                    <a:lnTo>
                      <a:pt x="47" y="1210"/>
                    </a:lnTo>
                    <a:lnTo>
                      <a:pt x="279" y="1365"/>
                    </a:lnTo>
                    <a:cubicBezTo>
                      <a:pt x="341" y="1396"/>
                      <a:pt x="388" y="1474"/>
                      <a:pt x="373" y="1567"/>
                    </a:cubicBezTo>
                    <a:lnTo>
                      <a:pt x="373" y="1707"/>
                    </a:lnTo>
                    <a:cubicBezTo>
                      <a:pt x="373" y="1784"/>
                      <a:pt x="326" y="1862"/>
                      <a:pt x="248" y="1908"/>
                    </a:cubicBezTo>
                    <a:lnTo>
                      <a:pt x="0" y="2032"/>
                    </a:lnTo>
                    <a:lnTo>
                      <a:pt x="450" y="2854"/>
                    </a:lnTo>
                    <a:lnTo>
                      <a:pt x="698" y="2715"/>
                    </a:lnTo>
                    <a:cubicBezTo>
                      <a:pt x="733" y="2701"/>
                      <a:pt x="768" y="2693"/>
                      <a:pt x="803" y="2693"/>
                    </a:cubicBezTo>
                    <a:cubicBezTo>
                      <a:pt x="845" y="2693"/>
                      <a:pt x="888" y="2705"/>
                      <a:pt x="931" y="2730"/>
                    </a:cubicBezTo>
                    <a:cubicBezTo>
                      <a:pt x="962" y="2761"/>
                      <a:pt x="1008" y="2792"/>
                      <a:pt x="1055" y="2808"/>
                    </a:cubicBezTo>
                    <a:cubicBezTo>
                      <a:pt x="1117" y="2854"/>
                      <a:pt x="1163" y="2932"/>
                      <a:pt x="1163" y="3009"/>
                    </a:cubicBezTo>
                    <a:lnTo>
                      <a:pt x="1163" y="3304"/>
                    </a:lnTo>
                    <a:lnTo>
                      <a:pt x="2094" y="3335"/>
                    </a:lnTo>
                    <a:lnTo>
                      <a:pt x="2094" y="3040"/>
                    </a:lnTo>
                    <a:cubicBezTo>
                      <a:pt x="2094" y="2963"/>
                      <a:pt x="2156" y="2885"/>
                      <a:pt x="2234" y="2854"/>
                    </a:cubicBezTo>
                    <a:cubicBezTo>
                      <a:pt x="2249" y="2839"/>
                      <a:pt x="2265" y="2839"/>
                      <a:pt x="2296" y="2808"/>
                    </a:cubicBezTo>
                    <a:cubicBezTo>
                      <a:pt x="2311" y="2792"/>
                      <a:pt x="2327" y="2792"/>
                      <a:pt x="2342" y="2777"/>
                    </a:cubicBezTo>
                    <a:cubicBezTo>
                      <a:pt x="2381" y="2753"/>
                      <a:pt x="2420" y="2742"/>
                      <a:pt x="2459" y="2742"/>
                    </a:cubicBezTo>
                    <a:cubicBezTo>
                      <a:pt x="2497" y="2742"/>
                      <a:pt x="2536" y="2753"/>
                      <a:pt x="2575" y="2777"/>
                    </a:cubicBezTo>
                    <a:lnTo>
                      <a:pt x="2839" y="2916"/>
                    </a:lnTo>
                    <a:lnTo>
                      <a:pt x="3319" y="2125"/>
                    </a:lnTo>
                    <a:lnTo>
                      <a:pt x="3087" y="1955"/>
                    </a:lnTo>
                    <a:cubicBezTo>
                      <a:pt x="3009" y="1924"/>
                      <a:pt x="2963" y="1846"/>
                      <a:pt x="2994" y="1753"/>
                    </a:cubicBezTo>
                    <a:lnTo>
                      <a:pt x="2994" y="1613"/>
                    </a:lnTo>
                    <a:cubicBezTo>
                      <a:pt x="2994" y="1536"/>
                      <a:pt x="3025" y="1458"/>
                      <a:pt x="3102" y="1412"/>
                    </a:cubicBezTo>
                    <a:lnTo>
                      <a:pt x="3350" y="1288"/>
                    </a:lnTo>
                    <a:lnTo>
                      <a:pt x="2916" y="466"/>
                    </a:lnTo>
                    <a:lnTo>
                      <a:pt x="2652" y="605"/>
                    </a:lnTo>
                    <a:cubicBezTo>
                      <a:pt x="2618" y="619"/>
                      <a:pt x="2583" y="627"/>
                      <a:pt x="2548" y="627"/>
                    </a:cubicBezTo>
                    <a:cubicBezTo>
                      <a:pt x="2505" y="627"/>
                      <a:pt x="2462" y="615"/>
                      <a:pt x="2420" y="590"/>
                    </a:cubicBezTo>
                    <a:cubicBezTo>
                      <a:pt x="2389" y="559"/>
                      <a:pt x="2342" y="528"/>
                      <a:pt x="2311" y="512"/>
                    </a:cubicBezTo>
                    <a:cubicBezTo>
                      <a:pt x="2234" y="466"/>
                      <a:pt x="2187" y="388"/>
                      <a:pt x="2187" y="311"/>
                    </a:cubicBezTo>
                    <a:lnTo>
                      <a:pt x="2187" y="16"/>
                    </a:lnTo>
                    <a:lnTo>
                      <a:pt x="125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580;p50">
                <a:extLst>
                  <a:ext uri="{FF2B5EF4-FFF2-40B4-BE49-F238E27FC236}">
                    <a16:creationId xmlns:a16="http://schemas.microsoft.com/office/drawing/2014/main" id="{497F4865-DC6D-01DE-7037-790A1A212A9D}"/>
                  </a:ext>
                </a:extLst>
              </p:cNvPr>
              <p:cNvSpPr/>
              <p:nvPr/>
            </p:nvSpPr>
            <p:spPr>
              <a:xfrm>
                <a:off x="2751275" y="2348575"/>
                <a:ext cx="562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2281" extrusionOk="0">
                    <a:moveTo>
                      <a:pt x="1101" y="575"/>
                    </a:moveTo>
                    <a:cubicBezTo>
                      <a:pt x="1396" y="575"/>
                      <a:pt x="1644" y="807"/>
                      <a:pt x="1644" y="1117"/>
                    </a:cubicBezTo>
                    <a:cubicBezTo>
                      <a:pt x="1644" y="1428"/>
                      <a:pt x="1411" y="1660"/>
                      <a:pt x="1101" y="1660"/>
                    </a:cubicBezTo>
                    <a:cubicBezTo>
                      <a:pt x="822" y="1660"/>
                      <a:pt x="558" y="1428"/>
                      <a:pt x="558" y="1117"/>
                    </a:cubicBezTo>
                    <a:cubicBezTo>
                      <a:pt x="558" y="823"/>
                      <a:pt x="791" y="575"/>
                      <a:pt x="1101" y="575"/>
                    </a:cubicBezTo>
                    <a:close/>
                    <a:moveTo>
                      <a:pt x="853" y="1"/>
                    </a:moveTo>
                    <a:lnTo>
                      <a:pt x="295" y="326"/>
                    </a:lnTo>
                    <a:lnTo>
                      <a:pt x="388" y="497"/>
                    </a:lnTo>
                    <a:cubicBezTo>
                      <a:pt x="403" y="559"/>
                      <a:pt x="403" y="621"/>
                      <a:pt x="388" y="652"/>
                    </a:cubicBezTo>
                    <a:cubicBezTo>
                      <a:pt x="372" y="668"/>
                      <a:pt x="357" y="714"/>
                      <a:pt x="326" y="730"/>
                    </a:cubicBezTo>
                    <a:cubicBezTo>
                      <a:pt x="310" y="792"/>
                      <a:pt x="248" y="807"/>
                      <a:pt x="202" y="807"/>
                    </a:cubicBezTo>
                    <a:lnTo>
                      <a:pt x="0" y="807"/>
                    </a:lnTo>
                    <a:lnTo>
                      <a:pt x="0" y="1474"/>
                    </a:lnTo>
                    <a:lnTo>
                      <a:pt x="202" y="1474"/>
                    </a:lnTo>
                    <a:cubicBezTo>
                      <a:pt x="248" y="1474"/>
                      <a:pt x="310" y="1505"/>
                      <a:pt x="326" y="1552"/>
                    </a:cubicBezTo>
                    <a:cubicBezTo>
                      <a:pt x="357" y="1567"/>
                      <a:pt x="372" y="1598"/>
                      <a:pt x="388" y="1629"/>
                    </a:cubicBezTo>
                    <a:cubicBezTo>
                      <a:pt x="434" y="1676"/>
                      <a:pt x="434" y="1738"/>
                      <a:pt x="388" y="1784"/>
                    </a:cubicBezTo>
                    <a:lnTo>
                      <a:pt x="295" y="1955"/>
                    </a:lnTo>
                    <a:lnTo>
                      <a:pt x="853" y="2281"/>
                    </a:lnTo>
                    <a:lnTo>
                      <a:pt x="946" y="2110"/>
                    </a:lnTo>
                    <a:cubicBezTo>
                      <a:pt x="993" y="2048"/>
                      <a:pt x="1024" y="2032"/>
                      <a:pt x="1086" y="2032"/>
                    </a:cubicBezTo>
                    <a:lnTo>
                      <a:pt x="1163" y="2032"/>
                    </a:lnTo>
                    <a:cubicBezTo>
                      <a:pt x="1225" y="2032"/>
                      <a:pt x="1287" y="2048"/>
                      <a:pt x="1303" y="2110"/>
                    </a:cubicBezTo>
                    <a:lnTo>
                      <a:pt x="1396" y="2281"/>
                    </a:lnTo>
                    <a:lnTo>
                      <a:pt x="1954" y="1955"/>
                    </a:lnTo>
                    <a:lnTo>
                      <a:pt x="1861" y="1784"/>
                    </a:lnTo>
                    <a:cubicBezTo>
                      <a:pt x="1846" y="1722"/>
                      <a:pt x="1846" y="1660"/>
                      <a:pt x="1861" y="1629"/>
                    </a:cubicBezTo>
                    <a:cubicBezTo>
                      <a:pt x="1877" y="1598"/>
                      <a:pt x="1892" y="1567"/>
                      <a:pt x="1923" y="1552"/>
                    </a:cubicBezTo>
                    <a:cubicBezTo>
                      <a:pt x="1939" y="1490"/>
                      <a:pt x="2001" y="1474"/>
                      <a:pt x="2063" y="1474"/>
                    </a:cubicBezTo>
                    <a:lnTo>
                      <a:pt x="2249" y="1474"/>
                    </a:lnTo>
                    <a:lnTo>
                      <a:pt x="2249" y="807"/>
                    </a:lnTo>
                    <a:lnTo>
                      <a:pt x="2063" y="807"/>
                    </a:lnTo>
                    <a:cubicBezTo>
                      <a:pt x="2001" y="807"/>
                      <a:pt x="1939" y="776"/>
                      <a:pt x="1923" y="730"/>
                    </a:cubicBezTo>
                    <a:cubicBezTo>
                      <a:pt x="1892" y="699"/>
                      <a:pt x="1877" y="668"/>
                      <a:pt x="1861" y="652"/>
                    </a:cubicBezTo>
                    <a:cubicBezTo>
                      <a:pt x="1830" y="590"/>
                      <a:pt x="1830" y="544"/>
                      <a:pt x="1861" y="497"/>
                    </a:cubicBezTo>
                    <a:lnTo>
                      <a:pt x="1954" y="326"/>
                    </a:lnTo>
                    <a:lnTo>
                      <a:pt x="1396" y="1"/>
                    </a:lnTo>
                    <a:lnTo>
                      <a:pt x="1303" y="171"/>
                    </a:lnTo>
                    <a:cubicBezTo>
                      <a:pt x="1256" y="233"/>
                      <a:pt x="1225" y="249"/>
                      <a:pt x="1163" y="249"/>
                    </a:cubicBezTo>
                    <a:lnTo>
                      <a:pt x="1086" y="249"/>
                    </a:lnTo>
                    <a:cubicBezTo>
                      <a:pt x="1024" y="249"/>
                      <a:pt x="977" y="233"/>
                      <a:pt x="946" y="171"/>
                    </a:cubicBezTo>
                    <a:lnTo>
                      <a:pt x="85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581;p50">
                <a:extLst>
                  <a:ext uri="{FF2B5EF4-FFF2-40B4-BE49-F238E27FC236}">
                    <a16:creationId xmlns:a16="http://schemas.microsoft.com/office/drawing/2014/main" id="{0B336679-F030-4FBC-AC56-200FC831745E}"/>
                  </a:ext>
                </a:extLst>
              </p:cNvPr>
              <p:cNvSpPr/>
              <p:nvPr/>
            </p:nvSpPr>
            <p:spPr>
              <a:xfrm>
                <a:off x="3154525" y="2147350"/>
                <a:ext cx="57400" cy="56250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2250" extrusionOk="0">
                    <a:moveTo>
                      <a:pt x="1148" y="605"/>
                    </a:moveTo>
                    <a:cubicBezTo>
                      <a:pt x="1442" y="621"/>
                      <a:pt x="1675" y="853"/>
                      <a:pt x="1675" y="1148"/>
                    </a:cubicBezTo>
                    <a:cubicBezTo>
                      <a:pt x="1675" y="1427"/>
                      <a:pt x="1442" y="1660"/>
                      <a:pt x="1132" y="1660"/>
                    </a:cubicBezTo>
                    <a:cubicBezTo>
                      <a:pt x="838" y="1660"/>
                      <a:pt x="605" y="1427"/>
                      <a:pt x="605" y="1117"/>
                    </a:cubicBezTo>
                    <a:cubicBezTo>
                      <a:pt x="605" y="838"/>
                      <a:pt x="838" y="605"/>
                      <a:pt x="1148" y="605"/>
                    </a:cubicBezTo>
                    <a:close/>
                    <a:moveTo>
                      <a:pt x="822" y="0"/>
                    </a:moveTo>
                    <a:lnTo>
                      <a:pt x="822" y="186"/>
                    </a:lnTo>
                    <a:cubicBezTo>
                      <a:pt x="822" y="248"/>
                      <a:pt x="776" y="310"/>
                      <a:pt x="745" y="326"/>
                    </a:cubicBezTo>
                    <a:cubicBezTo>
                      <a:pt x="713" y="341"/>
                      <a:pt x="682" y="372"/>
                      <a:pt x="667" y="388"/>
                    </a:cubicBezTo>
                    <a:cubicBezTo>
                      <a:pt x="636" y="403"/>
                      <a:pt x="605" y="411"/>
                      <a:pt x="578" y="411"/>
                    </a:cubicBezTo>
                    <a:cubicBezTo>
                      <a:pt x="551" y="411"/>
                      <a:pt x="527" y="403"/>
                      <a:pt x="512" y="388"/>
                    </a:cubicBezTo>
                    <a:lnTo>
                      <a:pt x="326" y="295"/>
                    </a:lnTo>
                    <a:lnTo>
                      <a:pt x="0" y="853"/>
                    </a:lnTo>
                    <a:lnTo>
                      <a:pt x="171" y="946"/>
                    </a:lnTo>
                    <a:cubicBezTo>
                      <a:pt x="233" y="993"/>
                      <a:pt x="248" y="1024"/>
                      <a:pt x="248" y="1086"/>
                    </a:cubicBezTo>
                    <a:lnTo>
                      <a:pt x="248" y="1117"/>
                    </a:lnTo>
                    <a:lnTo>
                      <a:pt x="248" y="1163"/>
                    </a:lnTo>
                    <a:cubicBezTo>
                      <a:pt x="248" y="1225"/>
                      <a:pt x="233" y="1272"/>
                      <a:pt x="171" y="1303"/>
                    </a:cubicBezTo>
                    <a:lnTo>
                      <a:pt x="0" y="1396"/>
                    </a:lnTo>
                    <a:lnTo>
                      <a:pt x="326" y="1954"/>
                    </a:lnTo>
                    <a:lnTo>
                      <a:pt x="512" y="1861"/>
                    </a:lnTo>
                    <a:cubicBezTo>
                      <a:pt x="535" y="1846"/>
                      <a:pt x="562" y="1838"/>
                      <a:pt x="589" y="1838"/>
                    </a:cubicBezTo>
                    <a:cubicBezTo>
                      <a:pt x="617" y="1838"/>
                      <a:pt x="644" y="1846"/>
                      <a:pt x="667" y="1861"/>
                    </a:cubicBezTo>
                    <a:cubicBezTo>
                      <a:pt x="682" y="1877"/>
                      <a:pt x="713" y="1892"/>
                      <a:pt x="745" y="1908"/>
                    </a:cubicBezTo>
                    <a:cubicBezTo>
                      <a:pt x="791" y="1939"/>
                      <a:pt x="822" y="1985"/>
                      <a:pt x="822" y="2047"/>
                    </a:cubicBezTo>
                    <a:lnTo>
                      <a:pt x="822" y="2249"/>
                    </a:lnTo>
                    <a:lnTo>
                      <a:pt x="1473" y="2249"/>
                    </a:lnTo>
                    <a:lnTo>
                      <a:pt x="1473" y="2047"/>
                    </a:lnTo>
                    <a:cubicBezTo>
                      <a:pt x="1473" y="1985"/>
                      <a:pt x="1520" y="1939"/>
                      <a:pt x="1551" y="1908"/>
                    </a:cubicBezTo>
                    <a:cubicBezTo>
                      <a:pt x="1598" y="1892"/>
                      <a:pt x="1613" y="1877"/>
                      <a:pt x="1629" y="1861"/>
                    </a:cubicBezTo>
                    <a:cubicBezTo>
                      <a:pt x="1660" y="1838"/>
                      <a:pt x="1691" y="1826"/>
                      <a:pt x="1718" y="1826"/>
                    </a:cubicBezTo>
                    <a:cubicBezTo>
                      <a:pt x="1745" y="1826"/>
                      <a:pt x="1768" y="1838"/>
                      <a:pt x="1784" y="1861"/>
                    </a:cubicBezTo>
                    <a:lnTo>
                      <a:pt x="1954" y="1954"/>
                    </a:lnTo>
                    <a:lnTo>
                      <a:pt x="2295" y="1396"/>
                    </a:lnTo>
                    <a:lnTo>
                      <a:pt x="2109" y="1303"/>
                    </a:lnTo>
                    <a:cubicBezTo>
                      <a:pt x="2063" y="1256"/>
                      <a:pt x="2032" y="1225"/>
                      <a:pt x="2032" y="1163"/>
                    </a:cubicBezTo>
                    <a:lnTo>
                      <a:pt x="2032" y="1117"/>
                    </a:lnTo>
                    <a:lnTo>
                      <a:pt x="2032" y="1086"/>
                    </a:lnTo>
                    <a:cubicBezTo>
                      <a:pt x="2032" y="1024"/>
                      <a:pt x="2063" y="962"/>
                      <a:pt x="2109" y="946"/>
                    </a:cubicBezTo>
                    <a:lnTo>
                      <a:pt x="2295" y="853"/>
                    </a:lnTo>
                    <a:lnTo>
                      <a:pt x="1954" y="295"/>
                    </a:lnTo>
                    <a:lnTo>
                      <a:pt x="1784" y="388"/>
                    </a:lnTo>
                    <a:cubicBezTo>
                      <a:pt x="1757" y="401"/>
                      <a:pt x="1734" y="406"/>
                      <a:pt x="1712" y="406"/>
                    </a:cubicBezTo>
                    <a:cubicBezTo>
                      <a:pt x="1682" y="406"/>
                      <a:pt x="1655" y="397"/>
                      <a:pt x="1629" y="388"/>
                    </a:cubicBezTo>
                    <a:cubicBezTo>
                      <a:pt x="1613" y="372"/>
                      <a:pt x="1567" y="341"/>
                      <a:pt x="1551" y="326"/>
                    </a:cubicBezTo>
                    <a:cubicBezTo>
                      <a:pt x="1489" y="310"/>
                      <a:pt x="1458" y="248"/>
                      <a:pt x="1473" y="186"/>
                    </a:cubicBezTo>
                    <a:lnTo>
                      <a:pt x="14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582;p50">
                <a:extLst>
                  <a:ext uri="{FF2B5EF4-FFF2-40B4-BE49-F238E27FC236}">
                    <a16:creationId xmlns:a16="http://schemas.microsoft.com/office/drawing/2014/main" id="{FCA27834-4055-EF32-9AFA-8DD0CDF34464}"/>
                  </a:ext>
                </a:extLst>
              </p:cNvPr>
              <p:cNvSpPr/>
              <p:nvPr/>
            </p:nvSpPr>
            <p:spPr>
              <a:xfrm>
                <a:off x="3472850" y="2620775"/>
                <a:ext cx="512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916" extrusionOk="0">
                    <a:moveTo>
                      <a:pt x="0" y="0"/>
                    </a:moveTo>
                    <a:lnTo>
                      <a:pt x="0" y="47"/>
                    </a:lnTo>
                    <a:lnTo>
                      <a:pt x="0" y="869"/>
                    </a:lnTo>
                    <a:lnTo>
                      <a:pt x="0" y="915"/>
                    </a:lnTo>
                    <a:lnTo>
                      <a:pt x="1040" y="915"/>
                    </a:lnTo>
                    <a:cubicBezTo>
                      <a:pt x="1365" y="915"/>
                      <a:pt x="1691" y="900"/>
                      <a:pt x="2017" y="900"/>
                    </a:cubicBezTo>
                    <a:lnTo>
                      <a:pt x="2048" y="900"/>
                    </a:lnTo>
                    <a:lnTo>
                      <a:pt x="2048" y="869"/>
                    </a:lnTo>
                    <a:cubicBezTo>
                      <a:pt x="2017" y="745"/>
                      <a:pt x="2017" y="590"/>
                      <a:pt x="2017" y="450"/>
                    </a:cubicBezTo>
                    <a:lnTo>
                      <a:pt x="2001" y="47"/>
                    </a:lnTo>
                    <a:lnTo>
                      <a:pt x="2001" y="450"/>
                    </a:lnTo>
                    <a:cubicBezTo>
                      <a:pt x="1986" y="584"/>
                      <a:pt x="1986" y="704"/>
                      <a:pt x="1986" y="837"/>
                    </a:cubicBezTo>
                    <a:lnTo>
                      <a:pt x="1986" y="837"/>
                    </a:lnTo>
                    <a:cubicBezTo>
                      <a:pt x="1665" y="822"/>
                      <a:pt x="1344" y="822"/>
                      <a:pt x="1009" y="822"/>
                    </a:cubicBezTo>
                    <a:lnTo>
                      <a:pt x="62" y="822"/>
                    </a:lnTo>
                    <a:lnTo>
                      <a:pt x="62" y="62"/>
                    </a:lnTo>
                    <a:lnTo>
                      <a:pt x="993" y="62"/>
                    </a:lnTo>
                    <a:lnTo>
                      <a:pt x="2001" y="47"/>
                    </a:lnTo>
                    <a:lnTo>
                      <a:pt x="1055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583;p50">
                <a:extLst>
                  <a:ext uri="{FF2B5EF4-FFF2-40B4-BE49-F238E27FC236}">
                    <a16:creationId xmlns:a16="http://schemas.microsoft.com/office/drawing/2014/main" id="{B7EDB811-7831-8BCE-64C2-09892B4D3927}"/>
                  </a:ext>
                </a:extLst>
              </p:cNvPr>
              <p:cNvSpPr/>
              <p:nvPr/>
            </p:nvSpPr>
            <p:spPr>
              <a:xfrm>
                <a:off x="3222375" y="2453275"/>
                <a:ext cx="496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823" extrusionOk="0">
                    <a:moveTo>
                      <a:pt x="0" y="0"/>
                    </a:moveTo>
                    <a:lnTo>
                      <a:pt x="0" y="822"/>
                    </a:lnTo>
                    <a:lnTo>
                      <a:pt x="1985" y="822"/>
                    </a:lnTo>
                    <a:lnTo>
                      <a:pt x="19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584;p50">
                <a:extLst>
                  <a:ext uri="{FF2B5EF4-FFF2-40B4-BE49-F238E27FC236}">
                    <a16:creationId xmlns:a16="http://schemas.microsoft.com/office/drawing/2014/main" id="{01BA81E7-9AFB-B68B-9067-AB64071A89EF}"/>
                  </a:ext>
                </a:extLst>
              </p:cNvPr>
              <p:cNvSpPr/>
              <p:nvPr/>
            </p:nvSpPr>
            <p:spPr>
              <a:xfrm>
                <a:off x="3194450" y="2425350"/>
                <a:ext cx="508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16" extrusionOk="0">
                    <a:moveTo>
                      <a:pt x="1" y="1"/>
                    </a:moveTo>
                    <a:lnTo>
                      <a:pt x="1" y="47"/>
                    </a:lnTo>
                    <a:lnTo>
                      <a:pt x="1" y="885"/>
                    </a:lnTo>
                    <a:lnTo>
                      <a:pt x="1" y="916"/>
                    </a:lnTo>
                    <a:lnTo>
                      <a:pt x="1024" y="916"/>
                    </a:lnTo>
                    <a:cubicBezTo>
                      <a:pt x="1350" y="916"/>
                      <a:pt x="1676" y="900"/>
                      <a:pt x="2017" y="900"/>
                    </a:cubicBezTo>
                    <a:lnTo>
                      <a:pt x="2032" y="900"/>
                    </a:lnTo>
                    <a:lnTo>
                      <a:pt x="2032" y="885"/>
                    </a:lnTo>
                    <a:cubicBezTo>
                      <a:pt x="2017" y="745"/>
                      <a:pt x="2017" y="590"/>
                      <a:pt x="2017" y="450"/>
                    </a:cubicBezTo>
                    <a:lnTo>
                      <a:pt x="1986" y="47"/>
                    </a:lnTo>
                    <a:lnTo>
                      <a:pt x="1986" y="450"/>
                    </a:lnTo>
                    <a:cubicBezTo>
                      <a:pt x="1971" y="584"/>
                      <a:pt x="1970" y="717"/>
                      <a:pt x="1970" y="837"/>
                    </a:cubicBezTo>
                    <a:lnTo>
                      <a:pt x="1970" y="837"/>
                    </a:lnTo>
                    <a:cubicBezTo>
                      <a:pt x="1650" y="823"/>
                      <a:pt x="1329" y="823"/>
                      <a:pt x="1009" y="823"/>
                    </a:cubicBezTo>
                    <a:lnTo>
                      <a:pt x="47" y="823"/>
                    </a:lnTo>
                    <a:lnTo>
                      <a:pt x="47" y="63"/>
                    </a:lnTo>
                    <a:lnTo>
                      <a:pt x="978" y="63"/>
                    </a:lnTo>
                    <a:lnTo>
                      <a:pt x="1986" y="47"/>
                    </a:lnTo>
                    <a:lnTo>
                      <a:pt x="10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585;p50">
                <a:extLst>
                  <a:ext uri="{FF2B5EF4-FFF2-40B4-BE49-F238E27FC236}">
                    <a16:creationId xmlns:a16="http://schemas.microsoft.com/office/drawing/2014/main" id="{375BF6C0-C8F1-9A92-61E6-4884E5635A3F}"/>
                  </a:ext>
                </a:extLst>
              </p:cNvPr>
              <p:cNvSpPr/>
              <p:nvPr/>
            </p:nvSpPr>
            <p:spPr>
              <a:xfrm>
                <a:off x="3249900" y="2425350"/>
                <a:ext cx="512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916" extrusionOk="0">
                    <a:moveTo>
                      <a:pt x="0" y="1"/>
                    </a:moveTo>
                    <a:lnTo>
                      <a:pt x="0" y="47"/>
                    </a:lnTo>
                    <a:lnTo>
                      <a:pt x="0" y="885"/>
                    </a:lnTo>
                    <a:lnTo>
                      <a:pt x="0" y="916"/>
                    </a:lnTo>
                    <a:lnTo>
                      <a:pt x="1040" y="916"/>
                    </a:lnTo>
                    <a:cubicBezTo>
                      <a:pt x="1365" y="916"/>
                      <a:pt x="1691" y="900"/>
                      <a:pt x="2017" y="900"/>
                    </a:cubicBezTo>
                    <a:lnTo>
                      <a:pt x="2048" y="900"/>
                    </a:lnTo>
                    <a:lnTo>
                      <a:pt x="2048" y="885"/>
                    </a:lnTo>
                    <a:cubicBezTo>
                      <a:pt x="2017" y="745"/>
                      <a:pt x="2017" y="590"/>
                      <a:pt x="2017" y="450"/>
                    </a:cubicBezTo>
                    <a:lnTo>
                      <a:pt x="2001" y="47"/>
                    </a:lnTo>
                    <a:lnTo>
                      <a:pt x="2001" y="450"/>
                    </a:lnTo>
                    <a:cubicBezTo>
                      <a:pt x="1986" y="584"/>
                      <a:pt x="1986" y="717"/>
                      <a:pt x="1986" y="837"/>
                    </a:cubicBezTo>
                    <a:lnTo>
                      <a:pt x="1986" y="837"/>
                    </a:lnTo>
                    <a:cubicBezTo>
                      <a:pt x="1665" y="823"/>
                      <a:pt x="1344" y="823"/>
                      <a:pt x="1009" y="823"/>
                    </a:cubicBezTo>
                    <a:lnTo>
                      <a:pt x="62" y="823"/>
                    </a:lnTo>
                    <a:lnTo>
                      <a:pt x="62" y="63"/>
                    </a:lnTo>
                    <a:lnTo>
                      <a:pt x="993" y="63"/>
                    </a:lnTo>
                    <a:lnTo>
                      <a:pt x="2001" y="47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586;p50">
                <a:extLst>
                  <a:ext uri="{FF2B5EF4-FFF2-40B4-BE49-F238E27FC236}">
                    <a16:creationId xmlns:a16="http://schemas.microsoft.com/office/drawing/2014/main" id="{738B7FA6-D0CE-380F-FDF5-66A49EB41655}"/>
                  </a:ext>
                </a:extLst>
              </p:cNvPr>
              <p:cNvSpPr/>
              <p:nvPr/>
            </p:nvSpPr>
            <p:spPr>
              <a:xfrm>
                <a:off x="2795850" y="2097700"/>
                <a:ext cx="508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17" extrusionOk="0">
                    <a:moveTo>
                      <a:pt x="1009" y="1"/>
                    </a:moveTo>
                    <a:cubicBezTo>
                      <a:pt x="683" y="1"/>
                      <a:pt x="342" y="16"/>
                      <a:pt x="16" y="16"/>
                    </a:cubicBezTo>
                    <a:lnTo>
                      <a:pt x="1" y="16"/>
                    </a:lnTo>
                    <a:lnTo>
                      <a:pt x="1" y="48"/>
                    </a:lnTo>
                    <a:cubicBezTo>
                      <a:pt x="16" y="187"/>
                      <a:pt x="16" y="342"/>
                      <a:pt x="16" y="466"/>
                    </a:cubicBezTo>
                    <a:lnTo>
                      <a:pt x="47" y="885"/>
                    </a:lnTo>
                    <a:lnTo>
                      <a:pt x="32" y="466"/>
                    </a:lnTo>
                    <a:cubicBezTo>
                      <a:pt x="61" y="332"/>
                      <a:pt x="63" y="213"/>
                      <a:pt x="63" y="80"/>
                    </a:cubicBezTo>
                    <a:lnTo>
                      <a:pt x="63" y="80"/>
                    </a:lnTo>
                    <a:cubicBezTo>
                      <a:pt x="393" y="94"/>
                      <a:pt x="708" y="94"/>
                      <a:pt x="1024" y="94"/>
                    </a:cubicBezTo>
                    <a:lnTo>
                      <a:pt x="1986" y="94"/>
                    </a:lnTo>
                    <a:lnTo>
                      <a:pt x="1986" y="854"/>
                    </a:lnTo>
                    <a:lnTo>
                      <a:pt x="1055" y="854"/>
                    </a:lnTo>
                    <a:lnTo>
                      <a:pt x="47" y="885"/>
                    </a:lnTo>
                    <a:lnTo>
                      <a:pt x="993" y="916"/>
                    </a:lnTo>
                    <a:lnTo>
                      <a:pt x="2032" y="916"/>
                    </a:lnTo>
                    <a:lnTo>
                      <a:pt x="2032" y="870"/>
                    </a:lnTo>
                    <a:lnTo>
                      <a:pt x="2032" y="48"/>
                    </a:lnTo>
                    <a:lnTo>
                      <a:pt x="20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587;p50">
                <a:extLst>
                  <a:ext uri="{FF2B5EF4-FFF2-40B4-BE49-F238E27FC236}">
                    <a16:creationId xmlns:a16="http://schemas.microsoft.com/office/drawing/2014/main" id="{AC5192CD-48D7-7B47-DC3A-7E1B2BE3B0E1}"/>
                  </a:ext>
                </a:extLst>
              </p:cNvPr>
              <p:cNvSpPr/>
              <p:nvPr/>
            </p:nvSpPr>
            <p:spPr>
              <a:xfrm>
                <a:off x="2768725" y="2125250"/>
                <a:ext cx="4965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838" extrusionOk="0">
                    <a:moveTo>
                      <a:pt x="0" y="0"/>
                    </a:moveTo>
                    <a:lnTo>
                      <a:pt x="0" y="838"/>
                    </a:lnTo>
                    <a:lnTo>
                      <a:pt x="1985" y="838"/>
                    </a:lnTo>
                    <a:lnTo>
                      <a:pt x="19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588;p50">
                <a:extLst>
                  <a:ext uri="{FF2B5EF4-FFF2-40B4-BE49-F238E27FC236}">
                    <a16:creationId xmlns:a16="http://schemas.microsoft.com/office/drawing/2014/main" id="{6F24E531-7C7C-BD2A-0F61-CB0A8080DF74}"/>
                  </a:ext>
                </a:extLst>
              </p:cNvPr>
              <p:cNvSpPr/>
              <p:nvPr/>
            </p:nvSpPr>
            <p:spPr>
              <a:xfrm>
                <a:off x="3472450" y="2097700"/>
                <a:ext cx="508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917" extrusionOk="0">
                    <a:moveTo>
                      <a:pt x="1009" y="1"/>
                    </a:moveTo>
                    <a:cubicBezTo>
                      <a:pt x="683" y="1"/>
                      <a:pt x="358" y="16"/>
                      <a:pt x="16" y="16"/>
                    </a:cubicBezTo>
                    <a:lnTo>
                      <a:pt x="1" y="16"/>
                    </a:lnTo>
                    <a:lnTo>
                      <a:pt x="1" y="48"/>
                    </a:lnTo>
                    <a:cubicBezTo>
                      <a:pt x="16" y="187"/>
                      <a:pt x="16" y="342"/>
                      <a:pt x="16" y="466"/>
                    </a:cubicBezTo>
                    <a:lnTo>
                      <a:pt x="47" y="885"/>
                    </a:lnTo>
                    <a:lnTo>
                      <a:pt x="32" y="466"/>
                    </a:lnTo>
                    <a:cubicBezTo>
                      <a:pt x="62" y="332"/>
                      <a:pt x="63" y="213"/>
                      <a:pt x="63" y="80"/>
                    </a:cubicBezTo>
                    <a:lnTo>
                      <a:pt x="63" y="80"/>
                    </a:lnTo>
                    <a:cubicBezTo>
                      <a:pt x="393" y="94"/>
                      <a:pt x="709" y="94"/>
                      <a:pt x="1025" y="94"/>
                    </a:cubicBezTo>
                    <a:lnTo>
                      <a:pt x="1986" y="94"/>
                    </a:lnTo>
                    <a:lnTo>
                      <a:pt x="1986" y="854"/>
                    </a:lnTo>
                    <a:lnTo>
                      <a:pt x="1056" y="854"/>
                    </a:lnTo>
                    <a:lnTo>
                      <a:pt x="47" y="885"/>
                    </a:lnTo>
                    <a:lnTo>
                      <a:pt x="994" y="916"/>
                    </a:lnTo>
                    <a:lnTo>
                      <a:pt x="2033" y="916"/>
                    </a:lnTo>
                    <a:lnTo>
                      <a:pt x="2033" y="870"/>
                    </a:lnTo>
                    <a:lnTo>
                      <a:pt x="2033" y="48"/>
                    </a:lnTo>
                    <a:lnTo>
                      <a:pt x="20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589;p50">
                <a:extLst>
                  <a:ext uri="{FF2B5EF4-FFF2-40B4-BE49-F238E27FC236}">
                    <a16:creationId xmlns:a16="http://schemas.microsoft.com/office/drawing/2014/main" id="{99763BF9-6B54-F007-0616-598FC19D95E6}"/>
                  </a:ext>
                </a:extLst>
              </p:cNvPr>
              <p:cNvSpPr/>
              <p:nvPr/>
            </p:nvSpPr>
            <p:spPr>
              <a:xfrm>
                <a:off x="3090150" y="2735550"/>
                <a:ext cx="49275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838" extrusionOk="0">
                    <a:moveTo>
                      <a:pt x="0" y="0"/>
                    </a:moveTo>
                    <a:lnTo>
                      <a:pt x="0" y="838"/>
                    </a:lnTo>
                    <a:lnTo>
                      <a:pt x="1970" y="838"/>
                    </a:lnTo>
                    <a:lnTo>
                      <a:pt x="197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590;p50">
                <a:extLst>
                  <a:ext uri="{FF2B5EF4-FFF2-40B4-BE49-F238E27FC236}">
                    <a16:creationId xmlns:a16="http://schemas.microsoft.com/office/drawing/2014/main" id="{69151B6E-6376-4C5D-016D-7CDAD15F7B05}"/>
                  </a:ext>
                </a:extLst>
              </p:cNvPr>
              <p:cNvSpPr/>
              <p:nvPr/>
            </p:nvSpPr>
            <p:spPr>
              <a:xfrm>
                <a:off x="2768725" y="2628525"/>
                <a:ext cx="508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916" extrusionOk="0">
                    <a:moveTo>
                      <a:pt x="0" y="1"/>
                    </a:moveTo>
                    <a:lnTo>
                      <a:pt x="0" y="47"/>
                    </a:lnTo>
                    <a:lnTo>
                      <a:pt x="0" y="869"/>
                    </a:lnTo>
                    <a:lnTo>
                      <a:pt x="0" y="916"/>
                    </a:lnTo>
                    <a:lnTo>
                      <a:pt x="1024" y="916"/>
                    </a:lnTo>
                    <a:cubicBezTo>
                      <a:pt x="1365" y="916"/>
                      <a:pt x="1691" y="900"/>
                      <a:pt x="2016" y="900"/>
                    </a:cubicBezTo>
                    <a:lnTo>
                      <a:pt x="2032" y="900"/>
                    </a:lnTo>
                    <a:lnTo>
                      <a:pt x="2032" y="869"/>
                    </a:lnTo>
                    <a:cubicBezTo>
                      <a:pt x="2016" y="745"/>
                      <a:pt x="2016" y="590"/>
                      <a:pt x="2016" y="450"/>
                    </a:cubicBezTo>
                    <a:lnTo>
                      <a:pt x="2001" y="47"/>
                    </a:lnTo>
                    <a:lnTo>
                      <a:pt x="2001" y="450"/>
                    </a:lnTo>
                    <a:cubicBezTo>
                      <a:pt x="1986" y="585"/>
                      <a:pt x="1985" y="704"/>
                      <a:pt x="1985" y="837"/>
                    </a:cubicBezTo>
                    <a:lnTo>
                      <a:pt x="1985" y="837"/>
                    </a:lnTo>
                    <a:cubicBezTo>
                      <a:pt x="1664" y="823"/>
                      <a:pt x="1329" y="823"/>
                      <a:pt x="1008" y="823"/>
                    </a:cubicBezTo>
                    <a:lnTo>
                      <a:pt x="62" y="823"/>
                    </a:lnTo>
                    <a:lnTo>
                      <a:pt x="62" y="63"/>
                    </a:lnTo>
                    <a:lnTo>
                      <a:pt x="993" y="63"/>
                    </a:lnTo>
                    <a:lnTo>
                      <a:pt x="2001" y="47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591;p50">
                <a:extLst>
                  <a:ext uri="{FF2B5EF4-FFF2-40B4-BE49-F238E27FC236}">
                    <a16:creationId xmlns:a16="http://schemas.microsoft.com/office/drawing/2014/main" id="{AB9F6E9F-C598-DDD8-8BF1-D9A259A81910}"/>
                  </a:ext>
                </a:extLst>
              </p:cNvPr>
              <p:cNvSpPr/>
              <p:nvPr/>
            </p:nvSpPr>
            <p:spPr>
              <a:xfrm>
                <a:off x="3061850" y="2708400"/>
                <a:ext cx="512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916" extrusionOk="0">
                    <a:moveTo>
                      <a:pt x="0" y="1"/>
                    </a:moveTo>
                    <a:lnTo>
                      <a:pt x="0" y="47"/>
                    </a:lnTo>
                    <a:lnTo>
                      <a:pt x="0" y="885"/>
                    </a:lnTo>
                    <a:lnTo>
                      <a:pt x="0" y="916"/>
                    </a:lnTo>
                    <a:lnTo>
                      <a:pt x="1039" y="916"/>
                    </a:lnTo>
                    <a:cubicBezTo>
                      <a:pt x="1365" y="916"/>
                      <a:pt x="1691" y="900"/>
                      <a:pt x="2017" y="900"/>
                    </a:cubicBezTo>
                    <a:lnTo>
                      <a:pt x="2048" y="900"/>
                    </a:lnTo>
                    <a:lnTo>
                      <a:pt x="2048" y="885"/>
                    </a:lnTo>
                    <a:cubicBezTo>
                      <a:pt x="2017" y="745"/>
                      <a:pt x="2017" y="590"/>
                      <a:pt x="2017" y="450"/>
                    </a:cubicBezTo>
                    <a:lnTo>
                      <a:pt x="2001" y="47"/>
                    </a:lnTo>
                    <a:lnTo>
                      <a:pt x="2001" y="450"/>
                    </a:lnTo>
                    <a:cubicBezTo>
                      <a:pt x="1986" y="584"/>
                      <a:pt x="1986" y="717"/>
                      <a:pt x="1985" y="837"/>
                    </a:cubicBezTo>
                    <a:lnTo>
                      <a:pt x="1985" y="837"/>
                    </a:lnTo>
                    <a:cubicBezTo>
                      <a:pt x="1665" y="823"/>
                      <a:pt x="1344" y="823"/>
                      <a:pt x="1008" y="823"/>
                    </a:cubicBezTo>
                    <a:lnTo>
                      <a:pt x="62" y="823"/>
                    </a:lnTo>
                    <a:lnTo>
                      <a:pt x="62" y="63"/>
                    </a:lnTo>
                    <a:lnTo>
                      <a:pt x="993" y="63"/>
                    </a:lnTo>
                    <a:lnTo>
                      <a:pt x="2001" y="47"/>
                    </a:lnTo>
                    <a:lnTo>
                      <a:pt x="105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592;p50">
                <a:extLst>
                  <a:ext uri="{FF2B5EF4-FFF2-40B4-BE49-F238E27FC236}">
                    <a16:creationId xmlns:a16="http://schemas.microsoft.com/office/drawing/2014/main" id="{FF717374-E7D5-F616-A1B9-B4E65B862E1B}"/>
                  </a:ext>
                </a:extLst>
              </p:cNvPr>
              <p:cNvSpPr/>
              <p:nvPr/>
            </p:nvSpPr>
            <p:spPr>
              <a:xfrm>
                <a:off x="3294100" y="2527725"/>
                <a:ext cx="1710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11323" extrusionOk="0">
                    <a:moveTo>
                      <a:pt x="6220" y="543"/>
                    </a:moveTo>
                    <a:lnTo>
                      <a:pt x="6220" y="3490"/>
                    </a:lnTo>
                    <a:lnTo>
                      <a:pt x="621" y="3490"/>
                    </a:lnTo>
                    <a:lnTo>
                      <a:pt x="621" y="543"/>
                    </a:lnTo>
                    <a:close/>
                    <a:moveTo>
                      <a:pt x="6220" y="4203"/>
                    </a:moveTo>
                    <a:lnTo>
                      <a:pt x="6220" y="7150"/>
                    </a:lnTo>
                    <a:lnTo>
                      <a:pt x="621" y="7150"/>
                    </a:lnTo>
                    <a:lnTo>
                      <a:pt x="621" y="4203"/>
                    </a:lnTo>
                    <a:close/>
                    <a:moveTo>
                      <a:pt x="1" y="0"/>
                    </a:moveTo>
                    <a:lnTo>
                      <a:pt x="1" y="11322"/>
                    </a:lnTo>
                    <a:lnTo>
                      <a:pt x="6840" y="11322"/>
                    </a:lnTo>
                    <a:lnTo>
                      <a:pt x="684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593;p50">
                <a:extLst>
                  <a:ext uri="{FF2B5EF4-FFF2-40B4-BE49-F238E27FC236}">
                    <a16:creationId xmlns:a16="http://schemas.microsoft.com/office/drawing/2014/main" id="{6713F700-85DE-0B8C-4551-12EC0A2AE054}"/>
                  </a:ext>
                </a:extLst>
              </p:cNvPr>
              <p:cNvSpPr/>
              <p:nvPr/>
            </p:nvSpPr>
            <p:spPr>
              <a:xfrm>
                <a:off x="3465100" y="2527725"/>
                <a:ext cx="7757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1323" extrusionOk="0">
                    <a:moveTo>
                      <a:pt x="0" y="0"/>
                    </a:moveTo>
                    <a:lnTo>
                      <a:pt x="0" y="11322"/>
                    </a:lnTo>
                    <a:lnTo>
                      <a:pt x="3102" y="11322"/>
                    </a:lnTo>
                    <a:lnTo>
                      <a:pt x="310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594;p50">
                <a:extLst>
                  <a:ext uri="{FF2B5EF4-FFF2-40B4-BE49-F238E27FC236}">
                    <a16:creationId xmlns:a16="http://schemas.microsoft.com/office/drawing/2014/main" id="{03DA7973-BBC1-B29C-4D5A-E13EFA182835}"/>
                  </a:ext>
                </a:extLst>
              </p:cNvPr>
              <p:cNvSpPr/>
              <p:nvPr/>
            </p:nvSpPr>
            <p:spPr>
              <a:xfrm>
                <a:off x="3309600" y="2541275"/>
                <a:ext cx="3337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948" extrusionOk="0">
                    <a:moveTo>
                      <a:pt x="1" y="1"/>
                    </a:moveTo>
                    <a:lnTo>
                      <a:pt x="1" y="2948"/>
                    </a:lnTo>
                    <a:lnTo>
                      <a:pt x="1335" y="2948"/>
                    </a:lnTo>
                    <a:lnTo>
                      <a:pt x="13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595;p50">
                <a:extLst>
                  <a:ext uri="{FF2B5EF4-FFF2-40B4-BE49-F238E27FC236}">
                    <a16:creationId xmlns:a16="http://schemas.microsoft.com/office/drawing/2014/main" id="{46D44C9A-CA65-4D78-6937-541099CC26C8}"/>
                  </a:ext>
                </a:extLst>
              </p:cNvPr>
              <p:cNvSpPr/>
              <p:nvPr/>
            </p:nvSpPr>
            <p:spPr>
              <a:xfrm>
                <a:off x="3310000" y="2722350"/>
                <a:ext cx="140375" cy="713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2855" extrusionOk="0">
                    <a:moveTo>
                      <a:pt x="5568" y="47"/>
                    </a:moveTo>
                    <a:lnTo>
                      <a:pt x="5568" y="2824"/>
                    </a:lnTo>
                    <a:lnTo>
                      <a:pt x="47" y="2824"/>
                    </a:lnTo>
                    <a:lnTo>
                      <a:pt x="47" y="47"/>
                    </a:lnTo>
                    <a:close/>
                    <a:moveTo>
                      <a:pt x="0" y="1"/>
                    </a:moveTo>
                    <a:lnTo>
                      <a:pt x="0" y="2855"/>
                    </a:lnTo>
                    <a:lnTo>
                      <a:pt x="5615" y="2855"/>
                    </a:lnTo>
                    <a:lnTo>
                      <a:pt x="561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596;p50">
                <a:extLst>
                  <a:ext uri="{FF2B5EF4-FFF2-40B4-BE49-F238E27FC236}">
                    <a16:creationId xmlns:a16="http://schemas.microsoft.com/office/drawing/2014/main" id="{F60EFCC8-379C-103D-0BB4-101D1D6DC9FE}"/>
                  </a:ext>
                </a:extLst>
              </p:cNvPr>
              <p:cNvSpPr/>
              <p:nvPr/>
            </p:nvSpPr>
            <p:spPr>
              <a:xfrm>
                <a:off x="3366225" y="2742525"/>
                <a:ext cx="2755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404" extrusionOk="0">
                    <a:moveTo>
                      <a:pt x="0" y="0"/>
                    </a:moveTo>
                    <a:lnTo>
                      <a:pt x="0" y="404"/>
                    </a:lnTo>
                    <a:lnTo>
                      <a:pt x="1101" y="404"/>
                    </a:lnTo>
                    <a:lnTo>
                      <a:pt x="11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597;p50">
                <a:extLst>
                  <a:ext uri="{FF2B5EF4-FFF2-40B4-BE49-F238E27FC236}">
                    <a16:creationId xmlns:a16="http://schemas.microsoft.com/office/drawing/2014/main" id="{7DF92C97-671E-5BFD-7328-CB2B72A0A978}"/>
                  </a:ext>
                </a:extLst>
              </p:cNvPr>
              <p:cNvSpPr/>
              <p:nvPr/>
            </p:nvSpPr>
            <p:spPr>
              <a:xfrm>
                <a:off x="3309600" y="2632800"/>
                <a:ext cx="3337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948" extrusionOk="0">
                    <a:moveTo>
                      <a:pt x="1" y="0"/>
                    </a:moveTo>
                    <a:lnTo>
                      <a:pt x="1" y="2947"/>
                    </a:lnTo>
                    <a:lnTo>
                      <a:pt x="1335" y="2947"/>
                    </a:lnTo>
                    <a:lnTo>
                      <a:pt x="13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598;p50">
                <a:extLst>
                  <a:ext uri="{FF2B5EF4-FFF2-40B4-BE49-F238E27FC236}">
                    <a16:creationId xmlns:a16="http://schemas.microsoft.com/office/drawing/2014/main" id="{63735B76-03D0-F14E-3AF9-7A5C156CA769}"/>
                  </a:ext>
                </a:extLst>
              </p:cNvPr>
              <p:cNvSpPr/>
              <p:nvPr/>
            </p:nvSpPr>
            <p:spPr>
              <a:xfrm>
                <a:off x="3406925" y="2638225"/>
                <a:ext cx="23300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715" extrusionOk="0">
                    <a:moveTo>
                      <a:pt x="1" y="0"/>
                    </a:moveTo>
                    <a:lnTo>
                      <a:pt x="1" y="2715"/>
                    </a:lnTo>
                    <a:lnTo>
                      <a:pt x="931" y="2715"/>
                    </a:lnTo>
                    <a:lnTo>
                      <a:pt x="93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599;p50">
                <a:extLst>
                  <a:ext uri="{FF2B5EF4-FFF2-40B4-BE49-F238E27FC236}">
                    <a16:creationId xmlns:a16="http://schemas.microsoft.com/office/drawing/2014/main" id="{577B6C06-1890-AF6A-465A-2B1BDB1A5ADB}"/>
                  </a:ext>
                </a:extLst>
              </p:cNvPr>
              <p:cNvSpPr/>
              <p:nvPr/>
            </p:nvSpPr>
            <p:spPr>
              <a:xfrm>
                <a:off x="3406925" y="2680875"/>
                <a:ext cx="23300" cy="147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90" extrusionOk="0">
                    <a:moveTo>
                      <a:pt x="1" y="0"/>
                    </a:moveTo>
                    <a:lnTo>
                      <a:pt x="1" y="590"/>
                    </a:lnTo>
                    <a:lnTo>
                      <a:pt x="931" y="590"/>
                    </a:lnTo>
                    <a:lnTo>
                      <a:pt x="93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600;p50">
                <a:extLst>
                  <a:ext uri="{FF2B5EF4-FFF2-40B4-BE49-F238E27FC236}">
                    <a16:creationId xmlns:a16="http://schemas.microsoft.com/office/drawing/2014/main" id="{8568617E-C159-7A52-C730-9E4AC7FCED9C}"/>
                  </a:ext>
                </a:extLst>
              </p:cNvPr>
              <p:cNvSpPr/>
              <p:nvPr/>
            </p:nvSpPr>
            <p:spPr>
              <a:xfrm>
                <a:off x="3406925" y="2660325"/>
                <a:ext cx="2330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358" extrusionOk="0">
                    <a:moveTo>
                      <a:pt x="1" y="0"/>
                    </a:moveTo>
                    <a:lnTo>
                      <a:pt x="1" y="357"/>
                    </a:lnTo>
                    <a:lnTo>
                      <a:pt x="931" y="357"/>
                    </a:lnTo>
                    <a:lnTo>
                      <a:pt x="93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601;p50">
                <a:extLst>
                  <a:ext uri="{FF2B5EF4-FFF2-40B4-BE49-F238E27FC236}">
                    <a16:creationId xmlns:a16="http://schemas.microsoft.com/office/drawing/2014/main" id="{19A2E6E8-CFFF-B303-B363-A741B5C62C2D}"/>
                  </a:ext>
                </a:extLst>
              </p:cNvPr>
              <p:cNvSpPr/>
              <p:nvPr/>
            </p:nvSpPr>
            <p:spPr>
              <a:xfrm>
                <a:off x="3350700" y="2558350"/>
                <a:ext cx="59350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265" extrusionOk="0">
                    <a:moveTo>
                      <a:pt x="1" y="0"/>
                    </a:moveTo>
                    <a:lnTo>
                      <a:pt x="1" y="2265"/>
                    </a:lnTo>
                    <a:lnTo>
                      <a:pt x="2374" y="2265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602;p50">
                <a:extLst>
                  <a:ext uri="{FF2B5EF4-FFF2-40B4-BE49-F238E27FC236}">
                    <a16:creationId xmlns:a16="http://schemas.microsoft.com/office/drawing/2014/main" id="{5CA3271E-8D04-11AE-0FAE-3101DEAF4397}"/>
                  </a:ext>
                </a:extLst>
              </p:cNvPr>
              <p:cNvSpPr/>
              <p:nvPr/>
            </p:nvSpPr>
            <p:spPr>
              <a:xfrm>
                <a:off x="3410025" y="2558350"/>
                <a:ext cx="22125" cy="566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265" extrusionOk="0">
                    <a:moveTo>
                      <a:pt x="1" y="0"/>
                    </a:moveTo>
                    <a:lnTo>
                      <a:pt x="1" y="2265"/>
                    </a:lnTo>
                    <a:lnTo>
                      <a:pt x="885" y="2265"/>
                    </a:lnTo>
                    <a:lnTo>
                      <a:pt x="88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603;p50">
                <a:extLst>
                  <a:ext uri="{FF2B5EF4-FFF2-40B4-BE49-F238E27FC236}">
                    <a16:creationId xmlns:a16="http://schemas.microsoft.com/office/drawing/2014/main" id="{8C453CAC-914F-363E-6C65-1E847B857E9E}"/>
                  </a:ext>
                </a:extLst>
              </p:cNvPr>
              <p:cNvSpPr/>
              <p:nvPr/>
            </p:nvSpPr>
            <p:spPr>
              <a:xfrm>
                <a:off x="3350700" y="2587050"/>
                <a:ext cx="593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47" extrusionOk="0">
                    <a:moveTo>
                      <a:pt x="1" y="0"/>
                    </a:moveTo>
                    <a:lnTo>
                      <a:pt x="513" y="47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604;p50">
                <a:extLst>
                  <a:ext uri="{FF2B5EF4-FFF2-40B4-BE49-F238E27FC236}">
                    <a16:creationId xmlns:a16="http://schemas.microsoft.com/office/drawing/2014/main" id="{5FABD0D0-B885-D3B6-B9B5-84246AAB58D7}"/>
                  </a:ext>
                </a:extLst>
              </p:cNvPr>
              <p:cNvSpPr/>
              <p:nvPr/>
            </p:nvSpPr>
            <p:spPr>
              <a:xfrm>
                <a:off x="3350700" y="2608375"/>
                <a:ext cx="593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47" extrusionOk="0">
                    <a:moveTo>
                      <a:pt x="1" y="0"/>
                    </a:moveTo>
                    <a:lnTo>
                      <a:pt x="1847" y="47"/>
                    </a:lnTo>
                    <a:lnTo>
                      <a:pt x="237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605;p50">
                <a:extLst>
                  <a:ext uri="{FF2B5EF4-FFF2-40B4-BE49-F238E27FC236}">
                    <a16:creationId xmlns:a16="http://schemas.microsoft.com/office/drawing/2014/main" id="{F0EE68F9-8C7C-EDE2-C186-D71AE4BFFC98}"/>
                  </a:ext>
                </a:extLst>
              </p:cNvPr>
              <p:cNvSpPr/>
              <p:nvPr/>
            </p:nvSpPr>
            <p:spPr>
              <a:xfrm>
                <a:off x="3350700" y="2570750"/>
                <a:ext cx="3765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48" extrusionOk="0">
                    <a:moveTo>
                      <a:pt x="1" y="1"/>
                    </a:moveTo>
                    <a:lnTo>
                      <a:pt x="156" y="47"/>
                    </a:lnTo>
                    <a:lnTo>
                      <a:pt x="15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606;p50">
                <a:extLst>
                  <a:ext uri="{FF2B5EF4-FFF2-40B4-BE49-F238E27FC236}">
                    <a16:creationId xmlns:a16="http://schemas.microsoft.com/office/drawing/2014/main" id="{8F383E47-4D5A-E6E2-22AD-792290D26AFB}"/>
                  </a:ext>
                </a:extLst>
              </p:cNvPr>
              <p:cNvSpPr/>
              <p:nvPr/>
            </p:nvSpPr>
            <p:spPr>
              <a:xfrm>
                <a:off x="3372025" y="2599825"/>
                <a:ext cx="3802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8" extrusionOk="0">
                    <a:moveTo>
                      <a:pt x="1" y="1"/>
                    </a:moveTo>
                    <a:lnTo>
                      <a:pt x="1350" y="47"/>
                    </a:lnTo>
                    <a:lnTo>
                      <a:pt x="15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607;p50">
                <a:extLst>
                  <a:ext uri="{FF2B5EF4-FFF2-40B4-BE49-F238E27FC236}">
                    <a16:creationId xmlns:a16="http://schemas.microsoft.com/office/drawing/2014/main" id="{DE0E3115-4AFF-ECC0-6DED-CCEEDBEDF5F1}"/>
                  </a:ext>
                </a:extLst>
              </p:cNvPr>
              <p:cNvSpPr/>
              <p:nvPr/>
            </p:nvSpPr>
            <p:spPr>
              <a:xfrm>
                <a:off x="3365050" y="2564550"/>
                <a:ext cx="419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7" extrusionOk="0">
                    <a:moveTo>
                      <a:pt x="1" y="1"/>
                    </a:moveTo>
                    <a:lnTo>
                      <a:pt x="1412" y="16"/>
                    </a:lnTo>
                    <a:lnTo>
                      <a:pt x="16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608;p50">
                <a:extLst>
                  <a:ext uri="{FF2B5EF4-FFF2-40B4-BE49-F238E27FC236}">
                    <a16:creationId xmlns:a16="http://schemas.microsoft.com/office/drawing/2014/main" id="{13E36B15-6021-7823-B7A6-D03F1AC24E4E}"/>
                  </a:ext>
                </a:extLst>
              </p:cNvPr>
              <p:cNvSpPr/>
              <p:nvPr/>
            </p:nvSpPr>
            <p:spPr>
              <a:xfrm>
                <a:off x="3356150" y="2592850"/>
                <a:ext cx="4267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32" extrusionOk="0">
                    <a:moveTo>
                      <a:pt x="0" y="1"/>
                    </a:moveTo>
                    <a:lnTo>
                      <a:pt x="1411" y="32"/>
                    </a:lnTo>
                    <a:lnTo>
                      <a:pt x="17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609;p50">
                <a:extLst>
                  <a:ext uri="{FF2B5EF4-FFF2-40B4-BE49-F238E27FC236}">
                    <a16:creationId xmlns:a16="http://schemas.microsoft.com/office/drawing/2014/main" id="{D239F8B9-8A2A-F184-9C42-1CCD785169B2}"/>
                  </a:ext>
                </a:extLst>
              </p:cNvPr>
              <p:cNvSpPr/>
              <p:nvPr/>
            </p:nvSpPr>
            <p:spPr>
              <a:xfrm>
                <a:off x="3382500" y="2576175"/>
                <a:ext cx="322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79" extrusionOk="0">
                    <a:moveTo>
                      <a:pt x="1" y="1"/>
                    </a:moveTo>
                    <a:lnTo>
                      <a:pt x="1288" y="78"/>
                    </a:lnTo>
                    <a:lnTo>
                      <a:pt x="11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610;p50">
                <a:extLst>
                  <a:ext uri="{FF2B5EF4-FFF2-40B4-BE49-F238E27FC236}">
                    <a16:creationId xmlns:a16="http://schemas.microsoft.com/office/drawing/2014/main" id="{0FBF1542-7F70-81D2-55DD-9876B457326C}"/>
                  </a:ext>
                </a:extLst>
              </p:cNvPr>
              <p:cNvSpPr/>
              <p:nvPr/>
            </p:nvSpPr>
            <p:spPr>
              <a:xfrm>
                <a:off x="3342950" y="2576175"/>
                <a:ext cx="326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79" extrusionOk="0">
                    <a:moveTo>
                      <a:pt x="1" y="1"/>
                    </a:moveTo>
                    <a:lnTo>
                      <a:pt x="1304" y="78"/>
                    </a:lnTo>
                    <a:lnTo>
                      <a:pt x="11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611;p50">
                <a:extLst>
                  <a:ext uri="{FF2B5EF4-FFF2-40B4-BE49-F238E27FC236}">
                    <a16:creationId xmlns:a16="http://schemas.microsoft.com/office/drawing/2014/main" id="{B3A515C8-2CC5-3BEE-7C7E-9107559480AF}"/>
                  </a:ext>
                </a:extLst>
              </p:cNvPr>
              <p:cNvSpPr/>
              <p:nvPr/>
            </p:nvSpPr>
            <p:spPr>
              <a:xfrm>
                <a:off x="3346050" y="2601775"/>
                <a:ext cx="32600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78" extrusionOk="0">
                    <a:moveTo>
                      <a:pt x="187" y="0"/>
                    </a:moveTo>
                    <a:lnTo>
                      <a:pt x="1" y="78"/>
                    </a:lnTo>
                    <a:lnTo>
                      <a:pt x="1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612;p50">
                <a:extLst>
                  <a:ext uri="{FF2B5EF4-FFF2-40B4-BE49-F238E27FC236}">
                    <a16:creationId xmlns:a16="http://schemas.microsoft.com/office/drawing/2014/main" id="{E07C25D1-C421-EDB9-C730-97470C65B9BB}"/>
                  </a:ext>
                </a:extLst>
              </p:cNvPr>
              <p:cNvSpPr/>
              <p:nvPr/>
            </p:nvSpPr>
            <p:spPr>
              <a:xfrm>
                <a:off x="3410025" y="2595175"/>
                <a:ext cx="268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79" extrusionOk="0">
                    <a:moveTo>
                      <a:pt x="1" y="1"/>
                    </a:moveTo>
                    <a:lnTo>
                      <a:pt x="1071" y="78"/>
                    </a:lnTo>
                    <a:lnTo>
                      <a:pt x="869" y="1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613;p50">
                <a:extLst>
                  <a:ext uri="{FF2B5EF4-FFF2-40B4-BE49-F238E27FC236}">
                    <a16:creationId xmlns:a16="http://schemas.microsoft.com/office/drawing/2014/main" id="{DD0F3376-015A-E276-DDFC-A39B5A1C13C0}"/>
                  </a:ext>
                </a:extLst>
              </p:cNvPr>
              <p:cNvSpPr/>
              <p:nvPr/>
            </p:nvSpPr>
            <p:spPr>
              <a:xfrm>
                <a:off x="3417800" y="2585100"/>
                <a:ext cx="170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683" h="79" extrusionOk="0">
                    <a:moveTo>
                      <a:pt x="574" y="1"/>
                    </a:moveTo>
                    <a:lnTo>
                      <a:pt x="0" y="78"/>
                    </a:lnTo>
                    <a:lnTo>
                      <a:pt x="682" y="78"/>
                    </a:lnTo>
                    <a:lnTo>
                      <a:pt x="574" y="1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614;p50">
                <a:extLst>
                  <a:ext uri="{FF2B5EF4-FFF2-40B4-BE49-F238E27FC236}">
                    <a16:creationId xmlns:a16="http://schemas.microsoft.com/office/drawing/2014/main" id="{FFAFB59E-A832-027E-E4CA-0211839A853A}"/>
                  </a:ext>
                </a:extLst>
              </p:cNvPr>
              <p:cNvSpPr/>
              <p:nvPr/>
            </p:nvSpPr>
            <p:spPr>
              <a:xfrm>
                <a:off x="3430975" y="2633950"/>
                <a:ext cx="19400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776" h="2902" extrusionOk="0">
                    <a:moveTo>
                      <a:pt x="0" y="1"/>
                    </a:moveTo>
                    <a:lnTo>
                      <a:pt x="0" y="2901"/>
                    </a:lnTo>
                    <a:lnTo>
                      <a:pt x="776" y="290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615;p50">
                <a:extLst>
                  <a:ext uri="{FF2B5EF4-FFF2-40B4-BE49-F238E27FC236}">
                    <a16:creationId xmlns:a16="http://schemas.microsoft.com/office/drawing/2014/main" id="{BA9395FA-82FC-A221-18D9-17979A6A5D0B}"/>
                  </a:ext>
                </a:extLst>
              </p:cNvPr>
              <p:cNvSpPr/>
              <p:nvPr/>
            </p:nvSpPr>
            <p:spPr>
              <a:xfrm>
                <a:off x="3436800" y="26405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62"/>
                      <a:pt x="0" y="155"/>
                    </a:cubicBezTo>
                    <a:cubicBezTo>
                      <a:pt x="0" y="233"/>
                      <a:pt x="47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616;p50">
                <a:extLst>
                  <a:ext uri="{FF2B5EF4-FFF2-40B4-BE49-F238E27FC236}">
                    <a16:creationId xmlns:a16="http://schemas.microsoft.com/office/drawing/2014/main" id="{4985C403-7307-EC73-ABD8-55DF46ADA010}"/>
                  </a:ext>
                </a:extLst>
              </p:cNvPr>
              <p:cNvSpPr/>
              <p:nvPr/>
            </p:nvSpPr>
            <p:spPr>
              <a:xfrm>
                <a:off x="3437950" y="2641700"/>
                <a:ext cx="50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88" extrusionOk="0">
                    <a:moveTo>
                      <a:pt x="109" y="1"/>
                    </a:moveTo>
                    <a:cubicBezTo>
                      <a:pt x="47" y="1"/>
                      <a:pt x="1" y="32"/>
                      <a:pt x="1" y="94"/>
                    </a:cubicBezTo>
                    <a:cubicBezTo>
                      <a:pt x="1" y="156"/>
                      <a:pt x="47" y="187"/>
                      <a:pt x="109" y="187"/>
                    </a:cubicBezTo>
                    <a:cubicBezTo>
                      <a:pt x="140" y="187"/>
                      <a:pt x="187" y="156"/>
                      <a:pt x="202" y="94"/>
                    </a:cubicBezTo>
                    <a:cubicBezTo>
                      <a:pt x="202" y="32"/>
                      <a:pt x="156" y="1"/>
                      <a:pt x="109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617;p50">
                <a:extLst>
                  <a:ext uri="{FF2B5EF4-FFF2-40B4-BE49-F238E27FC236}">
                    <a16:creationId xmlns:a16="http://schemas.microsoft.com/office/drawing/2014/main" id="{D802A728-0588-4D02-9E3E-35B214002C57}"/>
                  </a:ext>
                </a:extLst>
              </p:cNvPr>
              <p:cNvSpPr/>
              <p:nvPr/>
            </p:nvSpPr>
            <p:spPr>
              <a:xfrm>
                <a:off x="3430975" y="2677375"/>
                <a:ext cx="1940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99" extrusionOk="0">
                    <a:moveTo>
                      <a:pt x="0" y="1"/>
                    </a:moveTo>
                    <a:lnTo>
                      <a:pt x="0" y="699"/>
                    </a:lnTo>
                    <a:lnTo>
                      <a:pt x="776" y="699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618;p50">
                <a:extLst>
                  <a:ext uri="{FF2B5EF4-FFF2-40B4-BE49-F238E27FC236}">
                    <a16:creationId xmlns:a16="http://schemas.microsoft.com/office/drawing/2014/main" id="{1D97EB34-C312-4F38-8659-29239108CA5D}"/>
                  </a:ext>
                </a:extLst>
              </p:cNvPr>
              <p:cNvSpPr/>
              <p:nvPr/>
            </p:nvSpPr>
            <p:spPr>
              <a:xfrm>
                <a:off x="3334825" y="2691725"/>
                <a:ext cx="72525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591" extrusionOk="0">
                    <a:moveTo>
                      <a:pt x="0" y="1"/>
                    </a:moveTo>
                    <a:lnTo>
                      <a:pt x="0" y="590"/>
                    </a:lnTo>
                    <a:lnTo>
                      <a:pt x="2900" y="590"/>
                    </a:lnTo>
                    <a:lnTo>
                      <a:pt x="29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619;p50">
                <a:extLst>
                  <a:ext uri="{FF2B5EF4-FFF2-40B4-BE49-F238E27FC236}">
                    <a16:creationId xmlns:a16="http://schemas.microsoft.com/office/drawing/2014/main" id="{867175DA-FFDC-803B-41D0-C7D85401621F}"/>
                  </a:ext>
                </a:extLst>
              </p:cNvPr>
              <p:cNvSpPr/>
              <p:nvPr/>
            </p:nvSpPr>
            <p:spPr>
              <a:xfrm>
                <a:off x="3392975" y="2694825"/>
                <a:ext cx="7775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8" extrusionOk="0">
                    <a:moveTo>
                      <a:pt x="156" y="1"/>
                    </a:moveTo>
                    <a:cubicBezTo>
                      <a:pt x="78" y="1"/>
                      <a:pt x="0" y="63"/>
                      <a:pt x="0" y="156"/>
                    </a:cubicBezTo>
                    <a:cubicBezTo>
                      <a:pt x="0" y="248"/>
                      <a:pt x="56" y="318"/>
                      <a:pt x="121" y="318"/>
                    </a:cubicBezTo>
                    <a:cubicBezTo>
                      <a:pt x="132" y="318"/>
                      <a:pt x="144" y="316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620;p50">
                <a:extLst>
                  <a:ext uri="{FF2B5EF4-FFF2-40B4-BE49-F238E27FC236}">
                    <a16:creationId xmlns:a16="http://schemas.microsoft.com/office/drawing/2014/main" id="{8BD10B00-2996-092F-E998-4B6A5F2AF549}"/>
                  </a:ext>
                </a:extLst>
              </p:cNvPr>
              <p:cNvSpPr/>
              <p:nvPr/>
            </p:nvSpPr>
            <p:spPr>
              <a:xfrm>
                <a:off x="3394525" y="2696375"/>
                <a:ext cx="46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203" extrusionOk="0">
                    <a:moveTo>
                      <a:pt x="94" y="1"/>
                    </a:moveTo>
                    <a:cubicBezTo>
                      <a:pt x="32" y="1"/>
                      <a:pt x="0" y="47"/>
                      <a:pt x="0" y="94"/>
                    </a:cubicBezTo>
                    <a:cubicBezTo>
                      <a:pt x="16" y="156"/>
                      <a:pt x="63" y="202"/>
                      <a:pt x="94" y="202"/>
                    </a:cubicBezTo>
                    <a:cubicBezTo>
                      <a:pt x="156" y="202"/>
                      <a:pt x="187" y="156"/>
                      <a:pt x="187" y="94"/>
                    </a:cubicBezTo>
                    <a:cubicBezTo>
                      <a:pt x="187" y="47"/>
                      <a:pt x="156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621;p50">
                <a:extLst>
                  <a:ext uri="{FF2B5EF4-FFF2-40B4-BE49-F238E27FC236}">
                    <a16:creationId xmlns:a16="http://schemas.microsoft.com/office/drawing/2014/main" id="{21D2711E-F99C-16AF-7BF1-9639FC695166}"/>
                  </a:ext>
                </a:extLst>
              </p:cNvPr>
              <p:cNvSpPr/>
              <p:nvPr/>
            </p:nvSpPr>
            <p:spPr>
              <a:xfrm>
                <a:off x="3346050" y="2691725"/>
                <a:ext cx="17475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591" extrusionOk="0">
                    <a:moveTo>
                      <a:pt x="1" y="1"/>
                    </a:moveTo>
                    <a:lnTo>
                      <a:pt x="1" y="590"/>
                    </a:lnTo>
                    <a:lnTo>
                      <a:pt x="699" y="590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622;p50">
                <a:extLst>
                  <a:ext uri="{FF2B5EF4-FFF2-40B4-BE49-F238E27FC236}">
                    <a16:creationId xmlns:a16="http://schemas.microsoft.com/office/drawing/2014/main" id="{F7C5B036-9139-D920-0401-4508A89A3CF6}"/>
                  </a:ext>
                </a:extLst>
              </p:cNvPr>
              <p:cNvSpPr/>
              <p:nvPr/>
            </p:nvSpPr>
            <p:spPr>
              <a:xfrm>
                <a:off x="3342575" y="2303400"/>
                <a:ext cx="196225" cy="176075"/>
              </a:xfrm>
              <a:custGeom>
                <a:avLst/>
                <a:gdLst/>
                <a:ahLst/>
                <a:cxnLst/>
                <a:rect l="l" t="t" r="r" b="b"/>
                <a:pathLst>
                  <a:path w="7849" h="7043" extrusionOk="0">
                    <a:moveTo>
                      <a:pt x="3952" y="1"/>
                    </a:moveTo>
                    <a:cubicBezTo>
                      <a:pt x="2509" y="1"/>
                      <a:pt x="1156" y="918"/>
                      <a:pt x="652" y="2382"/>
                    </a:cubicBezTo>
                    <a:cubicBezTo>
                      <a:pt x="0" y="4227"/>
                      <a:pt x="962" y="6228"/>
                      <a:pt x="2761" y="6848"/>
                    </a:cubicBezTo>
                    <a:cubicBezTo>
                      <a:pt x="3137" y="6980"/>
                      <a:pt x="3519" y="7042"/>
                      <a:pt x="3896" y="7042"/>
                    </a:cubicBezTo>
                    <a:cubicBezTo>
                      <a:pt x="5340" y="7042"/>
                      <a:pt x="6692" y="6125"/>
                      <a:pt x="7197" y="4661"/>
                    </a:cubicBezTo>
                    <a:cubicBezTo>
                      <a:pt x="7848" y="2816"/>
                      <a:pt x="6886" y="815"/>
                      <a:pt x="5087" y="195"/>
                    </a:cubicBezTo>
                    <a:cubicBezTo>
                      <a:pt x="4712" y="63"/>
                      <a:pt x="4329" y="1"/>
                      <a:pt x="39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623;p50">
                <a:extLst>
                  <a:ext uri="{FF2B5EF4-FFF2-40B4-BE49-F238E27FC236}">
                    <a16:creationId xmlns:a16="http://schemas.microsoft.com/office/drawing/2014/main" id="{93AE3784-C4C2-0F1A-3955-124F3211FDE3}"/>
                  </a:ext>
                </a:extLst>
              </p:cNvPr>
              <p:cNvSpPr/>
              <p:nvPr/>
            </p:nvSpPr>
            <p:spPr>
              <a:xfrm>
                <a:off x="3364275" y="2322675"/>
                <a:ext cx="153200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5499" extrusionOk="0">
                    <a:moveTo>
                      <a:pt x="3070" y="1"/>
                    </a:moveTo>
                    <a:cubicBezTo>
                      <a:pt x="1946" y="1"/>
                      <a:pt x="890" y="715"/>
                      <a:pt x="497" y="1859"/>
                    </a:cubicBezTo>
                    <a:cubicBezTo>
                      <a:pt x="1" y="3286"/>
                      <a:pt x="745" y="4852"/>
                      <a:pt x="2157" y="5348"/>
                    </a:cubicBezTo>
                    <a:cubicBezTo>
                      <a:pt x="2446" y="5450"/>
                      <a:pt x="2742" y="5499"/>
                      <a:pt x="3034" y="5499"/>
                    </a:cubicBezTo>
                    <a:cubicBezTo>
                      <a:pt x="4161" y="5499"/>
                      <a:pt x="5221" y="4776"/>
                      <a:pt x="5615" y="3642"/>
                    </a:cubicBezTo>
                    <a:cubicBezTo>
                      <a:pt x="6127" y="2200"/>
                      <a:pt x="5383" y="633"/>
                      <a:pt x="3956" y="153"/>
                    </a:cubicBezTo>
                    <a:cubicBezTo>
                      <a:pt x="3663" y="50"/>
                      <a:pt x="3364" y="1"/>
                      <a:pt x="30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624;p50">
                <a:extLst>
                  <a:ext uri="{FF2B5EF4-FFF2-40B4-BE49-F238E27FC236}">
                    <a16:creationId xmlns:a16="http://schemas.microsoft.com/office/drawing/2014/main" id="{1A995583-95F7-B6F5-4D30-333AF9304CF2}"/>
                  </a:ext>
                </a:extLst>
              </p:cNvPr>
              <p:cNvSpPr/>
              <p:nvPr/>
            </p:nvSpPr>
            <p:spPr>
              <a:xfrm>
                <a:off x="3391025" y="2342750"/>
                <a:ext cx="993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3957" extrusionOk="0">
                    <a:moveTo>
                      <a:pt x="2042" y="0"/>
                    </a:moveTo>
                    <a:cubicBezTo>
                      <a:pt x="2023" y="0"/>
                      <a:pt x="2005" y="1"/>
                      <a:pt x="1986" y="1"/>
                    </a:cubicBezTo>
                    <a:cubicBezTo>
                      <a:pt x="869" y="17"/>
                      <a:pt x="1" y="916"/>
                      <a:pt x="16" y="2017"/>
                    </a:cubicBezTo>
                    <a:lnTo>
                      <a:pt x="16" y="2033"/>
                    </a:lnTo>
                    <a:cubicBezTo>
                      <a:pt x="32" y="3094"/>
                      <a:pt x="900" y="3956"/>
                      <a:pt x="1973" y="3956"/>
                    </a:cubicBezTo>
                    <a:cubicBezTo>
                      <a:pt x="1983" y="3956"/>
                      <a:pt x="1992" y="3956"/>
                      <a:pt x="2002" y="3956"/>
                    </a:cubicBezTo>
                    <a:cubicBezTo>
                      <a:pt x="3103" y="3925"/>
                      <a:pt x="3971" y="3025"/>
                      <a:pt x="3956" y="1940"/>
                    </a:cubicBezTo>
                    <a:lnTo>
                      <a:pt x="3956" y="1909"/>
                    </a:lnTo>
                    <a:cubicBezTo>
                      <a:pt x="3941" y="872"/>
                      <a:pt x="3101" y="0"/>
                      <a:pt x="20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625;p50">
                <a:extLst>
                  <a:ext uri="{FF2B5EF4-FFF2-40B4-BE49-F238E27FC236}">
                    <a16:creationId xmlns:a16="http://schemas.microsoft.com/office/drawing/2014/main" id="{A445CD17-B31D-4382-83CB-041A38FF2508}"/>
                  </a:ext>
                </a:extLst>
              </p:cNvPr>
              <p:cNvSpPr/>
              <p:nvPr/>
            </p:nvSpPr>
            <p:spPr>
              <a:xfrm>
                <a:off x="3410800" y="2360975"/>
                <a:ext cx="5975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2421" extrusionOk="0">
                    <a:moveTo>
                      <a:pt x="1195" y="1"/>
                    </a:moveTo>
                    <a:cubicBezTo>
                      <a:pt x="528" y="16"/>
                      <a:pt x="1" y="559"/>
                      <a:pt x="1" y="1226"/>
                    </a:cubicBezTo>
                    <a:lnTo>
                      <a:pt x="1" y="1242"/>
                    </a:lnTo>
                    <a:cubicBezTo>
                      <a:pt x="1" y="1909"/>
                      <a:pt x="544" y="2420"/>
                      <a:pt x="1211" y="2420"/>
                    </a:cubicBezTo>
                    <a:cubicBezTo>
                      <a:pt x="1862" y="2405"/>
                      <a:pt x="2389" y="1862"/>
                      <a:pt x="2389" y="1211"/>
                    </a:cubicBezTo>
                    <a:cubicBezTo>
                      <a:pt x="2389" y="528"/>
                      <a:pt x="1847" y="1"/>
                      <a:pt x="11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626;p50">
                <a:extLst>
                  <a:ext uri="{FF2B5EF4-FFF2-40B4-BE49-F238E27FC236}">
                    <a16:creationId xmlns:a16="http://schemas.microsoft.com/office/drawing/2014/main" id="{AB025DFE-D8A1-B41B-2209-49F0EC86A82D}"/>
                  </a:ext>
                </a:extLst>
              </p:cNvPr>
              <p:cNvSpPr/>
              <p:nvPr/>
            </p:nvSpPr>
            <p:spPr>
              <a:xfrm>
                <a:off x="3427475" y="2378050"/>
                <a:ext cx="2677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087" extrusionOk="0">
                    <a:moveTo>
                      <a:pt x="528" y="0"/>
                    </a:moveTo>
                    <a:cubicBezTo>
                      <a:pt x="233" y="0"/>
                      <a:pt x="1" y="249"/>
                      <a:pt x="1" y="543"/>
                    </a:cubicBezTo>
                    <a:lnTo>
                      <a:pt x="1" y="559"/>
                    </a:lnTo>
                    <a:cubicBezTo>
                      <a:pt x="16" y="853"/>
                      <a:pt x="249" y="1086"/>
                      <a:pt x="544" y="1086"/>
                    </a:cubicBezTo>
                    <a:cubicBezTo>
                      <a:pt x="838" y="1086"/>
                      <a:pt x="1071" y="838"/>
                      <a:pt x="1071" y="543"/>
                    </a:cubicBezTo>
                    <a:cubicBezTo>
                      <a:pt x="1071" y="233"/>
                      <a:pt x="838" y="0"/>
                      <a:pt x="5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627;p50">
                <a:extLst>
                  <a:ext uri="{FF2B5EF4-FFF2-40B4-BE49-F238E27FC236}">
                    <a16:creationId xmlns:a16="http://schemas.microsoft.com/office/drawing/2014/main" id="{48FE4B0D-8CEA-8A6E-D56B-5E6A6E8AF8A6}"/>
                  </a:ext>
                </a:extLst>
              </p:cNvPr>
              <p:cNvSpPr/>
              <p:nvPr/>
            </p:nvSpPr>
            <p:spPr>
              <a:xfrm>
                <a:off x="3312325" y="2323775"/>
                <a:ext cx="128375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5135" h="2715" extrusionOk="0">
                    <a:moveTo>
                      <a:pt x="31" y="0"/>
                    </a:moveTo>
                    <a:lnTo>
                      <a:pt x="0" y="47"/>
                    </a:lnTo>
                    <a:lnTo>
                      <a:pt x="5103" y="2714"/>
                    </a:lnTo>
                    <a:lnTo>
                      <a:pt x="5134" y="2668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628;p50">
                <a:extLst>
                  <a:ext uri="{FF2B5EF4-FFF2-40B4-BE49-F238E27FC236}">
                    <a16:creationId xmlns:a16="http://schemas.microsoft.com/office/drawing/2014/main" id="{996AF2A7-ECEE-B04C-060D-FDA21DB03B8C}"/>
                  </a:ext>
                </a:extLst>
              </p:cNvPr>
              <p:cNvSpPr/>
              <p:nvPr/>
            </p:nvSpPr>
            <p:spPr>
              <a:xfrm>
                <a:off x="3295650" y="2319500"/>
                <a:ext cx="17475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327" extrusionOk="0">
                    <a:moveTo>
                      <a:pt x="249" y="0"/>
                    </a:moveTo>
                    <a:lnTo>
                      <a:pt x="1" y="78"/>
                    </a:lnTo>
                    <a:lnTo>
                      <a:pt x="466" y="326"/>
                    </a:lnTo>
                    <a:lnTo>
                      <a:pt x="698" y="249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2629;p50">
                <a:extLst>
                  <a:ext uri="{FF2B5EF4-FFF2-40B4-BE49-F238E27FC236}">
                    <a16:creationId xmlns:a16="http://schemas.microsoft.com/office/drawing/2014/main" id="{622C106E-644C-8800-E167-76C3AB0FCFF4}"/>
                  </a:ext>
                </a:extLst>
              </p:cNvPr>
              <p:cNvSpPr/>
              <p:nvPr/>
            </p:nvSpPr>
            <p:spPr>
              <a:xfrm>
                <a:off x="3300300" y="2312125"/>
                <a:ext cx="13600" cy="12050"/>
              </a:xfrm>
              <a:custGeom>
                <a:avLst/>
                <a:gdLst/>
                <a:ahLst/>
                <a:cxnLst/>
                <a:rect l="l" t="t" r="r" b="b"/>
                <a:pathLst>
                  <a:path w="544" h="482" extrusionOk="0">
                    <a:moveTo>
                      <a:pt x="1" y="1"/>
                    </a:moveTo>
                    <a:lnTo>
                      <a:pt x="78" y="249"/>
                    </a:lnTo>
                    <a:lnTo>
                      <a:pt x="543" y="482"/>
                    </a:lnTo>
                    <a:cubicBezTo>
                      <a:pt x="512" y="404"/>
                      <a:pt x="481" y="326"/>
                      <a:pt x="466" y="24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2630;p50">
                <a:extLst>
                  <a:ext uri="{FF2B5EF4-FFF2-40B4-BE49-F238E27FC236}">
                    <a16:creationId xmlns:a16="http://schemas.microsoft.com/office/drawing/2014/main" id="{7028E598-0124-2D12-C26E-F4936D9BB152}"/>
                  </a:ext>
                </a:extLst>
              </p:cNvPr>
              <p:cNvSpPr/>
              <p:nvPr/>
            </p:nvSpPr>
            <p:spPr>
              <a:xfrm>
                <a:off x="3434850" y="2385425"/>
                <a:ext cx="89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7" extrusionOk="0">
                    <a:moveTo>
                      <a:pt x="187" y="0"/>
                    </a:moveTo>
                    <a:lnTo>
                      <a:pt x="171" y="202"/>
                    </a:lnTo>
                    <a:lnTo>
                      <a:pt x="0" y="341"/>
                    </a:lnTo>
                    <a:lnTo>
                      <a:pt x="264" y="357"/>
                    </a:lnTo>
                    <a:lnTo>
                      <a:pt x="357" y="186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2631;p50">
                <a:extLst>
                  <a:ext uri="{FF2B5EF4-FFF2-40B4-BE49-F238E27FC236}">
                    <a16:creationId xmlns:a16="http://schemas.microsoft.com/office/drawing/2014/main" id="{C594028D-3FAE-9FAF-D7E7-F3DB683987E7}"/>
                  </a:ext>
                </a:extLst>
              </p:cNvPr>
              <p:cNvSpPr/>
              <p:nvPr/>
            </p:nvSpPr>
            <p:spPr>
              <a:xfrm>
                <a:off x="2969550" y="2549900"/>
                <a:ext cx="4540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611" extrusionOk="0">
                    <a:moveTo>
                      <a:pt x="951" y="1"/>
                    </a:moveTo>
                    <a:cubicBezTo>
                      <a:pt x="616" y="1"/>
                      <a:pt x="302" y="203"/>
                      <a:pt x="172" y="524"/>
                    </a:cubicBezTo>
                    <a:cubicBezTo>
                      <a:pt x="1" y="959"/>
                      <a:pt x="203" y="1440"/>
                      <a:pt x="637" y="1610"/>
                    </a:cubicBezTo>
                    <a:lnTo>
                      <a:pt x="1505" y="1455"/>
                    </a:lnTo>
                    <a:cubicBezTo>
                      <a:pt x="1723" y="1253"/>
                      <a:pt x="1816" y="974"/>
                      <a:pt x="1754" y="680"/>
                    </a:cubicBezTo>
                    <a:cubicBezTo>
                      <a:pt x="1707" y="400"/>
                      <a:pt x="1505" y="168"/>
                      <a:pt x="1257" y="59"/>
                    </a:cubicBezTo>
                    <a:cubicBezTo>
                      <a:pt x="1156" y="19"/>
                      <a:pt x="1052" y="1"/>
                      <a:pt x="9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2632;p50">
                <a:extLst>
                  <a:ext uri="{FF2B5EF4-FFF2-40B4-BE49-F238E27FC236}">
                    <a16:creationId xmlns:a16="http://schemas.microsoft.com/office/drawing/2014/main" id="{87A59AEB-1130-67C5-DAF5-ADCFED3C9ED1}"/>
                  </a:ext>
                </a:extLst>
              </p:cNvPr>
              <p:cNvSpPr/>
              <p:nvPr/>
            </p:nvSpPr>
            <p:spPr>
              <a:xfrm>
                <a:off x="2974600" y="2583925"/>
                <a:ext cx="44625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575" extrusionOk="0">
                    <a:moveTo>
                      <a:pt x="1738" y="1"/>
                    </a:moveTo>
                    <a:lnTo>
                      <a:pt x="1" y="327"/>
                    </a:lnTo>
                    <a:lnTo>
                      <a:pt x="47" y="575"/>
                    </a:lnTo>
                    <a:lnTo>
                      <a:pt x="1784" y="249"/>
                    </a:lnTo>
                    <a:lnTo>
                      <a:pt x="17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633;p50">
                <a:extLst>
                  <a:ext uri="{FF2B5EF4-FFF2-40B4-BE49-F238E27FC236}">
                    <a16:creationId xmlns:a16="http://schemas.microsoft.com/office/drawing/2014/main" id="{840FF5F4-99F2-2646-21D3-F1DBF97B1315}"/>
                  </a:ext>
                </a:extLst>
              </p:cNvPr>
              <p:cNvSpPr/>
              <p:nvPr/>
            </p:nvSpPr>
            <p:spPr>
              <a:xfrm>
                <a:off x="2968000" y="2666150"/>
                <a:ext cx="892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900" extrusionOk="0">
                    <a:moveTo>
                      <a:pt x="3537" y="0"/>
                    </a:moveTo>
                    <a:lnTo>
                      <a:pt x="1" y="651"/>
                    </a:lnTo>
                    <a:lnTo>
                      <a:pt x="47" y="900"/>
                    </a:lnTo>
                    <a:lnTo>
                      <a:pt x="3568" y="248"/>
                    </a:lnTo>
                    <a:lnTo>
                      <a:pt x="353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634;p50">
                <a:extLst>
                  <a:ext uri="{FF2B5EF4-FFF2-40B4-BE49-F238E27FC236}">
                    <a16:creationId xmlns:a16="http://schemas.microsoft.com/office/drawing/2014/main" id="{C3B7B9AD-0F5E-4CAB-8FF6-BACAE8F7F634}"/>
                  </a:ext>
                </a:extLst>
              </p:cNvPr>
              <p:cNvSpPr/>
              <p:nvPr/>
            </p:nvSpPr>
            <p:spPr>
              <a:xfrm>
                <a:off x="2971500" y="2683975"/>
                <a:ext cx="8920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901" extrusionOk="0">
                    <a:moveTo>
                      <a:pt x="3521" y="0"/>
                    </a:moveTo>
                    <a:lnTo>
                      <a:pt x="1" y="652"/>
                    </a:lnTo>
                    <a:lnTo>
                      <a:pt x="47" y="900"/>
                    </a:lnTo>
                    <a:lnTo>
                      <a:pt x="3568" y="249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635;p50">
                <a:extLst>
                  <a:ext uri="{FF2B5EF4-FFF2-40B4-BE49-F238E27FC236}">
                    <a16:creationId xmlns:a16="http://schemas.microsoft.com/office/drawing/2014/main" id="{03EE3FBE-8FFB-67D0-27ED-046752E6B2CE}"/>
                  </a:ext>
                </a:extLst>
              </p:cNvPr>
              <p:cNvSpPr/>
              <p:nvPr/>
            </p:nvSpPr>
            <p:spPr>
              <a:xfrm>
                <a:off x="2973050" y="2672725"/>
                <a:ext cx="834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071" extrusionOk="0">
                    <a:moveTo>
                      <a:pt x="3258" y="1"/>
                    </a:moveTo>
                    <a:lnTo>
                      <a:pt x="1" y="606"/>
                    </a:lnTo>
                    <a:lnTo>
                      <a:pt x="78" y="1071"/>
                    </a:lnTo>
                    <a:lnTo>
                      <a:pt x="3335" y="466"/>
                    </a:lnTo>
                    <a:lnTo>
                      <a:pt x="325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636;p50">
                <a:extLst>
                  <a:ext uri="{FF2B5EF4-FFF2-40B4-BE49-F238E27FC236}">
                    <a16:creationId xmlns:a16="http://schemas.microsoft.com/office/drawing/2014/main" id="{CEF6146F-3932-FF9E-D29F-AF69BB0649F7}"/>
                  </a:ext>
                </a:extLst>
              </p:cNvPr>
              <p:cNvSpPr/>
              <p:nvPr/>
            </p:nvSpPr>
            <p:spPr>
              <a:xfrm>
                <a:off x="2979650" y="2590925"/>
                <a:ext cx="36475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512" extrusionOk="0">
                    <a:moveTo>
                      <a:pt x="1412" y="0"/>
                    </a:moveTo>
                    <a:lnTo>
                      <a:pt x="0" y="264"/>
                    </a:lnTo>
                    <a:lnTo>
                      <a:pt x="47" y="512"/>
                    </a:lnTo>
                    <a:lnTo>
                      <a:pt x="1458" y="248"/>
                    </a:lnTo>
                    <a:lnTo>
                      <a:pt x="141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637;p50">
                <a:extLst>
                  <a:ext uri="{FF2B5EF4-FFF2-40B4-BE49-F238E27FC236}">
                    <a16:creationId xmlns:a16="http://schemas.microsoft.com/office/drawing/2014/main" id="{1A00FD5E-08DD-39F7-DDC4-1D9665B2FF7B}"/>
                  </a:ext>
                </a:extLst>
              </p:cNvPr>
              <p:cNvSpPr/>
              <p:nvPr/>
            </p:nvSpPr>
            <p:spPr>
              <a:xfrm>
                <a:off x="2976150" y="2599050"/>
                <a:ext cx="72150" cy="82225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3289" extrusionOk="0">
                    <a:moveTo>
                      <a:pt x="1365" y="1"/>
                    </a:moveTo>
                    <a:lnTo>
                      <a:pt x="404" y="171"/>
                    </a:lnTo>
                    <a:cubicBezTo>
                      <a:pt x="404" y="171"/>
                      <a:pt x="528" y="1024"/>
                      <a:pt x="528" y="1707"/>
                    </a:cubicBezTo>
                    <a:cubicBezTo>
                      <a:pt x="543" y="2513"/>
                      <a:pt x="1" y="3289"/>
                      <a:pt x="1" y="3289"/>
                    </a:cubicBezTo>
                    <a:lnTo>
                      <a:pt x="2885" y="2746"/>
                    </a:lnTo>
                    <a:cubicBezTo>
                      <a:pt x="2885" y="2746"/>
                      <a:pt x="2110" y="2203"/>
                      <a:pt x="1800" y="1474"/>
                    </a:cubicBezTo>
                    <a:cubicBezTo>
                      <a:pt x="1567" y="838"/>
                      <a:pt x="1365" y="1"/>
                      <a:pt x="13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638;p50">
                <a:extLst>
                  <a:ext uri="{FF2B5EF4-FFF2-40B4-BE49-F238E27FC236}">
                    <a16:creationId xmlns:a16="http://schemas.microsoft.com/office/drawing/2014/main" id="{B186B91E-7733-8564-C655-D4041EAEF4CB}"/>
                  </a:ext>
                </a:extLst>
              </p:cNvPr>
              <p:cNvSpPr/>
              <p:nvPr/>
            </p:nvSpPr>
            <p:spPr>
              <a:xfrm>
                <a:off x="2757075" y="2857675"/>
                <a:ext cx="34512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3805" h="1444" extrusionOk="0">
                    <a:moveTo>
                      <a:pt x="6902" y="1"/>
                    </a:moveTo>
                    <a:cubicBezTo>
                      <a:pt x="3087" y="1"/>
                      <a:pt x="1" y="326"/>
                      <a:pt x="1" y="730"/>
                    </a:cubicBezTo>
                    <a:cubicBezTo>
                      <a:pt x="1" y="1117"/>
                      <a:pt x="3087" y="1443"/>
                      <a:pt x="6902" y="1443"/>
                    </a:cubicBezTo>
                    <a:cubicBezTo>
                      <a:pt x="10718" y="1443"/>
                      <a:pt x="13804" y="1117"/>
                      <a:pt x="13804" y="730"/>
                    </a:cubicBezTo>
                    <a:cubicBezTo>
                      <a:pt x="13804" y="326"/>
                      <a:pt x="10718" y="1"/>
                      <a:pt x="69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639;p50">
                <a:extLst>
                  <a:ext uri="{FF2B5EF4-FFF2-40B4-BE49-F238E27FC236}">
                    <a16:creationId xmlns:a16="http://schemas.microsoft.com/office/drawing/2014/main" id="{209557F8-98F4-5734-EB5E-AB349743BBD6}"/>
                  </a:ext>
                </a:extLst>
              </p:cNvPr>
              <p:cNvSpPr/>
              <p:nvPr/>
            </p:nvSpPr>
            <p:spPr>
              <a:xfrm>
                <a:off x="2748950" y="2810000"/>
                <a:ext cx="79372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31749" h="78" extrusionOk="0">
                    <a:moveTo>
                      <a:pt x="15882" y="0"/>
                    </a:moveTo>
                    <a:lnTo>
                      <a:pt x="7941" y="16"/>
                    </a:lnTo>
                    <a:lnTo>
                      <a:pt x="3970" y="16"/>
                    </a:lnTo>
                    <a:lnTo>
                      <a:pt x="0" y="31"/>
                    </a:lnTo>
                    <a:lnTo>
                      <a:pt x="3970" y="47"/>
                    </a:lnTo>
                    <a:lnTo>
                      <a:pt x="7941" y="78"/>
                    </a:lnTo>
                    <a:lnTo>
                      <a:pt x="23823" y="78"/>
                    </a:lnTo>
                    <a:lnTo>
                      <a:pt x="27778" y="47"/>
                    </a:lnTo>
                    <a:lnTo>
                      <a:pt x="31748" y="31"/>
                    </a:lnTo>
                    <a:lnTo>
                      <a:pt x="27778" y="16"/>
                    </a:lnTo>
                    <a:lnTo>
                      <a:pt x="23823" y="16"/>
                    </a:lnTo>
                    <a:lnTo>
                      <a:pt x="158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640;p50">
                <a:extLst>
                  <a:ext uri="{FF2B5EF4-FFF2-40B4-BE49-F238E27FC236}">
                    <a16:creationId xmlns:a16="http://schemas.microsoft.com/office/drawing/2014/main" id="{9D6E9E6C-D916-159A-CD22-6F1BCDB486B6}"/>
                  </a:ext>
                </a:extLst>
              </p:cNvPr>
              <p:cNvSpPr/>
              <p:nvPr/>
            </p:nvSpPr>
            <p:spPr>
              <a:xfrm>
                <a:off x="2805925" y="2091500"/>
                <a:ext cx="241975" cy="127600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5104" extrusionOk="0">
                    <a:moveTo>
                      <a:pt x="4855" y="1"/>
                    </a:moveTo>
                    <a:cubicBezTo>
                      <a:pt x="4561" y="1"/>
                      <a:pt x="4297" y="47"/>
                      <a:pt x="4002" y="94"/>
                    </a:cubicBezTo>
                    <a:cubicBezTo>
                      <a:pt x="2281" y="466"/>
                      <a:pt x="854" y="1722"/>
                      <a:pt x="280" y="3397"/>
                    </a:cubicBezTo>
                    <a:cubicBezTo>
                      <a:pt x="78" y="3956"/>
                      <a:pt x="1" y="4514"/>
                      <a:pt x="1" y="5103"/>
                    </a:cubicBezTo>
                    <a:cubicBezTo>
                      <a:pt x="32" y="3956"/>
                      <a:pt x="435" y="2839"/>
                      <a:pt x="1133" y="1877"/>
                    </a:cubicBezTo>
                    <a:cubicBezTo>
                      <a:pt x="1474" y="1428"/>
                      <a:pt x="1924" y="1071"/>
                      <a:pt x="2405" y="761"/>
                    </a:cubicBezTo>
                    <a:cubicBezTo>
                      <a:pt x="2917" y="466"/>
                      <a:pt x="3429" y="249"/>
                      <a:pt x="4002" y="140"/>
                    </a:cubicBezTo>
                    <a:cubicBezTo>
                      <a:pt x="4282" y="78"/>
                      <a:pt x="4561" y="63"/>
                      <a:pt x="4855" y="32"/>
                    </a:cubicBezTo>
                    <a:lnTo>
                      <a:pt x="5274" y="32"/>
                    </a:lnTo>
                    <a:cubicBezTo>
                      <a:pt x="5414" y="32"/>
                      <a:pt x="5569" y="63"/>
                      <a:pt x="5708" y="78"/>
                    </a:cubicBezTo>
                    <a:lnTo>
                      <a:pt x="5817" y="94"/>
                    </a:lnTo>
                    <a:lnTo>
                      <a:pt x="5910" y="109"/>
                    </a:lnTo>
                    <a:lnTo>
                      <a:pt x="6127" y="156"/>
                    </a:lnTo>
                    <a:lnTo>
                      <a:pt x="6530" y="264"/>
                    </a:lnTo>
                    <a:cubicBezTo>
                      <a:pt x="6810" y="373"/>
                      <a:pt x="7073" y="466"/>
                      <a:pt x="7337" y="606"/>
                    </a:cubicBezTo>
                    <a:cubicBezTo>
                      <a:pt x="8361" y="1118"/>
                      <a:pt x="9198" y="1986"/>
                      <a:pt x="9679" y="3025"/>
                    </a:cubicBezTo>
                    <a:cubicBezTo>
                      <a:pt x="9446" y="2498"/>
                      <a:pt x="9121" y="2017"/>
                      <a:pt x="8733" y="1598"/>
                    </a:cubicBezTo>
                    <a:cubicBezTo>
                      <a:pt x="8330" y="1180"/>
                      <a:pt x="7864" y="838"/>
                      <a:pt x="7352" y="559"/>
                    </a:cubicBezTo>
                    <a:cubicBezTo>
                      <a:pt x="6856" y="296"/>
                      <a:pt x="6282" y="109"/>
                      <a:pt x="5708" y="47"/>
                    </a:cubicBezTo>
                    <a:cubicBezTo>
                      <a:pt x="5569" y="16"/>
                      <a:pt x="5414" y="1"/>
                      <a:pt x="5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641;p50">
                <a:extLst>
                  <a:ext uri="{FF2B5EF4-FFF2-40B4-BE49-F238E27FC236}">
                    <a16:creationId xmlns:a16="http://schemas.microsoft.com/office/drawing/2014/main" id="{2103D195-32DD-7B9D-EFCB-4872775E2F4C}"/>
                  </a:ext>
                </a:extLst>
              </p:cNvPr>
              <p:cNvSpPr/>
              <p:nvPr/>
            </p:nvSpPr>
            <p:spPr>
              <a:xfrm>
                <a:off x="2825325" y="2077550"/>
                <a:ext cx="10200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1940" extrusionOk="0">
                    <a:moveTo>
                      <a:pt x="3785" y="0"/>
                    </a:moveTo>
                    <a:lnTo>
                      <a:pt x="3490" y="16"/>
                    </a:lnTo>
                    <a:cubicBezTo>
                      <a:pt x="3397" y="31"/>
                      <a:pt x="3304" y="31"/>
                      <a:pt x="3211" y="47"/>
                    </a:cubicBezTo>
                    <a:lnTo>
                      <a:pt x="2916" y="109"/>
                    </a:lnTo>
                    <a:cubicBezTo>
                      <a:pt x="2156" y="264"/>
                      <a:pt x="1443" y="621"/>
                      <a:pt x="822" y="1102"/>
                    </a:cubicBezTo>
                    <a:cubicBezTo>
                      <a:pt x="512" y="1350"/>
                      <a:pt x="233" y="1629"/>
                      <a:pt x="0" y="1939"/>
                    </a:cubicBezTo>
                    <a:cubicBezTo>
                      <a:pt x="280" y="1644"/>
                      <a:pt x="543" y="1381"/>
                      <a:pt x="838" y="1148"/>
                    </a:cubicBezTo>
                    <a:cubicBezTo>
                      <a:pt x="1458" y="667"/>
                      <a:pt x="2156" y="326"/>
                      <a:pt x="2916" y="156"/>
                    </a:cubicBezTo>
                    <a:lnTo>
                      <a:pt x="3211" y="94"/>
                    </a:lnTo>
                    <a:cubicBezTo>
                      <a:pt x="3304" y="94"/>
                      <a:pt x="3397" y="78"/>
                      <a:pt x="3490" y="47"/>
                    </a:cubicBezTo>
                    <a:lnTo>
                      <a:pt x="3785" y="16"/>
                    </a:lnTo>
                    <a:lnTo>
                      <a:pt x="407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642;p50">
                <a:extLst>
                  <a:ext uri="{FF2B5EF4-FFF2-40B4-BE49-F238E27FC236}">
                    <a16:creationId xmlns:a16="http://schemas.microsoft.com/office/drawing/2014/main" id="{76066A6E-EEEE-AE7A-9C42-0BB0976F3CDC}"/>
                  </a:ext>
                </a:extLst>
              </p:cNvPr>
              <p:cNvSpPr/>
              <p:nvPr/>
            </p:nvSpPr>
            <p:spPr>
              <a:xfrm>
                <a:off x="3381725" y="2104700"/>
                <a:ext cx="109375" cy="246225"/>
              </a:xfrm>
              <a:custGeom>
                <a:avLst/>
                <a:gdLst/>
                <a:ahLst/>
                <a:cxnLst/>
                <a:rect l="l" t="t" r="r" b="b"/>
                <a:pathLst>
                  <a:path w="4375" h="9849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1753" y="310"/>
                      <a:pt x="2715" y="1008"/>
                      <a:pt x="3382" y="1954"/>
                    </a:cubicBezTo>
                    <a:cubicBezTo>
                      <a:pt x="3537" y="2187"/>
                      <a:pt x="3692" y="2435"/>
                      <a:pt x="3801" y="2683"/>
                    </a:cubicBezTo>
                    <a:cubicBezTo>
                      <a:pt x="3863" y="2807"/>
                      <a:pt x="3925" y="2947"/>
                      <a:pt x="3987" y="3071"/>
                    </a:cubicBezTo>
                    <a:lnTo>
                      <a:pt x="4064" y="3273"/>
                    </a:lnTo>
                    <a:lnTo>
                      <a:pt x="4095" y="3366"/>
                    </a:lnTo>
                    <a:cubicBezTo>
                      <a:pt x="4095" y="3397"/>
                      <a:pt x="4095" y="3428"/>
                      <a:pt x="4111" y="3459"/>
                    </a:cubicBezTo>
                    <a:cubicBezTo>
                      <a:pt x="4157" y="3598"/>
                      <a:pt x="4188" y="3738"/>
                      <a:pt x="4219" y="3878"/>
                    </a:cubicBezTo>
                    <a:lnTo>
                      <a:pt x="4250" y="4095"/>
                    </a:lnTo>
                    <a:cubicBezTo>
                      <a:pt x="4250" y="4172"/>
                      <a:pt x="4266" y="4219"/>
                      <a:pt x="4266" y="4296"/>
                    </a:cubicBezTo>
                    <a:cubicBezTo>
                      <a:pt x="4312" y="4591"/>
                      <a:pt x="4312" y="4870"/>
                      <a:pt x="4297" y="5149"/>
                    </a:cubicBezTo>
                    <a:cubicBezTo>
                      <a:pt x="4250" y="5739"/>
                      <a:pt x="4142" y="6297"/>
                      <a:pt x="3909" y="6824"/>
                    </a:cubicBezTo>
                    <a:cubicBezTo>
                      <a:pt x="3676" y="7352"/>
                      <a:pt x="3366" y="7832"/>
                      <a:pt x="2979" y="8251"/>
                    </a:cubicBezTo>
                    <a:cubicBezTo>
                      <a:pt x="2203" y="9104"/>
                      <a:pt x="1148" y="9678"/>
                      <a:pt x="1" y="9849"/>
                    </a:cubicBezTo>
                    <a:cubicBezTo>
                      <a:pt x="2389" y="9539"/>
                      <a:pt x="4219" y="7584"/>
                      <a:pt x="4343" y="5196"/>
                    </a:cubicBezTo>
                    <a:cubicBezTo>
                      <a:pt x="4374" y="4901"/>
                      <a:pt x="4374" y="4606"/>
                      <a:pt x="4328" y="4312"/>
                    </a:cubicBezTo>
                    <a:cubicBezTo>
                      <a:pt x="4328" y="4234"/>
                      <a:pt x="4328" y="4188"/>
                      <a:pt x="4312" y="4110"/>
                    </a:cubicBezTo>
                    <a:lnTo>
                      <a:pt x="4266" y="3893"/>
                    </a:lnTo>
                    <a:cubicBezTo>
                      <a:pt x="4250" y="3738"/>
                      <a:pt x="4219" y="3598"/>
                      <a:pt x="4173" y="3459"/>
                    </a:cubicBezTo>
                    <a:cubicBezTo>
                      <a:pt x="4018" y="2900"/>
                      <a:pt x="3770" y="2373"/>
                      <a:pt x="3413" y="1908"/>
                    </a:cubicBezTo>
                    <a:cubicBezTo>
                      <a:pt x="3087" y="1443"/>
                      <a:pt x="2684" y="1039"/>
                      <a:pt x="2203" y="714"/>
                    </a:cubicBezTo>
                    <a:cubicBezTo>
                      <a:pt x="1738" y="403"/>
                      <a:pt x="1210" y="155"/>
                      <a:pt x="6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643;p50">
                <a:extLst>
                  <a:ext uri="{FF2B5EF4-FFF2-40B4-BE49-F238E27FC236}">
                    <a16:creationId xmlns:a16="http://schemas.microsoft.com/office/drawing/2014/main" id="{95C3594E-A9E9-09F4-4883-BA18523B29D5}"/>
                  </a:ext>
                </a:extLst>
              </p:cNvPr>
              <p:cNvSpPr/>
              <p:nvPr/>
            </p:nvSpPr>
            <p:spPr>
              <a:xfrm>
                <a:off x="3458125" y="2118650"/>
                <a:ext cx="4770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4096" extrusionOk="0">
                    <a:moveTo>
                      <a:pt x="0" y="0"/>
                    </a:moveTo>
                    <a:lnTo>
                      <a:pt x="202" y="202"/>
                    </a:lnTo>
                    <a:lnTo>
                      <a:pt x="403" y="404"/>
                    </a:lnTo>
                    <a:cubicBezTo>
                      <a:pt x="481" y="466"/>
                      <a:pt x="543" y="543"/>
                      <a:pt x="589" y="621"/>
                    </a:cubicBezTo>
                    <a:lnTo>
                      <a:pt x="776" y="854"/>
                    </a:lnTo>
                    <a:cubicBezTo>
                      <a:pt x="1241" y="1474"/>
                      <a:pt x="1567" y="2187"/>
                      <a:pt x="1737" y="2947"/>
                    </a:cubicBezTo>
                    <a:cubicBezTo>
                      <a:pt x="1830" y="3320"/>
                      <a:pt x="1877" y="3707"/>
                      <a:pt x="1892" y="4095"/>
                    </a:cubicBezTo>
                    <a:cubicBezTo>
                      <a:pt x="1908" y="3707"/>
                      <a:pt x="1877" y="3320"/>
                      <a:pt x="1815" y="2932"/>
                    </a:cubicBezTo>
                    <a:cubicBezTo>
                      <a:pt x="1737" y="2560"/>
                      <a:pt x="1598" y="2172"/>
                      <a:pt x="1442" y="1831"/>
                    </a:cubicBezTo>
                    <a:cubicBezTo>
                      <a:pt x="1272" y="1474"/>
                      <a:pt x="1055" y="1148"/>
                      <a:pt x="822" y="838"/>
                    </a:cubicBezTo>
                    <a:cubicBezTo>
                      <a:pt x="745" y="760"/>
                      <a:pt x="698" y="683"/>
                      <a:pt x="636" y="605"/>
                    </a:cubicBezTo>
                    <a:cubicBezTo>
                      <a:pt x="574" y="528"/>
                      <a:pt x="512" y="466"/>
                      <a:pt x="434" y="388"/>
                    </a:cubicBezTo>
                    <a:lnTo>
                      <a:pt x="233" y="2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644;p50">
                <a:extLst>
                  <a:ext uri="{FF2B5EF4-FFF2-40B4-BE49-F238E27FC236}">
                    <a16:creationId xmlns:a16="http://schemas.microsoft.com/office/drawing/2014/main" id="{CB223499-8AF5-6782-E916-7BFD73C3ACB2}"/>
                  </a:ext>
                </a:extLst>
              </p:cNvPr>
              <p:cNvSpPr/>
              <p:nvPr/>
            </p:nvSpPr>
            <p:spPr>
              <a:xfrm>
                <a:off x="3002525" y="2362550"/>
                <a:ext cx="290825" cy="126600"/>
              </a:xfrm>
              <a:custGeom>
                <a:avLst/>
                <a:gdLst/>
                <a:ahLst/>
                <a:cxnLst/>
                <a:rect l="l" t="t" r="r" b="b"/>
                <a:pathLst>
                  <a:path w="11633" h="506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9" y="667"/>
                      <a:pt x="326" y="1318"/>
                      <a:pt x="636" y="1908"/>
                    </a:cubicBezTo>
                    <a:cubicBezTo>
                      <a:pt x="652" y="2001"/>
                      <a:pt x="714" y="2047"/>
                      <a:pt x="745" y="2125"/>
                    </a:cubicBezTo>
                    <a:lnTo>
                      <a:pt x="884" y="2342"/>
                    </a:lnTo>
                    <a:lnTo>
                      <a:pt x="1024" y="2559"/>
                    </a:lnTo>
                    <a:cubicBezTo>
                      <a:pt x="1086" y="2637"/>
                      <a:pt x="1117" y="2714"/>
                      <a:pt x="1179" y="2776"/>
                    </a:cubicBezTo>
                    <a:cubicBezTo>
                      <a:pt x="1272" y="2900"/>
                      <a:pt x="1396" y="3040"/>
                      <a:pt x="1505" y="3164"/>
                    </a:cubicBezTo>
                    <a:lnTo>
                      <a:pt x="1675" y="3350"/>
                    </a:lnTo>
                    <a:lnTo>
                      <a:pt x="1877" y="3521"/>
                    </a:lnTo>
                    <a:cubicBezTo>
                      <a:pt x="2125" y="3753"/>
                      <a:pt x="2404" y="3970"/>
                      <a:pt x="2683" y="4141"/>
                    </a:cubicBezTo>
                    <a:cubicBezTo>
                      <a:pt x="2745" y="4203"/>
                      <a:pt x="2823" y="4250"/>
                      <a:pt x="2901" y="4281"/>
                    </a:cubicBezTo>
                    <a:lnTo>
                      <a:pt x="3133" y="4405"/>
                    </a:lnTo>
                    <a:lnTo>
                      <a:pt x="3350" y="4513"/>
                    </a:lnTo>
                    <a:lnTo>
                      <a:pt x="3459" y="4575"/>
                    </a:lnTo>
                    <a:cubicBezTo>
                      <a:pt x="3505" y="4575"/>
                      <a:pt x="3536" y="4591"/>
                      <a:pt x="3583" y="4606"/>
                    </a:cubicBezTo>
                    <a:cubicBezTo>
                      <a:pt x="3738" y="4668"/>
                      <a:pt x="3909" y="4730"/>
                      <a:pt x="4064" y="4792"/>
                    </a:cubicBezTo>
                    <a:lnTo>
                      <a:pt x="4312" y="4870"/>
                    </a:lnTo>
                    <a:cubicBezTo>
                      <a:pt x="4390" y="4886"/>
                      <a:pt x="4498" y="4901"/>
                      <a:pt x="4576" y="4917"/>
                    </a:cubicBezTo>
                    <a:cubicBezTo>
                      <a:pt x="4901" y="4994"/>
                      <a:pt x="5243" y="5041"/>
                      <a:pt x="5584" y="5056"/>
                    </a:cubicBezTo>
                    <a:cubicBezTo>
                      <a:pt x="5683" y="5061"/>
                      <a:pt x="5783" y="5064"/>
                      <a:pt x="5882" y="5064"/>
                    </a:cubicBezTo>
                    <a:cubicBezTo>
                      <a:pt x="8567" y="5064"/>
                      <a:pt x="10929" y="3253"/>
                      <a:pt x="11632" y="620"/>
                    </a:cubicBezTo>
                    <a:lnTo>
                      <a:pt x="11632" y="620"/>
                    </a:lnTo>
                    <a:cubicBezTo>
                      <a:pt x="11059" y="2621"/>
                      <a:pt x="9539" y="4172"/>
                      <a:pt x="7538" y="4746"/>
                    </a:cubicBezTo>
                    <a:cubicBezTo>
                      <a:pt x="6966" y="4905"/>
                      <a:pt x="6406" y="4985"/>
                      <a:pt x="5828" y="4985"/>
                    </a:cubicBezTo>
                    <a:cubicBezTo>
                      <a:pt x="5732" y="4985"/>
                      <a:pt x="5635" y="4983"/>
                      <a:pt x="5537" y="4979"/>
                    </a:cubicBezTo>
                    <a:cubicBezTo>
                      <a:pt x="5212" y="4963"/>
                      <a:pt x="4886" y="4917"/>
                      <a:pt x="4545" y="4839"/>
                    </a:cubicBezTo>
                    <a:cubicBezTo>
                      <a:pt x="4452" y="4823"/>
                      <a:pt x="4374" y="4808"/>
                      <a:pt x="4296" y="4777"/>
                    </a:cubicBezTo>
                    <a:lnTo>
                      <a:pt x="4064" y="4715"/>
                    </a:lnTo>
                    <a:lnTo>
                      <a:pt x="3599" y="4529"/>
                    </a:lnTo>
                    <a:cubicBezTo>
                      <a:pt x="3567" y="4529"/>
                      <a:pt x="3521" y="4513"/>
                      <a:pt x="3490" y="4498"/>
                    </a:cubicBezTo>
                    <a:lnTo>
                      <a:pt x="3366" y="4436"/>
                    </a:lnTo>
                    <a:lnTo>
                      <a:pt x="3133" y="4327"/>
                    </a:lnTo>
                    <a:cubicBezTo>
                      <a:pt x="3056" y="4281"/>
                      <a:pt x="2994" y="4265"/>
                      <a:pt x="2916" y="4203"/>
                    </a:cubicBezTo>
                    <a:cubicBezTo>
                      <a:pt x="2839" y="4141"/>
                      <a:pt x="2792" y="4110"/>
                      <a:pt x="2714" y="4064"/>
                    </a:cubicBezTo>
                    <a:cubicBezTo>
                      <a:pt x="2435" y="3893"/>
                      <a:pt x="2172" y="3691"/>
                      <a:pt x="1908" y="3459"/>
                    </a:cubicBezTo>
                    <a:cubicBezTo>
                      <a:pt x="900" y="2559"/>
                      <a:pt x="233" y="13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645;p50">
                <a:extLst>
                  <a:ext uri="{FF2B5EF4-FFF2-40B4-BE49-F238E27FC236}">
                    <a16:creationId xmlns:a16="http://schemas.microsoft.com/office/drawing/2014/main" id="{9B5328B2-4D30-6A1C-FDF1-2071E75DD913}"/>
                  </a:ext>
                </a:extLst>
              </p:cNvPr>
              <p:cNvSpPr/>
              <p:nvPr/>
            </p:nvSpPr>
            <p:spPr>
              <a:xfrm>
                <a:off x="3113025" y="2477700"/>
                <a:ext cx="1299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1203" extrusionOk="0">
                    <a:moveTo>
                      <a:pt x="5196" y="0"/>
                    </a:moveTo>
                    <a:lnTo>
                      <a:pt x="5196" y="0"/>
                    </a:lnTo>
                    <a:cubicBezTo>
                      <a:pt x="4808" y="264"/>
                      <a:pt x="4390" y="466"/>
                      <a:pt x="3986" y="652"/>
                    </a:cubicBezTo>
                    <a:cubicBezTo>
                      <a:pt x="3583" y="822"/>
                      <a:pt x="3133" y="962"/>
                      <a:pt x="2684" y="1040"/>
                    </a:cubicBezTo>
                    <a:cubicBezTo>
                      <a:pt x="2309" y="1104"/>
                      <a:pt x="1923" y="1136"/>
                      <a:pt x="1554" y="1136"/>
                    </a:cubicBezTo>
                    <a:cubicBezTo>
                      <a:pt x="1480" y="1136"/>
                      <a:pt x="1407" y="1135"/>
                      <a:pt x="1334" y="1133"/>
                    </a:cubicBezTo>
                    <a:cubicBezTo>
                      <a:pt x="1210" y="1133"/>
                      <a:pt x="1102" y="1133"/>
                      <a:pt x="978" y="1117"/>
                    </a:cubicBezTo>
                    <a:cubicBezTo>
                      <a:pt x="885" y="1086"/>
                      <a:pt x="745" y="1086"/>
                      <a:pt x="652" y="1071"/>
                    </a:cubicBezTo>
                    <a:cubicBezTo>
                      <a:pt x="559" y="1055"/>
                      <a:pt x="435" y="1040"/>
                      <a:pt x="326" y="1008"/>
                    </a:cubicBezTo>
                    <a:lnTo>
                      <a:pt x="1" y="931"/>
                    </a:lnTo>
                    <a:lnTo>
                      <a:pt x="326" y="1040"/>
                    </a:lnTo>
                    <a:cubicBezTo>
                      <a:pt x="419" y="1071"/>
                      <a:pt x="528" y="1086"/>
                      <a:pt x="652" y="1117"/>
                    </a:cubicBezTo>
                    <a:cubicBezTo>
                      <a:pt x="745" y="1133"/>
                      <a:pt x="869" y="1133"/>
                      <a:pt x="978" y="1148"/>
                    </a:cubicBezTo>
                    <a:cubicBezTo>
                      <a:pt x="1102" y="1164"/>
                      <a:pt x="1210" y="1164"/>
                      <a:pt x="1334" y="1195"/>
                    </a:cubicBezTo>
                    <a:cubicBezTo>
                      <a:pt x="1431" y="1200"/>
                      <a:pt x="1528" y="1202"/>
                      <a:pt x="1626" y="1202"/>
                    </a:cubicBezTo>
                    <a:cubicBezTo>
                      <a:pt x="2433" y="1202"/>
                      <a:pt x="3255" y="1030"/>
                      <a:pt x="4002" y="698"/>
                    </a:cubicBezTo>
                    <a:cubicBezTo>
                      <a:pt x="4436" y="512"/>
                      <a:pt x="4824" y="280"/>
                      <a:pt x="5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646;p50">
                <a:extLst>
                  <a:ext uri="{FF2B5EF4-FFF2-40B4-BE49-F238E27FC236}">
                    <a16:creationId xmlns:a16="http://schemas.microsoft.com/office/drawing/2014/main" id="{2FC64AFB-FB46-2E3E-AFF7-7AC9079155F8}"/>
                  </a:ext>
                </a:extLst>
              </p:cNvPr>
              <p:cNvSpPr/>
              <p:nvPr/>
            </p:nvSpPr>
            <p:spPr>
              <a:xfrm>
                <a:off x="3016875" y="2200850"/>
                <a:ext cx="259425" cy="259425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0377" extrusionOk="0">
                    <a:moveTo>
                      <a:pt x="4793" y="1"/>
                    </a:moveTo>
                    <a:lnTo>
                      <a:pt x="4684" y="931"/>
                    </a:lnTo>
                    <a:cubicBezTo>
                      <a:pt x="4265" y="993"/>
                      <a:pt x="3862" y="1102"/>
                      <a:pt x="3474" y="1272"/>
                    </a:cubicBezTo>
                    <a:lnTo>
                      <a:pt x="2931" y="512"/>
                    </a:lnTo>
                    <a:lnTo>
                      <a:pt x="2249" y="900"/>
                    </a:lnTo>
                    <a:lnTo>
                      <a:pt x="2637" y="1753"/>
                    </a:lnTo>
                    <a:cubicBezTo>
                      <a:pt x="2280" y="2001"/>
                      <a:pt x="2001" y="2296"/>
                      <a:pt x="1737" y="2653"/>
                    </a:cubicBezTo>
                    <a:lnTo>
                      <a:pt x="884" y="2265"/>
                    </a:lnTo>
                    <a:lnTo>
                      <a:pt x="496" y="2932"/>
                    </a:lnTo>
                    <a:lnTo>
                      <a:pt x="1256" y="3475"/>
                    </a:lnTo>
                    <a:cubicBezTo>
                      <a:pt x="1086" y="3862"/>
                      <a:pt x="962" y="4281"/>
                      <a:pt x="931" y="4700"/>
                    </a:cubicBezTo>
                    <a:lnTo>
                      <a:pt x="0" y="4793"/>
                    </a:lnTo>
                    <a:lnTo>
                      <a:pt x="0" y="5599"/>
                    </a:lnTo>
                    <a:lnTo>
                      <a:pt x="931" y="5693"/>
                    </a:lnTo>
                    <a:cubicBezTo>
                      <a:pt x="962" y="6111"/>
                      <a:pt x="1086" y="6530"/>
                      <a:pt x="1256" y="6918"/>
                    </a:cubicBezTo>
                    <a:lnTo>
                      <a:pt x="496" y="7461"/>
                    </a:lnTo>
                    <a:lnTo>
                      <a:pt x="884" y="8128"/>
                    </a:lnTo>
                    <a:lnTo>
                      <a:pt x="1737" y="7740"/>
                    </a:lnTo>
                    <a:cubicBezTo>
                      <a:pt x="2001" y="8097"/>
                      <a:pt x="2280" y="8391"/>
                      <a:pt x="2637" y="8639"/>
                    </a:cubicBezTo>
                    <a:lnTo>
                      <a:pt x="2249" y="9492"/>
                    </a:lnTo>
                    <a:lnTo>
                      <a:pt x="2931" y="9880"/>
                    </a:lnTo>
                    <a:lnTo>
                      <a:pt x="3474" y="9120"/>
                    </a:lnTo>
                    <a:cubicBezTo>
                      <a:pt x="3862" y="9291"/>
                      <a:pt x="4265" y="9415"/>
                      <a:pt x="4684" y="9446"/>
                    </a:cubicBezTo>
                    <a:lnTo>
                      <a:pt x="4793" y="10376"/>
                    </a:lnTo>
                    <a:lnTo>
                      <a:pt x="5584" y="10376"/>
                    </a:lnTo>
                    <a:lnTo>
                      <a:pt x="5677" y="9446"/>
                    </a:lnTo>
                    <a:cubicBezTo>
                      <a:pt x="6111" y="9415"/>
                      <a:pt x="6514" y="9291"/>
                      <a:pt x="6902" y="9120"/>
                    </a:cubicBezTo>
                    <a:lnTo>
                      <a:pt x="7445" y="9880"/>
                    </a:lnTo>
                    <a:lnTo>
                      <a:pt x="8127" y="9492"/>
                    </a:lnTo>
                    <a:lnTo>
                      <a:pt x="7739" y="8639"/>
                    </a:lnTo>
                    <a:cubicBezTo>
                      <a:pt x="8081" y="8391"/>
                      <a:pt x="8375" y="8097"/>
                      <a:pt x="8623" y="7740"/>
                    </a:cubicBezTo>
                    <a:lnTo>
                      <a:pt x="9477" y="8128"/>
                    </a:lnTo>
                    <a:lnTo>
                      <a:pt x="9864" y="7461"/>
                    </a:lnTo>
                    <a:lnTo>
                      <a:pt x="9120" y="6918"/>
                    </a:lnTo>
                    <a:cubicBezTo>
                      <a:pt x="9290" y="6530"/>
                      <a:pt x="9399" y="6111"/>
                      <a:pt x="9445" y="5693"/>
                    </a:cubicBezTo>
                    <a:lnTo>
                      <a:pt x="10376" y="5599"/>
                    </a:lnTo>
                    <a:lnTo>
                      <a:pt x="10376" y="4793"/>
                    </a:lnTo>
                    <a:lnTo>
                      <a:pt x="9445" y="4700"/>
                    </a:lnTo>
                    <a:cubicBezTo>
                      <a:pt x="9383" y="4281"/>
                      <a:pt x="9290" y="3862"/>
                      <a:pt x="9120" y="3475"/>
                    </a:cubicBezTo>
                    <a:lnTo>
                      <a:pt x="9864" y="2932"/>
                    </a:lnTo>
                    <a:lnTo>
                      <a:pt x="9477" y="2265"/>
                    </a:lnTo>
                    <a:lnTo>
                      <a:pt x="8623" y="2653"/>
                    </a:lnTo>
                    <a:cubicBezTo>
                      <a:pt x="8375" y="2311"/>
                      <a:pt x="8081" y="2001"/>
                      <a:pt x="7739" y="1753"/>
                    </a:cubicBezTo>
                    <a:lnTo>
                      <a:pt x="8127" y="900"/>
                    </a:lnTo>
                    <a:lnTo>
                      <a:pt x="7445" y="512"/>
                    </a:lnTo>
                    <a:lnTo>
                      <a:pt x="6902" y="1272"/>
                    </a:lnTo>
                    <a:cubicBezTo>
                      <a:pt x="6514" y="1102"/>
                      <a:pt x="6111" y="978"/>
                      <a:pt x="5677" y="931"/>
                    </a:cubicBezTo>
                    <a:lnTo>
                      <a:pt x="558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647;p50">
                <a:extLst>
                  <a:ext uri="{FF2B5EF4-FFF2-40B4-BE49-F238E27FC236}">
                    <a16:creationId xmlns:a16="http://schemas.microsoft.com/office/drawing/2014/main" id="{A78FB1AD-5B86-ADA1-0B83-11CE24E2E119}"/>
                  </a:ext>
                </a:extLst>
              </p:cNvPr>
              <p:cNvSpPr/>
              <p:nvPr/>
            </p:nvSpPr>
            <p:spPr>
              <a:xfrm>
                <a:off x="2826875" y="2117875"/>
                <a:ext cx="214050" cy="215225"/>
              </a:xfrm>
              <a:custGeom>
                <a:avLst/>
                <a:gdLst/>
                <a:ahLst/>
                <a:cxnLst/>
                <a:rect l="l" t="t" r="r" b="b"/>
                <a:pathLst>
                  <a:path w="8562" h="8609" extrusionOk="0">
                    <a:moveTo>
                      <a:pt x="3738" y="0"/>
                    </a:moveTo>
                    <a:lnTo>
                      <a:pt x="3645" y="869"/>
                    </a:lnTo>
                    <a:cubicBezTo>
                      <a:pt x="3180" y="947"/>
                      <a:pt x="2730" y="1117"/>
                      <a:pt x="2342" y="1365"/>
                    </a:cubicBezTo>
                    <a:lnTo>
                      <a:pt x="1753" y="822"/>
                    </a:lnTo>
                    <a:lnTo>
                      <a:pt x="869" y="1660"/>
                    </a:lnTo>
                    <a:lnTo>
                      <a:pt x="1396" y="2296"/>
                    </a:lnTo>
                    <a:cubicBezTo>
                      <a:pt x="1102" y="2684"/>
                      <a:pt x="916" y="3133"/>
                      <a:pt x="807" y="3614"/>
                    </a:cubicBezTo>
                    <a:lnTo>
                      <a:pt x="31" y="3661"/>
                    </a:lnTo>
                    <a:lnTo>
                      <a:pt x="0" y="4855"/>
                    </a:lnTo>
                    <a:lnTo>
                      <a:pt x="776" y="4933"/>
                    </a:lnTo>
                    <a:cubicBezTo>
                      <a:pt x="853" y="5429"/>
                      <a:pt x="1055" y="5894"/>
                      <a:pt x="1319" y="6297"/>
                    </a:cubicBezTo>
                    <a:lnTo>
                      <a:pt x="807" y="6856"/>
                    </a:lnTo>
                    <a:lnTo>
                      <a:pt x="1644" y="7724"/>
                    </a:lnTo>
                    <a:lnTo>
                      <a:pt x="2249" y="7243"/>
                    </a:lnTo>
                    <a:cubicBezTo>
                      <a:pt x="2653" y="7523"/>
                      <a:pt x="3102" y="7709"/>
                      <a:pt x="3583" y="7786"/>
                    </a:cubicBezTo>
                    <a:lnTo>
                      <a:pt x="3630" y="8562"/>
                    </a:lnTo>
                    <a:lnTo>
                      <a:pt x="4808" y="8608"/>
                    </a:lnTo>
                    <a:lnTo>
                      <a:pt x="4886" y="7786"/>
                    </a:lnTo>
                    <a:cubicBezTo>
                      <a:pt x="5351" y="7693"/>
                      <a:pt x="5801" y="7523"/>
                      <a:pt x="6189" y="7243"/>
                    </a:cubicBezTo>
                    <a:lnTo>
                      <a:pt x="6809" y="7802"/>
                    </a:lnTo>
                    <a:lnTo>
                      <a:pt x="7678" y="6980"/>
                    </a:lnTo>
                    <a:lnTo>
                      <a:pt x="7119" y="6297"/>
                    </a:lnTo>
                    <a:cubicBezTo>
                      <a:pt x="7368" y="5910"/>
                      <a:pt x="7538" y="5475"/>
                      <a:pt x="7616" y="5041"/>
                    </a:cubicBezTo>
                    <a:lnTo>
                      <a:pt x="8531" y="4933"/>
                    </a:lnTo>
                    <a:lnTo>
                      <a:pt x="8562" y="3738"/>
                    </a:lnTo>
                    <a:lnTo>
                      <a:pt x="7662" y="3645"/>
                    </a:lnTo>
                    <a:cubicBezTo>
                      <a:pt x="7585" y="3195"/>
                      <a:pt x="7399" y="2761"/>
                      <a:pt x="7150" y="2404"/>
                    </a:cubicBezTo>
                    <a:lnTo>
                      <a:pt x="7755" y="1738"/>
                    </a:lnTo>
                    <a:lnTo>
                      <a:pt x="6933" y="869"/>
                    </a:lnTo>
                    <a:lnTo>
                      <a:pt x="6220" y="1443"/>
                    </a:lnTo>
                    <a:cubicBezTo>
                      <a:pt x="5848" y="1195"/>
                      <a:pt x="5429" y="1009"/>
                      <a:pt x="4979" y="900"/>
                    </a:cubicBezTo>
                    <a:lnTo>
                      <a:pt x="4948" y="31"/>
                    </a:lnTo>
                    <a:lnTo>
                      <a:pt x="37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648;p50">
                <a:extLst>
                  <a:ext uri="{FF2B5EF4-FFF2-40B4-BE49-F238E27FC236}">
                    <a16:creationId xmlns:a16="http://schemas.microsoft.com/office/drawing/2014/main" id="{54826A6B-FA77-4DB1-6AD5-EC367FCCBB49}"/>
                  </a:ext>
                </a:extLst>
              </p:cNvPr>
              <p:cNvSpPr/>
              <p:nvPr/>
            </p:nvSpPr>
            <p:spPr>
              <a:xfrm>
                <a:off x="2900925" y="2180425"/>
                <a:ext cx="6517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020" extrusionOk="0">
                    <a:moveTo>
                      <a:pt x="1297" y="13"/>
                    </a:moveTo>
                    <a:cubicBezTo>
                      <a:pt x="1632" y="13"/>
                      <a:pt x="1964" y="150"/>
                      <a:pt x="2203" y="414"/>
                    </a:cubicBezTo>
                    <a:cubicBezTo>
                      <a:pt x="2451" y="693"/>
                      <a:pt x="2560" y="1035"/>
                      <a:pt x="2529" y="1391"/>
                    </a:cubicBezTo>
                    <a:cubicBezTo>
                      <a:pt x="2451" y="1950"/>
                      <a:pt x="2172" y="2182"/>
                      <a:pt x="1986" y="2353"/>
                    </a:cubicBezTo>
                    <a:cubicBezTo>
                      <a:pt x="1924" y="2415"/>
                      <a:pt x="1846" y="2493"/>
                      <a:pt x="1815" y="2570"/>
                    </a:cubicBezTo>
                    <a:cubicBezTo>
                      <a:pt x="1753" y="2710"/>
                      <a:pt x="1707" y="2849"/>
                      <a:pt x="1691" y="2973"/>
                    </a:cubicBezTo>
                    <a:lnTo>
                      <a:pt x="854" y="2973"/>
                    </a:lnTo>
                    <a:cubicBezTo>
                      <a:pt x="838" y="2849"/>
                      <a:pt x="807" y="2710"/>
                      <a:pt x="761" y="2570"/>
                    </a:cubicBezTo>
                    <a:cubicBezTo>
                      <a:pt x="730" y="2493"/>
                      <a:pt x="668" y="2415"/>
                      <a:pt x="590" y="2353"/>
                    </a:cubicBezTo>
                    <a:cubicBezTo>
                      <a:pt x="389" y="2182"/>
                      <a:pt x="125" y="1950"/>
                      <a:pt x="63" y="1391"/>
                    </a:cubicBezTo>
                    <a:cubicBezTo>
                      <a:pt x="32" y="1035"/>
                      <a:pt x="156" y="693"/>
                      <a:pt x="389" y="414"/>
                    </a:cubicBezTo>
                    <a:cubicBezTo>
                      <a:pt x="420" y="383"/>
                      <a:pt x="451" y="368"/>
                      <a:pt x="466" y="337"/>
                    </a:cubicBezTo>
                    <a:cubicBezTo>
                      <a:pt x="706" y="119"/>
                      <a:pt x="1003" y="13"/>
                      <a:pt x="1297" y="13"/>
                    </a:cubicBezTo>
                    <a:close/>
                    <a:moveTo>
                      <a:pt x="1292" y="1"/>
                    </a:moveTo>
                    <a:cubicBezTo>
                      <a:pt x="953" y="1"/>
                      <a:pt x="615" y="133"/>
                      <a:pt x="373" y="399"/>
                    </a:cubicBezTo>
                    <a:cubicBezTo>
                      <a:pt x="125" y="678"/>
                      <a:pt x="1" y="1019"/>
                      <a:pt x="32" y="1391"/>
                    </a:cubicBezTo>
                    <a:cubicBezTo>
                      <a:pt x="47" y="1779"/>
                      <a:pt x="233" y="2136"/>
                      <a:pt x="544" y="2399"/>
                    </a:cubicBezTo>
                    <a:cubicBezTo>
                      <a:pt x="621" y="2462"/>
                      <a:pt x="683" y="2508"/>
                      <a:pt x="730" y="2586"/>
                    </a:cubicBezTo>
                    <a:cubicBezTo>
                      <a:pt x="761" y="2725"/>
                      <a:pt x="792" y="2865"/>
                      <a:pt x="823" y="3004"/>
                    </a:cubicBezTo>
                    <a:lnTo>
                      <a:pt x="823" y="3020"/>
                    </a:lnTo>
                    <a:lnTo>
                      <a:pt x="1707" y="3020"/>
                    </a:lnTo>
                    <a:cubicBezTo>
                      <a:pt x="1753" y="2865"/>
                      <a:pt x="1784" y="2725"/>
                      <a:pt x="1846" y="2601"/>
                    </a:cubicBezTo>
                    <a:cubicBezTo>
                      <a:pt x="1893" y="2524"/>
                      <a:pt x="1939" y="2477"/>
                      <a:pt x="2017" y="2415"/>
                    </a:cubicBezTo>
                    <a:cubicBezTo>
                      <a:pt x="2327" y="2182"/>
                      <a:pt x="2529" y="1810"/>
                      <a:pt x="2560" y="1422"/>
                    </a:cubicBezTo>
                    <a:cubicBezTo>
                      <a:pt x="2606" y="1050"/>
                      <a:pt x="2467" y="693"/>
                      <a:pt x="2234" y="414"/>
                    </a:cubicBezTo>
                    <a:cubicBezTo>
                      <a:pt x="2219" y="383"/>
                      <a:pt x="2172" y="368"/>
                      <a:pt x="2157" y="337"/>
                    </a:cubicBezTo>
                    <a:cubicBezTo>
                      <a:pt x="1918" y="113"/>
                      <a:pt x="1605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649;p50">
                <a:extLst>
                  <a:ext uri="{FF2B5EF4-FFF2-40B4-BE49-F238E27FC236}">
                    <a16:creationId xmlns:a16="http://schemas.microsoft.com/office/drawing/2014/main" id="{8821007E-6B0D-79F6-2C85-472AB1B7D093}"/>
                  </a:ext>
                </a:extLst>
              </p:cNvPr>
              <p:cNvSpPr/>
              <p:nvPr/>
            </p:nvSpPr>
            <p:spPr>
              <a:xfrm>
                <a:off x="2920700" y="2221025"/>
                <a:ext cx="740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5" extrusionOk="0">
                    <a:moveTo>
                      <a:pt x="63" y="0"/>
                    </a:moveTo>
                    <a:lnTo>
                      <a:pt x="1" y="16"/>
                    </a:lnTo>
                    <a:lnTo>
                      <a:pt x="249" y="1365"/>
                    </a:lnTo>
                    <a:lnTo>
                      <a:pt x="295" y="1365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650;p50">
                <a:extLst>
                  <a:ext uri="{FF2B5EF4-FFF2-40B4-BE49-F238E27FC236}">
                    <a16:creationId xmlns:a16="http://schemas.microsoft.com/office/drawing/2014/main" id="{B5B6EF78-7DCF-2BC9-2AAC-BF3F6BC8797F}"/>
                  </a:ext>
                </a:extLst>
              </p:cNvPr>
              <p:cNvSpPr/>
              <p:nvPr/>
            </p:nvSpPr>
            <p:spPr>
              <a:xfrm>
                <a:off x="2937775" y="2221400"/>
                <a:ext cx="7775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366" extrusionOk="0">
                    <a:moveTo>
                      <a:pt x="264" y="1"/>
                    </a:moveTo>
                    <a:lnTo>
                      <a:pt x="0" y="1350"/>
                    </a:lnTo>
                    <a:lnTo>
                      <a:pt x="47" y="1365"/>
                    </a:lnTo>
                    <a:lnTo>
                      <a:pt x="310" y="16"/>
                    </a:lnTo>
                    <a:lnTo>
                      <a:pt x="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651;p50">
                <a:extLst>
                  <a:ext uri="{FF2B5EF4-FFF2-40B4-BE49-F238E27FC236}">
                    <a16:creationId xmlns:a16="http://schemas.microsoft.com/office/drawing/2014/main" id="{50B16818-B1B7-0054-A9DF-497603B0306F}"/>
                  </a:ext>
                </a:extLst>
              </p:cNvPr>
              <p:cNvSpPr/>
              <p:nvPr/>
            </p:nvSpPr>
            <p:spPr>
              <a:xfrm>
                <a:off x="2921875" y="2219450"/>
                <a:ext cx="229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44" extrusionOk="0">
                    <a:moveTo>
                      <a:pt x="248" y="16"/>
                    </a:moveTo>
                    <a:cubicBezTo>
                      <a:pt x="267" y="16"/>
                      <a:pt x="281" y="22"/>
                      <a:pt x="292" y="29"/>
                    </a:cubicBezTo>
                    <a:lnTo>
                      <a:pt x="292" y="29"/>
                    </a:lnTo>
                    <a:cubicBezTo>
                      <a:pt x="285" y="16"/>
                      <a:pt x="271" y="16"/>
                      <a:pt x="248" y="16"/>
                    </a:cubicBezTo>
                    <a:close/>
                    <a:moveTo>
                      <a:pt x="636" y="16"/>
                    </a:moveTo>
                    <a:cubicBezTo>
                      <a:pt x="683" y="16"/>
                      <a:pt x="683" y="94"/>
                      <a:pt x="683" y="125"/>
                    </a:cubicBezTo>
                    <a:cubicBezTo>
                      <a:pt x="683" y="187"/>
                      <a:pt x="667" y="280"/>
                      <a:pt x="621" y="358"/>
                    </a:cubicBezTo>
                    <a:cubicBezTo>
                      <a:pt x="590" y="296"/>
                      <a:pt x="559" y="234"/>
                      <a:pt x="559" y="156"/>
                    </a:cubicBezTo>
                    <a:cubicBezTo>
                      <a:pt x="559" y="94"/>
                      <a:pt x="590" y="16"/>
                      <a:pt x="636" y="16"/>
                    </a:cubicBezTo>
                    <a:close/>
                    <a:moveTo>
                      <a:pt x="621" y="1"/>
                    </a:moveTo>
                    <a:cubicBezTo>
                      <a:pt x="559" y="1"/>
                      <a:pt x="528" y="63"/>
                      <a:pt x="528" y="156"/>
                    </a:cubicBezTo>
                    <a:cubicBezTo>
                      <a:pt x="528" y="234"/>
                      <a:pt x="543" y="327"/>
                      <a:pt x="605" y="389"/>
                    </a:cubicBezTo>
                    <a:cubicBezTo>
                      <a:pt x="559" y="466"/>
                      <a:pt x="512" y="528"/>
                      <a:pt x="450" y="528"/>
                    </a:cubicBezTo>
                    <a:cubicBezTo>
                      <a:pt x="388" y="528"/>
                      <a:pt x="310" y="466"/>
                      <a:pt x="279" y="373"/>
                    </a:cubicBezTo>
                    <a:lnTo>
                      <a:pt x="295" y="358"/>
                    </a:lnTo>
                    <a:cubicBezTo>
                      <a:pt x="326" y="280"/>
                      <a:pt x="373" y="141"/>
                      <a:pt x="326" y="63"/>
                    </a:cubicBezTo>
                    <a:cubicBezTo>
                      <a:pt x="317" y="54"/>
                      <a:pt x="307" y="39"/>
                      <a:pt x="292" y="29"/>
                    </a:cubicBezTo>
                    <a:lnTo>
                      <a:pt x="292" y="29"/>
                    </a:lnTo>
                    <a:cubicBezTo>
                      <a:pt x="294" y="33"/>
                      <a:pt x="295" y="39"/>
                      <a:pt x="295" y="48"/>
                    </a:cubicBezTo>
                    <a:cubicBezTo>
                      <a:pt x="326" y="94"/>
                      <a:pt x="295" y="234"/>
                      <a:pt x="248" y="311"/>
                    </a:cubicBezTo>
                    <a:lnTo>
                      <a:pt x="248" y="327"/>
                    </a:lnTo>
                    <a:cubicBezTo>
                      <a:pt x="217" y="280"/>
                      <a:pt x="202" y="187"/>
                      <a:pt x="202" y="125"/>
                    </a:cubicBezTo>
                    <a:cubicBezTo>
                      <a:pt x="202" y="79"/>
                      <a:pt x="217" y="16"/>
                      <a:pt x="248" y="16"/>
                    </a:cubicBezTo>
                    <a:lnTo>
                      <a:pt x="248" y="16"/>
                    </a:lnTo>
                    <a:cubicBezTo>
                      <a:pt x="217" y="16"/>
                      <a:pt x="171" y="63"/>
                      <a:pt x="171" y="141"/>
                    </a:cubicBezTo>
                    <a:cubicBezTo>
                      <a:pt x="171" y="218"/>
                      <a:pt x="202" y="296"/>
                      <a:pt x="233" y="373"/>
                    </a:cubicBezTo>
                    <a:cubicBezTo>
                      <a:pt x="217" y="389"/>
                      <a:pt x="202" y="404"/>
                      <a:pt x="171" y="404"/>
                    </a:cubicBezTo>
                    <a:cubicBezTo>
                      <a:pt x="78" y="404"/>
                      <a:pt x="47" y="234"/>
                      <a:pt x="16" y="156"/>
                    </a:cubicBezTo>
                    <a:lnTo>
                      <a:pt x="0" y="156"/>
                    </a:lnTo>
                    <a:cubicBezTo>
                      <a:pt x="0" y="156"/>
                      <a:pt x="47" y="435"/>
                      <a:pt x="171" y="435"/>
                    </a:cubicBezTo>
                    <a:cubicBezTo>
                      <a:pt x="217" y="435"/>
                      <a:pt x="233" y="404"/>
                      <a:pt x="248" y="389"/>
                    </a:cubicBezTo>
                    <a:cubicBezTo>
                      <a:pt x="295" y="466"/>
                      <a:pt x="373" y="544"/>
                      <a:pt x="450" y="544"/>
                    </a:cubicBezTo>
                    <a:cubicBezTo>
                      <a:pt x="543" y="528"/>
                      <a:pt x="605" y="466"/>
                      <a:pt x="621" y="404"/>
                    </a:cubicBezTo>
                    <a:cubicBezTo>
                      <a:pt x="636" y="435"/>
                      <a:pt x="683" y="451"/>
                      <a:pt x="714" y="451"/>
                    </a:cubicBezTo>
                    <a:cubicBezTo>
                      <a:pt x="838" y="451"/>
                      <a:pt x="915" y="203"/>
                      <a:pt x="915" y="172"/>
                    </a:cubicBezTo>
                    <a:lnTo>
                      <a:pt x="884" y="172"/>
                    </a:lnTo>
                    <a:cubicBezTo>
                      <a:pt x="869" y="249"/>
                      <a:pt x="791" y="435"/>
                      <a:pt x="714" y="435"/>
                    </a:cubicBezTo>
                    <a:cubicBezTo>
                      <a:pt x="698" y="435"/>
                      <a:pt x="667" y="404"/>
                      <a:pt x="636" y="389"/>
                    </a:cubicBezTo>
                    <a:cubicBezTo>
                      <a:pt x="683" y="311"/>
                      <a:pt x="698" y="218"/>
                      <a:pt x="698" y="141"/>
                    </a:cubicBezTo>
                    <a:cubicBezTo>
                      <a:pt x="698" y="48"/>
                      <a:pt x="667" y="1"/>
                      <a:pt x="6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652;p50">
                <a:extLst>
                  <a:ext uri="{FF2B5EF4-FFF2-40B4-BE49-F238E27FC236}">
                    <a16:creationId xmlns:a16="http://schemas.microsoft.com/office/drawing/2014/main" id="{AC695E73-ADF1-58D1-933D-4E10CCF46F70}"/>
                  </a:ext>
                </a:extLst>
              </p:cNvPr>
              <p:cNvSpPr/>
              <p:nvPr/>
            </p:nvSpPr>
            <p:spPr>
              <a:xfrm>
                <a:off x="2919150" y="2253200"/>
                <a:ext cx="27175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80" extrusionOk="0">
                    <a:moveTo>
                      <a:pt x="1040" y="93"/>
                    </a:moveTo>
                    <a:lnTo>
                      <a:pt x="1040" y="264"/>
                    </a:lnTo>
                    <a:lnTo>
                      <a:pt x="32" y="248"/>
                    </a:lnTo>
                    <a:lnTo>
                      <a:pt x="32" y="93"/>
                    </a:lnTo>
                    <a:close/>
                    <a:moveTo>
                      <a:pt x="1" y="0"/>
                    </a:moveTo>
                    <a:lnTo>
                      <a:pt x="1" y="264"/>
                    </a:lnTo>
                    <a:lnTo>
                      <a:pt x="1086" y="279"/>
                    </a:lnTo>
                    <a:lnTo>
                      <a:pt x="1086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653;p50">
                <a:extLst>
                  <a:ext uri="{FF2B5EF4-FFF2-40B4-BE49-F238E27FC236}">
                    <a16:creationId xmlns:a16="http://schemas.microsoft.com/office/drawing/2014/main" id="{6CFDE112-0B27-00E5-D5AB-872091E62998}"/>
                  </a:ext>
                </a:extLst>
              </p:cNvPr>
              <p:cNvSpPr/>
              <p:nvPr/>
            </p:nvSpPr>
            <p:spPr>
              <a:xfrm>
                <a:off x="2919150" y="2259000"/>
                <a:ext cx="27175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81" extrusionOk="0">
                    <a:moveTo>
                      <a:pt x="1040" y="94"/>
                    </a:moveTo>
                    <a:lnTo>
                      <a:pt x="1040" y="265"/>
                    </a:lnTo>
                    <a:lnTo>
                      <a:pt x="32" y="249"/>
                    </a:lnTo>
                    <a:lnTo>
                      <a:pt x="32" y="94"/>
                    </a:lnTo>
                    <a:close/>
                    <a:moveTo>
                      <a:pt x="1" y="1"/>
                    </a:moveTo>
                    <a:lnTo>
                      <a:pt x="1" y="265"/>
                    </a:lnTo>
                    <a:lnTo>
                      <a:pt x="1086" y="280"/>
                    </a:lnTo>
                    <a:lnTo>
                      <a:pt x="1086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654;p50">
                <a:extLst>
                  <a:ext uri="{FF2B5EF4-FFF2-40B4-BE49-F238E27FC236}">
                    <a16:creationId xmlns:a16="http://schemas.microsoft.com/office/drawing/2014/main" id="{24F76F51-5846-21FB-E969-327DB005815A}"/>
                  </a:ext>
                </a:extLst>
              </p:cNvPr>
              <p:cNvSpPr/>
              <p:nvPr/>
            </p:nvSpPr>
            <p:spPr>
              <a:xfrm>
                <a:off x="2919150" y="2265600"/>
                <a:ext cx="2717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265" extrusionOk="0">
                    <a:moveTo>
                      <a:pt x="1040" y="63"/>
                    </a:moveTo>
                    <a:lnTo>
                      <a:pt x="1040" y="233"/>
                    </a:lnTo>
                    <a:lnTo>
                      <a:pt x="32" y="218"/>
                    </a:lnTo>
                    <a:lnTo>
                      <a:pt x="32" y="63"/>
                    </a:lnTo>
                    <a:close/>
                    <a:moveTo>
                      <a:pt x="1" y="1"/>
                    </a:moveTo>
                    <a:lnTo>
                      <a:pt x="1" y="249"/>
                    </a:lnTo>
                    <a:lnTo>
                      <a:pt x="1086" y="264"/>
                    </a:lnTo>
                    <a:lnTo>
                      <a:pt x="1086" y="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655;p50">
                <a:extLst>
                  <a:ext uri="{FF2B5EF4-FFF2-40B4-BE49-F238E27FC236}">
                    <a16:creationId xmlns:a16="http://schemas.microsoft.com/office/drawing/2014/main" id="{7A3A9DA3-955A-7C8D-9B50-776717FC622E}"/>
                  </a:ext>
                </a:extLst>
              </p:cNvPr>
              <p:cNvSpPr/>
              <p:nvPr/>
            </p:nvSpPr>
            <p:spPr>
              <a:xfrm>
                <a:off x="3170400" y="2273650"/>
                <a:ext cx="248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51" extrusionOk="0">
                    <a:moveTo>
                      <a:pt x="451" y="20"/>
                    </a:moveTo>
                    <a:cubicBezTo>
                      <a:pt x="575" y="20"/>
                      <a:pt x="699" y="66"/>
                      <a:pt x="776" y="144"/>
                    </a:cubicBezTo>
                    <a:cubicBezTo>
                      <a:pt x="885" y="221"/>
                      <a:pt x="932" y="330"/>
                      <a:pt x="932" y="454"/>
                    </a:cubicBezTo>
                    <a:cubicBezTo>
                      <a:pt x="963" y="671"/>
                      <a:pt x="776" y="842"/>
                      <a:pt x="745" y="904"/>
                    </a:cubicBezTo>
                    <a:lnTo>
                      <a:pt x="63" y="315"/>
                    </a:lnTo>
                    <a:cubicBezTo>
                      <a:pt x="110" y="283"/>
                      <a:pt x="265" y="82"/>
                      <a:pt x="451" y="20"/>
                    </a:cubicBezTo>
                    <a:close/>
                    <a:moveTo>
                      <a:pt x="499" y="1"/>
                    </a:moveTo>
                    <a:cubicBezTo>
                      <a:pt x="479" y="1"/>
                      <a:pt x="457" y="2"/>
                      <a:pt x="435" y="4"/>
                    </a:cubicBezTo>
                    <a:cubicBezTo>
                      <a:pt x="187" y="20"/>
                      <a:pt x="1" y="268"/>
                      <a:pt x="1" y="299"/>
                    </a:cubicBezTo>
                    <a:lnTo>
                      <a:pt x="1" y="315"/>
                    </a:lnTo>
                    <a:lnTo>
                      <a:pt x="745" y="950"/>
                    </a:lnTo>
                    <a:cubicBezTo>
                      <a:pt x="761" y="935"/>
                      <a:pt x="994" y="718"/>
                      <a:pt x="963" y="454"/>
                    </a:cubicBezTo>
                    <a:cubicBezTo>
                      <a:pt x="963" y="315"/>
                      <a:pt x="885" y="190"/>
                      <a:pt x="776" y="128"/>
                    </a:cubicBezTo>
                    <a:cubicBezTo>
                      <a:pt x="698" y="37"/>
                      <a:pt x="609" y="1"/>
                      <a:pt x="4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656;p50">
                <a:extLst>
                  <a:ext uri="{FF2B5EF4-FFF2-40B4-BE49-F238E27FC236}">
                    <a16:creationId xmlns:a16="http://schemas.microsoft.com/office/drawing/2014/main" id="{C857AE6D-9613-F6E4-77E2-F38D9165F24F}"/>
                  </a:ext>
                </a:extLst>
              </p:cNvPr>
              <p:cNvSpPr/>
              <p:nvPr/>
            </p:nvSpPr>
            <p:spPr>
              <a:xfrm>
                <a:off x="3100225" y="2280725"/>
                <a:ext cx="8960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4064" extrusionOk="0">
                    <a:moveTo>
                      <a:pt x="2854" y="0"/>
                    </a:moveTo>
                    <a:lnTo>
                      <a:pt x="1" y="3444"/>
                    </a:lnTo>
                    <a:lnTo>
                      <a:pt x="47" y="3459"/>
                    </a:lnTo>
                    <a:lnTo>
                      <a:pt x="2854" y="47"/>
                    </a:lnTo>
                    <a:lnTo>
                      <a:pt x="3552" y="636"/>
                    </a:lnTo>
                    <a:lnTo>
                      <a:pt x="714" y="4048"/>
                    </a:lnTo>
                    <a:lnTo>
                      <a:pt x="761" y="4064"/>
                    </a:lnTo>
                    <a:lnTo>
                      <a:pt x="3583" y="652"/>
                    </a:lnTo>
                    <a:lnTo>
                      <a:pt x="3583" y="636"/>
                    </a:lnTo>
                    <a:lnTo>
                      <a:pt x="28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657;p50">
                <a:extLst>
                  <a:ext uri="{FF2B5EF4-FFF2-40B4-BE49-F238E27FC236}">
                    <a16:creationId xmlns:a16="http://schemas.microsoft.com/office/drawing/2014/main" id="{E0DD176C-75A2-14A8-4BCF-503DD4FCD9BA}"/>
                  </a:ext>
                </a:extLst>
              </p:cNvPr>
              <p:cNvSpPr/>
              <p:nvPr/>
            </p:nvSpPr>
            <p:spPr>
              <a:xfrm>
                <a:off x="3166525" y="2278775"/>
                <a:ext cx="24850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01" extrusionOk="0">
                    <a:moveTo>
                      <a:pt x="140" y="1"/>
                    </a:moveTo>
                    <a:lnTo>
                      <a:pt x="1" y="172"/>
                    </a:lnTo>
                    <a:lnTo>
                      <a:pt x="885" y="901"/>
                    </a:lnTo>
                    <a:lnTo>
                      <a:pt x="993" y="730"/>
                    </a:lnTo>
                    <a:lnTo>
                      <a:pt x="900" y="854"/>
                    </a:lnTo>
                    <a:lnTo>
                      <a:pt x="78" y="172"/>
                    </a:lnTo>
                    <a:lnTo>
                      <a:pt x="187" y="47"/>
                    </a:lnTo>
                    <a:lnTo>
                      <a:pt x="993" y="730"/>
                    </a:lnTo>
                    <a:lnTo>
                      <a:pt x="1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658;p50">
                <a:extLst>
                  <a:ext uri="{FF2B5EF4-FFF2-40B4-BE49-F238E27FC236}">
                    <a16:creationId xmlns:a16="http://schemas.microsoft.com/office/drawing/2014/main" id="{B95B0AE4-D16C-9B24-5428-1AA81DB2E7F5}"/>
                  </a:ext>
                </a:extLst>
              </p:cNvPr>
              <p:cNvSpPr/>
              <p:nvPr/>
            </p:nvSpPr>
            <p:spPr>
              <a:xfrm>
                <a:off x="3163825" y="2282675"/>
                <a:ext cx="2522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900" extrusionOk="0">
                    <a:moveTo>
                      <a:pt x="140" y="47"/>
                    </a:moveTo>
                    <a:lnTo>
                      <a:pt x="946" y="729"/>
                    </a:lnTo>
                    <a:lnTo>
                      <a:pt x="853" y="853"/>
                    </a:lnTo>
                    <a:lnTo>
                      <a:pt x="62" y="171"/>
                    </a:lnTo>
                    <a:lnTo>
                      <a:pt x="140" y="47"/>
                    </a:lnTo>
                    <a:close/>
                    <a:moveTo>
                      <a:pt x="140" y="0"/>
                    </a:moveTo>
                    <a:lnTo>
                      <a:pt x="0" y="171"/>
                    </a:lnTo>
                    <a:lnTo>
                      <a:pt x="869" y="900"/>
                    </a:lnTo>
                    <a:lnTo>
                      <a:pt x="1008" y="729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659;p50">
                <a:extLst>
                  <a:ext uri="{FF2B5EF4-FFF2-40B4-BE49-F238E27FC236}">
                    <a16:creationId xmlns:a16="http://schemas.microsoft.com/office/drawing/2014/main" id="{B86665E5-32DA-8E4E-B616-1E2E075F6D35}"/>
                  </a:ext>
                </a:extLst>
              </p:cNvPr>
              <p:cNvSpPr/>
              <p:nvPr/>
            </p:nvSpPr>
            <p:spPr>
              <a:xfrm>
                <a:off x="3097900" y="2366425"/>
                <a:ext cx="2097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839" h="916" extrusionOk="0">
                    <a:moveTo>
                      <a:pt x="249" y="62"/>
                    </a:moveTo>
                    <a:lnTo>
                      <a:pt x="249" y="186"/>
                    </a:lnTo>
                    <a:lnTo>
                      <a:pt x="388" y="171"/>
                    </a:lnTo>
                    <a:lnTo>
                      <a:pt x="388" y="310"/>
                    </a:lnTo>
                    <a:lnTo>
                      <a:pt x="512" y="295"/>
                    </a:lnTo>
                    <a:lnTo>
                      <a:pt x="512" y="419"/>
                    </a:lnTo>
                    <a:lnTo>
                      <a:pt x="652" y="403"/>
                    </a:lnTo>
                    <a:lnTo>
                      <a:pt x="652" y="543"/>
                    </a:lnTo>
                    <a:lnTo>
                      <a:pt x="668" y="543"/>
                    </a:lnTo>
                    <a:lnTo>
                      <a:pt x="792" y="527"/>
                    </a:lnTo>
                    <a:lnTo>
                      <a:pt x="792" y="620"/>
                    </a:lnTo>
                    <a:lnTo>
                      <a:pt x="218" y="791"/>
                    </a:lnTo>
                    <a:lnTo>
                      <a:pt x="32" y="853"/>
                    </a:lnTo>
                    <a:lnTo>
                      <a:pt x="140" y="62"/>
                    </a:lnTo>
                    <a:close/>
                    <a:moveTo>
                      <a:pt x="264" y="0"/>
                    </a:moveTo>
                    <a:lnTo>
                      <a:pt x="140" y="16"/>
                    </a:lnTo>
                    <a:lnTo>
                      <a:pt x="109" y="16"/>
                    </a:lnTo>
                    <a:lnTo>
                      <a:pt x="1" y="915"/>
                    </a:lnTo>
                    <a:lnTo>
                      <a:pt x="838" y="636"/>
                    </a:lnTo>
                    <a:lnTo>
                      <a:pt x="838" y="465"/>
                    </a:lnTo>
                    <a:lnTo>
                      <a:pt x="807" y="465"/>
                    </a:lnTo>
                    <a:lnTo>
                      <a:pt x="699" y="481"/>
                    </a:lnTo>
                    <a:lnTo>
                      <a:pt x="699" y="341"/>
                    </a:lnTo>
                    <a:lnTo>
                      <a:pt x="559" y="357"/>
                    </a:lnTo>
                    <a:lnTo>
                      <a:pt x="559" y="233"/>
                    </a:lnTo>
                    <a:lnTo>
                      <a:pt x="419" y="248"/>
                    </a:lnTo>
                    <a:lnTo>
                      <a:pt x="419" y="109"/>
                    </a:lnTo>
                    <a:lnTo>
                      <a:pt x="295" y="124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660;p50">
                <a:extLst>
                  <a:ext uri="{FF2B5EF4-FFF2-40B4-BE49-F238E27FC236}">
                    <a16:creationId xmlns:a16="http://schemas.microsoft.com/office/drawing/2014/main" id="{E0BC29BA-E32D-D2F1-1EDA-76CFF69DCA7F}"/>
                  </a:ext>
                </a:extLst>
              </p:cNvPr>
              <p:cNvSpPr/>
              <p:nvPr/>
            </p:nvSpPr>
            <p:spPr>
              <a:xfrm>
                <a:off x="3098300" y="2379600"/>
                <a:ext cx="81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42" extrusionOk="0">
                    <a:moveTo>
                      <a:pt x="78" y="78"/>
                    </a:moveTo>
                    <a:lnTo>
                      <a:pt x="248" y="249"/>
                    </a:lnTo>
                    <a:lnTo>
                      <a:pt x="47" y="311"/>
                    </a:lnTo>
                    <a:lnTo>
                      <a:pt x="47" y="311"/>
                    </a:lnTo>
                    <a:lnTo>
                      <a:pt x="78" y="78"/>
                    </a:lnTo>
                    <a:close/>
                    <a:moveTo>
                      <a:pt x="47" y="0"/>
                    </a:moveTo>
                    <a:lnTo>
                      <a:pt x="0" y="342"/>
                    </a:lnTo>
                    <a:lnTo>
                      <a:pt x="326" y="24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661;p50">
                <a:extLst>
                  <a:ext uri="{FF2B5EF4-FFF2-40B4-BE49-F238E27FC236}">
                    <a16:creationId xmlns:a16="http://schemas.microsoft.com/office/drawing/2014/main" id="{1485CDDB-9EFC-FDEA-0D32-E53FCDB68FE0}"/>
                  </a:ext>
                </a:extLst>
              </p:cNvPr>
              <p:cNvSpPr/>
              <p:nvPr/>
            </p:nvSpPr>
            <p:spPr>
              <a:xfrm>
                <a:off x="3109925" y="2295075"/>
                <a:ext cx="59350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839" extrusionOk="0">
                    <a:moveTo>
                      <a:pt x="2373" y="0"/>
                    </a:moveTo>
                    <a:cubicBezTo>
                      <a:pt x="2156" y="217"/>
                      <a:pt x="1939" y="450"/>
                      <a:pt x="1753" y="683"/>
                    </a:cubicBezTo>
                    <a:cubicBezTo>
                      <a:pt x="1536" y="915"/>
                      <a:pt x="1334" y="1148"/>
                      <a:pt x="1148" y="1381"/>
                    </a:cubicBezTo>
                    <a:cubicBezTo>
                      <a:pt x="947" y="1613"/>
                      <a:pt x="760" y="1862"/>
                      <a:pt x="559" y="2094"/>
                    </a:cubicBezTo>
                    <a:cubicBezTo>
                      <a:pt x="373" y="2342"/>
                      <a:pt x="171" y="2575"/>
                      <a:pt x="0" y="2839"/>
                    </a:cubicBezTo>
                    <a:cubicBezTo>
                      <a:pt x="218" y="2606"/>
                      <a:pt x="404" y="2389"/>
                      <a:pt x="621" y="2156"/>
                    </a:cubicBezTo>
                    <a:cubicBezTo>
                      <a:pt x="838" y="1924"/>
                      <a:pt x="1024" y="1691"/>
                      <a:pt x="1226" y="1458"/>
                    </a:cubicBezTo>
                    <a:cubicBezTo>
                      <a:pt x="1412" y="1226"/>
                      <a:pt x="1613" y="977"/>
                      <a:pt x="1800" y="745"/>
                    </a:cubicBezTo>
                    <a:cubicBezTo>
                      <a:pt x="2001" y="481"/>
                      <a:pt x="2187" y="249"/>
                      <a:pt x="23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662;p50">
                <a:extLst>
                  <a:ext uri="{FF2B5EF4-FFF2-40B4-BE49-F238E27FC236}">
                    <a16:creationId xmlns:a16="http://schemas.microsoft.com/office/drawing/2014/main" id="{001144B7-6205-0B94-08A8-FB011F53F1B6}"/>
                  </a:ext>
                </a:extLst>
              </p:cNvPr>
              <p:cNvSpPr/>
              <p:nvPr/>
            </p:nvSpPr>
            <p:spPr>
              <a:xfrm>
                <a:off x="3118075" y="2301675"/>
                <a:ext cx="59350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2839" extrusionOk="0">
                    <a:moveTo>
                      <a:pt x="2373" y="0"/>
                    </a:moveTo>
                    <a:lnTo>
                      <a:pt x="2373" y="0"/>
                    </a:lnTo>
                    <a:cubicBezTo>
                      <a:pt x="2156" y="217"/>
                      <a:pt x="1939" y="450"/>
                      <a:pt x="1753" y="682"/>
                    </a:cubicBezTo>
                    <a:cubicBezTo>
                      <a:pt x="1536" y="915"/>
                      <a:pt x="1349" y="1148"/>
                      <a:pt x="1148" y="1380"/>
                    </a:cubicBezTo>
                    <a:cubicBezTo>
                      <a:pt x="962" y="1613"/>
                      <a:pt x="760" y="1877"/>
                      <a:pt x="574" y="2109"/>
                    </a:cubicBezTo>
                    <a:cubicBezTo>
                      <a:pt x="372" y="2357"/>
                      <a:pt x="186" y="2590"/>
                      <a:pt x="0" y="2838"/>
                    </a:cubicBezTo>
                    <a:cubicBezTo>
                      <a:pt x="217" y="2606"/>
                      <a:pt x="419" y="2388"/>
                      <a:pt x="621" y="2156"/>
                    </a:cubicBezTo>
                    <a:cubicBezTo>
                      <a:pt x="838" y="1923"/>
                      <a:pt x="1039" y="1691"/>
                      <a:pt x="1225" y="1458"/>
                    </a:cubicBezTo>
                    <a:cubicBezTo>
                      <a:pt x="1427" y="1225"/>
                      <a:pt x="1613" y="977"/>
                      <a:pt x="1815" y="744"/>
                    </a:cubicBezTo>
                    <a:cubicBezTo>
                      <a:pt x="2001" y="496"/>
                      <a:pt x="2203" y="264"/>
                      <a:pt x="23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663;p50">
                <a:extLst>
                  <a:ext uri="{FF2B5EF4-FFF2-40B4-BE49-F238E27FC236}">
                    <a16:creationId xmlns:a16="http://schemas.microsoft.com/office/drawing/2014/main" id="{373332EC-C820-D8CF-C46D-267A71B77B90}"/>
                  </a:ext>
                </a:extLst>
              </p:cNvPr>
              <p:cNvSpPr/>
              <p:nvPr/>
            </p:nvSpPr>
            <p:spPr>
              <a:xfrm>
                <a:off x="3251825" y="2117875"/>
                <a:ext cx="215225" cy="215225"/>
              </a:xfrm>
              <a:custGeom>
                <a:avLst/>
                <a:gdLst/>
                <a:ahLst/>
                <a:cxnLst/>
                <a:rect l="l" t="t" r="r" b="b"/>
                <a:pathLst>
                  <a:path w="8609" h="8609" extrusionOk="0">
                    <a:moveTo>
                      <a:pt x="3770" y="0"/>
                    </a:moveTo>
                    <a:lnTo>
                      <a:pt x="3677" y="869"/>
                    </a:lnTo>
                    <a:cubicBezTo>
                      <a:pt x="3211" y="947"/>
                      <a:pt x="2762" y="1117"/>
                      <a:pt x="2374" y="1365"/>
                    </a:cubicBezTo>
                    <a:lnTo>
                      <a:pt x="1769" y="822"/>
                    </a:lnTo>
                    <a:lnTo>
                      <a:pt x="901" y="1660"/>
                    </a:lnTo>
                    <a:lnTo>
                      <a:pt x="1397" y="2296"/>
                    </a:lnTo>
                    <a:cubicBezTo>
                      <a:pt x="1118" y="2684"/>
                      <a:pt x="916" y="3133"/>
                      <a:pt x="823" y="3614"/>
                    </a:cubicBezTo>
                    <a:lnTo>
                      <a:pt x="47" y="3661"/>
                    </a:lnTo>
                    <a:lnTo>
                      <a:pt x="1" y="4855"/>
                    </a:lnTo>
                    <a:lnTo>
                      <a:pt x="776" y="4933"/>
                    </a:lnTo>
                    <a:cubicBezTo>
                      <a:pt x="854" y="5429"/>
                      <a:pt x="1056" y="5894"/>
                      <a:pt x="1319" y="6297"/>
                    </a:cubicBezTo>
                    <a:lnTo>
                      <a:pt x="823" y="6856"/>
                    </a:lnTo>
                    <a:lnTo>
                      <a:pt x="1660" y="7724"/>
                    </a:lnTo>
                    <a:lnTo>
                      <a:pt x="2250" y="7243"/>
                    </a:lnTo>
                    <a:cubicBezTo>
                      <a:pt x="2669" y="7523"/>
                      <a:pt x="3103" y="7709"/>
                      <a:pt x="3599" y="7786"/>
                    </a:cubicBezTo>
                    <a:lnTo>
                      <a:pt x="3630" y="8562"/>
                    </a:lnTo>
                    <a:lnTo>
                      <a:pt x="4840" y="8608"/>
                    </a:lnTo>
                    <a:lnTo>
                      <a:pt x="4917" y="7786"/>
                    </a:lnTo>
                    <a:cubicBezTo>
                      <a:pt x="5367" y="7709"/>
                      <a:pt x="5817" y="7523"/>
                      <a:pt x="6205" y="7243"/>
                    </a:cubicBezTo>
                    <a:lnTo>
                      <a:pt x="6825" y="7802"/>
                    </a:lnTo>
                    <a:lnTo>
                      <a:pt x="7694" y="6980"/>
                    </a:lnTo>
                    <a:lnTo>
                      <a:pt x="7135" y="6297"/>
                    </a:lnTo>
                    <a:cubicBezTo>
                      <a:pt x="7399" y="5910"/>
                      <a:pt x="7570" y="5475"/>
                      <a:pt x="7647" y="5041"/>
                    </a:cubicBezTo>
                    <a:lnTo>
                      <a:pt x="8578" y="4917"/>
                    </a:lnTo>
                    <a:lnTo>
                      <a:pt x="8609" y="3738"/>
                    </a:lnTo>
                    <a:lnTo>
                      <a:pt x="7694" y="3645"/>
                    </a:lnTo>
                    <a:cubicBezTo>
                      <a:pt x="7616" y="3195"/>
                      <a:pt x="7446" y="2761"/>
                      <a:pt x="7197" y="2404"/>
                    </a:cubicBezTo>
                    <a:lnTo>
                      <a:pt x="7802" y="1738"/>
                    </a:lnTo>
                    <a:lnTo>
                      <a:pt x="6965" y="869"/>
                    </a:lnTo>
                    <a:lnTo>
                      <a:pt x="6251" y="1443"/>
                    </a:lnTo>
                    <a:cubicBezTo>
                      <a:pt x="5864" y="1195"/>
                      <a:pt x="5460" y="1009"/>
                      <a:pt x="5011" y="900"/>
                    </a:cubicBezTo>
                    <a:lnTo>
                      <a:pt x="4964" y="31"/>
                    </a:lnTo>
                    <a:lnTo>
                      <a:pt x="37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664;p50">
                <a:extLst>
                  <a:ext uri="{FF2B5EF4-FFF2-40B4-BE49-F238E27FC236}">
                    <a16:creationId xmlns:a16="http://schemas.microsoft.com/office/drawing/2014/main" id="{8CC39CCA-58EE-CD16-DFD5-A851D54AC5EF}"/>
                  </a:ext>
                </a:extLst>
              </p:cNvPr>
              <p:cNvSpPr/>
              <p:nvPr/>
            </p:nvSpPr>
            <p:spPr>
              <a:xfrm>
                <a:off x="3330150" y="2188825"/>
                <a:ext cx="4300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3537" extrusionOk="0">
                    <a:moveTo>
                      <a:pt x="125" y="47"/>
                    </a:moveTo>
                    <a:lnTo>
                      <a:pt x="125" y="3490"/>
                    </a:lnTo>
                    <a:lnTo>
                      <a:pt x="16" y="3490"/>
                    </a:lnTo>
                    <a:lnTo>
                      <a:pt x="16" y="47"/>
                    </a:lnTo>
                    <a:close/>
                    <a:moveTo>
                      <a:pt x="1" y="1"/>
                    </a:moveTo>
                    <a:lnTo>
                      <a:pt x="1" y="3537"/>
                    </a:lnTo>
                    <a:lnTo>
                      <a:pt x="172" y="3537"/>
                    </a:lnTo>
                    <a:lnTo>
                      <a:pt x="17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665;p50">
                <a:extLst>
                  <a:ext uri="{FF2B5EF4-FFF2-40B4-BE49-F238E27FC236}">
                    <a16:creationId xmlns:a16="http://schemas.microsoft.com/office/drawing/2014/main" id="{3156FF99-ECE4-C5B2-8031-E80134AADC2C}"/>
                  </a:ext>
                </a:extLst>
              </p:cNvPr>
              <p:cNvSpPr/>
              <p:nvPr/>
            </p:nvSpPr>
            <p:spPr>
              <a:xfrm>
                <a:off x="3333250" y="2190775"/>
                <a:ext cx="628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707" extrusionOk="0">
                    <a:moveTo>
                      <a:pt x="2436" y="47"/>
                    </a:moveTo>
                    <a:lnTo>
                      <a:pt x="1614" y="853"/>
                    </a:lnTo>
                    <a:lnTo>
                      <a:pt x="2436" y="1675"/>
                    </a:lnTo>
                    <a:lnTo>
                      <a:pt x="48" y="1675"/>
                    </a:lnTo>
                    <a:lnTo>
                      <a:pt x="48" y="47"/>
                    </a:lnTo>
                    <a:close/>
                    <a:moveTo>
                      <a:pt x="1" y="0"/>
                    </a:moveTo>
                    <a:lnTo>
                      <a:pt x="1" y="1706"/>
                    </a:lnTo>
                    <a:lnTo>
                      <a:pt x="2514" y="1706"/>
                    </a:lnTo>
                    <a:lnTo>
                      <a:pt x="1660" y="853"/>
                    </a:lnTo>
                    <a:lnTo>
                      <a:pt x="25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666;p50">
                <a:extLst>
                  <a:ext uri="{FF2B5EF4-FFF2-40B4-BE49-F238E27FC236}">
                    <a16:creationId xmlns:a16="http://schemas.microsoft.com/office/drawing/2014/main" id="{CD300038-CFEB-B756-ECBD-3178790A00C9}"/>
                  </a:ext>
                </a:extLst>
              </p:cNvPr>
              <p:cNvSpPr/>
              <p:nvPr/>
            </p:nvSpPr>
            <p:spPr>
              <a:xfrm>
                <a:off x="2948225" y="2535850"/>
                <a:ext cx="3959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1009" extrusionOk="0">
                    <a:moveTo>
                      <a:pt x="1" y="1"/>
                    </a:moveTo>
                    <a:lnTo>
                      <a:pt x="1" y="1009"/>
                    </a:lnTo>
                    <a:lnTo>
                      <a:pt x="15836" y="1009"/>
                    </a:lnTo>
                    <a:lnTo>
                      <a:pt x="1583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667;p50">
                <a:extLst>
                  <a:ext uri="{FF2B5EF4-FFF2-40B4-BE49-F238E27FC236}">
                    <a16:creationId xmlns:a16="http://schemas.microsoft.com/office/drawing/2014/main" id="{F7EE43FB-6EC1-C72C-4464-634E4544CA72}"/>
                  </a:ext>
                </a:extLst>
              </p:cNvPr>
              <p:cNvSpPr/>
              <p:nvPr/>
            </p:nvSpPr>
            <p:spPr>
              <a:xfrm>
                <a:off x="2948225" y="2535475"/>
                <a:ext cx="39592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15837" h="1055" extrusionOk="0">
                    <a:moveTo>
                      <a:pt x="1" y="0"/>
                    </a:moveTo>
                    <a:lnTo>
                      <a:pt x="1" y="16"/>
                    </a:lnTo>
                    <a:lnTo>
                      <a:pt x="1" y="1024"/>
                    </a:lnTo>
                    <a:lnTo>
                      <a:pt x="1" y="1055"/>
                    </a:lnTo>
                    <a:lnTo>
                      <a:pt x="16" y="1055"/>
                    </a:lnTo>
                    <a:lnTo>
                      <a:pt x="15836" y="1024"/>
                    </a:lnTo>
                    <a:lnTo>
                      <a:pt x="32" y="1008"/>
                    </a:lnTo>
                    <a:lnTo>
                      <a:pt x="32" y="1008"/>
                    </a:lnTo>
                    <a:lnTo>
                      <a:pt x="32" y="47"/>
                    </a:lnTo>
                    <a:lnTo>
                      <a:pt x="7926" y="47"/>
                    </a:lnTo>
                    <a:lnTo>
                      <a:pt x="15836" y="16"/>
                    </a:lnTo>
                    <a:lnTo>
                      <a:pt x="79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668;p50">
                <a:extLst>
                  <a:ext uri="{FF2B5EF4-FFF2-40B4-BE49-F238E27FC236}">
                    <a16:creationId xmlns:a16="http://schemas.microsoft.com/office/drawing/2014/main" id="{3BD86062-CA49-8439-514D-28A0BCDA3723}"/>
                  </a:ext>
                </a:extLst>
              </p:cNvPr>
              <p:cNvSpPr/>
              <p:nvPr/>
            </p:nvSpPr>
            <p:spPr>
              <a:xfrm>
                <a:off x="2952900" y="2540500"/>
                <a:ext cx="255925" cy="15925"/>
              </a:xfrm>
              <a:custGeom>
                <a:avLst/>
                <a:gdLst/>
                <a:ahLst/>
                <a:cxnLst/>
                <a:rect l="l" t="t" r="r" b="b"/>
                <a:pathLst>
                  <a:path w="10237" h="637" extrusionOk="0">
                    <a:moveTo>
                      <a:pt x="0" y="1"/>
                    </a:moveTo>
                    <a:lnTo>
                      <a:pt x="0" y="637"/>
                    </a:lnTo>
                    <a:lnTo>
                      <a:pt x="10236" y="637"/>
                    </a:lnTo>
                    <a:lnTo>
                      <a:pt x="1023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669;p50">
                <a:extLst>
                  <a:ext uri="{FF2B5EF4-FFF2-40B4-BE49-F238E27FC236}">
                    <a16:creationId xmlns:a16="http://schemas.microsoft.com/office/drawing/2014/main" id="{4F55EC37-45AF-15F7-FFE3-6C2B916F03DD}"/>
                  </a:ext>
                </a:extLst>
              </p:cNvPr>
              <p:cNvSpPr/>
              <p:nvPr/>
            </p:nvSpPr>
            <p:spPr>
              <a:xfrm>
                <a:off x="2952900" y="2540500"/>
                <a:ext cx="256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653" extrusionOk="0">
                    <a:moveTo>
                      <a:pt x="512" y="1"/>
                    </a:moveTo>
                    <a:lnTo>
                      <a:pt x="0" y="652"/>
                    </a:lnTo>
                    <a:lnTo>
                      <a:pt x="527" y="652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670;p50">
                <a:extLst>
                  <a:ext uri="{FF2B5EF4-FFF2-40B4-BE49-F238E27FC236}">
                    <a16:creationId xmlns:a16="http://schemas.microsoft.com/office/drawing/2014/main" id="{0FE8AB14-6CDC-6E9B-F80C-3519261EFB35}"/>
                  </a:ext>
                </a:extLst>
              </p:cNvPr>
              <p:cNvSpPr/>
              <p:nvPr/>
            </p:nvSpPr>
            <p:spPr>
              <a:xfrm>
                <a:off x="2978475" y="2540500"/>
                <a:ext cx="260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53" extrusionOk="0">
                    <a:moveTo>
                      <a:pt x="513" y="1"/>
                    </a:moveTo>
                    <a:lnTo>
                      <a:pt x="1" y="652"/>
                    </a:lnTo>
                    <a:lnTo>
                      <a:pt x="528" y="652"/>
                    </a:lnTo>
                    <a:lnTo>
                      <a:pt x="10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671;p50">
                <a:extLst>
                  <a:ext uri="{FF2B5EF4-FFF2-40B4-BE49-F238E27FC236}">
                    <a16:creationId xmlns:a16="http://schemas.microsoft.com/office/drawing/2014/main" id="{89C39FEA-9547-8A71-93F0-70A530419708}"/>
                  </a:ext>
                </a:extLst>
              </p:cNvPr>
              <p:cNvSpPr/>
              <p:nvPr/>
            </p:nvSpPr>
            <p:spPr>
              <a:xfrm>
                <a:off x="3004450" y="2540500"/>
                <a:ext cx="256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653" extrusionOk="0">
                    <a:moveTo>
                      <a:pt x="482" y="1"/>
                    </a:moveTo>
                    <a:lnTo>
                      <a:pt x="1" y="652"/>
                    </a:lnTo>
                    <a:lnTo>
                      <a:pt x="513" y="652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672;p50">
                <a:extLst>
                  <a:ext uri="{FF2B5EF4-FFF2-40B4-BE49-F238E27FC236}">
                    <a16:creationId xmlns:a16="http://schemas.microsoft.com/office/drawing/2014/main" id="{622705AF-543A-D149-4FE1-CA9FCB0EDD9D}"/>
                  </a:ext>
                </a:extLst>
              </p:cNvPr>
              <p:cNvSpPr/>
              <p:nvPr/>
            </p:nvSpPr>
            <p:spPr>
              <a:xfrm>
                <a:off x="3029650" y="2540500"/>
                <a:ext cx="256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653" extrusionOk="0">
                    <a:moveTo>
                      <a:pt x="497" y="1"/>
                    </a:moveTo>
                    <a:lnTo>
                      <a:pt x="1" y="652"/>
                    </a:lnTo>
                    <a:lnTo>
                      <a:pt x="544" y="652"/>
                    </a:lnTo>
                    <a:lnTo>
                      <a:pt x="10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673;p50">
                <a:extLst>
                  <a:ext uri="{FF2B5EF4-FFF2-40B4-BE49-F238E27FC236}">
                    <a16:creationId xmlns:a16="http://schemas.microsoft.com/office/drawing/2014/main" id="{81F0E513-CD5E-F1C6-4A47-129562BE0842}"/>
                  </a:ext>
                </a:extLst>
              </p:cNvPr>
              <p:cNvSpPr/>
              <p:nvPr/>
            </p:nvSpPr>
            <p:spPr>
              <a:xfrm>
                <a:off x="3055250" y="2540500"/>
                <a:ext cx="256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653" extrusionOk="0">
                    <a:moveTo>
                      <a:pt x="497" y="1"/>
                    </a:moveTo>
                    <a:lnTo>
                      <a:pt x="1" y="652"/>
                    </a:lnTo>
                    <a:lnTo>
                      <a:pt x="528" y="652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674;p50">
                <a:extLst>
                  <a:ext uri="{FF2B5EF4-FFF2-40B4-BE49-F238E27FC236}">
                    <a16:creationId xmlns:a16="http://schemas.microsoft.com/office/drawing/2014/main" id="{CEC0E7DA-ADBD-8849-EB39-F1D043BCD1B3}"/>
                  </a:ext>
                </a:extLst>
              </p:cNvPr>
              <p:cNvSpPr/>
              <p:nvPr/>
            </p:nvSpPr>
            <p:spPr>
              <a:xfrm>
                <a:off x="3080850" y="2540500"/>
                <a:ext cx="256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653" extrusionOk="0">
                    <a:moveTo>
                      <a:pt x="512" y="1"/>
                    </a:moveTo>
                    <a:lnTo>
                      <a:pt x="0" y="652"/>
                    </a:lnTo>
                    <a:lnTo>
                      <a:pt x="528" y="652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675;p50">
                <a:extLst>
                  <a:ext uri="{FF2B5EF4-FFF2-40B4-BE49-F238E27FC236}">
                    <a16:creationId xmlns:a16="http://schemas.microsoft.com/office/drawing/2014/main" id="{E0637F8F-B8CA-DD71-4697-E30F86A27DE5}"/>
                  </a:ext>
                </a:extLst>
              </p:cNvPr>
              <p:cNvSpPr/>
              <p:nvPr/>
            </p:nvSpPr>
            <p:spPr>
              <a:xfrm>
                <a:off x="3106425" y="2540500"/>
                <a:ext cx="260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53" extrusionOk="0">
                    <a:moveTo>
                      <a:pt x="513" y="1"/>
                    </a:moveTo>
                    <a:lnTo>
                      <a:pt x="1" y="652"/>
                    </a:lnTo>
                    <a:lnTo>
                      <a:pt x="528" y="652"/>
                    </a:lnTo>
                    <a:lnTo>
                      <a:pt x="10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676;p50">
                <a:extLst>
                  <a:ext uri="{FF2B5EF4-FFF2-40B4-BE49-F238E27FC236}">
                    <a16:creationId xmlns:a16="http://schemas.microsoft.com/office/drawing/2014/main" id="{1DC5E698-B1DF-4063-E3B0-7FA3D8047A40}"/>
                  </a:ext>
                </a:extLst>
              </p:cNvPr>
              <p:cNvSpPr/>
              <p:nvPr/>
            </p:nvSpPr>
            <p:spPr>
              <a:xfrm>
                <a:off x="3132425" y="2540500"/>
                <a:ext cx="256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653" extrusionOk="0">
                    <a:moveTo>
                      <a:pt x="481" y="1"/>
                    </a:moveTo>
                    <a:lnTo>
                      <a:pt x="0" y="652"/>
                    </a:lnTo>
                    <a:lnTo>
                      <a:pt x="512" y="652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677;p50">
                <a:extLst>
                  <a:ext uri="{FF2B5EF4-FFF2-40B4-BE49-F238E27FC236}">
                    <a16:creationId xmlns:a16="http://schemas.microsoft.com/office/drawing/2014/main" id="{F65EBFC4-9A1E-A9C1-D694-A8214427839A}"/>
                  </a:ext>
                </a:extLst>
              </p:cNvPr>
              <p:cNvSpPr/>
              <p:nvPr/>
            </p:nvSpPr>
            <p:spPr>
              <a:xfrm>
                <a:off x="3157625" y="2540500"/>
                <a:ext cx="256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653" extrusionOk="0">
                    <a:moveTo>
                      <a:pt x="496" y="1"/>
                    </a:moveTo>
                    <a:lnTo>
                      <a:pt x="0" y="652"/>
                    </a:lnTo>
                    <a:lnTo>
                      <a:pt x="543" y="652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678;p50">
                <a:extLst>
                  <a:ext uri="{FF2B5EF4-FFF2-40B4-BE49-F238E27FC236}">
                    <a16:creationId xmlns:a16="http://schemas.microsoft.com/office/drawing/2014/main" id="{636E5DF8-C44E-3F99-D1D2-7152D4321291}"/>
                  </a:ext>
                </a:extLst>
              </p:cNvPr>
              <p:cNvSpPr/>
              <p:nvPr/>
            </p:nvSpPr>
            <p:spPr>
              <a:xfrm>
                <a:off x="3183200" y="2540500"/>
                <a:ext cx="256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653" extrusionOk="0">
                    <a:moveTo>
                      <a:pt x="497" y="1"/>
                    </a:moveTo>
                    <a:lnTo>
                      <a:pt x="1" y="652"/>
                    </a:lnTo>
                    <a:lnTo>
                      <a:pt x="528" y="652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679;p50">
                <a:extLst>
                  <a:ext uri="{FF2B5EF4-FFF2-40B4-BE49-F238E27FC236}">
                    <a16:creationId xmlns:a16="http://schemas.microsoft.com/office/drawing/2014/main" id="{9B3F5B36-727D-1118-6226-CFDD443FA8FD}"/>
                  </a:ext>
                </a:extLst>
              </p:cNvPr>
              <p:cNvSpPr/>
              <p:nvPr/>
            </p:nvSpPr>
            <p:spPr>
              <a:xfrm>
                <a:off x="3208800" y="2556400"/>
                <a:ext cx="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" extrusionOk="0">
                    <a:moveTo>
                      <a:pt x="0" y="16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680;p50">
                <a:extLst>
                  <a:ext uri="{FF2B5EF4-FFF2-40B4-BE49-F238E27FC236}">
                    <a16:creationId xmlns:a16="http://schemas.microsoft.com/office/drawing/2014/main" id="{DBD277FC-DBA4-7D43-F576-C1A80090CA49}"/>
                  </a:ext>
                </a:extLst>
              </p:cNvPr>
              <p:cNvSpPr/>
              <p:nvPr/>
            </p:nvSpPr>
            <p:spPr>
              <a:xfrm>
                <a:off x="3108375" y="2571525"/>
                <a:ext cx="662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404" extrusionOk="0">
                    <a:moveTo>
                      <a:pt x="156" y="63"/>
                    </a:moveTo>
                    <a:cubicBezTo>
                      <a:pt x="202" y="63"/>
                      <a:pt x="218" y="94"/>
                      <a:pt x="218" y="125"/>
                    </a:cubicBezTo>
                    <a:cubicBezTo>
                      <a:pt x="218" y="171"/>
                      <a:pt x="202" y="187"/>
                      <a:pt x="156" y="187"/>
                    </a:cubicBezTo>
                    <a:lnTo>
                      <a:pt x="78" y="187"/>
                    </a:lnTo>
                    <a:lnTo>
                      <a:pt x="78" y="63"/>
                    </a:lnTo>
                    <a:close/>
                    <a:moveTo>
                      <a:pt x="47" y="1"/>
                    </a:moveTo>
                    <a:cubicBezTo>
                      <a:pt x="31" y="1"/>
                      <a:pt x="0" y="16"/>
                      <a:pt x="0" y="32"/>
                    </a:cubicBezTo>
                    <a:lnTo>
                      <a:pt x="0" y="357"/>
                    </a:lnTo>
                    <a:cubicBezTo>
                      <a:pt x="0" y="388"/>
                      <a:pt x="31" y="404"/>
                      <a:pt x="47" y="404"/>
                    </a:cubicBezTo>
                    <a:cubicBezTo>
                      <a:pt x="62" y="404"/>
                      <a:pt x="78" y="388"/>
                      <a:pt x="78" y="357"/>
                    </a:cubicBezTo>
                    <a:lnTo>
                      <a:pt x="78" y="249"/>
                    </a:lnTo>
                    <a:lnTo>
                      <a:pt x="156" y="249"/>
                    </a:lnTo>
                    <a:cubicBezTo>
                      <a:pt x="218" y="249"/>
                      <a:pt x="264" y="171"/>
                      <a:pt x="264" y="109"/>
                    </a:cubicBezTo>
                    <a:cubicBezTo>
                      <a:pt x="264" y="47"/>
                      <a:pt x="218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681;p50">
                <a:extLst>
                  <a:ext uri="{FF2B5EF4-FFF2-40B4-BE49-F238E27FC236}">
                    <a16:creationId xmlns:a16="http://schemas.microsoft.com/office/drawing/2014/main" id="{124735BC-675A-D55E-0B5D-3DA9565699AA}"/>
                  </a:ext>
                </a:extLst>
              </p:cNvPr>
              <p:cNvSpPr/>
              <p:nvPr/>
            </p:nvSpPr>
            <p:spPr>
              <a:xfrm>
                <a:off x="3116525" y="2570750"/>
                <a:ext cx="7375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0" extrusionOk="0">
                    <a:moveTo>
                      <a:pt x="140" y="109"/>
                    </a:moveTo>
                    <a:cubicBezTo>
                      <a:pt x="186" y="109"/>
                      <a:pt x="202" y="125"/>
                      <a:pt x="202" y="156"/>
                    </a:cubicBezTo>
                    <a:cubicBezTo>
                      <a:pt x="202" y="187"/>
                      <a:pt x="186" y="218"/>
                      <a:pt x="140" y="218"/>
                    </a:cubicBezTo>
                    <a:lnTo>
                      <a:pt x="62" y="218"/>
                    </a:lnTo>
                    <a:lnTo>
                      <a:pt x="62" y="109"/>
                    </a:lnTo>
                    <a:close/>
                    <a:moveTo>
                      <a:pt x="47" y="1"/>
                    </a:moveTo>
                    <a:cubicBezTo>
                      <a:pt x="31" y="1"/>
                      <a:pt x="0" y="16"/>
                      <a:pt x="0" y="47"/>
                    </a:cubicBezTo>
                    <a:lnTo>
                      <a:pt x="0" y="373"/>
                    </a:lnTo>
                    <a:cubicBezTo>
                      <a:pt x="0" y="388"/>
                      <a:pt x="31" y="404"/>
                      <a:pt x="47" y="404"/>
                    </a:cubicBezTo>
                    <a:cubicBezTo>
                      <a:pt x="62" y="404"/>
                      <a:pt x="78" y="388"/>
                      <a:pt x="78" y="373"/>
                    </a:cubicBezTo>
                    <a:lnTo>
                      <a:pt x="78" y="249"/>
                    </a:lnTo>
                    <a:lnTo>
                      <a:pt x="140" y="249"/>
                    </a:lnTo>
                    <a:cubicBezTo>
                      <a:pt x="155" y="249"/>
                      <a:pt x="155" y="280"/>
                      <a:pt x="186" y="280"/>
                    </a:cubicBezTo>
                    <a:lnTo>
                      <a:pt x="202" y="295"/>
                    </a:lnTo>
                    <a:lnTo>
                      <a:pt x="202" y="311"/>
                    </a:lnTo>
                    <a:cubicBezTo>
                      <a:pt x="202" y="357"/>
                      <a:pt x="217" y="373"/>
                      <a:pt x="217" y="388"/>
                    </a:cubicBezTo>
                    <a:lnTo>
                      <a:pt x="233" y="419"/>
                    </a:lnTo>
                    <a:lnTo>
                      <a:pt x="279" y="419"/>
                    </a:lnTo>
                    <a:cubicBezTo>
                      <a:pt x="295" y="419"/>
                      <a:pt x="295" y="388"/>
                      <a:pt x="295" y="373"/>
                    </a:cubicBezTo>
                    <a:cubicBezTo>
                      <a:pt x="279" y="373"/>
                      <a:pt x="279" y="357"/>
                      <a:pt x="264" y="342"/>
                    </a:cubicBezTo>
                    <a:lnTo>
                      <a:pt x="264" y="295"/>
                    </a:lnTo>
                    <a:cubicBezTo>
                      <a:pt x="264" y="280"/>
                      <a:pt x="264" y="264"/>
                      <a:pt x="233" y="233"/>
                    </a:cubicBezTo>
                    <a:lnTo>
                      <a:pt x="217" y="218"/>
                    </a:lnTo>
                    <a:cubicBezTo>
                      <a:pt x="233" y="202"/>
                      <a:pt x="264" y="156"/>
                      <a:pt x="264" y="125"/>
                    </a:cubicBezTo>
                    <a:cubicBezTo>
                      <a:pt x="264" y="63"/>
                      <a:pt x="217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682;p50">
                <a:extLst>
                  <a:ext uri="{FF2B5EF4-FFF2-40B4-BE49-F238E27FC236}">
                    <a16:creationId xmlns:a16="http://schemas.microsoft.com/office/drawing/2014/main" id="{DA61650E-74DF-74BD-A4AE-74A767C20997}"/>
                  </a:ext>
                </a:extLst>
              </p:cNvPr>
              <p:cNvSpPr/>
              <p:nvPr/>
            </p:nvSpPr>
            <p:spPr>
              <a:xfrm>
                <a:off x="3125050" y="2571525"/>
                <a:ext cx="105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404" extrusionOk="0">
                    <a:moveTo>
                      <a:pt x="225" y="47"/>
                    </a:moveTo>
                    <a:cubicBezTo>
                      <a:pt x="256" y="47"/>
                      <a:pt x="287" y="63"/>
                      <a:pt x="311" y="94"/>
                    </a:cubicBezTo>
                    <a:cubicBezTo>
                      <a:pt x="326" y="109"/>
                      <a:pt x="342" y="156"/>
                      <a:pt x="342" y="187"/>
                    </a:cubicBezTo>
                    <a:cubicBezTo>
                      <a:pt x="342" y="233"/>
                      <a:pt x="326" y="264"/>
                      <a:pt x="326" y="280"/>
                    </a:cubicBezTo>
                    <a:lnTo>
                      <a:pt x="311" y="311"/>
                    </a:lnTo>
                    <a:cubicBezTo>
                      <a:pt x="285" y="324"/>
                      <a:pt x="256" y="331"/>
                      <a:pt x="230" y="331"/>
                    </a:cubicBezTo>
                    <a:cubicBezTo>
                      <a:pt x="192" y="331"/>
                      <a:pt x="158" y="316"/>
                      <a:pt x="140" y="280"/>
                    </a:cubicBezTo>
                    <a:cubicBezTo>
                      <a:pt x="78" y="233"/>
                      <a:pt x="78" y="156"/>
                      <a:pt x="140" y="94"/>
                    </a:cubicBezTo>
                    <a:cubicBezTo>
                      <a:pt x="163" y="63"/>
                      <a:pt x="194" y="47"/>
                      <a:pt x="225" y="47"/>
                    </a:cubicBezTo>
                    <a:close/>
                    <a:moveTo>
                      <a:pt x="217" y="1"/>
                    </a:moveTo>
                    <a:cubicBezTo>
                      <a:pt x="171" y="1"/>
                      <a:pt x="109" y="16"/>
                      <a:pt x="78" y="47"/>
                    </a:cubicBezTo>
                    <a:cubicBezTo>
                      <a:pt x="0" y="125"/>
                      <a:pt x="0" y="264"/>
                      <a:pt x="78" y="342"/>
                    </a:cubicBezTo>
                    <a:cubicBezTo>
                      <a:pt x="109" y="388"/>
                      <a:pt x="155" y="404"/>
                      <a:pt x="217" y="404"/>
                    </a:cubicBezTo>
                    <a:cubicBezTo>
                      <a:pt x="264" y="404"/>
                      <a:pt x="311" y="388"/>
                      <a:pt x="342" y="342"/>
                    </a:cubicBezTo>
                    <a:cubicBezTo>
                      <a:pt x="419" y="264"/>
                      <a:pt x="419" y="125"/>
                      <a:pt x="342" y="47"/>
                    </a:cubicBezTo>
                    <a:cubicBezTo>
                      <a:pt x="311" y="16"/>
                      <a:pt x="264" y="1"/>
                      <a:pt x="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683;p50">
                <a:extLst>
                  <a:ext uri="{FF2B5EF4-FFF2-40B4-BE49-F238E27FC236}">
                    <a16:creationId xmlns:a16="http://schemas.microsoft.com/office/drawing/2014/main" id="{04BDF867-0E41-811C-4761-5B3EF4E730C1}"/>
                  </a:ext>
                </a:extLst>
              </p:cNvPr>
              <p:cNvSpPr/>
              <p:nvPr/>
            </p:nvSpPr>
            <p:spPr>
              <a:xfrm>
                <a:off x="3137075" y="2570750"/>
                <a:ext cx="93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86" extrusionOk="0">
                    <a:moveTo>
                      <a:pt x="217" y="1"/>
                    </a:moveTo>
                    <a:cubicBezTo>
                      <a:pt x="93" y="1"/>
                      <a:pt x="0" y="94"/>
                      <a:pt x="0" y="218"/>
                    </a:cubicBezTo>
                    <a:cubicBezTo>
                      <a:pt x="0" y="310"/>
                      <a:pt x="52" y="386"/>
                      <a:pt x="130" y="386"/>
                    </a:cubicBezTo>
                    <a:cubicBezTo>
                      <a:pt x="156" y="386"/>
                      <a:pt x="186" y="377"/>
                      <a:pt x="217" y="357"/>
                    </a:cubicBezTo>
                    <a:cubicBezTo>
                      <a:pt x="279" y="357"/>
                      <a:pt x="310" y="357"/>
                      <a:pt x="357" y="311"/>
                    </a:cubicBezTo>
                    <a:cubicBezTo>
                      <a:pt x="357" y="311"/>
                      <a:pt x="372" y="295"/>
                      <a:pt x="357" y="280"/>
                    </a:cubicBezTo>
                    <a:cubicBezTo>
                      <a:pt x="357" y="280"/>
                      <a:pt x="343" y="266"/>
                      <a:pt x="329" y="266"/>
                    </a:cubicBezTo>
                    <a:cubicBezTo>
                      <a:pt x="322" y="266"/>
                      <a:pt x="315" y="269"/>
                      <a:pt x="310" y="280"/>
                    </a:cubicBezTo>
                    <a:cubicBezTo>
                      <a:pt x="279" y="295"/>
                      <a:pt x="248" y="311"/>
                      <a:pt x="217" y="311"/>
                    </a:cubicBezTo>
                    <a:cubicBezTo>
                      <a:pt x="171" y="311"/>
                      <a:pt x="140" y="295"/>
                      <a:pt x="124" y="280"/>
                    </a:cubicBezTo>
                    <a:cubicBezTo>
                      <a:pt x="62" y="218"/>
                      <a:pt x="62" y="140"/>
                      <a:pt x="124" y="78"/>
                    </a:cubicBezTo>
                    <a:cubicBezTo>
                      <a:pt x="140" y="63"/>
                      <a:pt x="171" y="47"/>
                      <a:pt x="217" y="47"/>
                    </a:cubicBezTo>
                    <a:cubicBezTo>
                      <a:pt x="248" y="47"/>
                      <a:pt x="295" y="63"/>
                      <a:pt x="310" y="78"/>
                    </a:cubicBezTo>
                    <a:cubicBezTo>
                      <a:pt x="310" y="86"/>
                      <a:pt x="314" y="90"/>
                      <a:pt x="322" y="90"/>
                    </a:cubicBezTo>
                    <a:cubicBezTo>
                      <a:pt x="330" y="90"/>
                      <a:pt x="341" y="86"/>
                      <a:pt x="357" y="78"/>
                    </a:cubicBezTo>
                    <a:cubicBezTo>
                      <a:pt x="372" y="78"/>
                      <a:pt x="372" y="63"/>
                      <a:pt x="357" y="47"/>
                    </a:cubicBezTo>
                    <a:cubicBezTo>
                      <a:pt x="310" y="32"/>
                      <a:pt x="248" y="1"/>
                      <a:pt x="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684;p50">
                <a:extLst>
                  <a:ext uri="{FF2B5EF4-FFF2-40B4-BE49-F238E27FC236}">
                    <a16:creationId xmlns:a16="http://schemas.microsoft.com/office/drawing/2014/main" id="{796EF53E-A7A8-3A39-381B-03BC14DC0A87}"/>
                  </a:ext>
                </a:extLst>
              </p:cNvPr>
              <p:cNvSpPr/>
              <p:nvPr/>
            </p:nvSpPr>
            <p:spPr>
              <a:xfrm>
                <a:off x="3148700" y="2571525"/>
                <a:ext cx="70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404" extrusionOk="0">
                    <a:moveTo>
                      <a:pt x="47" y="1"/>
                    </a:moveTo>
                    <a:cubicBezTo>
                      <a:pt x="16" y="1"/>
                      <a:pt x="0" y="16"/>
                      <a:pt x="0" y="32"/>
                    </a:cubicBezTo>
                    <a:lnTo>
                      <a:pt x="0" y="357"/>
                    </a:lnTo>
                    <a:cubicBezTo>
                      <a:pt x="0" y="388"/>
                      <a:pt x="16" y="404"/>
                      <a:pt x="47" y="404"/>
                    </a:cubicBezTo>
                    <a:lnTo>
                      <a:pt x="233" y="404"/>
                    </a:lnTo>
                    <a:cubicBezTo>
                      <a:pt x="233" y="404"/>
                      <a:pt x="249" y="404"/>
                      <a:pt x="249" y="388"/>
                    </a:cubicBezTo>
                    <a:cubicBezTo>
                      <a:pt x="280" y="357"/>
                      <a:pt x="249" y="342"/>
                      <a:pt x="233" y="342"/>
                    </a:cubicBezTo>
                    <a:lnTo>
                      <a:pt x="78" y="342"/>
                    </a:lnTo>
                    <a:lnTo>
                      <a:pt x="78" y="249"/>
                    </a:lnTo>
                    <a:lnTo>
                      <a:pt x="218" y="249"/>
                    </a:lnTo>
                    <a:cubicBezTo>
                      <a:pt x="233" y="249"/>
                      <a:pt x="249" y="233"/>
                      <a:pt x="249" y="202"/>
                    </a:cubicBezTo>
                    <a:cubicBezTo>
                      <a:pt x="249" y="187"/>
                      <a:pt x="233" y="171"/>
                      <a:pt x="218" y="171"/>
                    </a:cubicBezTo>
                    <a:lnTo>
                      <a:pt x="78" y="171"/>
                    </a:lnTo>
                    <a:lnTo>
                      <a:pt x="78" y="78"/>
                    </a:lnTo>
                    <a:lnTo>
                      <a:pt x="233" y="78"/>
                    </a:lnTo>
                    <a:cubicBezTo>
                      <a:pt x="249" y="78"/>
                      <a:pt x="280" y="47"/>
                      <a:pt x="280" y="32"/>
                    </a:cubicBezTo>
                    <a:cubicBezTo>
                      <a:pt x="280" y="16"/>
                      <a:pt x="249" y="1"/>
                      <a:pt x="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685;p50">
                <a:extLst>
                  <a:ext uri="{FF2B5EF4-FFF2-40B4-BE49-F238E27FC236}">
                    <a16:creationId xmlns:a16="http://schemas.microsoft.com/office/drawing/2014/main" id="{802A5C80-85FA-FDE2-58B2-8F627367E62F}"/>
                  </a:ext>
                </a:extLst>
              </p:cNvPr>
              <p:cNvSpPr/>
              <p:nvPr/>
            </p:nvSpPr>
            <p:spPr>
              <a:xfrm>
                <a:off x="3156450" y="2571925"/>
                <a:ext cx="77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19" extrusionOk="0">
                    <a:moveTo>
                      <a:pt x="156" y="0"/>
                    </a:moveTo>
                    <a:cubicBezTo>
                      <a:pt x="125" y="0"/>
                      <a:pt x="78" y="16"/>
                      <a:pt x="63" y="31"/>
                    </a:cubicBezTo>
                    <a:cubicBezTo>
                      <a:pt x="47" y="47"/>
                      <a:pt x="16" y="78"/>
                      <a:pt x="16" y="109"/>
                    </a:cubicBezTo>
                    <a:cubicBezTo>
                      <a:pt x="16" y="109"/>
                      <a:pt x="47" y="124"/>
                      <a:pt x="47" y="155"/>
                    </a:cubicBezTo>
                    <a:cubicBezTo>
                      <a:pt x="63" y="171"/>
                      <a:pt x="78" y="186"/>
                      <a:pt x="94" y="186"/>
                    </a:cubicBezTo>
                    <a:cubicBezTo>
                      <a:pt x="125" y="186"/>
                      <a:pt x="156" y="202"/>
                      <a:pt x="171" y="202"/>
                    </a:cubicBezTo>
                    <a:cubicBezTo>
                      <a:pt x="202" y="202"/>
                      <a:pt x="233" y="202"/>
                      <a:pt x="249" y="233"/>
                    </a:cubicBezTo>
                    <a:lnTo>
                      <a:pt x="280" y="248"/>
                    </a:lnTo>
                    <a:lnTo>
                      <a:pt x="280" y="264"/>
                    </a:lnTo>
                    <a:cubicBezTo>
                      <a:pt x="280" y="279"/>
                      <a:pt x="280" y="310"/>
                      <a:pt x="249" y="310"/>
                    </a:cubicBezTo>
                    <a:cubicBezTo>
                      <a:pt x="233" y="326"/>
                      <a:pt x="202" y="326"/>
                      <a:pt x="171" y="326"/>
                    </a:cubicBezTo>
                    <a:cubicBezTo>
                      <a:pt x="140" y="326"/>
                      <a:pt x="94" y="310"/>
                      <a:pt x="63" y="295"/>
                    </a:cubicBezTo>
                    <a:cubicBezTo>
                      <a:pt x="55" y="279"/>
                      <a:pt x="51" y="272"/>
                      <a:pt x="45" y="272"/>
                    </a:cubicBezTo>
                    <a:cubicBezTo>
                      <a:pt x="39" y="272"/>
                      <a:pt x="32" y="279"/>
                      <a:pt x="16" y="295"/>
                    </a:cubicBezTo>
                    <a:cubicBezTo>
                      <a:pt x="1" y="295"/>
                      <a:pt x="16" y="310"/>
                      <a:pt x="1" y="372"/>
                    </a:cubicBezTo>
                    <a:cubicBezTo>
                      <a:pt x="32" y="403"/>
                      <a:pt x="94" y="419"/>
                      <a:pt x="156" y="419"/>
                    </a:cubicBezTo>
                    <a:cubicBezTo>
                      <a:pt x="171" y="419"/>
                      <a:pt x="218" y="403"/>
                      <a:pt x="249" y="388"/>
                    </a:cubicBezTo>
                    <a:cubicBezTo>
                      <a:pt x="295" y="372"/>
                      <a:pt x="311" y="326"/>
                      <a:pt x="311" y="295"/>
                    </a:cubicBezTo>
                    <a:cubicBezTo>
                      <a:pt x="311" y="264"/>
                      <a:pt x="295" y="248"/>
                      <a:pt x="295" y="233"/>
                    </a:cubicBezTo>
                    <a:cubicBezTo>
                      <a:pt x="264" y="217"/>
                      <a:pt x="249" y="217"/>
                      <a:pt x="233" y="186"/>
                    </a:cubicBezTo>
                    <a:cubicBezTo>
                      <a:pt x="218" y="186"/>
                      <a:pt x="171" y="171"/>
                      <a:pt x="156" y="171"/>
                    </a:cubicBezTo>
                    <a:cubicBezTo>
                      <a:pt x="140" y="171"/>
                      <a:pt x="94" y="171"/>
                      <a:pt x="78" y="155"/>
                    </a:cubicBezTo>
                    <a:cubicBezTo>
                      <a:pt x="63" y="155"/>
                      <a:pt x="63" y="140"/>
                      <a:pt x="63" y="140"/>
                    </a:cubicBezTo>
                    <a:lnTo>
                      <a:pt x="63" y="109"/>
                    </a:lnTo>
                    <a:cubicBezTo>
                      <a:pt x="63" y="93"/>
                      <a:pt x="63" y="78"/>
                      <a:pt x="78" y="78"/>
                    </a:cubicBezTo>
                    <a:cubicBezTo>
                      <a:pt x="94" y="47"/>
                      <a:pt x="125" y="47"/>
                      <a:pt x="140" y="47"/>
                    </a:cubicBezTo>
                    <a:cubicBezTo>
                      <a:pt x="171" y="47"/>
                      <a:pt x="218" y="78"/>
                      <a:pt x="233" y="93"/>
                    </a:cubicBezTo>
                    <a:cubicBezTo>
                      <a:pt x="249" y="93"/>
                      <a:pt x="280" y="93"/>
                      <a:pt x="280" y="78"/>
                    </a:cubicBezTo>
                    <a:cubicBezTo>
                      <a:pt x="295" y="47"/>
                      <a:pt x="295" y="31"/>
                      <a:pt x="280" y="31"/>
                    </a:cubicBezTo>
                    <a:cubicBezTo>
                      <a:pt x="249" y="16"/>
                      <a:pt x="202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686;p50">
                <a:extLst>
                  <a:ext uri="{FF2B5EF4-FFF2-40B4-BE49-F238E27FC236}">
                    <a16:creationId xmlns:a16="http://schemas.microsoft.com/office/drawing/2014/main" id="{AE7E6FBE-EC39-5A36-8474-066BA67B8FAF}"/>
                  </a:ext>
                </a:extLst>
              </p:cNvPr>
              <p:cNvSpPr/>
              <p:nvPr/>
            </p:nvSpPr>
            <p:spPr>
              <a:xfrm>
                <a:off x="3165750" y="2571925"/>
                <a:ext cx="78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404" extrusionOk="0">
                    <a:moveTo>
                      <a:pt x="156" y="0"/>
                    </a:moveTo>
                    <a:cubicBezTo>
                      <a:pt x="109" y="0"/>
                      <a:pt x="78" y="16"/>
                      <a:pt x="63" y="31"/>
                    </a:cubicBezTo>
                    <a:cubicBezTo>
                      <a:pt x="32" y="47"/>
                      <a:pt x="16" y="78"/>
                      <a:pt x="16" y="109"/>
                    </a:cubicBezTo>
                    <a:cubicBezTo>
                      <a:pt x="16" y="109"/>
                      <a:pt x="32" y="124"/>
                      <a:pt x="32" y="155"/>
                    </a:cubicBezTo>
                    <a:cubicBezTo>
                      <a:pt x="63" y="171"/>
                      <a:pt x="78" y="186"/>
                      <a:pt x="94" y="186"/>
                    </a:cubicBezTo>
                    <a:cubicBezTo>
                      <a:pt x="109" y="186"/>
                      <a:pt x="156" y="202"/>
                      <a:pt x="171" y="202"/>
                    </a:cubicBezTo>
                    <a:cubicBezTo>
                      <a:pt x="187" y="202"/>
                      <a:pt x="233" y="202"/>
                      <a:pt x="249" y="233"/>
                    </a:cubicBezTo>
                    <a:lnTo>
                      <a:pt x="264" y="248"/>
                    </a:lnTo>
                    <a:lnTo>
                      <a:pt x="264" y="264"/>
                    </a:lnTo>
                    <a:cubicBezTo>
                      <a:pt x="264" y="279"/>
                      <a:pt x="264" y="310"/>
                      <a:pt x="249" y="310"/>
                    </a:cubicBezTo>
                    <a:cubicBezTo>
                      <a:pt x="233" y="326"/>
                      <a:pt x="187" y="326"/>
                      <a:pt x="171" y="326"/>
                    </a:cubicBezTo>
                    <a:cubicBezTo>
                      <a:pt x="140" y="326"/>
                      <a:pt x="94" y="310"/>
                      <a:pt x="63" y="295"/>
                    </a:cubicBezTo>
                    <a:cubicBezTo>
                      <a:pt x="47" y="279"/>
                      <a:pt x="40" y="272"/>
                      <a:pt x="34" y="272"/>
                    </a:cubicBezTo>
                    <a:cubicBezTo>
                      <a:pt x="28" y="272"/>
                      <a:pt x="24" y="279"/>
                      <a:pt x="16" y="295"/>
                    </a:cubicBezTo>
                    <a:cubicBezTo>
                      <a:pt x="16" y="295"/>
                      <a:pt x="16" y="310"/>
                      <a:pt x="1" y="341"/>
                    </a:cubicBezTo>
                    <a:cubicBezTo>
                      <a:pt x="32" y="388"/>
                      <a:pt x="94" y="403"/>
                      <a:pt x="156" y="403"/>
                    </a:cubicBezTo>
                    <a:cubicBezTo>
                      <a:pt x="171" y="403"/>
                      <a:pt x="218" y="388"/>
                      <a:pt x="249" y="372"/>
                    </a:cubicBezTo>
                    <a:cubicBezTo>
                      <a:pt x="296" y="341"/>
                      <a:pt x="311" y="310"/>
                      <a:pt x="311" y="264"/>
                    </a:cubicBezTo>
                    <a:cubicBezTo>
                      <a:pt x="311" y="248"/>
                      <a:pt x="296" y="233"/>
                      <a:pt x="296" y="217"/>
                    </a:cubicBezTo>
                    <a:cubicBezTo>
                      <a:pt x="264" y="186"/>
                      <a:pt x="249" y="186"/>
                      <a:pt x="233" y="171"/>
                    </a:cubicBezTo>
                    <a:cubicBezTo>
                      <a:pt x="218" y="171"/>
                      <a:pt x="171" y="155"/>
                      <a:pt x="156" y="155"/>
                    </a:cubicBezTo>
                    <a:cubicBezTo>
                      <a:pt x="140" y="155"/>
                      <a:pt x="94" y="155"/>
                      <a:pt x="78" y="140"/>
                    </a:cubicBezTo>
                    <a:cubicBezTo>
                      <a:pt x="63" y="140"/>
                      <a:pt x="63" y="109"/>
                      <a:pt x="63" y="109"/>
                    </a:cubicBezTo>
                    <a:lnTo>
                      <a:pt x="63" y="93"/>
                    </a:lnTo>
                    <a:cubicBezTo>
                      <a:pt x="63" y="78"/>
                      <a:pt x="63" y="47"/>
                      <a:pt x="78" y="47"/>
                    </a:cubicBezTo>
                    <a:cubicBezTo>
                      <a:pt x="94" y="31"/>
                      <a:pt x="109" y="31"/>
                      <a:pt x="140" y="31"/>
                    </a:cubicBezTo>
                    <a:cubicBezTo>
                      <a:pt x="171" y="31"/>
                      <a:pt x="218" y="47"/>
                      <a:pt x="233" y="78"/>
                    </a:cubicBezTo>
                    <a:cubicBezTo>
                      <a:pt x="241" y="85"/>
                      <a:pt x="249" y="89"/>
                      <a:pt x="255" y="89"/>
                    </a:cubicBezTo>
                    <a:cubicBezTo>
                      <a:pt x="261" y="89"/>
                      <a:pt x="264" y="85"/>
                      <a:pt x="264" y="78"/>
                    </a:cubicBezTo>
                    <a:cubicBezTo>
                      <a:pt x="296" y="78"/>
                      <a:pt x="296" y="47"/>
                      <a:pt x="264" y="31"/>
                    </a:cubicBezTo>
                    <a:cubicBezTo>
                      <a:pt x="249" y="16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687;p50">
                <a:extLst>
                  <a:ext uri="{FF2B5EF4-FFF2-40B4-BE49-F238E27FC236}">
                    <a16:creationId xmlns:a16="http://schemas.microsoft.com/office/drawing/2014/main" id="{18D3FC92-D159-9C13-6DE7-76D6720DA476}"/>
                  </a:ext>
                </a:extLst>
              </p:cNvPr>
              <p:cNvSpPr/>
              <p:nvPr/>
            </p:nvSpPr>
            <p:spPr>
              <a:xfrm>
                <a:off x="3175850" y="2579675"/>
                <a:ext cx="1950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78" extrusionOk="0">
                    <a:moveTo>
                      <a:pt x="47" y="0"/>
                    </a:moveTo>
                    <a:cubicBezTo>
                      <a:pt x="16" y="0"/>
                      <a:pt x="0" y="16"/>
                      <a:pt x="0" y="31"/>
                    </a:cubicBezTo>
                    <a:cubicBezTo>
                      <a:pt x="0" y="62"/>
                      <a:pt x="16" y="78"/>
                      <a:pt x="47" y="78"/>
                    </a:cubicBezTo>
                    <a:cubicBezTo>
                      <a:pt x="62" y="78"/>
                      <a:pt x="78" y="62"/>
                      <a:pt x="78" y="31"/>
                    </a:cubicBezTo>
                    <a:cubicBezTo>
                      <a:pt x="78" y="16"/>
                      <a:pt x="62" y="0"/>
                      <a:pt x="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688;p50">
                <a:extLst>
                  <a:ext uri="{FF2B5EF4-FFF2-40B4-BE49-F238E27FC236}">
                    <a16:creationId xmlns:a16="http://schemas.microsoft.com/office/drawing/2014/main" id="{775C558C-6D07-C30E-0223-6E9723ACA619}"/>
                  </a:ext>
                </a:extLst>
              </p:cNvPr>
              <p:cNvSpPr/>
              <p:nvPr/>
            </p:nvSpPr>
            <p:spPr>
              <a:xfrm>
                <a:off x="3179325" y="2579675"/>
                <a:ext cx="197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8" extrusionOk="0">
                    <a:moveTo>
                      <a:pt x="32" y="0"/>
                    </a:moveTo>
                    <a:cubicBezTo>
                      <a:pt x="16" y="0"/>
                      <a:pt x="1" y="16"/>
                      <a:pt x="1" y="31"/>
                    </a:cubicBezTo>
                    <a:cubicBezTo>
                      <a:pt x="1" y="62"/>
                      <a:pt x="16" y="78"/>
                      <a:pt x="32" y="78"/>
                    </a:cubicBezTo>
                    <a:cubicBezTo>
                      <a:pt x="63" y="78"/>
                      <a:pt x="78" y="62"/>
                      <a:pt x="78" y="31"/>
                    </a:cubicBezTo>
                    <a:cubicBezTo>
                      <a:pt x="78" y="16"/>
                      <a:pt x="63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689;p50">
                <a:extLst>
                  <a:ext uri="{FF2B5EF4-FFF2-40B4-BE49-F238E27FC236}">
                    <a16:creationId xmlns:a16="http://schemas.microsoft.com/office/drawing/2014/main" id="{CE550619-5E82-922F-28CF-9E2F8B793320}"/>
                  </a:ext>
                </a:extLst>
              </p:cNvPr>
              <p:cNvSpPr/>
              <p:nvPr/>
            </p:nvSpPr>
            <p:spPr>
              <a:xfrm>
                <a:off x="3182825" y="2579675"/>
                <a:ext cx="1950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78" extrusionOk="0">
                    <a:moveTo>
                      <a:pt x="31" y="0"/>
                    </a:moveTo>
                    <a:cubicBezTo>
                      <a:pt x="16" y="0"/>
                      <a:pt x="0" y="16"/>
                      <a:pt x="0" y="31"/>
                    </a:cubicBezTo>
                    <a:cubicBezTo>
                      <a:pt x="0" y="62"/>
                      <a:pt x="16" y="78"/>
                      <a:pt x="31" y="78"/>
                    </a:cubicBezTo>
                    <a:cubicBezTo>
                      <a:pt x="47" y="78"/>
                      <a:pt x="78" y="62"/>
                      <a:pt x="78" y="31"/>
                    </a:cubicBezTo>
                    <a:cubicBezTo>
                      <a:pt x="78" y="16"/>
                      <a:pt x="47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690;p50">
                <a:extLst>
                  <a:ext uri="{FF2B5EF4-FFF2-40B4-BE49-F238E27FC236}">
                    <a16:creationId xmlns:a16="http://schemas.microsoft.com/office/drawing/2014/main" id="{25142D80-DD92-A8C6-6F86-440FCBD5F9DB}"/>
                  </a:ext>
                </a:extLst>
              </p:cNvPr>
              <p:cNvSpPr/>
              <p:nvPr/>
            </p:nvSpPr>
            <p:spPr>
              <a:xfrm>
                <a:off x="2862550" y="2294775"/>
                <a:ext cx="111275" cy="121675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867" extrusionOk="0">
                    <a:moveTo>
                      <a:pt x="250" y="1"/>
                    </a:moveTo>
                    <a:cubicBezTo>
                      <a:pt x="71" y="1"/>
                      <a:pt x="0" y="284"/>
                      <a:pt x="47" y="602"/>
                    </a:cubicBezTo>
                    <a:cubicBezTo>
                      <a:pt x="280" y="2323"/>
                      <a:pt x="1039" y="4107"/>
                      <a:pt x="1334" y="4371"/>
                    </a:cubicBezTo>
                    <a:cubicBezTo>
                      <a:pt x="1644" y="4665"/>
                      <a:pt x="3195" y="4820"/>
                      <a:pt x="3986" y="4867"/>
                    </a:cubicBezTo>
                    <a:cubicBezTo>
                      <a:pt x="3987" y="4867"/>
                      <a:pt x="3988" y="4867"/>
                      <a:pt x="3990" y="4867"/>
                    </a:cubicBezTo>
                    <a:cubicBezTo>
                      <a:pt x="4236" y="4867"/>
                      <a:pt x="4451" y="3098"/>
                      <a:pt x="4234" y="2928"/>
                    </a:cubicBezTo>
                    <a:cubicBezTo>
                      <a:pt x="4151" y="2856"/>
                      <a:pt x="3900" y="2842"/>
                      <a:pt x="3611" y="2842"/>
                    </a:cubicBezTo>
                    <a:cubicBezTo>
                      <a:pt x="3425" y="2842"/>
                      <a:pt x="3223" y="2848"/>
                      <a:pt x="3039" y="2848"/>
                    </a:cubicBezTo>
                    <a:cubicBezTo>
                      <a:pt x="2768" y="2848"/>
                      <a:pt x="2536" y="2835"/>
                      <a:pt x="2451" y="2773"/>
                    </a:cubicBezTo>
                    <a:cubicBezTo>
                      <a:pt x="2373" y="2711"/>
                      <a:pt x="1303" y="1284"/>
                      <a:pt x="745" y="447"/>
                    </a:cubicBezTo>
                    <a:cubicBezTo>
                      <a:pt x="535" y="125"/>
                      <a:pt x="369" y="1"/>
                      <a:pt x="250" y="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691;p50">
                <a:extLst>
                  <a:ext uri="{FF2B5EF4-FFF2-40B4-BE49-F238E27FC236}">
                    <a16:creationId xmlns:a16="http://schemas.microsoft.com/office/drawing/2014/main" id="{50184CC8-F0FC-AE1C-D12E-4D73BA41A4EC}"/>
                  </a:ext>
                </a:extLst>
              </p:cNvPr>
              <p:cNvSpPr/>
              <p:nvPr/>
            </p:nvSpPr>
            <p:spPr>
              <a:xfrm>
                <a:off x="2858375" y="2292825"/>
                <a:ext cx="10422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5178" extrusionOk="0">
                    <a:moveTo>
                      <a:pt x="354" y="0"/>
                    </a:moveTo>
                    <a:cubicBezTo>
                      <a:pt x="123" y="0"/>
                      <a:pt x="0" y="331"/>
                      <a:pt x="198" y="1161"/>
                    </a:cubicBezTo>
                    <a:cubicBezTo>
                      <a:pt x="540" y="2634"/>
                      <a:pt x="1051" y="4107"/>
                      <a:pt x="1362" y="4418"/>
                    </a:cubicBezTo>
                    <a:cubicBezTo>
                      <a:pt x="1765" y="4836"/>
                      <a:pt x="3921" y="5177"/>
                      <a:pt x="3921" y="5177"/>
                    </a:cubicBezTo>
                    <a:lnTo>
                      <a:pt x="4169" y="2820"/>
                    </a:lnTo>
                    <a:lnTo>
                      <a:pt x="4169" y="2820"/>
                    </a:lnTo>
                    <a:cubicBezTo>
                      <a:pt x="4169" y="2820"/>
                      <a:pt x="3807" y="2838"/>
                      <a:pt x="3441" y="2838"/>
                    </a:cubicBezTo>
                    <a:cubicBezTo>
                      <a:pt x="3121" y="2838"/>
                      <a:pt x="2798" y="2824"/>
                      <a:pt x="2711" y="2774"/>
                    </a:cubicBezTo>
                    <a:cubicBezTo>
                      <a:pt x="2540" y="2649"/>
                      <a:pt x="1315" y="943"/>
                      <a:pt x="881" y="370"/>
                    </a:cubicBezTo>
                    <a:cubicBezTo>
                      <a:pt x="698" y="138"/>
                      <a:pt x="504" y="0"/>
                      <a:pt x="3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692;p50">
                <a:extLst>
                  <a:ext uri="{FF2B5EF4-FFF2-40B4-BE49-F238E27FC236}">
                    <a16:creationId xmlns:a16="http://schemas.microsoft.com/office/drawing/2014/main" id="{FCCC84CC-3DCD-1C78-6FB6-E8B528439276}"/>
                  </a:ext>
                </a:extLst>
              </p:cNvPr>
              <p:cNvSpPr/>
              <p:nvPr/>
            </p:nvSpPr>
            <p:spPr>
              <a:xfrm>
                <a:off x="2944350" y="2367200"/>
                <a:ext cx="4675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939" extrusionOk="0">
                    <a:moveTo>
                      <a:pt x="187" y="0"/>
                    </a:moveTo>
                    <a:cubicBezTo>
                      <a:pt x="171" y="155"/>
                      <a:pt x="156" y="341"/>
                      <a:pt x="125" y="496"/>
                    </a:cubicBezTo>
                    <a:cubicBezTo>
                      <a:pt x="109" y="652"/>
                      <a:pt x="94" y="822"/>
                      <a:pt x="78" y="977"/>
                    </a:cubicBezTo>
                    <a:cubicBezTo>
                      <a:pt x="78" y="1132"/>
                      <a:pt x="47" y="1303"/>
                      <a:pt x="32" y="1458"/>
                    </a:cubicBezTo>
                    <a:cubicBezTo>
                      <a:pt x="32" y="1536"/>
                      <a:pt x="16" y="1613"/>
                      <a:pt x="16" y="1691"/>
                    </a:cubicBezTo>
                    <a:cubicBezTo>
                      <a:pt x="1" y="1768"/>
                      <a:pt x="1" y="1861"/>
                      <a:pt x="1" y="1939"/>
                    </a:cubicBezTo>
                    <a:cubicBezTo>
                      <a:pt x="32" y="1861"/>
                      <a:pt x="47" y="1784"/>
                      <a:pt x="32" y="1691"/>
                    </a:cubicBezTo>
                    <a:cubicBezTo>
                      <a:pt x="47" y="1613"/>
                      <a:pt x="47" y="1536"/>
                      <a:pt x="78" y="1458"/>
                    </a:cubicBezTo>
                    <a:cubicBezTo>
                      <a:pt x="94" y="1303"/>
                      <a:pt x="109" y="1132"/>
                      <a:pt x="125" y="977"/>
                    </a:cubicBezTo>
                    <a:cubicBezTo>
                      <a:pt x="156" y="822"/>
                      <a:pt x="171" y="652"/>
                      <a:pt x="171" y="496"/>
                    </a:cubicBezTo>
                    <a:cubicBezTo>
                      <a:pt x="187" y="341"/>
                      <a:pt x="187" y="155"/>
                      <a:pt x="18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693;p50">
                <a:extLst>
                  <a:ext uri="{FF2B5EF4-FFF2-40B4-BE49-F238E27FC236}">
                    <a16:creationId xmlns:a16="http://schemas.microsoft.com/office/drawing/2014/main" id="{5240E19A-A7ED-B2E6-9A74-71A9A803A74E}"/>
                  </a:ext>
                </a:extLst>
              </p:cNvPr>
              <p:cNvSpPr/>
              <p:nvPr/>
            </p:nvSpPr>
            <p:spPr>
              <a:xfrm>
                <a:off x="2858025" y="2293125"/>
                <a:ext cx="72000" cy="124100"/>
              </a:xfrm>
              <a:custGeom>
                <a:avLst/>
                <a:gdLst/>
                <a:ahLst/>
                <a:cxnLst/>
                <a:rect l="l" t="t" r="r" b="b"/>
                <a:pathLst>
                  <a:path w="2880" h="4964" extrusionOk="0">
                    <a:moveTo>
                      <a:pt x="381" y="0"/>
                    </a:moveTo>
                    <a:cubicBezTo>
                      <a:pt x="143" y="0"/>
                      <a:pt x="0" y="316"/>
                      <a:pt x="212" y="1164"/>
                    </a:cubicBezTo>
                    <a:cubicBezTo>
                      <a:pt x="554" y="2637"/>
                      <a:pt x="1065" y="4111"/>
                      <a:pt x="1376" y="4421"/>
                    </a:cubicBezTo>
                    <a:cubicBezTo>
                      <a:pt x="1593" y="4638"/>
                      <a:pt x="2275" y="4824"/>
                      <a:pt x="2880" y="4964"/>
                    </a:cubicBezTo>
                    <a:lnTo>
                      <a:pt x="398" y="1"/>
                    </a:lnTo>
                    <a:cubicBezTo>
                      <a:pt x="393" y="0"/>
                      <a:pt x="387" y="0"/>
                      <a:pt x="381" y="0"/>
                    </a:cubicBez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694;p50">
                <a:extLst>
                  <a:ext uri="{FF2B5EF4-FFF2-40B4-BE49-F238E27FC236}">
                    <a16:creationId xmlns:a16="http://schemas.microsoft.com/office/drawing/2014/main" id="{AF06CC21-35EC-7EA1-83FC-CFDAF84EB3FE}"/>
                  </a:ext>
                </a:extLst>
              </p:cNvPr>
              <p:cNvSpPr/>
              <p:nvPr/>
            </p:nvSpPr>
            <p:spPr>
              <a:xfrm>
                <a:off x="2953275" y="2277000"/>
                <a:ext cx="10162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8" extrusionOk="0">
                    <a:moveTo>
                      <a:pt x="1987" y="0"/>
                    </a:moveTo>
                    <a:cubicBezTo>
                      <a:pt x="1510" y="0"/>
                      <a:pt x="1043" y="188"/>
                      <a:pt x="683" y="537"/>
                    </a:cubicBezTo>
                    <a:cubicBezTo>
                      <a:pt x="187" y="1018"/>
                      <a:pt x="1" y="1747"/>
                      <a:pt x="202" y="2429"/>
                    </a:cubicBezTo>
                    <a:cubicBezTo>
                      <a:pt x="465" y="3230"/>
                      <a:pt x="1202" y="3728"/>
                      <a:pt x="1981" y="3728"/>
                    </a:cubicBezTo>
                    <a:cubicBezTo>
                      <a:pt x="2169" y="3728"/>
                      <a:pt x="2358" y="3699"/>
                      <a:pt x="2544" y="3639"/>
                    </a:cubicBezTo>
                    <a:cubicBezTo>
                      <a:pt x="3537" y="3298"/>
                      <a:pt x="4064" y="2259"/>
                      <a:pt x="3754" y="1282"/>
                    </a:cubicBezTo>
                    <a:lnTo>
                      <a:pt x="3754" y="1282"/>
                    </a:lnTo>
                    <a:lnTo>
                      <a:pt x="2668" y="2352"/>
                    </a:lnTo>
                    <a:lnTo>
                      <a:pt x="1862" y="1964"/>
                    </a:lnTo>
                    <a:lnTo>
                      <a:pt x="1505" y="1173"/>
                    </a:lnTo>
                    <a:lnTo>
                      <a:pt x="2591" y="103"/>
                    </a:lnTo>
                    <a:cubicBezTo>
                      <a:pt x="2393" y="34"/>
                      <a:pt x="2189" y="0"/>
                      <a:pt x="19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695;p50">
                <a:extLst>
                  <a:ext uri="{FF2B5EF4-FFF2-40B4-BE49-F238E27FC236}">
                    <a16:creationId xmlns:a16="http://schemas.microsoft.com/office/drawing/2014/main" id="{D5BC67BD-C6AF-DE09-525E-C599C91C4D83}"/>
                  </a:ext>
                </a:extLst>
              </p:cNvPr>
              <p:cNvSpPr/>
              <p:nvPr/>
            </p:nvSpPr>
            <p:spPr>
              <a:xfrm>
                <a:off x="2759800" y="2463300"/>
                <a:ext cx="102000" cy="93300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3732" extrusionOk="0">
                    <a:moveTo>
                      <a:pt x="2106" y="1"/>
                    </a:moveTo>
                    <a:cubicBezTo>
                      <a:pt x="1913" y="1"/>
                      <a:pt x="1716" y="31"/>
                      <a:pt x="1520" y="96"/>
                    </a:cubicBezTo>
                    <a:cubicBezTo>
                      <a:pt x="528" y="421"/>
                      <a:pt x="0" y="1476"/>
                      <a:pt x="310" y="2438"/>
                    </a:cubicBezTo>
                    <a:lnTo>
                      <a:pt x="1412" y="1383"/>
                    </a:lnTo>
                    <a:lnTo>
                      <a:pt x="2203" y="1771"/>
                    </a:lnTo>
                    <a:lnTo>
                      <a:pt x="2575" y="2562"/>
                    </a:lnTo>
                    <a:lnTo>
                      <a:pt x="1489" y="3632"/>
                    </a:lnTo>
                    <a:cubicBezTo>
                      <a:pt x="1678" y="3699"/>
                      <a:pt x="1875" y="3732"/>
                      <a:pt x="2072" y="3732"/>
                    </a:cubicBezTo>
                    <a:cubicBezTo>
                      <a:pt x="2552" y="3732"/>
                      <a:pt x="3029" y="3539"/>
                      <a:pt x="3381" y="3197"/>
                    </a:cubicBezTo>
                    <a:cubicBezTo>
                      <a:pt x="3893" y="2701"/>
                      <a:pt x="4079" y="1957"/>
                      <a:pt x="3862" y="1290"/>
                    </a:cubicBezTo>
                    <a:cubicBezTo>
                      <a:pt x="3601" y="505"/>
                      <a:pt x="2889" y="1"/>
                      <a:pt x="21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696;p50">
                <a:extLst>
                  <a:ext uri="{FF2B5EF4-FFF2-40B4-BE49-F238E27FC236}">
                    <a16:creationId xmlns:a16="http://schemas.microsoft.com/office/drawing/2014/main" id="{72E53545-1700-8CCC-E764-5C2409A05807}"/>
                  </a:ext>
                </a:extLst>
              </p:cNvPr>
              <p:cNvSpPr/>
              <p:nvPr/>
            </p:nvSpPr>
            <p:spPr>
              <a:xfrm>
                <a:off x="2816025" y="2319500"/>
                <a:ext cx="190400" cy="187300"/>
              </a:xfrm>
              <a:custGeom>
                <a:avLst/>
                <a:gdLst/>
                <a:ahLst/>
                <a:cxnLst/>
                <a:rect l="l" t="t" r="r" b="b"/>
                <a:pathLst>
                  <a:path w="7616" h="7492" extrusionOk="0">
                    <a:moveTo>
                      <a:pt x="6468" y="0"/>
                    </a:moveTo>
                    <a:lnTo>
                      <a:pt x="0" y="6313"/>
                    </a:lnTo>
                    <a:lnTo>
                      <a:pt x="1148" y="7492"/>
                    </a:lnTo>
                    <a:lnTo>
                      <a:pt x="7615" y="1179"/>
                    </a:lnTo>
                    <a:lnTo>
                      <a:pt x="646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697;p50">
                <a:extLst>
                  <a:ext uri="{FF2B5EF4-FFF2-40B4-BE49-F238E27FC236}">
                    <a16:creationId xmlns:a16="http://schemas.microsoft.com/office/drawing/2014/main" id="{6A1C0C9D-ABBE-AD4F-586A-986455611E8D}"/>
                  </a:ext>
                </a:extLst>
              </p:cNvPr>
              <p:cNvSpPr/>
              <p:nvPr/>
            </p:nvSpPr>
            <p:spPr>
              <a:xfrm>
                <a:off x="2872250" y="2374550"/>
                <a:ext cx="78350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3088" extrusionOk="0">
                    <a:moveTo>
                      <a:pt x="2652" y="1"/>
                    </a:moveTo>
                    <a:lnTo>
                      <a:pt x="0" y="2606"/>
                    </a:lnTo>
                    <a:lnTo>
                      <a:pt x="465" y="3087"/>
                    </a:lnTo>
                    <a:lnTo>
                      <a:pt x="3133" y="482"/>
                    </a:lnTo>
                    <a:lnTo>
                      <a:pt x="26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698;p50">
                <a:extLst>
                  <a:ext uri="{FF2B5EF4-FFF2-40B4-BE49-F238E27FC236}">
                    <a16:creationId xmlns:a16="http://schemas.microsoft.com/office/drawing/2014/main" id="{6B2655E1-C11C-555F-98D3-A06823CB009F}"/>
                  </a:ext>
                </a:extLst>
              </p:cNvPr>
              <p:cNvSpPr/>
              <p:nvPr/>
            </p:nvSpPr>
            <p:spPr>
              <a:xfrm>
                <a:off x="2931575" y="2355575"/>
                <a:ext cx="56625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613" extrusionOk="0">
                    <a:moveTo>
                      <a:pt x="784" y="1"/>
                    </a:moveTo>
                    <a:cubicBezTo>
                      <a:pt x="725" y="1"/>
                      <a:pt x="674" y="23"/>
                      <a:pt x="636" y="77"/>
                    </a:cubicBezTo>
                    <a:cubicBezTo>
                      <a:pt x="527" y="264"/>
                      <a:pt x="713" y="527"/>
                      <a:pt x="729" y="543"/>
                    </a:cubicBezTo>
                    <a:cubicBezTo>
                      <a:pt x="720" y="533"/>
                      <a:pt x="590" y="461"/>
                      <a:pt x="469" y="461"/>
                    </a:cubicBezTo>
                    <a:cubicBezTo>
                      <a:pt x="391" y="461"/>
                      <a:pt x="316" y="492"/>
                      <a:pt x="279" y="589"/>
                    </a:cubicBezTo>
                    <a:cubicBezTo>
                      <a:pt x="155" y="837"/>
                      <a:pt x="527" y="1086"/>
                      <a:pt x="543" y="1117"/>
                    </a:cubicBezTo>
                    <a:cubicBezTo>
                      <a:pt x="516" y="1117"/>
                      <a:pt x="393" y="1056"/>
                      <a:pt x="279" y="1056"/>
                    </a:cubicBezTo>
                    <a:cubicBezTo>
                      <a:pt x="192" y="1056"/>
                      <a:pt x="111" y="1090"/>
                      <a:pt x="78" y="1210"/>
                    </a:cubicBezTo>
                    <a:cubicBezTo>
                      <a:pt x="0" y="1458"/>
                      <a:pt x="403" y="1737"/>
                      <a:pt x="403" y="1737"/>
                    </a:cubicBezTo>
                    <a:cubicBezTo>
                      <a:pt x="403" y="1737"/>
                      <a:pt x="330" y="1706"/>
                      <a:pt x="260" y="1706"/>
                    </a:cubicBezTo>
                    <a:cubicBezTo>
                      <a:pt x="190" y="1706"/>
                      <a:pt x="124" y="1737"/>
                      <a:pt x="140" y="1861"/>
                    </a:cubicBezTo>
                    <a:cubicBezTo>
                      <a:pt x="164" y="2281"/>
                      <a:pt x="986" y="2612"/>
                      <a:pt x="1437" y="2612"/>
                    </a:cubicBezTo>
                    <a:cubicBezTo>
                      <a:pt x="1552" y="2612"/>
                      <a:pt x="1643" y="2591"/>
                      <a:pt x="1691" y="2543"/>
                    </a:cubicBezTo>
                    <a:cubicBezTo>
                      <a:pt x="1799" y="2435"/>
                      <a:pt x="1722" y="2218"/>
                      <a:pt x="1722" y="2218"/>
                    </a:cubicBezTo>
                    <a:cubicBezTo>
                      <a:pt x="1722" y="2218"/>
                      <a:pt x="1923" y="2202"/>
                      <a:pt x="1970" y="2063"/>
                    </a:cubicBezTo>
                    <a:cubicBezTo>
                      <a:pt x="2016" y="1939"/>
                      <a:pt x="1970" y="1830"/>
                      <a:pt x="1892" y="1737"/>
                    </a:cubicBezTo>
                    <a:cubicBezTo>
                      <a:pt x="1892" y="1737"/>
                      <a:pt x="2094" y="1690"/>
                      <a:pt x="2125" y="1597"/>
                    </a:cubicBezTo>
                    <a:cubicBezTo>
                      <a:pt x="2202" y="1380"/>
                      <a:pt x="2016" y="1210"/>
                      <a:pt x="2016" y="1210"/>
                    </a:cubicBezTo>
                    <a:cubicBezTo>
                      <a:pt x="2125" y="1194"/>
                      <a:pt x="2233" y="1086"/>
                      <a:pt x="2249" y="977"/>
                    </a:cubicBezTo>
                    <a:cubicBezTo>
                      <a:pt x="2264" y="837"/>
                      <a:pt x="2233" y="698"/>
                      <a:pt x="2171" y="512"/>
                    </a:cubicBezTo>
                    <a:cubicBezTo>
                      <a:pt x="2109" y="372"/>
                      <a:pt x="2109" y="217"/>
                      <a:pt x="2156" y="77"/>
                    </a:cubicBezTo>
                    <a:lnTo>
                      <a:pt x="2156" y="77"/>
                    </a:lnTo>
                    <a:lnTo>
                      <a:pt x="1784" y="512"/>
                    </a:lnTo>
                    <a:cubicBezTo>
                      <a:pt x="1541" y="499"/>
                      <a:pt x="1065" y="1"/>
                      <a:pt x="784" y="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699;p50">
                <a:extLst>
                  <a:ext uri="{FF2B5EF4-FFF2-40B4-BE49-F238E27FC236}">
                    <a16:creationId xmlns:a16="http://schemas.microsoft.com/office/drawing/2014/main" id="{E466A9F2-E349-5EAA-B510-4037D69681CA}"/>
                  </a:ext>
                </a:extLst>
              </p:cNvPr>
              <p:cNvSpPr/>
              <p:nvPr/>
            </p:nvSpPr>
            <p:spPr>
              <a:xfrm>
                <a:off x="2978475" y="2353000"/>
                <a:ext cx="331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801" extrusionOk="0">
                    <a:moveTo>
                      <a:pt x="840" y="1"/>
                    </a:moveTo>
                    <a:cubicBezTo>
                      <a:pt x="673" y="1"/>
                      <a:pt x="478" y="50"/>
                      <a:pt x="311" y="165"/>
                    </a:cubicBezTo>
                    <a:cubicBezTo>
                      <a:pt x="295" y="165"/>
                      <a:pt x="295" y="165"/>
                      <a:pt x="280" y="180"/>
                    </a:cubicBezTo>
                    <a:lnTo>
                      <a:pt x="1" y="522"/>
                    </a:lnTo>
                    <a:lnTo>
                      <a:pt x="357" y="801"/>
                    </a:lnTo>
                    <a:cubicBezTo>
                      <a:pt x="513" y="537"/>
                      <a:pt x="1009" y="568"/>
                      <a:pt x="1179" y="335"/>
                    </a:cubicBezTo>
                    <a:cubicBezTo>
                      <a:pt x="1326" y="141"/>
                      <a:pt x="1123" y="1"/>
                      <a:pt x="840" y="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700;p50">
                <a:extLst>
                  <a:ext uri="{FF2B5EF4-FFF2-40B4-BE49-F238E27FC236}">
                    <a16:creationId xmlns:a16="http://schemas.microsoft.com/office/drawing/2014/main" id="{5585586A-5EC8-D9C3-6EA7-6A59079ACD20}"/>
                  </a:ext>
                </a:extLst>
              </p:cNvPr>
              <p:cNvSpPr/>
              <p:nvPr/>
            </p:nvSpPr>
            <p:spPr>
              <a:xfrm>
                <a:off x="2940975" y="2398050"/>
                <a:ext cx="32500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9" extrusionOk="0">
                    <a:moveTo>
                      <a:pt x="15" y="1"/>
                    </a:moveTo>
                    <a:cubicBezTo>
                      <a:pt x="6" y="1"/>
                      <a:pt x="0" y="15"/>
                      <a:pt x="12" y="38"/>
                    </a:cubicBezTo>
                    <a:cubicBezTo>
                      <a:pt x="384" y="317"/>
                      <a:pt x="834" y="503"/>
                      <a:pt x="1299" y="519"/>
                    </a:cubicBezTo>
                    <a:cubicBezTo>
                      <a:pt x="849" y="395"/>
                      <a:pt x="415" y="224"/>
                      <a:pt x="27" y="7"/>
                    </a:cubicBezTo>
                    <a:cubicBezTo>
                      <a:pt x="23" y="3"/>
                      <a:pt x="19" y="1"/>
                      <a:pt x="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701;p50">
                <a:extLst>
                  <a:ext uri="{FF2B5EF4-FFF2-40B4-BE49-F238E27FC236}">
                    <a16:creationId xmlns:a16="http://schemas.microsoft.com/office/drawing/2014/main" id="{115F536D-E405-3234-287B-460BF91F5FF6}"/>
                  </a:ext>
                </a:extLst>
              </p:cNvPr>
              <p:cNvSpPr/>
              <p:nvPr/>
            </p:nvSpPr>
            <p:spPr>
              <a:xfrm>
                <a:off x="2944025" y="2382550"/>
                <a:ext cx="35250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627" extrusionOk="0">
                    <a:moveTo>
                      <a:pt x="11" y="0"/>
                    </a:moveTo>
                    <a:cubicBezTo>
                      <a:pt x="1" y="0"/>
                      <a:pt x="7" y="15"/>
                      <a:pt x="29" y="38"/>
                    </a:cubicBezTo>
                    <a:cubicBezTo>
                      <a:pt x="402" y="394"/>
                      <a:pt x="882" y="611"/>
                      <a:pt x="1410" y="627"/>
                    </a:cubicBezTo>
                    <a:cubicBezTo>
                      <a:pt x="975" y="534"/>
                      <a:pt x="293" y="239"/>
                      <a:pt x="29" y="7"/>
                    </a:cubicBezTo>
                    <a:cubicBezTo>
                      <a:pt x="21" y="2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702;p50">
                <a:extLst>
                  <a:ext uri="{FF2B5EF4-FFF2-40B4-BE49-F238E27FC236}">
                    <a16:creationId xmlns:a16="http://schemas.microsoft.com/office/drawing/2014/main" id="{D7F612B8-B913-3BFB-9834-B891178BEA09}"/>
                  </a:ext>
                </a:extLst>
              </p:cNvPr>
              <p:cNvSpPr/>
              <p:nvPr/>
            </p:nvSpPr>
            <p:spPr>
              <a:xfrm>
                <a:off x="2949050" y="2368175"/>
                <a:ext cx="325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706" extrusionOk="0">
                    <a:moveTo>
                      <a:pt x="4" y="1"/>
                    </a:moveTo>
                    <a:cubicBezTo>
                      <a:pt x="1" y="1"/>
                      <a:pt x="4" y="8"/>
                      <a:pt x="14" y="8"/>
                    </a:cubicBezTo>
                    <a:cubicBezTo>
                      <a:pt x="9" y="2"/>
                      <a:pt x="6" y="1"/>
                      <a:pt x="4" y="1"/>
                    </a:cubicBezTo>
                    <a:close/>
                    <a:moveTo>
                      <a:pt x="14" y="8"/>
                    </a:moveTo>
                    <a:lnTo>
                      <a:pt x="14" y="8"/>
                    </a:lnTo>
                    <a:cubicBezTo>
                      <a:pt x="139" y="194"/>
                      <a:pt x="309" y="349"/>
                      <a:pt x="526" y="473"/>
                    </a:cubicBezTo>
                    <a:cubicBezTo>
                      <a:pt x="759" y="582"/>
                      <a:pt x="1054" y="706"/>
                      <a:pt x="1302" y="706"/>
                    </a:cubicBezTo>
                    <a:lnTo>
                      <a:pt x="1302" y="690"/>
                    </a:lnTo>
                    <a:cubicBezTo>
                      <a:pt x="821" y="550"/>
                      <a:pt x="387" y="349"/>
                      <a:pt x="14" y="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703;p50">
                <a:extLst>
                  <a:ext uri="{FF2B5EF4-FFF2-40B4-BE49-F238E27FC236}">
                    <a16:creationId xmlns:a16="http://schemas.microsoft.com/office/drawing/2014/main" id="{E3E400A3-7E23-4301-6F69-C64D8368C7BC}"/>
                  </a:ext>
                </a:extLst>
              </p:cNvPr>
              <p:cNvSpPr/>
              <p:nvPr/>
            </p:nvSpPr>
            <p:spPr>
              <a:xfrm>
                <a:off x="2860225" y="2746000"/>
                <a:ext cx="138450" cy="13112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5245" extrusionOk="0">
                    <a:moveTo>
                      <a:pt x="47" y="1"/>
                    </a:moveTo>
                    <a:cubicBezTo>
                      <a:pt x="47" y="1"/>
                      <a:pt x="31" y="1118"/>
                      <a:pt x="0" y="2141"/>
                    </a:cubicBezTo>
                    <a:lnTo>
                      <a:pt x="0" y="2839"/>
                    </a:lnTo>
                    <a:lnTo>
                      <a:pt x="0" y="3429"/>
                    </a:lnTo>
                    <a:cubicBezTo>
                      <a:pt x="0" y="4297"/>
                      <a:pt x="31" y="5011"/>
                      <a:pt x="109" y="5057"/>
                    </a:cubicBezTo>
                    <a:cubicBezTo>
                      <a:pt x="248" y="5146"/>
                      <a:pt x="3527" y="5244"/>
                      <a:pt x="4829" y="5244"/>
                    </a:cubicBezTo>
                    <a:cubicBezTo>
                      <a:pt x="5126" y="5244"/>
                      <a:pt x="5319" y="5239"/>
                      <a:pt x="5351" y="5228"/>
                    </a:cubicBezTo>
                    <a:cubicBezTo>
                      <a:pt x="5537" y="5166"/>
                      <a:pt x="5398" y="4669"/>
                      <a:pt x="5227" y="4514"/>
                    </a:cubicBezTo>
                    <a:cubicBezTo>
                      <a:pt x="5025" y="4359"/>
                      <a:pt x="3164" y="3491"/>
                      <a:pt x="3164" y="3491"/>
                    </a:cubicBezTo>
                    <a:lnTo>
                      <a:pt x="3180" y="2901"/>
                    </a:lnTo>
                    <a:lnTo>
                      <a:pt x="3211" y="2203"/>
                    </a:lnTo>
                    <a:lnTo>
                      <a:pt x="3242" y="48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704;p50">
                <a:extLst>
                  <a:ext uri="{FF2B5EF4-FFF2-40B4-BE49-F238E27FC236}">
                    <a16:creationId xmlns:a16="http://schemas.microsoft.com/office/drawing/2014/main" id="{0B995F41-0D11-B07E-2CA0-3A07A8A809D4}"/>
                  </a:ext>
                </a:extLst>
              </p:cNvPr>
              <p:cNvSpPr/>
              <p:nvPr/>
            </p:nvSpPr>
            <p:spPr>
              <a:xfrm>
                <a:off x="2860225" y="2799525"/>
                <a:ext cx="138450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3104" extrusionOk="0">
                    <a:moveTo>
                      <a:pt x="0" y="0"/>
                    </a:moveTo>
                    <a:lnTo>
                      <a:pt x="0" y="698"/>
                    </a:lnTo>
                    <a:lnTo>
                      <a:pt x="0" y="1288"/>
                    </a:lnTo>
                    <a:cubicBezTo>
                      <a:pt x="0" y="2156"/>
                      <a:pt x="31" y="2870"/>
                      <a:pt x="109" y="2916"/>
                    </a:cubicBezTo>
                    <a:cubicBezTo>
                      <a:pt x="248" y="3005"/>
                      <a:pt x="3527" y="3103"/>
                      <a:pt x="4829" y="3103"/>
                    </a:cubicBezTo>
                    <a:cubicBezTo>
                      <a:pt x="5126" y="3103"/>
                      <a:pt x="5319" y="3098"/>
                      <a:pt x="5351" y="3087"/>
                    </a:cubicBezTo>
                    <a:cubicBezTo>
                      <a:pt x="5537" y="3025"/>
                      <a:pt x="5398" y="2528"/>
                      <a:pt x="5227" y="2373"/>
                    </a:cubicBezTo>
                    <a:cubicBezTo>
                      <a:pt x="5025" y="2218"/>
                      <a:pt x="3164" y="1350"/>
                      <a:pt x="3164" y="1350"/>
                    </a:cubicBezTo>
                    <a:lnTo>
                      <a:pt x="3180" y="760"/>
                    </a:lnTo>
                    <a:lnTo>
                      <a:pt x="3211" y="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705;p50">
                <a:extLst>
                  <a:ext uri="{FF2B5EF4-FFF2-40B4-BE49-F238E27FC236}">
                    <a16:creationId xmlns:a16="http://schemas.microsoft.com/office/drawing/2014/main" id="{A08BE9A2-DA19-79CC-83B9-05980B8C9962}"/>
                  </a:ext>
                </a:extLst>
              </p:cNvPr>
              <p:cNvSpPr/>
              <p:nvPr/>
            </p:nvSpPr>
            <p:spPr>
              <a:xfrm>
                <a:off x="2859450" y="2816975"/>
                <a:ext cx="139600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5584" h="2408" extrusionOk="0">
                    <a:moveTo>
                      <a:pt x="16" y="0"/>
                    </a:moveTo>
                    <a:cubicBezTo>
                      <a:pt x="0" y="1101"/>
                      <a:pt x="31" y="2156"/>
                      <a:pt x="109" y="2218"/>
                    </a:cubicBezTo>
                    <a:cubicBezTo>
                      <a:pt x="155" y="2249"/>
                      <a:pt x="404" y="2265"/>
                      <a:pt x="760" y="2296"/>
                    </a:cubicBezTo>
                    <a:cubicBezTo>
                      <a:pt x="1008" y="2296"/>
                      <a:pt x="1334" y="2311"/>
                      <a:pt x="1691" y="2327"/>
                    </a:cubicBezTo>
                    <a:cubicBezTo>
                      <a:pt x="2769" y="2371"/>
                      <a:pt x="4149" y="2408"/>
                      <a:pt x="4891" y="2408"/>
                    </a:cubicBezTo>
                    <a:cubicBezTo>
                      <a:pt x="5184" y="2408"/>
                      <a:pt x="5378" y="2402"/>
                      <a:pt x="5413" y="2389"/>
                    </a:cubicBezTo>
                    <a:cubicBezTo>
                      <a:pt x="5584" y="2327"/>
                      <a:pt x="5429" y="1846"/>
                      <a:pt x="5274" y="1691"/>
                    </a:cubicBezTo>
                    <a:cubicBezTo>
                      <a:pt x="5072" y="1536"/>
                      <a:pt x="3211" y="652"/>
                      <a:pt x="3211" y="652"/>
                    </a:cubicBezTo>
                    <a:lnTo>
                      <a:pt x="3242" y="62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706;p50">
                <a:extLst>
                  <a:ext uri="{FF2B5EF4-FFF2-40B4-BE49-F238E27FC236}">
                    <a16:creationId xmlns:a16="http://schemas.microsoft.com/office/drawing/2014/main" id="{60530F33-15F2-C293-89AD-6238149D18EC}"/>
                  </a:ext>
                </a:extLst>
              </p:cNvPr>
              <p:cNvSpPr/>
              <p:nvPr/>
            </p:nvSpPr>
            <p:spPr>
              <a:xfrm>
                <a:off x="2867975" y="2869275"/>
                <a:ext cx="1252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5009" h="118" extrusionOk="0">
                    <a:moveTo>
                      <a:pt x="275" y="0"/>
                    </a:moveTo>
                    <a:cubicBezTo>
                      <a:pt x="166" y="0"/>
                      <a:pt x="73" y="1"/>
                      <a:pt x="0" y="2"/>
                    </a:cubicBezTo>
                    <a:cubicBezTo>
                      <a:pt x="716" y="70"/>
                      <a:pt x="3337" y="114"/>
                      <a:pt x="4556" y="114"/>
                    </a:cubicBezTo>
                    <a:cubicBezTo>
                      <a:pt x="4737" y="114"/>
                      <a:pt x="4886" y="113"/>
                      <a:pt x="4995" y="111"/>
                    </a:cubicBezTo>
                    <a:cubicBezTo>
                      <a:pt x="4231" y="68"/>
                      <a:pt x="1394" y="0"/>
                      <a:pt x="275" y="0"/>
                    </a:cubicBezTo>
                    <a:close/>
                    <a:moveTo>
                      <a:pt x="4995" y="111"/>
                    </a:moveTo>
                    <a:cubicBezTo>
                      <a:pt x="5000" y="116"/>
                      <a:pt x="5003" y="118"/>
                      <a:pt x="5005" y="118"/>
                    </a:cubicBezTo>
                    <a:cubicBezTo>
                      <a:pt x="5008" y="118"/>
                      <a:pt x="5005" y="111"/>
                      <a:pt x="4995" y="1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707;p50">
                <a:extLst>
                  <a:ext uri="{FF2B5EF4-FFF2-40B4-BE49-F238E27FC236}">
                    <a16:creationId xmlns:a16="http://schemas.microsoft.com/office/drawing/2014/main" id="{50E55E74-FF88-7EAB-A344-6EEC48C07EFB}"/>
                  </a:ext>
                </a:extLst>
              </p:cNvPr>
              <p:cNvSpPr/>
              <p:nvPr/>
            </p:nvSpPr>
            <p:spPr>
              <a:xfrm>
                <a:off x="2917600" y="2828125"/>
                <a:ext cx="2522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37" extrusionOk="0">
                    <a:moveTo>
                      <a:pt x="727" y="1"/>
                    </a:moveTo>
                    <a:cubicBezTo>
                      <a:pt x="464" y="1"/>
                      <a:pt x="201" y="59"/>
                      <a:pt x="16" y="221"/>
                    </a:cubicBezTo>
                    <a:cubicBezTo>
                      <a:pt x="1" y="221"/>
                      <a:pt x="16" y="237"/>
                      <a:pt x="32" y="237"/>
                    </a:cubicBezTo>
                    <a:cubicBezTo>
                      <a:pt x="342" y="144"/>
                      <a:pt x="683" y="82"/>
                      <a:pt x="1009" y="66"/>
                    </a:cubicBezTo>
                    <a:cubicBezTo>
                      <a:pt x="993" y="66"/>
                      <a:pt x="993" y="51"/>
                      <a:pt x="993" y="20"/>
                    </a:cubicBezTo>
                    <a:cubicBezTo>
                      <a:pt x="906" y="8"/>
                      <a:pt x="817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708;p50">
                <a:extLst>
                  <a:ext uri="{FF2B5EF4-FFF2-40B4-BE49-F238E27FC236}">
                    <a16:creationId xmlns:a16="http://schemas.microsoft.com/office/drawing/2014/main" id="{2A133169-0D88-467F-6730-5F8B32C0C746}"/>
                  </a:ext>
                </a:extLst>
              </p:cNvPr>
              <p:cNvSpPr/>
              <p:nvPr/>
            </p:nvSpPr>
            <p:spPr>
              <a:xfrm>
                <a:off x="2923025" y="2831450"/>
                <a:ext cx="25225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44" extrusionOk="0">
                    <a:moveTo>
                      <a:pt x="709" y="1"/>
                    </a:moveTo>
                    <a:cubicBezTo>
                      <a:pt x="456" y="1"/>
                      <a:pt x="199" y="68"/>
                      <a:pt x="16" y="228"/>
                    </a:cubicBezTo>
                    <a:cubicBezTo>
                      <a:pt x="1" y="228"/>
                      <a:pt x="16" y="243"/>
                      <a:pt x="32" y="243"/>
                    </a:cubicBezTo>
                    <a:cubicBezTo>
                      <a:pt x="342" y="150"/>
                      <a:pt x="668" y="88"/>
                      <a:pt x="1009" y="73"/>
                    </a:cubicBezTo>
                    <a:lnTo>
                      <a:pt x="978" y="26"/>
                    </a:lnTo>
                    <a:lnTo>
                      <a:pt x="978" y="26"/>
                    </a:lnTo>
                    <a:cubicBezTo>
                      <a:pt x="988" y="31"/>
                      <a:pt x="995" y="33"/>
                      <a:pt x="999" y="33"/>
                    </a:cubicBezTo>
                    <a:cubicBezTo>
                      <a:pt x="1006" y="33"/>
                      <a:pt x="999" y="26"/>
                      <a:pt x="978" y="26"/>
                    </a:cubicBezTo>
                    <a:cubicBezTo>
                      <a:pt x="891" y="10"/>
                      <a:pt x="801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709;p50">
                <a:extLst>
                  <a:ext uri="{FF2B5EF4-FFF2-40B4-BE49-F238E27FC236}">
                    <a16:creationId xmlns:a16="http://schemas.microsoft.com/office/drawing/2014/main" id="{B8D7DB05-298E-77A6-2A68-98148599A641}"/>
                  </a:ext>
                </a:extLst>
              </p:cNvPr>
              <p:cNvSpPr/>
              <p:nvPr/>
            </p:nvSpPr>
            <p:spPr>
              <a:xfrm>
                <a:off x="2928850" y="2835325"/>
                <a:ext cx="25225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44" extrusionOk="0">
                    <a:moveTo>
                      <a:pt x="709" y="1"/>
                    </a:moveTo>
                    <a:cubicBezTo>
                      <a:pt x="456" y="1"/>
                      <a:pt x="198" y="68"/>
                      <a:pt x="16" y="228"/>
                    </a:cubicBezTo>
                    <a:cubicBezTo>
                      <a:pt x="0" y="228"/>
                      <a:pt x="16" y="243"/>
                      <a:pt x="31" y="243"/>
                    </a:cubicBezTo>
                    <a:cubicBezTo>
                      <a:pt x="342" y="150"/>
                      <a:pt x="667" y="88"/>
                      <a:pt x="1009" y="73"/>
                    </a:cubicBezTo>
                    <a:cubicBezTo>
                      <a:pt x="1009" y="73"/>
                      <a:pt x="1009" y="42"/>
                      <a:pt x="978" y="26"/>
                    </a:cubicBezTo>
                    <a:cubicBezTo>
                      <a:pt x="891" y="10"/>
                      <a:pt x="800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710;p50">
                <a:extLst>
                  <a:ext uri="{FF2B5EF4-FFF2-40B4-BE49-F238E27FC236}">
                    <a16:creationId xmlns:a16="http://schemas.microsoft.com/office/drawing/2014/main" id="{90D76EEF-7C33-6FB7-E124-FAC325B03C65}"/>
                  </a:ext>
                </a:extLst>
              </p:cNvPr>
              <p:cNvSpPr/>
              <p:nvPr/>
            </p:nvSpPr>
            <p:spPr>
              <a:xfrm>
                <a:off x="2934275" y="2838825"/>
                <a:ext cx="256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243" extrusionOk="0">
                    <a:moveTo>
                      <a:pt x="720" y="0"/>
                    </a:moveTo>
                    <a:cubicBezTo>
                      <a:pt x="468" y="0"/>
                      <a:pt x="213" y="65"/>
                      <a:pt x="32" y="212"/>
                    </a:cubicBezTo>
                    <a:cubicBezTo>
                      <a:pt x="1" y="212"/>
                      <a:pt x="32" y="243"/>
                      <a:pt x="47" y="243"/>
                    </a:cubicBezTo>
                    <a:cubicBezTo>
                      <a:pt x="357" y="134"/>
                      <a:pt x="683" y="88"/>
                      <a:pt x="1024" y="57"/>
                    </a:cubicBezTo>
                    <a:lnTo>
                      <a:pt x="993" y="26"/>
                    </a:lnTo>
                    <a:lnTo>
                      <a:pt x="993" y="26"/>
                    </a:lnTo>
                    <a:cubicBezTo>
                      <a:pt x="1004" y="31"/>
                      <a:pt x="1010" y="33"/>
                      <a:pt x="1014" y="33"/>
                    </a:cubicBezTo>
                    <a:cubicBezTo>
                      <a:pt x="1021" y="33"/>
                      <a:pt x="1014" y="26"/>
                      <a:pt x="993" y="26"/>
                    </a:cubicBezTo>
                    <a:cubicBezTo>
                      <a:pt x="905" y="9"/>
                      <a:pt x="813" y="0"/>
                      <a:pt x="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711;p50">
                <a:extLst>
                  <a:ext uri="{FF2B5EF4-FFF2-40B4-BE49-F238E27FC236}">
                    <a16:creationId xmlns:a16="http://schemas.microsoft.com/office/drawing/2014/main" id="{8F0FD214-69DB-261C-9818-71E7E87DC20E}"/>
                  </a:ext>
                </a:extLst>
              </p:cNvPr>
              <p:cNvSpPr/>
              <p:nvPr/>
            </p:nvSpPr>
            <p:spPr>
              <a:xfrm>
                <a:off x="2931575" y="2807175"/>
                <a:ext cx="28700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09" extrusionOk="0">
                    <a:moveTo>
                      <a:pt x="842" y="119"/>
                    </a:moveTo>
                    <a:cubicBezTo>
                      <a:pt x="931" y="119"/>
                      <a:pt x="998" y="170"/>
                      <a:pt x="977" y="330"/>
                    </a:cubicBezTo>
                    <a:cubicBezTo>
                      <a:pt x="931" y="516"/>
                      <a:pt x="620" y="625"/>
                      <a:pt x="450" y="687"/>
                    </a:cubicBezTo>
                    <a:cubicBezTo>
                      <a:pt x="310" y="749"/>
                      <a:pt x="171" y="780"/>
                      <a:pt x="62" y="842"/>
                    </a:cubicBezTo>
                    <a:cubicBezTo>
                      <a:pt x="155" y="702"/>
                      <a:pt x="248" y="547"/>
                      <a:pt x="372" y="408"/>
                    </a:cubicBezTo>
                    <a:lnTo>
                      <a:pt x="543" y="237"/>
                    </a:lnTo>
                    <a:cubicBezTo>
                      <a:pt x="594" y="195"/>
                      <a:pt x="734" y="119"/>
                      <a:pt x="842" y="119"/>
                    </a:cubicBezTo>
                    <a:close/>
                    <a:moveTo>
                      <a:pt x="822" y="1"/>
                    </a:moveTo>
                    <a:cubicBezTo>
                      <a:pt x="719" y="1"/>
                      <a:pt x="606" y="52"/>
                      <a:pt x="527" y="113"/>
                    </a:cubicBezTo>
                    <a:cubicBezTo>
                      <a:pt x="295" y="299"/>
                      <a:pt x="109" y="547"/>
                      <a:pt x="0" y="842"/>
                    </a:cubicBezTo>
                    <a:lnTo>
                      <a:pt x="0" y="858"/>
                    </a:lnTo>
                    <a:cubicBezTo>
                      <a:pt x="0" y="883"/>
                      <a:pt x="10" y="908"/>
                      <a:pt x="40" y="908"/>
                    </a:cubicBezTo>
                    <a:cubicBezTo>
                      <a:pt x="46" y="908"/>
                      <a:pt x="54" y="907"/>
                      <a:pt x="62" y="904"/>
                    </a:cubicBezTo>
                    <a:cubicBezTo>
                      <a:pt x="326" y="811"/>
                      <a:pt x="620" y="749"/>
                      <a:pt x="869" y="578"/>
                    </a:cubicBezTo>
                    <a:cubicBezTo>
                      <a:pt x="1008" y="470"/>
                      <a:pt x="1148" y="284"/>
                      <a:pt x="1024" y="113"/>
                    </a:cubicBezTo>
                    <a:cubicBezTo>
                      <a:pt x="976" y="32"/>
                      <a:pt x="902" y="1"/>
                      <a:pt x="8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712;p50">
                <a:extLst>
                  <a:ext uri="{FF2B5EF4-FFF2-40B4-BE49-F238E27FC236}">
                    <a16:creationId xmlns:a16="http://schemas.microsoft.com/office/drawing/2014/main" id="{F2100553-F945-A464-B7F4-9AF0F11EA8B2}"/>
                  </a:ext>
                </a:extLst>
              </p:cNvPr>
              <p:cNvSpPr/>
              <p:nvPr/>
            </p:nvSpPr>
            <p:spPr>
              <a:xfrm>
                <a:off x="2902875" y="2811350"/>
                <a:ext cx="30650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738" extrusionOk="0">
                    <a:moveTo>
                      <a:pt x="330" y="117"/>
                    </a:moveTo>
                    <a:cubicBezTo>
                      <a:pt x="423" y="117"/>
                      <a:pt x="534" y="151"/>
                      <a:pt x="590" y="179"/>
                    </a:cubicBezTo>
                    <a:cubicBezTo>
                      <a:pt x="667" y="210"/>
                      <a:pt x="729" y="272"/>
                      <a:pt x="807" y="303"/>
                    </a:cubicBezTo>
                    <a:cubicBezTo>
                      <a:pt x="931" y="427"/>
                      <a:pt x="1070" y="535"/>
                      <a:pt x="1195" y="660"/>
                    </a:cubicBezTo>
                    <a:cubicBezTo>
                      <a:pt x="1055" y="644"/>
                      <a:pt x="915" y="613"/>
                      <a:pt x="760" y="597"/>
                    </a:cubicBezTo>
                    <a:cubicBezTo>
                      <a:pt x="605" y="582"/>
                      <a:pt x="280" y="535"/>
                      <a:pt x="202" y="349"/>
                    </a:cubicBezTo>
                    <a:cubicBezTo>
                      <a:pt x="125" y="169"/>
                      <a:pt x="214" y="117"/>
                      <a:pt x="330" y="117"/>
                    </a:cubicBezTo>
                    <a:close/>
                    <a:moveTo>
                      <a:pt x="341" y="0"/>
                    </a:moveTo>
                    <a:cubicBezTo>
                      <a:pt x="229" y="0"/>
                      <a:pt x="123" y="40"/>
                      <a:pt x="78" y="148"/>
                    </a:cubicBezTo>
                    <a:cubicBezTo>
                      <a:pt x="0" y="365"/>
                      <a:pt x="186" y="520"/>
                      <a:pt x="342" y="582"/>
                    </a:cubicBezTo>
                    <a:cubicBezTo>
                      <a:pt x="605" y="691"/>
                      <a:pt x="915" y="691"/>
                      <a:pt x="1195" y="737"/>
                    </a:cubicBezTo>
                    <a:cubicBezTo>
                      <a:pt x="1210" y="737"/>
                      <a:pt x="1226" y="706"/>
                      <a:pt x="1226" y="691"/>
                    </a:cubicBezTo>
                    <a:lnTo>
                      <a:pt x="1226" y="675"/>
                    </a:lnTo>
                    <a:lnTo>
                      <a:pt x="1226" y="660"/>
                    </a:lnTo>
                    <a:cubicBezTo>
                      <a:pt x="1070" y="396"/>
                      <a:pt x="838" y="194"/>
                      <a:pt x="574" y="55"/>
                    </a:cubicBezTo>
                    <a:cubicBezTo>
                      <a:pt x="509" y="22"/>
                      <a:pt x="423" y="0"/>
                      <a:pt x="3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713;p50">
                <a:extLst>
                  <a:ext uri="{FF2B5EF4-FFF2-40B4-BE49-F238E27FC236}">
                    <a16:creationId xmlns:a16="http://schemas.microsoft.com/office/drawing/2014/main" id="{20473EA5-FCFF-4C16-D7B7-05CCF7F0FBD2}"/>
                  </a:ext>
                </a:extLst>
              </p:cNvPr>
              <p:cNvSpPr/>
              <p:nvPr/>
            </p:nvSpPr>
            <p:spPr>
              <a:xfrm>
                <a:off x="2859450" y="2827050"/>
                <a:ext cx="72150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886" h="1971" extrusionOk="0">
                    <a:moveTo>
                      <a:pt x="0" y="1"/>
                    </a:moveTo>
                    <a:cubicBezTo>
                      <a:pt x="0" y="962"/>
                      <a:pt x="16" y="1753"/>
                      <a:pt x="93" y="1815"/>
                    </a:cubicBezTo>
                    <a:cubicBezTo>
                      <a:pt x="124" y="1846"/>
                      <a:pt x="388" y="1862"/>
                      <a:pt x="729" y="1893"/>
                    </a:cubicBezTo>
                    <a:cubicBezTo>
                      <a:pt x="993" y="1893"/>
                      <a:pt x="1319" y="1908"/>
                      <a:pt x="1660" y="1924"/>
                    </a:cubicBezTo>
                    <a:cubicBezTo>
                      <a:pt x="2048" y="1939"/>
                      <a:pt x="2482" y="1939"/>
                      <a:pt x="2885" y="1970"/>
                    </a:cubicBezTo>
                    <a:cubicBezTo>
                      <a:pt x="2156" y="1474"/>
                      <a:pt x="729" y="497"/>
                      <a:pt x="0" y="1"/>
                    </a:cubicBez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714;p50">
                <a:extLst>
                  <a:ext uri="{FF2B5EF4-FFF2-40B4-BE49-F238E27FC236}">
                    <a16:creationId xmlns:a16="http://schemas.microsoft.com/office/drawing/2014/main" id="{781DB752-9065-407A-EA2C-035F06935687}"/>
                  </a:ext>
                </a:extLst>
              </p:cNvPr>
              <p:cNvSpPr/>
              <p:nvPr/>
            </p:nvSpPr>
            <p:spPr>
              <a:xfrm>
                <a:off x="2805550" y="2424200"/>
                <a:ext cx="143875" cy="40015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6006" extrusionOk="0">
                    <a:moveTo>
                      <a:pt x="0" y="0"/>
                    </a:moveTo>
                    <a:cubicBezTo>
                      <a:pt x="0" y="0"/>
                      <a:pt x="2079" y="7228"/>
                      <a:pt x="2172" y="7693"/>
                    </a:cubicBezTo>
                    <a:cubicBezTo>
                      <a:pt x="2218" y="7879"/>
                      <a:pt x="2017" y="16006"/>
                      <a:pt x="2017" y="16006"/>
                    </a:cubicBezTo>
                    <a:lnTo>
                      <a:pt x="5429" y="16006"/>
                    </a:lnTo>
                    <a:cubicBezTo>
                      <a:pt x="5429" y="16006"/>
                      <a:pt x="5754" y="9197"/>
                      <a:pt x="5413" y="7259"/>
                    </a:cubicBezTo>
                    <a:cubicBezTo>
                      <a:pt x="5212" y="6157"/>
                      <a:pt x="3397" y="78"/>
                      <a:pt x="3397" y="78"/>
                    </a:cubicBezTo>
                    <a:lnTo>
                      <a:pt x="287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715;p50">
                <a:extLst>
                  <a:ext uri="{FF2B5EF4-FFF2-40B4-BE49-F238E27FC236}">
                    <a16:creationId xmlns:a16="http://schemas.microsoft.com/office/drawing/2014/main" id="{A5C3AAEA-1649-3530-F3BE-FDFF6F8DC67F}"/>
                  </a:ext>
                </a:extLst>
              </p:cNvPr>
              <p:cNvSpPr/>
              <p:nvPr/>
            </p:nvSpPr>
            <p:spPr>
              <a:xfrm>
                <a:off x="2860225" y="2808150"/>
                <a:ext cx="764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73" extrusionOk="0">
                    <a:moveTo>
                      <a:pt x="959" y="1"/>
                    </a:moveTo>
                    <a:cubicBezTo>
                      <a:pt x="587" y="1"/>
                      <a:pt x="244" y="8"/>
                      <a:pt x="0" y="28"/>
                    </a:cubicBezTo>
                    <a:lnTo>
                      <a:pt x="0" y="43"/>
                    </a:lnTo>
                    <a:cubicBezTo>
                      <a:pt x="119" y="64"/>
                      <a:pt x="637" y="72"/>
                      <a:pt x="1221" y="72"/>
                    </a:cubicBezTo>
                    <a:cubicBezTo>
                      <a:pt x="1931" y="72"/>
                      <a:pt x="2741" y="60"/>
                      <a:pt x="3056" y="43"/>
                    </a:cubicBezTo>
                    <a:cubicBezTo>
                      <a:pt x="2666" y="33"/>
                      <a:pt x="1746" y="1"/>
                      <a:pt x="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716;p50">
                <a:extLst>
                  <a:ext uri="{FF2B5EF4-FFF2-40B4-BE49-F238E27FC236}">
                    <a16:creationId xmlns:a16="http://schemas.microsoft.com/office/drawing/2014/main" id="{365E0EA2-43BB-D00C-F91C-29D976C03A63}"/>
                  </a:ext>
                </a:extLst>
              </p:cNvPr>
              <p:cNvSpPr/>
              <p:nvPr/>
            </p:nvSpPr>
            <p:spPr>
              <a:xfrm>
                <a:off x="2817950" y="2436200"/>
                <a:ext cx="51600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2064" h="14642" extrusionOk="0">
                    <a:moveTo>
                      <a:pt x="1" y="1"/>
                    </a:moveTo>
                    <a:cubicBezTo>
                      <a:pt x="78" y="451"/>
                      <a:pt x="202" y="885"/>
                      <a:pt x="295" y="1319"/>
                    </a:cubicBezTo>
                    <a:cubicBezTo>
                      <a:pt x="388" y="1769"/>
                      <a:pt x="513" y="2188"/>
                      <a:pt x="621" y="2637"/>
                    </a:cubicBezTo>
                    <a:cubicBezTo>
                      <a:pt x="854" y="3506"/>
                      <a:pt x="1117" y="4375"/>
                      <a:pt x="1397" y="5259"/>
                    </a:cubicBezTo>
                    <a:cubicBezTo>
                      <a:pt x="1536" y="5677"/>
                      <a:pt x="1769" y="6577"/>
                      <a:pt x="1893" y="6996"/>
                    </a:cubicBezTo>
                    <a:cubicBezTo>
                      <a:pt x="2001" y="7430"/>
                      <a:pt x="1815" y="14502"/>
                      <a:pt x="1831" y="14611"/>
                    </a:cubicBezTo>
                    <a:cubicBezTo>
                      <a:pt x="1831" y="14642"/>
                      <a:pt x="1846" y="14642"/>
                      <a:pt x="1862" y="14642"/>
                    </a:cubicBezTo>
                    <a:cubicBezTo>
                      <a:pt x="1893" y="14642"/>
                      <a:pt x="1893" y="14611"/>
                      <a:pt x="1893" y="14611"/>
                    </a:cubicBezTo>
                    <a:cubicBezTo>
                      <a:pt x="1893" y="13758"/>
                      <a:pt x="2064" y="7476"/>
                      <a:pt x="1970" y="7042"/>
                    </a:cubicBezTo>
                    <a:cubicBezTo>
                      <a:pt x="1846" y="6592"/>
                      <a:pt x="1055" y="3832"/>
                      <a:pt x="807" y="2963"/>
                    </a:cubicBezTo>
                    <a:cubicBezTo>
                      <a:pt x="559" y="2095"/>
                      <a:pt x="326" y="1226"/>
                      <a:pt x="109" y="327"/>
                    </a:cubicBezTo>
                    <a:cubicBezTo>
                      <a:pt x="78" y="218"/>
                      <a:pt x="47" y="94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717;p50">
                <a:extLst>
                  <a:ext uri="{FF2B5EF4-FFF2-40B4-BE49-F238E27FC236}">
                    <a16:creationId xmlns:a16="http://schemas.microsoft.com/office/drawing/2014/main" id="{C3DED319-F38A-63B6-33FE-FA4879BDE396}"/>
                  </a:ext>
                </a:extLst>
              </p:cNvPr>
              <p:cNvSpPr/>
              <p:nvPr/>
            </p:nvSpPr>
            <p:spPr>
              <a:xfrm>
                <a:off x="2805925" y="2424975"/>
                <a:ext cx="71775" cy="191950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7678" extrusionOk="0">
                    <a:moveTo>
                      <a:pt x="1" y="0"/>
                    </a:moveTo>
                    <a:lnTo>
                      <a:pt x="1" y="16"/>
                    </a:lnTo>
                    <a:cubicBezTo>
                      <a:pt x="125" y="434"/>
                      <a:pt x="2064" y="7228"/>
                      <a:pt x="2157" y="7677"/>
                    </a:cubicBezTo>
                    <a:cubicBezTo>
                      <a:pt x="2157" y="7677"/>
                      <a:pt x="2157" y="7678"/>
                      <a:pt x="2157" y="7678"/>
                    </a:cubicBezTo>
                    <a:cubicBezTo>
                      <a:pt x="2176" y="7678"/>
                      <a:pt x="2870" y="47"/>
                      <a:pt x="2870" y="4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718;p50">
                <a:extLst>
                  <a:ext uri="{FF2B5EF4-FFF2-40B4-BE49-F238E27FC236}">
                    <a16:creationId xmlns:a16="http://schemas.microsoft.com/office/drawing/2014/main" id="{DCEA45BA-3839-CCC8-6BC6-77945B768BDD}"/>
                  </a:ext>
                </a:extLst>
              </p:cNvPr>
              <p:cNvSpPr/>
              <p:nvPr/>
            </p:nvSpPr>
            <p:spPr>
              <a:xfrm>
                <a:off x="2766000" y="2756475"/>
                <a:ext cx="138050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5022" extrusionOk="0">
                    <a:moveTo>
                      <a:pt x="31" y="1"/>
                    </a:moveTo>
                    <a:cubicBezTo>
                      <a:pt x="31" y="1"/>
                      <a:pt x="16" y="900"/>
                      <a:pt x="0" y="1924"/>
                    </a:cubicBezTo>
                    <a:lnTo>
                      <a:pt x="0" y="2622"/>
                    </a:lnTo>
                    <a:lnTo>
                      <a:pt x="0" y="3196"/>
                    </a:lnTo>
                    <a:cubicBezTo>
                      <a:pt x="0" y="4080"/>
                      <a:pt x="16" y="4793"/>
                      <a:pt x="94" y="4824"/>
                    </a:cubicBezTo>
                    <a:cubicBezTo>
                      <a:pt x="237" y="4928"/>
                      <a:pt x="3703" y="5021"/>
                      <a:pt x="4931" y="5021"/>
                    </a:cubicBezTo>
                    <a:cubicBezTo>
                      <a:pt x="5168" y="5021"/>
                      <a:pt x="5321" y="5018"/>
                      <a:pt x="5351" y="5010"/>
                    </a:cubicBezTo>
                    <a:cubicBezTo>
                      <a:pt x="5522" y="4948"/>
                      <a:pt x="5382" y="4468"/>
                      <a:pt x="5212" y="4281"/>
                    </a:cubicBezTo>
                    <a:cubicBezTo>
                      <a:pt x="5010" y="4126"/>
                      <a:pt x="3149" y="3258"/>
                      <a:pt x="3149" y="3258"/>
                    </a:cubicBezTo>
                    <a:lnTo>
                      <a:pt x="3180" y="2684"/>
                    </a:lnTo>
                    <a:lnTo>
                      <a:pt x="3195" y="1970"/>
                    </a:lnTo>
                    <a:lnTo>
                      <a:pt x="3226" y="63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719;p50">
                <a:extLst>
                  <a:ext uri="{FF2B5EF4-FFF2-40B4-BE49-F238E27FC236}">
                    <a16:creationId xmlns:a16="http://schemas.microsoft.com/office/drawing/2014/main" id="{2FA80667-5D7F-E39B-4ADF-44CAE7F7180C}"/>
                  </a:ext>
                </a:extLst>
              </p:cNvPr>
              <p:cNvSpPr/>
              <p:nvPr/>
            </p:nvSpPr>
            <p:spPr>
              <a:xfrm>
                <a:off x="2766000" y="2804550"/>
                <a:ext cx="138050" cy="77475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3099" extrusionOk="0">
                    <a:moveTo>
                      <a:pt x="0" y="1"/>
                    </a:moveTo>
                    <a:lnTo>
                      <a:pt x="0" y="699"/>
                    </a:lnTo>
                    <a:lnTo>
                      <a:pt x="0" y="1273"/>
                    </a:lnTo>
                    <a:cubicBezTo>
                      <a:pt x="0" y="2157"/>
                      <a:pt x="16" y="2870"/>
                      <a:pt x="94" y="2901"/>
                    </a:cubicBezTo>
                    <a:cubicBezTo>
                      <a:pt x="237" y="3005"/>
                      <a:pt x="3703" y="3098"/>
                      <a:pt x="4931" y="3098"/>
                    </a:cubicBezTo>
                    <a:cubicBezTo>
                      <a:pt x="5168" y="3098"/>
                      <a:pt x="5321" y="3095"/>
                      <a:pt x="5351" y="3087"/>
                    </a:cubicBezTo>
                    <a:cubicBezTo>
                      <a:pt x="5522" y="3025"/>
                      <a:pt x="5382" y="2545"/>
                      <a:pt x="5212" y="2358"/>
                    </a:cubicBezTo>
                    <a:cubicBezTo>
                      <a:pt x="5010" y="2203"/>
                      <a:pt x="3149" y="1335"/>
                      <a:pt x="3149" y="1335"/>
                    </a:cubicBezTo>
                    <a:lnTo>
                      <a:pt x="3180" y="761"/>
                    </a:lnTo>
                    <a:lnTo>
                      <a:pt x="3195" y="4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720;p50">
                <a:extLst>
                  <a:ext uri="{FF2B5EF4-FFF2-40B4-BE49-F238E27FC236}">
                    <a16:creationId xmlns:a16="http://schemas.microsoft.com/office/drawing/2014/main" id="{FAD5042D-364F-31E9-AECF-D5B0431E00C2}"/>
                  </a:ext>
                </a:extLst>
              </p:cNvPr>
              <p:cNvSpPr/>
              <p:nvPr/>
            </p:nvSpPr>
            <p:spPr>
              <a:xfrm>
                <a:off x="2764825" y="2822000"/>
                <a:ext cx="139625" cy="600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402" extrusionOk="0">
                    <a:moveTo>
                      <a:pt x="16" y="1"/>
                    </a:moveTo>
                    <a:lnTo>
                      <a:pt x="16" y="1"/>
                    </a:lnTo>
                    <a:cubicBezTo>
                      <a:pt x="1" y="1102"/>
                      <a:pt x="47" y="2157"/>
                      <a:pt x="109" y="2203"/>
                    </a:cubicBezTo>
                    <a:cubicBezTo>
                      <a:pt x="156" y="2250"/>
                      <a:pt x="404" y="2265"/>
                      <a:pt x="761" y="2281"/>
                    </a:cubicBezTo>
                    <a:cubicBezTo>
                      <a:pt x="1009" y="2281"/>
                      <a:pt x="1335" y="2312"/>
                      <a:pt x="1691" y="2327"/>
                    </a:cubicBezTo>
                    <a:cubicBezTo>
                      <a:pt x="2793" y="2373"/>
                      <a:pt x="4210" y="2402"/>
                      <a:pt x="4939" y="2402"/>
                    </a:cubicBezTo>
                    <a:cubicBezTo>
                      <a:pt x="5206" y="2402"/>
                      <a:pt x="5381" y="2398"/>
                      <a:pt x="5414" y="2389"/>
                    </a:cubicBezTo>
                    <a:cubicBezTo>
                      <a:pt x="5584" y="2327"/>
                      <a:pt x="5429" y="1847"/>
                      <a:pt x="5274" y="1676"/>
                    </a:cubicBezTo>
                    <a:cubicBezTo>
                      <a:pt x="5088" y="1536"/>
                      <a:pt x="3227" y="637"/>
                      <a:pt x="3227" y="637"/>
                    </a:cubicBezTo>
                    <a:lnTo>
                      <a:pt x="3242" y="63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721;p50">
                <a:extLst>
                  <a:ext uri="{FF2B5EF4-FFF2-40B4-BE49-F238E27FC236}">
                    <a16:creationId xmlns:a16="http://schemas.microsoft.com/office/drawing/2014/main" id="{5AF11900-201C-DDB2-B4D1-543B68C5C3ED}"/>
                  </a:ext>
                </a:extLst>
              </p:cNvPr>
              <p:cNvSpPr/>
              <p:nvPr/>
            </p:nvSpPr>
            <p:spPr>
              <a:xfrm>
                <a:off x="2773750" y="2874175"/>
                <a:ext cx="1248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108" extrusionOk="0">
                    <a:moveTo>
                      <a:pt x="557" y="1"/>
                    </a:moveTo>
                    <a:cubicBezTo>
                      <a:pt x="321" y="1"/>
                      <a:pt x="129" y="3"/>
                      <a:pt x="1" y="8"/>
                    </a:cubicBezTo>
                    <a:cubicBezTo>
                      <a:pt x="673" y="72"/>
                      <a:pt x="3111" y="105"/>
                      <a:pt x="4381" y="105"/>
                    </a:cubicBezTo>
                    <a:cubicBezTo>
                      <a:pt x="4635" y="105"/>
                      <a:pt x="4842" y="103"/>
                      <a:pt x="4979" y="101"/>
                    </a:cubicBezTo>
                    <a:cubicBezTo>
                      <a:pt x="4275" y="62"/>
                      <a:pt x="1805" y="1"/>
                      <a:pt x="557" y="1"/>
                    </a:cubicBezTo>
                    <a:close/>
                    <a:moveTo>
                      <a:pt x="4979" y="101"/>
                    </a:moveTo>
                    <a:cubicBezTo>
                      <a:pt x="4984" y="106"/>
                      <a:pt x="4988" y="108"/>
                      <a:pt x="4990" y="108"/>
                    </a:cubicBezTo>
                    <a:cubicBezTo>
                      <a:pt x="4993" y="108"/>
                      <a:pt x="4990" y="101"/>
                      <a:pt x="4979" y="1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722;p50">
                <a:extLst>
                  <a:ext uri="{FF2B5EF4-FFF2-40B4-BE49-F238E27FC236}">
                    <a16:creationId xmlns:a16="http://schemas.microsoft.com/office/drawing/2014/main" id="{82726B70-1A74-B4C7-868E-F80110E2CAED}"/>
                  </a:ext>
                </a:extLst>
              </p:cNvPr>
              <p:cNvSpPr/>
              <p:nvPr/>
            </p:nvSpPr>
            <p:spPr>
              <a:xfrm>
                <a:off x="2823000" y="2833000"/>
                <a:ext cx="25225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44" extrusionOk="0">
                    <a:moveTo>
                      <a:pt x="719" y="1"/>
                    </a:moveTo>
                    <a:cubicBezTo>
                      <a:pt x="467" y="1"/>
                      <a:pt x="208" y="65"/>
                      <a:pt x="16" y="212"/>
                    </a:cubicBezTo>
                    <a:cubicBezTo>
                      <a:pt x="0" y="212"/>
                      <a:pt x="16" y="243"/>
                      <a:pt x="47" y="243"/>
                    </a:cubicBezTo>
                    <a:cubicBezTo>
                      <a:pt x="357" y="135"/>
                      <a:pt x="683" y="88"/>
                      <a:pt x="1008" y="57"/>
                    </a:cubicBezTo>
                    <a:cubicBezTo>
                      <a:pt x="993" y="42"/>
                      <a:pt x="993" y="42"/>
                      <a:pt x="993" y="26"/>
                    </a:cubicBezTo>
                    <a:cubicBezTo>
                      <a:pt x="905" y="9"/>
                      <a:pt x="813" y="1"/>
                      <a:pt x="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723;p50">
                <a:extLst>
                  <a:ext uri="{FF2B5EF4-FFF2-40B4-BE49-F238E27FC236}">
                    <a16:creationId xmlns:a16="http://schemas.microsoft.com/office/drawing/2014/main" id="{5B132C82-B438-90EB-5C5B-E803C9D5CD04}"/>
                  </a:ext>
                </a:extLst>
              </p:cNvPr>
              <p:cNvSpPr/>
              <p:nvPr/>
            </p:nvSpPr>
            <p:spPr>
              <a:xfrm>
                <a:off x="2828800" y="2836425"/>
                <a:ext cx="2562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231" extrusionOk="0">
                    <a:moveTo>
                      <a:pt x="698" y="1"/>
                    </a:moveTo>
                    <a:cubicBezTo>
                      <a:pt x="453" y="1"/>
                      <a:pt x="203" y="61"/>
                      <a:pt x="17" y="215"/>
                    </a:cubicBezTo>
                    <a:cubicBezTo>
                      <a:pt x="1" y="215"/>
                      <a:pt x="17" y="230"/>
                      <a:pt x="48" y="230"/>
                    </a:cubicBezTo>
                    <a:cubicBezTo>
                      <a:pt x="358" y="137"/>
                      <a:pt x="683" y="75"/>
                      <a:pt x="1009" y="60"/>
                    </a:cubicBezTo>
                    <a:cubicBezTo>
                      <a:pt x="1025" y="60"/>
                      <a:pt x="1025" y="44"/>
                      <a:pt x="1025" y="44"/>
                    </a:cubicBezTo>
                    <a:cubicBezTo>
                      <a:pt x="1009" y="44"/>
                      <a:pt x="994" y="29"/>
                      <a:pt x="994" y="29"/>
                    </a:cubicBezTo>
                    <a:cubicBezTo>
                      <a:pt x="899" y="11"/>
                      <a:pt x="799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724;p50">
                <a:extLst>
                  <a:ext uri="{FF2B5EF4-FFF2-40B4-BE49-F238E27FC236}">
                    <a16:creationId xmlns:a16="http://schemas.microsoft.com/office/drawing/2014/main" id="{C724AF1C-1F75-08EC-7A4A-A43AE77E174E}"/>
                  </a:ext>
                </a:extLst>
              </p:cNvPr>
              <p:cNvSpPr/>
              <p:nvPr/>
            </p:nvSpPr>
            <p:spPr>
              <a:xfrm>
                <a:off x="2834625" y="2840300"/>
                <a:ext cx="25225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31" extrusionOk="0">
                    <a:moveTo>
                      <a:pt x="698" y="1"/>
                    </a:moveTo>
                    <a:cubicBezTo>
                      <a:pt x="452" y="1"/>
                      <a:pt x="203" y="61"/>
                      <a:pt x="16" y="215"/>
                    </a:cubicBezTo>
                    <a:cubicBezTo>
                      <a:pt x="1" y="215"/>
                      <a:pt x="16" y="230"/>
                      <a:pt x="47" y="230"/>
                    </a:cubicBezTo>
                    <a:cubicBezTo>
                      <a:pt x="357" y="137"/>
                      <a:pt x="683" y="75"/>
                      <a:pt x="993" y="60"/>
                    </a:cubicBezTo>
                    <a:cubicBezTo>
                      <a:pt x="1009" y="60"/>
                      <a:pt x="1009" y="60"/>
                      <a:pt x="1009" y="44"/>
                    </a:cubicBezTo>
                    <a:lnTo>
                      <a:pt x="993" y="29"/>
                    </a:lnTo>
                    <a:cubicBezTo>
                      <a:pt x="898" y="11"/>
                      <a:pt x="798" y="1"/>
                      <a:pt x="6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725;p50">
                <a:extLst>
                  <a:ext uri="{FF2B5EF4-FFF2-40B4-BE49-F238E27FC236}">
                    <a16:creationId xmlns:a16="http://schemas.microsoft.com/office/drawing/2014/main" id="{E2CACB47-EDA5-6375-476A-03A05864078B}"/>
                  </a:ext>
                </a:extLst>
              </p:cNvPr>
              <p:cNvSpPr/>
              <p:nvPr/>
            </p:nvSpPr>
            <p:spPr>
              <a:xfrm>
                <a:off x="2840050" y="2843650"/>
                <a:ext cx="2522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237" extrusionOk="0">
                    <a:moveTo>
                      <a:pt x="727" y="0"/>
                    </a:moveTo>
                    <a:cubicBezTo>
                      <a:pt x="464" y="0"/>
                      <a:pt x="201" y="59"/>
                      <a:pt x="16" y="221"/>
                    </a:cubicBezTo>
                    <a:cubicBezTo>
                      <a:pt x="1" y="221"/>
                      <a:pt x="16" y="236"/>
                      <a:pt x="32" y="236"/>
                    </a:cubicBezTo>
                    <a:cubicBezTo>
                      <a:pt x="342" y="143"/>
                      <a:pt x="683" y="81"/>
                      <a:pt x="1009" y="65"/>
                    </a:cubicBezTo>
                    <a:lnTo>
                      <a:pt x="993" y="19"/>
                    </a:lnTo>
                    <a:lnTo>
                      <a:pt x="993" y="19"/>
                    </a:lnTo>
                    <a:cubicBezTo>
                      <a:pt x="999" y="24"/>
                      <a:pt x="1002" y="26"/>
                      <a:pt x="1004" y="26"/>
                    </a:cubicBezTo>
                    <a:cubicBezTo>
                      <a:pt x="1007" y="26"/>
                      <a:pt x="1004" y="19"/>
                      <a:pt x="993" y="19"/>
                    </a:cubicBezTo>
                    <a:cubicBezTo>
                      <a:pt x="907" y="7"/>
                      <a:pt x="817" y="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726;p50">
                <a:extLst>
                  <a:ext uri="{FF2B5EF4-FFF2-40B4-BE49-F238E27FC236}">
                    <a16:creationId xmlns:a16="http://schemas.microsoft.com/office/drawing/2014/main" id="{E8E0B216-60BC-4765-FB6D-30E9079E7F95}"/>
                  </a:ext>
                </a:extLst>
              </p:cNvPr>
              <p:cNvSpPr/>
              <p:nvPr/>
            </p:nvSpPr>
            <p:spPr>
              <a:xfrm>
                <a:off x="2836950" y="2812125"/>
                <a:ext cx="287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897" extrusionOk="0">
                    <a:moveTo>
                      <a:pt x="875" y="116"/>
                    </a:moveTo>
                    <a:cubicBezTo>
                      <a:pt x="960" y="116"/>
                      <a:pt x="1021" y="168"/>
                      <a:pt x="993" y="334"/>
                    </a:cubicBezTo>
                    <a:cubicBezTo>
                      <a:pt x="931" y="504"/>
                      <a:pt x="621" y="629"/>
                      <a:pt x="466" y="691"/>
                    </a:cubicBezTo>
                    <a:cubicBezTo>
                      <a:pt x="342" y="737"/>
                      <a:pt x="202" y="784"/>
                      <a:pt x="78" y="846"/>
                    </a:cubicBezTo>
                    <a:cubicBezTo>
                      <a:pt x="187" y="691"/>
                      <a:pt x="280" y="551"/>
                      <a:pt x="388" y="411"/>
                    </a:cubicBezTo>
                    <a:cubicBezTo>
                      <a:pt x="450" y="349"/>
                      <a:pt x="513" y="272"/>
                      <a:pt x="575" y="241"/>
                    </a:cubicBezTo>
                    <a:cubicBezTo>
                      <a:pt x="626" y="198"/>
                      <a:pt x="769" y="116"/>
                      <a:pt x="875" y="116"/>
                    </a:cubicBezTo>
                    <a:close/>
                    <a:moveTo>
                      <a:pt x="829" y="0"/>
                    </a:moveTo>
                    <a:cubicBezTo>
                      <a:pt x="722" y="0"/>
                      <a:pt x="607" y="48"/>
                      <a:pt x="528" y="101"/>
                    </a:cubicBezTo>
                    <a:cubicBezTo>
                      <a:pt x="295" y="303"/>
                      <a:pt x="125" y="551"/>
                      <a:pt x="1" y="846"/>
                    </a:cubicBezTo>
                    <a:lnTo>
                      <a:pt x="1" y="861"/>
                    </a:lnTo>
                    <a:cubicBezTo>
                      <a:pt x="1" y="874"/>
                      <a:pt x="21" y="896"/>
                      <a:pt x="45" y="896"/>
                    </a:cubicBezTo>
                    <a:cubicBezTo>
                      <a:pt x="51" y="896"/>
                      <a:pt x="57" y="895"/>
                      <a:pt x="63" y="892"/>
                    </a:cubicBezTo>
                    <a:cubicBezTo>
                      <a:pt x="342" y="799"/>
                      <a:pt x="621" y="737"/>
                      <a:pt x="885" y="566"/>
                    </a:cubicBezTo>
                    <a:cubicBezTo>
                      <a:pt x="1009" y="473"/>
                      <a:pt x="1148" y="272"/>
                      <a:pt x="1040" y="101"/>
                    </a:cubicBezTo>
                    <a:cubicBezTo>
                      <a:pt x="986" y="28"/>
                      <a:pt x="910" y="0"/>
                      <a:pt x="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727;p50">
                <a:extLst>
                  <a:ext uri="{FF2B5EF4-FFF2-40B4-BE49-F238E27FC236}">
                    <a16:creationId xmlns:a16="http://schemas.microsoft.com/office/drawing/2014/main" id="{326D8EBE-1402-E805-5C85-1735FA8CF892}"/>
                  </a:ext>
                </a:extLst>
              </p:cNvPr>
              <p:cNvSpPr/>
              <p:nvPr/>
            </p:nvSpPr>
            <p:spPr>
              <a:xfrm>
                <a:off x="2808650" y="2816025"/>
                <a:ext cx="302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737" extrusionOk="0">
                    <a:moveTo>
                      <a:pt x="321" y="116"/>
                    </a:moveTo>
                    <a:cubicBezTo>
                      <a:pt x="415" y="116"/>
                      <a:pt x="526" y="150"/>
                      <a:pt x="574" y="178"/>
                    </a:cubicBezTo>
                    <a:cubicBezTo>
                      <a:pt x="652" y="224"/>
                      <a:pt x="714" y="271"/>
                      <a:pt x="791" y="317"/>
                    </a:cubicBezTo>
                    <a:cubicBezTo>
                      <a:pt x="931" y="426"/>
                      <a:pt x="1055" y="550"/>
                      <a:pt x="1179" y="659"/>
                    </a:cubicBezTo>
                    <a:cubicBezTo>
                      <a:pt x="1040" y="643"/>
                      <a:pt x="900" y="628"/>
                      <a:pt x="745" y="612"/>
                    </a:cubicBezTo>
                    <a:cubicBezTo>
                      <a:pt x="590" y="581"/>
                      <a:pt x="264" y="550"/>
                      <a:pt x="187" y="348"/>
                    </a:cubicBezTo>
                    <a:cubicBezTo>
                      <a:pt x="109" y="168"/>
                      <a:pt x="203" y="116"/>
                      <a:pt x="321" y="116"/>
                    </a:cubicBezTo>
                    <a:close/>
                    <a:moveTo>
                      <a:pt x="338" y="0"/>
                    </a:moveTo>
                    <a:cubicBezTo>
                      <a:pt x="228" y="0"/>
                      <a:pt x="124" y="44"/>
                      <a:pt x="78" y="162"/>
                    </a:cubicBezTo>
                    <a:cubicBezTo>
                      <a:pt x="1" y="348"/>
                      <a:pt x="171" y="535"/>
                      <a:pt x="326" y="581"/>
                    </a:cubicBezTo>
                    <a:cubicBezTo>
                      <a:pt x="590" y="705"/>
                      <a:pt x="900" y="705"/>
                      <a:pt x="1179" y="736"/>
                    </a:cubicBezTo>
                    <a:cubicBezTo>
                      <a:pt x="1210" y="736"/>
                      <a:pt x="1210" y="721"/>
                      <a:pt x="1210" y="690"/>
                    </a:cubicBezTo>
                    <a:lnTo>
                      <a:pt x="1210" y="659"/>
                    </a:lnTo>
                    <a:cubicBezTo>
                      <a:pt x="1055" y="410"/>
                      <a:pt x="823" y="193"/>
                      <a:pt x="559" y="54"/>
                    </a:cubicBezTo>
                    <a:cubicBezTo>
                      <a:pt x="495" y="22"/>
                      <a:pt x="415" y="0"/>
                      <a:pt x="3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728;p50">
                <a:extLst>
                  <a:ext uri="{FF2B5EF4-FFF2-40B4-BE49-F238E27FC236}">
                    <a16:creationId xmlns:a16="http://schemas.microsoft.com/office/drawing/2014/main" id="{E69B7F67-36F2-63D9-CBBA-76646550AE4A}"/>
                  </a:ext>
                </a:extLst>
              </p:cNvPr>
              <p:cNvSpPr/>
              <p:nvPr/>
            </p:nvSpPr>
            <p:spPr>
              <a:xfrm>
                <a:off x="2761350" y="2424575"/>
                <a:ext cx="122150" cy="407550"/>
              </a:xfrm>
              <a:custGeom>
                <a:avLst/>
                <a:gdLst/>
                <a:ahLst/>
                <a:cxnLst/>
                <a:rect l="l" t="t" r="r" b="b"/>
                <a:pathLst>
                  <a:path w="4886" h="16302" extrusionOk="0">
                    <a:moveTo>
                      <a:pt x="1381" y="1"/>
                    </a:moveTo>
                    <a:cubicBezTo>
                      <a:pt x="838" y="605"/>
                      <a:pt x="683" y="1862"/>
                      <a:pt x="884" y="2963"/>
                    </a:cubicBezTo>
                    <a:cubicBezTo>
                      <a:pt x="993" y="3645"/>
                      <a:pt x="0" y="16239"/>
                      <a:pt x="0" y="16239"/>
                    </a:cubicBezTo>
                    <a:lnTo>
                      <a:pt x="3459" y="16301"/>
                    </a:lnTo>
                    <a:lnTo>
                      <a:pt x="4033" y="2389"/>
                    </a:lnTo>
                    <a:cubicBezTo>
                      <a:pt x="4188" y="2280"/>
                      <a:pt x="4529" y="2094"/>
                      <a:pt x="4529" y="2094"/>
                    </a:cubicBezTo>
                    <a:cubicBezTo>
                      <a:pt x="4886" y="1505"/>
                      <a:pt x="4839" y="63"/>
                      <a:pt x="4839" y="63"/>
                    </a:cubicBez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729;p50">
                <a:extLst>
                  <a:ext uri="{FF2B5EF4-FFF2-40B4-BE49-F238E27FC236}">
                    <a16:creationId xmlns:a16="http://schemas.microsoft.com/office/drawing/2014/main" id="{21D63926-BE07-D41D-A09D-1AB48486D7CF}"/>
                  </a:ext>
                </a:extLst>
              </p:cNvPr>
              <p:cNvSpPr/>
              <p:nvPr/>
            </p:nvSpPr>
            <p:spPr>
              <a:xfrm>
                <a:off x="2768725" y="2814175"/>
                <a:ext cx="7677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97" extrusionOk="0">
                    <a:moveTo>
                      <a:pt x="187" y="1"/>
                    </a:moveTo>
                    <a:cubicBezTo>
                      <a:pt x="101" y="1"/>
                      <a:pt x="35" y="1"/>
                      <a:pt x="0" y="4"/>
                    </a:cubicBezTo>
                    <a:lnTo>
                      <a:pt x="0" y="19"/>
                    </a:lnTo>
                    <a:cubicBezTo>
                      <a:pt x="248" y="50"/>
                      <a:pt x="1970" y="97"/>
                      <a:pt x="2233" y="97"/>
                    </a:cubicBezTo>
                    <a:cubicBezTo>
                      <a:pt x="2776" y="97"/>
                      <a:pt x="2544" y="97"/>
                      <a:pt x="3071" y="81"/>
                    </a:cubicBezTo>
                    <a:cubicBezTo>
                      <a:pt x="2528" y="50"/>
                      <a:pt x="2745" y="50"/>
                      <a:pt x="2233" y="35"/>
                    </a:cubicBezTo>
                    <a:cubicBezTo>
                      <a:pt x="1994" y="35"/>
                      <a:pt x="706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730;p50">
                <a:extLst>
                  <a:ext uri="{FF2B5EF4-FFF2-40B4-BE49-F238E27FC236}">
                    <a16:creationId xmlns:a16="http://schemas.microsoft.com/office/drawing/2014/main" id="{96857FB0-E258-7F2F-AF5D-35685C6B8E92}"/>
                  </a:ext>
                </a:extLst>
              </p:cNvPr>
              <p:cNvSpPr/>
              <p:nvPr/>
            </p:nvSpPr>
            <p:spPr>
              <a:xfrm>
                <a:off x="2774150" y="2440850"/>
                <a:ext cx="24050" cy="365000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4600" extrusionOk="0">
                    <a:moveTo>
                      <a:pt x="962" y="1"/>
                    </a:moveTo>
                    <a:cubicBezTo>
                      <a:pt x="948" y="64"/>
                      <a:pt x="935" y="128"/>
                      <a:pt x="923" y="192"/>
                    </a:cubicBezTo>
                    <a:lnTo>
                      <a:pt x="923" y="192"/>
                    </a:lnTo>
                    <a:cubicBezTo>
                      <a:pt x="936" y="128"/>
                      <a:pt x="949" y="65"/>
                      <a:pt x="962" y="1"/>
                    </a:cubicBezTo>
                    <a:close/>
                    <a:moveTo>
                      <a:pt x="923" y="192"/>
                    </a:moveTo>
                    <a:cubicBezTo>
                      <a:pt x="849" y="575"/>
                      <a:pt x="793" y="951"/>
                      <a:pt x="807" y="1350"/>
                    </a:cubicBezTo>
                    <a:cubicBezTo>
                      <a:pt x="838" y="1800"/>
                      <a:pt x="884" y="2234"/>
                      <a:pt x="884" y="2684"/>
                    </a:cubicBezTo>
                    <a:cubicBezTo>
                      <a:pt x="884" y="3134"/>
                      <a:pt x="853" y="3584"/>
                      <a:pt x="807" y="4033"/>
                    </a:cubicBezTo>
                    <a:cubicBezTo>
                      <a:pt x="776" y="4483"/>
                      <a:pt x="729" y="4949"/>
                      <a:pt x="698" y="5398"/>
                    </a:cubicBezTo>
                    <a:cubicBezTo>
                      <a:pt x="543" y="7213"/>
                      <a:pt x="403" y="9043"/>
                      <a:pt x="248" y="10858"/>
                    </a:cubicBezTo>
                    <a:cubicBezTo>
                      <a:pt x="217" y="11369"/>
                      <a:pt x="171" y="11881"/>
                      <a:pt x="124" y="12393"/>
                    </a:cubicBezTo>
                    <a:cubicBezTo>
                      <a:pt x="93" y="12905"/>
                      <a:pt x="31" y="14037"/>
                      <a:pt x="0" y="14564"/>
                    </a:cubicBezTo>
                    <a:cubicBezTo>
                      <a:pt x="0" y="14588"/>
                      <a:pt x="16" y="14599"/>
                      <a:pt x="33" y="14599"/>
                    </a:cubicBezTo>
                    <a:cubicBezTo>
                      <a:pt x="51" y="14599"/>
                      <a:pt x="70" y="14588"/>
                      <a:pt x="78" y="14564"/>
                    </a:cubicBezTo>
                    <a:cubicBezTo>
                      <a:pt x="171" y="13649"/>
                      <a:pt x="248" y="12129"/>
                      <a:pt x="326" y="11199"/>
                    </a:cubicBezTo>
                    <a:cubicBezTo>
                      <a:pt x="403" y="10284"/>
                      <a:pt x="465" y="9369"/>
                      <a:pt x="543" y="8454"/>
                    </a:cubicBezTo>
                    <a:cubicBezTo>
                      <a:pt x="621" y="7554"/>
                      <a:pt x="683" y="6639"/>
                      <a:pt x="760" y="5724"/>
                    </a:cubicBezTo>
                    <a:cubicBezTo>
                      <a:pt x="791" y="5274"/>
                      <a:pt x="838" y="4809"/>
                      <a:pt x="853" y="4375"/>
                    </a:cubicBezTo>
                    <a:cubicBezTo>
                      <a:pt x="884" y="3925"/>
                      <a:pt x="931" y="3460"/>
                      <a:pt x="946" y="3010"/>
                    </a:cubicBezTo>
                    <a:cubicBezTo>
                      <a:pt x="946" y="2762"/>
                      <a:pt x="931" y="2529"/>
                      <a:pt x="931" y="2281"/>
                    </a:cubicBezTo>
                    <a:cubicBezTo>
                      <a:pt x="915" y="2017"/>
                      <a:pt x="869" y="1769"/>
                      <a:pt x="853" y="1521"/>
                    </a:cubicBezTo>
                    <a:cubicBezTo>
                      <a:pt x="813" y="1074"/>
                      <a:pt x="843" y="628"/>
                      <a:pt x="923" y="1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731;p50">
                <a:extLst>
                  <a:ext uri="{FF2B5EF4-FFF2-40B4-BE49-F238E27FC236}">
                    <a16:creationId xmlns:a16="http://schemas.microsoft.com/office/drawing/2014/main" id="{4025DB83-8E70-D1EB-7EF7-18E0234A8DFD}"/>
                  </a:ext>
                </a:extLst>
              </p:cNvPr>
              <p:cNvSpPr/>
              <p:nvPr/>
            </p:nvSpPr>
            <p:spPr>
              <a:xfrm>
                <a:off x="2802825" y="2453650"/>
                <a:ext cx="450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073" extrusionOk="0">
                    <a:moveTo>
                      <a:pt x="1800" y="1"/>
                    </a:moveTo>
                    <a:lnTo>
                      <a:pt x="1800" y="1"/>
                    </a:lnTo>
                    <a:cubicBezTo>
                      <a:pt x="1598" y="264"/>
                      <a:pt x="1366" y="528"/>
                      <a:pt x="1087" y="699"/>
                    </a:cubicBezTo>
                    <a:cubicBezTo>
                      <a:pt x="730" y="916"/>
                      <a:pt x="265" y="1009"/>
                      <a:pt x="16" y="1040"/>
                    </a:cubicBezTo>
                    <a:cubicBezTo>
                      <a:pt x="1" y="1040"/>
                      <a:pt x="1" y="1071"/>
                      <a:pt x="16" y="1071"/>
                    </a:cubicBezTo>
                    <a:cubicBezTo>
                      <a:pt x="38" y="1072"/>
                      <a:pt x="60" y="1073"/>
                      <a:pt x="83" y="1073"/>
                    </a:cubicBezTo>
                    <a:cubicBezTo>
                      <a:pt x="344" y="1073"/>
                      <a:pt x="703" y="991"/>
                      <a:pt x="1102" y="792"/>
                    </a:cubicBezTo>
                    <a:cubicBezTo>
                      <a:pt x="1676" y="451"/>
                      <a:pt x="1800" y="78"/>
                      <a:pt x="18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732;p50">
                <a:extLst>
                  <a:ext uri="{FF2B5EF4-FFF2-40B4-BE49-F238E27FC236}">
                    <a16:creationId xmlns:a16="http://schemas.microsoft.com/office/drawing/2014/main" id="{EC20F8E8-DDE0-9FC9-FCC9-6BC90E4C5FDF}"/>
                  </a:ext>
                </a:extLst>
              </p:cNvPr>
              <p:cNvSpPr/>
              <p:nvPr/>
            </p:nvSpPr>
            <p:spPr>
              <a:xfrm>
                <a:off x="2853625" y="2475375"/>
                <a:ext cx="2407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963" h="451" extrusionOk="0">
                    <a:moveTo>
                      <a:pt x="931" y="0"/>
                    </a:moveTo>
                    <a:cubicBezTo>
                      <a:pt x="621" y="124"/>
                      <a:pt x="311" y="248"/>
                      <a:pt x="16" y="435"/>
                    </a:cubicBezTo>
                    <a:cubicBezTo>
                      <a:pt x="1" y="435"/>
                      <a:pt x="16" y="450"/>
                      <a:pt x="16" y="450"/>
                    </a:cubicBezTo>
                    <a:cubicBezTo>
                      <a:pt x="326" y="310"/>
                      <a:pt x="637" y="202"/>
                      <a:pt x="947" y="47"/>
                    </a:cubicBezTo>
                    <a:cubicBezTo>
                      <a:pt x="947" y="47"/>
                      <a:pt x="962" y="16"/>
                      <a:pt x="947" y="16"/>
                    </a:cubicBezTo>
                    <a:cubicBezTo>
                      <a:pt x="947" y="0"/>
                      <a:pt x="931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733;p50">
                <a:extLst>
                  <a:ext uri="{FF2B5EF4-FFF2-40B4-BE49-F238E27FC236}">
                    <a16:creationId xmlns:a16="http://schemas.microsoft.com/office/drawing/2014/main" id="{0D5EB465-A7DA-650F-48DB-8798C9061160}"/>
                  </a:ext>
                </a:extLst>
              </p:cNvPr>
              <p:cNvSpPr/>
              <p:nvPr/>
            </p:nvSpPr>
            <p:spPr>
              <a:xfrm>
                <a:off x="2861375" y="2426225"/>
                <a:ext cx="190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908" extrusionOk="0">
                    <a:moveTo>
                      <a:pt x="706" y="0"/>
                    </a:moveTo>
                    <a:cubicBezTo>
                      <a:pt x="703" y="0"/>
                      <a:pt x="699" y="4"/>
                      <a:pt x="699" y="12"/>
                    </a:cubicBezTo>
                    <a:cubicBezTo>
                      <a:pt x="699" y="322"/>
                      <a:pt x="668" y="648"/>
                      <a:pt x="637" y="958"/>
                    </a:cubicBezTo>
                    <a:cubicBezTo>
                      <a:pt x="622" y="1109"/>
                      <a:pt x="489" y="1860"/>
                      <a:pt x="226" y="1860"/>
                    </a:cubicBezTo>
                    <a:cubicBezTo>
                      <a:pt x="218" y="1860"/>
                      <a:pt x="210" y="1859"/>
                      <a:pt x="202" y="1858"/>
                    </a:cubicBezTo>
                    <a:cubicBezTo>
                      <a:pt x="171" y="1827"/>
                      <a:pt x="140" y="1796"/>
                      <a:pt x="140" y="1734"/>
                    </a:cubicBezTo>
                    <a:cubicBezTo>
                      <a:pt x="140" y="1656"/>
                      <a:pt x="156" y="1563"/>
                      <a:pt x="171" y="1486"/>
                    </a:cubicBezTo>
                    <a:cubicBezTo>
                      <a:pt x="202" y="1315"/>
                      <a:pt x="233" y="1129"/>
                      <a:pt x="249" y="974"/>
                    </a:cubicBezTo>
                    <a:cubicBezTo>
                      <a:pt x="280" y="664"/>
                      <a:pt x="280" y="338"/>
                      <a:pt x="249" y="28"/>
                    </a:cubicBezTo>
                    <a:cubicBezTo>
                      <a:pt x="249" y="477"/>
                      <a:pt x="233" y="927"/>
                      <a:pt x="156" y="1346"/>
                    </a:cubicBezTo>
                    <a:cubicBezTo>
                      <a:pt x="109" y="1563"/>
                      <a:pt x="1" y="1873"/>
                      <a:pt x="233" y="1904"/>
                    </a:cubicBezTo>
                    <a:cubicBezTo>
                      <a:pt x="243" y="1906"/>
                      <a:pt x="252" y="1907"/>
                      <a:pt x="262" y="1907"/>
                    </a:cubicBezTo>
                    <a:cubicBezTo>
                      <a:pt x="480" y="1907"/>
                      <a:pt x="637" y="1402"/>
                      <a:pt x="652" y="1268"/>
                    </a:cubicBezTo>
                    <a:cubicBezTo>
                      <a:pt x="730" y="865"/>
                      <a:pt x="761" y="431"/>
                      <a:pt x="714" y="12"/>
                    </a:cubicBezTo>
                    <a:cubicBezTo>
                      <a:pt x="714" y="4"/>
                      <a:pt x="710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734;p50">
                <a:extLst>
                  <a:ext uri="{FF2B5EF4-FFF2-40B4-BE49-F238E27FC236}">
                    <a16:creationId xmlns:a16="http://schemas.microsoft.com/office/drawing/2014/main" id="{E8CEA5DC-4D94-605D-2CAC-56705BF9B001}"/>
                  </a:ext>
                </a:extLst>
              </p:cNvPr>
              <p:cNvSpPr/>
              <p:nvPr/>
            </p:nvSpPr>
            <p:spPr>
              <a:xfrm>
                <a:off x="2865250" y="2471875"/>
                <a:ext cx="35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385" extrusionOk="0">
                    <a:moveTo>
                      <a:pt x="109" y="1"/>
                    </a:moveTo>
                    <a:cubicBezTo>
                      <a:pt x="94" y="47"/>
                      <a:pt x="78" y="47"/>
                      <a:pt x="78" y="47"/>
                    </a:cubicBezTo>
                    <a:lnTo>
                      <a:pt x="16" y="218"/>
                    </a:lnTo>
                    <a:cubicBezTo>
                      <a:pt x="1" y="264"/>
                      <a:pt x="1" y="311"/>
                      <a:pt x="1" y="373"/>
                    </a:cubicBezTo>
                    <a:cubicBezTo>
                      <a:pt x="1" y="381"/>
                      <a:pt x="5" y="385"/>
                      <a:pt x="9" y="385"/>
                    </a:cubicBezTo>
                    <a:cubicBezTo>
                      <a:pt x="13" y="385"/>
                      <a:pt x="16" y="381"/>
                      <a:pt x="16" y="373"/>
                    </a:cubicBezTo>
                    <a:cubicBezTo>
                      <a:pt x="32" y="342"/>
                      <a:pt x="78" y="280"/>
                      <a:pt x="78" y="218"/>
                    </a:cubicBezTo>
                    <a:lnTo>
                      <a:pt x="140" y="47"/>
                    </a:lnTo>
                    <a:cubicBezTo>
                      <a:pt x="140" y="32"/>
                      <a:pt x="109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735;p50">
                <a:extLst>
                  <a:ext uri="{FF2B5EF4-FFF2-40B4-BE49-F238E27FC236}">
                    <a16:creationId xmlns:a16="http://schemas.microsoft.com/office/drawing/2014/main" id="{9B1F931F-9496-025F-01FC-79CC93A778EC}"/>
                  </a:ext>
                </a:extLst>
              </p:cNvPr>
              <p:cNvSpPr/>
              <p:nvPr/>
            </p:nvSpPr>
            <p:spPr>
              <a:xfrm>
                <a:off x="2778400" y="2287475"/>
                <a:ext cx="1237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4949" h="6598" extrusionOk="0">
                    <a:moveTo>
                      <a:pt x="2916" y="0"/>
                    </a:moveTo>
                    <a:cubicBezTo>
                      <a:pt x="2753" y="0"/>
                      <a:pt x="2602" y="40"/>
                      <a:pt x="2498" y="134"/>
                    </a:cubicBezTo>
                    <a:cubicBezTo>
                      <a:pt x="1614" y="925"/>
                      <a:pt x="1412" y="1623"/>
                      <a:pt x="1179" y="2181"/>
                    </a:cubicBezTo>
                    <a:cubicBezTo>
                      <a:pt x="1009" y="2600"/>
                      <a:pt x="792" y="3313"/>
                      <a:pt x="606" y="4027"/>
                    </a:cubicBezTo>
                    <a:cubicBezTo>
                      <a:pt x="280" y="5236"/>
                      <a:pt x="1" y="6477"/>
                      <a:pt x="47" y="6508"/>
                    </a:cubicBezTo>
                    <a:cubicBezTo>
                      <a:pt x="60" y="6521"/>
                      <a:pt x="3330" y="6597"/>
                      <a:pt x="4487" y="6597"/>
                    </a:cubicBezTo>
                    <a:cubicBezTo>
                      <a:pt x="4731" y="6597"/>
                      <a:pt x="4881" y="6594"/>
                      <a:pt x="4886" y="6586"/>
                    </a:cubicBezTo>
                    <a:cubicBezTo>
                      <a:pt x="4948" y="6508"/>
                      <a:pt x="4514" y="1468"/>
                      <a:pt x="3723" y="351"/>
                    </a:cubicBezTo>
                    <a:cubicBezTo>
                      <a:pt x="3599" y="155"/>
                      <a:pt x="3236" y="0"/>
                      <a:pt x="29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736;p50">
                <a:extLst>
                  <a:ext uri="{FF2B5EF4-FFF2-40B4-BE49-F238E27FC236}">
                    <a16:creationId xmlns:a16="http://schemas.microsoft.com/office/drawing/2014/main" id="{30A17055-2D6D-3A0F-95AE-3F881E07B6A6}"/>
                  </a:ext>
                </a:extLst>
              </p:cNvPr>
              <p:cNvSpPr/>
              <p:nvPr/>
            </p:nvSpPr>
            <p:spPr>
              <a:xfrm>
                <a:off x="2770275" y="2295950"/>
                <a:ext cx="79700" cy="182925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7317" extrusionOk="0">
                    <a:moveTo>
                      <a:pt x="2736" y="1"/>
                    </a:moveTo>
                    <a:cubicBezTo>
                      <a:pt x="2585" y="1"/>
                      <a:pt x="2346" y="197"/>
                      <a:pt x="2125" y="477"/>
                    </a:cubicBezTo>
                    <a:cubicBezTo>
                      <a:pt x="1132" y="1671"/>
                      <a:pt x="0" y="3858"/>
                      <a:pt x="155" y="4308"/>
                    </a:cubicBezTo>
                    <a:cubicBezTo>
                      <a:pt x="558" y="5533"/>
                      <a:pt x="946" y="6603"/>
                      <a:pt x="1334" y="7255"/>
                    </a:cubicBezTo>
                    <a:cubicBezTo>
                      <a:pt x="1362" y="7298"/>
                      <a:pt x="1417" y="7316"/>
                      <a:pt x="1492" y="7316"/>
                    </a:cubicBezTo>
                    <a:cubicBezTo>
                      <a:pt x="1962" y="7316"/>
                      <a:pt x="3187" y="6576"/>
                      <a:pt x="3040" y="6309"/>
                    </a:cubicBezTo>
                    <a:cubicBezTo>
                      <a:pt x="2699" y="5704"/>
                      <a:pt x="2016" y="4230"/>
                      <a:pt x="1923" y="4044"/>
                    </a:cubicBezTo>
                    <a:cubicBezTo>
                      <a:pt x="1861" y="3920"/>
                      <a:pt x="2420" y="1951"/>
                      <a:pt x="2776" y="865"/>
                    </a:cubicBezTo>
                    <a:cubicBezTo>
                      <a:pt x="2963" y="239"/>
                      <a:pt x="2903" y="1"/>
                      <a:pt x="2736" y="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737;p50">
                <a:extLst>
                  <a:ext uri="{FF2B5EF4-FFF2-40B4-BE49-F238E27FC236}">
                    <a16:creationId xmlns:a16="http://schemas.microsoft.com/office/drawing/2014/main" id="{DECCED7C-0297-B43F-5A60-301D61C41F4D}"/>
                  </a:ext>
                </a:extLst>
              </p:cNvPr>
              <p:cNvSpPr/>
              <p:nvPr/>
            </p:nvSpPr>
            <p:spPr>
              <a:xfrm>
                <a:off x="2767550" y="2293425"/>
                <a:ext cx="77950" cy="173450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6938" extrusionOk="0">
                    <a:moveTo>
                      <a:pt x="2843" y="1"/>
                    </a:moveTo>
                    <a:cubicBezTo>
                      <a:pt x="2669" y="1"/>
                      <a:pt x="2390" y="186"/>
                      <a:pt x="2001" y="656"/>
                    </a:cubicBezTo>
                    <a:cubicBezTo>
                      <a:pt x="1117" y="1741"/>
                      <a:pt x="202" y="3494"/>
                      <a:pt x="109" y="3928"/>
                    </a:cubicBezTo>
                    <a:cubicBezTo>
                      <a:pt x="0" y="4347"/>
                      <a:pt x="869" y="6937"/>
                      <a:pt x="869" y="6937"/>
                    </a:cubicBezTo>
                    <a:lnTo>
                      <a:pt x="2963" y="5898"/>
                    </a:lnTo>
                    <a:cubicBezTo>
                      <a:pt x="2963" y="5898"/>
                      <a:pt x="2125" y="4068"/>
                      <a:pt x="2125" y="3866"/>
                    </a:cubicBezTo>
                    <a:cubicBezTo>
                      <a:pt x="2125" y="3680"/>
                      <a:pt x="2808" y="1447"/>
                      <a:pt x="2994" y="733"/>
                    </a:cubicBezTo>
                    <a:cubicBezTo>
                      <a:pt x="3117" y="320"/>
                      <a:pt x="3070" y="1"/>
                      <a:pt x="28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738;p50">
                <a:extLst>
                  <a:ext uri="{FF2B5EF4-FFF2-40B4-BE49-F238E27FC236}">
                    <a16:creationId xmlns:a16="http://schemas.microsoft.com/office/drawing/2014/main" id="{67BB018A-5497-052A-4486-E2C677A7807F}"/>
                  </a:ext>
                </a:extLst>
              </p:cNvPr>
              <p:cNvSpPr/>
              <p:nvPr/>
            </p:nvSpPr>
            <p:spPr>
              <a:xfrm>
                <a:off x="2820675" y="2329400"/>
                <a:ext cx="21725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4459" extrusionOk="0">
                    <a:moveTo>
                      <a:pt x="737" y="1"/>
                    </a:moveTo>
                    <a:cubicBezTo>
                      <a:pt x="733" y="1"/>
                      <a:pt x="729" y="3"/>
                      <a:pt x="729" y="8"/>
                    </a:cubicBezTo>
                    <a:cubicBezTo>
                      <a:pt x="683" y="147"/>
                      <a:pt x="621" y="271"/>
                      <a:pt x="559" y="426"/>
                    </a:cubicBezTo>
                    <a:cubicBezTo>
                      <a:pt x="497" y="582"/>
                      <a:pt x="31" y="2179"/>
                      <a:pt x="16" y="2272"/>
                    </a:cubicBezTo>
                    <a:cubicBezTo>
                      <a:pt x="0" y="2396"/>
                      <a:pt x="16" y="2520"/>
                      <a:pt x="62" y="2644"/>
                    </a:cubicBezTo>
                    <a:cubicBezTo>
                      <a:pt x="93" y="2784"/>
                      <a:pt x="155" y="2892"/>
                      <a:pt x="186" y="3032"/>
                    </a:cubicBezTo>
                    <a:cubicBezTo>
                      <a:pt x="264" y="3265"/>
                      <a:pt x="373" y="3513"/>
                      <a:pt x="481" y="3746"/>
                    </a:cubicBezTo>
                    <a:cubicBezTo>
                      <a:pt x="605" y="3994"/>
                      <a:pt x="714" y="4211"/>
                      <a:pt x="853" y="4443"/>
                    </a:cubicBezTo>
                    <a:lnTo>
                      <a:pt x="791" y="4459"/>
                    </a:lnTo>
                    <a:lnTo>
                      <a:pt x="791" y="4459"/>
                    </a:lnTo>
                    <a:lnTo>
                      <a:pt x="869" y="4443"/>
                    </a:lnTo>
                    <a:cubicBezTo>
                      <a:pt x="729" y="4195"/>
                      <a:pt x="621" y="3916"/>
                      <a:pt x="497" y="3652"/>
                    </a:cubicBezTo>
                    <a:cubicBezTo>
                      <a:pt x="388" y="3420"/>
                      <a:pt x="295" y="3172"/>
                      <a:pt x="217" y="2939"/>
                    </a:cubicBezTo>
                    <a:cubicBezTo>
                      <a:pt x="171" y="2815"/>
                      <a:pt x="140" y="2675"/>
                      <a:pt x="93" y="2567"/>
                    </a:cubicBezTo>
                    <a:cubicBezTo>
                      <a:pt x="62" y="2489"/>
                      <a:pt x="62" y="2427"/>
                      <a:pt x="62" y="2350"/>
                    </a:cubicBezTo>
                    <a:cubicBezTo>
                      <a:pt x="78" y="2288"/>
                      <a:pt x="528" y="659"/>
                      <a:pt x="543" y="628"/>
                    </a:cubicBezTo>
                    <a:cubicBezTo>
                      <a:pt x="605" y="535"/>
                      <a:pt x="652" y="426"/>
                      <a:pt x="714" y="318"/>
                    </a:cubicBezTo>
                    <a:lnTo>
                      <a:pt x="714" y="318"/>
                    </a:lnTo>
                    <a:cubicBezTo>
                      <a:pt x="652" y="411"/>
                      <a:pt x="621" y="489"/>
                      <a:pt x="559" y="582"/>
                    </a:cubicBezTo>
                    <a:cubicBezTo>
                      <a:pt x="621" y="395"/>
                      <a:pt x="683" y="194"/>
                      <a:pt x="760" y="8"/>
                    </a:cubicBezTo>
                    <a:cubicBezTo>
                      <a:pt x="760" y="8"/>
                      <a:pt x="746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739;p50">
                <a:extLst>
                  <a:ext uri="{FF2B5EF4-FFF2-40B4-BE49-F238E27FC236}">
                    <a16:creationId xmlns:a16="http://schemas.microsoft.com/office/drawing/2014/main" id="{56FC7A42-A999-959C-3BE6-99928AE3FFD7}"/>
                  </a:ext>
                </a:extLst>
              </p:cNvPr>
              <p:cNvSpPr/>
              <p:nvPr/>
            </p:nvSpPr>
            <p:spPr>
              <a:xfrm>
                <a:off x="2788500" y="2432325"/>
                <a:ext cx="4537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792" extrusionOk="0">
                    <a:moveTo>
                      <a:pt x="1784" y="1"/>
                    </a:moveTo>
                    <a:cubicBezTo>
                      <a:pt x="1629" y="63"/>
                      <a:pt x="1504" y="140"/>
                      <a:pt x="1349" y="187"/>
                    </a:cubicBezTo>
                    <a:cubicBezTo>
                      <a:pt x="1194" y="249"/>
                      <a:pt x="1055" y="326"/>
                      <a:pt x="900" y="388"/>
                    </a:cubicBezTo>
                    <a:cubicBezTo>
                      <a:pt x="744" y="451"/>
                      <a:pt x="605" y="528"/>
                      <a:pt x="450" y="575"/>
                    </a:cubicBezTo>
                    <a:cubicBezTo>
                      <a:pt x="372" y="621"/>
                      <a:pt x="295" y="637"/>
                      <a:pt x="233" y="683"/>
                    </a:cubicBezTo>
                    <a:lnTo>
                      <a:pt x="0" y="792"/>
                    </a:lnTo>
                    <a:cubicBezTo>
                      <a:pt x="78" y="776"/>
                      <a:pt x="155" y="730"/>
                      <a:pt x="264" y="730"/>
                    </a:cubicBezTo>
                    <a:cubicBezTo>
                      <a:pt x="341" y="714"/>
                      <a:pt x="419" y="699"/>
                      <a:pt x="496" y="652"/>
                    </a:cubicBezTo>
                    <a:cubicBezTo>
                      <a:pt x="651" y="606"/>
                      <a:pt x="775" y="528"/>
                      <a:pt x="931" y="466"/>
                    </a:cubicBezTo>
                    <a:cubicBezTo>
                      <a:pt x="1070" y="388"/>
                      <a:pt x="1210" y="326"/>
                      <a:pt x="1365" y="249"/>
                    </a:cubicBezTo>
                    <a:cubicBezTo>
                      <a:pt x="1504" y="171"/>
                      <a:pt x="1660" y="94"/>
                      <a:pt x="1784" y="16"/>
                    </a:cubicBezTo>
                    <a:cubicBezTo>
                      <a:pt x="1815" y="1"/>
                      <a:pt x="1784" y="1"/>
                      <a:pt x="17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740;p50">
                <a:extLst>
                  <a:ext uri="{FF2B5EF4-FFF2-40B4-BE49-F238E27FC236}">
                    <a16:creationId xmlns:a16="http://schemas.microsoft.com/office/drawing/2014/main" id="{D86389BE-10E3-1DB8-ADCF-9AEA769938E9}"/>
                  </a:ext>
                </a:extLst>
              </p:cNvPr>
              <p:cNvSpPr/>
              <p:nvPr/>
            </p:nvSpPr>
            <p:spPr>
              <a:xfrm>
                <a:off x="2839675" y="2265225"/>
                <a:ext cx="318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742" extrusionOk="0">
                    <a:moveTo>
                      <a:pt x="0" y="0"/>
                    </a:moveTo>
                    <a:cubicBezTo>
                      <a:pt x="16" y="171"/>
                      <a:pt x="16" y="388"/>
                      <a:pt x="16" y="558"/>
                    </a:cubicBezTo>
                    <a:cubicBezTo>
                      <a:pt x="16" y="853"/>
                      <a:pt x="0" y="1101"/>
                      <a:pt x="16" y="1117"/>
                    </a:cubicBezTo>
                    <a:cubicBezTo>
                      <a:pt x="219" y="1422"/>
                      <a:pt x="669" y="1741"/>
                      <a:pt x="903" y="1741"/>
                    </a:cubicBezTo>
                    <a:cubicBezTo>
                      <a:pt x="918" y="1741"/>
                      <a:pt x="933" y="1740"/>
                      <a:pt x="946" y="1737"/>
                    </a:cubicBezTo>
                    <a:cubicBezTo>
                      <a:pt x="1272" y="1675"/>
                      <a:pt x="1179" y="1101"/>
                      <a:pt x="1163" y="962"/>
                    </a:cubicBezTo>
                    <a:lnTo>
                      <a:pt x="1163" y="946"/>
                    </a:lnTo>
                    <a:cubicBezTo>
                      <a:pt x="1132" y="931"/>
                      <a:pt x="1132" y="884"/>
                      <a:pt x="1132" y="869"/>
                    </a:cubicBezTo>
                    <a:cubicBezTo>
                      <a:pt x="1117" y="620"/>
                      <a:pt x="1132" y="388"/>
                      <a:pt x="1179" y="15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741;p50">
                <a:extLst>
                  <a:ext uri="{FF2B5EF4-FFF2-40B4-BE49-F238E27FC236}">
                    <a16:creationId xmlns:a16="http://schemas.microsoft.com/office/drawing/2014/main" id="{91A756DA-01FC-158E-6EFE-E51EFFCC9C0B}"/>
                  </a:ext>
                </a:extLst>
              </p:cNvPr>
              <p:cNvSpPr/>
              <p:nvPr/>
            </p:nvSpPr>
            <p:spPr>
              <a:xfrm>
                <a:off x="2840825" y="2265600"/>
                <a:ext cx="279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96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1" y="225"/>
                      <a:pt x="293" y="966"/>
                      <a:pt x="905" y="966"/>
                    </a:cubicBezTo>
                    <a:cubicBezTo>
                      <a:pt x="928" y="966"/>
                      <a:pt x="953" y="965"/>
                      <a:pt x="978" y="962"/>
                    </a:cubicBezTo>
                    <a:cubicBezTo>
                      <a:pt x="1009" y="947"/>
                      <a:pt x="1055" y="947"/>
                      <a:pt x="1086" y="931"/>
                    </a:cubicBezTo>
                    <a:cubicBezTo>
                      <a:pt x="1086" y="916"/>
                      <a:pt x="1071" y="885"/>
                      <a:pt x="1071" y="869"/>
                    </a:cubicBezTo>
                    <a:cubicBezTo>
                      <a:pt x="1055" y="621"/>
                      <a:pt x="1071" y="388"/>
                      <a:pt x="1117" y="1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742;p50">
                <a:extLst>
                  <a:ext uri="{FF2B5EF4-FFF2-40B4-BE49-F238E27FC236}">
                    <a16:creationId xmlns:a16="http://schemas.microsoft.com/office/drawing/2014/main" id="{07B4B644-61C1-92EF-9F70-899546A34BAD}"/>
                  </a:ext>
                </a:extLst>
              </p:cNvPr>
              <p:cNvSpPr/>
              <p:nvPr/>
            </p:nvSpPr>
            <p:spPr>
              <a:xfrm>
                <a:off x="2831150" y="2210725"/>
                <a:ext cx="5622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2801" extrusionOk="0">
                    <a:moveTo>
                      <a:pt x="1089" y="0"/>
                    </a:moveTo>
                    <a:cubicBezTo>
                      <a:pt x="690" y="0"/>
                      <a:pt x="275" y="238"/>
                      <a:pt x="140" y="645"/>
                    </a:cubicBezTo>
                    <a:cubicBezTo>
                      <a:pt x="0" y="1048"/>
                      <a:pt x="202" y="2227"/>
                      <a:pt x="496" y="2506"/>
                    </a:cubicBezTo>
                    <a:cubicBezTo>
                      <a:pt x="694" y="2696"/>
                      <a:pt x="963" y="2801"/>
                      <a:pt x="1225" y="2801"/>
                    </a:cubicBezTo>
                    <a:cubicBezTo>
                      <a:pt x="1495" y="2801"/>
                      <a:pt x="1757" y="2688"/>
                      <a:pt x="1923" y="2444"/>
                    </a:cubicBezTo>
                    <a:cubicBezTo>
                      <a:pt x="2249" y="1963"/>
                      <a:pt x="1970" y="428"/>
                      <a:pt x="1629" y="179"/>
                    </a:cubicBezTo>
                    <a:cubicBezTo>
                      <a:pt x="1476" y="57"/>
                      <a:pt x="1284" y="0"/>
                      <a:pt x="1089" y="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743;p50">
                <a:extLst>
                  <a:ext uri="{FF2B5EF4-FFF2-40B4-BE49-F238E27FC236}">
                    <a16:creationId xmlns:a16="http://schemas.microsoft.com/office/drawing/2014/main" id="{DB6F2105-5F7D-B2B6-7A27-4885714756B8}"/>
                  </a:ext>
                </a:extLst>
              </p:cNvPr>
              <p:cNvSpPr/>
              <p:nvPr/>
            </p:nvSpPr>
            <p:spPr>
              <a:xfrm>
                <a:off x="2862925" y="2245050"/>
                <a:ext cx="235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218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78" y="78"/>
                      <a:pt x="78" y="187"/>
                      <a:pt x="1" y="218"/>
                    </a:cubicBezTo>
                    <a:cubicBezTo>
                      <a:pt x="94" y="202"/>
                      <a:pt x="94" y="78"/>
                      <a:pt x="47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744;p50">
                <a:extLst>
                  <a:ext uri="{FF2B5EF4-FFF2-40B4-BE49-F238E27FC236}">
                    <a16:creationId xmlns:a16="http://schemas.microsoft.com/office/drawing/2014/main" id="{08DF1CA3-3DCE-1562-EA16-8E64FAE62DDB}"/>
                  </a:ext>
                </a:extLst>
              </p:cNvPr>
              <p:cNvSpPr/>
              <p:nvPr/>
            </p:nvSpPr>
            <p:spPr>
              <a:xfrm>
                <a:off x="2859150" y="2243125"/>
                <a:ext cx="65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261" h="265" extrusionOk="0">
                    <a:moveTo>
                      <a:pt x="121" y="0"/>
                    </a:moveTo>
                    <a:cubicBezTo>
                      <a:pt x="1" y="30"/>
                      <a:pt x="26" y="264"/>
                      <a:pt x="141" y="264"/>
                    </a:cubicBezTo>
                    <a:cubicBezTo>
                      <a:pt x="144" y="264"/>
                      <a:pt x="148" y="264"/>
                      <a:pt x="152" y="264"/>
                    </a:cubicBezTo>
                    <a:cubicBezTo>
                      <a:pt x="260" y="264"/>
                      <a:pt x="229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745;p50">
                <a:extLst>
                  <a:ext uri="{FF2B5EF4-FFF2-40B4-BE49-F238E27FC236}">
                    <a16:creationId xmlns:a16="http://schemas.microsoft.com/office/drawing/2014/main" id="{B9D86A1B-82EB-CF2A-B2A0-3252091FCF16}"/>
                  </a:ext>
                </a:extLst>
              </p:cNvPr>
              <p:cNvSpPr/>
              <p:nvPr/>
            </p:nvSpPr>
            <p:spPr>
              <a:xfrm>
                <a:off x="2875350" y="2243125"/>
                <a:ext cx="35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203" extrusionOk="0">
                    <a:moveTo>
                      <a:pt x="16" y="0"/>
                    </a:moveTo>
                    <a:lnTo>
                      <a:pt x="16" y="0"/>
                    </a:lnTo>
                    <a:cubicBezTo>
                      <a:pt x="1" y="74"/>
                      <a:pt x="42" y="203"/>
                      <a:pt x="126" y="203"/>
                    </a:cubicBezTo>
                    <a:cubicBezTo>
                      <a:pt x="130" y="203"/>
                      <a:pt x="135" y="202"/>
                      <a:pt x="140" y="202"/>
                    </a:cubicBezTo>
                    <a:cubicBezTo>
                      <a:pt x="62" y="186"/>
                      <a:pt x="47" y="78"/>
                      <a:pt x="1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746;p50">
                <a:extLst>
                  <a:ext uri="{FF2B5EF4-FFF2-40B4-BE49-F238E27FC236}">
                    <a16:creationId xmlns:a16="http://schemas.microsoft.com/office/drawing/2014/main" id="{34C50BA7-302E-AB11-C848-324431B8C2DA}"/>
                  </a:ext>
                </a:extLst>
              </p:cNvPr>
              <p:cNvSpPr/>
              <p:nvPr/>
            </p:nvSpPr>
            <p:spPr>
              <a:xfrm>
                <a:off x="2874725" y="2240775"/>
                <a:ext cx="67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52" extrusionOk="0">
                    <a:moveTo>
                      <a:pt x="115" y="0"/>
                    </a:moveTo>
                    <a:cubicBezTo>
                      <a:pt x="111" y="0"/>
                      <a:pt x="107" y="1"/>
                      <a:pt x="103" y="1"/>
                    </a:cubicBezTo>
                    <a:cubicBezTo>
                      <a:pt x="1" y="45"/>
                      <a:pt x="35" y="252"/>
                      <a:pt x="143" y="252"/>
                    </a:cubicBezTo>
                    <a:cubicBezTo>
                      <a:pt x="150" y="252"/>
                      <a:pt x="157" y="251"/>
                      <a:pt x="165" y="249"/>
                    </a:cubicBezTo>
                    <a:cubicBezTo>
                      <a:pt x="270" y="234"/>
                      <a:pt x="244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747;p50">
                <a:extLst>
                  <a:ext uri="{FF2B5EF4-FFF2-40B4-BE49-F238E27FC236}">
                    <a16:creationId xmlns:a16="http://schemas.microsoft.com/office/drawing/2014/main" id="{4A9A68CD-CAA9-EA10-CBD9-5E2FC7AAC1F0}"/>
                  </a:ext>
                </a:extLst>
              </p:cNvPr>
              <p:cNvSpPr/>
              <p:nvPr/>
            </p:nvSpPr>
            <p:spPr>
              <a:xfrm>
                <a:off x="2857500" y="2235550"/>
                <a:ext cx="66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11" extrusionOk="0">
                    <a:moveTo>
                      <a:pt x="185" y="1"/>
                    </a:moveTo>
                    <a:cubicBezTo>
                      <a:pt x="160" y="1"/>
                      <a:pt x="133" y="8"/>
                      <a:pt x="109" y="24"/>
                    </a:cubicBezTo>
                    <a:cubicBezTo>
                      <a:pt x="78" y="39"/>
                      <a:pt x="32" y="70"/>
                      <a:pt x="16" y="117"/>
                    </a:cubicBezTo>
                    <a:cubicBezTo>
                      <a:pt x="1" y="148"/>
                      <a:pt x="16" y="179"/>
                      <a:pt x="63" y="194"/>
                    </a:cubicBezTo>
                    <a:cubicBezTo>
                      <a:pt x="32" y="210"/>
                      <a:pt x="63" y="210"/>
                      <a:pt x="78" y="210"/>
                    </a:cubicBezTo>
                    <a:cubicBezTo>
                      <a:pt x="109" y="194"/>
                      <a:pt x="140" y="179"/>
                      <a:pt x="171" y="148"/>
                    </a:cubicBezTo>
                    <a:cubicBezTo>
                      <a:pt x="218" y="132"/>
                      <a:pt x="233" y="117"/>
                      <a:pt x="264" y="70"/>
                    </a:cubicBezTo>
                    <a:cubicBezTo>
                      <a:pt x="264" y="55"/>
                      <a:pt x="264" y="24"/>
                      <a:pt x="249" y="24"/>
                    </a:cubicBezTo>
                    <a:cubicBezTo>
                      <a:pt x="233" y="8"/>
                      <a:pt x="210" y="1"/>
                      <a:pt x="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748;p50">
                <a:extLst>
                  <a:ext uri="{FF2B5EF4-FFF2-40B4-BE49-F238E27FC236}">
                    <a16:creationId xmlns:a16="http://schemas.microsoft.com/office/drawing/2014/main" id="{E446264A-D107-655D-A5A9-A994FE5250A8}"/>
                  </a:ext>
                </a:extLst>
              </p:cNvPr>
              <p:cNvSpPr/>
              <p:nvPr/>
            </p:nvSpPr>
            <p:spPr>
              <a:xfrm>
                <a:off x="2873400" y="2234275"/>
                <a:ext cx="77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68" extrusionOk="0">
                    <a:moveTo>
                      <a:pt x="108" y="0"/>
                    </a:moveTo>
                    <a:cubicBezTo>
                      <a:pt x="74" y="0"/>
                      <a:pt x="49" y="22"/>
                      <a:pt x="16" y="44"/>
                    </a:cubicBezTo>
                    <a:cubicBezTo>
                      <a:pt x="1" y="75"/>
                      <a:pt x="1" y="90"/>
                      <a:pt x="16" y="106"/>
                    </a:cubicBezTo>
                    <a:cubicBezTo>
                      <a:pt x="47" y="121"/>
                      <a:pt x="78" y="152"/>
                      <a:pt x="125" y="152"/>
                    </a:cubicBezTo>
                    <a:cubicBezTo>
                      <a:pt x="140" y="168"/>
                      <a:pt x="171" y="168"/>
                      <a:pt x="218" y="168"/>
                    </a:cubicBezTo>
                    <a:cubicBezTo>
                      <a:pt x="233" y="168"/>
                      <a:pt x="249" y="152"/>
                      <a:pt x="295" y="152"/>
                    </a:cubicBezTo>
                    <a:cubicBezTo>
                      <a:pt x="311" y="121"/>
                      <a:pt x="311" y="90"/>
                      <a:pt x="295" y="75"/>
                    </a:cubicBezTo>
                    <a:cubicBezTo>
                      <a:pt x="249" y="28"/>
                      <a:pt x="218" y="13"/>
                      <a:pt x="156" y="13"/>
                    </a:cubicBezTo>
                    <a:cubicBezTo>
                      <a:pt x="138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749;p50">
                <a:extLst>
                  <a:ext uri="{FF2B5EF4-FFF2-40B4-BE49-F238E27FC236}">
                    <a16:creationId xmlns:a16="http://schemas.microsoft.com/office/drawing/2014/main" id="{B5D5843E-A1AA-08CA-7729-4B255A365BFD}"/>
                  </a:ext>
                </a:extLst>
              </p:cNvPr>
              <p:cNvSpPr/>
              <p:nvPr/>
            </p:nvSpPr>
            <p:spPr>
              <a:xfrm>
                <a:off x="2864100" y="2264050"/>
                <a:ext cx="46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79" extrusionOk="0">
                    <a:moveTo>
                      <a:pt x="31" y="1"/>
                    </a:moveTo>
                    <a:cubicBezTo>
                      <a:pt x="36" y="5"/>
                      <a:pt x="40" y="10"/>
                      <a:pt x="45" y="16"/>
                    </a:cubicBezTo>
                    <a:lnTo>
                      <a:pt x="155" y="16"/>
                    </a:lnTo>
                    <a:cubicBezTo>
                      <a:pt x="161" y="10"/>
                      <a:pt x="167" y="5"/>
                      <a:pt x="171" y="1"/>
                    </a:cubicBezTo>
                    <a:close/>
                    <a:moveTo>
                      <a:pt x="0" y="16"/>
                    </a:moveTo>
                    <a:cubicBezTo>
                      <a:pt x="31" y="63"/>
                      <a:pt x="47" y="78"/>
                      <a:pt x="78" y="78"/>
                    </a:cubicBezTo>
                    <a:cubicBezTo>
                      <a:pt x="124" y="78"/>
                      <a:pt x="155" y="63"/>
                      <a:pt x="186" y="16"/>
                    </a:cubicBezTo>
                    <a:lnTo>
                      <a:pt x="155" y="16"/>
                    </a:lnTo>
                    <a:cubicBezTo>
                      <a:pt x="138" y="31"/>
                      <a:pt x="116" y="47"/>
                      <a:pt x="93" y="47"/>
                    </a:cubicBezTo>
                    <a:cubicBezTo>
                      <a:pt x="71" y="47"/>
                      <a:pt x="57" y="31"/>
                      <a:pt x="45" y="1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750;p50">
                <a:extLst>
                  <a:ext uri="{FF2B5EF4-FFF2-40B4-BE49-F238E27FC236}">
                    <a16:creationId xmlns:a16="http://schemas.microsoft.com/office/drawing/2014/main" id="{4879942E-E8AB-6644-740D-7D830C421ED3}"/>
                  </a:ext>
                </a:extLst>
              </p:cNvPr>
              <p:cNvSpPr/>
              <p:nvPr/>
            </p:nvSpPr>
            <p:spPr>
              <a:xfrm>
                <a:off x="2865650" y="2235350"/>
                <a:ext cx="117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994" extrusionOk="0">
                    <a:moveTo>
                      <a:pt x="218" y="1"/>
                    </a:moveTo>
                    <a:cubicBezTo>
                      <a:pt x="249" y="265"/>
                      <a:pt x="357" y="513"/>
                      <a:pt x="388" y="761"/>
                    </a:cubicBezTo>
                    <a:cubicBezTo>
                      <a:pt x="357" y="745"/>
                      <a:pt x="295" y="745"/>
                      <a:pt x="249" y="745"/>
                    </a:cubicBezTo>
                    <a:cubicBezTo>
                      <a:pt x="249" y="745"/>
                      <a:pt x="295" y="916"/>
                      <a:pt x="295" y="947"/>
                    </a:cubicBezTo>
                    <a:cubicBezTo>
                      <a:pt x="281" y="950"/>
                      <a:pt x="265" y="951"/>
                      <a:pt x="248" y="951"/>
                    </a:cubicBezTo>
                    <a:cubicBezTo>
                      <a:pt x="173" y="951"/>
                      <a:pt x="76" y="926"/>
                      <a:pt x="0" y="900"/>
                    </a:cubicBezTo>
                    <a:lnTo>
                      <a:pt x="0" y="900"/>
                    </a:lnTo>
                    <a:cubicBezTo>
                      <a:pt x="62" y="962"/>
                      <a:pt x="124" y="993"/>
                      <a:pt x="202" y="993"/>
                    </a:cubicBezTo>
                    <a:cubicBezTo>
                      <a:pt x="233" y="993"/>
                      <a:pt x="249" y="993"/>
                      <a:pt x="295" y="978"/>
                    </a:cubicBezTo>
                    <a:lnTo>
                      <a:pt x="326" y="978"/>
                    </a:lnTo>
                    <a:lnTo>
                      <a:pt x="357" y="947"/>
                    </a:lnTo>
                    <a:cubicBezTo>
                      <a:pt x="357" y="900"/>
                      <a:pt x="326" y="792"/>
                      <a:pt x="326" y="792"/>
                    </a:cubicBezTo>
                    <a:cubicBezTo>
                      <a:pt x="353" y="792"/>
                      <a:pt x="448" y="826"/>
                      <a:pt x="464" y="826"/>
                    </a:cubicBezTo>
                    <a:cubicBezTo>
                      <a:pt x="467" y="826"/>
                      <a:pt x="468" y="825"/>
                      <a:pt x="466" y="823"/>
                    </a:cubicBezTo>
                    <a:cubicBezTo>
                      <a:pt x="435" y="544"/>
                      <a:pt x="357" y="280"/>
                      <a:pt x="2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751;p50">
                <a:extLst>
                  <a:ext uri="{FF2B5EF4-FFF2-40B4-BE49-F238E27FC236}">
                    <a16:creationId xmlns:a16="http://schemas.microsoft.com/office/drawing/2014/main" id="{79035585-AB00-763E-07C2-A239F799D462}"/>
                  </a:ext>
                </a:extLst>
              </p:cNvPr>
              <p:cNvSpPr/>
              <p:nvPr/>
            </p:nvSpPr>
            <p:spPr>
              <a:xfrm>
                <a:off x="2865250" y="2257850"/>
                <a:ext cx="662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187" extrusionOk="0">
                    <a:moveTo>
                      <a:pt x="16" y="0"/>
                    </a:moveTo>
                    <a:cubicBezTo>
                      <a:pt x="1" y="16"/>
                      <a:pt x="1" y="62"/>
                      <a:pt x="1" y="78"/>
                    </a:cubicBezTo>
                    <a:cubicBezTo>
                      <a:pt x="1" y="140"/>
                      <a:pt x="16" y="187"/>
                      <a:pt x="78" y="187"/>
                    </a:cubicBezTo>
                    <a:cubicBezTo>
                      <a:pt x="94" y="187"/>
                      <a:pt x="125" y="187"/>
                      <a:pt x="156" y="171"/>
                    </a:cubicBezTo>
                    <a:cubicBezTo>
                      <a:pt x="218" y="156"/>
                      <a:pt x="249" y="109"/>
                      <a:pt x="265" y="62"/>
                    </a:cubicBezTo>
                    <a:lnTo>
                      <a:pt x="265" y="62"/>
                    </a:lnTo>
                    <a:cubicBezTo>
                      <a:pt x="254" y="65"/>
                      <a:pt x="243" y="66"/>
                      <a:pt x="232" y="66"/>
                    </a:cubicBezTo>
                    <a:cubicBezTo>
                      <a:pt x="162" y="66"/>
                      <a:pt x="83" y="27"/>
                      <a:pt x="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752;p50">
                <a:extLst>
                  <a:ext uri="{FF2B5EF4-FFF2-40B4-BE49-F238E27FC236}">
                    <a16:creationId xmlns:a16="http://schemas.microsoft.com/office/drawing/2014/main" id="{992F796D-107C-97E5-445A-6ED2C5251342}"/>
                  </a:ext>
                </a:extLst>
              </p:cNvPr>
              <p:cNvSpPr/>
              <p:nvPr/>
            </p:nvSpPr>
            <p:spPr>
              <a:xfrm>
                <a:off x="2865250" y="2259775"/>
                <a:ext cx="39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0" extrusionOk="0">
                    <a:moveTo>
                      <a:pt x="1" y="1"/>
                    </a:moveTo>
                    <a:cubicBezTo>
                      <a:pt x="1" y="63"/>
                      <a:pt x="16" y="110"/>
                      <a:pt x="78" y="110"/>
                    </a:cubicBezTo>
                    <a:cubicBezTo>
                      <a:pt x="94" y="110"/>
                      <a:pt x="140" y="110"/>
                      <a:pt x="156" y="94"/>
                    </a:cubicBezTo>
                    <a:cubicBezTo>
                      <a:pt x="140" y="32"/>
                      <a:pt x="78" y="1"/>
                      <a:pt x="1" y="1"/>
                    </a:cubicBezTo>
                    <a:close/>
                  </a:path>
                </a:pathLst>
              </a:custGeom>
              <a:solidFill>
                <a:srgbClr val="FF9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753;p50">
                <a:extLst>
                  <a:ext uri="{FF2B5EF4-FFF2-40B4-BE49-F238E27FC236}">
                    <a16:creationId xmlns:a16="http://schemas.microsoft.com/office/drawing/2014/main" id="{B279BE72-6575-2A5D-1277-0F42971DD589}"/>
                  </a:ext>
                </a:extLst>
              </p:cNvPr>
              <p:cNvSpPr/>
              <p:nvPr/>
            </p:nvSpPr>
            <p:spPr>
              <a:xfrm>
                <a:off x="2833075" y="2210150"/>
                <a:ext cx="4577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94" extrusionOk="0">
                    <a:moveTo>
                      <a:pt x="1082" y="0"/>
                    </a:moveTo>
                    <a:cubicBezTo>
                      <a:pt x="668" y="0"/>
                      <a:pt x="212" y="204"/>
                      <a:pt x="78" y="606"/>
                    </a:cubicBezTo>
                    <a:cubicBezTo>
                      <a:pt x="1" y="792"/>
                      <a:pt x="47" y="1210"/>
                      <a:pt x="109" y="1567"/>
                    </a:cubicBezTo>
                    <a:cubicBezTo>
                      <a:pt x="109" y="1598"/>
                      <a:pt x="125" y="1614"/>
                      <a:pt x="125" y="1614"/>
                    </a:cubicBezTo>
                    <a:cubicBezTo>
                      <a:pt x="147" y="1669"/>
                      <a:pt x="180" y="1694"/>
                      <a:pt x="217" y="1694"/>
                    </a:cubicBezTo>
                    <a:cubicBezTo>
                      <a:pt x="336" y="1694"/>
                      <a:pt x="501" y="1444"/>
                      <a:pt x="512" y="1148"/>
                    </a:cubicBezTo>
                    <a:cubicBezTo>
                      <a:pt x="528" y="776"/>
                      <a:pt x="621" y="559"/>
                      <a:pt x="838" y="497"/>
                    </a:cubicBezTo>
                    <a:cubicBezTo>
                      <a:pt x="883" y="481"/>
                      <a:pt x="931" y="475"/>
                      <a:pt x="979" y="475"/>
                    </a:cubicBezTo>
                    <a:cubicBezTo>
                      <a:pt x="1121" y="475"/>
                      <a:pt x="1268" y="528"/>
                      <a:pt x="1384" y="528"/>
                    </a:cubicBezTo>
                    <a:cubicBezTo>
                      <a:pt x="1417" y="528"/>
                      <a:pt x="1447" y="523"/>
                      <a:pt x="1474" y="513"/>
                    </a:cubicBezTo>
                    <a:cubicBezTo>
                      <a:pt x="1583" y="466"/>
                      <a:pt x="1614" y="373"/>
                      <a:pt x="1676" y="373"/>
                    </a:cubicBezTo>
                    <a:cubicBezTo>
                      <a:pt x="1707" y="373"/>
                      <a:pt x="1815" y="606"/>
                      <a:pt x="1831" y="652"/>
                    </a:cubicBezTo>
                    <a:cubicBezTo>
                      <a:pt x="1831" y="451"/>
                      <a:pt x="1753" y="280"/>
                      <a:pt x="1629" y="156"/>
                    </a:cubicBezTo>
                    <a:cubicBezTo>
                      <a:pt x="1489" y="52"/>
                      <a:pt x="1291" y="0"/>
                      <a:pt x="10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754;p50">
                <a:extLst>
                  <a:ext uri="{FF2B5EF4-FFF2-40B4-BE49-F238E27FC236}">
                    <a16:creationId xmlns:a16="http://schemas.microsoft.com/office/drawing/2014/main" id="{C8FC81BB-299C-B43A-5972-C2878D43762C}"/>
                  </a:ext>
                </a:extLst>
              </p:cNvPr>
              <p:cNvSpPr/>
              <p:nvPr/>
            </p:nvSpPr>
            <p:spPr>
              <a:xfrm>
                <a:off x="2828025" y="2243925"/>
                <a:ext cx="167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40" extrusionOk="0">
                    <a:moveTo>
                      <a:pt x="230" y="0"/>
                    </a:moveTo>
                    <a:cubicBezTo>
                      <a:pt x="209" y="0"/>
                      <a:pt x="190" y="5"/>
                      <a:pt x="172" y="15"/>
                    </a:cubicBezTo>
                    <a:cubicBezTo>
                      <a:pt x="1" y="108"/>
                      <a:pt x="203" y="650"/>
                      <a:pt x="404" y="728"/>
                    </a:cubicBezTo>
                    <a:cubicBezTo>
                      <a:pt x="427" y="736"/>
                      <a:pt x="454" y="740"/>
                      <a:pt x="480" y="740"/>
                    </a:cubicBezTo>
                    <a:cubicBezTo>
                      <a:pt x="560" y="740"/>
                      <a:pt x="645" y="705"/>
                      <a:pt x="668" y="635"/>
                    </a:cubicBezTo>
                    <a:lnTo>
                      <a:pt x="621" y="309"/>
                    </a:lnTo>
                    <a:cubicBezTo>
                      <a:pt x="621" y="309"/>
                      <a:pt x="399" y="0"/>
                      <a:pt x="230" y="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755;p50">
                <a:extLst>
                  <a:ext uri="{FF2B5EF4-FFF2-40B4-BE49-F238E27FC236}">
                    <a16:creationId xmlns:a16="http://schemas.microsoft.com/office/drawing/2014/main" id="{10F5204E-F528-9A86-4DED-C85B47022CB3}"/>
                  </a:ext>
                </a:extLst>
              </p:cNvPr>
              <p:cNvSpPr/>
              <p:nvPr/>
            </p:nvSpPr>
            <p:spPr>
              <a:xfrm>
                <a:off x="2833850" y="2248550"/>
                <a:ext cx="8175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4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5" y="62"/>
                      <a:pt x="202" y="202"/>
                      <a:pt x="264" y="326"/>
                    </a:cubicBezTo>
                    <a:cubicBezTo>
                      <a:pt x="244" y="296"/>
                      <a:pt x="211" y="272"/>
                      <a:pt x="173" y="272"/>
                    </a:cubicBezTo>
                    <a:cubicBezTo>
                      <a:pt x="152" y="272"/>
                      <a:pt x="131" y="279"/>
                      <a:pt x="109" y="295"/>
                    </a:cubicBezTo>
                    <a:cubicBezTo>
                      <a:pt x="109" y="295"/>
                      <a:pt x="94" y="295"/>
                      <a:pt x="94" y="310"/>
                    </a:cubicBezTo>
                    <a:cubicBezTo>
                      <a:pt x="105" y="307"/>
                      <a:pt x="118" y="305"/>
                      <a:pt x="131" y="305"/>
                    </a:cubicBezTo>
                    <a:cubicBezTo>
                      <a:pt x="168" y="305"/>
                      <a:pt x="206" y="322"/>
                      <a:pt x="218" y="357"/>
                    </a:cubicBezTo>
                    <a:cubicBezTo>
                      <a:pt x="249" y="388"/>
                      <a:pt x="280" y="434"/>
                      <a:pt x="280" y="465"/>
                    </a:cubicBezTo>
                    <a:cubicBezTo>
                      <a:pt x="280" y="471"/>
                      <a:pt x="285" y="472"/>
                      <a:pt x="291" y="472"/>
                    </a:cubicBezTo>
                    <a:cubicBezTo>
                      <a:pt x="304" y="472"/>
                      <a:pt x="321" y="465"/>
                      <a:pt x="311" y="465"/>
                    </a:cubicBezTo>
                    <a:cubicBezTo>
                      <a:pt x="326" y="279"/>
                      <a:pt x="187" y="1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756;p50">
                <a:extLst>
                  <a:ext uri="{FF2B5EF4-FFF2-40B4-BE49-F238E27FC236}">
                    <a16:creationId xmlns:a16="http://schemas.microsoft.com/office/drawing/2014/main" id="{F5CE66F0-0FA5-0B86-EC52-E925D21107A6}"/>
                  </a:ext>
                </a:extLst>
              </p:cNvPr>
              <p:cNvSpPr/>
              <p:nvPr/>
            </p:nvSpPr>
            <p:spPr>
              <a:xfrm>
                <a:off x="2835025" y="2287325"/>
                <a:ext cx="41125" cy="3845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538" extrusionOk="0">
                    <a:moveTo>
                      <a:pt x="217" y="0"/>
                    </a:moveTo>
                    <a:lnTo>
                      <a:pt x="0" y="310"/>
                    </a:lnTo>
                    <a:cubicBezTo>
                      <a:pt x="0" y="310"/>
                      <a:pt x="961" y="1538"/>
                      <a:pt x="992" y="1538"/>
                    </a:cubicBezTo>
                    <a:cubicBezTo>
                      <a:pt x="993" y="1538"/>
                      <a:pt x="993" y="1537"/>
                      <a:pt x="993" y="1536"/>
                    </a:cubicBezTo>
                    <a:lnTo>
                      <a:pt x="1287" y="900"/>
                    </a:lnTo>
                    <a:lnTo>
                      <a:pt x="1644" y="1287"/>
                    </a:lnTo>
                    <a:lnTo>
                      <a:pt x="1644" y="1287"/>
                    </a:lnTo>
                    <a:lnTo>
                      <a:pt x="1536" y="403"/>
                    </a:lnTo>
                    <a:lnTo>
                      <a:pt x="1365" y="171"/>
                    </a:lnTo>
                    <a:lnTo>
                      <a:pt x="1241" y="760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757;p50">
                <a:extLst>
                  <a:ext uri="{FF2B5EF4-FFF2-40B4-BE49-F238E27FC236}">
                    <a16:creationId xmlns:a16="http://schemas.microsoft.com/office/drawing/2014/main" id="{E04C0832-7568-9605-C235-91B91667934C}"/>
                  </a:ext>
                </a:extLst>
              </p:cNvPr>
              <p:cNvSpPr/>
              <p:nvPr/>
            </p:nvSpPr>
            <p:spPr>
              <a:xfrm>
                <a:off x="2836575" y="2297000"/>
                <a:ext cx="411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196" extrusionOk="0">
                    <a:moveTo>
                      <a:pt x="1246" y="532"/>
                    </a:moveTo>
                    <a:cubicBezTo>
                      <a:pt x="1270" y="553"/>
                      <a:pt x="1309" y="589"/>
                      <a:pt x="1353" y="630"/>
                    </a:cubicBezTo>
                    <a:lnTo>
                      <a:pt x="1353" y="630"/>
                    </a:lnTo>
                    <a:cubicBezTo>
                      <a:pt x="1308" y="584"/>
                      <a:pt x="1269" y="548"/>
                      <a:pt x="1246" y="532"/>
                    </a:cubicBezTo>
                    <a:close/>
                    <a:moveTo>
                      <a:pt x="1474" y="16"/>
                    </a:moveTo>
                    <a:cubicBezTo>
                      <a:pt x="1458" y="187"/>
                      <a:pt x="1551" y="683"/>
                      <a:pt x="1567" y="838"/>
                    </a:cubicBezTo>
                    <a:cubicBezTo>
                      <a:pt x="1558" y="821"/>
                      <a:pt x="1446" y="716"/>
                      <a:pt x="1353" y="630"/>
                    </a:cubicBezTo>
                    <a:lnTo>
                      <a:pt x="1353" y="630"/>
                    </a:lnTo>
                    <a:cubicBezTo>
                      <a:pt x="1473" y="751"/>
                      <a:pt x="1635" y="932"/>
                      <a:pt x="1644" y="932"/>
                    </a:cubicBezTo>
                    <a:cubicBezTo>
                      <a:pt x="1644" y="932"/>
                      <a:pt x="1644" y="932"/>
                      <a:pt x="1644" y="931"/>
                    </a:cubicBezTo>
                    <a:cubicBezTo>
                      <a:pt x="1613" y="745"/>
                      <a:pt x="1598" y="559"/>
                      <a:pt x="1551" y="373"/>
                    </a:cubicBezTo>
                    <a:cubicBezTo>
                      <a:pt x="1520" y="203"/>
                      <a:pt x="1536" y="203"/>
                      <a:pt x="1489" y="16"/>
                    </a:cubicBezTo>
                    <a:close/>
                    <a:moveTo>
                      <a:pt x="0" y="1"/>
                    </a:moveTo>
                    <a:cubicBezTo>
                      <a:pt x="140" y="218"/>
                      <a:pt x="946" y="1195"/>
                      <a:pt x="946" y="1195"/>
                    </a:cubicBezTo>
                    <a:cubicBezTo>
                      <a:pt x="1070" y="994"/>
                      <a:pt x="1163" y="761"/>
                      <a:pt x="1241" y="528"/>
                    </a:cubicBezTo>
                    <a:cubicBezTo>
                      <a:pt x="1243" y="529"/>
                      <a:pt x="1244" y="530"/>
                      <a:pt x="1246" y="532"/>
                    </a:cubicBezTo>
                    <a:lnTo>
                      <a:pt x="1246" y="532"/>
                    </a:lnTo>
                    <a:cubicBezTo>
                      <a:pt x="1233" y="520"/>
                      <a:pt x="1225" y="513"/>
                      <a:pt x="1225" y="513"/>
                    </a:cubicBezTo>
                    <a:cubicBezTo>
                      <a:pt x="1163" y="606"/>
                      <a:pt x="931" y="1087"/>
                      <a:pt x="931" y="1133"/>
                    </a:cubicBezTo>
                    <a:cubicBezTo>
                      <a:pt x="776" y="931"/>
                      <a:pt x="171" y="18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758;p50">
                <a:extLst>
                  <a:ext uri="{FF2B5EF4-FFF2-40B4-BE49-F238E27FC236}">
                    <a16:creationId xmlns:a16="http://schemas.microsoft.com/office/drawing/2014/main" id="{A2867505-D489-8935-5780-F4F679C2EE3C}"/>
                  </a:ext>
                </a:extLst>
              </p:cNvPr>
              <p:cNvSpPr/>
              <p:nvPr/>
            </p:nvSpPr>
            <p:spPr>
              <a:xfrm>
                <a:off x="3436025" y="2525875"/>
                <a:ext cx="29875" cy="2289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9159" extrusionOk="0">
                    <a:moveTo>
                      <a:pt x="23" y="0"/>
                    </a:moveTo>
                    <a:cubicBezTo>
                      <a:pt x="12" y="0"/>
                      <a:pt x="0" y="4"/>
                      <a:pt x="0" y="12"/>
                    </a:cubicBezTo>
                    <a:cubicBezTo>
                      <a:pt x="620" y="2339"/>
                      <a:pt x="1132" y="4727"/>
                      <a:pt x="1086" y="7131"/>
                    </a:cubicBezTo>
                    <a:cubicBezTo>
                      <a:pt x="1070" y="7813"/>
                      <a:pt x="993" y="8465"/>
                      <a:pt x="931" y="9147"/>
                    </a:cubicBezTo>
                    <a:cubicBezTo>
                      <a:pt x="931" y="9155"/>
                      <a:pt x="938" y="9159"/>
                      <a:pt x="948" y="9159"/>
                    </a:cubicBezTo>
                    <a:cubicBezTo>
                      <a:pt x="958" y="9159"/>
                      <a:pt x="969" y="9155"/>
                      <a:pt x="977" y="9147"/>
                    </a:cubicBezTo>
                    <a:cubicBezTo>
                      <a:pt x="1086" y="8589"/>
                      <a:pt x="1148" y="7999"/>
                      <a:pt x="1163" y="7410"/>
                    </a:cubicBezTo>
                    <a:cubicBezTo>
                      <a:pt x="1194" y="6805"/>
                      <a:pt x="1194" y="6216"/>
                      <a:pt x="1148" y="5627"/>
                    </a:cubicBezTo>
                    <a:cubicBezTo>
                      <a:pt x="1055" y="4401"/>
                      <a:pt x="884" y="3192"/>
                      <a:pt x="589" y="1997"/>
                    </a:cubicBezTo>
                    <a:cubicBezTo>
                      <a:pt x="434" y="1315"/>
                      <a:pt x="233" y="679"/>
                      <a:pt x="47" y="12"/>
                    </a:cubicBezTo>
                    <a:cubicBezTo>
                      <a:pt x="47" y="4"/>
                      <a:pt x="35" y="0"/>
                      <a:pt x="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759;p50">
                <a:extLst>
                  <a:ext uri="{FF2B5EF4-FFF2-40B4-BE49-F238E27FC236}">
                    <a16:creationId xmlns:a16="http://schemas.microsoft.com/office/drawing/2014/main" id="{D39FA00E-904C-CCEA-1AB7-1148D3134092}"/>
                  </a:ext>
                </a:extLst>
              </p:cNvPr>
              <p:cNvSpPr/>
              <p:nvPr/>
            </p:nvSpPr>
            <p:spPr>
              <a:xfrm>
                <a:off x="3412750" y="2526950"/>
                <a:ext cx="51975" cy="16907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6763" extrusionOk="0">
                    <a:moveTo>
                      <a:pt x="931" y="0"/>
                    </a:moveTo>
                    <a:cubicBezTo>
                      <a:pt x="931" y="0"/>
                      <a:pt x="0" y="2358"/>
                      <a:pt x="218" y="2916"/>
                    </a:cubicBezTo>
                    <a:cubicBezTo>
                      <a:pt x="435" y="3490"/>
                      <a:pt x="853" y="3598"/>
                      <a:pt x="853" y="3598"/>
                    </a:cubicBezTo>
                    <a:cubicBezTo>
                      <a:pt x="853" y="3598"/>
                      <a:pt x="295" y="4420"/>
                      <a:pt x="683" y="5165"/>
                    </a:cubicBezTo>
                    <a:cubicBezTo>
                      <a:pt x="1086" y="5925"/>
                      <a:pt x="1970" y="5909"/>
                      <a:pt x="2017" y="6762"/>
                    </a:cubicBezTo>
                    <a:cubicBezTo>
                      <a:pt x="2017" y="6762"/>
                      <a:pt x="2079" y="3133"/>
                      <a:pt x="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760;p50">
                <a:extLst>
                  <a:ext uri="{FF2B5EF4-FFF2-40B4-BE49-F238E27FC236}">
                    <a16:creationId xmlns:a16="http://schemas.microsoft.com/office/drawing/2014/main" id="{4B763E79-79BE-5C90-611E-58A57C5A4EC1}"/>
                  </a:ext>
                </a:extLst>
              </p:cNvPr>
              <p:cNvSpPr/>
              <p:nvPr/>
            </p:nvSpPr>
            <p:spPr>
              <a:xfrm>
                <a:off x="3432525" y="2539350"/>
                <a:ext cx="29500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5398" extrusionOk="0">
                    <a:moveTo>
                      <a:pt x="218" y="0"/>
                    </a:moveTo>
                    <a:lnTo>
                      <a:pt x="218" y="0"/>
                    </a:lnTo>
                    <a:cubicBezTo>
                      <a:pt x="419" y="698"/>
                      <a:pt x="574" y="1396"/>
                      <a:pt x="714" y="2094"/>
                    </a:cubicBezTo>
                    <a:cubicBezTo>
                      <a:pt x="590" y="1970"/>
                      <a:pt x="435" y="1908"/>
                      <a:pt x="264" y="1846"/>
                    </a:cubicBezTo>
                    <a:lnTo>
                      <a:pt x="264" y="1846"/>
                    </a:lnTo>
                    <a:cubicBezTo>
                      <a:pt x="435" y="1908"/>
                      <a:pt x="590" y="2017"/>
                      <a:pt x="729" y="2156"/>
                    </a:cubicBezTo>
                    <a:cubicBezTo>
                      <a:pt x="745" y="2296"/>
                      <a:pt x="791" y="2420"/>
                      <a:pt x="807" y="2559"/>
                    </a:cubicBezTo>
                    <a:cubicBezTo>
                      <a:pt x="590" y="2327"/>
                      <a:pt x="295" y="2218"/>
                      <a:pt x="1" y="2094"/>
                    </a:cubicBezTo>
                    <a:lnTo>
                      <a:pt x="1" y="2094"/>
                    </a:lnTo>
                    <a:cubicBezTo>
                      <a:pt x="295" y="2218"/>
                      <a:pt x="605" y="2373"/>
                      <a:pt x="822" y="2637"/>
                    </a:cubicBezTo>
                    <a:cubicBezTo>
                      <a:pt x="900" y="3025"/>
                      <a:pt x="962" y="3428"/>
                      <a:pt x="1009" y="3816"/>
                    </a:cubicBezTo>
                    <a:cubicBezTo>
                      <a:pt x="853" y="3661"/>
                      <a:pt x="667" y="3552"/>
                      <a:pt x="450" y="3506"/>
                    </a:cubicBezTo>
                    <a:cubicBezTo>
                      <a:pt x="450" y="3506"/>
                      <a:pt x="435" y="3506"/>
                      <a:pt x="450" y="3537"/>
                    </a:cubicBezTo>
                    <a:cubicBezTo>
                      <a:pt x="667" y="3583"/>
                      <a:pt x="853" y="3723"/>
                      <a:pt x="1009" y="3893"/>
                    </a:cubicBezTo>
                    <a:cubicBezTo>
                      <a:pt x="1040" y="4033"/>
                      <a:pt x="1055" y="4172"/>
                      <a:pt x="1071" y="4328"/>
                    </a:cubicBezTo>
                    <a:cubicBezTo>
                      <a:pt x="962" y="4235"/>
                      <a:pt x="823" y="4157"/>
                      <a:pt x="683" y="4095"/>
                    </a:cubicBezTo>
                    <a:lnTo>
                      <a:pt x="683" y="4095"/>
                    </a:lnTo>
                    <a:cubicBezTo>
                      <a:pt x="823" y="4157"/>
                      <a:pt x="962" y="4250"/>
                      <a:pt x="1071" y="4343"/>
                    </a:cubicBezTo>
                    <a:cubicBezTo>
                      <a:pt x="1086" y="4483"/>
                      <a:pt x="1117" y="4622"/>
                      <a:pt x="1117" y="4746"/>
                    </a:cubicBezTo>
                    <a:cubicBezTo>
                      <a:pt x="900" y="4498"/>
                      <a:pt x="621" y="4312"/>
                      <a:pt x="311" y="4188"/>
                    </a:cubicBezTo>
                    <a:lnTo>
                      <a:pt x="311" y="4188"/>
                    </a:lnTo>
                    <a:cubicBezTo>
                      <a:pt x="621" y="4328"/>
                      <a:pt x="884" y="4545"/>
                      <a:pt x="1086" y="4793"/>
                    </a:cubicBezTo>
                    <a:cubicBezTo>
                      <a:pt x="1117" y="4777"/>
                      <a:pt x="1117" y="4777"/>
                      <a:pt x="1133" y="4777"/>
                    </a:cubicBezTo>
                    <a:cubicBezTo>
                      <a:pt x="1009" y="3149"/>
                      <a:pt x="714" y="1551"/>
                      <a:pt x="218" y="0"/>
                    </a:cubicBezTo>
                    <a:close/>
                    <a:moveTo>
                      <a:pt x="1133" y="4785"/>
                    </a:moveTo>
                    <a:cubicBezTo>
                      <a:pt x="1133" y="4984"/>
                      <a:pt x="1149" y="5199"/>
                      <a:pt x="1179" y="5398"/>
                    </a:cubicBezTo>
                    <a:cubicBezTo>
                      <a:pt x="1149" y="5183"/>
                      <a:pt x="1133" y="4984"/>
                      <a:pt x="1133" y="4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761;p50">
                <a:extLst>
                  <a:ext uri="{FF2B5EF4-FFF2-40B4-BE49-F238E27FC236}">
                    <a16:creationId xmlns:a16="http://schemas.microsoft.com/office/drawing/2014/main" id="{98B2243A-FE50-DFDA-3490-A9F2C49365C7}"/>
                  </a:ext>
                </a:extLst>
              </p:cNvPr>
              <p:cNvSpPr/>
              <p:nvPr/>
            </p:nvSpPr>
            <p:spPr>
              <a:xfrm>
                <a:off x="3428250" y="2574625"/>
                <a:ext cx="143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87" extrusionOk="0">
                    <a:moveTo>
                      <a:pt x="1" y="1"/>
                    </a:moveTo>
                    <a:cubicBezTo>
                      <a:pt x="202" y="63"/>
                      <a:pt x="373" y="125"/>
                      <a:pt x="575" y="187"/>
                    </a:cubicBezTo>
                    <a:cubicBezTo>
                      <a:pt x="389" y="78"/>
                      <a:pt x="202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762;p50">
                <a:extLst>
                  <a:ext uri="{FF2B5EF4-FFF2-40B4-BE49-F238E27FC236}">
                    <a16:creationId xmlns:a16="http://schemas.microsoft.com/office/drawing/2014/main" id="{927FA5E6-F872-8E91-2EAA-0F5BD18FBF6C}"/>
                  </a:ext>
                </a:extLst>
              </p:cNvPr>
              <p:cNvSpPr/>
              <p:nvPr/>
            </p:nvSpPr>
            <p:spPr>
              <a:xfrm>
                <a:off x="3434075" y="2638600"/>
                <a:ext cx="1087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41" extrusionOk="0">
                    <a:moveTo>
                      <a:pt x="1" y="1"/>
                    </a:moveTo>
                    <a:cubicBezTo>
                      <a:pt x="156" y="32"/>
                      <a:pt x="295" y="78"/>
                      <a:pt x="435" y="140"/>
                    </a:cubicBezTo>
                    <a:cubicBezTo>
                      <a:pt x="295" y="63"/>
                      <a:pt x="156" y="3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763;p50">
                <a:extLst>
                  <a:ext uri="{FF2B5EF4-FFF2-40B4-BE49-F238E27FC236}">
                    <a16:creationId xmlns:a16="http://schemas.microsoft.com/office/drawing/2014/main" id="{39E91347-588B-6FA0-4075-6E5ADDECC97C}"/>
                  </a:ext>
                </a:extLst>
              </p:cNvPr>
              <p:cNvSpPr/>
              <p:nvPr/>
            </p:nvSpPr>
            <p:spPr>
              <a:xfrm>
                <a:off x="3465875" y="2600600"/>
                <a:ext cx="620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7027" extrusionOk="0">
                    <a:moveTo>
                      <a:pt x="2420" y="1"/>
                    </a:moveTo>
                    <a:cubicBezTo>
                      <a:pt x="2032" y="265"/>
                      <a:pt x="1660" y="575"/>
                      <a:pt x="1334" y="947"/>
                    </a:cubicBezTo>
                    <a:cubicBezTo>
                      <a:pt x="1008" y="1304"/>
                      <a:pt x="745" y="1753"/>
                      <a:pt x="574" y="2219"/>
                    </a:cubicBezTo>
                    <a:cubicBezTo>
                      <a:pt x="233" y="3211"/>
                      <a:pt x="31" y="4235"/>
                      <a:pt x="16" y="5290"/>
                    </a:cubicBezTo>
                    <a:cubicBezTo>
                      <a:pt x="0" y="5864"/>
                      <a:pt x="47" y="6453"/>
                      <a:pt x="186" y="7011"/>
                    </a:cubicBezTo>
                    <a:lnTo>
                      <a:pt x="202" y="7027"/>
                    </a:lnTo>
                    <a:cubicBezTo>
                      <a:pt x="202" y="7027"/>
                      <a:pt x="233" y="7027"/>
                      <a:pt x="233" y="7011"/>
                    </a:cubicBezTo>
                    <a:cubicBezTo>
                      <a:pt x="78" y="6003"/>
                      <a:pt x="78" y="4995"/>
                      <a:pt x="248" y="3987"/>
                    </a:cubicBezTo>
                    <a:cubicBezTo>
                      <a:pt x="404" y="3010"/>
                      <a:pt x="652" y="1955"/>
                      <a:pt x="1272" y="1149"/>
                    </a:cubicBezTo>
                    <a:cubicBezTo>
                      <a:pt x="1598" y="730"/>
                      <a:pt x="2032" y="373"/>
                      <a:pt x="2451" y="32"/>
                    </a:cubicBezTo>
                    <a:cubicBezTo>
                      <a:pt x="2482" y="16"/>
                      <a:pt x="2451" y="1"/>
                      <a:pt x="24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764;p50">
                <a:extLst>
                  <a:ext uri="{FF2B5EF4-FFF2-40B4-BE49-F238E27FC236}">
                    <a16:creationId xmlns:a16="http://schemas.microsoft.com/office/drawing/2014/main" id="{941E2269-B4A5-FBD2-E968-31F3E3BB6351}"/>
                  </a:ext>
                </a:extLst>
              </p:cNvPr>
              <p:cNvSpPr/>
              <p:nvPr/>
            </p:nvSpPr>
            <p:spPr>
              <a:xfrm>
                <a:off x="3470125" y="2599050"/>
                <a:ext cx="58575" cy="11635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4654" extrusionOk="0">
                    <a:moveTo>
                      <a:pt x="2343" y="1"/>
                    </a:moveTo>
                    <a:lnTo>
                      <a:pt x="2343" y="1"/>
                    </a:lnTo>
                    <a:cubicBezTo>
                      <a:pt x="2343" y="1"/>
                      <a:pt x="1164" y="838"/>
                      <a:pt x="621" y="2017"/>
                    </a:cubicBezTo>
                    <a:cubicBezTo>
                      <a:pt x="32" y="3196"/>
                      <a:pt x="1" y="4654"/>
                      <a:pt x="1" y="4654"/>
                    </a:cubicBezTo>
                    <a:cubicBezTo>
                      <a:pt x="234" y="4282"/>
                      <a:pt x="482" y="3956"/>
                      <a:pt x="792" y="3646"/>
                    </a:cubicBezTo>
                    <a:cubicBezTo>
                      <a:pt x="1257" y="3180"/>
                      <a:pt x="1645" y="2855"/>
                      <a:pt x="1707" y="2544"/>
                    </a:cubicBezTo>
                    <a:cubicBezTo>
                      <a:pt x="1769" y="2234"/>
                      <a:pt x="1242" y="2002"/>
                      <a:pt x="1242" y="2002"/>
                    </a:cubicBezTo>
                    <a:lnTo>
                      <a:pt x="1242" y="2002"/>
                    </a:lnTo>
                    <a:cubicBezTo>
                      <a:pt x="1242" y="2002"/>
                      <a:pt x="1371" y="2024"/>
                      <a:pt x="1532" y="2024"/>
                    </a:cubicBezTo>
                    <a:cubicBezTo>
                      <a:pt x="1727" y="2024"/>
                      <a:pt x="1969" y="1991"/>
                      <a:pt x="2079" y="1847"/>
                    </a:cubicBezTo>
                    <a:cubicBezTo>
                      <a:pt x="2265" y="1567"/>
                      <a:pt x="2343" y="1"/>
                      <a:pt x="2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765;p50">
                <a:extLst>
                  <a:ext uri="{FF2B5EF4-FFF2-40B4-BE49-F238E27FC236}">
                    <a16:creationId xmlns:a16="http://schemas.microsoft.com/office/drawing/2014/main" id="{702E272F-2552-2F2F-7927-FD5AAA159ABC}"/>
                  </a:ext>
                </a:extLst>
              </p:cNvPr>
              <p:cNvSpPr/>
              <p:nvPr/>
            </p:nvSpPr>
            <p:spPr>
              <a:xfrm>
                <a:off x="3470525" y="2609525"/>
                <a:ext cx="4772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925" extrusionOk="0">
                    <a:moveTo>
                      <a:pt x="1808" y="105"/>
                    </a:moveTo>
                    <a:lnTo>
                      <a:pt x="1474" y="756"/>
                    </a:lnTo>
                    <a:lnTo>
                      <a:pt x="1474" y="756"/>
                    </a:lnTo>
                    <a:cubicBezTo>
                      <a:pt x="1376" y="761"/>
                      <a:pt x="1278" y="778"/>
                      <a:pt x="1179" y="807"/>
                    </a:cubicBezTo>
                    <a:cubicBezTo>
                      <a:pt x="1375" y="555"/>
                      <a:pt x="1596" y="329"/>
                      <a:pt x="1808" y="105"/>
                    </a:cubicBezTo>
                    <a:close/>
                    <a:moveTo>
                      <a:pt x="1468" y="768"/>
                    </a:moveTo>
                    <a:lnTo>
                      <a:pt x="1393" y="915"/>
                    </a:lnTo>
                    <a:lnTo>
                      <a:pt x="1393" y="915"/>
                    </a:lnTo>
                    <a:cubicBezTo>
                      <a:pt x="1294" y="927"/>
                      <a:pt x="1192" y="945"/>
                      <a:pt x="1086" y="962"/>
                    </a:cubicBezTo>
                    <a:cubicBezTo>
                      <a:pt x="1102" y="916"/>
                      <a:pt x="1148" y="885"/>
                      <a:pt x="1164" y="838"/>
                    </a:cubicBezTo>
                    <a:cubicBezTo>
                      <a:pt x="1261" y="799"/>
                      <a:pt x="1366" y="778"/>
                      <a:pt x="1468" y="768"/>
                    </a:cubicBezTo>
                    <a:close/>
                    <a:moveTo>
                      <a:pt x="1387" y="927"/>
                    </a:moveTo>
                    <a:lnTo>
                      <a:pt x="1226" y="1241"/>
                    </a:lnTo>
                    <a:cubicBezTo>
                      <a:pt x="1102" y="1241"/>
                      <a:pt x="993" y="1241"/>
                      <a:pt x="869" y="1288"/>
                    </a:cubicBezTo>
                    <a:cubicBezTo>
                      <a:pt x="931" y="1195"/>
                      <a:pt x="1008" y="1086"/>
                      <a:pt x="1071" y="993"/>
                    </a:cubicBezTo>
                    <a:cubicBezTo>
                      <a:pt x="1176" y="968"/>
                      <a:pt x="1281" y="944"/>
                      <a:pt x="1387" y="927"/>
                    </a:cubicBezTo>
                    <a:close/>
                    <a:moveTo>
                      <a:pt x="1862" y="1"/>
                    </a:moveTo>
                    <a:lnTo>
                      <a:pt x="1812" y="97"/>
                    </a:lnTo>
                    <a:lnTo>
                      <a:pt x="1812" y="97"/>
                    </a:lnTo>
                    <a:cubicBezTo>
                      <a:pt x="1349" y="563"/>
                      <a:pt x="896" y="1051"/>
                      <a:pt x="621" y="1660"/>
                    </a:cubicBezTo>
                    <a:cubicBezTo>
                      <a:pt x="528" y="1862"/>
                      <a:pt x="435" y="2094"/>
                      <a:pt x="373" y="2327"/>
                    </a:cubicBezTo>
                    <a:cubicBezTo>
                      <a:pt x="342" y="2374"/>
                      <a:pt x="326" y="2436"/>
                      <a:pt x="326" y="2467"/>
                    </a:cubicBezTo>
                    <a:cubicBezTo>
                      <a:pt x="202" y="2947"/>
                      <a:pt x="78" y="3444"/>
                      <a:pt x="0" y="3925"/>
                    </a:cubicBezTo>
                    <a:cubicBezTo>
                      <a:pt x="62" y="3676"/>
                      <a:pt x="93" y="3444"/>
                      <a:pt x="171" y="3180"/>
                    </a:cubicBezTo>
                    <a:cubicBezTo>
                      <a:pt x="264" y="3149"/>
                      <a:pt x="373" y="3103"/>
                      <a:pt x="481" y="3103"/>
                    </a:cubicBezTo>
                    <a:lnTo>
                      <a:pt x="481" y="3087"/>
                    </a:lnTo>
                    <a:cubicBezTo>
                      <a:pt x="388" y="3087"/>
                      <a:pt x="264" y="3103"/>
                      <a:pt x="171" y="3149"/>
                    </a:cubicBezTo>
                    <a:cubicBezTo>
                      <a:pt x="233" y="2916"/>
                      <a:pt x="295" y="2699"/>
                      <a:pt x="373" y="2482"/>
                    </a:cubicBezTo>
                    <a:cubicBezTo>
                      <a:pt x="605" y="2436"/>
                      <a:pt x="838" y="2405"/>
                      <a:pt x="1071" y="2389"/>
                    </a:cubicBezTo>
                    <a:cubicBezTo>
                      <a:pt x="1016" y="2385"/>
                      <a:pt x="961" y="2384"/>
                      <a:pt x="906" y="2384"/>
                    </a:cubicBezTo>
                    <a:cubicBezTo>
                      <a:pt x="729" y="2384"/>
                      <a:pt x="554" y="2404"/>
                      <a:pt x="388" y="2451"/>
                    </a:cubicBezTo>
                    <a:cubicBezTo>
                      <a:pt x="404" y="2405"/>
                      <a:pt x="404" y="2374"/>
                      <a:pt x="435" y="2327"/>
                    </a:cubicBezTo>
                    <a:cubicBezTo>
                      <a:pt x="590" y="2296"/>
                      <a:pt x="745" y="2281"/>
                      <a:pt x="884" y="2250"/>
                    </a:cubicBezTo>
                    <a:cubicBezTo>
                      <a:pt x="729" y="2250"/>
                      <a:pt x="574" y="2281"/>
                      <a:pt x="450" y="2312"/>
                    </a:cubicBezTo>
                    <a:cubicBezTo>
                      <a:pt x="497" y="2125"/>
                      <a:pt x="574" y="1939"/>
                      <a:pt x="652" y="1753"/>
                    </a:cubicBezTo>
                    <a:cubicBezTo>
                      <a:pt x="714" y="1598"/>
                      <a:pt x="791" y="1459"/>
                      <a:pt x="884" y="1319"/>
                    </a:cubicBezTo>
                    <a:cubicBezTo>
                      <a:pt x="1008" y="1288"/>
                      <a:pt x="1148" y="1272"/>
                      <a:pt x="1257" y="1272"/>
                    </a:cubicBezTo>
                    <a:lnTo>
                      <a:pt x="1438" y="919"/>
                    </a:lnTo>
                    <a:lnTo>
                      <a:pt x="1438" y="919"/>
                    </a:lnTo>
                    <a:cubicBezTo>
                      <a:pt x="1502" y="911"/>
                      <a:pt x="1566" y="906"/>
                      <a:pt x="1630" y="906"/>
                    </a:cubicBezTo>
                    <a:cubicBezTo>
                      <a:pt x="1707" y="906"/>
                      <a:pt x="1784" y="913"/>
                      <a:pt x="1862" y="931"/>
                    </a:cubicBezTo>
                    <a:cubicBezTo>
                      <a:pt x="1776" y="910"/>
                      <a:pt x="1690" y="901"/>
                      <a:pt x="1603" y="901"/>
                    </a:cubicBezTo>
                    <a:cubicBezTo>
                      <a:pt x="1550" y="901"/>
                      <a:pt x="1497" y="904"/>
                      <a:pt x="1442" y="910"/>
                    </a:cubicBezTo>
                    <a:lnTo>
                      <a:pt x="1442" y="910"/>
                    </a:lnTo>
                    <a:lnTo>
                      <a:pt x="1517" y="765"/>
                    </a:lnTo>
                    <a:lnTo>
                      <a:pt x="1517" y="765"/>
                    </a:lnTo>
                    <a:cubicBezTo>
                      <a:pt x="1560" y="762"/>
                      <a:pt x="1603" y="761"/>
                      <a:pt x="1644" y="761"/>
                    </a:cubicBezTo>
                    <a:cubicBezTo>
                      <a:pt x="1606" y="757"/>
                      <a:pt x="1567" y="755"/>
                      <a:pt x="1528" y="755"/>
                    </a:cubicBezTo>
                    <a:cubicBezTo>
                      <a:pt x="1526" y="755"/>
                      <a:pt x="1524" y="755"/>
                      <a:pt x="1522" y="755"/>
                    </a:cubicBezTo>
                    <a:lnTo>
                      <a:pt x="1522" y="755"/>
                    </a:lnTo>
                    <a:lnTo>
                      <a:pt x="1908" y="1"/>
                    </a:lnTo>
                    <a:lnTo>
                      <a:pt x="1908" y="1"/>
                    </a:lnTo>
                    <a:cubicBezTo>
                      <a:pt x="1898" y="11"/>
                      <a:pt x="1887" y="22"/>
                      <a:pt x="1877" y="32"/>
                    </a:cubicBezTo>
                    <a:lnTo>
                      <a:pt x="1877" y="32"/>
                    </a:lnTo>
                    <a:cubicBezTo>
                      <a:pt x="1877" y="32"/>
                      <a:pt x="1877" y="32"/>
                      <a:pt x="1877" y="32"/>
                    </a:cubicBezTo>
                    <a:cubicBezTo>
                      <a:pt x="1877" y="1"/>
                      <a:pt x="1877" y="1"/>
                      <a:pt x="1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766;p50">
                <a:extLst>
                  <a:ext uri="{FF2B5EF4-FFF2-40B4-BE49-F238E27FC236}">
                    <a16:creationId xmlns:a16="http://schemas.microsoft.com/office/drawing/2014/main" id="{1DDD6AB6-FB62-D93C-92D6-4580A65D6A21}"/>
                  </a:ext>
                </a:extLst>
              </p:cNvPr>
              <p:cNvSpPr/>
              <p:nvPr/>
            </p:nvSpPr>
            <p:spPr>
              <a:xfrm>
                <a:off x="3511625" y="2636000"/>
                <a:ext cx="585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8" extrusionOk="0">
                    <a:moveTo>
                      <a:pt x="117" y="0"/>
                    </a:moveTo>
                    <a:cubicBezTo>
                      <a:pt x="78" y="0"/>
                      <a:pt x="39" y="4"/>
                      <a:pt x="0" y="12"/>
                    </a:cubicBezTo>
                    <a:lnTo>
                      <a:pt x="0" y="27"/>
                    </a:lnTo>
                    <a:cubicBezTo>
                      <a:pt x="78" y="12"/>
                      <a:pt x="155" y="12"/>
                      <a:pt x="233" y="12"/>
                    </a:cubicBezTo>
                    <a:cubicBezTo>
                      <a:pt x="194" y="4"/>
                      <a:pt x="155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767;p50">
                <a:extLst>
                  <a:ext uri="{FF2B5EF4-FFF2-40B4-BE49-F238E27FC236}">
                    <a16:creationId xmlns:a16="http://schemas.microsoft.com/office/drawing/2014/main" id="{A735A7D6-92EC-3820-EADF-A76D40407FF7}"/>
                  </a:ext>
                </a:extLst>
              </p:cNvPr>
              <p:cNvSpPr/>
              <p:nvPr/>
            </p:nvSpPr>
            <p:spPr>
              <a:xfrm>
                <a:off x="3487200" y="2674275"/>
                <a:ext cx="972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79" extrusionOk="0">
                    <a:moveTo>
                      <a:pt x="357" y="1"/>
                    </a:moveTo>
                    <a:cubicBezTo>
                      <a:pt x="248" y="1"/>
                      <a:pt x="109" y="16"/>
                      <a:pt x="0" y="78"/>
                    </a:cubicBezTo>
                    <a:cubicBezTo>
                      <a:pt x="109" y="47"/>
                      <a:pt x="233" y="32"/>
                      <a:pt x="357" y="16"/>
                    </a:cubicBezTo>
                    <a:cubicBezTo>
                      <a:pt x="388" y="16"/>
                      <a:pt x="388" y="1"/>
                      <a:pt x="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768;p50">
                <a:extLst>
                  <a:ext uri="{FF2B5EF4-FFF2-40B4-BE49-F238E27FC236}">
                    <a16:creationId xmlns:a16="http://schemas.microsoft.com/office/drawing/2014/main" id="{82EF4420-9133-C76A-82FD-0F2999273EA3}"/>
                  </a:ext>
                </a:extLst>
              </p:cNvPr>
              <p:cNvSpPr/>
              <p:nvPr/>
            </p:nvSpPr>
            <p:spPr>
              <a:xfrm>
                <a:off x="3486025" y="2661100"/>
                <a:ext cx="410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64" h="23" extrusionOk="0">
                    <a:moveTo>
                      <a:pt x="156" y="0"/>
                    </a:moveTo>
                    <a:cubicBezTo>
                      <a:pt x="156" y="8"/>
                      <a:pt x="160" y="12"/>
                      <a:pt x="162" y="12"/>
                    </a:cubicBezTo>
                    <a:cubicBezTo>
                      <a:pt x="164" y="12"/>
                      <a:pt x="164" y="8"/>
                      <a:pt x="156" y="0"/>
                    </a:cubicBezTo>
                    <a:close/>
                    <a:moveTo>
                      <a:pt x="156" y="0"/>
                    </a:moveTo>
                    <a:cubicBezTo>
                      <a:pt x="94" y="0"/>
                      <a:pt x="63" y="0"/>
                      <a:pt x="1" y="16"/>
                    </a:cubicBezTo>
                    <a:cubicBezTo>
                      <a:pt x="19" y="20"/>
                      <a:pt x="37" y="22"/>
                      <a:pt x="54" y="22"/>
                    </a:cubicBezTo>
                    <a:cubicBezTo>
                      <a:pt x="96" y="22"/>
                      <a:pt x="134" y="11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769;p50">
                <a:extLst>
                  <a:ext uri="{FF2B5EF4-FFF2-40B4-BE49-F238E27FC236}">
                    <a16:creationId xmlns:a16="http://schemas.microsoft.com/office/drawing/2014/main" id="{C987F7D7-B17A-0384-0E54-A0837AEF0E33}"/>
                  </a:ext>
                </a:extLst>
              </p:cNvPr>
              <p:cNvSpPr/>
              <p:nvPr/>
            </p:nvSpPr>
            <p:spPr>
              <a:xfrm>
                <a:off x="3382900" y="2642100"/>
                <a:ext cx="8687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5197" extrusionOk="0">
                    <a:moveTo>
                      <a:pt x="31" y="0"/>
                    </a:moveTo>
                    <a:cubicBezTo>
                      <a:pt x="20" y="0"/>
                      <a:pt x="8" y="26"/>
                      <a:pt x="3" y="33"/>
                    </a:cubicBezTo>
                    <a:lnTo>
                      <a:pt x="3" y="33"/>
                    </a:lnTo>
                    <a:cubicBezTo>
                      <a:pt x="2" y="32"/>
                      <a:pt x="1" y="32"/>
                      <a:pt x="0" y="31"/>
                    </a:cubicBezTo>
                    <a:lnTo>
                      <a:pt x="0" y="31"/>
                    </a:lnTo>
                    <a:cubicBezTo>
                      <a:pt x="0" y="34"/>
                      <a:pt x="1" y="35"/>
                      <a:pt x="1" y="35"/>
                    </a:cubicBezTo>
                    <a:cubicBezTo>
                      <a:pt x="2" y="35"/>
                      <a:pt x="2" y="34"/>
                      <a:pt x="3" y="33"/>
                    </a:cubicBezTo>
                    <a:lnTo>
                      <a:pt x="3" y="33"/>
                    </a:lnTo>
                    <a:cubicBezTo>
                      <a:pt x="421" y="234"/>
                      <a:pt x="854" y="404"/>
                      <a:pt x="1225" y="683"/>
                    </a:cubicBezTo>
                    <a:cubicBezTo>
                      <a:pt x="1892" y="1179"/>
                      <a:pt x="2358" y="1970"/>
                      <a:pt x="2714" y="2730"/>
                    </a:cubicBezTo>
                    <a:cubicBezTo>
                      <a:pt x="3071" y="3506"/>
                      <a:pt x="3304" y="4328"/>
                      <a:pt x="3428" y="5181"/>
                    </a:cubicBezTo>
                    <a:lnTo>
                      <a:pt x="3443" y="5196"/>
                    </a:lnTo>
                    <a:cubicBezTo>
                      <a:pt x="3474" y="5196"/>
                      <a:pt x="3474" y="5181"/>
                      <a:pt x="3474" y="5181"/>
                    </a:cubicBezTo>
                    <a:cubicBezTo>
                      <a:pt x="3428" y="4684"/>
                      <a:pt x="3335" y="4204"/>
                      <a:pt x="3195" y="3738"/>
                    </a:cubicBezTo>
                    <a:cubicBezTo>
                      <a:pt x="2947" y="2916"/>
                      <a:pt x="2559" y="2110"/>
                      <a:pt x="2032" y="1396"/>
                    </a:cubicBezTo>
                    <a:cubicBezTo>
                      <a:pt x="1784" y="1055"/>
                      <a:pt x="1474" y="760"/>
                      <a:pt x="1117" y="528"/>
                    </a:cubicBezTo>
                    <a:cubicBezTo>
                      <a:pt x="791" y="311"/>
                      <a:pt x="419" y="140"/>
                      <a:pt x="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770;p50">
                <a:extLst>
                  <a:ext uri="{FF2B5EF4-FFF2-40B4-BE49-F238E27FC236}">
                    <a16:creationId xmlns:a16="http://schemas.microsoft.com/office/drawing/2014/main" id="{145F0122-54E6-D408-DC46-6E5F440769D6}"/>
                  </a:ext>
                </a:extLst>
              </p:cNvPr>
              <p:cNvSpPr/>
              <p:nvPr/>
            </p:nvSpPr>
            <p:spPr>
              <a:xfrm>
                <a:off x="3381725" y="2641325"/>
                <a:ext cx="744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322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435" y="1257"/>
                      <a:pt x="652" y="1427"/>
                    </a:cubicBezTo>
                    <a:cubicBezTo>
                      <a:pt x="702" y="1473"/>
                      <a:pt x="775" y="1490"/>
                      <a:pt x="856" y="1490"/>
                    </a:cubicBezTo>
                    <a:cubicBezTo>
                      <a:pt x="1076" y="1490"/>
                      <a:pt x="1350" y="1365"/>
                      <a:pt x="1350" y="1365"/>
                    </a:cubicBezTo>
                    <a:lnTo>
                      <a:pt x="1350" y="1365"/>
                    </a:lnTo>
                    <a:cubicBezTo>
                      <a:pt x="1350" y="1365"/>
                      <a:pt x="978" y="1675"/>
                      <a:pt x="1086" y="1908"/>
                    </a:cubicBezTo>
                    <a:cubicBezTo>
                      <a:pt x="1226" y="2141"/>
                      <a:pt x="1614" y="2327"/>
                      <a:pt x="2094" y="2591"/>
                    </a:cubicBezTo>
                    <a:cubicBezTo>
                      <a:pt x="2405" y="2792"/>
                      <a:pt x="2699" y="2994"/>
                      <a:pt x="2979" y="3226"/>
                    </a:cubicBezTo>
                    <a:cubicBezTo>
                      <a:pt x="2979" y="3226"/>
                      <a:pt x="2606" y="2063"/>
                      <a:pt x="1862" y="1241"/>
                    </a:cubicBezTo>
                    <a:cubicBezTo>
                      <a:pt x="1148" y="40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771;p50">
                <a:extLst>
                  <a:ext uri="{FF2B5EF4-FFF2-40B4-BE49-F238E27FC236}">
                    <a16:creationId xmlns:a16="http://schemas.microsoft.com/office/drawing/2014/main" id="{1F534FAD-D713-76C4-E573-FEE4AC481755}"/>
                  </a:ext>
                </a:extLst>
              </p:cNvPr>
              <p:cNvSpPr/>
              <p:nvPr/>
            </p:nvSpPr>
            <p:spPr>
              <a:xfrm>
                <a:off x="3394900" y="2648300"/>
                <a:ext cx="60125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2715" extrusionOk="0">
                    <a:moveTo>
                      <a:pt x="1673" y="1676"/>
                    </a:moveTo>
                    <a:cubicBezTo>
                      <a:pt x="1538" y="1676"/>
                      <a:pt x="1391" y="1677"/>
                      <a:pt x="1257" y="1707"/>
                    </a:cubicBezTo>
                    <a:cubicBezTo>
                      <a:pt x="1396" y="1691"/>
                      <a:pt x="1534" y="1676"/>
                      <a:pt x="1673" y="1676"/>
                    </a:cubicBez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280" y="187"/>
                      <a:pt x="528" y="373"/>
                      <a:pt x="761" y="605"/>
                    </a:cubicBezTo>
                    <a:cubicBezTo>
                      <a:pt x="739" y="604"/>
                      <a:pt x="716" y="603"/>
                      <a:pt x="694" y="603"/>
                    </a:cubicBezTo>
                    <a:cubicBezTo>
                      <a:pt x="499" y="603"/>
                      <a:pt x="307" y="662"/>
                      <a:pt x="141" y="745"/>
                    </a:cubicBezTo>
                    <a:cubicBezTo>
                      <a:pt x="287" y="684"/>
                      <a:pt x="452" y="642"/>
                      <a:pt x="630" y="642"/>
                    </a:cubicBezTo>
                    <a:cubicBezTo>
                      <a:pt x="678" y="642"/>
                      <a:pt x="727" y="645"/>
                      <a:pt x="776" y="652"/>
                    </a:cubicBezTo>
                    <a:lnTo>
                      <a:pt x="901" y="761"/>
                    </a:lnTo>
                    <a:cubicBezTo>
                      <a:pt x="777" y="761"/>
                      <a:pt x="684" y="776"/>
                      <a:pt x="560" y="807"/>
                    </a:cubicBezTo>
                    <a:lnTo>
                      <a:pt x="560" y="807"/>
                    </a:lnTo>
                    <a:cubicBezTo>
                      <a:pt x="650" y="784"/>
                      <a:pt x="733" y="770"/>
                      <a:pt x="819" y="770"/>
                    </a:cubicBezTo>
                    <a:cubicBezTo>
                      <a:pt x="851" y="770"/>
                      <a:pt x="883" y="772"/>
                      <a:pt x="916" y="776"/>
                    </a:cubicBezTo>
                    <a:cubicBezTo>
                      <a:pt x="1102" y="978"/>
                      <a:pt x="1288" y="1195"/>
                      <a:pt x="1459" y="1396"/>
                    </a:cubicBezTo>
                    <a:cubicBezTo>
                      <a:pt x="1438" y="1392"/>
                      <a:pt x="1417" y="1390"/>
                      <a:pt x="1397" y="1390"/>
                    </a:cubicBezTo>
                    <a:cubicBezTo>
                      <a:pt x="1340" y="1390"/>
                      <a:pt x="1283" y="1405"/>
                      <a:pt x="1226" y="1427"/>
                    </a:cubicBezTo>
                    <a:cubicBezTo>
                      <a:pt x="1278" y="1427"/>
                      <a:pt x="1330" y="1414"/>
                      <a:pt x="1386" y="1414"/>
                    </a:cubicBezTo>
                    <a:cubicBezTo>
                      <a:pt x="1414" y="1414"/>
                      <a:pt x="1443" y="1417"/>
                      <a:pt x="1474" y="1427"/>
                    </a:cubicBezTo>
                    <a:cubicBezTo>
                      <a:pt x="1521" y="1458"/>
                      <a:pt x="1536" y="1505"/>
                      <a:pt x="1567" y="1536"/>
                    </a:cubicBezTo>
                    <a:cubicBezTo>
                      <a:pt x="1513" y="1532"/>
                      <a:pt x="1458" y="1530"/>
                      <a:pt x="1403" y="1530"/>
                    </a:cubicBezTo>
                    <a:cubicBezTo>
                      <a:pt x="1225" y="1530"/>
                      <a:pt x="1047" y="1551"/>
                      <a:pt x="870" y="1598"/>
                    </a:cubicBezTo>
                    <a:cubicBezTo>
                      <a:pt x="1044" y="1563"/>
                      <a:pt x="1218" y="1546"/>
                      <a:pt x="1406" y="1546"/>
                    </a:cubicBezTo>
                    <a:cubicBezTo>
                      <a:pt x="1469" y="1546"/>
                      <a:pt x="1533" y="1548"/>
                      <a:pt x="1598" y="1552"/>
                    </a:cubicBezTo>
                    <a:cubicBezTo>
                      <a:pt x="1630" y="1598"/>
                      <a:pt x="1645" y="1629"/>
                      <a:pt x="1676" y="1676"/>
                    </a:cubicBezTo>
                    <a:cubicBezTo>
                      <a:pt x="1675" y="1676"/>
                      <a:pt x="1674" y="1676"/>
                      <a:pt x="1673" y="1676"/>
                    </a:cubicBezTo>
                    <a:lnTo>
                      <a:pt x="1673" y="1676"/>
                    </a:lnTo>
                    <a:cubicBezTo>
                      <a:pt x="1679" y="1676"/>
                      <a:pt x="1685" y="1676"/>
                      <a:pt x="1692" y="1676"/>
                    </a:cubicBezTo>
                    <a:lnTo>
                      <a:pt x="2033" y="2203"/>
                    </a:lnTo>
                    <a:cubicBezTo>
                      <a:pt x="2018" y="2193"/>
                      <a:pt x="2002" y="2190"/>
                      <a:pt x="1985" y="2190"/>
                    </a:cubicBezTo>
                    <a:cubicBezTo>
                      <a:pt x="1948" y="2190"/>
                      <a:pt x="1905" y="2208"/>
                      <a:pt x="1862" y="2218"/>
                    </a:cubicBezTo>
                    <a:cubicBezTo>
                      <a:pt x="1924" y="2218"/>
                      <a:pt x="2002" y="2218"/>
                      <a:pt x="2064" y="2234"/>
                    </a:cubicBezTo>
                    <a:cubicBezTo>
                      <a:pt x="2157" y="2389"/>
                      <a:pt x="2250" y="2544"/>
                      <a:pt x="2343" y="2715"/>
                    </a:cubicBezTo>
                    <a:cubicBezTo>
                      <a:pt x="2389" y="2715"/>
                      <a:pt x="2405" y="2715"/>
                      <a:pt x="2389" y="2699"/>
                    </a:cubicBezTo>
                    <a:cubicBezTo>
                      <a:pt x="1800" y="1629"/>
                      <a:pt x="1056" y="65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772;p50">
                <a:extLst>
                  <a:ext uri="{FF2B5EF4-FFF2-40B4-BE49-F238E27FC236}">
                    <a16:creationId xmlns:a16="http://schemas.microsoft.com/office/drawing/2014/main" id="{FAE728FF-280C-3BF8-6D3F-CC4242A7532F}"/>
                  </a:ext>
                </a:extLst>
              </p:cNvPr>
              <p:cNvSpPr/>
              <p:nvPr/>
            </p:nvSpPr>
            <p:spPr>
              <a:xfrm>
                <a:off x="3424000" y="2693675"/>
                <a:ext cx="815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2" extrusionOk="0">
                    <a:moveTo>
                      <a:pt x="326" y="0"/>
                    </a:moveTo>
                    <a:cubicBezTo>
                      <a:pt x="217" y="0"/>
                      <a:pt x="93" y="0"/>
                      <a:pt x="0" y="31"/>
                    </a:cubicBezTo>
                    <a:cubicBezTo>
                      <a:pt x="124" y="16"/>
                      <a:pt x="233" y="16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773;p50">
                <a:extLst>
                  <a:ext uri="{FF2B5EF4-FFF2-40B4-BE49-F238E27FC236}">
                    <a16:creationId xmlns:a16="http://schemas.microsoft.com/office/drawing/2014/main" id="{53D77A24-1C5C-57EB-2DE4-C26A3B6AB484}"/>
                  </a:ext>
                </a:extLst>
              </p:cNvPr>
              <p:cNvSpPr/>
              <p:nvPr/>
            </p:nvSpPr>
            <p:spPr>
              <a:xfrm>
                <a:off x="3403825" y="2660700"/>
                <a:ext cx="3900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3" extrusionOk="0">
                    <a:moveTo>
                      <a:pt x="1" y="1"/>
                    </a:moveTo>
                    <a:cubicBezTo>
                      <a:pt x="24" y="9"/>
                      <a:pt x="47" y="13"/>
                      <a:pt x="72" y="13"/>
                    </a:cubicBezTo>
                    <a:cubicBezTo>
                      <a:pt x="98" y="13"/>
                      <a:pt x="125" y="9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774;p50">
                <a:extLst>
                  <a:ext uri="{FF2B5EF4-FFF2-40B4-BE49-F238E27FC236}">
                    <a16:creationId xmlns:a16="http://schemas.microsoft.com/office/drawing/2014/main" id="{0DE7B9FE-C6D7-A126-74DC-2F404AA03831}"/>
                  </a:ext>
                </a:extLst>
              </p:cNvPr>
              <p:cNvSpPr/>
              <p:nvPr/>
            </p:nvSpPr>
            <p:spPr>
              <a:xfrm>
                <a:off x="3428250" y="2726625"/>
                <a:ext cx="647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3367" extrusionOk="0">
                    <a:moveTo>
                      <a:pt x="466" y="1"/>
                    </a:moveTo>
                    <a:lnTo>
                      <a:pt x="373" y="667"/>
                    </a:lnTo>
                    <a:lnTo>
                      <a:pt x="1" y="3366"/>
                    </a:lnTo>
                    <a:lnTo>
                      <a:pt x="2591" y="3366"/>
                    </a:lnTo>
                    <a:lnTo>
                      <a:pt x="2219" y="667"/>
                    </a:lnTo>
                    <a:lnTo>
                      <a:pt x="21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775;p50">
                <a:extLst>
                  <a:ext uri="{FF2B5EF4-FFF2-40B4-BE49-F238E27FC236}">
                    <a16:creationId xmlns:a16="http://schemas.microsoft.com/office/drawing/2014/main" id="{0F5FE8CF-B28D-E8F2-5EFA-9A7377B17B46}"/>
                  </a:ext>
                </a:extLst>
              </p:cNvPr>
              <p:cNvSpPr/>
              <p:nvPr/>
            </p:nvSpPr>
            <p:spPr>
              <a:xfrm>
                <a:off x="3437575" y="2726625"/>
                <a:ext cx="4615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668" extrusionOk="0">
                    <a:moveTo>
                      <a:pt x="93" y="1"/>
                    </a:moveTo>
                    <a:lnTo>
                      <a:pt x="0" y="667"/>
                    </a:lnTo>
                    <a:lnTo>
                      <a:pt x="1846" y="667"/>
                    </a:lnTo>
                    <a:lnTo>
                      <a:pt x="17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776;p50">
                <a:extLst>
                  <a:ext uri="{FF2B5EF4-FFF2-40B4-BE49-F238E27FC236}">
                    <a16:creationId xmlns:a16="http://schemas.microsoft.com/office/drawing/2014/main" id="{9C03EDCE-A7E2-7F25-4ECF-B3929E6EFC02}"/>
                  </a:ext>
                </a:extLst>
              </p:cNvPr>
              <p:cNvSpPr/>
              <p:nvPr/>
            </p:nvSpPr>
            <p:spPr>
              <a:xfrm>
                <a:off x="3434075" y="2720025"/>
                <a:ext cx="53525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591" extrusionOk="0">
                    <a:moveTo>
                      <a:pt x="0" y="1"/>
                    </a:moveTo>
                    <a:lnTo>
                      <a:pt x="0" y="590"/>
                    </a:lnTo>
                    <a:lnTo>
                      <a:pt x="2141" y="590"/>
                    </a:lnTo>
                    <a:lnTo>
                      <a:pt x="214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1C8966F4-DD8D-F886-B577-838A7A815A34}"/>
              </a:ext>
            </a:extLst>
          </p:cNvPr>
          <p:cNvGrpSpPr/>
          <p:nvPr/>
        </p:nvGrpSpPr>
        <p:grpSpPr>
          <a:xfrm>
            <a:off x="6609780" y="718908"/>
            <a:ext cx="1873325" cy="1541873"/>
            <a:chOff x="172075" y="439775"/>
            <a:chExt cx="4617706" cy="4168770"/>
          </a:xfrm>
        </p:grpSpPr>
        <p:sp>
          <p:nvSpPr>
            <p:cNvPr id="542" name="Google Shape;2973;p55">
              <a:extLst>
                <a:ext uri="{FF2B5EF4-FFF2-40B4-BE49-F238E27FC236}">
                  <a16:creationId xmlns:a16="http://schemas.microsoft.com/office/drawing/2014/main" id="{70A94238-646D-492F-1BFA-5D27E75778C3}"/>
                </a:ext>
              </a:extLst>
            </p:cNvPr>
            <p:cNvSpPr/>
            <p:nvPr/>
          </p:nvSpPr>
          <p:spPr>
            <a:xfrm>
              <a:off x="172075" y="439775"/>
              <a:ext cx="4617706" cy="4168767"/>
            </a:xfrm>
            <a:custGeom>
              <a:avLst/>
              <a:gdLst/>
              <a:ahLst/>
              <a:cxnLst/>
              <a:rect l="l" t="t" r="r" b="b"/>
              <a:pathLst>
                <a:path w="11672" h="11148" extrusionOk="0">
                  <a:moveTo>
                    <a:pt x="4224" y="0"/>
                  </a:moveTo>
                  <a:cubicBezTo>
                    <a:pt x="3446" y="0"/>
                    <a:pt x="2645" y="288"/>
                    <a:pt x="2046" y="770"/>
                  </a:cubicBezTo>
                  <a:cubicBezTo>
                    <a:pt x="1067" y="1562"/>
                    <a:pt x="556" y="2767"/>
                    <a:pt x="344" y="3970"/>
                  </a:cubicBezTo>
                  <a:cubicBezTo>
                    <a:pt x="0" y="5922"/>
                    <a:pt x="350" y="7917"/>
                    <a:pt x="701" y="9869"/>
                  </a:cubicBezTo>
                  <a:lnTo>
                    <a:pt x="754" y="11147"/>
                  </a:lnTo>
                  <a:lnTo>
                    <a:pt x="11413" y="11123"/>
                  </a:lnTo>
                  <a:cubicBezTo>
                    <a:pt x="11672" y="10650"/>
                    <a:pt x="11379" y="9991"/>
                    <a:pt x="10843" y="9832"/>
                  </a:cubicBezTo>
                  <a:cubicBezTo>
                    <a:pt x="10732" y="9800"/>
                    <a:pt x="10611" y="9784"/>
                    <a:pt x="10521" y="9715"/>
                  </a:cubicBezTo>
                  <a:cubicBezTo>
                    <a:pt x="10389" y="9614"/>
                    <a:pt x="10369" y="9426"/>
                    <a:pt x="10414" y="9271"/>
                  </a:cubicBezTo>
                  <a:cubicBezTo>
                    <a:pt x="10461" y="9116"/>
                    <a:pt x="10558" y="8982"/>
                    <a:pt x="10633" y="8838"/>
                  </a:cubicBezTo>
                  <a:cubicBezTo>
                    <a:pt x="10891" y="8346"/>
                    <a:pt x="10860" y="7730"/>
                    <a:pt x="10556" y="7264"/>
                  </a:cubicBezTo>
                  <a:cubicBezTo>
                    <a:pt x="10250" y="6798"/>
                    <a:pt x="9681" y="6497"/>
                    <a:pt x="9101" y="6497"/>
                  </a:cubicBezTo>
                  <a:cubicBezTo>
                    <a:pt x="8939" y="6497"/>
                    <a:pt x="8771" y="6517"/>
                    <a:pt x="8608" y="6517"/>
                  </a:cubicBezTo>
                  <a:cubicBezTo>
                    <a:pt x="8444" y="6517"/>
                    <a:pt x="8285" y="6497"/>
                    <a:pt x="8146" y="6415"/>
                  </a:cubicBezTo>
                  <a:cubicBezTo>
                    <a:pt x="7875" y="6255"/>
                    <a:pt x="7792" y="5923"/>
                    <a:pt x="7732" y="5626"/>
                  </a:cubicBezTo>
                  <a:cubicBezTo>
                    <a:pt x="7602" y="4975"/>
                    <a:pt x="7472" y="4325"/>
                    <a:pt x="7341" y="3673"/>
                  </a:cubicBezTo>
                  <a:cubicBezTo>
                    <a:pt x="7217" y="3054"/>
                    <a:pt x="7092" y="2429"/>
                    <a:pt x="6838" y="1846"/>
                  </a:cubicBezTo>
                  <a:cubicBezTo>
                    <a:pt x="6584" y="1261"/>
                    <a:pt x="6191" y="716"/>
                    <a:pt x="5629" y="374"/>
                  </a:cubicBezTo>
                  <a:cubicBezTo>
                    <a:pt x="5208" y="117"/>
                    <a:pt x="4720" y="0"/>
                    <a:pt x="4224" y="0"/>
                  </a:cubicBezTo>
                  <a:close/>
                </a:path>
              </a:pathLst>
            </a:custGeom>
            <a:solidFill>
              <a:srgbClr val="138808">
                <a:alpha val="24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43" name="Google Shape;2974;p55">
              <a:extLst>
                <a:ext uri="{FF2B5EF4-FFF2-40B4-BE49-F238E27FC236}">
                  <a16:creationId xmlns:a16="http://schemas.microsoft.com/office/drawing/2014/main" id="{602C9B7D-D3E4-9C32-964E-C1E3B3C868C9}"/>
                </a:ext>
              </a:extLst>
            </p:cNvPr>
            <p:cNvGrpSpPr/>
            <p:nvPr/>
          </p:nvGrpSpPr>
          <p:grpSpPr>
            <a:xfrm>
              <a:off x="410496" y="535182"/>
              <a:ext cx="4294734" cy="4073363"/>
              <a:chOff x="2058750" y="4141775"/>
              <a:chExt cx="920925" cy="873475"/>
            </a:xfrm>
          </p:grpSpPr>
          <p:sp>
            <p:nvSpPr>
              <p:cNvPr id="544" name="Google Shape;2975;p55">
                <a:extLst>
                  <a:ext uri="{FF2B5EF4-FFF2-40B4-BE49-F238E27FC236}">
                    <a16:creationId xmlns:a16="http://schemas.microsoft.com/office/drawing/2014/main" id="{09CC1BDE-FB6E-9F4A-BFC9-BC0F25CAE043}"/>
                  </a:ext>
                </a:extLst>
              </p:cNvPr>
              <p:cNvSpPr/>
              <p:nvPr/>
            </p:nvSpPr>
            <p:spPr>
              <a:xfrm>
                <a:off x="2878825" y="4180650"/>
                <a:ext cx="585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040" extrusionOk="0">
                    <a:moveTo>
                      <a:pt x="1148" y="0"/>
                    </a:moveTo>
                    <a:lnTo>
                      <a:pt x="1" y="16"/>
                    </a:lnTo>
                    <a:lnTo>
                      <a:pt x="1164" y="47"/>
                    </a:lnTo>
                    <a:lnTo>
                      <a:pt x="2265" y="47"/>
                    </a:lnTo>
                    <a:lnTo>
                      <a:pt x="2265" y="947"/>
                    </a:lnTo>
                    <a:lnTo>
                      <a:pt x="1164" y="947"/>
                    </a:lnTo>
                    <a:cubicBezTo>
                      <a:pt x="796" y="947"/>
                      <a:pt x="413" y="962"/>
                      <a:pt x="30" y="962"/>
                    </a:cubicBezTo>
                    <a:lnTo>
                      <a:pt x="30" y="962"/>
                    </a:lnTo>
                    <a:cubicBezTo>
                      <a:pt x="16" y="811"/>
                      <a:pt x="16" y="647"/>
                      <a:pt x="16" y="497"/>
                    </a:cubicBezTo>
                    <a:lnTo>
                      <a:pt x="1" y="16"/>
                    </a:lnTo>
                    <a:lnTo>
                      <a:pt x="16" y="512"/>
                    </a:lnTo>
                    <a:cubicBezTo>
                      <a:pt x="1" y="667"/>
                      <a:pt x="1" y="822"/>
                      <a:pt x="1" y="1009"/>
                    </a:cubicBezTo>
                    <a:lnTo>
                      <a:pt x="1" y="1024"/>
                    </a:lnTo>
                    <a:lnTo>
                      <a:pt x="16" y="1024"/>
                    </a:lnTo>
                    <a:cubicBezTo>
                      <a:pt x="388" y="1040"/>
                      <a:pt x="776" y="1040"/>
                      <a:pt x="1164" y="1040"/>
                    </a:cubicBezTo>
                    <a:lnTo>
                      <a:pt x="2343" y="1040"/>
                    </a:lnTo>
                    <a:lnTo>
                      <a:pt x="2343" y="1009"/>
                    </a:lnTo>
                    <a:lnTo>
                      <a:pt x="2343" y="31"/>
                    </a:lnTo>
                    <a:lnTo>
                      <a:pt x="2343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2976;p55">
                <a:extLst>
                  <a:ext uri="{FF2B5EF4-FFF2-40B4-BE49-F238E27FC236}">
                    <a16:creationId xmlns:a16="http://schemas.microsoft.com/office/drawing/2014/main" id="{110ABF8E-887A-D041-C9C7-7CC16AA37796}"/>
                  </a:ext>
                </a:extLst>
              </p:cNvPr>
              <p:cNvSpPr/>
              <p:nvPr/>
            </p:nvSpPr>
            <p:spPr>
              <a:xfrm>
                <a:off x="2911400" y="4150025"/>
                <a:ext cx="585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040" extrusionOk="0">
                    <a:moveTo>
                      <a:pt x="1133" y="0"/>
                    </a:moveTo>
                    <a:lnTo>
                      <a:pt x="1" y="16"/>
                    </a:lnTo>
                    <a:lnTo>
                      <a:pt x="1179" y="31"/>
                    </a:lnTo>
                    <a:lnTo>
                      <a:pt x="1738" y="62"/>
                    </a:lnTo>
                    <a:lnTo>
                      <a:pt x="2265" y="62"/>
                    </a:lnTo>
                    <a:lnTo>
                      <a:pt x="2265" y="946"/>
                    </a:lnTo>
                    <a:lnTo>
                      <a:pt x="1164" y="946"/>
                    </a:lnTo>
                    <a:cubicBezTo>
                      <a:pt x="796" y="946"/>
                      <a:pt x="412" y="961"/>
                      <a:pt x="29" y="962"/>
                    </a:cubicBezTo>
                    <a:lnTo>
                      <a:pt x="29" y="962"/>
                    </a:lnTo>
                    <a:cubicBezTo>
                      <a:pt x="16" y="813"/>
                      <a:pt x="16" y="641"/>
                      <a:pt x="16" y="497"/>
                    </a:cubicBezTo>
                    <a:lnTo>
                      <a:pt x="1" y="16"/>
                    </a:lnTo>
                    <a:lnTo>
                      <a:pt x="16" y="528"/>
                    </a:lnTo>
                    <a:cubicBezTo>
                      <a:pt x="1" y="683"/>
                      <a:pt x="1" y="838"/>
                      <a:pt x="1" y="1008"/>
                    </a:cubicBezTo>
                    <a:lnTo>
                      <a:pt x="1" y="1024"/>
                    </a:lnTo>
                    <a:lnTo>
                      <a:pt x="16" y="1024"/>
                    </a:lnTo>
                    <a:cubicBezTo>
                      <a:pt x="388" y="1039"/>
                      <a:pt x="776" y="1039"/>
                      <a:pt x="1164" y="1039"/>
                    </a:cubicBezTo>
                    <a:lnTo>
                      <a:pt x="2342" y="1039"/>
                    </a:lnTo>
                    <a:lnTo>
                      <a:pt x="2342" y="1008"/>
                    </a:lnTo>
                    <a:lnTo>
                      <a:pt x="2342" y="31"/>
                    </a:lnTo>
                    <a:lnTo>
                      <a:pt x="2342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977;p55">
                <a:extLst>
                  <a:ext uri="{FF2B5EF4-FFF2-40B4-BE49-F238E27FC236}">
                    <a16:creationId xmlns:a16="http://schemas.microsoft.com/office/drawing/2014/main" id="{09A653D2-860E-1086-9749-2559C89E38C1}"/>
                  </a:ext>
                </a:extLst>
              </p:cNvPr>
              <p:cNvSpPr/>
              <p:nvPr/>
            </p:nvSpPr>
            <p:spPr>
              <a:xfrm>
                <a:off x="2469375" y="4430750"/>
                <a:ext cx="585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040" extrusionOk="0">
                    <a:moveTo>
                      <a:pt x="1133" y="0"/>
                    </a:moveTo>
                    <a:lnTo>
                      <a:pt x="1" y="16"/>
                    </a:lnTo>
                    <a:lnTo>
                      <a:pt x="1164" y="47"/>
                    </a:lnTo>
                    <a:lnTo>
                      <a:pt x="2265" y="47"/>
                    </a:lnTo>
                    <a:lnTo>
                      <a:pt x="2265" y="946"/>
                    </a:lnTo>
                    <a:lnTo>
                      <a:pt x="1164" y="946"/>
                    </a:lnTo>
                    <a:cubicBezTo>
                      <a:pt x="796" y="946"/>
                      <a:pt x="413" y="961"/>
                      <a:pt x="30" y="962"/>
                    </a:cubicBezTo>
                    <a:lnTo>
                      <a:pt x="30" y="962"/>
                    </a:lnTo>
                    <a:cubicBezTo>
                      <a:pt x="16" y="811"/>
                      <a:pt x="16" y="646"/>
                      <a:pt x="16" y="496"/>
                    </a:cubicBezTo>
                    <a:lnTo>
                      <a:pt x="1" y="16"/>
                    </a:lnTo>
                    <a:lnTo>
                      <a:pt x="16" y="512"/>
                    </a:lnTo>
                    <a:cubicBezTo>
                      <a:pt x="1" y="667"/>
                      <a:pt x="1" y="822"/>
                      <a:pt x="1" y="1008"/>
                    </a:cubicBezTo>
                    <a:lnTo>
                      <a:pt x="1" y="1024"/>
                    </a:lnTo>
                    <a:lnTo>
                      <a:pt x="16" y="1024"/>
                    </a:lnTo>
                    <a:cubicBezTo>
                      <a:pt x="388" y="1024"/>
                      <a:pt x="776" y="1039"/>
                      <a:pt x="1164" y="1039"/>
                    </a:cubicBezTo>
                    <a:lnTo>
                      <a:pt x="2343" y="1039"/>
                    </a:lnTo>
                    <a:lnTo>
                      <a:pt x="2343" y="1008"/>
                    </a:lnTo>
                    <a:lnTo>
                      <a:pt x="2343" y="31"/>
                    </a:lnTo>
                    <a:lnTo>
                      <a:pt x="2343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978;p55">
                <a:extLst>
                  <a:ext uri="{FF2B5EF4-FFF2-40B4-BE49-F238E27FC236}">
                    <a16:creationId xmlns:a16="http://schemas.microsoft.com/office/drawing/2014/main" id="{B002FD6C-95C3-D1CA-39C8-FA2EDB2DBBFF}"/>
                  </a:ext>
                </a:extLst>
              </p:cNvPr>
              <p:cNvSpPr/>
              <p:nvPr/>
            </p:nvSpPr>
            <p:spPr>
              <a:xfrm>
                <a:off x="2501550" y="4400100"/>
                <a:ext cx="58575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041" extrusionOk="0">
                    <a:moveTo>
                      <a:pt x="1149" y="1"/>
                    </a:moveTo>
                    <a:lnTo>
                      <a:pt x="1" y="16"/>
                    </a:lnTo>
                    <a:lnTo>
                      <a:pt x="1164" y="63"/>
                    </a:lnTo>
                    <a:lnTo>
                      <a:pt x="2281" y="63"/>
                    </a:lnTo>
                    <a:lnTo>
                      <a:pt x="2281" y="947"/>
                    </a:lnTo>
                    <a:lnTo>
                      <a:pt x="1164" y="947"/>
                    </a:lnTo>
                    <a:cubicBezTo>
                      <a:pt x="811" y="947"/>
                      <a:pt x="428" y="962"/>
                      <a:pt x="45" y="962"/>
                    </a:cubicBezTo>
                    <a:lnTo>
                      <a:pt x="45" y="962"/>
                    </a:lnTo>
                    <a:cubicBezTo>
                      <a:pt x="32" y="814"/>
                      <a:pt x="32" y="642"/>
                      <a:pt x="32" y="497"/>
                    </a:cubicBezTo>
                    <a:lnTo>
                      <a:pt x="1" y="16"/>
                    </a:lnTo>
                    <a:lnTo>
                      <a:pt x="32" y="528"/>
                    </a:lnTo>
                    <a:cubicBezTo>
                      <a:pt x="1" y="683"/>
                      <a:pt x="1" y="838"/>
                      <a:pt x="1" y="1009"/>
                    </a:cubicBezTo>
                    <a:lnTo>
                      <a:pt x="1" y="1025"/>
                    </a:lnTo>
                    <a:lnTo>
                      <a:pt x="32" y="1025"/>
                    </a:lnTo>
                    <a:cubicBezTo>
                      <a:pt x="389" y="1025"/>
                      <a:pt x="776" y="1040"/>
                      <a:pt x="1164" y="1040"/>
                    </a:cubicBezTo>
                    <a:lnTo>
                      <a:pt x="2343" y="1040"/>
                    </a:lnTo>
                    <a:lnTo>
                      <a:pt x="2343" y="1009"/>
                    </a:lnTo>
                    <a:lnTo>
                      <a:pt x="2343" y="32"/>
                    </a:lnTo>
                    <a:lnTo>
                      <a:pt x="2343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979;p55">
                <a:extLst>
                  <a:ext uri="{FF2B5EF4-FFF2-40B4-BE49-F238E27FC236}">
                    <a16:creationId xmlns:a16="http://schemas.microsoft.com/office/drawing/2014/main" id="{F4C9EB0B-F63E-89AD-9654-44E3A6433C41}"/>
                  </a:ext>
                </a:extLst>
              </p:cNvPr>
              <p:cNvSpPr/>
              <p:nvPr/>
            </p:nvSpPr>
            <p:spPr>
              <a:xfrm>
                <a:off x="2533750" y="4430750"/>
                <a:ext cx="585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040" extrusionOk="0">
                    <a:moveTo>
                      <a:pt x="1148" y="0"/>
                    </a:moveTo>
                    <a:lnTo>
                      <a:pt x="0" y="16"/>
                    </a:lnTo>
                    <a:lnTo>
                      <a:pt x="1163" y="47"/>
                    </a:lnTo>
                    <a:lnTo>
                      <a:pt x="2265" y="47"/>
                    </a:lnTo>
                    <a:lnTo>
                      <a:pt x="2265" y="946"/>
                    </a:lnTo>
                    <a:lnTo>
                      <a:pt x="1163" y="946"/>
                    </a:lnTo>
                    <a:cubicBezTo>
                      <a:pt x="796" y="946"/>
                      <a:pt x="413" y="961"/>
                      <a:pt x="30" y="962"/>
                    </a:cubicBezTo>
                    <a:lnTo>
                      <a:pt x="30" y="962"/>
                    </a:lnTo>
                    <a:cubicBezTo>
                      <a:pt x="16" y="811"/>
                      <a:pt x="16" y="646"/>
                      <a:pt x="16" y="496"/>
                    </a:cubicBezTo>
                    <a:lnTo>
                      <a:pt x="0" y="16"/>
                    </a:lnTo>
                    <a:lnTo>
                      <a:pt x="16" y="512"/>
                    </a:lnTo>
                    <a:cubicBezTo>
                      <a:pt x="0" y="667"/>
                      <a:pt x="0" y="822"/>
                      <a:pt x="0" y="1008"/>
                    </a:cubicBezTo>
                    <a:lnTo>
                      <a:pt x="0" y="1024"/>
                    </a:lnTo>
                    <a:lnTo>
                      <a:pt x="16" y="1024"/>
                    </a:lnTo>
                    <a:cubicBezTo>
                      <a:pt x="388" y="1024"/>
                      <a:pt x="776" y="1039"/>
                      <a:pt x="1163" y="1039"/>
                    </a:cubicBezTo>
                    <a:lnTo>
                      <a:pt x="2342" y="1039"/>
                    </a:lnTo>
                    <a:lnTo>
                      <a:pt x="2342" y="1008"/>
                    </a:lnTo>
                    <a:lnTo>
                      <a:pt x="2342" y="31"/>
                    </a:lnTo>
                    <a:lnTo>
                      <a:pt x="2342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980;p55">
                <a:extLst>
                  <a:ext uri="{FF2B5EF4-FFF2-40B4-BE49-F238E27FC236}">
                    <a16:creationId xmlns:a16="http://schemas.microsoft.com/office/drawing/2014/main" id="{7AE729A2-974C-F5B0-356B-4D300B6590EF}"/>
                  </a:ext>
                </a:extLst>
              </p:cNvPr>
              <p:cNvSpPr/>
              <p:nvPr/>
            </p:nvSpPr>
            <p:spPr>
              <a:xfrm>
                <a:off x="2059525" y="4150025"/>
                <a:ext cx="589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040" extrusionOk="0">
                    <a:moveTo>
                      <a:pt x="1149" y="0"/>
                    </a:moveTo>
                    <a:lnTo>
                      <a:pt x="1" y="16"/>
                    </a:lnTo>
                    <a:lnTo>
                      <a:pt x="1164" y="31"/>
                    </a:lnTo>
                    <a:lnTo>
                      <a:pt x="1754" y="62"/>
                    </a:lnTo>
                    <a:lnTo>
                      <a:pt x="2281" y="62"/>
                    </a:lnTo>
                    <a:lnTo>
                      <a:pt x="2281" y="946"/>
                    </a:lnTo>
                    <a:lnTo>
                      <a:pt x="1164" y="946"/>
                    </a:lnTo>
                    <a:cubicBezTo>
                      <a:pt x="812" y="946"/>
                      <a:pt x="430" y="961"/>
                      <a:pt x="47" y="962"/>
                    </a:cubicBezTo>
                    <a:lnTo>
                      <a:pt x="47" y="962"/>
                    </a:lnTo>
                    <a:cubicBezTo>
                      <a:pt x="46" y="813"/>
                      <a:pt x="32" y="641"/>
                      <a:pt x="32" y="497"/>
                    </a:cubicBezTo>
                    <a:lnTo>
                      <a:pt x="1" y="16"/>
                    </a:lnTo>
                    <a:lnTo>
                      <a:pt x="32" y="528"/>
                    </a:lnTo>
                    <a:cubicBezTo>
                      <a:pt x="1" y="683"/>
                      <a:pt x="1" y="838"/>
                      <a:pt x="1" y="1008"/>
                    </a:cubicBezTo>
                    <a:lnTo>
                      <a:pt x="1" y="1024"/>
                    </a:lnTo>
                    <a:lnTo>
                      <a:pt x="32" y="1024"/>
                    </a:lnTo>
                    <a:cubicBezTo>
                      <a:pt x="389" y="1039"/>
                      <a:pt x="776" y="1039"/>
                      <a:pt x="1164" y="1039"/>
                    </a:cubicBezTo>
                    <a:lnTo>
                      <a:pt x="2358" y="1039"/>
                    </a:lnTo>
                    <a:lnTo>
                      <a:pt x="2358" y="1008"/>
                    </a:lnTo>
                    <a:lnTo>
                      <a:pt x="2358" y="31"/>
                    </a:lnTo>
                    <a:lnTo>
                      <a:pt x="235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981;p55">
                <a:extLst>
                  <a:ext uri="{FF2B5EF4-FFF2-40B4-BE49-F238E27FC236}">
                    <a16:creationId xmlns:a16="http://schemas.microsoft.com/office/drawing/2014/main" id="{0F94EF25-9289-AD91-26EC-637BDF247C82}"/>
                  </a:ext>
                </a:extLst>
              </p:cNvPr>
              <p:cNvSpPr/>
              <p:nvPr/>
            </p:nvSpPr>
            <p:spPr>
              <a:xfrm>
                <a:off x="2092100" y="4766525"/>
                <a:ext cx="585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040" extrusionOk="0">
                    <a:moveTo>
                      <a:pt x="1148" y="0"/>
                    </a:moveTo>
                    <a:lnTo>
                      <a:pt x="1" y="16"/>
                    </a:lnTo>
                    <a:lnTo>
                      <a:pt x="1164" y="62"/>
                    </a:lnTo>
                    <a:lnTo>
                      <a:pt x="2265" y="62"/>
                    </a:lnTo>
                    <a:lnTo>
                      <a:pt x="2265" y="947"/>
                    </a:lnTo>
                    <a:lnTo>
                      <a:pt x="1164" y="947"/>
                    </a:lnTo>
                    <a:cubicBezTo>
                      <a:pt x="802" y="947"/>
                      <a:pt x="424" y="961"/>
                      <a:pt x="47" y="962"/>
                    </a:cubicBezTo>
                    <a:lnTo>
                      <a:pt x="47" y="962"/>
                    </a:lnTo>
                    <a:cubicBezTo>
                      <a:pt x="43" y="814"/>
                      <a:pt x="16" y="642"/>
                      <a:pt x="16" y="497"/>
                    </a:cubicBezTo>
                    <a:lnTo>
                      <a:pt x="1" y="16"/>
                    </a:lnTo>
                    <a:lnTo>
                      <a:pt x="16" y="528"/>
                    </a:lnTo>
                    <a:cubicBezTo>
                      <a:pt x="1" y="683"/>
                      <a:pt x="1" y="838"/>
                      <a:pt x="1" y="1009"/>
                    </a:cubicBezTo>
                    <a:lnTo>
                      <a:pt x="1" y="1024"/>
                    </a:lnTo>
                    <a:lnTo>
                      <a:pt x="16" y="1024"/>
                    </a:lnTo>
                    <a:cubicBezTo>
                      <a:pt x="389" y="1040"/>
                      <a:pt x="776" y="1040"/>
                      <a:pt x="1164" y="1040"/>
                    </a:cubicBezTo>
                    <a:lnTo>
                      <a:pt x="2343" y="1040"/>
                    </a:lnTo>
                    <a:lnTo>
                      <a:pt x="2343" y="1009"/>
                    </a:lnTo>
                    <a:lnTo>
                      <a:pt x="2343" y="31"/>
                    </a:lnTo>
                    <a:lnTo>
                      <a:pt x="2343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982;p55">
                <a:extLst>
                  <a:ext uri="{FF2B5EF4-FFF2-40B4-BE49-F238E27FC236}">
                    <a16:creationId xmlns:a16="http://schemas.microsoft.com/office/drawing/2014/main" id="{EE29EBDD-E6EB-C2E8-BD5F-614E7ABF2D0D}"/>
                  </a:ext>
                </a:extLst>
              </p:cNvPr>
              <p:cNvSpPr/>
              <p:nvPr/>
            </p:nvSpPr>
            <p:spPr>
              <a:xfrm>
                <a:off x="2059525" y="4735900"/>
                <a:ext cx="589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1055" extrusionOk="0">
                    <a:moveTo>
                      <a:pt x="1149" y="0"/>
                    </a:moveTo>
                    <a:lnTo>
                      <a:pt x="1" y="16"/>
                    </a:lnTo>
                    <a:lnTo>
                      <a:pt x="1164" y="47"/>
                    </a:lnTo>
                    <a:lnTo>
                      <a:pt x="1754" y="62"/>
                    </a:lnTo>
                    <a:lnTo>
                      <a:pt x="2281" y="62"/>
                    </a:lnTo>
                    <a:lnTo>
                      <a:pt x="2281" y="946"/>
                    </a:lnTo>
                    <a:lnTo>
                      <a:pt x="1164" y="946"/>
                    </a:lnTo>
                    <a:cubicBezTo>
                      <a:pt x="812" y="946"/>
                      <a:pt x="430" y="976"/>
                      <a:pt x="47" y="977"/>
                    </a:cubicBezTo>
                    <a:lnTo>
                      <a:pt x="47" y="977"/>
                    </a:lnTo>
                    <a:cubicBezTo>
                      <a:pt x="46" y="826"/>
                      <a:pt x="32" y="662"/>
                      <a:pt x="32" y="512"/>
                    </a:cubicBezTo>
                    <a:lnTo>
                      <a:pt x="1" y="16"/>
                    </a:lnTo>
                    <a:lnTo>
                      <a:pt x="32" y="528"/>
                    </a:lnTo>
                    <a:cubicBezTo>
                      <a:pt x="1" y="683"/>
                      <a:pt x="1" y="838"/>
                      <a:pt x="1" y="1008"/>
                    </a:cubicBezTo>
                    <a:lnTo>
                      <a:pt x="1" y="1024"/>
                    </a:lnTo>
                    <a:lnTo>
                      <a:pt x="32" y="1024"/>
                    </a:lnTo>
                    <a:cubicBezTo>
                      <a:pt x="389" y="1055"/>
                      <a:pt x="776" y="1055"/>
                      <a:pt x="1164" y="1055"/>
                    </a:cubicBezTo>
                    <a:lnTo>
                      <a:pt x="2358" y="1055"/>
                    </a:lnTo>
                    <a:lnTo>
                      <a:pt x="2358" y="1008"/>
                    </a:lnTo>
                    <a:lnTo>
                      <a:pt x="2358" y="47"/>
                    </a:lnTo>
                    <a:lnTo>
                      <a:pt x="23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983;p55">
                <a:extLst>
                  <a:ext uri="{FF2B5EF4-FFF2-40B4-BE49-F238E27FC236}">
                    <a16:creationId xmlns:a16="http://schemas.microsoft.com/office/drawing/2014/main" id="{F5D45D8D-3C12-49BF-E575-B4283D11F1B5}"/>
                  </a:ext>
                </a:extLst>
              </p:cNvPr>
              <p:cNvSpPr/>
              <p:nvPr/>
            </p:nvSpPr>
            <p:spPr>
              <a:xfrm>
                <a:off x="2878825" y="4766525"/>
                <a:ext cx="585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1040" extrusionOk="0">
                    <a:moveTo>
                      <a:pt x="1148" y="0"/>
                    </a:moveTo>
                    <a:lnTo>
                      <a:pt x="1" y="16"/>
                    </a:lnTo>
                    <a:lnTo>
                      <a:pt x="1164" y="62"/>
                    </a:lnTo>
                    <a:lnTo>
                      <a:pt x="2265" y="62"/>
                    </a:lnTo>
                    <a:lnTo>
                      <a:pt x="2265" y="947"/>
                    </a:lnTo>
                    <a:lnTo>
                      <a:pt x="1164" y="947"/>
                    </a:lnTo>
                    <a:cubicBezTo>
                      <a:pt x="796" y="947"/>
                      <a:pt x="412" y="962"/>
                      <a:pt x="29" y="962"/>
                    </a:cubicBezTo>
                    <a:lnTo>
                      <a:pt x="29" y="962"/>
                    </a:lnTo>
                    <a:cubicBezTo>
                      <a:pt x="16" y="814"/>
                      <a:pt x="16" y="642"/>
                      <a:pt x="16" y="497"/>
                    </a:cubicBezTo>
                    <a:lnTo>
                      <a:pt x="1" y="16"/>
                    </a:lnTo>
                    <a:lnTo>
                      <a:pt x="16" y="528"/>
                    </a:lnTo>
                    <a:cubicBezTo>
                      <a:pt x="1" y="683"/>
                      <a:pt x="1" y="838"/>
                      <a:pt x="1" y="1009"/>
                    </a:cubicBezTo>
                    <a:lnTo>
                      <a:pt x="1" y="1024"/>
                    </a:lnTo>
                    <a:lnTo>
                      <a:pt x="16" y="1024"/>
                    </a:lnTo>
                    <a:cubicBezTo>
                      <a:pt x="388" y="1040"/>
                      <a:pt x="776" y="1040"/>
                      <a:pt x="1164" y="1040"/>
                    </a:cubicBezTo>
                    <a:lnTo>
                      <a:pt x="2343" y="1040"/>
                    </a:lnTo>
                    <a:lnTo>
                      <a:pt x="2343" y="1009"/>
                    </a:lnTo>
                    <a:lnTo>
                      <a:pt x="2343" y="31"/>
                    </a:lnTo>
                    <a:lnTo>
                      <a:pt x="234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984;p55">
                <a:extLst>
                  <a:ext uri="{FF2B5EF4-FFF2-40B4-BE49-F238E27FC236}">
                    <a16:creationId xmlns:a16="http://schemas.microsoft.com/office/drawing/2014/main" id="{635CE4A2-395A-E42F-B491-3CDEF336D1A3}"/>
                  </a:ext>
                </a:extLst>
              </p:cNvPr>
              <p:cNvSpPr/>
              <p:nvPr/>
            </p:nvSpPr>
            <p:spPr>
              <a:xfrm>
                <a:off x="2734200" y="4510625"/>
                <a:ext cx="60900" cy="50175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0070" extrusionOk="0">
                    <a:moveTo>
                      <a:pt x="1" y="0"/>
                    </a:moveTo>
                    <a:lnTo>
                      <a:pt x="1" y="5956"/>
                    </a:lnTo>
                    <a:lnTo>
                      <a:pt x="2327" y="9135"/>
                    </a:lnTo>
                    <a:lnTo>
                      <a:pt x="2327" y="20070"/>
                    </a:lnTo>
                    <a:lnTo>
                      <a:pt x="2436" y="20070"/>
                    </a:lnTo>
                    <a:lnTo>
                      <a:pt x="2436" y="9104"/>
                    </a:lnTo>
                    <a:lnTo>
                      <a:pt x="109" y="5925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985;p55">
                <a:extLst>
                  <a:ext uri="{FF2B5EF4-FFF2-40B4-BE49-F238E27FC236}">
                    <a16:creationId xmlns:a16="http://schemas.microsoft.com/office/drawing/2014/main" id="{DA6BA30A-CCE3-A76A-5601-C022DD419BF4}"/>
                  </a:ext>
                </a:extLst>
              </p:cNvPr>
              <p:cNvSpPr/>
              <p:nvPr/>
            </p:nvSpPr>
            <p:spPr>
              <a:xfrm>
                <a:off x="2728775" y="4498975"/>
                <a:ext cx="1282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8" extrusionOk="0">
                    <a:moveTo>
                      <a:pt x="264" y="94"/>
                    </a:moveTo>
                    <a:cubicBezTo>
                      <a:pt x="357" y="94"/>
                      <a:pt x="435" y="156"/>
                      <a:pt x="419" y="249"/>
                    </a:cubicBezTo>
                    <a:cubicBezTo>
                      <a:pt x="419" y="327"/>
                      <a:pt x="357" y="404"/>
                      <a:pt x="264" y="404"/>
                    </a:cubicBezTo>
                    <a:cubicBezTo>
                      <a:pt x="187" y="404"/>
                      <a:pt x="109" y="327"/>
                      <a:pt x="109" y="249"/>
                    </a:cubicBezTo>
                    <a:cubicBezTo>
                      <a:pt x="109" y="171"/>
                      <a:pt x="171" y="94"/>
                      <a:pt x="264" y="94"/>
                    </a:cubicBezTo>
                    <a:close/>
                    <a:moveTo>
                      <a:pt x="264" y="1"/>
                    </a:moveTo>
                    <a:cubicBezTo>
                      <a:pt x="125" y="1"/>
                      <a:pt x="1" y="109"/>
                      <a:pt x="1" y="249"/>
                    </a:cubicBezTo>
                    <a:cubicBezTo>
                      <a:pt x="1" y="389"/>
                      <a:pt x="125" y="497"/>
                      <a:pt x="264" y="497"/>
                    </a:cubicBezTo>
                    <a:cubicBezTo>
                      <a:pt x="388" y="497"/>
                      <a:pt x="512" y="389"/>
                      <a:pt x="512" y="249"/>
                    </a:cubicBezTo>
                    <a:cubicBezTo>
                      <a:pt x="512" y="109"/>
                      <a:pt x="388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986;p55">
                <a:extLst>
                  <a:ext uri="{FF2B5EF4-FFF2-40B4-BE49-F238E27FC236}">
                    <a16:creationId xmlns:a16="http://schemas.microsoft.com/office/drawing/2014/main" id="{6416A632-91E1-8B7D-0391-F4BD79F90F55}"/>
                  </a:ext>
                </a:extLst>
              </p:cNvPr>
              <p:cNvSpPr/>
              <p:nvPr/>
            </p:nvSpPr>
            <p:spPr>
              <a:xfrm>
                <a:off x="2719075" y="4564900"/>
                <a:ext cx="60900" cy="447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17899" extrusionOk="0">
                    <a:moveTo>
                      <a:pt x="1" y="0"/>
                    </a:moveTo>
                    <a:lnTo>
                      <a:pt x="1" y="4173"/>
                    </a:lnTo>
                    <a:lnTo>
                      <a:pt x="2327" y="7352"/>
                    </a:lnTo>
                    <a:lnTo>
                      <a:pt x="2327" y="17899"/>
                    </a:lnTo>
                    <a:lnTo>
                      <a:pt x="2436" y="17899"/>
                    </a:lnTo>
                    <a:lnTo>
                      <a:pt x="2436" y="7321"/>
                    </a:lnTo>
                    <a:lnTo>
                      <a:pt x="109" y="4142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987;p55">
                <a:extLst>
                  <a:ext uri="{FF2B5EF4-FFF2-40B4-BE49-F238E27FC236}">
                    <a16:creationId xmlns:a16="http://schemas.microsoft.com/office/drawing/2014/main" id="{F443C3F3-B8CE-A03C-9B10-1807FD6FD539}"/>
                  </a:ext>
                </a:extLst>
              </p:cNvPr>
              <p:cNvSpPr/>
              <p:nvPr/>
            </p:nvSpPr>
            <p:spPr>
              <a:xfrm>
                <a:off x="2714050" y="4553275"/>
                <a:ext cx="1242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497" extrusionOk="0">
                    <a:moveTo>
                      <a:pt x="248" y="93"/>
                    </a:moveTo>
                    <a:cubicBezTo>
                      <a:pt x="341" y="93"/>
                      <a:pt x="419" y="171"/>
                      <a:pt x="403" y="248"/>
                    </a:cubicBezTo>
                    <a:cubicBezTo>
                      <a:pt x="403" y="326"/>
                      <a:pt x="341" y="403"/>
                      <a:pt x="248" y="403"/>
                    </a:cubicBezTo>
                    <a:cubicBezTo>
                      <a:pt x="171" y="403"/>
                      <a:pt x="93" y="341"/>
                      <a:pt x="93" y="248"/>
                    </a:cubicBezTo>
                    <a:cubicBezTo>
                      <a:pt x="93" y="171"/>
                      <a:pt x="155" y="93"/>
                      <a:pt x="248" y="93"/>
                    </a:cubicBezTo>
                    <a:close/>
                    <a:moveTo>
                      <a:pt x="248" y="0"/>
                    </a:moveTo>
                    <a:cubicBezTo>
                      <a:pt x="109" y="0"/>
                      <a:pt x="0" y="109"/>
                      <a:pt x="0" y="248"/>
                    </a:cubicBezTo>
                    <a:cubicBezTo>
                      <a:pt x="0" y="388"/>
                      <a:pt x="109" y="496"/>
                      <a:pt x="248" y="496"/>
                    </a:cubicBezTo>
                    <a:cubicBezTo>
                      <a:pt x="403" y="496"/>
                      <a:pt x="496" y="403"/>
                      <a:pt x="496" y="248"/>
                    </a:cubicBezTo>
                    <a:cubicBezTo>
                      <a:pt x="496" y="109"/>
                      <a:pt x="388" y="0"/>
                      <a:pt x="2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988;p55">
                <a:extLst>
                  <a:ext uri="{FF2B5EF4-FFF2-40B4-BE49-F238E27FC236}">
                    <a16:creationId xmlns:a16="http://schemas.microsoft.com/office/drawing/2014/main" id="{387E50F3-D2B3-7B72-9C26-9BDD13638058}"/>
                  </a:ext>
                </a:extLst>
              </p:cNvPr>
              <p:cNvSpPr/>
              <p:nvPr/>
            </p:nvSpPr>
            <p:spPr>
              <a:xfrm>
                <a:off x="2807100" y="4650200"/>
                <a:ext cx="1975" cy="362575"/>
              </a:xfrm>
              <a:custGeom>
                <a:avLst/>
                <a:gdLst/>
                <a:ahLst/>
                <a:cxnLst/>
                <a:rect l="l" t="t" r="r" b="b"/>
                <a:pathLst>
                  <a:path w="79" h="14503" extrusionOk="0">
                    <a:moveTo>
                      <a:pt x="0" y="1"/>
                    </a:moveTo>
                    <a:lnTo>
                      <a:pt x="0" y="14502"/>
                    </a:lnTo>
                    <a:lnTo>
                      <a:pt x="78" y="14502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989;p55">
                <a:extLst>
                  <a:ext uri="{FF2B5EF4-FFF2-40B4-BE49-F238E27FC236}">
                    <a16:creationId xmlns:a16="http://schemas.microsoft.com/office/drawing/2014/main" id="{F5B19258-4E6B-9147-1986-009517B88C14}"/>
                  </a:ext>
                </a:extLst>
              </p:cNvPr>
              <p:cNvSpPr/>
              <p:nvPr/>
            </p:nvSpPr>
            <p:spPr>
              <a:xfrm>
                <a:off x="2801675" y="4638575"/>
                <a:ext cx="1282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7" extrusionOk="0">
                    <a:moveTo>
                      <a:pt x="248" y="78"/>
                    </a:moveTo>
                    <a:cubicBezTo>
                      <a:pt x="357" y="78"/>
                      <a:pt x="435" y="155"/>
                      <a:pt x="404" y="233"/>
                    </a:cubicBezTo>
                    <a:cubicBezTo>
                      <a:pt x="404" y="310"/>
                      <a:pt x="326" y="388"/>
                      <a:pt x="248" y="388"/>
                    </a:cubicBezTo>
                    <a:cubicBezTo>
                      <a:pt x="171" y="388"/>
                      <a:pt x="93" y="310"/>
                      <a:pt x="93" y="233"/>
                    </a:cubicBezTo>
                    <a:cubicBezTo>
                      <a:pt x="93" y="155"/>
                      <a:pt x="155" y="78"/>
                      <a:pt x="248" y="78"/>
                    </a:cubicBezTo>
                    <a:close/>
                    <a:moveTo>
                      <a:pt x="248" y="0"/>
                    </a:moveTo>
                    <a:cubicBezTo>
                      <a:pt x="124" y="0"/>
                      <a:pt x="0" y="109"/>
                      <a:pt x="0" y="248"/>
                    </a:cubicBezTo>
                    <a:cubicBezTo>
                      <a:pt x="0" y="388"/>
                      <a:pt x="124" y="497"/>
                      <a:pt x="248" y="497"/>
                    </a:cubicBezTo>
                    <a:cubicBezTo>
                      <a:pt x="388" y="497"/>
                      <a:pt x="512" y="388"/>
                      <a:pt x="512" y="248"/>
                    </a:cubicBezTo>
                    <a:cubicBezTo>
                      <a:pt x="512" y="109"/>
                      <a:pt x="388" y="0"/>
                      <a:pt x="2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990;p55">
                <a:extLst>
                  <a:ext uri="{FF2B5EF4-FFF2-40B4-BE49-F238E27FC236}">
                    <a16:creationId xmlns:a16="http://schemas.microsoft.com/office/drawing/2014/main" id="{CAD8DF84-F91A-E3B7-2A7D-55D0790701F5}"/>
                  </a:ext>
                </a:extLst>
              </p:cNvPr>
              <p:cNvSpPr/>
              <p:nvPr/>
            </p:nvSpPr>
            <p:spPr>
              <a:xfrm>
                <a:off x="2821050" y="4619950"/>
                <a:ext cx="41900" cy="39242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5697" extrusionOk="0">
                    <a:moveTo>
                      <a:pt x="1567" y="1"/>
                    </a:moveTo>
                    <a:lnTo>
                      <a:pt x="1567" y="5336"/>
                    </a:lnTo>
                    <a:lnTo>
                      <a:pt x="1" y="8329"/>
                    </a:lnTo>
                    <a:lnTo>
                      <a:pt x="1" y="15697"/>
                    </a:lnTo>
                    <a:lnTo>
                      <a:pt x="78" y="15697"/>
                    </a:lnTo>
                    <a:lnTo>
                      <a:pt x="78" y="8345"/>
                    </a:lnTo>
                    <a:lnTo>
                      <a:pt x="1676" y="5352"/>
                    </a:lnTo>
                    <a:lnTo>
                      <a:pt x="16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991;p55">
                <a:extLst>
                  <a:ext uri="{FF2B5EF4-FFF2-40B4-BE49-F238E27FC236}">
                    <a16:creationId xmlns:a16="http://schemas.microsoft.com/office/drawing/2014/main" id="{63951D90-2659-EE0F-D60F-18F3658538DF}"/>
                  </a:ext>
                </a:extLst>
              </p:cNvPr>
              <p:cNvSpPr/>
              <p:nvPr/>
            </p:nvSpPr>
            <p:spPr>
              <a:xfrm>
                <a:off x="2855175" y="4608325"/>
                <a:ext cx="124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13" extrusionOk="0">
                    <a:moveTo>
                      <a:pt x="249" y="109"/>
                    </a:moveTo>
                    <a:cubicBezTo>
                      <a:pt x="342" y="109"/>
                      <a:pt x="419" y="156"/>
                      <a:pt x="404" y="264"/>
                    </a:cubicBezTo>
                    <a:cubicBezTo>
                      <a:pt x="404" y="342"/>
                      <a:pt x="326" y="419"/>
                      <a:pt x="249" y="419"/>
                    </a:cubicBezTo>
                    <a:cubicBezTo>
                      <a:pt x="171" y="419"/>
                      <a:pt x="94" y="357"/>
                      <a:pt x="94" y="264"/>
                    </a:cubicBezTo>
                    <a:cubicBezTo>
                      <a:pt x="94" y="187"/>
                      <a:pt x="156" y="109"/>
                      <a:pt x="249" y="109"/>
                    </a:cubicBezTo>
                    <a:close/>
                    <a:moveTo>
                      <a:pt x="249" y="1"/>
                    </a:moveTo>
                    <a:cubicBezTo>
                      <a:pt x="109" y="1"/>
                      <a:pt x="1" y="125"/>
                      <a:pt x="1" y="264"/>
                    </a:cubicBezTo>
                    <a:cubicBezTo>
                      <a:pt x="1" y="388"/>
                      <a:pt x="109" y="512"/>
                      <a:pt x="249" y="512"/>
                    </a:cubicBezTo>
                    <a:cubicBezTo>
                      <a:pt x="404" y="512"/>
                      <a:pt x="497" y="388"/>
                      <a:pt x="497" y="264"/>
                    </a:cubicBezTo>
                    <a:cubicBezTo>
                      <a:pt x="497" y="125"/>
                      <a:pt x="388" y="1"/>
                      <a:pt x="2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992;p55">
                <a:extLst>
                  <a:ext uri="{FF2B5EF4-FFF2-40B4-BE49-F238E27FC236}">
                    <a16:creationId xmlns:a16="http://schemas.microsoft.com/office/drawing/2014/main" id="{A4E4264A-85F3-DD16-D040-CF7461BC1CB2}"/>
                  </a:ext>
                </a:extLst>
              </p:cNvPr>
              <p:cNvSpPr/>
              <p:nvPr/>
            </p:nvSpPr>
            <p:spPr>
              <a:xfrm>
                <a:off x="2834625" y="4665700"/>
                <a:ext cx="48875" cy="34667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13867" extrusionOk="0">
                    <a:moveTo>
                      <a:pt x="1862" y="1"/>
                    </a:moveTo>
                    <a:lnTo>
                      <a:pt x="1862" y="3506"/>
                    </a:lnTo>
                    <a:lnTo>
                      <a:pt x="1" y="6810"/>
                    </a:lnTo>
                    <a:lnTo>
                      <a:pt x="1" y="13867"/>
                    </a:lnTo>
                    <a:lnTo>
                      <a:pt x="94" y="13867"/>
                    </a:lnTo>
                    <a:lnTo>
                      <a:pt x="94" y="6825"/>
                    </a:lnTo>
                    <a:lnTo>
                      <a:pt x="1955" y="3522"/>
                    </a:lnTo>
                    <a:lnTo>
                      <a:pt x="19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993;p55">
                <a:extLst>
                  <a:ext uri="{FF2B5EF4-FFF2-40B4-BE49-F238E27FC236}">
                    <a16:creationId xmlns:a16="http://schemas.microsoft.com/office/drawing/2014/main" id="{80206EAB-4F80-4B7F-083A-F6EBB3ACB184}"/>
                  </a:ext>
                </a:extLst>
              </p:cNvPr>
              <p:cNvSpPr/>
              <p:nvPr/>
            </p:nvSpPr>
            <p:spPr>
              <a:xfrm>
                <a:off x="2875725" y="4654075"/>
                <a:ext cx="1282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7" extrusionOk="0">
                    <a:moveTo>
                      <a:pt x="264" y="94"/>
                    </a:moveTo>
                    <a:cubicBezTo>
                      <a:pt x="357" y="94"/>
                      <a:pt x="435" y="171"/>
                      <a:pt x="419" y="249"/>
                    </a:cubicBezTo>
                    <a:cubicBezTo>
                      <a:pt x="419" y="326"/>
                      <a:pt x="357" y="404"/>
                      <a:pt x="264" y="404"/>
                    </a:cubicBezTo>
                    <a:cubicBezTo>
                      <a:pt x="187" y="404"/>
                      <a:pt x="109" y="342"/>
                      <a:pt x="109" y="249"/>
                    </a:cubicBezTo>
                    <a:cubicBezTo>
                      <a:pt x="109" y="171"/>
                      <a:pt x="156" y="94"/>
                      <a:pt x="264" y="94"/>
                    </a:cubicBezTo>
                    <a:close/>
                    <a:moveTo>
                      <a:pt x="264" y="1"/>
                    </a:moveTo>
                    <a:cubicBezTo>
                      <a:pt x="125" y="1"/>
                      <a:pt x="1" y="109"/>
                      <a:pt x="1" y="249"/>
                    </a:cubicBezTo>
                    <a:cubicBezTo>
                      <a:pt x="1" y="388"/>
                      <a:pt x="125" y="497"/>
                      <a:pt x="264" y="497"/>
                    </a:cubicBezTo>
                    <a:cubicBezTo>
                      <a:pt x="419" y="497"/>
                      <a:pt x="512" y="388"/>
                      <a:pt x="512" y="249"/>
                    </a:cubicBezTo>
                    <a:cubicBezTo>
                      <a:pt x="512" y="109"/>
                      <a:pt x="388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994;p55">
                <a:extLst>
                  <a:ext uri="{FF2B5EF4-FFF2-40B4-BE49-F238E27FC236}">
                    <a16:creationId xmlns:a16="http://schemas.microsoft.com/office/drawing/2014/main" id="{7C2A2BF5-0CBC-2751-C7E2-116989CEBBA9}"/>
                  </a:ext>
                </a:extLst>
              </p:cNvPr>
              <p:cNvSpPr/>
              <p:nvPr/>
            </p:nvSpPr>
            <p:spPr>
              <a:xfrm>
                <a:off x="2838125" y="4446250"/>
                <a:ext cx="101600" cy="101625"/>
              </a:xfrm>
              <a:custGeom>
                <a:avLst/>
                <a:gdLst/>
                <a:ahLst/>
                <a:cxnLst/>
                <a:rect l="l" t="t" r="r" b="b"/>
                <a:pathLst>
                  <a:path w="4064" h="4065" extrusionOk="0">
                    <a:moveTo>
                      <a:pt x="2062" y="1081"/>
                    </a:moveTo>
                    <a:cubicBezTo>
                      <a:pt x="2395" y="1081"/>
                      <a:pt x="2714" y="1262"/>
                      <a:pt x="2885" y="1583"/>
                    </a:cubicBezTo>
                    <a:cubicBezTo>
                      <a:pt x="3118" y="2048"/>
                      <a:pt x="2963" y="2606"/>
                      <a:pt x="2497" y="2870"/>
                    </a:cubicBezTo>
                    <a:cubicBezTo>
                      <a:pt x="2353" y="2947"/>
                      <a:pt x="2199" y="2984"/>
                      <a:pt x="2049" y="2984"/>
                    </a:cubicBezTo>
                    <a:cubicBezTo>
                      <a:pt x="1715" y="2984"/>
                      <a:pt x="1397" y="2803"/>
                      <a:pt x="1225" y="2482"/>
                    </a:cubicBezTo>
                    <a:cubicBezTo>
                      <a:pt x="962" y="2017"/>
                      <a:pt x="1148" y="1443"/>
                      <a:pt x="1613" y="1195"/>
                    </a:cubicBezTo>
                    <a:cubicBezTo>
                      <a:pt x="1758" y="1118"/>
                      <a:pt x="1911" y="1081"/>
                      <a:pt x="2062" y="1081"/>
                    </a:cubicBezTo>
                    <a:close/>
                    <a:moveTo>
                      <a:pt x="1505" y="1"/>
                    </a:moveTo>
                    <a:lnTo>
                      <a:pt x="1489" y="342"/>
                    </a:lnTo>
                    <a:cubicBezTo>
                      <a:pt x="1489" y="435"/>
                      <a:pt x="1427" y="543"/>
                      <a:pt x="1334" y="574"/>
                    </a:cubicBezTo>
                    <a:cubicBezTo>
                      <a:pt x="1319" y="590"/>
                      <a:pt x="1272" y="590"/>
                      <a:pt x="1257" y="621"/>
                    </a:cubicBezTo>
                    <a:lnTo>
                      <a:pt x="1179" y="652"/>
                    </a:lnTo>
                    <a:cubicBezTo>
                      <a:pt x="1132" y="683"/>
                      <a:pt x="1086" y="698"/>
                      <a:pt x="1037" y="698"/>
                    </a:cubicBezTo>
                    <a:cubicBezTo>
                      <a:pt x="989" y="698"/>
                      <a:pt x="939" y="683"/>
                      <a:pt x="884" y="652"/>
                    </a:cubicBezTo>
                    <a:lnTo>
                      <a:pt x="605" y="466"/>
                    </a:lnTo>
                    <a:lnTo>
                      <a:pt x="0" y="1443"/>
                    </a:lnTo>
                    <a:lnTo>
                      <a:pt x="310" y="1645"/>
                    </a:lnTo>
                    <a:cubicBezTo>
                      <a:pt x="403" y="1707"/>
                      <a:pt x="450" y="1800"/>
                      <a:pt x="450" y="1893"/>
                    </a:cubicBezTo>
                    <a:lnTo>
                      <a:pt x="450" y="2063"/>
                    </a:lnTo>
                    <a:cubicBezTo>
                      <a:pt x="450" y="2172"/>
                      <a:pt x="388" y="2265"/>
                      <a:pt x="310" y="2327"/>
                    </a:cubicBezTo>
                    <a:lnTo>
                      <a:pt x="0" y="2498"/>
                    </a:lnTo>
                    <a:lnTo>
                      <a:pt x="543" y="3506"/>
                    </a:lnTo>
                    <a:lnTo>
                      <a:pt x="853" y="3335"/>
                    </a:lnTo>
                    <a:cubicBezTo>
                      <a:pt x="894" y="3308"/>
                      <a:pt x="935" y="3296"/>
                      <a:pt x="977" y="3296"/>
                    </a:cubicBezTo>
                    <a:cubicBezTo>
                      <a:pt x="1031" y="3296"/>
                      <a:pt x="1087" y="3316"/>
                      <a:pt x="1148" y="3351"/>
                    </a:cubicBezTo>
                    <a:cubicBezTo>
                      <a:pt x="1179" y="3382"/>
                      <a:pt x="1241" y="3413"/>
                      <a:pt x="1303" y="3428"/>
                    </a:cubicBezTo>
                    <a:cubicBezTo>
                      <a:pt x="1396" y="3490"/>
                      <a:pt x="1458" y="3568"/>
                      <a:pt x="1458" y="3676"/>
                    </a:cubicBezTo>
                    <a:lnTo>
                      <a:pt x="1427" y="4033"/>
                    </a:lnTo>
                    <a:lnTo>
                      <a:pt x="2575" y="4064"/>
                    </a:lnTo>
                    <a:lnTo>
                      <a:pt x="2590" y="3723"/>
                    </a:lnTo>
                    <a:cubicBezTo>
                      <a:pt x="2590" y="3614"/>
                      <a:pt x="2652" y="3521"/>
                      <a:pt x="2745" y="3490"/>
                    </a:cubicBezTo>
                    <a:cubicBezTo>
                      <a:pt x="2776" y="3459"/>
                      <a:pt x="2807" y="3459"/>
                      <a:pt x="2823" y="3444"/>
                    </a:cubicBezTo>
                    <a:cubicBezTo>
                      <a:pt x="2854" y="3428"/>
                      <a:pt x="2885" y="3428"/>
                      <a:pt x="2901" y="3413"/>
                    </a:cubicBezTo>
                    <a:cubicBezTo>
                      <a:pt x="2955" y="3382"/>
                      <a:pt x="3005" y="3366"/>
                      <a:pt x="3054" y="3366"/>
                    </a:cubicBezTo>
                    <a:cubicBezTo>
                      <a:pt x="3102" y="3366"/>
                      <a:pt x="3149" y="3382"/>
                      <a:pt x="3195" y="3413"/>
                    </a:cubicBezTo>
                    <a:lnTo>
                      <a:pt x="3474" y="3599"/>
                    </a:lnTo>
                    <a:lnTo>
                      <a:pt x="4064" y="2606"/>
                    </a:lnTo>
                    <a:lnTo>
                      <a:pt x="3754" y="2420"/>
                    </a:lnTo>
                    <a:cubicBezTo>
                      <a:pt x="3660" y="2358"/>
                      <a:pt x="3629" y="2265"/>
                      <a:pt x="3629" y="2172"/>
                    </a:cubicBezTo>
                    <a:lnTo>
                      <a:pt x="3629" y="1986"/>
                    </a:lnTo>
                    <a:cubicBezTo>
                      <a:pt x="3629" y="1893"/>
                      <a:pt x="3676" y="1800"/>
                      <a:pt x="3754" y="1738"/>
                    </a:cubicBezTo>
                    <a:lnTo>
                      <a:pt x="4064" y="1567"/>
                    </a:lnTo>
                    <a:lnTo>
                      <a:pt x="3521" y="559"/>
                    </a:lnTo>
                    <a:lnTo>
                      <a:pt x="3211" y="729"/>
                    </a:lnTo>
                    <a:cubicBezTo>
                      <a:pt x="3168" y="751"/>
                      <a:pt x="3124" y="763"/>
                      <a:pt x="3081" y="763"/>
                    </a:cubicBezTo>
                    <a:cubicBezTo>
                      <a:pt x="3031" y="763"/>
                      <a:pt x="2981" y="747"/>
                      <a:pt x="2932" y="714"/>
                    </a:cubicBezTo>
                    <a:cubicBezTo>
                      <a:pt x="2885" y="667"/>
                      <a:pt x="2823" y="652"/>
                      <a:pt x="2776" y="636"/>
                    </a:cubicBezTo>
                    <a:cubicBezTo>
                      <a:pt x="2668" y="574"/>
                      <a:pt x="2621" y="481"/>
                      <a:pt x="2637" y="388"/>
                    </a:cubicBezTo>
                    <a:lnTo>
                      <a:pt x="2652" y="32"/>
                    </a:lnTo>
                    <a:lnTo>
                      <a:pt x="150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995;p55">
                <a:extLst>
                  <a:ext uri="{FF2B5EF4-FFF2-40B4-BE49-F238E27FC236}">
                    <a16:creationId xmlns:a16="http://schemas.microsoft.com/office/drawing/2014/main" id="{DB8A12B0-F824-A1B6-E9C6-461A0FA1270D}"/>
                  </a:ext>
                </a:extLst>
              </p:cNvPr>
              <p:cNvSpPr/>
              <p:nvPr/>
            </p:nvSpPr>
            <p:spPr>
              <a:xfrm>
                <a:off x="2104565" y="4254700"/>
                <a:ext cx="70975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824" extrusionOk="0">
                    <a:moveTo>
                      <a:pt x="1397" y="761"/>
                    </a:moveTo>
                    <a:cubicBezTo>
                      <a:pt x="1769" y="761"/>
                      <a:pt x="2063" y="1040"/>
                      <a:pt x="2063" y="1412"/>
                    </a:cubicBezTo>
                    <a:cubicBezTo>
                      <a:pt x="2063" y="1769"/>
                      <a:pt x="1769" y="2079"/>
                      <a:pt x="1397" y="2079"/>
                    </a:cubicBezTo>
                    <a:cubicBezTo>
                      <a:pt x="1024" y="2079"/>
                      <a:pt x="745" y="1784"/>
                      <a:pt x="745" y="1412"/>
                    </a:cubicBezTo>
                    <a:cubicBezTo>
                      <a:pt x="745" y="1040"/>
                      <a:pt x="1024" y="761"/>
                      <a:pt x="1397" y="761"/>
                    </a:cubicBezTo>
                    <a:close/>
                    <a:moveTo>
                      <a:pt x="1071" y="1"/>
                    </a:moveTo>
                    <a:lnTo>
                      <a:pt x="373" y="404"/>
                    </a:lnTo>
                    <a:lnTo>
                      <a:pt x="481" y="621"/>
                    </a:lnTo>
                    <a:cubicBezTo>
                      <a:pt x="528" y="668"/>
                      <a:pt x="528" y="745"/>
                      <a:pt x="481" y="807"/>
                    </a:cubicBezTo>
                    <a:cubicBezTo>
                      <a:pt x="466" y="854"/>
                      <a:pt x="450" y="885"/>
                      <a:pt x="419" y="900"/>
                    </a:cubicBezTo>
                    <a:cubicBezTo>
                      <a:pt x="392" y="956"/>
                      <a:pt x="339" y="1011"/>
                      <a:pt x="273" y="1011"/>
                    </a:cubicBezTo>
                    <a:cubicBezTo>
                      <a:pt x="265" y="1011"/>
                      <a:pt x="257" y="1011"/>
                      <a:pt x="249" y="1009"/>
                    </a:cubicBezTo>
                    <a:lnTo>
                      <a:pt x="1" y="1009"/>
                    </a:lnTo>
                    <a:lnTo>
                      <a:pt x="1" y="1815"/>
                    </a:lnTo>
                    <a:lnTo>
                      <a:pt x="249" y="1815"/>
                    </a:lnTo>
                    <a:cubicBezTo>
                      <a:pt x="326" y="1815"/>
                      <a:pt x="388" y="1862"/>
                      <a:pt x="419" y="1908"/>
                    </a:cubicBezTo>
                    <a:cubicBezTo>
                      <a:pt x="450" y="1955"/>
                      <a:pt x="466" y="1986"/>
                      <a:pt x="481" y="2017"/>
                    </a:cubicBezTo>
                    <a:cubicBezTo>
                      <a:pt x="528" y="2064"/>
                      <a:pt x="528" y="2157"/>
                      <a:pt x="481" y="2203"/>
                    </a:cubicBezTo>
                    <a:lnTo>
                      <a:pt x="373" y="2420"/>
                    </a:lnTo>
                    <a:lnTo>
                      <a:pt x="1071" y="2824"/>
                    </a:lnTo>
                    <a:lnTo>
                      <a:pt x="1179" y="2622"/>
                    </a:lnTo>
                    <a:cubicBezTo>
                      <a:pt x="1226" y="2560"/>
                      <a:pt x="1288" y="2513"/>
                      <a:pt x="1366" y="2513"/>
                    </a:cubicBezTo>
                    <a:lnTo>
                      <a:pt x="1474" y="2513"/>
                    </a:lnTo>
                    <a:cubicBezTo>
                      <a:pt x="1552" y="2513"/>
                      <a:pt x="1614" y="2560"/>
                      <a:pt x="1645" y="2622"/>
                    </a:cubicBezTo>
                    <a:lnTo>
                      <a:pt x="1769" y="2824"/>
                    </a:lnTo>
                    <a:lnTo>
                      <a:pt x="2467" y="2420"/>
                    </a:lnTo>
                    <a:lnTo>
                      <a:pt x="2343" y="2203"/>
                    </a:lnTo>
                    <a:cubicBezTo>
                      <a:pt x="2312" y="2157"/>
                      <a:pt x="2312" y="2064"/>
                      <a:pt x="2343" y="2017"/>
                    </a:cubicBezTo>
                    <a:cubicBezTo>
                      <a:pt x="2374" y="1971"/>
                      <a:pt x="2389" y="1939"/>
                      <a:pt x="2405" y="1908"/>
                    </a:cubicBezTo>
                    <a:cubicBezTo>
                      <a:pt x="2446" y="1867"/>
                      <a:pt x="2488" y="1813"/>
                      <a:pt x="2551" y="1813"/>
                    </a:cubicBezTo>
                    <a:cubicBezTo>
                      <a:pt x="2559" y="1813"/>
                      <a:pt x="2567" y="1814"/>
                      <a:pt x="2575" y="1815"/>
                    </a:cubicBezTo>
                    <a:lnTo>
                      <a:pt x="2839" y="1815"/>
                    </a:lnTo>
                    <a:lnTo>
                      <a:pt x="2839" y="1009"/>
                    </a:lnTo>
                    <a:lnTo>
                      <a:pt x="2575" y="1009"/>
                    </a:lnTo>
                    <a:cubicBezTo>
                      <a:pt x="2498" y="1009"/>
                      <a:pt x="2451" y="962"/>
                      <a:pt x="2405" y="900"/>
                    </a:cubicBezTo>
                    <a:cubicBezTo>
                      <a:pt x="2389" y="869"/>
                      <a:pt x="2374" y="823"/>
                      <a:pt x="2343" y="807"/>
                    </a:cubicBezTo>
                    <a:cubicBezTo>
                      <a:pt x="2312" y="745"/>
                      <a:pt x="2312" y="668"/>
                      <a:pt x="2343" y="621"/>
                    </a:cubicBezTo>
                    <a:lnTo>
                      <a:pt x="2467" y="404"/>
                    </a:lnTo>
                    <a:lnTo>
                      <a:pt x="1769" y="1"/>
                    </a:lnTo>
                    <a:lnTo>
                      <a:pt x="1645" y="202"/>
                    </a:lnTo>
                    <a:cubicBezTo>
                      <a:pt x="1614" y="264"/>
                      <a:pt x="1552" y="311"/>
                      <a:pt x="1474" y="311"/>
                    </a:cubicBezTo>
                    <a:lnTo>
                      <a:pt x="1366" y="311"/>
                    </a:lnTo>
                    <a:cubicBezTo>
                      <a:pt x="1288" y="311"/>
                      <a:pt x="1226" y="264"/>
                      <a:pt x="1179" y="202"/>
                    </a:cubicBezTo>
                    <a:lnTo>
                      <a:pt x="10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996;p55">
                <a:extLst>
                  <a:ext uri="{FF2B5EF4-FFF2-40B4-BE49-F238E27FC236}">
                    <a16:creationId xmlns:a16="http://schemas.microsoft.com/office/drawing/2014/main" id="{A95C792A-08FF-0485-2811-325182A7D74D}"/>
                  </a:ext>
                </a:extLst>
              </p:cNvPr>
              <p:cNvSpPr/>
              <p:nvPr/>
            </p:nvSpPr>
            <p:spPr>
              <a:xfrm>
                <a:off x="2764825" y="4526900"/>
                <a:ext cx="71375" cy="7097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2839" extrusionOk="0">
                    <a:moveTo>
                      <a:pt x="1412" y="776"/>
                    </a:moveTo>
                    <a:cubicBezTo>
                      <a:pt x="1769" y="776"/>
                      <a:pt x="2079" y="1071"/>
                      <a:pt x="2079" y="1443"/>
                    </a:cubicBezTo>
                    <a:cubicBezTo>
                      <a:pt x="2079" y="1815"/>
                      <a:pt x="1785" y="2094"/>
                      <a:pt x="1412" y="2094"/>
                    </a:cubicBezTo>
                    <a:cubicBezTo>
                      <a:pt x="1056" y="2094"/>
                      <a:pt x="761" y="1815"/>
                      <a:pt x="761" y="1443"/>
                    </a:cubicBezTo>
                    <a:cubicBezTo>
                      <a:pt x="761" y="1071"/>
                      <a:pt x="1056" y="776"/>
                      <a:pt x="1412" y="776"/>
                    </a:cubicBezTo>
                    <a:close/>
                    <a:moveTo>
                      <a:pt x="1009" y="1"/>
                    </a:moveTo>
                    <a:lnTo>
                      <a:pt x="1009" y="264"/>
                    </a:lnTo>
                    <a:cubicBezTo>
                      <a:pt x="1009" y="342"/>
                      <a:pt x="978" y="388"/>
                      <a:pt x="916" y="435"/>
                    </a:cubicBezTo>
                    <a:cubicBezTo>
                      <a:pt x="869" y="450"/>
                      <a:pt x="838" y="466"/>
                      <a:pt x="823" y="497"/>
                    </a:cubicBezTo>
                    <a:cubicBezTo>
                      <a:pt x="792" y="512"/>
                      <a:pt x="757" y="520"/>
                      <a:pt x="722" y="520"/>
                    </a:cubicBezTo>
                    <a:cubicBezTo>
                      <a:pt x="687" y="520"/>
                      <a:pt x="652" y="512"/>
                      <a:pt x="621" y="497"/>
                    </a:cubicBezTo>
                    <a:lnTo>
                      <a:pt x="404" y="373"/>
                    </a:lnTo>
                    <a:lnTo>
                      <a:pt x="1" y="1071"/>
                    </a:lnTo>
                    <a:lnTo>
                      <a:pt x="218" y="1195"/>
                    </a:lnTo>
                    <a:cubicBezTo>
                      <a:pt x="280" y="1226"/>
                      <a:pt x="311" y="1288"/>
                      <a:pt x="311" y="1365"/>
                    </a:cubicBezTo>
                    <a:lnTo>
                      <a:pt x="311" y="1427"/>
                    </a:lnTo>
                    <a:lnTo>
                      <a:pt x="311" y="1474"/>
                    </a:lnTo>
                    <a:cubicBezTo>
                      <a:pt x="311" y="1551"/>
                      <a:pt x="280" y="1614"/>
                      <a:pt x="218" y="1645"/>
                    </a:cubicBezTo>
                    <a:lnTo>
                      <a:pt x="1" y="1769"/>
                    </a:lnTo>
                    <a:lnTo>
                      <a:pt x="404" y="2467"/>
                    </a:lnTo>
                    <a:lnTo>
                      <a:pt x="621" y="2342"/>
                    </a:lnTo>
                    <a:cubicBezTo>
                      <a:pt x="652" y="2327"/>
                      <a:pt x="687" y="2319"/>
                      <a:pt x="722" y="2319"/>
                    </a:cubicBezTo>
                    <a:cubicBezTo>
                      <a:pt x="757" y="2319"/>
                      <a:pt x="792" y="2327"/>
                      <a:pt x="823" y="2342"/>
                    </a:cubicBezTo>
                    <a:cubicBezTo>
                      <a:pt x="854" y="2373"/>
                      <a:pt x="900" y="2389"/>
                      <a:pt x="916" y="2405"/>
                    </a:cubicBezTo>
                    <a:cubicBezTo>
                      <a:pt x="978" y="2451"/>
                      <a:pt x="1025" y="2498"/>
                      <a:pt x="1009" y="2575"/>
                    </a:cubicBezTo>
                    <a:lnTo>
                      <a:pt x="1009" y="2839"/>
                    </a:lnTo>
                    <a:lnTo>
                      <a:pt x="1831" y="2839"/>
                    </a:lnTo>
                    <a:lnTo>
                      <a:pt x="1831" y="2575"/>
                    </a:lnTo>
                    <a:cubicBezTo>
                      <a:pt x="1831" y="2498"/>
                      <a:pt x="1862" y="2451"/>
                      <a:pt x="1924" y="2405"/>
                    </a:cubicBezTo>
                    <a:cubicBezTo>
                      <a:pt x="1955" y="2389"/>
                      <a:pt x="2002" y="2373"/>
                      <a:pt x="2017" y="2342"/>
                    </a:cubicBezTo>
                    <a:cubicBezTo>
                      <a:pt x="2048" y="2327"/>
                      <a:pt x="2083" y="2319"/>
                      <a:pt x="2118" y="2319"/>
                    </a:cubicBezTo>
                    <a:cubicBezTo>
                      <a:pt x="2153" y="2319"/>
                      <a:pt x="2188" y="2327"/>
                      <a:pt x="2219" y="2342"/>
                    </a:cubicBezTo>
                    <a:lnTo>
                      <a:pt x="2420" y="2467"/>
                    </a:lnTo>
                    <a:lnTo>
                      <a:pt x="2839" y="1769"/>
                    </a:lnTo>
                    <a:lnTo>
                      <a:pt x="2622" y="1645"/>
                    </a:lnTo>
                    <a:cubicBezTo>
                      <a:pt x="2560" y="1614"/>
                      <a:pt x="2529" y="1551"/>
                      <a:pt x="2529" y="1474"/>
                    </a:cubicBezTo>
                    <a:lnTo>
                      <a:pt x="2529" y="1427"/>
                    </a:lnTo>
                    <a:lnTo>
                      <a:pt x="2529" y="1365"/>
                    </a:lnTo>
                    <a:cubicBezTo>
                      <a:pt x="2529" y="1288"/>
                      <a:pt x="2560" y="1226"/>
                      <a:pt x="2622" y="1195"/>
                    </a:cubicBezTo>
                    <a:lnTo>
                      <a:pt x="2855" y="1071"/>
                    </a:lnTo>
                    <a:lnTo>
                      <a:pt x="2451" y="373"/>
                    </a:lnTo>
                    <a:lnTo>
                      <a:pt x="2234" y="497"/>
                    </a:lnTo>
                    <a:cubicBezTo>
                      <a:pt x="2203" y="512"/>
                      <a:pt x="2168" y="520"/>
                      <a:pt x="2133" y="520"/>
                    </a:cubicBezTo>
                    <a:cubicBezTo>
                      <a:pt x="2099" y="520"/>
                      <a:pt x="2064" y="512"/>
                      <a:pt x="2033" y="497"/>
                    </a:cubicBezTo>
                    <a:cubicBezTo>
                      <a:pt x="2002" y="466"/>
                      <a:pt x="1955" y="450"/>
                      <a:pt x="1940" y="435"/>
                    </a:cubicBezTo>
                    <a:cubicBezTo>
                      <a:pt x="1878" y="388"/>
                      <a:pt x="1816" y="342"/>
                      <a:pt x="1847" y="264"/>
                    </a:cubicBezTo>
                    <a:lnTo>
                      <a:pt x="184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997;p55">
                <a:extLst>
                  <a:ext uri="{FF2B5EF4-FFF2-40B4-BE49-F238E27FC236}">
                    <a16:creationId xmlns:a16="http://schemas.microsoft.com/office/drawing/2014/main" id="{4A091437-012D-8F5A-B951-DCA04BFDFE49}"/>
                  </a:ext>
                </a:extLst>
              </p:cNvPr>
              <p:cNvSpPr/>
              <p:nvPr/>
            </p:nvSpPr>
            <p:spPr>
              <a:xfrm>
                <a:off x="2307700" y="4488125"/>
                <a:ext cx="123325" cy="524650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20986" extrusionOk="0">
                    <a:moveTo>
                      <a:pt x="0" y="1"/>
                    </a:moveTo>
                    <a:lnTo>
                      <a:pt x="0" y="20985"/>
                    </a:lnTo>
                    <a:lnTo>
                      <a:pt x="4932" y="20985"/>
                    </a:lnTo>
                    <a:lnTo>
                      <a:pt x="49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998;p55">
                <a:extLst>
                  <a:ext uri="{FF2B5EF4-FFF2-40B4-BE49-F238E27FC236}">
                    <a16:creationId xmlns:a16="http://schemas.microsoft.com/office/drawing/2014/main" id="{1D9B6C6D-E77A-8AEE-874D-C32C2BD99028}"/>
                  </a:ext>
                </a:extLst>
              </p:cNvPr>
              <p:cNvSpPr/>
              <p:nvPr/>
            </p:nvSpPr>
            <p:spPr>
              <a:xfrm>
                <a:off x="2081650" y="4488125"/>
                <a:ext cx="226075" cy="524650"/>
              </a:xfrm>
              <a:custGeom>
                <a:avLst/>
                <a:gdLst/>
                <a:ahLst/>
                <a:cxnLst/>
                <a:rect l="l" t="t" r="r" b="b"/>
                <a:pathLst>
                  <a:path w="9043" h="20986" extrusionOk="0">
                    <a:moveTo>
                      <a:pt x="0" y="1"/>
                    </a:moveTo>
                    <a:lnTo>
                      <a:pt x="0" y="20985"/>
                    </a:lnTo>
                    <a:lnTo>
                      <a:pt x="9042" y="20985"/>
                    </a:lnTo>
                    <a:lnTo>
                      <a:pt x="90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999;p55">
                <a:extLst>
                  <a:ext uri="{FF2B5EF4-FFF2-40B4-BE49-F238E27FC236}">
                    <a16:creationId xmlns:a16="http://schemas.microsoft.com/office/drawing/2014/main" id="{A00B1E79-9068-B5E0-F7CB-A8B1B6955227}"/>
                  </a:ext>
                </a:extLst>
              </p:cNvPr>
              <p:cNvSpPr/>
              <p:nvPr/>
            </p:nvSpPr>
            <p:spPr>
              <a:xfrm>
                <a:off x="2095975" y="4952650"/>
                <a:ext cx="1954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00" extrusionOk="0">
                    <a:moveTo>
                      <a:pt x="1" y="0"/>
                    </a:moveTo>
                    <a:lnTo>
                      <a:pt x="1" y="1799"/>
                    </a:lnTo>
                    <a:lnTo>
                      <a:pt x="7818" y="1799"/>
                    </a:lnTo>
                    <a:lnTo>
                      <a:pt x="78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3000;p55">
                <a:extLst>
                  <a:ext uri="{FF2B5EF4-FFF2-40B4-BE49-F238E27FC236}">
                    <a16:creationId xmlns:a16="http://schemas.microsoft.com/office/drawing/2014/main" id="{42911109-3F98-0AAC-729C-0D80A836382A}"/>
                  </a:ext>
                </a:extLst>
              </p:cNvPr>
              <p:cNvSpPr/>
              <p:nvPr/>
            </p:nvSpPr>
            <p:spPr>
              <a:xfrm>
                <a:off x="2171600" y="49600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3001;p55">
                <a:extLst>
                  <a:ext uri="{FF2B5EF4-FFF2-40B4-BE49-F238E27FC236}">
                    <a16:creationId xmlns:a16="http://schemas.microsoft.com/office/drawing/2014/main" id="{F7BB85CA-A033-CA34-CB22-E806FE6D1A5C}"/>
                  </a:ext>
                </a:extLst>
              </p:cNvPr>
              <p:cNvSpPr/>
              <p:nvPr/>
            </p:nvSpPr>
            <p:spPr>
              <a:xfrm>
                <a:off x="2171600" y="49666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3002;p55">
                <a:extLst>
                  <a:ext uri="{FF2B5EF4-FFF2-40B4-BE49-F238E27FC236}">
                    <a16:creationId xmlns:a16="http://schemas.microsoft.com/office/drawing/2014/main" id="{F46F3637-A930-CE96-D3DB-CF1F9FDA0124}"/>
                  </a:ext>
                </a:extLst>
              </p:cNvPr>
              <p:cNvSpPr/>
              <p:nvPr/>
            </p:nvSpPr>
            <p:spPr>
              <a:xfrm>
                <a:off x="2171600" y="49728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3003;p55">
                <a:extLst>
                  <a:ext uri="{FF2B5EF4-FFF2-40B4-BE49-F238E27FC236}">
                    <a16:creationId xmlns:a16="http://schemas.microsoft.com/office/drawing/2014/main" id="{57027D4D-7BD1-5253-9E12-9C7D7271C22B}"/>
                  </a:ext>
                </a:extLst>
              </p:cNvPr>
              <p:cNvSpPr/>
              <p:nvPr/>
            </p:nvSpPr>
            <p:spPr>
              <a:xfrm>
                <a:off x="2171600" y="49797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3004;p55">
                <a:extLst>
                  <a:ext uri="{FF2B5EF4-FFF2-40B4-BE49-F238E27FC236}">
                    <a16:creationId xmlns:a16="http://schemas.microsoft.com/office/drawing/2014/main" id="{58CD4FF5-4176-D20D-3805-295FE9F48424}"/>
                  </a:ext>
                </a:extLst>
              </p:cNvPr>
              <p:cNvSpPr/>
              <p:nvPr/>
            </p:nvSpPr>
            <p:spPr>
              <a:xfrm>
                <a:off x="2171600" y="49859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3005;p55">
                <a:extLst>
                  <a:ext uri="{FF2B5EF4-FFF2-40B4-BE49-F238E27FC236}">
                    <a16:creationId xmlns:a16="http://schemas.microsoft.com/office/drawing/2014/main" id="{54685901-1C39-1E0D-0F53-C7C75EDDECF6}"/>
                  </a:ext>
                </a:extLst>
              </p:cNvPr>
              <p:cNvSpPr/>
              <p:nvPr/>
            </p:nvSpPr>
            <p:spPr>
              <a:xfrm>
                <a:off x="2151425" y="49600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78"/>
                      <a:pt x="1" y="156"/>
                    </a:cubicBezTo>
                    <a:cubicBezTo>
                      <a:pt x="1" y="233"/>
                      <a:pt x="47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3006;p55">
                <a:extLst>
                  <a:ext uri="{FF2B5EF4-FFF2-40B4-BE49-F238E27FC236}">
                    <a16:creationId xmlns:a16="http://schemas.microsoft.com/office/drawing/2014/main" id="{1F7F7208-5EC1-AC6A-45C0-D2F9E4FD111C}"/>
                  </a:ext>
                </a:extLst>
              </p:cNvPr>
              <p:cNvSpPr/>
              <p:nvPr/>
            </p:nvSpPr>
            <p:spPr>
              <a:xfrm>
                <a:off x="2139025" y="49600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2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78"/>
                      <a:pt x="26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3007;p55">
                <a:extLst>
                  <a:ext uri="{FF2B5EF4-FFF2-40B4-BE49-F238E27FC236}">
                    <a16:creationId xmlns:a16="http://schemas.microsoft.com/office/drawing/2014/main" id="{C0EDF93E-3C09-140B-C895-6A5496EEAD26}"/>
                  </a:ext>
                </a:extLst>
              </p:cNvPr>
              <p:cNvSpPr/>
              <p:nvPr/>
            </p:nvSpPr>
            <p:spPr>
              <a:xfrm>
                <a:off x="2126625" y="49600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49"/>
                      <a:pt x="310" y="156"/>
                    </a:cubicBezTo>
                    <a:cubicBezTo>
                      <a:pt x="310" y="78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3008;p55">
                <a:extLst>
                  <a:ext uri="{FF2B5EF4-FFF2-40B4-BE49-F238E27FC236}">
                    <a16:creationId xmlns:a16="http://schemas.microsoft.com/office/drawing/2014/main" id="{873DFFF4-985E-7C2F-9D14-57077C84152B}"/>
                  </a:ext>
                </a:extLst>
              </p:cNvPr>
              <p:cNvSpPr/>
              <p:nvPr/>
            </p:nvSpPr>
            <p:spPr>
              <a:xfrm>
                <a:off x="2113825" y="49600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47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64" y="311"/>
                      <a:pt x="311" y="249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3009;p55">
                <a:extLst>
                  <a:ext uri="{FF2B5EF4-FFF2-40B4-BE49-F238E27FC236}">
                    <a16:creationId xmlns:a16="http://schemas.microsoft.com/office/drawing/2014/main" id="{A6705B94-A47E-027B-BA5E-3178D0DBACBB}"/>
                  </a:ext>
                </a:extLst>
              </p:cNvPr>
              <p:cNvSpPr/>
              <p:nvPr/>
            </p:nvSpPr>
            <p:spPr>
              <a:xfrm>
                <a:off x="2101800" y="49600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3010;p55">
                <a:extLst>
                  <a:ext uri="{FF2B5EF4-FFF2-40B4-BE49-F238E27FC236}">
                    <a16:creationId xmlns:a16="http://schemas.microsoft.com/office/drawing/2014/main" id="{8DAB437B-8364-BD3A-2E4F-5A767598E559}"/>
                  </a:ext>
                </a:extLst>
              </p:cNvPr>
              <p:cNvSpPr/>
              <p:nvPr/>
            </p:nvSpPr>
            <p:spPr>
              <a:xfrm>
                <a:off x="2151425" y="49708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1"/>
                      <a:pt x="1" y="79"/>
                      <a:pt x="1" y="156"/>
                    </a:cubicBezTo>
                    <a:cubicBezTo>
                      <a:pt x="1" y="234"/>
                      <a:pt x="47" y="311"/>
                      <a:pt x="156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79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3011;p55">
                <a:extLst>
                  <a:ext uri="{FF2B5EF4-FFF2-40B4-BE49-F238E27FC236}">
                    <a16:creationId xmlns:a16="http://schemas.microsoft.com/office/drawing/2014/main" id="{71259824-83C3-E78B-9DDC-F7958FBC0BED}"/>
                  </a:ext>
                </a:extLst>
              </p:cNvPr>
              <p:cNvSpPr/>
              <p:nvPr/>
            </p:nvSpPr>
            <p:spPr>
              <a:xfrm>
                <a:off x="2139025" y="49708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62" y="1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6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79"/>
                      <a:pt x="26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3012;p55">
                <a:extLst>
                  <a:ext uri="{FF2B5EF4-FFF2-40B4-BE49-F238E27FC236}">
                    <a16:creationId xmlns:a16="http://schemas.microsoft.com/office/drawing/2014/main" id="{03A62279-163A-E8E6-15D2-591D10124126}"/>
                  </a:ext>
                </a:extLst>
              </p:cNvPr>
              <p:cNvSpPr/>
              <p:nvPr/>
            </p:nvSpPr>
            <p:spPr>
              <a:xfrm>
                <a:off x="2126625" y="49708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78" y="1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5" y="311"/>
                    </a:cubicBezTo>
                    <a:cubicBezTo>
                      <a:pt x="233" y="311"/>
                      <a:pt x="310" y="265"/>
                      <a:pt x="310" y="156"/>
                    </a:cubicBezTo>
                    <a:cubicBezTo>
                      <a:pt x="310" y="79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3013;p55">
                <a:extLst>
                  <a:ext uri="{FF2B5EF4-FFF2-40B4-BE49-F238E27FC236}">
                    <a16:creationId xmlns:a16="http://schemas.microsoft.com/office/drawing/2014/main" id="{D0412F01-2068-6507-4F16-DC22D56C6723}"/>
                  </a:ext>
                </a:extLst>
              </p:cNvPr>
              <p:cNvSpPr/>
              <p:nvPr/>
            </p:nvSpPr>
            <p:spPr>
              <a:xfrm>
                <a:off x="2113825" y="49708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78" y="1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5" y="311"/>
                    </a:cubicBezTo>
                    <a:cubicBezTo>
                      <a:pt x="264" y="311"/>
                      <a:pt x="311" y="265"/>
                      <a:pt x="311" y="156"/>
                    </a:cubicBezTo>
                    <a:cubicBezTo>
                      <a:pt x="311" y="79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3014;p55">
                <a:extLst>
                  <a:ext uri="{FF2B5EF4-FFF2-40B4-BE49-F238E27FC236}">
                    <a16:creationId xmlns:a16="http://schemas.microsoft.com/office/drawing/2014/main" id="{D68E4A65-257C-C221-F3F4-39A6B249CF68}"/>
                  </a:ext>
                </a:extLst>
              </p:cNvPr>
              <p:cNvSpPr/>
              <p:nvPr/>
            </p:nvSpPr>
            <p:spPr>
              <a:xfrm>
                <a:off x="2101800" y="49708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63" y="1"/>
                      <a:pt x="1" y="79"/>
                      <a:pt x="1" y="156"/>
                    </a:cubicBezTo>
                    <a:cubicBezTo>
                      <a:pt x="1" y="234"/>
                      <a:pt x="63" y="311"/>
                      <a:pt x="156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3015;p55">
                <a:extLst>
                  <a:ext uri="{FF2B5EF4-FFF2-40B4-BE49-F238E27FC236}">
                    <a16:creationId xmlns:a16="http://schemas.microsoft.com/office/drawing/2014/main" id="{28F36D56-06F6-4792-6F01-24734D2D8397}"/>
                  </a:ext>
                </a:extLst>
              </p:cNvPr>
              <p:cNvSpPr/>
              <p:nvPr/>
            </p:nvSpPr>
            <p:spPr>
              <a:xfrm>
                <a:off x="2151425" y="49825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62"/>
                      <a:pt x="1" y="155"/>
                    </a:cubicBezTo>
                    <a:cubicBezTo>
                      <a:pt x="1" y="233"/>
                      <a:pt x="47" y="310"/>
                      <a:pt x="156" y="310"/>
                    </a:cubicBezTo>
                    <a:cubicBezTo>
                      <a:pt x="233" y="310"/>
                      <a:pt x="311" y="264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3016;p55">
                <a:extLst>
                  <a:ext uri="{FF2B5EF4-FFF2-40B4-BE49-F238E27FC236}">
                    <a16:creationId xmlns:a16="http://schemas.microsoft.com/office/drawing/2014/main" id="{7ACA5985-8999-D0B3-C082-3842B79E093D}"/>
                  </a:ext>
                </a:extLst>
              </p:cNvPr>
              <p:cNvSpPr/>
              <p:nvPr/>
            </p:nvSpPr>
            <p:spPr>
              <a:xfrm>
                <a:off x="2139025" y="49825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62"/>
                      <a:pt x="0" y="155"/>
                    </a:cubicBezTo>
                    <a:cubicBezTo>
                      <a:pt x="0" y="233"/>
                      <a:pt x="62" y="310"/>
                      <a:pt x="156" y="310"/>
                    </a:cubicBezTo>
                    <a:cubicBezTo>
                      <a:pt x="233" y="310"/>
                      <a:pt x="311" y="264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3017;p55">
                <a:extLst>
                  <a:ext uri="{FF2B5EF4-FFF2-40B4-BE49-F238E27FC236}">
                    <a16:creationId xmlns:a16="http://schemas.microsoft.com/office/drawing/2014/main" id="{19BDC21C-C57E-5846-4A4F-312B40898B95}"/>
                  </a:ext>
                </a:extLst>
              </p:cNvPr>
              <p:cNvSpPr/>
              <p:nvPr/>
            </p:nvSpPr>
            <p:spPr>
              <a:xfrm>
                <a:off x="2126625" y="49825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62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0" y="264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3018;p55">
                <a:extLst>
                  <a:ext uri="{FF2B5EF4-FFF2-40B4-BE49-F238E27FC236}">
                    <a16:creationId xmlns:a16="http://schemas.microsoft.com/office/drawing/2014/main" id="{95044AC5-8847-203A-15BC-4641CBD242B6}"/>
                  </a:ext>
                </a:extLst>
              </p:cNvPr>
              <p:cNvSpPr/>
              <p:nvPr/>
            </p:nvSpPr>
            <p:spPr>
              <a:xfrm>
                <a:off x="2113825" y="49825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62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64" y="310"/>
                      <a:pt x="311" y="264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3019;p55">
                <a:extLst>
                  <a:ext uri="{FF2B5EF4-FFF2-40B4-BE49-F238E27FC236}">
                    <a16:creationId xmlns:a16="http://schemas.microsoft.com/office/drawing/2014/main" id="{5116E503-4D9A-AEBF-9387-95E7DD13FEC3}"/>
                  </a:ext>
                </a:extLst>
              </p:cNvPr>
              <p:cNvSpPr/>
              <p:nvPr/>
            </p:nvSpPr>
            <p:spPr>
              <a:xfrm>
                <a:off x="2101800" y="49825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62"/>
                      <a:pt x="1" y="155"/>
                    </a:cubicBezTo>
                    <a:cubicBezTo>
                      <a:pt x="1" y="233"/>
                      <a:pt x="63" y="310"/>
                      <a:pt x="156" y="310"/>
                    </a:cubicBezTo>
                    <a:cubicBezTo>
                      <a:pt x="249" y="310"/>
                      <a:pt x="311" y="264"/>
                      <a:pt x="311" y="155"/>
                    </a:cubicBezTo>
                    <a:cubicBezTo>
                      <a:pt x="311" y="62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3020;p55">
                <a:extLst>
                  <a:ext uri="{FF2B5EF4-FFF2-40B4-BE49-F238E27FC236}">
                    <a16:creationId xmlns:a16="http://schemas.microsoft.com/office/drawing/2014/main" id="{181F7E9E-C9D0-1B5D-EB55-D9768F1DD79D}"/>
                  </a:ext>
                </a:extLst>
              </p:cNvPr>
              <p:cNvSpPr/>
              <p:nvPr/>
            </p:nvSpPr>
            <p:spPr>
              <a:xfrm>
                <a:off x="2163850" y="4960000"/>
                <a:ext cx="19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95" extrusionOk="0">
                    <a:moveTo>
                      <a:pt x="0" y="1"/>
                    </a:moveTo>
                    <a:lnTo>
                      <a:pt x="0" y="1195"/>
                    </a:lnTo>
                    <a:lnTo>
                      <a:pt x="78" y="1195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3021;p55">
                <a:extLst>
                  <a:ext uri="{FF2B5EF4-FFF2-40B4-BE49-F238E27FC236}">
                    <a16:creationId xmlns:a16="http://schemas.microsoft.com/office/drawing/2014/main" id="{B7D2D3D0-8115-A1DE-B5C4-53600C64F4C7}"/>
                  </a:ext>
                </a:extLst>
              </p:cNvPr>
              <p:cNvSpPr/>
              <p:nvPr/>
            </p:nvSpPr>
            <p:spPr>
              <a:xfrm>
                <a:off x="2095975" y="4898350"/>
                <a:ext cx="1954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00" extrusionOk="0">
                    <a:moveTo>
                      <a:pt x="1" y="1"/>
                    </a:moveTo>
                    <a:lnTo>
                      <a:pt x="1" y="1800"/>
                    </a:lnTo>
                    <a:lnTo>
                      <a:pt x="7818" y="1800"/>
                    </a:lnTo>
                    <a:lnTo>
                      <a:pt x="78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3022;p55">
                <a:extLst>
                  <a:ext uri="{FF2B5EF4-FFF2-40B4-BE49-F238E27FC236}">
                    <a16:creationId xmlns:a16="http://schemas.microsoft.com/office/drawing/2014/main" id="{1AF06002-D4C6-7F1C-11A3-28C5439799C7}"/>
                  </a:ext>
                </a:extLst>
              </p:cNvPr>
              <p:cNvSpPr/>
              <p:nvPr/>
            </p:nvSpPr>
            <p:spPr>
              <a:xfrm>
                <a:off x="2171600" y="49057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3023;p55">
                <a:extLst>
                  <a:ext uri="{FF2B5EF4-FFF2-40B4-BE49-F238E27FC236}">
                    <a16:creationId xmlns:a16="http://schemas.microsoft.com/office/drawing/2014/main" id="{0FF066CD-3677-3C0E-BA25-6ED6C9038442}"/>
                  </a:ext>
                </a:extLst>
              </p:cNvPr>
              <p:cNvSpPr/>
              <p:nvPr/>
            </p:nvSpPr>
            <p:spPr>
              <a:xfrm>
                <a:off x="2171600" y="49123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3024;p55">
                <a:extLst>
                  <a:ext uri="{FF2B5EF4-FFF2-40B4-BE49-F238E27FC236}">
                    <a16:creationId xmlns:a16="http://schemas.microsoft.com/office/drawing/2014/main" id="{15792E1B-DADD-5A64-747D-158FC9CF3E9E}"/>
                  </a:ext>
                </a:extLst>
              </p:cNvPr>
              <p:cNvSpPr/>
              <p:nvPr/>
            </p:nvSpPr>
            <p:spPr>
              <a:xfrm>
                <a:off x="2171600" y="49185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3025;p55">
                <a:extLst>
                  <a:ext uri="{FF2B5EF4-FFF2-40B4-BE49-F238E27FC236}">
                    <a16:creationId xmlns:a16="http://schemas.microsoft.com/office/drawing/2014/main" id="{CBD8FD38-53C6-949C-1D17-14263B11C795}"/>
                  </a:ext>
                </a:extLst>
              </p:cNvPr>
              <p:cNvSpPr/>
              <p:nvPr/>
            </p:nvSpPr>
            <p:spPr>
              <a:xfrm>
                <a:off x="2171600" y="49255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3026;p55">
                <a:extLst>
                  <a:ext uri="{FF2B5EF4-FFF2-40B4-BE49-F238E27FC236}">
                    <a16:creationId xmlns:a16="http://schemas.microsoft.com/office/drawing/2014/main" id="{1BCB5D2D-538A-3EFD-0DED-ACB1F295FD89}"/>
                  </a:ext>
                </a:extLst>
              </p:cNvPr>
              <p:cNvSpPr/>
              <p:nvPr/>
            </p:nvSpPr>
            <p:spPr>
              <a:xfrm>
                <a:off x="2171600" y="49317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3027;p55">
                <a:extLst>
                  <a:ext uri="{FF2B5EF4-FFF2-40B4-BE49-F238E27FC236}">
                    <a16:creationId xmlns:a16="http://schemas.microsoft.com/office/drawing/2014/main" id="{072F845F-1F73-2E90-5808-1C2C228C40A6}"/>
                  </a:ext>
                </a:extLst>
              </p:cNvPr>
              <p:cNvSpPr/>
              <p:nvPr/>
            </p:nvSpPr>
            <p:spPr>
              <a:xfrm>
                <a:off x="2151050" y="4905325"/>
                <a:ext cx="815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12" extrusionOk="0">
                    <a:moveTo>
                      <a:pt x="171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49"/>
                      <a:pt x="78" y="311"/>
                      <a:pt x="171" y="311"/>
                    </a:cubicBezTo>
                    <a:cubicBezTo>
                      <a:pt x="248" y="311"/>
                      <a:pt x="326" y="249"/>
                      <a:pt x="326" y="156"/>
                    </a:cubicBezTo>
                    <a:cubicBezTo>
                      <a:pt x="326" y="78"/>
                      <a:pt x="248" y="1"/>
                      <a:pt x="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3028;p55">
                <a:extLst>
                  <a:ext uri="{FF2B5EF4-FFF2-40B4-BE49-F238E27FC236}">
                    <a16:creationId xmlns:a16="http://schemas.microsoft.com/office/drawing/2014/main" id="{9192A9AB-B4C9-30B0-D384-56C1CEDEA618}"/>
                  </a:ext>
                </a:extLst>
              </p:cNvPr>
              <p:cNvSpPr/>
              <p:nvPr/>
            </p:nvSpPr>
            <p:spPr>
              <a:xfrm>
                <a:off x="2138625" y="490532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49"/>
                      <a:pt x="63" y="311"/>
                      <a:pt x="156" y="311"/>
                    </a:cubicBezTo>
                    <a:cubicBezTo>
                      <a:pt x="249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3029;p55">
                <a:extLst>
                  <a:ext uri="{FF2B5EF4-FFF2-40B4-BE49-F238E27FC236}">
                    <a16:creationId xmlns:a16="http://schemas.microsoft.com/office/drawing/2014/main" id="{97FDD5A9-90AA-0EA4-E062-76FABC4CAC0E}"/>
                  </a:ext>
                </a:extLst>
              </p:cNvPr>
              <p:cNvSpPr/>
              <p:nvPr/>
            </p:nvSpPr>
            <p:spPr>
              <a:xfrm>
                <a:off x="2126625" y="4905725"/>
                <a:ext cx="77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96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62" y="295"/>
                      <a:pt x="155" y="295"/>
                    </a:cubicBezTo>
                    <a:cubicBezTo>
                      <a:pt x="233" y="295"/>
                      <a:pt x="310" y="249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3030;p55">
                <a:extLst>
                  <a:ext uri="{FF2B5EF4-FFF2-40B4-BE49-F238E27FC236}">
                    <a16:creationId xmlns:a16="http://schemas.microsoft.com/office/drawing/2014/main" id="{B01ABFFB-DD05-F540-1E78-8199927C584F}"/>
                  </a:ext>
                </a:extLst>
              </p:cNvPr>
              <p:cNvSpPr/>
              <p:nvPr/>
            </p:nvSpPr>
            <p:spPr>
              <a:xfrm>
                <a:off x="2113825" y="4905725"/>
                <a:ext cx="77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96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62" y="295"/>
                      <a:pt x="155" y="295"/>
                    </a:cubicBezTo>
                    <a:cubicBezTo>
                      <a:pt x="264" y="295"/>
                      <a:pt x="311" y="249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3031;p55">
                <a:extLst>
                  <a:ext uri="{FF2B5EF4-FFF2-40B4-BE49-F238E27FC236}">
                    <a16:creationId xmlns:a16="http://schemas.microsoft.com/office/drawing/2014/main" id="{33E5DC08-B5BD-5929-B37D-B9162C787273}"/>
                  </a:ext>
                </a:extLst>
              </p:cNvPr>
              <p:cNvSpPr/>
              <p:nvPr/>
            </p:nvSpPr>
            <p:spPr>
              <a:xfrm>
                <a:off x="2101800" y="4905725"/>
                <a:ext cx="77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96" extrusionOk="0">
                    <a:moveTo>
                      <a:pt x="156" y="0"/>
                    </a:moveTo>
                    <a:cubicBezTo>
                      <a:pt x="63" y="0"/>
                      <a:pt x="1" y="47"/>
                      <a:pt x="1" y="155"/>
                    </a:cubicBezTo>
                    <a:cubicBezTo>
                      <a:pt x="1" y="233"/>
                      <a:pt x="63" y="295"/>
                      <a:pt x="156" y="295"/>
                    </a:cubicBezTo>
                    <a:cubicBezTo>
                      <a:pt x="233" y="295"/>
                      <a:pt x="311" y="249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3032;p55">
                <a:extLst>
                  <a:ext uri="{FF2B5EF4-FFF2-40B4-BE49-F238E27FC236}">
                    <a16:creationId xmlns:a16="http://schemas.microsoft.com/office/drawing/2014/main" id="{2317B4FD-888B-37C1-D2DA-633119C1C917}"/>
                  </a:ext>
                </a:extLst>
              </p:cNvPr>
              <p:cNvSpPr/>
              <p:nvPr/>
            </p:nvSpPr>
            <p:spPr>
              <a:xfrm>
                <a:off x="2151050" y="4916575"/>
                <a:ext cx="81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11" extrusionOk="0">
                    <a:moveTo>
                      <a:pt x="171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49"/>
                      <a:pt x="78" y="311"/>
                      <a:pt x="171" y="311"/>
                    </a:cubicBezTo>
                    <a:cubicBezTo>
                      <a:pt x="248" y="311"/>
                      <a:pt x="326" y="249"/>
                      <a:pt x="326" y="156"/>
                    </a:cubicBezTo>
                    <a:cubicBezTo>
                      <a:pt x="326" y="78"/>
                      <a:pt x="248" y="1"/>
                      <a:pt x="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3033;p55">
                <a:extLst>
                  <a:ext uri="{FF2B5EF4-FFF2-40B4-BE49-F238E27FC236}">
                    <a16:creationId xmlns:a16="http://schemas.microsoft.com/office/drawing/2014/main" id="{C16C5BC5-F5D5-2515-308E-6B20AE78EAD7}"/>
                  </a:ext>
                </a:extLst>
              </p:cNvPr>
              <p:cNvSpPr/>
              <p:nvPr/>
            </p:nvSpPr>
            <p:spPr>
              <a:xfrm>
                <a:off x="2138625" y="49165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49"/>
                      <a:pt x="63" y="311"/>
                      <a:pt x="156" y="311"/>
                    </a:cubicBezTo>
                    <a:cubicBezTo>
                      <a:pt x="249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3034;p55">
                <a:extLst>
                  <a:ext uri="{FF2B5EF4-FFF2-40B4-BE49-F238E27FC236}">
                    <a16:creationId xmlns:a16="http://schemas.microsoft.com/office/drawing/2014/main" id="{F9A2A22C-A64B-6532-66D1-3715C55944CB}"/>
                  </a:ext>
                </a:extLst>
              </p:cNvPr>
              <p:cNvSpPr/>
              <p:nvPr/>
            </p:nvSpPr>
            <p:spPr>
              <a:xfrm>
                <a:off x="2126625" y="49165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64"/>
                      <a:pt x="310" y="156"/>
                    </a:cubicBezTo>
                    <a:cubicBezTo>
                      <a:pt x="310" y="78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3035;p55">
                <a:extLst>
                  <a:ext uri="{FF2B5EF4-FFF2-40B4-BE49-F238E27FC236}">
                    <a16:creationId xmlns:a16="http://schemas.microsoft.com/office/drawing/2014/main" id="{3B2912BB-EE8D-AD5D-25D7-205631A3B51C}"/>
                  </a:ext>
                </a:extLst>
              </p:cNvPr>
              <p:cNvSpPr/>
              <p:nvPr/>
            </p:nvSpPr>
            <p:spPr>
              <a:xfrm>
                <a:off x="2113825" y="49165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64" y="311"/>
                      <a:pt x="311" y="264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3036;p55">
                <a:extLst>
                  <a:ext uri="{FF2B5EF4-FFF2-40B4-BE49-F238E27FC236}">
                    <a16:creationId xmlns:a16="http://schemas.microsoft.com/office/drawing/2014/main" id="{4D2E37C6-9E5C-97B3-7570-A3FC8A616E09}"/>
                  </a:ext>
                </a:extLst>
              </p:cNvPr>
              <p:cNvSpPr/>
              <p:nvPr/>
            </p:nvSpPr>
            <p:spPr>
              <a:xfrm>
                <a:off x="2101800" y="49165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33" y="311"/>
                      <a:pt x="311" y="264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3037;p55">
                <a:extLst>
                  <a:ext uri="{FF2B5EF4-FFF2-40B4-BE49-F238E27FC236}">
                    <a16:creationId xmlns:a16="http://schemas.microsoft.com/office/drawing/2014/main" id="{C702F5F4-002F-4D12-1004-D7235EAC1104}"/>
                  </a:ext>
                </a:extLst>
              </p:cNvPr>
              <p:cNvSpPr/>
              <p:nvPr/>
            </p:nvSpPr>
            <p:spPr>
              <a:xfrm>
                <a:off x="2151050" y="4927825"/>
                <a:ext cx="81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11" extrusionOk="0">
                    <a:moveTo>
                      <a:pt x="171" y="0"/>
                    </a:moveTo>
                    <a:cubicBezTo>
                      <a:pt x="78" y="0"/>
                      <a:pt x="0" y="62"/>
                      <a:pt x="0" y="156"/>
                    </a:cubicBezTo>
                    <a:cubicBezTo>
                      <a:pt x="0" y="249"/>
                      <a:pt x="78" y="311"/>
                      <a:pt x="171" y="311"/>
                    </a:cubicBezTo>
                    <a:cubicBezTo>
                      <a:pt x="248" y="311"/>
                      <a:pt x="326" y="249"/>
                      <a:pt x="326" y="156"/>
                    </a:cubicBezTo>
                    <a:cubicBezTo>
                      <a:pt x="326" y="62"/>
                      <a:pt x="248" y="0"/>
                      <a:pt x="1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3038;p55">
                <a:extLst>
                  <a:ext uri="{FF2B5EF4-FFF2-40B4-BE49-F238E27FC236}">
                    <a16:creationId xmlns:a16="http://schemas.microsoft.com/office/drawing/2014/main" id="{1A5CEE64-F73E-822D-AD3D-B0FA12F30D18}"/>
                  </a:ext>
                </a:extLst>
              </p:cNvPr>
              <p:cNvSpPr/>
              <p:nvPr/>
            </p:nvSpPr>
            <p:spPr>
              <a:xfrm>
                <a:off x="2138625" y="49278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62"/>
                      <a:pt x="1" y="156"/>
                    </a:cubicBezTo>
                    <a:cubicBezTo>
                      <a:pt x="1" y="249"/>
                      <a:pt x="63" y="311"/>
                      <a:pt x="156" y="311"/>
                    </a:cubicBezTo>
                    <a:cubicBezTo>
                      <a:pt x="249" y="311"/>
                      <a:pt x="311" y="249"/>
                      <a:pt x="311" y="156"/>
                    </a:cubicBezTo>
                    <a:cubicBezTo>
                      <a:pt x="311" y="62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3039;p55">
                <a:extLst>
                  <a:ext uri="{FF2B5EF4-FFF2-40B4-BE49-F238E27FC236}">
                    <a16:creationId xmlns:a16="http://schemas.microsoft.com/office/drawing/2014/main" id="{419F1B7D-7EA7-CB62-C7BB-4A0FC67E3DE7}"/>
                  </a:ext>
                </a:extLst>
              </p:cNvPr>
              <p:cNvSpPr/>
              <p:nvPr/>
            </p:nvSpPr>
            <p:spPr>
              <a:xfrm>
                <a:off x="2126625" y="49278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16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49"/>
                      <a:pt x="310" y="156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3040;p55">
                <a:extLst>
                  <a:ext uri="{FF2B5EF4-FFF2-40B4-BE49-F238E27FC236}">
                    <a16:creationId xmlns:a16="http://schemas.microsoft.com/office/drawing/2014/main" id="{50B376AD-B513-45CF-D651-E265A8DB02CB}"/>
                  </a:ext>
                </a:extLst>
              </p:cNvPr>
              <p:cNvSpPr/>
              <p:nvPr/>
            </p:nvSpPr>
            <p:spPr>
              <a:xfrm>
                <a:off x="2113825" y="49278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16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64" y="311"/>
                      <a:pt x="311" y="249"/>
                      <a:pt x="311" y="156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3041;p55">
                <a:extLst>
                  <a:ext uri="{FF2B5EF4-FFF2-40B4-BE49-F238E27FC236}">
                    <a16:creationId xmlns:a16="http://schemas.microsoft.com/office/drawing/2014/main" id="{45D90FCF-FCDA-FF15-A1BC-92E90A0AFDB5}"/>
                  </a:ext>
                </a:extLst>
              </p:cNvPr>
              <p:cNvSpPr/>
              <p:nvPr/>
            </p:nvSpPr>
            <p:spPr>
              <a:xfrm>
                <a:off x="2101800" y="49278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16"/>
                      <a:pt x="1" y="78"/>
                      <a:pt x="1" y="156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62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3042;p55">
                <a:extLst>
                  <a:ext uri="{FF2B5EF4-FFF2-40B4-BE49-F238E27FC236}">
                    <a16:creationId xmlns:a16="http://schemas.microsoft.com/office/drawing/2014/main" id="{54BD3C3B-A012-9812-0DFE-71DF13B24C11}"/>
                  </a:ext>
                </a:extLst>
              </p:cNvPr>
              <p:cNvSpPr/>
              <p:nvPr/>
            </p:nvSpPr>
            <p:spPr>
              <a:xfrm>
                <a:off x="2163850" y="4905725"/>
                <a:ext cx="19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95" extrusionOk="0">
                    <a:moveTo>
                      <a:pt x="0" y="0"/>
                    </a:moveTo>
                    <a:lnTo>
                      <a:pt x="0" y="1195"/>
                    </a:lnTo>
                    <a:lnTo>
                      <a:pt x="78" y="1195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3043;p55">
                <a:extLst>
                  <a:ext uri="{FF2B5EF4-FFF2-40B4-BE49-F238E27FC236}">
                    <a16:creationId xmlns:a16="http://schemas.microsoft.com/office/drawing/2014/main" id="{9651401E-D668-DC3F-0543-3BA7DD9E4ED8}"/>
                  </a:ext>
                </a:extLst>
              </p:cNvPr>
              <p:cNvSpPr/>
              <p:nvPr/>
            </p:nvSpPr>
            <p:spPr>
              <a:xfrm>
                <a:off x="2095975" y="4844075"/>
                <a:ext cx="1954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00" extrusionOk="0">
                    <a:moveTo>
                      <a:pt x="1" y="0"/>
                    </a:moveTo>
                    <a:lnTo>
                      <a:pt x="1" y="1799"/>
                    </a:lnTo>
                    <a:lnTo>
                      <a:pt x="7818" y="1799"/>
                    </a:lnTo>
                    <a:lnTo>
                      <a:pt x="78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3044;p55">
                <a:extLst>
                  <a:ext uri="{FF2B5EF4-FFF2-40B4-BE49-F238E27FC236}">
                    <a16:creationId xmlns:a16="http://schemas.microsoft.com/office/drawing/2014/main" id="{C3600A55-816F-9417-78B2-23A0FCD9B88F}"/>
                  </a:ext>
                </a:extLst>
              </p:cNvPr>
              <p:cNvSpPr/>
              <p:nvPr/>
            </p:nvSpPr>
            <p:spPr>
              <a:xfrm>
                <a:off x="2171600" y="485105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3045;p55">
                <a:extLst>
                  <a:ext uri="{FF2B5EF4-FFF2-40B4-BE49-F238E27FC236}">
                    <a16:creationId xmlns:a16="http://schemas.microsoft.com/office/drawing/2014/main" id="{D169D9D8-D28E-4043-A8C2-C09FDFA4C6AD}"/>
                  </a:ext>
                </a:extLst>
              </p:cNvPr>
              <p:cNvSpPr/>
              <p:nvPr/>
            </p:nvSpPr>
            <p:spPr>
              <a:xfrm>
                <a:off x="2171600" y="48580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3046;p55">
                <a:extLst>
                  <a:ext uri="{FF2B5EF4-FFF2-40B4-BE49-F238E27FC236}">
                    <a16:creationId xmlns:a16="http://schemas.microsoft.com/office/drawing/2014/main" id="{8EDE65F9-7C08-3216-674F-4304FE2B2B3C}"/>
                  </a:ext>
                </a:extLst>
              </p:cNvPr>
              <p:cNvSpPr/>
              <p:nvPr/>
            </p:nvSpPr>
            <p:spPr>
              <a:xfrm>
                <a:off x="2171600" y="48642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3047;p55">
                <a:extLst>
                  <a:ext uri="{FF2B5EF4-FFF2-40B4-BE49-F238E27FC236}">
                    <a16:creationId xmlns:a16="http://schemas.microsoft.com/office/drawing/2014/main" id="{47B093B3-FE26-2EB4-CC37-D78B2FC15F6A}"/>
                  </a:ext>
                </a:extLst>
              </p:cNvPr>
              <p:cNvSpPr/>
              <p:nvPr/>
            </p:nvSpPr>
            <p:spPr>
              <a:xfrm>
                <a:off x="2171600" y="48712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3048;p55">
                <a:extLst>
                  <a:ext uri="{FF2B5EF4-FFF2-40B4-BE49-F238E27FC236}">
                    <a16:creationId xmlns:a16="http://schemas.microsoft.com/office/drawing/2014/main" id="{4353C097-7346-8EF2-2E7B-E74AA347CF52}"/>
                  </a:ext>
                </a:extLst>
              </p:cNvPr>
              <p:cNvSpPr/>
              <p:nvPr/>
            </p:nvSpPr>
            <p:spPr>
              <a:xfrm>
                <a:off x="2171600" y="48774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3049;p55">
                <a:extLst>
                  <a:ext uri="{FF2B5EF4-FFF2-40B4-BE49-F238E27FC236}">
                    <a16:creationId xmlns:a16="http://schemas.microsoft.com/office/drawing/2014/main" id="{C291FD10-9CE5-86BF-C965-DCA9E42BDA95}"/>
                  </a:ext>
                </a:extLst>
              </p:cNvPr>
              <p:cNvSpPr/>
              <p:nvPr/>
            </p:nvSpPr>
            <p:spPr>
              <a:xfrm>
                <a:off x="2151425" y="4851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47"/>
                      <a:pt x="1" y="155"/>
                    </a:cubicBezTo>
                    <a:cubicBezTo>
                      <a:pt x="1" y="233"/>
                      <a:pt x="47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3050;p55">
                <a:extLst>
                  <a:ext uri="{FF2B5EF4-FFF2-40B4-BE49-F238E27FC236}">
                    <a16:creationId xmlns:a16="http://schemas.microsoft.com/office/drawing/2014/main" id="{9A4CDA04-40FF-CBB8-6989-2B1747B09C90}"/>
                  </a:ext>
                </a:extLst>
              </p:cNvPr>
              <p:cNvSpPr/>
              <p:nvPr/>
            </p:nvSpPr>
            <p:spPr>
              <a:xfrm>
                <a:off x="2139025" y="4851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47"/>
                      <a:pt x="0" y="155"/>
                    </a:cubicBezTo>
                    <a:cubicBezTo>
                      <a:pt x="0" y="233"/>
                      <a:pt x="62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3051;p55">
                <a:extLst>
                  <a:ext uri="{FF2B5EF4-FFF2-40B4-BE49-F238E27FC236}">
                    <a16:creationId xmlns:a16="http://schemas.microsoft.com/office/drawing/2014/main" id="{C4DE09C4-F963-B93E-9451-BFA03DA09DCC}"/>
                  </a:ext>
                </a:extLst>
              </p:cNvPr>
              <p:cNvSpPr/>
              <p:nvPr/>
            </p:nvSpPr>
            <p:spPr>
              <a:xfrm>
                <a:off x="2126625" y="4851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0" y="248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3052;p55">
                <a:extLst>
                  <a:ext uri="{FF2B5EF4-FFF2-40B4-BE49-F238E27FC236}">
                    <a16:creationId xmlns:a16="http://schemas.microsoft.com/office/drawing/2014/main" id="{7B793E9F-8BA7-CD45-2353-7C1BBEFFC99A}"/>
                  </a:ext>
                </a:extLst>
              </p:cNvPr>
              <p:cNvSpPr/>
              <p:nvPr/>
            </p:nvSpPr>
            <p:spPr>
              <a:xfrm>
                <a:off x="2113825" y="4851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3053;p55">
                <a:extLst>
                  <a:ext uri="{FF2B5EF4-FFF2-40B4-BE49-F238E27FC236}">
                    <a16:creationId xmlns:a16="http://schemas.microsoft.com/office/drawing/2014/main" id="{D1353BF5-E2DE-1FEA-CA95-D43C20CA9908}"/>
                  </a:ext>
                </a:extLst>
              </p:cNvPr>
              <p:cNvSpPr/>
              <p:nvPr/>
            </p:nvSpPr>
            <p:spPr>
              <a:xfrm>
                <a:off x="2101800" y="4851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47"/>
                      <a:pt x="1" y="155"/>
                    </a:cubicBezTo>
                    <a:cubicBezTo>
                      <a:pt x="1" y="233"/>
                      <a:pt x="63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47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3054;p55">
                <a:extLst>
                  <a:ext uri="{FF2B5EF4-FFF2-40B4-BE49-F238E27FC236}">
                    <a16:creationId xmlns:a16="http://schemas.microsoft.com/office/drawing/2014/main" id="{48FF1929-7BEC-F4F9-DC8B-C2C65918FF8C}"/>
                  </a:ext>
                </a:extLst>
              </p:cNvPr>
              <p:cNvSpPr/>
              <p:nvPr/>
            </p:nvSpPr>
            <p:spPr>
              <a:xfrm>
                <a:off x="2151425" y="48623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3055;p55">
                <a:extLst>
                  <a:ext uri="{FF2B5EF4-FFF2-40B4-BE49-F238E27FC236}">
                    <a16:creationId xmlns:a16="http://schemas.microsoft.com/office/drawing/2014/main" id="{A005337D-81CE-F326-839A-D52FB9F0013A}"/>
                  </a:ext>
                </a:extLst>
              </p:cNvPr>
              <p:cNvSpPr/>
              <p:nvPr/>
            </p:nvSpPr>
            <p:spPr>
              <a:xfrm>
                <a:off x="2139025" y="48623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3056;p55">
                <a:extLst>
                  <a:ext uri="{FF2B5EF4-FFF2-40B4-BE49-F238E27FC236}">
                    <a16:creationId xmlns:a16="http://schemas.microsoft.com/office/drawing/2014/main" id="{1F90201B-A429-754A-BE3C-C3020F48EE10}"/>
                  </a:ext>
                </a:extLst>
              </p:cNvPr>
              <p:cNvSpPr/>
              <p:nvPr/>
            </p:nvSpPr>
            <p:spPr>
              <a:xfrm>
                <a:off x="2126625" y="48623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3057;p55">
                <a:extLst>
                  <a:ext uri="{FF2B5EF4-FFF2-40B4-BE49-F238E27FC236}">
                    <a16:creationId xmlns:a16="http://schemas.microsoft.com/office/drawing/2014/main" id="{5A303261-15DB-461D-21CF-85AD63E9EE25}"/>
                  </a:ext>
                </a:extLst>
              </p:cNvPr>
              <p:cNvSpPr/>
              <p:nvPr/>
            </p:nvSpPr>
            <p:spPr>
              <a:xfrm>
                <a:off x="2113825" y="48623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3058;p55">
                <a:extLst>
                  <a:ext uri="{FF2B5EF4-FFF2-40B4-BE49-F238E27FC236}">
                    <a16:creationId xmlns:a16="http://schemas.microsoft.com/office/drawing/2014/main" id="{1D6061DC-1C6E-762E-8988-7924244D4111}"/>
                  </a:ext>
                </a:extLst>
              </p:cNvPr>
              <p:cNvSpPr/>
              <p:nvPr/>
            </p:nvSpPr>
            <p:spPr>
              <a:xfrm>
                <a:off x="2101800" y="48623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3059;p55">
                <a:extLst>
                  <a:ext uri="{FF2B5EF4-FFF2-40B4-BE49-F238E27FC236}">
                    <a16:creationId xmlns:a16="http://schemas.microsoft.com/office/drawing/2014/main" id="{2C390430-D36B-0C29-33A9-5DD990B3C221}"/>
                  </a:ext>
                </a:extLst>
              </p:cNvPr>
              <p:cNvSpPr/>
              <p:nvPr/>
            </p:nvSpPr>
            <p:spPr>
              <a:xfrm>
                <a:off x="2151425" y="48735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16"/>
                      <a:pt x="1" y="78"/>
                      <a:pt x="1" y="155"/>
                    </a:cubicBezTo>
                    <a:cubicBezTo>
                      <a:pt x="1" y="233"/>
                      <a:pt x="47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3060;p55">
                <a:extLst>
                  <a:ext uri="{FF2B5EF4-FFF2-40B4-BE49-F238E27FC236}">
                    <a16:creationId xmlns:a16="http://schemas.microsoft.com/office/drawing/2014/main" id="{29768B12-6884-90E9-8E46-B0FFD7B499C5}"/>
                  </a:ext>
                </a:extLst>
              </p:cNvPr>
              <p:cNvSpPr/>
              <p:nvPr/>
            </p:nvSpPr>
            <p:spPr>
              <a:xfrm>
                <a:off x="2139025" y="48735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16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3061;p55">
                <a:extLst>
                  <a:ext uri="{FF2B5EF4-FFF2-40B4-BE49-F238E27FC236}">
                    <a16:creationId xmlns:a16="http://schemas.microsoft.com/office/drawing/2014/main" id="{6A8DB309-B8F6-391B-9E3B-DCA1AE627F49}"/>
                  </a:ext>
                </a:extLst>
              </p:cNvPr>
              <p:cNvSpPr/>
              <p:nvPr/>
            </p:nvSpPr>
            <p:spPr>
              <a:xfrm>
                <a:off x="2126625" y="48735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16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0" y="248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3062;p55">
                <a:extLst>
                  <a:ext uri="{FF2B5EF4-FFF2-40B4-BE49-F238E27FC236}">
                    <a16:creationId xmlns:a16="http://schemas.microsoft.com/office/drawing/2014/main" id="{0C864260-613C-BA22-2DDF-E2815DBC311A}"/>
                  </a:ext>
                </a:extLst>
              </p:cNvPr>
              <p:cNvSpPr/>
              <p:nvPr/>
            </p:nvSpPr>
            <p:spPr>
              <a:xfrm>
                <a:off x="2113825" y="48735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16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64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3063;p55">
                <a:extLst>
                  <a:ext uri="{FF2B5EF4-FFF2-40B4-BE49-F238E27FC236}">
                    <a16:creationId xmlns:a16="http://schemas.microsoft.com/office/drawing/2014/main" id="{0737F243-B2AC-9884-F8B9-B37E65EACF04}"/>
                  </a:ext>
                </a:extLst>
              </p:cNvPr>
              <p:cNvSpPr/>
              <p:nvPr/>
            </p:nvSpPr>
            <p:spPr>
              <a:xfrm>
                <a:off x="2101800" y="48735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16"/>
                      <a:pt x="1" y="78"/>
                      <a:pt x="1" y="155"/>
                    </a:cubicBezTo>
                    <a:cubicBezTo>
                      <a:pt x="1" y="233"/>
                      <a:pt x="63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3064;p55">
                <a:extLst>
                  <a:ext uri="{FF2B5EF4-FFF2-40B4-BE49-F238E27FC236}">
                    <a16:creationId xmlns:a16="http://schemas.microsoft.com/office/drawing/2014/main" id="{577229AF-97DC-BB4C-9FD8-5487D2EEBE16}"/>
                  </a:ext>
                </a:extLst>
              </p:cNvPr>
              <p:cNvSpPr/>
              <p:nvPr/>
            </p:nvSpPr>
            <p:spPr>
              <a:xfrm>
                <a:off x="2163850" y="4851050"/>
                <a:ext cx="19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211" extrusionOk="0">
                    <a:moveTo>
                      <a:pt x="0" y="1"/>
                    </a:moveTo>
                    <a:lnTo>
                      <a:pt x="0" y="1210"/>
                    </a:lnTo>
                    <a:lnTo>
                      <a:pt x="78" y="1210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3065;p55">
                <a:extLst>
                  <a:ext uri="{FF2B5EF4-FFF2-40B4-BE49-F238E27FC236}">
                    <a16:creationId xmlns:a16="http://schemas.microsoft.com/office/drawing/2014/main" id="{649AF637-1BCA-333D-BEDE-24A0BF3BD9E4}"/>
                  </a:ext>
                </a:extLst>
              </p:cNvPr>
              <p:cNvSpPr/>
              <p:nvPr/>
            </p:nvSpPr>
            <p:spPr>
              <a:xfrm>
                <a:off x="2095975" y="4789800"/>
                <a:ext cx="1954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00" extrusionOk="0">
                    <a:moveTo>
                      <a:pt x="1" y="0"/>
                    </a:moveTo>
                    <a:lnTo>
                      <a:pt x="1" y="1799"/>
                    </a:lnTo>
                    <a:lnTo>
                      <a:pt x="7818" y="1799"/>
                    </a:lnTo>
                    <a:lnTo>
                      <a:pt x="78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3066;p55">
                <a:extLst>
                  <a:ext uri="{FF2B5EF4-FFF2-40B4-BE49-F238E27FC236}">
                    <a16:creationId xmlns:a16="http://schemas.microsoft.com/office/drawing/2014/main" id="{8C8B66E6-5590-5AFF-FAD7-16C455914EA9}"/>
                  </a:ext>
                </a:extLst>
              </p:cNvPr>
              <p:cNvSpPr/>
              <p:nvPr/>
            </p:nvSpPr>
            <p:spPr>
              <a:xfrm>
                <a:off x="2171600" y="47967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3067;p55">
                <a:extLst>
                  <a:ext uri="{FF2B5EF4-FFF2-40B4-BE49-F238E27FC236}">
                    <a16:creationId xmlns:a16="http://schemas.microsoft.com/office/drawing/2014/main" id="{CE316641-8D18-082C-FE22-C16813B32CD1}"/>
                  </a:ext>
                </a:extLst>
              </p:cNvPr>
              <p:cNvSpPr/>
              <p:nvPr/>
            </p:nvSpPr>
            <p:spPr>
              <a:xfrm>
                <a:off x="2171600" y="480335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3068;p55">
                <a:extLst>
                  <a:ext uri="{FF2B5EF4-FFF2-40B4-BE49-F238E27FC236}">
                    <a16:creationId xmlns:a16="http://schemas.microsoft.com/office/drawing/2014/main" id="{08668A71-62DB-AEDC-A7AF-10D27128FC62}"/>
                  </a:ext>
                </a:extLst>
              </p:cNvPr>
              <p:cNvSpPr/>
              <p:nvPr/>
            </p:nvSpPr>
            <p:spPr>
              <a:xfrm>
                <a:off x="2171600" y="480995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3069;p55">
                <a:extLst>
                  <a:ext uri="{FF2B5EF4-FFF2-40B4-BE49-F238E27FC236}">
                    <a16:creationId xmlns:a16="http://schemas.microsoft.com/office/drawing/2014/main" id="{20EC2A81-CFAF-0F9E-EF39-D67FAEE797CD}"/>
                  </a:ext>
                </a:extLst>
              </p:cNvPr>
              <p:cNvSpPr/>
              <p:nvPr/>
            </p:nvSpPr>
            <p:spPr>
              <a:xfrm>
                <a:off x="2171600" y="48169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3070;p55">
                <a:extLst>
                  <a:ext uri="{FF2B5EF4-FFF2-40B4-BE49-F238E27FC236}">
                    <a16:creationId xmlns:a16="http://schemas.microsoft.com/office/drawing/2014/main" id="{A475E3B5-03A9-2EAE-3BBF-B143601FC6C0}"/>
                  </a:ext>
                </a:extLst>
              </p:cNvPr>
              <p:cNvSpPr/>
              <p:nvPr/>
            </p:nvSpPr>
            <p:spPr>
              <a:xfrm>
                <a:off x="2171600" y="48231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3071;p55">
                <a:extLst>
                  <a:ext uri="{FF2B5EF4-FFF2-40B4-BE49-F238E27FC236}">
                    <a16:creationId xmlns:a16="http://schemas.microsoft.com/office/drawing/2014/main" id="{3D40C69F-98DA-0B99-5ADE-56711489CB74}"/>
                  </a:ext>
                </a:extLst>
              </p:cNvPr>
              <p:cNvSpPr/>
              <p:nvPr/>
            </p:nvSpPr>
            <p:spPr>
              <a:xfrm>
                <a:off x="2151425" y="47971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47"/>
                      <a:pt x="1" y="156"/>
                    </a:cubicBezTo>
                    <a:cubicBezTo>
                      <a:pt x="1" y="233"/>
                      <a:pt x="47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3072;p55">
                <a:extLst>
                  <a:ext uri="{FF2B5EF4-FFF2-40B4-BE49-F238E27FC236}">
                    <a16:creationId xmlns:a16="http://schemas.microsoft.com/office/drawing/2014/main" id="{841D0029-ACC6-8222-001D-485A9706EDE4}"/>
                  </a:ext>
                </a:extLst>
              </p:cNvPr>
              <p:cNvSpPr/>
              <p:nvPr/>
            </p:nvSpPr>
            <p:spPr>
              <a:xfrm>
                <a:off x="2139025" y="47971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2" y="1"/>
                      <a:pt x="0" y="47"/>
                      <a:pt x="0" y="156"/>
                    </a:cubicBezTo>
                    <a:cubicBezTo>
                      <a:pt x="0" y="233"/>
                      <a:pt x="62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78"/>
                      <a:pt x="26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3073;p55">
                <a:extLst>
                  <a:ext uri="{FF2B5EF4-FFF2-40B4-BE49-F238E27FC236}">
                    <a16:creationId xmlns:a16="http://schemas.microsoft.com/office/drawing/2014/main" id="{C1547B8A-4305-6C06-880E-36BB20590B65}"/>
                  </a:ext>
                </a:extLst>
              </p:cNvPr>
              <p:cNvSpPr/>
              <p:nvPr/>
            </p:nvSpPr>
            <p:spPr>
              <a:xfrm>
                <a:off x="2126625" y="47971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47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49"/>
                      <a:pt x="310" y="156"/>
                    </a:cubicBezTo>
                    <a:cubicBezTo>
                      <a:pt x="310" y="78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3074;p55">
                <a:extLst>
                  <a:ext uri="{FF2B5EF4-FFF2-40B4-BE49-F238E27FC236}">
                    <a16:creationId xmlns:a16="http://schemas.microsoft.com/office/drawing/2014/main" id="{74835A94-665E-7C5F-F5D9-F78609CCFC4D}"/>
                  </a:ext>
                </a:extLst>
              </p:cNvPr>
              <p:cNvSpPr/>
              <p:nvPr/>
            </p:nvSpPr>
            <p:spPr>
              <a:xfrm>
                <a:off x="2113825" y="47971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47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64" y="311"/>
                      <a:pt x="311" y="249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3075;p55">
                <a:extLst>
                  <a:ext uri="{FF2B5EF4-FFF2-40B4-BE49-F238E27FC236}">
                    <a16:creationId xmlns:a16="http://schemas.microsoft.com/office/drawing/2014/main" id="{ED102AC7-195A-E282-4D65-C17ACDE3055C}"/>
                  </a:ext>
                </a:extLst>
              </p:cNvPr>
              <p:cNvSpPr/>
              <p:nvPr/>
            </p:nvSpPr>
            <p:spPr>
              <a:xfrm>
                <a:off x="2101800" y="47971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3" y="1"/>
                      <a:pt x="1" y="47"/>
                      <a:pt x="1" y="156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47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3076;p55">
                <a:extLst>
                  <a:ext uri="{FF2B5EF4-FFF2-40B4-BE49-F238E27FC236}">
                    <a16:creationId xmlns:a16="http://schemas.microsoft.com/office/drawing/2014/main" id="{93F48BC9-E2A4-2D5C-234B-611C1DB15523}"/>
                  </a:ext>
                </a:extLst>
              </p:cNvPr>
              <p:cNvSpPr/>
              <p:nvPr/>
            </p:nvSpPr>
            <p:spPr>
              <a:xfrm>
                <a:off x="2151425" y="480800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1"/>
                      <a:pt x="1" y="79"/>
                      <a:pt x="1" y="156"/>
                    </a:cubicBezTo>
                    <a:cubicBezTo>
                      <a:pt x="1" y="234"/>
                      <a:pt x="47" y="311"/>
                      <a:pt x="156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79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3077;p55">
                <a:extLst>
                  <a:ext uri="{FF2B5EF4-FFF2-40B4-BE49-F238E27FC236}">
                    <a16:creationId xmlns:a16="http://schemas.microsoft.com/office/drawing/2014/main" id="{0BCF093E-2140-0DF9-B058-5E652794812A}"/>
                  </a:ext>
                </a:extLst>
              </p:cNvPr>
              <p:cNvSpPr/>
              <p:nvPr/>
            </p:nvSpPr>
            <p:spPr>
              <a:xfrm>
                <a:off x="2139025" y="480800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62" y="1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6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79"/>
                      <a:pt x="26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3078;p55">
                <a:extLst>
                  <a:ext uri="{FF2B5EF4-FFF2-40B4-BE49-F238E27FC236}">
                    <a16:creationId xmlns:a16="http://schemas.microsoft.com/office/drawing/2014/main" id="{A0A1C60D-5678-6045-9A30-195EFEA89E2B}"/>
                  </a:ext>
                </a:extLst>
              </p:cNvPr>
              <p:cNvSpPr/>
              <p:nvPr/>
            </p:nvSpPr>
            <p:spPr>
              <a:xfrm>
                <a:off x="2126625" y="480800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78" y="1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5" y="311"/>
                    </a:cubicBezTo>
                    <a:cubicBezTo>
                      <a:pt x="233" y="311"/>
                      <a:pt x="310" y="265"/>
                      <a:pt x="310" y="156"/>
                    </a:cubicBezTo>
                    <a:cubicBezTo>
                      <a:pt x="310" y="79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3079;p55">
                <a:extLst>
                  <a:ext uri="{FF2B5EF4-FFF2-40B4-BE49-F238E27FC236}">
                    <a16:creationId xmlns:a16="http://schemas.microsoft.com/office/drawing/2014/main" id="{066F1DBA-1A07-E02F-8EDA-592797A3C472}"/>
                  </a:ext>
                </a:extLst>
              </p:cNvPr>
              <p:cNvSpPr/>
              <p:nvPr/>
            </p:nvSpPr>
            <p:spPr>
              <a:xfrm>
                <a:off x="2113825" y="480800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78" y="1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5" y="311"/>
                    </a:cubicBezTo>
                    <a:cubicBezTo>
                      <a:pt x="264" y="311"/>
                      <a:pt x="311" y="265"/>
                      <a:pt x="311" y="156"/>
                    </a:cubicBezTo>
                    <a:cubicBezTo>
                      <a:pt x="311" y="79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3080;p55">
                <a:extLst>
                  <a:ext uri="{FF2B5EF4-FFF2-40B4-BE49-F238E27FC236}">
                    <a16:creationId xmlns:a16="http://schemas.microsoft.com/office/drawing/2014/main" id="{9B22D334-F015-E318-2788-DC09512A2213}"/>
                  </a:ext>
                </a:extLst>
              </p:cNvPr>
              <p:cNvSpPr/>
              <p:nvPr/>
            </p:nvSpPr>
            <p:spPr>
              <a:xfrm>
                <a:off x="2101800" y="480800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63" y="1"/>
                      <a:pt x="1" y="79"/>
                      <a:pt x="1" y="156"/>
                    </a:cubicBezTo>
                    <a:cubicBezTo>
                      <a:pt x="1" y="234"/>
                      <a:pt x="63" y="311"/>
                      <a:pt x="156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3081;p55">
                <a:extLst>
                  <a:ext uri="{FF2B5EF4-FFF2-40B4-BE49-F238E27FC236}">
                    <a16:creationId xmlns:a16="http://schemas.microsoft.com/office/drawing/2014/main" id="{4F2AE500-AE2B-E620-28F7-ED9AAD972F6B}"/>
                  </a:ext>
                </a:extLst>
              </p:cNvPr>
              <p:cNvSpPr/>
              <p:nvPr/>
            </p:nvSpPr>
            <p:spPr>
              <a:xfrm>
                <a:off x="2151425" y="48192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6"/>
                      <a:pt x="1" y="78"/>
                      <a:pt x="1" y="156"/>
                    </a:cubicBezTo>
                    <a:cubicBezTo>
                      <a:pt x="1" y="233"/>
                      <a:pt x="47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3082;p55">
                <a:extLst>
                  <a:ext uri="{FF2B5EF4-FFF2-40B4-BE49-F238E27FC236}">
                    <a16:creationId xmlns:a16="http://schemas.microsoft.com/office/drawing/2014/main" id="{A6E8D53E-E6E3-5872-3A62-B70B6BFDEFB3}"/>
                  </a:ext>
                </a:extLst>
              </p:cNvPr>
              <p:cNvSpPr/>
              <p:nvPr/>
            </p:nvSpPr>
            <p:spPr>
              <a:xfrm>
                <a:off x="2139025" y="48192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2" y="16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63"/>
                      <a:pt x="26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3083;p55">
                <a:extLst>
                  <a:ext uri="{FF2B5EF4-FFF2-40B4-BE49-F238E27FC236}">
                    <a16:creationId xmlns:a16="http://schemas.microsoft.com/office/drawing/2014/main" id="{45164844-614B-9446-87C5-3DD91231C820}"/>
                  </a:ext>
                </a:extLst>
              </p:cNvPr>
              <p:cNvSpPr/>
              <p:nvPr/>
            </p:nvSpPr>
            <p:spPr>
              <a:xfrm>
                <a:off x="2126625" y="48192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6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49"/>
                      <a:pt x="310" y="156"/>
                    </a:cubicBezTo>
                    <a:cubicBezTo>
                      <a:pt x="310" y="63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3084;p55">
                <a:extLst>
                  <a:ext uri="{FF2B5EF4-FFF2-40B4-BE49-F238E27FC236}">
                    <a16:creationId xmlns:a16="http://schemas.microsoft.com/office/drawing/2014/main" id="{CCBB38E5-3E39-5487-6A58-DB07F8C52620}"/>
                  </a:ext>
                </a:extLst>
              </p:cNvPr>
              <p:cNvSpPr/>
              <p:nvPr/>
            </p:nvSpPr>
            <p:spPr>
              <a:xfrm>
                <a:off x="2113825" y="48192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6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64" y="311"/>
                      <a:pt x="311" y="249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3085;p55">
                <a:extLst>
                  <a:ext uri="{FF2B5EF4-FFF2-40B4-BE49-F238E27FC236}">
                    <a16:creationId xmlns:a16="http://schemas.microsoft.com/office/drawing/2014/main" id="{FF7D64A5-81DE-CC9E-1B5F-AF59567EB44B}"/>
                  </a:ext>
                </a:extLst>
              </p:cNvPr>
              <p:cNvSpPr/>
              <p:nvPr/>
            </p:nvSpPr>
            <p:spPr>
              <a:xfrm>
                <a:off x="2101800" y="48192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3" y="16"/>
                      <a:pt x="1" y="78"/>
                      <a:pt x="1" y="156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49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3086;p55">
                <a:extLst>
                  <a:ext uri="{FF2B5EF4-FFF2-40B4-BE49-F238E27FC236}">
                    <a16:creationId xmlns:a16="http://schemas.microsoft.com/office/drawing/2014/main" id="{B88B24E1-C10A-B698-5860-6630A05A577C}"/>
                  </a:ext>
                </a:extLst>
              </p:cNvPr>
              <p:cNvSpPr/>
              <p:nvPr/>
            </p:nvSpPr>
            <p:spPr>
              <a:xfrm>
                <a:off x="2163850" y="4796775"/>
                <a:ext cx="195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210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78" y="121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3087;p55">
                <a:extLst>
                  <a:ext uri="{FF2B5EF4-FFF2-40B4-BE49-F238E27FC236}">
                    <a16:creationId xmlns:a16="http://schemas.microsoft.com/office/drawing/2014/main" id="{77022653-4BCD-09CF-A72E-CE99B71C0A81}"/>
                  </a:ext>
                </a:extLst>
              </p:cNvPr>
              <p:cNvSpPr/>
              <p:nvPr/>
            </p:nvSpPr>
            <p:spPr>
              <a:xfrm>
                <a:off x="2095975" y="4734725"/>
                <a:ext cx="195450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16" extrusionOk="0">
                    <a:moveTo>
                      <a:pt x="1" y="1"/>
                    </a:moveTo>
                    <a:lnTo>
                      <a:pt x="1" y="1815"/>
                    </a:lnTo>
                    <a:lnTo>
                      <a:pt x="7818" y="1815"/>
                    </a:lnTo>
                    <a:lnTo>
                      <a:pt x="78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088;p55">
                <a:extLst>
                  <a:ext uri="{FF2B5EF4-FFF2-40B4-BE49-F238E27FC236}">
                    <a16:creationId xmlns:a16="http://schemas.microsoft.com/office/drawing/2014/main" id="{B3F6B1E5-B34A-420D-EECD-5659B708523E}"/>
                  </a:ext>
                </a:extLst>
              </p:cNvPr>
              <p:cNvSpPr/>
              <p:nvPr/>
            </p:nvSpPr>
            <p:spPr>
              <a:xfrm>
                <a:off x="2171600" y="47428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089;p55">
                <a:extLst>
                  <a:ext uri="{FF2B5EF4-FFF2-40B4-BE49-F238E27FC236}">
                    <a16:creationId xmlns:a16="http://schemas.microsoft.com/office/drawing/2014/main" id="{560BB406-BABF-AE4E-0677-CF2531D0ADA2}"/>
                  </a:ext>
                </a:extLst>
              </p:cNvPr>
              <p:cNvSpPr/>
              <p:nvPr/>
            </p:nvSpPr>
            <p:spPr>
              <a:xfrm>
                <a:off x="2171600" y="47490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090;p55">
                <a:extLst>
                  <a:ext uri="{FF2B5EF4-FFF2-40B4-BE49-F238E27FC236}">
                    <a16:creationId xmlns:a16="http://schemas.microsoft.com/office/drawing/2014/main" id="{A4BC96FD-3D7B-830B-3028-811B707075F8}"/>
                  </a:ext>
                </a:extLst>
              </p:cNvPr>
              <p:cNvSpPr/>
              <p:nvPr/>
            </p:nvSpPr>
            <p:spPr>
              <a:xfrm>
                <a:off x="2171600" y="47556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3091;p55">
                <a:extLst>
                  <a:ext uri="{FF2B5EF4-FFF2-40B4-BE49-F238E27FC236}">
                    <a16:creationId xmlns:a16="http://schemas.microsoft.com/office/drawing/2014/main" id="{9C7EF127-D213-B513-0490-ED48934F22CC}"/>
                  </a:ext>
                </a:extLst>
              </p:cNvPr>
              <p:cNvSpPr/>
              <p:nvPr/>
            </p:nvSpPr>
            <p:spPr>
              <a:xfrm>
                <a:off x="2171600" y="476265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092;p55">
                <a:extLst>
                  <a:ext uri="{FF2B5EF4-FFF2-40B4-BE49-F238E27FC236}">
                    <a16:creationId xmlns:a16="http://schemas.microsoft.com/office/drawing/2014/main" id="{84D19CBA-2D7C-5AD6-8A97-A8A036A8B9A5}"/>
                  </a:ext>
                </a:extLst>
              </p:cNvPr>
              <p:cNvSpPr/>
              <p:nvPr/>
            </p:nvSpPr>
            <p:spPr>
              <a:xfrm>
                <a:off x="2171600" y="476885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093;p55">
                <a:extLst>
                  <a:ext uri="{FF2B5EF4-FFF2-40B4-BE49-F238E27FC236}">
                    <a16:creationId xmlns:a16="http://schemas.microsoft.com/office/drawing/2014/main" id="{D578BD82-A84F-3390-90B1-250B1F8F8529}"/>
                  </a:ext>
                </a:extLst>
              </p:cNvPr>
              <p:cNvSpPr/>
              <p:nvPr/>
            </p:nvSpPr>
            <p:spPr>
              <a:xfrm>
                <a:off x="2151425" y="4742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47"/>
                      <a:pt x="1" y="155"/>
                    </a:cubicBezTo>
                    <a:cubicBezTo>
                      <a:pt x="1" y="233"/>
                      <a:pt x="47" y="311"/>
                      <a:pt x="156" y="311"/>
                    </a:cubicBezTo>
                    <a:cubicBezTo>
                      <a:pt x="233" y="311"/>
                      <a:pt x="311" y="249"/>
                      <a:pt x="311" y="155"/>
                    </a:cubicBezTo>
                    <a:cubicBezTo>
                      <a:pt x="311" y="47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094;p55">
                <a:extLst>
                  <a:ext uri="{FF2B5EF4-FFF2-40B4-BE49-F238E27FC236}">
                    <a16:creationId xmlns:a16="http://schemas.microsoft.com/office/drawing/2014/main" id="{EA88CE9B-6AC4-23A6-E0E8-977994FF3F06}"/>
                  </a:ext>
                </a:extLst>
              </p:cNvPr>
              <p:cNvSpPr/>
              <p:nvPr/>
            </p:nvSpPr>
            <p:spPr>
              <a:xfrm>
                <a:off x="2139025" y="4742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47"/>
                      <a:pt x="0" y="155"/>
                    </a:cubicBezTo>
                    <a:cubicBezTo>
                      <a:pt x="0" y="233"/>
                      <a:pt x="62" y="311"/>
                      <a:pt x="156" y="311"/>
                    </a:cubicBezTo>
                    <a:cubicBezTo>
                      <a:pt x="233" y="311"/>
                      <a:pt x="311" y="249"/>
                      <a:pt x="311" y="155"/>
                    </a:cubicBezTo>
                    <a:cubicBezTo>
                      <a:pt x="311" y="47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095;p55">
                <a:extLst>
                  <a:ext uri="{FF2B5EF4-FFF2-40B4-BE49-F238E27FC236}">
                    <a16:creationId xmlns:a16="http://schemas.microsoft.com/office/drawing/2014/main" id="{28997656-A656-8A39-640F-AA857BF9B66D}"/>
                  </a:ext>
                </a:extLst>
              </p:cNvPr>
              <p:cNvSpPr/>
              <p:nvPr/>
            </p:nvSpPr>
            <p:spPr>
              <a:xfrm>
                <a:off x="2126625" y="4742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49"/>
                      <a:pt x="310" y="155"/>
                    </a:cubicBezTo>
                    <a:cubicBezTo>
                      <a:pt x="310" y="47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3096;p55">
                <a:extLst>
                  <a:ext uri="{FF2B5EF4-FFF2-40B4-BE49-F238E27FC236}">
                    <a16:creationId xmlns:a16="http://schemas.microsoft.com/office/drawing/2014/main" id="{4A7EB696-E416-6DAE-AD43-F377A120C790}"/>
                  </a:ext>
                </a:extLst>
              </p:cNvPr>
              <p:cNvSpPr/>
              <p:nvPr/>
            </p:nvSpPr>
            <p:spPr>
              <a:xfrm>
                <a:off x="2113825" y="4742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64" y="311"/>
                      <a:pt x="311" y="249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3097;p55">
                <a:extLst>
                  <a:ext uri="{FF2B5EF4-FFF2-40B4-BE49-F238E27FC236}">
                    <a16:creationId xmlns:a16="http://schemas.microsoft.com/office/drawing/2014/main" id="{8FFF24BB-85D1-E661-A0F6-6E5230C2349B}"/>
                  </a:ext>
                </a:extLst>
              </p:cNvPr>
              <p:cNvSpPr/>
              <p:nvPr/>
            </p:nvSpPr>
            <p:spPr>
              <a:xfrm>
                <a:off x="2101800" y="4742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47"/>
                      <a:pt x="1" y="155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33" y="311"/>
                      <a:pt x="311" y="249"/>
                      <a:pt x="311" y="155"/>
                    </a:cubicBezTo>
                    <a:cubicBezTo>
                      <a:pt x="311" y="47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3098;p55">
                <a:extLst>
                  <a:ext uri="{FF2B5EF4-FFF2-40B4-BE49-F238E27FC236}">
                    <a16:creationId xmlns:a16="http://schemas.microsoft.com/office/drawing/2014/main" id="{A8AAA99F-1F83-F0F6-B25B-3D89DF96893C}"/>
                  </a:ext>
                </a:extLst>
              </p:cNvPr>
              <p:cNvSpPr/>
              <p:nvPr/>
            </p:nvSpPr>
            <p:spPr>
              <a:xfrm>
                <a:off x="2151425" y="47537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78"/>
                      <a:pt x="1" y="156"/>
                    </a:cubicBezTo>
                    <a:cubicBezTo>
                      <a:pt x="1" y="233"/>
                      <a:pt x="47" y="311"/>
                      <a:pt x="156" y="311"/>
                    </a:cubicBezTo>
                    <a:cubicBezTo>
                      <a:pt x="233" y="311"/>
                      <a:pt x="311" y="264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3099;p55">
                <a:extLst>
                  <a:ext uri="{FF2B5EF4-FFF2-40B4-BE49-F238E27FC236}">
                    <a16:creationId xmlns:a16="http://schemas.microsoft.com/office/drawing/2014/main" id="{87B6FCBC-DB98-E7F9-90FA-B53B50469D34}"/>
                  </a:ext>
                </a:extLst>
              </p:cNvPr>
              <p:cNvSpPr/>
              <p:nvPr/>
            </p:nvSpPr>
            <p:spPr>
              <a:xfrm>
                <a:off x="2139025" y="47537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2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6" y="311"/>
                    </a:cubicBezTo>
                    <a:cubicBezTo>
                      <a:pt x="233" y="311"/>
                      <a:pt x="311" y="264"/>
                      <a:pt x="311" y="156"/>
                    </a:cubicBezTo>
                    <a:cubicBezTo>
                      <a:pt x="311" y="78"/>
                      <a:pt x="26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3100;p55">
                <a:extLst>
                  <a:ext uri="{FF2B5EF4-FFF2-40B4-BE49-F238E27FC236}">
                    <a16:creationId xmlns:a16="http://schemas.microsoft.com/office/drawing/2014/main" id="{002CEF26-8F6B-61D9-805F-17CF6285424F}"/>
                  </a:ext>
                </a:extLst>
              </p:cNvPr>
              <p:cNvSpPr/>
              <p:nvPr/>
            </p:nvSpPr>
            <p:spPr>
              <a:xfrm>
                <a:off x="2126625" y="47537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64"/>
                      <a:pt x="310" y="156"/>
                    </a:cubicBezTo>
                    <a:cubicBezTo>
                      <a:pt x="310" y="78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3101;p55">
                <a:extLst>
                  <a:ext uri="{FF2B5EF4-FFF2-40B4-BE49-F238E27FC236}">
                    <a16:creationId xmlns:a16="http://schemas.microsoft.com/office/drawing/2014/main" id="{AF35F58C-8FBB-58DE-9C53-F8A56D98193A}"/>
                  </a:ext>
                </a:extLst>
              </p:cNvPr>
              <p:cNvSpPr/>
              <p:nvPr/>
            </p:nvSpPr>
            <p:spPr>
              <a:xfrm>
                <a:off x="2113825" y="47537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64" y="311"/>
                      <a:pt x="311" y="264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3102;p55">
                <a:extLst>
                  <a:ext uri="{FF2B5EF4-FFF2-40B4-BE49-F238E27FC236}">
                    <a16:creationId xmlns:a16="http://schemas.microsoft.com/office/drawing/2014/main" id="{6500D931-E1A6-22F6-15A8-C097A930D001}"/>
                  </a:ext>
                </a:extLst>
              </p:cNvPr>
              <p:cNvSpPr/>
              <p:nvPr/>
            </p:nvSpPr>
            <p:spPr>
              <a:xfrm>
                <a:off x="2101800" y="47537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33" y="311"/>
                      <a:pt x="311" y="264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3103;p55">
                <a:extLst>
                  <a:ext uri="{FF2B5EF4-FFF2-40B4-BE49-F238E27FC236}">
                    <a16:creationId xmlns:a16="http://schemas.microsoft.com/office/drawing/2014/main" id="{13F23E03-ADD0-95B5-9FA7-5661CE33A209}"/>
                  </a:ext>
                </a:extLst>
              </p:cNvPr>
              <p:cNvSpPr/>
              <p:nvPr/>
            </p:nvSpPr>
            <p:spPr>
              <a:xfrm>
                <a:off x="2151425" y="47649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3104;p55">
                <a:extLst>
                  <a:ext uri="{FF2B5EF4-FFF2-40B4-BE49-F238E27FC236}">
                    <a16:creationId xmlns:a16="http://schemas.microsoft.com/office/drawing/2014/main" id="{C43F391D-DC9C-48A1-77E6-9BF95ABB9A68}"/>
                  </a:ext>
                </a:extLst>
              </p:cNvPr>
              <p:cNvSpPr/>
              <p:nvPr/>
            </p:nvSpPr>
            <p:spPr>
              <a:xfrm>
                <a:off x="2139025" y="47649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3105;p55">
                <a:extLst>
                  <a:ext uri="{FF2B5EF4-FFF2-40B4-BE49-F238E27FC236}">
                    <a16:creationId xmlns:a16="http://schemas.microsoft.com/office/drawing/2014/main" id="{9D02DE2C-990B-0578-4DB7-2E691A14977E}"/>
                  </a:ext>
                </a:extLst>
              </p:cNvPr>
              <p:cNvSpPr/>
              <p:nvPr/>
            </p:nvSpPr>
            <p:spPr>
              <a:xfrm>
                <a:off x="2126625" y="47649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16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3106;p55">
                <a:extLst>
                  <a:ext uri="{FF2B5EF4-FFF2-40B4-BE49-F238E27FC236}">
                    <a16:creationId xmlns:a16="http://schemas.microsoft.com/office/drawing/2014/main" id="{2EDB4CB5-1E71-34B7-97C4-7621D446AE6A}"/>
                  </a:ext>
                </a:extLst>
              </p:cNvPr>
              <p:cNvSpPr/>
              <p:nvPr/>
            </p:nvSpPr>
            <p:spPr>
              <a:xfrm>
                <a:off x="2113825" y="47649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3107;p55">
                <a:extLst>
                  <a:ext uri="{FF2B5EF4-FFF2-40B4-BE49-F238E27FC236}">
                    <a16:creationId xmlns:a16="http://schemas.microsoft.com/office/drawing/2014/main" id="{FF19D592-FD73-B134-9FAA-3C2D17CEF7EF}"/>
                  </a:ext>
                </a:extLst>
              </p:cNvPr>
              <p:cNvSpPr/>
              <p:nvPr/>
            </p:nvSpPr>
            <p:spPr>
              <a:xfrm>
                <a:off x="2101800" y="47649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3108;p55">
                <a:extLst>
                  <a:ext uri="{FF2B5EF4-FFF2-40B4-BE49-F238E27FC236}">
                    <a16:creationId xmlns:a16="http://schemas.microsoft.com/office/drawing/2014/main" id="{976D32CB-03EC-59C3-D9DC-D6D4E2E5DB1B}"/>
                  </a:ext>
                </a:extLst>
              </p:cNvPr>
              <p:cNvSpPr/>
              <p:nvPr/>
            </p:nvSpPr>
            <p:spPr>
              <a:xfrm>
                <a:off x="2163850" y="4742875"/>
                <a:ext cx="19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95" extrusionOk="0">
                    <a:moveTo>
                      <a:pt x="0" y="0"/>
                    </a:moveTo>
                    <a:lnTo>
                      <a:pt x="0" y="1195"/>
                    </a:lnTo>
                    <a:lnTo>
                      <a:pt x="78" y="1195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3109;p55">
                <a:extLst>
                  <a:ext uri="{FF2B5EF4-FFF2-40B4-BE49-F238E27FC236}">
                    <a16:creationId xmlns:a16="http://schemas.microsoft.com/office/drawing/2014/main" id="{B518468E-96FC-A9F8-914D-9C853C2C190D}"/>
                  </a:ext>
                </a:extLst>
              </p:cNvPr>
              <p:cNvSpPr/>
              <p:nvPr/>
            </p:nvSpPr>
            <p:spPr>
              <a:xfrm>
                <a:off x="2095975" y="4680450"/>
                <a:ext cx="19545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15" extrusionOk="0">
                    <a:moveTo>
                      <a:pt x="1" y="0"/>
                    </a:moveTo>
                    <a:lnTo>
                      <a:pt x="1" y="1815"/>
                    </a:lnTo>
                    <a:lnTo>
                      <a:pt x="7818" y="1815"/>
                    </a:lnTo>
                    <a:lnTo>
                      <a:pt x="78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3110;p55">
                <a:extLst>
                  <a:ext uri="{FF2B5EF4-FFF2-40B4-BE49-F238E27FC236}">
                    <a16:creationId xmlns:a16="http://schemas.microsoft.com/office/drawing/2014/main" id="{0EAFFE7F-7FEC-A432-C70A-84D0233D4E1F}"/>
                  </a:ext>
                </a:extLst>
              </p:cNvPr>
              <p:cNvSpPr/>
              <p:nvPr/>
            </p:nvSpPr>
            <p:spPr>
              <a:xfrm>
                <a:off x="2171600" y="46886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3111;p55">
                <a:extLst>
                  <a:ext uri="{FF2B5EF4-FFF2-40B4-BE49-F238E27FC236}">
                    <a16:creationId xmlns:a16="http://schemas.microsoft.com/office/drawing/2014/main" id="{59A906BA-BD8E-929F-A923-03883AF5EDEA}"/>
                  </a:ext>
                </a:extLst>
              </p:cNvPr>
              <p:cNvSpPr/>
              <p:nvPr/>
            </p:nvSpPr>
            <p:spPr>
              <a:xfrm>
                <a:off x="2171600" y="46948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3112;p55">
                <a:extLst>
                  <a:ext uri="{FF2B5EF4-FFF2-40B4-BE49-F238E27FC236}">
                    <a16:creationId xmlns:a16="http://schemas.microsoft.com/office/drawing/2014/main" id="{9AD7AF4C-CAB4-7D0B-9E27-1EF6C32A5B81}"/>
                  </a:ext>
                </a:extLst>
              </p:cNvPr>
              <p:cNvSpPr/>
              <p:nvPr/>
            </p:nvSpPr>
            <p:spPr>
              <a:xfrm>
                <a:off x="2171600" y="47013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3113;p55">
                <a:extLst>
                  <a:ext uri="{FF2B5EF4-FFF2-40B4-BE49-F238E27FC236}">
                    <a16:creationId xmlns:a16="http://schemas.microsoft.com/office/drawing/2014/main" id="{3C552308-7FED-EDE9-FF56-C49963740345}"/>
                  </a:ext>
                </a:extLst>
              </p:cNvPr>
              <p:cNvSpPr/>
              <p:nvPr/>
            </p:nvSpPr>
            <p:spPr>
              <a:xfrm>
                <a:off x="2171600" y="47083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3114;p55">
                <a:extLst>
                  <a:ext uri="{FF2B5EF4-FFF2-40B4-BE49-F238E27FC236}">
                    <a16:creationId xmlns:a16="http://schemas.microsoft.com/office/drawing/2014/main" id="{3509B4F5-F377-12A4-4609-C8F8293EEC17}"/>
                  </a:ext>
                </a:extLst>
              </p:cNvPr>
              <p:cNvSpPr/>
              <p:nvPr/>
            </p:nvSpPr>
            <p:spPr>
              <a:xfrm>
                <a:off x="2171600" y="47145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3115;p55">
                <a:extLst>
                  <a:ext uri="{FF2B5EF4-FFF2-40B4-BE49-F238E27FC236}">
                    <a16:creationId xmlns:a16="http://schemas.microsoft.com/office/drawing/2014/main" id="{8A413B55-3510-C69D-ABD9-60894117803E}"/>
                  </a:ext>
                </a:extLst>
              </p:cNvPr>
              <p:cNvSpPr/>
              <p:nvPr/>
            </p:nvSpPr>
            <p:spPr>
              <a:xfrm>
                <a:off x="2151425" y="4688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47"/>
                      <a:pt x="1" y="155"/>
                    </a:cubicBezTo>
                    <a:cubicBezTo>
                      <a:pt x="1" y="233"/>
                      <a:pt x="47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3116;p55">
                <a:extLst>
                  <a:ext uri="{FF2B5EF4-FFF2-40B4-BE49-F238E27FC236}">
                    <a16:creationId xmlns:a16="http://schemas.microsoft.com/office/drawing/2014/main" id="{A7649B86-D181-5ABA-FAF9-BD9E643FFE44}"/>
                  </a:ext>
                </a:extLst>
              </p:cNvPr>
              <p:cNvSpPr/>
              <p:nvPr/>
            </p:nvSpPr>
            <p:spPr>
              <a:xfrm>
                <a:off x="2139025" y="4688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47"/>
                      <a:pt x="0" y="155"/>
                    </a:cubicBezTo>
                    <a:cubicBezTo>
                      <a:pt x="0" y="233"/>
                      <a:pt x="62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3117;p55">
                <a:extLst>
                  <a:ext uri="{FF2B5EF4-FFF2-40B4-BE49-F238E27FC236}">
                    <a16:creationId xmlns:a16="http://schemas.microsoft.com/office/drawing/2014/main" id="{37C86E58-4087-BB04-8491-B3D0424A90DA}"/>
                  </a:ext>
                </a:extLst>
              </p:cNvPr>
              <p:cNvSpPr/>
              <p:nvPr/>
            </p:nvSpPr>
            <p:spPr>
              <a:xfrm>
                <a:off x="2126625" y="4688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0" y="248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3118;p55">
                <a:extLst>
                  <a:ext uri="{FF2B5EF4-FFF2-40B4-BE49-F238E27FC236}">
                    <a16:creationId xmlns:a16="http://schemas.microsoft.com/office/drawing/2014/main" id="{C6F1FC2B-FD62-B99B-6764-E202A5405A51}"/>
                  </a:ext>
                </a:extLst>
              </p:cNvPr>
              <p:cNvSpPr/>
              <p:nvPr/>
            </p:nvSpPr>
            <p:spPr>
              <a:xfrm>
                <a:off x="2113825" y="4688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64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3119;p55">
                <a:extLst>
                  <a:ext uri="{FF2B5EF4-FFF2-40B4-BE49-F238E27FC236}">
                    <a16:creationId xmlns:a16="http://schemas.microsoft.com/office/drawing/2014/main" id="{7A265CB3-5CC6-460E-C968-0EDCD1475E8D}"/>
                  </a:ext>
                </a:extLst>
              </p:cNvPr>
              <p:cNvSpPr/>
              <p:nvPr/>
            </p:nvSpPr>
            <p:spPr>
              <a:xfrm>
                <a:off x="2101800" y="4688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47"/>
                      <a:pt x="1" y="155"/>
                    </a:cubicBezTo>
                    <a:cubicBezTo>
                      <a:pt x="1" y="233"/>
                      <a:pt x="63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3120;p55">
                <a:extLst>
                  <a:ext uri="{FF2B5EF4-FFF2-40B4-BE49-F238E27FC236}">
                    <a16:creationId xmlns:a16="http://schemas.microsoft.com/office/drawing/2014/main" id="{A4BAA61B-0D0E-5CFF-35DE-03E5BC567AAD}"/>
                  </a:ext>
                </a:extLst>
              </p:cNvPr>
              <p:cNvSpPr/>
              <p:nvPr/>
            </p:nvSpPr>
            <p:spPr>
              <a:xfrm>
                <a:off x="2151425" y="4699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3121;p55">
                <a:extLst>
                  <a:ext uri="{FF2B5EF4-FFF2-40B4-BE49-F238E27FC236}">
                    <a16:creationId xmlns:a16="http://schemas.microsoft.com/office/drawing/2014/main" id="{C500A4EC-29CA-F2EA-30E5-F37762A814CA}"/>
                  </a:ext>
                </a:extLst>
              </p:cNvPr>
              <p:cNvSpPr/>
              <p:nvPr/>
            </p:nvSpPr>
            <p:spPr>
              <a:xfrm>
                <a:off x="2139025" y="4699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3122;p55">
                <a:extLst>
                  <a:ext uri="{FF2B5EF4-FFF2-40B4-BE49-F238E27FC236}">
                    <a16:creationId xmlns:a16="http://schemas.microsoft.com/office/drawing/2014/main" id="{0BC5AE1F-8F28-0A94-D20D-E6DA60DA08EA}"/>
                  </a:ext>
                </a:extLst>
              </p:cNvPr>
              <p:cNvSpPr/>
              <p:nvPr/>
            </p:nvSpPr>
            <p:spPr>
              <a:xfrm>
                <a:off x="2126625" y="4699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3123;p55">
                <a:extLst>
                  <a:ext uri="{FF2B5EF4-FFF2-40B4-BE49-F238E27FC236}">
                    <a16:creationId xmlns:a16="http://schemas.microsoft.com/office/drawing/2014/main" id="{680473D2-9FC7-65BD-C746-32F035719BD5}"/>
                  </a:ext>
                </a:extLst>
              </p:cNvPr>
              <p:cNvSpPr/>
              <p:nvPr/>
            </p:nvSpPr>
            <p:spPr>
              <a:xfrm>
                <a:off x="2113825" y="4699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3124;p55">
                <a:extLst>
                  <a:ext uri="{FF2B5EF4-FFF2-40B4-BE49-F238E27FC236}">
                    <a16:creationId xmlns:a16="http://schemas.microsoft.com/office/drawing/2014/main" id="{21E361F8-17FC-D992-A693-BE3ABE16FB0E}"/>
                  </a:ext>
                </a:extLst>
              </p:cNvPr>
              <p:cNvSpPr/>
              <p:nvPr/>
            </p:nvSpPr>
            <p:spPr>
              <a:xfrm>
                <a:off x="2101800" y="4699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3125;p55">
                <a:extLst>
                  <a:ext uri="{FF2B5EF4-FFF2-40B4-BE49-F238E27FC236}">
                    <a16:creationId xmlns:a16="http://schemas.microsoft.com/office/drawing/2014/main" id="{8934B3ED-D494-93E6-560E-91F923405EDB}"/>
                  </a:ext>
                </a:extLst>
              </p:cNvPr>
              <p:cNvSpPr/>
              <p:nvPr/>
            </p:nvSpPr>
            <p:spPr>
              <a:xfrm>
                <a:off x="2151425" y="47107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47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3126;p55">
                <a:extLst>
                  <a:ext uri="{FF2B5EF4-FFF2-40B4-BE49-F238E27FC236}">
                    <a16:creationId xmlns:a16="http://schemas.microsoft.com/office/drawing/2014/main" id="{FC4867B0-3C7F-A547-09B2-0DD2684623CC}"/>
                  </a:ext>
                </a:extLst>
              </p:cNvPr>
              <p:cNvSpPr/>
              <p:nvPr/>
            </p:nvSpPr>
            <p:spPr>
              <a:xfrm>
                <a:off x="2139025" y="47107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3127;p55">
                <a:extLst>
                  <a:ext uri="{FF2B5EF4-FFF2-40B4-BE49-F238E27FC236}">
                    <a16:creationId xmlns:a16="http://schemas.microsoft.com/office/drawing/2014/main" id="{08B37697-B81B-679D-C0F1-90C320F477C5}"/>
                  </a:ext>
                </a:extLst>
              </p:cNvPr>
              <p:cNvSpPr/>
              <p:nvPr/>
            </p:nvSpPr>
            <p:spPr>
              <a:xfrm>
                <a:off x="2126625" y="47107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16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0" y="248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3128;p55">
                <a:extLst>
                  <a:ext uri="{FF2B5EF4-FFF2-40B4-BE49-F238E27FC236}">
                    <a16:creationId xmlns:a16="http://schemas.microsoft.com/office/drawing/2014/main" id="{0FC2F85C-0FC7-8511-09B6-9EEC705275D4}"/>
                  </a:ext>
                </a:extLst>
              </p:cNvPr>
              <p:cNvSpPr/>
              <p:nvPr/>
            </p:nvSpPr>
            <p:spPr>
              <a:xfrm>
                <a:off x="2113825" y="47107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64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3129;p55">
                <a:extLst>
                  <a:ext uri="{FF2B5EF4-FFF2-40B4-BE49-F238E27FC236}">
                    <a16:creationId xmlns:a16="http://schemas.microsoft.com/office/drawing/2014/main" id="{605C299C-979D-DF76-FD07-23AB3A6C3B51}"/>
                  </a:ext>
                </a:extLst>
              </p:cNvPr>
              <p:cNvSpPr/>
              <p:nvPr/>
            </p:nvSpPr>
            <p:spPr>
              <a:xfrm>
                <a:off x="2101800" y="47107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16"/>
                      <a:pt x="1" y="78"/>
                      <a:pt x="1" y="155"/>
                    </a:cubicBezTo>
                    <a:cubicBezTo>
                      <a:pt x="1" y="233"/>
                      <a:pt x="63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3130;p55">
                <a:extLst>
                  <a:ext uri="{FF2B5EF4-FFF2-40B4-BE49-F238E27FC236}">
                    <a16:creationId xmlns:a16="http://schemas.microsoft.com/office/drawing/2014/main" id="{A90321A8-85BB-C5C7-2BAF-FEFFE74EA5F4}"/>
                  </a:ext>
                </a:extLst>
              </p:cNvPr>
              <p:cNvSpPr/>
              <p:nvPr/>
            </p:nvSpPr>
            <p:spPr>
              <a:xfrm>
                <a:off x="2163850" y="4688600"/>
                <a:ext cx="19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95" extrusionOk="0">
                    <a:moveTo>
                      <a:pt x="0" y="0"/>
                    </a:moveTo>
                    <a:lnTo>
                      <a:pt x="0" y="1194"/>
                    </a:lnTo>
                    <a:lnTo>
                      <a:pt x="78" y="1194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3131;p55">
                <a:extLst>
                  <a:ext uri="{FF2B5EF4-FFF2-40B4-BE49-F238E27FC236}">
                    <a16:creationId xmlns:a16="http://schemas.microsoft.com/office/drawing/2014/main" id="{7F1B7723-FA61-2304-9179-FB36CC9ED0EC}"/>
                  </a:ext>
                </a:extLst>
              </p:cNvPr>
              <p:cNvSpPr/>
              <p:nvPr/>
            </p:nvSpPr>
            <p:spPr>
              <a:xfrm>
                <a:off x="2095975" y="4626550"/>
                <a:ext cx="1954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00" extrusionOk="0">
                    <a:moveTo>
                      <a:pt x="1" y="0"/>
                    </a:moveTo>
                    <a:lnTo>
                      <a:pt x="1" y="1800"/>
                    </a:lnTo>
                    <a:lnTo>
                      <a:pt x="7818" y="1800"/>
                    </a:lnTo>
                    <a:lnTo>
                      <a:pt x="78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3132;p55">
                <a:extLst>
                  <a:ext uri="{FF2B5EF4-FFF2-40B4-BE49-F238E27FC236}">
                    <a16:creationId xmlns:a16="http://schemas.microsoft.com/office/drawing/2014/main" id="{86A30FBA-B61D-519B-B41C-E57F42B7705A}"/>
                  </a:ext>
                </a:extLst>
              </p:cNvPr>
              <p:cNvSpPr/>
              <p:nvPr/>
            </p:nvSpPr>
            <p:spPr>
              <a:xfrm>
                <a:off x="2171600" y="46343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3133;p55">
                <a:extLst>
                  <a:ext uri="{FF2B5EF4-FFF2-40B4-BE49-F238E27FC236}">
                    <a16:creationId xmlns:a16="http://schemas.microsoft.com/office/drawing/2014/main" id="{12D979FD-FFAA-F2A8-8357-8D48BE13AA61}"/>
                  </a:ext>
                </a:extLst>
              </p:cNvPr>
              <p:cNvSpPr/>
              <p:nvPr/>
            </p:nvSpPr>
            <p:spPr>
              <a:xfrm>
                <a:off x="2171600" y="46405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3134;p55">
                <a:extLst>
                  <a:ext uri="{FF2B5EF4-FFF2-40B4-BE49-F238E27FC236}">
                    <a16:creationId xmlns:a16="http://schemas.microsoft.com/office/drawing/2014/main" id="{05A89C62-003D-A58C-4913-464E57F9BBF0}"/>
                  </a:ext>
                </a:extLst>
              </p:cNvPr>
              <p:cNvSpPr/>
              <p:nvPr/>
            </p:nvSpPr>
            <p:spPr>
              <a:xfrm>
                <a:off x="2171600" y="46471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3135;p55">
                <a:extLst>
                  <a:ext uri="{FF2B5EF4-FFF2-40B4-BE49-F238E27FC236}">
                    <a16:creationId xmlns:a16="http://schemas.microsoft.com/office/drawing/2014/main" id="{119A2A30-5D01-5490-A7D4-3E82202214A6}"/>
                  </a:ext>
                </a:extLst>
              </p:cNvPr>
              <p:cNvSpPr/>
              <p:nvPr/>
            </p:nvSpPr>
            <p:spPr>
              <a:xfrm>
                <a:off x="2171600" y="46540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3136;p55">
                <a:extLst>
                  <a:ext uri="{FF2B5EF4-FFF2-40B4-BE49-F238E27FC236}">
                    <a16:creationId xmlns:a16="http://schemas.microsoft.com/office/drawing/2014/main" id="{3D361A10-9CC7-0D2C-A69B-40A663623FC0}"/>
                  </a:ext>
                </a:extLst>
              </p:cNvPr>
              <p:cNvSpPr/>
              <p:nvPr/>
            </p:nvSpPr>
            <p:spPr>
              <a:xfrm>
                <a:off x="2171600" y="466027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3137;p55">
                <a:extLst>
                  <a:ext uri="{FF2B5EF4-FFF2-40B4-BE49-F238E27FC236}">
                    <a16:creationId xmlns:a16="http://schemas.microsoft.com/office/drawing/2014/main" id="{18836E1C-4D73-49B9-82C8-02D23D884A0A}"/>
                  </a:ext>
                </a:extLst>
              </p:cNvPr>
              <p:cNvSpPr/>
              <p:nvPr/>
            </p:nvSpPr>
            <p:spPr>
              <a:xfrm>
                <a:off x="2151050" y="4633925"/>
                <a:ext cx="81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11" extrusionOk="0">
                    <a:moveTo>
                      <a:pt x="171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48"/>
                      <a:pt x="78" y="310"/>
                      <a:pt x="171" y="310"/>
                    </a:cubicBezTo>
                    <a:cubicBezTo>
                      <a:pt x="248" y="310"/>
                      <a:pt x="326" y="248"/>
                      <a:pt x="326" y="155"/>
                    </a:cubicBezTo>
                    <a:cubicBezTo>
                      <a:pt x="326" y="78"/>
                      <a:pt x="248" y="0"/>
                      <a:pt x="1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3138;p55">
                <a:extLst>
                  <a:ext uri="{FF2B5EF4-FFF2-40B4-BE49-F238E27FC236}">
                    <a16:creationId xmlns:a16="http://schemas.microsoft.com/office/drawing/2014/main" id="{8E9C1751-4BF3-92D1-2BB7-E081FC4F5E1B}"/>
                  </a:ext>
                </a:extLst>
              </p:cNvPr>
              <p:cNvSpPr/>
              <p:nvPr/>
            </p:nvSpPr>
            <p:spPr>
              <a:xfrm>
                <a:off x="2138625" y="46339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48"/>
                      <a:pt x="63" y="310"/>
                      <a:pt x="156" y="310"/>
                    </a:cubicBezTo>
                    <a:cubicBezTo>
                      <a:pt x="249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3139;p55">
                <a:extLst>
                  <a:ext uri="{FF2B5EF4-FFF2-40B4-BE49-F238E27FC236}">
                    <a16:creationId xmlns:a16="http://schemas.microsoft.com/office/drawing/2014/main" id="{DD555661-54E1-4B20-192D-5EBE8FB73EB4}"/>
                  </a:ext>
                </a:extLst>
              </p:cNvPr>
              <p:cNvSpPr/>
              <p:nvPr/>
            </p:nvSpPr>
            <p:spPr>
              <a:xfrm>
                <a:off x="2126625" y="4634300"/>
                <a:ext cx="77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96" extrusionOk="0">
                    <a:moveTo>
                      <a:pt x="155" y="1"/>
                    </a:moveTo>
                    <a:cubicBezTo>
                      <a:pt x="78" y="1"/>
                      <a:pt x="0" y="47"/>
                      <a:pt x="0" y="156"/>
                    </a:cubicBezTo>
                    <a:cubicBezTo>
                      <a:pt x="0" y="233"/>
                      <a:pt x="62" y="295"/>
                      <a:pt x="155" y="295"/>
                    </a:cubicBezTo>
                    <a:cubicBezTo>
                      <a:pt x="233" y="295"/>
                      <a:pt x="310" y="249"/>
                      <a:pt x="310" y="156"/>
                    </a:cubicBezTo>
                    <a:cubicBezTo>
                      <a:pt x="310" y="78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3140;p55">
                <a:extLst>
                  <a:ext uri="{FF2B5EF4-FFF2-40B4-BE49-F238E27FC236}">
                    <a16:creationId xmlns:a16="http://schemas.microsoft.com/office/drawing/2014/main" id="{F748E86D-323F-D13F-A232-3AED7E982D42}"/>
                  </a:ext>
                </a:extLst>
              </p:cNvPr>
              <p:cNvSpPr/>
              <p:nvPr/>
            </p:nvSpPr>
            <p:spPr>
              <a:xfrm>
                <a:off x="2113825" y="4634300"/>
                <a:ext cx="77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96" extrusionOk="0">
                    <a:moveTo>
                      <a:pt x="155" y="1"/>
                    </a:moveTo>
                    <a:cubicBezTo>
                      <a:pt x="78" y="1"/>
                      <a:pt x="0" y="47"/>
                      <a:pt x="0" y="156"/>
                    </a:cubicBezTo>
                    <a:cubicBezTo>
                      <a:pt x="0" y="233"/>
                      <a:pt x="62" y="295"/>
                      <a:pt x="155" y="295"/>
                    </a:cubicBezTo>
                    <a:cubicBezTo>
                      <a:pt x="264" y="295"/>
                      <a:pt x="311" y="249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3141;p55">
                <a:extLst>
                  <a:ext uri="{FF2B5EF4-FFF2-40B4-BE49-F238E27FC236}">
                    <a16:creationId xmlns:a16="http://schemas.microsoft.com/office/drawing/2014/main" id="{27148476-6CA5-9F27-9491-3CA5A8B164D3}"/>
                  </a:ext>
                </a:extLst>
              </p:cNvPr>
              <p:cNvSpPr/>
              <p:nvPr/>
            </p:nvSpPr>
            <p:spPr>
              <a:xfrm>
                <a:off x="2101800" y="4634300"/>
                <a:ext cx="777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96" extrusionOk="0">
                    <a:moveTo>
                      <a:pt x="156" y="1"/>
                    </a:moveTo>
                    <a:cubicBezTo>
                      <a:pt x="63" y="1"/>
                      <a:pt x="1" y="47"/>
                      <a:pt x="1" y="156"/>
                    </a:cubicBezTo>
                    <a:cubicBezTo>
                      <a:pt x="1" y="233"/>
                      <a:pt x="63" y="295"/>
                      <a:pt x="156" y="295"/>
                    </a:cubicBezTo>
                    <a:cubicBezTo>
                      <a:pt x="249" y="295"/>
                      <a:pt x="311" y="249"/>
                      <a:pt x="311" y="156"/>
                    </a:cubicBezTo>
                    <a:cubicBezTo>
                      <a:pt x="311" y="47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3142;p55">
                <a:extLst>
                  <a:ext uri="{FF2B5EF4-FFF2-40B4-BE49-F238E27FC236}">
                    <a16:creationId xmlns:a16="http://schemas.microsoft.com/office/drawing/2014/main" id="{C8E12F28-5CCC-BFA5-540A-C9204FE1FE7A}"/>
                  </a:ext>
                </a:extLst>
              </p:cNvPr>
              <p:cNvSpPr/>
              <p:nvPr/>
            </p:nvSpPr>
            <p:spPr>
              <a:xfrm>
                <a:off x="2151050" y="4645150"/>
                <a:ext cx="815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12" extrusionOk="0">
                    <a:moveTo>
                      <a:pt x="171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49"/>
                      <a:pt x="78" y="311"/>
                      <a:pt x="171" y="311"/>
                    </a:cubicBezTo>
                    <a:cubicBezTo>
                      <a:pt x="248" y="311"/>
                      <a:pt x="326" y="249"/>
                      <a:pt x="326" y="156"/>
                    </a:cubicBezTo>
                    <a:cubicBezTo>
                      <a:pt x="326" y="78"/>
                      <a:pt x="248" y="1"/>
                      <a:pt x="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3143;p55">
                <a:extLst>
                  <a:ext uri="{FF2B5EF4-FFF2-40B4-BE49-F238E27FC236}">
                    <a16:creationId xmlns:a16="http://schemas.microsoft.com/office/drawing/2014/main" id="{ECD142AD-60E0-3576-1E89-4D9E1CCDEA3B}"/>
                  </a:ext>
                </a:extLst>
              </p:cNvPr>
              <p:cNvSpPr/>
              <p:nvPr/>
            </p:nvSpPr>
            <p:spPr>
              <a:xfrm>
                <a:off x="2138625" y="4645150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49"/>
                      <a:pt x="63" y="311"/>
                      <a:pt x="156" y="311"/>
                    </a:cubicBezTo>
                    <a:cubicBezTo>
                      <a:pt x="249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3144;p55">
                <a:extLst>
                  <a:ext uri="{FF2B5EF4-FFF2-40B4-BE49-F238E27FC236}">
                    <a16:creationId xmlns:a16="http://schemas.microsoft.com/office/drawing/2014/main" id="{407002E6-EF65-CF2A-DAE6-21B5AFAA57AD}"/>
                  </a:ext>
                </a:extLst>
              </p:cNvPr>
              <p:cNvSpPr/>
              <p:nvPr/>
            </p:nvSpPr>
            <p:spPr>
              <a:xfrm>
                <a:off x="2126625" y="46451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4"/>
                      <a:pt x="62" y="311"/>
                      <a:pt x="155" y="311"/>
                    </a:cubicBezTo>
                    <a:cubicBezTo>
                      <a:pt x="233" y="311"/>
                      <a:pt x="310" y="265"/>
                      <a:pt x="310" y="156"/>
                    </a:cubicBezTo>
                    <a:cubicBezTo>
                      <a:pt x="310" y="63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3145;p55">
                <a:extLst>
                  <a:ext uri="{FF2B5EF4-FFF2-40B4-BE49-F238E27FC236}">
                    <a16:creationId xmlns:a16="http://schemas.microsoft.com/office/drawing/2014/main" id="{63D7E0C0-65AF-4AB6-1B8E-3BAC11CF60E4}"/>
                  </a:ext>
                </a:extLst>
              </p:cNvPr>
              <p:cNvSpPr/>
              <p:nvPr/>
            </p:nvSpPr>
            <p:spPr>
              <a:xfrm>
                <a:off x="2113825" y="46451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4"/>
                      <a:pt x="62" y="311"/>
                      <a:pt x="155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3146;p55">
                <a:extLst>
                  <a:ext uri="{FF2B5EF4-FFF2-40B4-BE49-F238E27FC236}">
                    <a16:creationId xmlns:a16="http://schemas.microsoft.com/office/drawing/2014/main" id="{647BCEF5-C354-B97B-0506-4A4EA751FA8C}"/>
                  </a:ext>
                </a:extLst>
              </p:cNvPr>
              <p:cNvSpPr/>
              <p:nvPr/>
            </p:nvSpPr>
            <p:spPr>
              <a:xfrm>
                <a:off x="2101800" y="46451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34"/>
                      <a:pt x="63" y="311"/>
                      <a:pt x="156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3147;p55">
                <a:extLst>
                  <a:ext uri="{FF2B5EF4-FFF2-40B4-BE49-F238E27FC236}">
                    <a16:creationId xmlns:a16="http://schemas.microsoft.com/office/drawing/2014/main" id="{273B5BA3-7E2C-7181-9D78-712E85DA0F25}"/>
                  </a:ext>
                </a:extLst>
              </p:cNvPr>
              <p:cNvSpPr/>
              <p:nvPr/>
            </p:nvSpPr>
            <p:spPr>
              <a:xfrm>
                <a:off x="2151050" y="4656400"/>
                <a:ext cx="81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11" extrusionOk="0">
                    <a:moveTo>
                      <a:pt x="171" y="1"/>
                    </a:moveTo>
                    <a:cubicBezTo>
                      <a:pt x="78" y="1"/>
                      <a:pt x="0" y="63"/>
                      <a:pt x="0" y="156"/>
                    </a:cubicBezTo>
                    <a:cubicBezTo>
                      <a:pt x="0" y="249"/>
                      <a:pt x="78" y="311"/>
                      <a:pt x="171" y="311"/>
                    </a:cubicBezTo>
                    <a:cubicBezTo>
                      <a:pt x="248" y="311"/>
                      <a:pt x="326" y="249"/>
                      <a:pt x="326" y="156"/>
                    </a:cubicBezTo>
                    <a:cubicBezTo>
                      <a:pt x="326" y="63"/>
                      <a:pt x="248" y="1"/>
                      <a:pt x="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3148;p55">
                <a:extLst>
                  <a:ext uri="{FF2B5EF4-FFF2-40B4-BE49-F238E27FC236}">
                    <a16:creationId xmlns:a16="http://schemas.microsoft.com/office/drawing/2014/main" id="{A707719A-1ABA-B1B4-8AB2-82F96043F2DF}"/>
                  </a:ext>
                </a:extLst>
              </p:cNvPr>
              <p:cNvSpPr/>
              <p:nvPr/>
            </p:nvSpPr>
            <p:spPr>
              <a:xfrm>
                <a:off x="2138625" y="46564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49"/>
                      <a:pt x="63" y="311"/>
                      <a:pt x="156" y="311"/>
                    </a:cubicBezTo>
                    <a:cubicBezTo>
                      <a:pt x="249" y="311"/>
                      <a:pt x="311" y="249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3149;p55">
                <a:extLst>
                  <a:ext uri="{FF2B5EF4-FFF2-40B4-BE49-F238E27FC236}">
                    <a16:creationId xmlns:a16="http://schemas.microsoft.com/office/drawing/2014/main" id="{1BCE2C9B-6AF5-31C6-618E-CA2A2F6CA20D}"/>
                  </a:ext>
                </a:extLst>
              </p:cNvPr>
              <p:cNvSpPr/>
              <p:nvPr/>
            </p:nvSpPr>
            <p:spPr>
              <a:xfrm>
                <a:off x="2126625" y="46564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6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49"/>
                      <a:pt x="310" y="156"/>
                    </a:cubicBezTo>
                    <a:cubicBezTo>
                      <a:pt x="310" y="78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3150;p55">
                <a:extLst>
                  <a:ext uri="{FF2B5EF4-FFF2-40B4-BE49-F238E27FC236}">
                    <a16:creationId xmlns:a16="http://schemas.microsoft.com/office/drawing/2014/main" id="{41F63407-DAA3-8C0B-F54C-F5F65837A3D3}"/>
                  </a:ext>
                </a:extLst>
              </p:cNvPr>
              <p:cNvSpPr/>
              <p:nvPr/>
            </p:nvSpPr>
            <p:spPr>
              <a:xfrm>
                <a:off x="2113825" y="46564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3151;p55">
                <a:extLst>
                  <a:ext uri="{FF2B5EF4-FFF2-40B4-BE49-F238E27FC236}">
                    <a16:creationId xmlns:a16="http://schemas.microsoft.com/office/drawing/2014/main" id="{FAADA0EB-605A-B161-A89B-8BCF76A4F245}"/>
                  </a:ext>
                </a:extLst>
              </p:cNvPr>
              <p:cNvSpPr/>
              <p:nvPr/>
            </p:nvSpPr>
            <p:spPr>
              <a:xfrm>
                <a:off x="2101800" y="46564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3" y="16"/>
                      <a:pt x="1" y="78"/>
                      <a:pt x="1" y="156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33" y="311"/>
                      <a:pt x="311" y="249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3152;p55">
                <a:extLst>
                  <a:ext uri="{FF2B5EF4-FFF2-40B4-BE49-F238E27FC236}">
                    <a16:creationId xmlns:a16="http://schemas.microsoft.com/office/drawing/2014/main" id="{90E6C841-EF77-21E5-A86A-8A749626FACA}"/>
                  </a:ext>
                </a:extLst>
              </p:cNvPr>
              <p:cNvSpPr/>
              <p:nvPr/>
            </p:nvSpPr>
            <p:spPr>
              <a:xfrm>
                <a:off x="2163850" y="4634300"/>
                <a:ext cx="19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95" extrusionOk="0">
                    <a:moveTo>
                      <a:pt x="0" y="1"/>
                    </a:moveTo>
                    <a:lnTo>
                      <a:pt x="0" y="1195"/>
                    </a:lnTo>
                    <a:lnTo>
                      <a:pt x="78" y="1195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3153;p55">
                <a:extLst>
                  <a:ext uri="{FF2B5EF4-FFF2-40B4-BE49-F238E27FC236}">
                    <a16:creationId xmlns:a16="http://schemas.microsoft.com/office/drawing/2014/main" id="{5A93696E-963A-F972-848C-AE982F857879}"/>
                  </a:ext>
                </a:extLst>
              </p:cNvPr>
              <p:cNvSpPr/>
              <p:nvPr/>
            </p:nvSpPr>
            <p:spPr>
              <a:xfrm>
                <a:off x="2095975" y="4572275"/>
                <a:ext cx="1954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00" extrusionOk="0">
                    <a:moveTo>
                      <a:pt x="1" y="0"/>
                    </a:moveTo>
                    <a:lnTo>
                      <a:pt x="1" y="1799"/>
                    </a:lnTo>
                    <a:lnTo>
                      <a:pt x="7818" y="1799"/>
                    </a:lnTo>
                    <a:lnTo>
                      <a:pt x="78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3154;p55">
                <a:extLst>
                  <a:ext uri="{FF2B5EF4-FFF2-40B4-BE49-F238E27FC236}">
                    <a16:creationId xmlns:a16="http://schemas.microsoft.com/office/drawing/2014/main" id="{73767E33-8F5F-B123-8824-EB53D8FB640F}"/>
                  </a:ext>
                </a:extLst>
              </p:cNvPr>
              <p:cNvSpPr/>
              <p:nvPr/>
            </p:nvSpPr>
            <p:spPr>
              <a:xfrm>
                <a:off x="2171600" y="45796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3155;p55">
                <a:extLst>
                  <a:ext uri="{FF2B5EF4-FFF2-40B4-BE49-F238E27FC236}">
                    <a16:creationId xmlns:a16="http://schemas.microsoft.com/office/drawing/2014/main" id="{9DC7D251-8ED8-FF94-3A79-FBBE62F28F5A}"/>
                  </a:ext>
                </a:extLst>
              </p:cNvPr>
              <p:cNvSpPr/>
              <p:nvPr/>
            </p:nvSpPr>
            <p:spPr>
              <a:xfrm>
                <a:off x="2171600" y="45862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3156;p55">
                <a:extLst>
                  <a:ext uri="{FF2B5EF4-FFF2-40B4-BE49-F238E27FC236}">
                    <a16:creationId xmlns:a16="http://schemas.microsoft.com/office/drawing/2014/main" id="{08D0D215-BB58-F982-1B13-47D1E2CE527B}"/>
                  </a:ext>
                </a:extLst>
              </p:cNvPr>
              <p:cNvSpPr/>
              <p:nvPr/>
            </p:nvSpPr>
            <p:spPr>
              <a:xfrm>
                <a:off x="2171600" y="45928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3157;p55">
                <a:extLst>
                  <a:ext uri="{FF2B5EF4-FFF2-40B4-BE49-F238E27FC236}">
                    <a16:creationId xmlns:a16="http://schemas.microsoft.com/office/drawing/2014/main" id="{DE63B55F-3A0F-CAD6-1BA9-BEED9E825F75}"/>
                  </a:ext>
                </a:extLst>
              </p:cNvPr>
              <p:cNvSpPr/>
              <p:nvPr/>
            </p:nvSpPr>
            <p:spPr>
              <a:xfrm>
                <a:off x="2171600" y="45998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3158;p55">
                <a:extLst>
                  <a:ext uri="{FF2B5EF4-FFF2-40B4-BE49-F238E27FC236}">
                    <a16:creationId xmlns:a16="http://schemas.microsoft.com/office/drawing/2014/main" id="{4BB80ABF-C794-3902-3C91-73CB12E53BCE}"/>
                  </a:ext>
                </a:extLst>
              </p:cNvPr>
              <p:cNvSpPr/>
              <p:nvPr/>
            </p:nvSpPr>
            <p:spPr>
              <a:xfrm>
                <a:off x="2171600" y="460600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3159;p55">
                <a:extLst>
                  <a:ext uri="{FF2B5EF4-FFF2-40B4-BE49-F238E27FC236}">
                    <a16:creationId xmlns:a16="http://schemas.microsoft.com/office/drawing/2014/main" id="{AB91C8BC-2EFC-3BC7-286C-53FEA26EA04F}"/>
                  </a:ext>
                </a:extLst>
              </p:cNvPr>
              <p:cNvSpPr/>
              <p:nvPr/>
            </p:nvSpPr>
            <p:spPr>
              <a:xfrm>
                <a:off x="2151050" y="4579625"/>
                <a:ext cx="815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312" extrusionOk="0">
                    <a:moveTo>
                      <a:pt x="171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49"/>
                      <a:pt x="78" y="311"/>
                      <a:pt x="171" y="311"/>
                    </a:cubicBezTo>
                    <a:cubicBezTo>
                      <a:pt x="248" y="311"/>
                      <a:pt x="326" y="249"/>
                      <a:pt x="326" y="156"/>
                    </a:cubicBezTo>
                    <a:cubicBezTo>
                      <a:pt x="326" y="78"/>
                      <a:pt x="248" y="1"/>
                      <a:pt x="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3160;p55">
                <a:extLst>
                  <a:ext uri="{FF2B5EF4-FFF2-40B4-BE49-F238E27FC236}">
                    <a16:creationId xmlns:a16="http://schemas.microsoft.com/office/drawing/2014/main" id="{DE62FA10-146B-27E5-159F-FE09FD046C22}"/>
                  </a:ext>
                </a:extLst>
              </p:cNvPr>
              <p:cNvSpPr/>
              <p:nvPr/>
            </p:nvSpPr>
            <p:spPr>
              <a:xfrm>
                <a:off x="2138625" y="457962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49"/>
                      <a:pt x="63" y="311"/>
                      <a:pt x="156" y="311"/>
                    </a:cubicBezTo>
                    <a:cubicBezTo>
                      <a:pt x="249" y="311"/>
                      <a:pt x="311" y="249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3161;p55">
                <a:extLst>
                  <a:ext uri="{FF2B5EF4-FFF2-40B4-BE49-F238E27FC236}">
                    <a16:creationId xmlns:a16="http://schemas.microsoft.com/office/drawing/2014/main" id="{E3583E38-419A-78A0-1FE2-6755CA63601E}"/>
                  </a:ext>
                </a:extLst>
              </p:cNvPr>
              <p:cNvSpPr/>
              <p:nvPr/>
            </p:nvSpPr>
            <p:spPr>
              <a:xfrm>
                <a:off x="2126625" y="45800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3162;p55">
                <a:extLst>
                  <a:ext uri="{FF2B5EF4-FFF2-40B4-BE49-F238E27FC236}">
                    <a16:creationId xmlns:a16="http://schemas.microsoft.com/office/drawing/2014/main" id="{FC6D4995-2DAB-88FC-3F7A-2DA987381705}"/>
                  </a:ext>
                </a:extLst>
              </p:cNvPr>
              <p:cNvSpPr/>
              <p:nvPr/>
            </p:nvSpPr>
            <p:spPr>
              <a:xfrm>
                <a:off x="2113825" y="45800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47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3163;p55">
                <a:extLst>
                  <a:ext uri="{FF2B5EF4-FFF2-40B4-BE49-F238E27FC236}">
                    <a16:creationId xmlns:a16="http://schemas.microsoft.com/office/drawing/2014/main" id="{37F91F95-288C-134D-04F6-3BBA843F7820}"/>
                  </a:ext>
                </a:extLst>
              </p:cNvPr>
              <p:cNvSpPr/>
              <p:nvPr/>
            </p:nvSpPr>
            <p:spPr>
              <a:xfrm>
                <a:off x="2101800" y="45800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47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3164;p55">
                <a:extLst>
                  <a:ext uri="{FF2B5EF4-FFF2-40B4-BE49-F238E27FC236}">
                    <a16:creationId xmlns:a16="http://schemas.microsoft.com/office/drawing/2014/main" id="{BB323DD5-120C-A486-84E3-12620C72B7D1}"/>
                  </a:ext>
                </a:extLst>
              </p:cNvPr>
              <p:cNvSpPr/>
              <p:nvPr/>
            </p:nvSpPr>
            <p:spPr>
              <a:xfrm>
                <a:off x="2151425" y="4590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78"/>
                      <a:pt x="1" y="156"/>
                    </a:cubicBezTo>
                    <a:cubicBezTo>
                      <a:pt x="1" y="233"/>
                      <a:pt x="47" y="311"/>
                      <a:pt x="156" y="311"/>
                    </a:cubicBezTo>
                    <a:cubicBezTo>
                      <a:pt x="249" y="311"/>
                      <a:pt x="311" y="264"/>
                      <a:pt x="311" y="156"/>
                    </a:cubicBezTo>
                    <a:cubicBezTo>
                      <a:pt x="311" y="78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3165;p55">
                <a:extLst>
                  <a:ext uri="{FF2B5EF4-FFF2-40B4-BE49-F238E27FC236}">
                    <a16:creationId xmlns:a16="http://schemas.microsoft.com/office/drawing/2014/main" id="{452B1464-128E-A5D1-F48B-E30E28EA0489}"/>
                  </a:ext>
                </a:extLst>
              </p:cNvPr>
              <p:cNvSpPr/>
              <p:nvPr/>
            </p:nvSpPr>
            <p:spPr>
              <a:xfrm>
                <a:off x="2139025" y="4590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2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6" y="311"/>
                    </a:cubicBezTo>
                    <a:cubicBezTo>
                      <a:pt x="264" y="311"/>
                      <a:pt x="311" y="264"/>
                      <a:pt x="311" y="156"/>
                    </a:cubicBezTo>
                    <a:cubicBezTo>
                      <a:pt x="311" y="78"/>
                      <a:pt x="26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3166;p55">
                <a:extLst>
                  <a:ext uri="{FF2B5EF4-FFF2-40B4-BE49-F238E27FC236}">
                    <a16:creationId xmlns:a16="http://schemas.microsoft.com/office/drawing/2014/main" id="{26579360-9C1C-314D-EF8F-4E6F4F911809}"/>
                  </a:ext>
                </a:extLst>
              </p:cNvPr>
              <p:cNvSpPr/>
              <p:nvPr/>
            </p:nvSpPr>
            <p:spPr>
              <a:xfrm>
                <a:off x="2126625" y="4590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78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0" y="264"/>
                      <a:pt x="310" y="156"/>
                    </a:cubicBezTo>
                    <a:cubicBezTo>
                      <a:pt x="310" y="78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3167;p55">
                <a:extLst>
                  <a:ext uri="{FF2B5EF4-FFF2-40B4-BE49-F238E27FC236}">
                    <a16:creationId xmlns:a16="http://schemas.microsoft.com/office/drawing/2014/main" id="{04384CFE-9EDA-92EC-F62D-C55EE92009FB}"/>
                  </a:ext>
                </a:extLst>
              </p:cNvPr>
              <p:cNvSpPr/>
              <p:nvPr/>
            </p:nvSpPr>
            <p:spPr>
              <a:xfrm>
                <a:off x="2113825" y="4590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78" y="1"/>
                      <a:pt x="0" y="63"/>
                      <a:pt x="0" y="156"/>
                    </a:cubicBezTo>
                    <a:cubicBezTo>
                      <a:pt x="0" y="233"/>
                      <a:pt x="62" y="311"/>
                      <a:pt x="155" y="311"/>
                    </a:cubicBezTo>
                    <a:cubicBezTo>
                      <a:pt x="233" y="311"/>
                      <a:pt x="311" y="264"/>
                      <a:pt x="311" y="156"/>
                    </a:cubicBezTo>
                    <a:cubicBezTo>
                      <a:pt x="311" y="78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3168;p55">
                <a:extLst>
                  <a:ext uri="{FF2B5EF4-FFF2-40B4-BE49-F238E27FC236}">
                    <a16:creationId xmlns:a16="http://schemas.microsoft.com/office/drawing/2014/main" id="{5649F60E-FCBE-B460-94B6-6621F60C76CE}"/>
                  </a:ext>
                </a:extLst>
              </p:cNvPr>
              <p:cNvSpPr/>
              <p:nvPr/>
            </p:nvSpPr>
            <p:spPr>
              <a:xfrm>
                <a:off x="2101800" y="45908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33"/>
                      <a:pt x="63" y="311"/>
                      <a:pt x="156" y="311"/>
                    </a:cubicBezTo>
                    <a:cubicBezTo>
                      <a:pt x="233" y="311"/>
                      <a:pt x="311" y="264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3169;p55">
                <a:extLst>
                  <a:ext uri="{FF2B5EF4-FFF2-40B4-BE49-F238E27FC236}">
                    <a16:creationId xmlns:a16="http://schemas.microsoft.com/office/drawing/2014/main" id="{2D189D7D-C70B-6FA0-123C-E6B7E8551CCC}"/>
                  </a:ext>
                </a:extLst>
              </p:cNvPr>
              <p:cNvSpPr/>
              <p:nvPr/>
            </p:nvSpPr>
            <p:spPr>
              <a:xfrm>
                <a:off x="2151425" y="46021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16"/>
                      <a:pt x="1" y="78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3170;p55">
                <a:extLst>
                  <a:ext uri="{FF2B5EF4-FFF2-40B4-BE49-F238E27FC236}">
                    <a16:creationId xmlns:a16="http://schemas.microsoft.com/office/drawing/2014/main" id="{2C8B743D-83D6-AEC6-733E-82F2EFA02851}"/>
                  </a:ext>
                </a:extLst>
              </p:cNvPr>
              <p:cNvSpPr/>
              <p:nvPr/>
            </p:nvSpPr>
            <p:spPr>
              <a:xfrm>
                <a:off x="2139025" y="46021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16"/>
                      <a:pt x="0" y="78"/>
                      <a:pt x="0" y="155"/>
                    </a:cubicBezTo>
                    <a:cubicBezTo>
                      <a:pt x="0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3171;p55">
                <a:extLst>
                  <a:ext uri="{FF2B5EF4-FFF2-40B4-BE49-F238E27FC236}">
                    <a16:creationId xmlns:a16="http://schemas.microsoft.com/office/drawing/2014/main" id="{B3B54335-6816-0F72-8116-CEE64335DC53}"/>
                  </a:ext>
                </a:extLst>
              </p:cNvPr>
              <p:cNvSpPr/>
              <p:nvPr/>
            </p:nvSpPr>
            <p:spPr>
              <a:xfrm>
                <a:off x="2126625" y="46021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16"/>
                      <a:pt x="0" y="78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3172;p55">
                <a:extLst>
                  <a:ext uri="{FF2B5EF4-FFF2-40B4-BE49-F238E27FC236}">
                    <a16:creationId xmlns:a16="http://schemas.microsoft.com/office/drawing/2014/main" id="{5446AD4C-39D0-D725-8CC6-17AFD658CC6E}"/>
                  </a:ext>
                </a:extLst>
              </p:cNvPr>
              <p:cNvSpPr/>
              <p:nvPr/>
            </p:nvSpPr>
            <p:spPr>
              <a:xfrm>
                <a:off x="2113825" y="46021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3173;p55">
                <a:extLst>
                  <a:ext uri="{FF2B5EF4-FFF2-40B4-BE49-F238E27FC236}">
                    <a16:creationId xmlns:a16="http://schemas.microsoft.com/office/drawing/2014/main" id="{30F40B2E-D834-6370-7859-51BF038B6B22}"/>
                  </a:ext>
                </a:extLst>
              </p:cNvPr>
              <p:cNvSpPr/>
              <p:nvPr/>
            </p:nvSpPr>
            <p:spPr>
              <a:xfrm>
                <a:off x="2101800" y="46021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16"/>
                      <a:pt x="1" y="78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3174;p55">
                <a:extLst>
                  <a:ext uri="{FF2B5EF4-FFF2-40B4-BE49-F238E27FC236}">
                    <a16:creationId xmlns:a16="http://schemas.microsoft.com/office/drawing/2014/main" id="{134C8116-433B-8EED-FE42-CE7EE77933D4}"/>
                  </a:ext>
                </a:extLst>
              </p:cNvPr>
              <p:cNvSpPr/>
              <p:nvPr/>
            </p:nvSpPr>
            <p:spPr>
              <a:xfrm>
                <a:off x="2163850" y="4579625"/>
                <a:ext cx="19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211" extrusionOk="0">
                    <a:moveTo>
                      <a:pt x="0" y="1"/>
                    </a:moveTo>
                    <a:lnTo>
                      <a:pt x="0" y="1211"/>
                    </a:lnTo>
                    <a:lnTo>
                      <a:pt x="78" y="1211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3175;p55">
                <a:extLst>
                  <a:ext uri="{FF2B5EF4-FFF2-40B4-BE49-F238E27FC236}">
                    <a16:creationId xmlns:a16="http://schemas.microsoft.com/office/drawing/2014/main" id="{D2D8CD4C-AD52-C4C6-291D-D52788BBC357}"/>
                  </a:ext>
                </a:extLst>
              </p:cNvPr>
              <p:cNvSpPr/>
              <p:nvPr/>
            </p:nvSpPr>
            <p:spPr>
              <a:xfrm>
                <a:off x="2095975" y="4517975"/>
                <a:ext cx="1954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7818" h="1800" extrusionOk="0">
                    <a:moveTo>
                      <a:pt x="1" y="1"/>
                    </a:moveTo>
                    <a:lnTo>
                      <a:pt x="1" y="1800"/>
                    </a:lnTo>
                    <a:lnTo>
                      <a:pt x="7818" y="1800"/>
                    </a:lnTo>
                    <a:lnTo>
                      <a:pt x="781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3176;p55">
                <a:extLst>
                  <a:ext uri="{FF2B5EF4-FFF2-40B4-BE49-F238E27FC236}">
                    <a16:creationId xmlns:a16="http://schemas.microsoft.com/office/drawing/2014/main" id="{60106586-720E-F406-2248-85E4DA8A5D8D}"/>
                  </a:ext>
                </a:extLst>
              </p:cNvPr>
              <p:cNvSpPr/>
              <p:nvPr/>
            </p:nvSpPr>
            <p:spPr>
              <a:xfrm>
                <a:off x="2171600" y="452535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3177;p55">
                <a:extLst>
                  <a:ext uri="{FF2B5EF4-FFF2-40B4-BE49-F238E27FC236}">
                    <a16:creationId xmlns:a16="http://schemas.microsoft.com/office/drawing/2014/main" id="{63E05F93-5A04-A9ED-A14D-5EF24FEDB65E}"/>
                  </a:ext>
                </a:extLst>
              </p:cNvPr>
              <p:cNvSpPr/>
              <p:nvPr/>
            </p:nvSpPr>
            <p:spPr>
              <a:xfrm>
                <a:off x="2171600" y="4531950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3178;p55">
                <a:extLst>
                  <a:ext uri="{FF2B5EF4-FFF2-40B4-BE49-F238E27FC236}">
                    <a16:creationId xmlns:a16="http://schemas.microsoft.com/office/drawing/2014/main" id="{C1C17013-151C-2485-921C-7351A421144C}"/>
                  </a:ext>
                </a:extLst>
              </p:cNvPr>
              <p:cNvSpPr/>
              <p:nvPr/>
            </p:nvSpPr>
            <p:spPr>
              <a:xfrm>
                <a:off x="2171600" y="45385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3179;p55">
                <a:extLst>
                  <a:ext uri="{FF2B5EF4-FFF2-40B4-BE49-F238E27FC236}">
                    <a16:creationId xmlns:a16="http://schemas.microsoft.com/office/drawing/2014/main" id="{B6DF5A3A-E914-8D77-98E9-4153E4318152}"/>
                  </a:ext>
                </a:extLst>
              </p:cNvPr>
              <p:cNvSpPr/>
              <p:nvPr/>
            </p:nvSpPr>
            <p:spPr>
              <a:xfrm>
                <a:off x="2171600" y="4545500"/>
                <a:ext cx="110900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7" extrusionOk="0">
                    <a:moveTo>
                      <a:pt x="0" y="1"/>
                    </a:moveTo>
                    <a:lnTo>
                      <a:pt x="0" y="156"/>
                    </a:lnTo>
                    <a:lnTo>
                      <a:pt x="4436" y="156"/>
                    </a:lnTo>
                    <a:lnTo>
                      <a:pt x="443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3180;p55">
                <a:extLst>
                  <a:ext uri="{FF2B5EF4-FFF2-40B4-BE49-F238E27FC236}">
                    <a16:creationId xmlns:a16="http://schemas.microsoft.com/office/drawing/2014/main" id="{48B6F523-F153-D00B-E5B2-BB8C45783279}"/>
                  </a:ext>
                </a:extLst>
              </p:cNvPr>
              <p:cNvSpPr/>
              <p:nvPr/>
            </p:nvSpPr>
            <p:spPr>
              <a:xfrm>
                <a:off x="2171600" y="4551725"/>
                <a:ext cx="11090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56" extrusionOk="0">
                    <a:moveTo>
                      <a:pt x="0" y="0"/>
                    </a:moveTo>
                    <a:lnTo>
                      <a:pt x="0" y="155"/>
                    </a:lnTo>
                    <a:lnTo>
                      <a:pt x="4436" y="155"/>
                    </a:lnTo>
                    <a:lnTo>
                      <a:pt x="443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3181;p55">
                <a:extLst>
                  <a:ext uri="{FF2B5EF4-FFF2-40B4-BE49-F238E27FC236}">
                    <a16:creationId xmlns:a16="http://schemas.microsoft.com/office/drawing/2014/main" id="{2DE57B74-3B99-17EB-89FE-3C91A3966E99}"/>
                  </a:ext>
                </a:extLst>
              </p:cNvPr>
              <p:cNvSpPr/>
              <p:nvPr/>
            </p:nvSpPr>
            <p:spPr>
              <a:xfrm>
                <a:off x="2151425" y="45249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32"/>
                      <a:pt x="1" y="79"/>
                      <a:pt x="1" y="156"/>
                    </a:cubicBezTo>
                    <a:cubicBezTo>
                      <a:pt x="1" y="234"/>
                      <a:pt x="47" y="311"/>
                      <a:pt x="156" y="311"/>
                    </a:cubicBezTo>
                    <a:cubicBezTo>
                      <a:pt x="249" y="311"/>
                      <a:pt x="311" y="265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3182;p55">
                <a:extLst>
                  <a:ext uri="{FF2B5EF4-FFF2-40B4-BE49-F238E27FC236}">
                    <a16:creationId xmlns:a16="http://schemas.microsoft.com/office/drawing/2014/main" id="{4E5AAB5A-1BC2-DB9C-2542-3109E92FB01F}"/>
                  </a:ext>
                </a:extLst>
              </p:cNvPr>
              <p:cNvSpPr/>
              <p:nvPr/>
            </p:nvSpPr>
            <p:spPr>
              <a:xfrm>
                <a:off x="2139025" y="45249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62" y="32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6" y="311"/>
                    </a:cubicBezTo>
                    <a:cubicBezTo>
                      <a:pt x="264" y="311"/>
                      <a:pt x="311" y="265"/>
                      <a:pt x="311" y="156"/>
                    </a:cubicBezTo>
                    <a:cubicBezTo>
                      <a:pt x="311" y="63"/>
                      <a:pt x="264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3183;p55">
                <a:extLst>
                  <a:ext uri="{FF2B5EF4-FFF2-40B4-BE49-F238E27FC236}">
                    <a16:creationId xmlns:a16="http://schemas.microsoft.com/office/drawing/2014/main" id="{891285E7-FACC-CC33-9DEA-47B2269912C7}"/>
                  </a:ext>
                </a:extLst>
              </p:cNvPr>
              <p:cNvSpPr/>
              <p:nvPr/>
            </p:nvSpPr>
            <p:spPr>
              <a:xfrm>
                <a:off x="2126625" y="45249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78" y="32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5" y="311"/>
                    </a:cubicBezTo>
                    <a:cubicBezTo>
                      <a:pt x="233" y="311"/>
                      <a:pt x="310" y="265"/>
                      <a:pt x="310" y="156"/>
                    </a:cubicBezTo>
                    <a:cubicBezTo>
                      <a:pt x="310" y="63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3184;p55">
                <a:extLst>
                  <a:ext uri="{FF2B5EF4-FFF2-40B4-BE49-F238E27FC236}">
                    <a16:creationId xmlns:a16="http://schemas.microsoft.com/office/drawing/2014/main" id="{50EB74CD-39E3-810D-93E2-7196493348CF}"/>
                  </a:ext>
                </a:extLst>
              </p:cNvPr>
              <p:cNvSpPr/>
              <p:nvPr/>
            </p:nvSpPr>
            <p:spPr>
              <a:xfrm>
                <a:off x="2113825" y="45249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78" y="32"/>
                      <a:pt x="0" y="79"/>
                      <a:pt x="0" y="156"/>
                    </a:cubicBezTo>
                    <a:cubicBezTo>
                      <a:pt x="0" y="234"/>
                      <a:pt x="62" y="311"/>
                      <a:pt x="155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79"/>
                      <a:pt x="264" y="1"/>
                      <a:pt x="1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3185;p55">
                <a:extLst>
                  <a:ext uri="{FF2B5EF4-FFF2-40B4-BE49-F238E27FC236}">
                    <a16:creationId xmlns:a16="http://schemas.microsoft.com/office/drawing/2014/main" id="{50430277-AEBA-85F5-038C-00AFA5D67986}"/>
                  </a:ext>
                </a:extLst>
              </p:cNvPr>
              <p:cNvSpPr/>
              <p:nvPr/>
            </p:nvSpPr>
            <p:spPr>
              <a:xfrm>
                <a:off x="2101800" y="4524950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63" y="32"/>
                      <a:pt x="1" y="79"/>
                      <a:pt x="1" y="156"/>
                    </a:cubicBezTo>
                    <a:cubicBezTo>
                      <a:pt x="1" y="234"/>
                      <a:pt x="63" y="311"/>
                      <a:pt x="156" y="311"/>
                    </a:cubicBezTo>
                    <a:cubicBezTo>
                      <a:pt x="233" y="311"/>
                      <a:pt x="311" y="265"/>
                      <a:pt x="311" y="156"/>
                    </a:cubicBezTo>
                    <a:cubicBezTo>
                      <a:pt x="311" y="63"/>
                      <a:pt x="249" y="1"/>
                      <a:pt x="1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3186;p55">
                <a:extLst>
                  <a:ext uri="{FF2B5EF4-FFF2-40B4-BE49-F238E27FC236}">
                    <a16:creationId xmlns:a16="http://schemas.microsoft.com/office/drawing/2014/main" id="{F387CD92-CC93-C7BB-BBE8-72408F37F7FA}"/>
                  </a:ext>
                </a:extLst>
              </p:cNvPr>
              <p:cNvSpPr/>
              <p:nvPr/>
            </p:nvSpPr>
            <p:spPr>
              <a:xfrm>
                <a:off x="2151425" y="4536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47" y="310"/>
                      <a:pt x="156" y="310"/>
                    </a:cubicBezTo>
                    <a:cubicBezTo>
                      <a:pt x="249" y="310"/>
                      <a:pt x="311" y="264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3187;p55">
                <a:extLst>
                  <a:ext uri="{FF2B5EF4-FFF2-40B4-BE49-F238E27FC236}">
                    <a16:creationId xmlns:a16="http://schemas.microsoft.com/office/drawing/2014/main" id="{53FB6C00-BD55-A800-9FA4-390ED265E274}"/>
                  </a:ext>
                </a:extLst>
              </p:cNvPr>
              <p:cNvSpPr/>
              <p:nvPr/>
            </p:nvSpPr>
            <p:spPr>
              <a:xfrm>
                <a:off x="2139025" y="4536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6" y="310"/>
                    </a:cubicBezTo>
                    <a:cubicBezTo>
                      <a:pt x="264" y="310"/>
                      <a:pt x="311" y="264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3188;p55">
                <a:extLst>
                  <a:ext uri="{FF2B5EF4-FFF2-40B4-BE49-F238E27FC236}">
                    <a16:creationId xmlns:a16="http://schemas.microsoft.com/office/drawing/2014/main" id="{D19E2421-D966-1BAB-B87F-68052F67D3A7}"/>
                  </a:ext>
                </a:extLst>
              </p:cNvPr>
              <p:cNvSpPr/>
              <p:nvPr/>
            </p:nvSpPr>
            <p:spPr>
              <a:xfrm>
                <a:off x="2126625" y="4536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0" y="264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3189;p55">
                <a:extLst>
                  <a:ext uri="{FF2B5EF4-FFF2-40B4-BE49-F238E27FC236}">
                    <a16:creationId xmlns:a16="http://schemas.microsoft.com/office/drawing/2014/main" id="{DE839B55-FDC2-429C-6828-3673F3BC924D}"/>
                  </a:ext>
                </a:extLst>
              </p:cNvPr>
              <p:cNvSpPr/>
              <p:nvPr/>
            </p:nvSpPr>
            <p:spPr>
              <a:xfrm>
                <a:off x="2113825" y="4536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62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64" y="310"/>
                      <a:pt x="311" y="264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3190;p55">
                <a:extLst>
                  <a:ext uri="{FF2B5EF4-FFF2-40B4-BE49-F238E27FC236}">
                    <a16:creationId xmlns:a16="http://schemas.microsoft.com/office/drawing/2014/main" id="{271D6BFA-EABD-7277-B8C9-2936D7C30B23}"/>
                  </a:ext>
                </a:extLst>
              </p:cNvPr>
              <p:cNvSpPr/>
              <p:nvPr/>
            </p:nvSpPr>
            <p:spPr>
              <a:xfrm>
                <a:off x="2101800" y="4536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33"/>
                      <a:pt x="63" y="310"/>
                      <a:pt x="156" y="310"/>
                    </a:cubicBezTo>
                    <a:cubicBezTo>
                      <a:pt x="233" y="310"/>
                      <a:pt x="311" y="264"/>
                      <a:pt x="311" y="155"/>
                    </a:cubicBezTo>
                    <a:cubicBezTo>
                      <a:pt x="311" y="62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3191;p55">
                <a:extLst>
                  <a:ext uri="{FF2B5EF4-FFF2-40B4-BE49-F238E27FC236}">
                    <a16:creationId xmlns:a16="http://schemas.microsoft.com/office/drawing/2014/main" id="{CE777175-21BC-0DF5-360F-9C7D7C6F8644}"/>
                  </a:ext>
                </a:extLst>
              </p:cNvPr>
              <p:cNvSpPr/>
              <p:nvPr/>
            </p:nvSpPr>
            <p:spPr>
              <a:xfrm>
                <a:off x="2151425" y="45478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47" y="310"/>
                      <a:pt x="156" y="310"/>
                    </a:cubicBezTo>
                    <a:cubicBezTo>
                      <a:pt x="249" y="310"/>
                      <a:pt x="311" y="248"/>
                      <a:pt x="311" y="155"/>
                    </a:cubicBezTo>
                    <a:cubicBezTo>
                      <a:pt x="311" y="78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3192;p55">
                <a:extLst>
                  <a:ext uri="{FF2B5EF4-FFF2-40B4-BE49-F238E27FC236}">
                    <a16:creationId xmlns:a16="http://schemas.microsoft.com/office/drawing/2014/main" id="{3B61C0E1-225A-6E4B-2E53-25E54BD28BA0}"/>
                  </a:ext>
                </a:extLst>
              </p:cNvPr>
              <p:cNvSpPr/>
              <p:nvPr/>
            </p:nvSpPr>
            <p:spPr>
              <a:xfrm>
                <a:off x="2139025" y="45478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6" y="310"/>
                    </a:cubicBezTo>
                    <a:cubicBezTo>
                      <a:pt x="264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3193;p55">
                <a:extLst>
                  <a:ext uri="{FF2B5EF4-FFF2-40B4-BE49-F238E27FC236}">
                    <a16:creationId xmlns:a16="http://schemas.microsoft.com/office/drawing/2014/main" id="{2172C637-ED24-4793-99F1-17E6A22E9295}"/>
                  </a:ext>
                </a:extLst>
              </p:cNvPr>
              <p:cNvSpPr/>
              <p:nvPr/>
            </p:nvSpPr>
            <p:spPr>
              <a:xfrm>
                <a:off x="2126625" y="45478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0" y="248"/>
                      <a:pt x="310" y="155"/>
                    </a:cubicBezTo>
                    <a:cubicBezTo>
                      <a:pt x="310" y="78"/>
                      <a:pt x="248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3194;p55">
                <a:extLst>
                  <a:ext uri="{FF2B5EF4-FFF2-40B4-BE49-F238E27FC236}">
                    <a16:creationId xmlns:a16="http://schemas.microsoft.com/office/drawing/2014/main" id="{EF4CCF0F-C0D5-607D-EF88-95185C9CB508}"/>
                  </a:ext>
                </a:extLst>
              </p:cNvPr>
              <p:cNvSpPr/>
              <p:nvPr/>
            </p:nvSpPr>
            <p:spPr>
              <a:xfrm>
                <a:off x="2113825" y="45478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33"/>
                      <a:pt x="62" y="310"/>
                      <a:pt x="155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78"/>
                      <a:pt x="264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3195;p55">
                <a:extLst>
                  <a:ext uri="{FF2B5EF4-FFF2-40B4-BE49-F238E27FC236}">
                    <a16:creationId xmlns:a16="http://schemas.microsoft.com/office/drawing/2014/main" id="{D630ED3D-934C-5B14-D29B-C05DFF4619E3}"/>
                  </a:ext>
                </a:extLst>
              </p:cNvPr>
              <p:cNvSpPr/>
              <p:nvPr/>
            </p:nvSpPr>
            <p:spPr>
              <a:xfrm>
                <a:off x="2101800" y="45478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33"/>
                      <a:pt x="63" y="310"/>
                      <a:pt x="156" y="310"/>
                    </a:cubicBezTo>
                    <a:cubicBezTo>
                      <a:pt x="233" y="310"/>
                      <a:pt x="311" y="248"/>
                      <a:pt x="311" y="155"/>
                    </a:cubicBezTo>
                    <a:cubicBezTo>
                      <a:pt x="311" y="62"/>
                      <a:pt x="249" y="0"/>
                      <a:pt x="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3196;p55">
                <a:extLst>
                  <a:ext uri="{FF2B5EF4-FFF2-40B4-BE49-F238E27FC236}">
                    <a16:creationId xmlns:a16="http://schemas.microsoft.com/office/drawing/2014/main" id="{D3272930-3A3A-081A-3456-3FA40B175D71}"/>
                  </a:ext>
                </a:extLst>
              </p:cNvPr>
              <p:cNvSpPr/>
              <p:nvPr/>
            </p:nvSpPr>
            <p:spPr>
              <a:xfrm>
                <a:off x="2163850" y="4525350"/>
                <a:ext cx="19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211" extrusionOk="0">
                    <a:moveTo>
                      <a:pt x="0" y="0"/>
                    </a:moveTo>
                    <a:lnTo>
                      <a:pt x="0" y="1210"/>
                    </a:lnTo>
                    <a:lnTo>
                      <a:pt x="78" y="121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3197;p55">
                <a:extLst>
                  <a:ext uri="{FF2B5EF4-FFF2-40B4-BE49-F238E27FC236}">
                    <a16:creationId xmlns:a16="http://schemas.microsoft.com/office/drawing/2014/main" id="{896EC743-8F81-7E2F-9523-3C424F7B34E5}"/>
                  </a:ext>
                </a:extLst>
              </p:cNvPr>
              <p:cNvSpPr/>
              <p:nvPr/>
            </p:nvSpPr>
            <p:spPr>
              <a:xfrm>
                <a:off x="2127400" y="4473775"/>
                <a:ext cx="2574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560" extrusionOk="0">
                    <a:moveTo>
                      <a:pt x="0" y="1"/>
                    </a:moveTo>
                    <a:lnTo>
                      <a:pt x="0" y="559"/>
                    </a:lnTo>
                    <a:lnTo>
                      <a:pt x="10299" y="559"/>
                    </a:lnTo>
                    <a:lnTo>
                      <a:pt x="1029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3198;p55">
                <a:extLst>
                  <a:ext uri="{FF2B5EF4-FFF2-40B4-BE49-F238E27FC236}">
                    <a16:creationId xmlns:a16="http://schemas.microsoft.com/office/drawing/2014/main" id="{20FCE5E3-22C5-312F-24BD-2343D958D675}"/>
                  </a:ext>
                </a:extLst>
              </p:cNvPr>
              <p:cNvSpPr/>
              <p:nvPr/>
            </p:nvSpPr>
            <p:spPr>
              <a:xfrm>
                <a:off x="2399575" y="4141775"/>
                <a:ext cx="229975" cy="126150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5046" extrusionOk="0">
                    <a:moveTo>
                      <a:pt x="5519" y="112"/>
                    </a:moveTo>
                    <a:cubicBezTo>
                      <a:pt x="6734" y="112"/>
                      <a:pt x="7756" y="1063"/>
                      <a:pt x="7787" y="2284"/>
                    </a:cubicBezTo>
                    <a:lnTo>
                      <a:pt x="7787" y="2331"/>
                    </a:lnTo>
                    <a:lnTo>
                      <a:pt x="7833" y="2331"/>
                    </a:lnTo>
                    <a:cubicBezTo>
                      <a:pt x="8500" y="2408"/>
                      <a:pt x="9027" y="2967"/>
                      <a:pt x="9027" y="3649"/>
                    </a:cubicBezTo>
                    <a:cubicBezTo>
                      <a:pt x="9027" y="4363"/>
                      <a:pt x="8454" y="4968"/>
                      <a:pt x="7709" y="4968"/>
                    </a:cubicBezTo>
                    <a:lnTo>
                      <a:pt x="1195" y="4968"/>
                    </a:lnTo>
                    <a:lnTo>
                      <a:pt x="1195" y="4999"/>
                    </a:lnTo>
                    <a:lnTo>
                      <a:pt x="1180" y="4999"/>
                    </a:lnTo>
                    <a:cubicBezTo>
                      <a:pt x="1133" y="4983"/>
                      <a:pt x="1118" y="4983"/>
                      <a:pt x="1087" y="4983"/>
                    </a:cubicBezTo>
                    <a:cubicBezTo>
                      <a:pt x="466" y="4875"/>
                      <a:pt x="47" y="4301"/>
                      <a:pt x="156" y="3696"/>
                    </a:cubicBezTo>
                    <a:cubicBezTo>
                      <a:pt x="240" y="3135"/>
                      <a:pt x="717" y="2752"/>
                      <a:pt x="1254" y="2752"/>
                    </a:cubicBezTo>
                    <a:cubicBezTo>
                      <a:pt x="1311" y="2752"/>
                      <a:pt x="1369" y="2756"/>
                      <a:pt x="1428" y="2765"/>
                    </a:cubicBezTo>
                    <a:lnTo>
                      <a:pt x="1474" y="2765"/>
                    </a:lnTo>
                    <a:lnTo>
                      <a:pt x="1474" y="2719"/>
                    </a:lnTo>
                    <a:cubicBezTo>
                      <a:pt x="1505" y="2021"/>
                      <a:pt x="2095" y="1478"/>
                      <a:pt x="2793" y="1478"/>
                    </a:cubicBezTo>
                    <a:cubicBezTo>
                      <a:pt x="2979" y="1478"/>
                      <a:pt x="3196" y="1509"/>
                      <a:pt x="3366" y="1602"/>
                    </a:cubicBezTo>
                    <a:lnTo>
                      <a:pt x="3413" y="1633"/>
                    </a:lnTo>
                    <a:lnTo>
                      <a:pt x="3429" y="1586"/>
                    </a:lnTo>
                    <a:cubicBezTo>
                      <a:pt x="3739" y="733"/>
                      <a:pt x="4545" y="160"/>
                      <a:pt x="5460" y="113"/>
                    </a:cubicBezTo>
                    <a:cubicBezTo>
                      <a:pt x="5480" y="113"/>
                      <a:pt x="5499" y="112"/>
                      <a:pt x="5519" y="112"/>
                    </a:cubicBezTo>
                    <a:close/>
                    <a:moveTo>
                      <a:pt x="5547" y="1"/>
                    </a:moveTo>
                    <a:cubicBezTo>
                      <a:pt x="4613" y="1"/>
                      <a:pt x="3724" y="564"/>
                      <a:pt x="3366" y="1493"/>
                    </a:cubicBezTo>
                    <a:cubicBezTo>
                      <a:pt x="3196" y="1400"/>
                      <a:pt x="2979" y="1354"/>
                      <a:pt x="2793" y="1354"/>
                    </a:cubicBezTo>
                    <a:cubicBezTo>
                      <a:pt x="2064" y="1354"/>
                      <a:pt x="1474" y="1912"/>
                      <a:pt x="1397" y="2641"/>
                    </a:cubicBezTo>
                    <a:lnTo>
                      <a:pt x="1242" y="2641"/>
                    </a:lnTo>
                    <a:cubicBezTo>
                      <a:pt x="637" y="2641"/>
                      <a:pt x="125" y="3106"/>
                      <a:pt x="47" y="3696"/>
                    </a:cubicBezTo>
                    <a:cubicBezTo>
                      <a:pt x="1" y="4363"/>
                      <a:pt x="466" y="4968"/>
                      <a:pt x="1118" y="5045"/>
                    </a:cubicBezTo>
                    <a:lnTo>
                      <a:pt x="7725" y="5045"/>
                    </a:lnTo>
                    <a:cubicBezTo>
                      <a:pt x="8454" y="5045"/>
                      <a:pt x="9027" y="4518"/>
                      <a:pt x="9105" y="3804"/>
                    </a:cubicBezTo>
                    <a:cubicBezTo>
                      <a:pt x="9198" y="3029"/>
                      <a:pt x="8655" y="2331"/>
                      <a:pt x="7880" y="2222"/>
                    </a:cubicBezTo>
                    <a:cubicBezTo>
                      <a:pt x="7849" y="1292"/>
                      <a:pt x="7259" y="485"/>
                      <a:pt x="6391" y="160"/>
                    </a:cubicBezTo>
                    <a:cubicBezTo>
                      <a:pt x="6114" y="52"/>
                      <a:pt x="5828" y="1"/>
                      <a:pt x="55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3199;p55">
                <a:extLst>
                  <a:ext uri="{FF2B5EF4-FFF2-40B4-BE49-F238E27FC236}">
                    <a16:creationId xmlns:a16="http://schemas.microsoft.com/office/drawing/2014/main" id="{96F83FFA-7A2C-C6D6-0FEB-3FD7DA5B4F3A}"/>
                  </a:ext>
                </a:extLst>
              </p:cNvPr>
              <p:cNvSpPr/>
              <p:nvPr/>
            </p:nvSpPr>
            <p:spPr>
              <a:xfrm>
                <a:off x="2499225" y="4217475"/>
                <a:ext cx="2950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994" extrusionOk="0">
                    <a:moveTo>
                      <a:pt x="1" y="1"/>
                    </a:moveTo>
                    <a:lnTo>
                      <a:pt x="1" y="993"/>
                    </a:lnTo>
                    <a:lnTo>
                      <a:pt x="1180" y="993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3200;p55">
                <a:extLst>
                  <a:ext uri="{FF2B5EF4-FFF2-40B4-BE49-F238E27FC236}">
                    <a16:creationId xmlns:a16="http://schemas.microsoft.com/office/drawing/2014/main" id="{A1E85ACC-D492-A773-0F91-7D8C895C403D}"/>
                  </a:ext>
                </a:extLst>
              </p:cNvPr>
              <p:cNvSpPr/>
              <p:nvPr/>
            </p:nvSpPr>
            <p:spPr>
              <a:xfrm>
                <a:off x="2489150" y="4192275"/>
                <a:ext cx="504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009" extrusionOk="0">
                    <a:moveTo>
                      <a:pt x="1009" y="1"/>
                    </a:moveTo>
                    <a:lnTo>
                      <a:pt x="1" y="1009"/>
                    </a:lnTo>
                    <a:lnTo>
                      <a:pt x="2017" y="1009"/>
                    </a:lnTo>
                    <a:lnTo>
                      <a:pt x="100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3201;p55">
                <a:extLst>
                  <a:ext uri="{FF2B5EF4-FFF2-40B4-BE49-F238E27FC236}">
                    <a16:creationId xmlns:a16="http://schemas.microsoft.com/office/drawing/2014/main" id="{F1ED80D7-7F0C-9515-AA90-F759E0139109}"/>
                  </a:ext>
                </a:extLst>
              </p:cNvPr>
              <p:cNvSpPr/>
              <p:nvPr/>
            </p:nvSpPr>
            <p:spPr>
              <a:xfrm>
                <a:off x="2659375" y="4241125"/>
                <a:ext cx="42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79" extrusionOk="0">
                    <a:moveTo>
                      <a:pt x="0" y="1"/>
                    </a:moveTo>
                    <a:lnTo>
                      <a:pt x="0" y="79"/>
                    </a:lnTo>
                    <a:lnTo>
                      <a:pt x="171" y="79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3202;p55">
                <a:extLst>
                  <a:ext uri="{FF2B5EF4-FFF2-40B4-BE49-F238E27FC236}">
                    <a16:creationId xmlns:a16="http://schemas.microsoft.com/office/drawing/2014/main" id="{B0206406-34C5-701E-6786-6D7125242B94}"/>
                  </a:ext>
                </a:extLst>
              </p:cNvPr>
              <p:cNvSpPr/>
              <p:nvPr/>
            </p:nvSpPr>
            <p:spPr>
              <a:xfrm>
                <a:off x="2669850" y="4241125"/>
                <a:ext cx="232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79" extrusionOk="0">
                    <a:moveTo>
                      <a:pt x="0" y="1"/>
                    </a:moveTo>
                    <a:lnTo>
                      <a:pt x="0" y="79"/>
                    </a:lnTo>
                    <a:lnTo>
                      <a:pt x="326" y="79"/>
                    </a:lnTo>
                    <a:lnTo>
                      <a:pt x="326" y="1"/>
                    </a:lnTo>
                    <a:close/>
                    <a:moveTo>
                      <a:pt x="605" y="1"/>
                    </a:moveTo>
                    <a:lnTo>
                      <a:pt x="605" y="79"/>
                    </a:lnTo>
                    <a:lnTo>
                      <a:pt x="931" y="79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3203;p55">
                <a:extLst>
                  <a:ext uri="{FF2B5EF4-FFF2-40B4-BE49-F238E27FC236}">
                    <a16:creationId xmlns:a16="http://schemas.microsoft.com/office/drawing/2014/main" id="{67F71861-C48C-52E3-0786-789DBD7E058C}"/>
                  </a:ext>
                </a:extLst>
              </p:cNvPr>
              <p:cNvSpPr/>
              <p:nvPr/>
            </p:nvSpPr>
            <p:spPr>
              <a:xfrm>
                <a:off x="2699300" y="4241125"/>
                <a:ext cx="5450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21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140" y="79"/>
                    </a:lnTo>
                    <a:lnTo>
                      <a:pt x="140" y="218"/>
                    </a:lnTo>
                    <a:lnTo>
                      <a:pt x="218" y="218"/>
                    </a:lnTo>
                    <a:lnTo>
                      <a:pt x="218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3204;p55">
                <a:extLst>
                  <a:ext uri="{FF2B5EF4-FFF2-40B4-BE49-F238E27FC236}">
                    <a16:creationId xmlns:a16="http://schemas.microsoft.com/office/drawing/2014/main" id="{47A2D8C7-7AD6-02C8-9112-0F6D3D93CE4F}"/>
                  </a:ext>
                </a:extLst>
              </p:cNvPr>
              <p:cNvSpPr/>
              <p:nvPr/>
            </p:nvSpPr>
            <p:spPr>
              <a:xfrm>
                <a:off x="2702800" y="4252775"/>
                <a:ext cx="1950" cy="1144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4576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78" y="341"/>
                    </a:lnTo>
                    <a:lnTo>
                      <a:pt x="78" y="0"/>
                    </a:lnTo>
                    <a:close/>
                    <a:moveTo>
                      <a:pt x="0" y="605"/>
                    </a:moveTo>
                    <a:lnTo>
                      <a:pt x="0" y="946"/>
                    </a:lnTo>
                    <a:lnTo>
                      <a:pt x="78" y="946"/>
                    </a:lnTo>
                    <a:lnTo>
                      <a:pt x="78" y="605"/>
                    </a:lnTo>
                    <a:close/>
                    <a:moveTo>
                      <a:pt x="0" y="1194"/>
                    </a:moveTo>
                    <a:lnTo>
                      <a:pt x="0" y="1551"/>
                    </a:lnTo>
                    <a:lnTo>
                      <a:pt x="78" y="1551"/>
                    </a:lnTo>
                    <a:lnTo>
                      <a:pt x="78" y="1194"/>
                    </a:lnTo>
                    <a:close/>
                    <a:moveTo>
                      <a:pt x="0" y="1799"/>
                    </a:moveTo>
                    <a:lnTo>
                      <a:pt x="0" y="2156"/>
                    </a:lnTo>
                    <a:lnTo>
                      <a:pt x="78" y="2156"/>
                    </a:lnTo>
                    <a:lnTo>
                      <a:pt x="78" y="1799"/>
                    </a:lnTo>
                    <a:close/>
                    <a:moveTo>
                      <a:pt x="0" y="2404"/>
                    </a:moveTo>
                    <a:lnTo>
                      <a:pt x="0" y="2745"/>
                    </a:lnTo>
                    <a:lnTo>
                      <a:pt x="78" y="2745"/>
                    </a:lnTo>
                    <a:lnTo>
                      <a:pt x="78" y="2404"/>
                    </a:lnTo>
                    <a:close/>
                    <a:moveTo>
                      <a:pt x="0" y="3025"/>
                    </a:moveTo>
                    <a:lnTo>
                      <a:pt x="0" y="3366"/>
                    </a:lnTo>
                    <a:lnTo>
                      <a:pt x="78" y="3366"/>
                    </a:lnTo>
                    <a:lnTo>
                      <a:pt x="78" y="3025"/>
                    </a:lnTo>
                    <a:close/>
                    <a:moveTo>
                      <a:pt x="0" y="3629"/>
                    </a:moveTo>
                    <a:lnTo>
                      <a:pt x="0" y="3971"/>
                    </a:lnTo>
                    <a:lnTo>
                      <a:pt x="78" y="3971"/>
                    </a:lnTo>
                    <a:lnTo>
                      <a:pt x="78" y="3629"/>
                    </a:lnTo>
                    <a:close/>
                    <a:moveTo>
                      <a:pt x="0" y="4219"/>
                    </a:moveTo>
                    <a:lnTo>
                      <a:pt x="0" y="4576"/>
                    </a:lnTo>
                    <a:lnTo>
                      <a:pt x="78" y="4576"/>
                    </a:lnTo>
                    <a:lnTo>
                      <a:pt x="78" y="421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3205;p55">
                <a:extLst>
                  <a:ext uri="{FF2B5EF4-FFF2-40B4-BE49-F238E27FC236}">
                    <a16:creationId xmlns:a16="http://schemas.microsoft.com/office/drawing/2014/main" id="{43BB2EB2-627E-93E2-84C9-6A12032AD5B2}"/>
                  </a:ext>
                </a:extLst>
              </p:cNvPr>
              <p:cNvSpPr/>
              <p:nvPr/>
            </p:nvSpPr>
            <p:spPr>
              <a:xfrm>
                <a:off x="2702800" y="4373350"/>
                <a:ext cx="19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72" extrusionOk="0">
                    <a:moveTo>
                      <a:pt x="0" y="1"/>
                    </a:moveTo>
                    <a:lnTo>
                      <a:pt x="0" y="171"/>
                    </a:lnTo>
                    <a:lnTo>
                      <a:pt x="78" y="171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3206;p55">
                <a:extLst>
                  <a:ext uri="{FF2B5EF4-FFF2-40B4-BE49-F238E27FC236}">
                    <a16:creationId xmlns:a16="http://schemas.microsoft.com/office/drawing/2014/main" id="{65CF58D7-925B-A8F6-6C29-4C0F736737D8}"/>
                  </a:ext>
                </a:extLst>
              </p:cNvPr>
              <p:cNvSpPr/>
              <p:nvPr/>
            </p:nvSpPr>
            <p:spPr>
              <a:xfrm>
                <a:off x="2655500" y="42380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4"/>
                      <a:pt x="47" y="311"/>
                      <a:pt x="155" y="311"/>
                    </a:cubicBezTo>
                    <a:cubicBezTo>
                      <a:pt x="248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3207;p55">
                <a:extLst>
                  <a:ext uri="{FF2B5EF4-FFF2-40B4-BE49-F238E27FC236}">
                    <a16:creationId xmlns:a16="http://schemas.microsoft.com/office/drawing/2014/main" id="{06EFD2A8-2C94-86C3-53ED-CB2999A18116}"/>
                  </a:ext>
                </a:extLst>
              </p:cNvPr>
              <p:cNvSpPr/>
              <p:nvPr/>
            </p:nvSpPr>
            <p:spPr>
              <a:xfrm>
                <a:off x="2699300" y="4373700"/>
                <a:ext cx="77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3" extrusionOk="0">
                    <a:moveTo>
                      <a:pt x="136" y="0"/>
                    </a:moveTo>
                    <a:cubicBezTo>
                      <a:pt x="66" y="0"/>
                      <a:pt x="1" y="72"/>
                      <a:pt x="1" y="157"/>
                    </a:cubicBezTo>
                    <a:cubicBezTo>
                      <a:pt x="1" y="266"/>
                      <a:pt x="78" y="312"/>
                      <a:pt x="156" y="312"/>
                    </a:cubicBezTo>
                    <a:cubicBezTo>
                      <a:pt x="264" y="312"/>
                      <a:pt x="311" y="235"/>
                      <a:pt x="311" y="157"/>
                    </a:cubicBezTo>
                    <a:cubicBezTo>
                      <a:pt x="311" y="80"/>
                      <a:pt x="233" y="2"/>
                      <a:pt x="156" y="2"/>
                    </a:cubicBezTo>
                    <a:cubicBezTo>
                      <a:pt x="149" y="1"/>
                      <a:pt x="142" y="0"/>
                      <a:pt x="1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3208;p55">
                <a:extLst>
                  <a:ext uri="{FF2B5EF4-FFF2-40B4-BE49-F238E27FC236}">
                    <a16:creationId xmlns:a16="http://schemas.microsoft.com/office/drawing/2014/main" id="{6717E7C9-3317-551A-5C4A-E42489B96DA5}"/>
                  </a:ext>
                </a:extLst>
              </p:cNvPr>
              <p:cNvSpPr/>
              <p:nvPr/>
            </p:nvSpPr>
            <p:spPr>
              <a:xfrm>
                <a:off x="2365075" y="4241125"/>
                <a:ext cx="43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79" extrusionOk="0">
                    <a:moveTo>
                      <a:pt x="1" y="1"/>
                    </a:moveTo>
                    <a:lnTo>
                      <a:pt x="1" y="79"/>
                    </a:lnTo>
                    <a:lnTo>
                      <a:pt x="171" y="79"/>
                    </a:lnTo>
                    <a:lnTo>
                      <a:pt x="171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3209;p55">
                <a:extLst>
                  <a:ext uri="{FF2B5EF4-FFF2-40B4-BE49-F238E27FC236}">
                    <a16:creationId xmlns:a16="http://schemas.microsoft.com/office/drawing/2014/main" id="{CF774CE7-8DD0-B384-6256-71EC78EB09EE}"/>
                  </a:ext>
                </a:extLst>
              </p:cNvPr>
              <p:cNvSpPr/>
              <p:nvPr/>
            </p:nvSpPr>
            <p:spPr>
              <a:xfrm>
                <a:off x="2336000" y="4241125"/>
                <a:ext cx="2290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916" h="79" extrusionOk="0">
                    <a:moveTo>
                      <a:pt x="0" y="1"/>
                    </a:moveTo>
                    <a:lnTo>
                      <a:pt x="0" y="79"/>
                    </a:lnTo>
                    <a:lnTo>
                      <a:pt x="326" y="79"/>
                    </a:lnTo>
                    <a:lnTo>
                      <a:pt x="326" y="1"/>
                    </a:lnTo>
                    <a:close/>
                    <a:moveTo>
                      <a:pt x="574" y="1"/>
                    </a:moveTo>
                    <a:lnTo>
                      <a:pt x="574" y="79"/>
                    </a:lnTo>
                    <a:lnTo>
                      <a:pt x="915" y="79"/>
                    </a:lnTo>
                    <a:lnTo>
                      <a:pt x="9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3210;p55">
                <a:extLst>
                  <a:ext uri="{FF2B5EF4-FFF2-40B4-BE49-F238E27FC236}">
                    <a16:creationId xmlns:a16="http://schemas.microsoft.com/office/drawing/2014/main" id="{DE8249C1-6134-BFC2-7279-935DC8BEB4DD}"/>
                  </a:ext>
                </a:extLst>
              </p:cNvPr>
              <p:cNvSpPr/>
              <p:nvPr/>
            </p:nvSpPr>
            <p:spPr>
              <a:xfrm>
                <a:off x="2323975" y="4241125"/>
                <a:ext cx="5075" cy="5475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19" extrusionOk="0">
                    <a:moveTo>
                      <a:pt x="1" y="1"/>
                    </a:moveTo>
                    <a:lnTo>
                      <a:pt x="1" y="218"/>
                    </a:lnTo>
                    <a:lnTo>
                      <a:pt x="94" y="218"/>
                    </a:lnTo>
                    <a:lnTo>
                      <a:pt x="94" y="79"/>
                    </a:lnTo>
                    <a:lnTo>
                      <a:pt x="202" y="79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3211;p55">
                <a:extLst>
                  <a:ext uri="{FF2B5EF4-FFF2-40B4-BE49-F238E27FC236}">
                    <a16:creationId xmlns:a16="http://schemas.microsoft.com/office/drawing/2014/main" id="{E7EA543E-C936-4222-C39F-47894DE79530}"/>
                  </a:ext>
                </a:extLst>
              </p:cNvPr>
              <p:cNvSpPr/>
              <p:nvPr/>
            </p:nvSpPr>
            <p:spPr>
              <a:xfrm>
                <a:off x="2324375" y="4252375"/>
                <a:ext cx="19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3212" extrusionOk="0">
                    <a:moveTo>
                      <a:pt x="0" y="1"/>
                    </a:moveTo>
                    <a:lnTo>
                      <a:pt x="0" y="326"/>
                    </a:lnTo>
                    <a:lnTo>
                      <a:pt x="78" y="326"/>
                    </a:lnTo>
                    <a:lnTo>
                      <a:pt x="78" y="1"/>
                    </a:lnTo>
                    <a:close/>
                    <a:moveTo>
                      <a:pt x="0" y="575"/>
                    </a:moveTo>
                    <a:lnTo>
                      <a:pt x="0" y="900"/>
                    </a:lnTo>
                    <a:lnTo>
                      <a:pt x="78" y="900"/>
                    </a:lnTo>
                    <a:lnTo>
                      <a:pt x="78" y="575"/>
                    </a:lnTo>
                    <a:close/>
                    <a:moveTo>
                      <a:pt x="0" y="1164"/>
                    </a:moveTo>
                    <a:lnTo>
                      <a:pt x="0" y="1490"/>
                    </a:lnTo>
                    <a:lnTo>
                      <a:pt x="78" y="1490"/>
                    </a:lnTo>
                    <a:lnTo>
                      <a:pt x="78" y="1164"/>
                    </a:lnTo>
                    <a:close/>
                    <a:moveTo>
                      <a:pt x="0" y="1738"/>
                    </a:moveTo>
                    <a:lnTo>
                      <a:pt x="0" y="2064"/>
                    </a:lnTo>
                    <a:lnTo>
                      <a:pt x="78" y="2064"/>
                    </a:lnTo>
                    <a:lnTo>
                      <a:pt x="78" y="1738"/>
                    </a:lnTo>
                    <a:close/>
                    <a:moveTo>
                      <a:pt x="0" y="2296"/>
                    </a:moveTo>
                    <a:lnTo>
                      <a:pt x="0" y="2637"/>
                    </a:lnTo>
                    <a:lnTo>
                      <a:pt x="78" y="2637"/>
                    </a:lnTo>
                    <a:lnTo>
                      <a:pt x="78" y="2296"/>
                    </a:lnTo>
                    <a:close/>
                    <a:moveTo>
                      <a:pt x="0" y="2886"/>
                    </a:moveTo>
                    <a:lnTo>
                      <a:pt x="0" y="3211"/>
                    </a:lnTo>
                    <a:lnTo>
                      <a:pt x="78" y="3211"/>
                    </a:lnTo>
                    <a:lnTo>
                      <a:pt x="78" y="288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3212;p55">
                <a:extLst>
                  <a:ext uri="{FF2B5EF4-FFF2-40B4-BE49-F238E27FC236}">
                    <a16:creationId xmlns:a16="http://schemas.microsoft.com/office/drawing/2014/main" id="{3C39203E-DD01-F51A-4B42-E7A119805582}"/>
                  </a:ext>
                </a:extLst>
              </p:cNvPr>
              <p:cNvSpPr/>
              <p:nvPr/>
            </p:nvSpPr>
            <p:spPr>
              <a:xfrm>
                <a:off x="2323975" y="4338850"/>
                <a:ext cx="197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79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78" y="17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3213;p55">
                <a:extLst>
                  <a:ext uri="{FF2B5EF4-FFF2-40B4-BE49-F238E27FC236}">
                    <a16:creationId xmlns:a16="http://schemas.microsoft.com/office/drawing/2014/main" id="{BA0F2338-02C0-EE9C-ED38-C6E257E7B9DC}"/>
                  </a:ext>
                </a:extLst>
              </p:cNvPr>
              <p:cNvSpPr/>
              <p:nvPr/>
            </p:nvSpPr>
            <p:spPr>
              <a:xfrm>
                <a:off x="2365475" y="42380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62" y="1"/>
                      <a:pt x="0" y="78"/>
                      <a:pt x="0" y="156"/>
                    </a:cubicBezTo>
                    <a:cubicBezTo>
                      <a:pt x="0" y="249"/>
                      <a:pt x="62" y="311"/>
                      <a:pt x="155" y="311"/>
                    </a:cubicBezTo>
                    <a:cubicBezTo>
                      <a:pt x="248" y="311"/>
                      <a:pt x="310" y="249"/>
                      <a:pt x="310" y="156"/>
                    </a:cubicBezTo>
                    <a:cubicBezTo>
                      <a:pt x="310" y="78"/>
                      <a:pt x="248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3214;p55">
                <a:extLst>
                  <a:ext uri="{FF2B5EF4-FFF2-40B4-BE49-F238E27FC236}">
                    <a16:creationId xmlns:a16="http://schemas.microsoft.com/office/drawing/2014/main" id="{6981F771-A71D-EE47-3C64-56DDEACF9EF9}"/>
                  </a:ext>
                </a:extLst>
              </p:cNvPr>
              <p:cNvSpPr/>
              <p:nvPr/>
            </p:nvSpPr>
            <p:spPr>
              <a:xfrm>
                <a:off x="2320875" y="43388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0" y="78"/>
                      <a:pt x="0" y="155"/>
                    </a:cubicBezTo>
                    <a:cubicBezTo>
                      <a:pt x="0" y="264"/>
                      <a:pt x="78" y="311"/>
                      <a:pt x="156" y="311"/>
                    </a:cubicBezTo>
                    <a:cubicBezTo>
                      <a:pt x="249" y="311"/>
                      <a:pt x="311" y="233"/>
                      <a:pt x="311" y="155"/>
                    </a:cubicBezTo>
                    <a:cubicBezTo>
                      <a:pt x="311" y="62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3215;p55">
                <a:extLst>
                  <a:ext uri="{FF2B5EF4-FFF2-40B4-BE49-F238E27FC236}">
                    <a16:creationId xmlns:a16="http://schemas.microsoft.com/office/drawing/2014/main" id="{DC1C9525-9781-1C1C-382A-A63D176A0354}"/>
                  </a:ext>
                </a:extLst>
              </p:cNvPr>
              <p:cNvSpPr/>
              <p:nvPr/>
            </p:nvSpPr>
            <p:spPr>
              <a:xfrm>
                <a:off x="2442225" y="4536600"/>
                <a:ext cx="126050" cy="475775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19031" extrusionOk="0">
                    <a:moveTo>
                      <a:pt x="1" y="0"/>
                    </a:moveTo>
                    <a:lnTo>
                      <a:pt x="1" y="19031"/>
                    </a:lnTo>
                    <a:lnTo>
                      <a:pt x="5042" y="19031"/>
                    </a:lnTo>
                    <a:lnTo>
                      <a:pt x="504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3216;p55">
                <a:extLst>
                  <a:ext uri="{FF2B5EF4-FFF2-40B4-BE49-F238E27FC236}">
                    <a16:creationId xmlns:a16="http://schemas.microsoft.com/office/drawing/2014/main" id="{64EC96A2-68E9-CD1B-D865-FA0D9AEE0E28}"/>
                  </a:ext>
                </a:extLst>
              </p:cNvPr>
              <p:cNvSpPr/>
              <p:nvPr/>
            </p:nvSpPr>
            <p:spPr>
              <a:xfrm>
                <a:off x="2210375" y="4536600"/>
                <a:ext cx="232275" cy="475775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031" extrusionOk="0">
                    <a:moveTo>
                      <a:pt x="0" y="0"/>
                    </a:moveTo>
                    <a:lnTo>
                      <a:pt x="0" y="19031"/>
                    </a:lnTo>
                    <a:lnTo>
                      <a:pt x="9290" y="19031"/>
                    </a:lnTo>
                    <a:lnTo>
                      <a:pt x="92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3217;p55">
                <a:extLst>
                  <a:ext uri="{FF2B5EF4-FFF2-40B4-BE49-F238E27FC236}">
                    <a16:creationId xmlns:a16="http://schemas.microsoft.com/office/drawing/2014/main" id="{ECCB2D2B-2656-D83B-A91A-70D4CA2FE2A4}"/>
                  </a:ext>
                </a:extLst>
              </p:cNvPr>
              <p:cNvSpPr/>
              <p:nvPr/>
            </p:nvSpPr>
            <p:spPr>
              <a:xfrm>
                <a:off x="2224325" y="4950700"/>
                <a:ext cx="20050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1831" extrusionOk="0">
                    <a:moveTo>
                      <a:pt x="1" y="1"/>
                    </a:moveTo>
                    <a:lnTo>
                      <a:pt x="1" y="1831"/>
                    </a:lnTo>
                    <a:lnTo>
                      <a:pt x="8019" y="1831"/>
                    </a:lnTo>
                    <a:lnTo>
                      <a:pt x="80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3218;p55">
                <a:extLst>
                  <a:ext uri="{FF2B5EF4-FFF2-40B4-BE49-F238E27FC236}">
                    <a16:creationId xmlns:a16="http://schemas.microsoft.com/office/drawing/2014/main" id="{9FBD9074-2B7B-20CA-F4E0-0D34FF13C8D8}"/>
                  </a:ext>
                </a:extLst>
              </p:cNvPr>
              <p:cNvSpPr/>
              <p:nvPr/>
            </p:nvSpPr>
            <p:spPr>
              <a:xfrm>
                <a:off x="2302250" y="495845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3219;p55">
                <a:extLst>
                  <a:ext uri="{FF2B5EF4-FFF2-40B4-BE49-F238E27FC236}">
                    <a16:creationId xmlns:a16="http://schemas.microsoft.com/office/drawing/2014/main" id="{235DE82C-E551-35CF-601E-BD5F3500A561}"/>
                  </a:ext>
                </a:extLst>
              </p:cNvPr>
              <p:cNvSpPr/>
              <p:nvPr/>
            </p:nvSpPr>
            <p:spPr>
              <a:xfrm>
                <a:off x="2302250" y="496505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3220;p55">
                <a:extLst>
                  <a:ext uri="{FF2B5EF4-FFF2-40B4-BE49-F238E27FC236}">
                    <a16:creationId xmlns:a16="http://schemas.microsoft.com/office/drawing/2014/main" id="{C195356D-E689-F29B-A113-A767DD859B79}"/>
                  </a:ext>
                </a:extLst>
              </p:cNvPr>
              <p:cNvSpPr/>
              <p:nvPr/>
            </p:nvSpPr>
            <p:spPr>
              <a:xfrm>
                <a:off x="2302250" y="497202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3221;p55">
                <a:extLst>
                  <a:ext uri="{FF2B5EF4-FFF2-40B4-BE49-F238E27FC236}">
                    <a16:creationId xmlns:a16="http://schemas.microsoft.com/office/drawing/2014/main" id="{59A1353F-1FD4-98FD-E13C-67782CDB412C}"/>
                  </a:ext>
                </a:extLst>
              </p:cNvPr>
              <p:cNvSpPr/>
              <p:nvPr/>
            </p:nvSpPr>
            <p:spPr>
              <a:xfrm>
                <a:off x="2302250" y="497862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3222;p55">
                <a:extLst>
                  <a:ext uri="{FF2B5EF4-FFF2-40B4-BE49-F238E27FC236}">
                    <a16:creationId xmlns:a16="http://schemas.microsoft.com/office/drawing/2014/main" id="{E479B14E-AA5F-743E-A2D8-631852D716BA}"/>
                  </a:ext>
                </a:extLst>
              </p:cNvPr>
              <p:cNvSpPr/>
              <p:nvPr/>
            </p:nvSpPr>
            <p:spPr>
              <a:xfrm>
                <a:off x="2302250" y="498560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3223;p55">
                <a:extLst>
                  <a:ext uri="{FF2B5EF4-FFF2-40B4-BE49-F238E27FC236}">
                    <a16:creationId xmlns:a16="http://schemas.microsoft.com/office/drawing/2014/main" id="{D1BFCB48-FE95-94D5-F22C-9A25B69F5EC1}"/>
                  </a:ext>
                </a:extLst>
              </p:cNvPr>
              <p:cNvSpPr/>
              <p:nvPr/>
            </p:nvSpPr>
            <p:spPr>
              <a:xfrm>
                <a:off x="2281700" y="49584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79" y="1"/>
                      <a:pt x="1" y="63"/>
                      <a:pt x="1" y="156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3224;p55">
                <a:extLst>
                  <a:ext uri="{FF2B5EF4-FFF2-40B4-BE49-F238E27FC236}">
                    <a16:creationId xmlns:a16="http://schemas.microsoft.com/office/drawing/2014/main" id="{518AEE5C-0FBA-8087-F528-19D662CDABC9}"/>
                  </a:ext>
                </a:extLst>
              </p:cNvPr>
              <p:cNvSpPr/>
              <p:nvPr/>
            </p:nvSpPr>
            <p:spPr>
              <a:xfrm>
                <a:off x="2268925" y="4958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3225;p55">
                <a:extLst>
                  <a:ext uri="{FF2B5EF4-FFF2-40B4-BE49-F238E27FC236}">
                    <a16:creationId xmlns:a16="http://schemas.microsoft.com/office/drawing/2014/main" id="{FD8A0503-41BC-54E4-A20F-5031BF628F17}"/>
                  </a:ext>
                </a:extLst>
              </p:cNvPr>
              <p:cNvSpPr/>
              <p:nvPr/>
            </p:nvSpPr>
            <p:spPr>
              <a:xfrm>
                <a:off x="2256500" y="49584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3226;p55">
                <a:extLst>
                  <a:ext uri="{FF2B5EF4-FFF2-40B4-BE49-F238E27FC236}">
                    <a16:creationId xmlns:a16="http://schemas.microsoft.com/office/drawing/2014/main" id="{C3A7E2CD-B2F0-8AAE-4DAD-3F0925F67F5A}"/>
                  </a:ext>
                </a:extLst>
              </p:cNvPr>
              <p:cNvSpPr/>
              <p:nvPr/>
            </p:nvSpPr>
            <p:spPr>
              <a:xfrm>
                <a:off x="2243325" y="4958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63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3227;p55">
                <a:extLst>
                  <a:ext uri="{FF2B5EF4-FFF2-40B4-BE49-F238E27FC236}">
                    <a16:creationId xmlns:a16="http://schemas.microsoft.com/office/drawing/2014/main" id="{8DAE7A0B-0942-3CFE-C3F7-2997B34CC26A}"/>
                  </a:ext>
                </a:extLst>
              </p:cNvPr>
              <p:cNvSpPr/>
              <p:nvPr/>
            </p:nvSpPr>
            <p:spPr>
              <a:xfrm>
                <a:off x="2230925" y="49584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47" y="1"/>
                      <a:pt x="0" y="63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3228;p55">
                <a:extLst>
                  <a:ext uri="{FF2B5EF4-FFF2-40B4-BE49-F238E27FC236}">
                    <a16:creationId xmlns:a16="http://schemas.microsoft.com/office/drawing/2014/main" id="{7B0F6286-6747-4065-F2A2-5A4A55EE6E81}"/>
                  </a:ext>
                </a:extLst>
              </p:cNvPr>
              <p:cNvSpPr/>
              <p:nvPr/>
            </p:nvSpPr>
            <p:spPr>
              <a:xfrm>
                <a:off x="2281700" y="497007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79" y="1"/>
                      <a:pt x="1" y="63"/>
                      <a:pt x="1" y="156"/>
                    </a:cubicBezTo>
                    <a:cubicBezTo>
                      <a:pt x="1" y="234"/>
                      <a:pt x="79" y="311"/>
                      <a:pt x="156" y="311"/>
                    </a:cubicBezTo>
                    <a:cubicBezTo>
                      <a:pt x="234" y="311"/>
                      <a:pt x="311" y="234"/>
                      <a:pt x="311" y="156"/>
                    </a:cubicBezTo>
                    <a:cubicBezTo>
                      <a:pt x="311" y="79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3229;p55">
                <a:extLst>
                  <a:ext uri="{FF2B5EF4-FFF2-40B4-BE49-F238E27FC236}">
                    <a16:creationId xmlns:a16="http://schemas.microsoft.com/office/drawing/2014/main" id="{8C6057A1-DED9-5D64-2033-5809CBD85611}"/>
                  </a:ext>
                </a:extLst>
              </p:cNvPr>
              <p:cNvSpPr/>
              <p:nvPr/>
            </p:nvSpPr>
            <p:spPr>
              <a:xfrm>
                <a:off x="2268925" y="49700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9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3230;p55">
                <a:extLst>
                  <a:ext uri="{FF2B5EF4-FFF2-40B4-BE49-F238E27FC236}">
                    <a16:creationId xmlns:a16="http://schemas.microsoft.com/office/drawing/2014/main" id="{0DDC6C71-0A1A-5ABA-9DBD-27222C35E6CE}"/>
                  </a:ext>
                </a:extLst>
              </p:cNvPr>
              <p:cNvSpPr/>
              <p:nvPr/>
            </p:nvSpPr>
            <p:spPr>
              <a:xfrm>
                <a:off x="2256500" y="497007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9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3231;p55">
                <a:extLst>
                  <a:ext uri="{FF2B5EF4-FFF2-40B4-BE49-F238E27FC236}">
                    <a16:creationId xmlns:a16="http://schemas.microsoft.com/office/drawing/2014/main" id="{764663ED-DD1E-049D-4F69-AF3CF7AB5343}"/>
                  </a:ext>
                </a:extLst>
              </p:cNvPr>
              <p:cNvSpPr/>
              <p:nvPr/>
            </p:nvSpPr>
            <p:spPr>
              <a:xfrm>
                <a:off x="2243325" y="49700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9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3232;p55">
                <a:extLst>
                  <a:ext uri="{FF2B5EF4-FFF2-40B4-BE49-F238E27FC236}">
                    <a16:creationId xmlns:a16="http://schemas.microsoft.com/office/drawing/2014/main" id="{3420FBEA-AB75-638A-9EB8-E635BD9DA83D}"/>
                  </a:ext>
                </a:extLst>
              </p:cNvPr>
              <p:cNvSpPr/>
              <p:nvPr/>
            </p:nvSpPr>
            <p:spPr>
              <a:xfrm>
                <a:off x="2230925" y="49700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47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9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3233;p55">
                <a:extLst>
                  <a:ext uri="{FF2B5EF4-FFF2-40B4-BE49-F238E27FC236}">
                    <a16:creationId xmlns:a16="http://schemas.microsoft.com/office/drawing/2014/main" id="{DA4D6A9E-FB65-BADB-1E0F-A9FF5449AD81}"/>
                  </a:ext>
                </a:extLst>
              </p:cNvPr>
              <p:cNvSpPr/>
              <p:nvPr/>
            </p:nvSpPr>
            <p:spPr>
              <a:xfrm>
                <a:off x="2281700" y="49817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62"/>
                      <a:pt x="1" y="155"/>
                    </a:cubicBezTo>
                    <a:cubicBezTo>
                      <a:pt x="1" y="233"/>
                      <a:pt x="79" y="310"/>
                      <a:pt x="156" y="310"/>
                    </a:cubicBezTo>
                    <a:cubicBezTo>
                      <a:pt x="234" y="310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3234;p55">
                <a:extLst>
                  <a:ext uri="{FF2B5EF4-FFF2-40B4-BE49-F238E27FC236}">
                    <a16:creationId xmlns:a16="http://schemas.microsoft.com/office/drawing/2014/main" id="{DDC96BA9-AE53-E71C-61B2-C102399F68A4}"/>
                  </a:ext>
                </a:extLst>
              </p:cNvPr>
              <p:cNvSpPr/>
              <p:nvPr/>
            </p:nvSpPr>
            <p:spPr>
              <a:xfrm>
                <a:off x="2268925" y="49817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62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3235;p55">
                <a:extLst>
                  <a:ext uri="{FF2B5EF4-FFF2-40B4-BE49-F238E27FC236}">
                    <a16:creationId xmlns:a16="http://schemas.microsoft.com/office/drawing/2014/main" id="{CD1758AD-ED71-7A0A-BBE0-BBCEC66745EB}"/>
                  </a:ext>
                </a:extLst>
              </p:cNvPr>
              <p:cNvSpPr/>
              <p:nvPr/>
            </p:nvSpPr>
            <p:spPr>
              <a:xfrm>
                <a:off x="2256500" y="49817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62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3236;p55">
                <a:extLst>
                  <a:ext uri="{FF2B5EF4-FFF2-40B4-BE49-F238E27FC236}">
                    <a16:creationId xmlns:a16="http://schemas.microsoft.com/office/drawing/2014/main" id="{12FCCCAA-5280-4F05-A185-15CB2FB4F168}"/>
                  </a:ext>
                </a:extLst>
              </p:cNvPr>
              <p:cNvSpPr/>
              <p:nvPr/>
            </p:nvSpPr>
            <p:spPr>
              <a:xfrm>
                <a:off x="2243325" y="49817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62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3237;p55">
                <a:extLst>
                  <a:ext uri="{FF2B5EF4-FFF2-40B4-BE49-F238E27FC236}">
                    <a16:creationId xmlns:a16="http://schemas.microsoft.com/office/drawing/2014/main" id="{07DBF71A-7185-F516-A370-17FEC284D429}"/>
                  </a:ext>
                </a:extLst>
              </p:cNvPr>
              <p:cNvSpPr/>
              <p:nvPr/>
            </p:nvSpPr>
            <p:spPr>
              <a:xfrm>
                <a:off x="2230925" y="49817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62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3238;p55">
                <a:extLst>
                  <a:ext uri="{FF2B5EF4-FFF2-40B4-BE49-F238E27FC236}">
                    <a16:creationId xmlns:a16="http://schemas.microsoft.com/office/drawing/2014/main" id="{99D33C43-758F-BA77-FB86-0B27A55EF20F}"/>
                  </a:ext>
                </a:extLst>
              </p:cNvPr>
              <p:cNvSpPr/>
              <p:nvPr/>
            </p:nvSpPr>
            <p:spPr>
              <a:xfrm>
                <a:off x="2294900" y="4958450"/>
                <a:ext cx="23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42" extrusionOk="0">
                    <a:moveTo>
                      <a:pt x="0" y="1"/>
                    </a:moveTo>
                    <a:lnTo>
                      <a:pt x="0" y="1241"/>
                    </a:lnTo>
                    <a:lnTo>
                      <a:pt x="93" y="1241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3239;p55">
                <a:extLst>
                  <a:ext uri="{FF2B5EF4-FFF2-40B4-BE49-F238E27FC236}">
                    <a16:creationId xmlns:a16="http://schemas.microsoft.com/office/drawing/2014/main" id="{F9E7635D-85F7-7019-469E-8615BDB31500}"/>
                  </a:ext>
                </a:extLst>
              </p:cNvPr>
              <p:cNvSpPr/>
              <p:nvPr/>
            </p:nvSpPr>
            <p:spPr>
              <a:xfrm>
                <a:off x="2224325" y="4894875"/>
                <a:ext cx="200500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1846" extrusionOk="0">
                    <a:moveTo>
                      <a:pt x="1" y="0"/>
                    </a:moveTo>
                    <a:lnTo>
                      <a:pt x="1" y="1846"/>
                    </a:lnTo>
                    <a:lnTo>
                      <a:pt x="8019" y="1846"/>
                    </a:lnTo>
                    <a:lnTo>
                      <a:pt x="80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3240;p55">
                <a:extLst>
                  <a:ext uri="{FF2B5EF4-FFF2-40B4-BE49-F238E27FC236}">
                    <a16:creationId xmlns:a16="http://schemas.microsoft.com/office/drawing/2014/main" id="{88F98118-5C14-49F7-536D-2F428269B5C6}"/>
                  </a:ext>
                </a:extLst>
              </p:cNvPr>
              <p:cNvSpPr/>
              <p:nvPr/>
            </p:nvSpPr>
            <p:spPr>
              <a:xfrm>
                <a:off x="2302250" y="490262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3241;p55">
                <a:extLst>
                  <a:ext uri="{FF2B5EF4-FFF2-40B4-BE49-F238E27FC236}">
                    <a16:creationId xmlns:a16="http://schemas.microsoft.com/office/drawing/2014/main" id="{0ABA57A3-A022-D9C2-16F8-12E7B124DC2F}"/>
                  </a:ext>
                </a:extLst>
              </p:cNvPr>
              <p:cNvSpPr/>
              <p:nvPr/>
            </p:nvSpPr>
            <p:spPr>
              <a:xfrm>
                <a:off x="2302250" y="4909200"/>
                <a:ext cx="114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3242;p55">
                <a:extLst>
                  <a:ext uri="{FF2B5EF4-FFF2-40B4-BE49-F238E27FC236}">
                    <a16:creationId xmlns:a16="http://schemas.microsoft.com/office/drawing/2014/main" id="{91DFB3A9-32FF-741C-4D81-834809E26A4F}"/>
                  </a:ext>
                </a:extLst>
              </p:cNvPr>
              <p:cNvSpPr/>
              <p:nvPr/>
            </p:nvSpPr>
            <p:spPr>
              <a:xfrm>
                <a:off x="2302250" y="491620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3243;p55">
                <a:extLst>
                  <a:ext uri="{FF2B5EF4-FFF2-40B4-BE49-F238E27FC236}">
                    <a16:creationId xmlns:a16="http://schemas.microsoft.com/office/drawing/2014/main" id="{488EC0D6-B473-BDDD-2391-CD9936C69781}"/>
                  </a:ext>
                </a:extLst>
              </p:cNvPr>
              <p:cNvSpPr/>
              <p:nvPr/>
            </p:nvSpPr>
            <p:spPr>
              <a:xfrm>
                <a:off x="2302250" y="492277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3244;p55">
                <a:extLst>
                  <a:ext uri="{FF2B5EF4-FFF2-40B4-BE49-F238E27FC236}">
                    <a16:creationId xmlns:a16="http://schemas.microsoft.com/office/drawing/2014/main" id="{5ECA4C3E-F3E6-6921-F75B-4AD37CF82E8B}"/>
                  </a:ext>
                </a:extLst>
              </p:cNvPr>
              <p:cNvSpPr/>
              <p:nvPr/>
            </p:nvSpPr>
            <p:spPr>
              <a:xfrm>
                <a:off x="2302250" y="4929750"/>
                <a:ext cx="114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3245;p55">
                <a:extLst>
                  <a:ext uri="{FF2B5EF4-FFF2-40B4-BE49-F238E27FC236}">
                    <a16:creationId xmlns:a16="http://schemas.microsoft.com/office/drawing/2014/main" id="{367DFF65-20B1-E31F-3A71-47F586F73B4A}"/>
                  </a:ext>
                </a:extLst>
              </p:cNvPr>
              <p:cNvSpPr/>
              <p:nvPr/>
            </p:nvSpPr>
            <p:spPr>
              <a:xfrm>
                <a:off x="2281700" y="49026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62"/>
                      <a:pt x="1" y="155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3246;p55">
                <a:extLst>
                  <a:ext uri="{FF2B5EF4-FFF2-40B4-BE49-F238E27FC236}">
                    <a16:creationId xmlns:a16="http://schemas.microsoft.com/office/drawing/2014/main" id="{34124368-54A7-E5BD-3D7C-085FC60DEDE2}"/>
                  </a:ext>
                </a:extLst>
              </p:cNvPr>
              <p:cNvSpPr/>
              <p:nvPr/>
            </p:nvSpPr>
            <p:spPr>
              <a:xfrm>
                <a:off x="2268925" y="49026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62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3247;p55">
                <a:extLst>
                  <a:ext uri="{FF2B5EF4-FFF2-40B4-BE49-F238E27FC236}">
                    <a16:creationId xmlns:a16="http://schemas.microsoft.com/office/drawing/2014/main" id="{D99BC3A7-BC5B-AC4E-92D8-BE686EED002B}"/>
                  </a:ext>
                </a:extLst>
              </p:cNvPr>
              <p:cNvSpPr/>
              <p:nvPr/>
            </p:nvSpPr>
            <p:spPr>
              <a:xfrm>
                <a:off x="2256500" y="49026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62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3248;p55">
                <a:extLst>
                  <a:ext uri="{FF2B5EF4-FFF2-40B4-BE49-F238E27FC236}">
                    <a16:creationId xmlns:a16="http://schemas.microsoft.com/office/drawing/2014/main" id="{12ACC81D-92A6-C675-CE9D-180FEFA9AE6F}"/>
                  </a:ext>
                </a:extLst>
              </p:cNvPr>
              <p:cNvSpPr/>
              <p:nvPr/>
            </p:nvSpPr>
            <p:spPr>
              <a:xfrm>
                <a:off x="2243325" y="49026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62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3249;p55">
                <a:extLst>
                  <a:ext uri="{FF2B5EF4-FFF2-40B4-BE49-F238E27FC236}">
                    <a16:creationId xmlns:a16="http://schemas.microsoft.com/office/drawing/2014/main" id="{F5B56D6B-B6B7-47AE-D4B3-963D10F31505}"/>
                  </a:ext>
                </a:extLst>
              </p:cNvPr>
              <p:cNvSpPr/>
              <p:nvPr/>
            </p:nvSpPr>
            <p:spPr>
              <a:xfrm>
                <a:off x="2230925" y="49026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62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3250;p55">
                <a:extLst>
                  <a:ext uri="{FF2B5EF4-FFF2-40B4-BE49-F238E27FC236}">
                    <a16:creationId xmlns:a16="http://schemas.microsoft.com/office/drawing/2014/main" id="{B5DEF59C-6DC0-C85D-A840-D8C845B54AC8}"/>
                  </a:ext>
                </a:extLst>
              </p:cNvPr>
              <p:cNvSpPr/>
              <p:nvPr/>
            </p:nvSpPr>
            <p:spPr>
              <a:xfrm>
                <a:off x="2281700" y="49142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79" y="1"/>
                      <a:pt x="1" y="63"/>
                      <a:pt x="1" y="156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3251;p55">
                <a:extLst>
                  <a:ext uri="{FF2B5EF4-FFF2-40B4-BE49-F238E27FC236}">
                    <a16:creationId xmlns:a16="http://schemas.microsoft.com/office/drawing/2014/main" id="{55C4839B-05ED-5D6D-747D-CFB729ABB237}"/>
                  </a:ext>
                </a:extLst>
              </p:cNvPr>
              <p:cNvSpPr/>
              <p:nvPr/>
            </p:nvSpPr>
            <p:spPr>
              <a:xfrm>
                <a:off x="2268925" y="49142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3252;p55">
                <a:extLst>
                  <a:ext uri="{FF2B5EF4-FFF2-40B4-BE49-F238E27FC236}">
                    <a16:creationId xmlns:a16="http://schemas.microsoft.com/office/drawing/2014/main" id="{1BB92B34-D8DC-DBE2-852B-64190DB2EF1E}"/>
                  </a:ext>
                </a:extLst>
              </p:cNvPr>
              <p:cNvSpPr/>
              <p:nvPr/>
            </p:nvSpPr>
            <p:spPr>
              <a:xfrm>
                <a:off x="2256500" y="49142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3253;p55">
                <a:extLst>
                  <a:ext uri="{FF2B5EF4-FFF2-40B4-BE49-F238E27FC236}">
                    <a16:creationId xmlns:a16="http://schemas.microsoft.com/office/drawing/2014/main" id="{E4D8CC97-6E71-964E-07D5-3AE9F871B567}"/>
                  </a:ext>
                </a:extLst>
              </p:cNvPr>
              <p:cNvSpPr/>
              <p:nvPr/>
            </p:nvSpPr>
            <p:spPr>
              <a:xfrm>
                <a:off x="2243325" y="49142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63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3254;p55">
                <a:extLst>
                  <a:ext uri="{FF2B5EF4-FFF2-40B4-BE49-F238E27FC236}">
                    <a16:creationId xmlns:a16="http://schemas.microsoft.com/office/drawing/2014/main" id="{7476E855-B850-53C3-D81A-99EA2974E43A}"/>
                  </a:ext>
                </a:extLst>
              </p:cNvPr>
              <p:cNvSpPr/>
              <p:nvPr/>
            </p:nvSpPr>
            <p:spPr>
              <a:xfrm>
                <a:off x="2230925" y="49142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47" y="1"/>
                      <a:pt x="0" y="63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3255;p55">
                <a:extLst>
                  <a:ext uri="{FF2B5EF4-FFF2-40B4-BE49-F238E27FC236}">
                    <a16:creationId xmlns:a16="http://schemas.microsoft.com/office/drawing/2014/main" id="{4F02797E-220C-E5EE-219C-9181A0BE19A3}"/>
                  </a:ext>
                </a:extLst>
              </p:cNvPr>
              <p:cNvSpPr/>
              <p:nvPr/>
            </p:nvSpPr>
            <p:spPr>
              <a:xfrm>
                <a:off x="2281700" y="492587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79" y="1"/>
                      <a:pt x="1" y="63"/>
                      <a:pt x="1" y="156"/>
                    </a:cubicBezTo>
                    <a:cubicBezTo>
                      <a:pt x="1" y="234"/>
                      <a:pt x="79" y="311"/>
                      <a:pt x="156" y="311"/>
                    </a:cubicBezTo>
                    <a:cubicBezTo>
                      <a:pt x="234" y="311"/>
                      <a:pt x="311" y="234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3256;p55">
                <a:extLst>
                  <a:ext uri="{FF2B5EF4-FFF2-40B4-BE49-F238E27FC236}">
                    <a16:creationId xmlns:a16="http://schemas.microsoft.com/office/drawing/2014/main" id="{5489F824-BB6E-4B3A-8476-40683340A131}"/>
                  </a:ext>
                </a:extLst>
              </p:cNvPr>
              <p:cNvSpPr/>
              <p:nvPr/>
            </p:nvSpPr>
            <p:spPr>
              <a:xfrm>
                <a:off x="2268925" y="49258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3257;p55">
                <a:extLst>
                  <a:ext uri="{FF2B5EF4-FFF2-40B4-BE49-F238E27FC236}">
                    <a16:creationId xmlns:a16="http://schemas.microsoft.com/office/drawing/2014/main" id="{AFB65AE8-446F-68A9-E2B3-AB57EFC226EF}"/>
                  </a:ext>
                </a:extLst>
              </p:cNvPr>
              <p:cNvSpPr/>
              <p:nvPr/>
            </p:nvSpPr>
            <p:spPr>
              <a:xfrm>
                <a:off x="2256500" y="492587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3258;p55">
                <a:extLst>
                  <a:ext uri="{FF2B5EF4-FFF2-40B4-BE49-F238E27FC236}">
                    <a16:creationId xmlns:a16="http://schemas.microsoft.com/office/drawing/2014/main" id="{1F6D8EE2-CB1C-BD0F-AA89-7C5BFA9FCBA9}"/>
                  </a:ext>
                </a:extLst>
              </p:cNvPr>
              <p:cNvSpPr/>
              <p:nvPr/>
            </p:nvSpPr>
            <p:spPr>
              <a:xfrm>
                <a:off x="2243325" y="49258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3259;p55">
                <a:extLst>
                  <a:ext uri="{FF2B5EF4-FFF2-40B4-BE49-F238E27FC236}">
                    <a16:creationId xmlns:a16="http://schemas.microsoft.com/office/drawing/2014/main" id="{D816DDBA-5109-F4BD-7F8C-F37C51FF5D6B}"/>
                  </a:ext>
                </a:extLst>
              </p:cNvPr>
              <p:cNvSpPr/>
              <p:nvPr/>
            </p:nvSpPr>
            <p:spPr>
              <a:xfrm>
                <a:off x="2230925" y="49258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47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3260;p55">
                <a:extLst>
                  <a:ext uri="{FF2B5EF4-FFF2-40B4-BE49-F238E27FC236}">
                    <a16:creationId xmlns:a16="http://schemas.microsoft.com/office/drawing/2014/main" id="{B8701151-735E-A9C0-85BF-A6F31B7C9BC9}"/>
                  </a:ext>
                </a:extLst>
              </p:cNvPr>
              <p:cNvSpPr/>
              <p:nvPr/>
            </p:nvSpPr>
            <p:spPr>
              <a:xfrm>
                <a:off x="2294900" y="4902625"/>
                <a:ext cx="23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42" extrusionOk="0">
                    <a:moveTo>
                      <a:pt x="0" y="0"/>
                    </a:moveTo>
                    <a:lnTo>
                      <a:pt x="0" y="1241"/>
                    </a:lnTo>
                    <a:lnTo>
                      <a:pt x="93" y="1241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3261;p55">
                <a:extLst>
                  <a:ext uri="{FF2B5EF4-FFF2-40B4-BE49-F238E27FC236}">
                    <a16:creationId xmlns:a16="http://schemas.microsoft.com/office/drawing/2014/main" id="{A97FBF73-5FFB-368A-96FA-AE75EC952FAD}"/>
                  </a:ext>
                </a:extLst>
              </p:cNvPr>
              <p:cNvSpPr/>
              <p:nvPr/>
            </p:nvSpPr>
            <p:spPr>
              <a:xfrm>
                <a:off x="2224325" y="4839025"/>
                <a:ext cx="200500" cy="46175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1847" extrusionOk="0">
                    <a:moveTo>
                      <a:pt x="1" y="1"/>
                    </a:moveTo>
                    <a:lnTo>
                      <a:pt x="1" y="1846"/>
                    </a:lnTo>
                    <a:lnTo>
                      <a:pt x="8019" y="1846"/>
                    </a:lnTo>
                    <a:lnTo>
                      <a:pt x="80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3262;p55">
                <a:extLst>
                  <a:ext uri="{FF2B5EF4-FFF2-40B4-BE49-F238E27FC236}">
                    <a16:creationId xmlns:a16="http://schemas.microsoft.com/office/drawing/2014/main" id="{73B8F30A-855F-44C7-D3A0-7646708CCAF2}"/>
                  </a:ext>
                </a:extLst>
              </p:cNvPr>
              <p:cNvSpPr/>
              <p:nvPr/>
            </p:nvSpPr>
            <p:spPr>
              <a:xfrm>
                <a:off x="2302250" y="4846775"/>
                <a:ext cx="114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3263;p55">
                <a:extLst>
                  <a:ext uri="{FF2B5EF4-FFF2-40B4-BE49-F238E27FC236}">
                    <a16:creationId xmlns:a16="http://schemas.microsoft.com/office/drawing/2014/main" id="{072F8B4B-3601-687B-C492-D5117D02C1D0}"/>
                  </a:ext>
                </a:extLst>
              </p:cNvPr>
              <p:cNvSpPr/>
              <p:nvPr/>
            </p:nvSpPr>
            <p:spPr>
              <a:xfrm>
                <a:off x="2302250" y="485377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3264;p55">
                <a:extLst>
                  <a:ext uri="{FF2B5EF4-FFF2-40B4-BE49-F238E27FC236}">
                    <a16:creationId xmlns:a16="http://schemas.microsoft.com/office/drawing/2014/main" id="{68CBDBD0-7E6A-79A3-4D71-CE95CC4CF068}"/>
                  </a:ext>
                </a:extLst>
              </p:cNvPr>
              <p:cNvSpPr/>
              <p:nvPr/>
            </p:nvSpPr>
            <p:spPr>
              <a:xfrm>
                <a:off x="2302250" y="486035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3265;p55">
                <a:extLst>
                  <a:ext uri="{FF2B5EF4-FFF2-40B4-BE49-F238E27FC236}">
                    <a16:creationId xmlns:a16="http://schemas.microsoft.com/office/drawing/2014/main" id="{F65C0513-885F-63FD-31A2-C8965EEB09B5}"/>
                  </a:ext>
                </a:extLst>
              </p:cNvPr>
              <p:cNvSpPr/>
              <p:nvPr/>
            </p:nvSpPr>
            <p:spPr>
              <a:xfrm>
                <a:off x="2302250" y="4867325"/>
                <a:ext cx="114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3266;p55">
                <a:extLst>
                  <a:ext uri="{FF2B5EF4-FFF2-40B4-BE49-F238E27FC236}">
                    <a16:creationId xmlns:a16="http://schemas.microsoft.com/office/drawing/2014/main" id="{B4317023-9E39-C734-9964-E8E260255042}"/>
                  </a:ext>
                </a:extLst>
              </p:cNvPr>
              <p:cNvSpPr/>
              <p:nvPr/>
            </p:nvSpPr>
            <p:spPr>
              <a:xfrm>
                <a:off x="2302250" y="487392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3267;p55">
                <a:extLst>
                  <a:ext uri="{FF2B5EF4-FFF2-40B4-BE49-F238E27FC236}">
                    <a16:creationId xmlns:a16="http://schemas.microsoft.com/office/drawing/2014/main" id="{E3BD2470-5269-611A-B579-2F8F8FD5B59C}"/>
                  </a:ext>
                </a:extLst>
              </p:cNvPr>
              <p:cNvSpPr/>
              <p:nvPr/>
            </p:nvSpPr>
            <p:spPr>
              <a:xfrm>
                <a:off x="2281700" y="484677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79" y="1"/>
                      <a:pt x="1" y="63"/>
                      <a:pt x="1" y="156"/>
                    </a:cubicBezTo>
                    <a:cubicBezTo>
                      <a:pt x="1" y="234"/>
                      <a:pt x="79" y="311"/>
                      <a:pt x="156" y="311"/>
                    </a:cubicBezTo>
                    <a:cubicBezTo>
                      <a:pt x="234" y="311"/>
                      <a:pt x="311" y="234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3268;p55">
                <a:extLst>
                  <a:ext uri="{FF2B5EF4-FFF2-40B4-BE49-F238E27FC236}">
                    <a16:creationId xmlns:a16="http://schemas.microsoft.com/office/drawing/2014/main" id="{72B45744-E647-B998-8EF8-8CCAF9B0D813}"/>
                  </a:ext>
                </a:extLst>
              </p:cNvPr>
              <p:cNvSpPr/>
              <p:nvPr/>
            </p:nvSpPr>
            <p:spPr>
              <a:xfrm>
                <a:off x="2268925" y="48467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3269;p55">
                <a:extLst>
                  <a:ext uri="{FF2B5EF4-FFF2-40B4-BE49-F238E27FC236}">
                    <a16:creationId xmlns:a16="http://schemas.microsoft.com/office/drawing/2014/main" id="{E842508B-40EC-BCE6-4BF9-6DAEA8AD0663}"/>
                  </a:ext>
                </a:extLst>
              </p:cNvPr>
              <p:cNvSpPr/>
              <p:nvPr/>
            </p:nvSpPr>
            <p:spPr>
              <a:xfrm>
                <a:off x="2256500" y="484677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3270;p55">
                <a:extLst>
                  <a:ext uri="{FF2B5EF4-FFF2-40B4-BE49-F238E27FC236}">
                    <a16:creationId xmlns:a16="http://schemas.microsoft.com/office/drawing/2014/main" id="{F6A27BC1-6620-B7D6-20B3-922C81610C10}"/>
                  </a:ext>
                </a:extLst>
              </p:cNvPr>
              <p:cNvSpPr/>
              <p:nvPr/>
            </p:nvSpPr>
            <p:spPr>
              <a:xfrm>
                <a:off x="2243325" y="48467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3271;p55">
                <a:extLst>
                  <a:ext uri="{FF2B5EF4-FFF2-40B4-BE49-F238E27FC236}">
                    <a16:creationId xmlns:a16="http://schemas.microsoft.com/office/drawing/2014/main" id="{6DCE9402-2956-4FD6-7DF1-63D01EECCE1C}"/>
                  </a:ext>
                </a:extLst>
              </p:cNvPr>
              <p:cNvSpPr/>
              <p:nvPr/>
            </p:nvSpPr>
            <p:spPr>
              <a:xfrm>
                <a:off x="2230925" y="484677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47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3272;p55">
                <a:extLst>
                  <a:ext uri="{FF2B5EF4-FFF2-40B4-BE49-F238E27FC236}">
                    <a16:creationId xmlns:a16="http://schemas.microsoft.com/office/drawing/2014/main" id="{B25FBFCE-B593-D470-726A-24CD107B71DB}"/>
                  </a:ext>
                </a:extLst>
              </p:cNvPr>
              <p:cNvSpPr/>
              <p:nvPr/>
            </p:nvSpPr>
            <p:spPr>
              <a:xfrm>
                <a:off x="2281700" y="48584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62"/>
                      <a:pt x="1" y="155"/>
                    </a:cubicBezTo>
                    <a:cubicBezTo>
                      <a:pt x="1" y="233"/>
                      <a:pt x="79" y="310"/>
                      <a:pt x="156" y="310"/>
                    </a:cubicBezTo>
                    <a:cubicBezTo>
                      <a:pt x="234" y="310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3273;p55">
                <a:extLst>
                  <a:ext uri="{FF2B5EF4-FFF2-40B4-BE49-F238E27FC236}">
                    <a16:creationId xmlns:a16="http://schemas.microsoft.com/office/drawing/2014/main" id="{07ACD9D6-E568-3159-5EDB-D997D98FFB79}"/>
                  </a:ext>
                </a:extLst>
              </p:cNvPr>
              <p:cNvSpPr/>
              <p:nvPr/>
            </p:nvSpPr>
            <p:spPr>
              <a:xfrm>
                <a:off x="2268925" y="48584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62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3274;p55">
                <a:extLst>
                  <a:ext uri="{FF2B5EF4-FFF2-40B4-BE49-F238E27FC236}">
                    <a16:creationId xmlns:a16="http://schemas.microsoft.com/office/drawing/2014/main" id="{A9CBEB30-F0F3-2849-F422-372A053C2EDA}"/>
                  </a:ext>
                </a:extLst>
              </p:cNvPr>
              <p:cNvSpPr/>
              <p:nvPr/>
            </p:nvSpPr>
            <p:spPr>
              <a:xfrm>
                <a:off x="2256500" y="48584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62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3275;p55">
                <a:extLst>
                  <a:ext uri="{FF2B5EF4-FFF2-40B4-BE49-F238E27FC236}">
                    <a16:creationId xmlns:a16="http://schemas.microsoft.com/office/drawing/2014/main" id="{A405472D-30EE-D4EA-A009-8B5C4C16581B}"/>
                  </a:ext>
                </a:extLst>
              </p:cNvPr>
              <p:cNvSpPr/>
              <p:nvPr/>
            </p:nvSpPr>
            <p:spPr>
              <a:xfrm>
                <a:off x="2243325" y="48584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62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3276;p55">
                <a:extLst>
                  <a:ext uri="{FF2B5EF4-FFF2-40B4-BE49-F238E27FC236}">
                    <a16:creationId xmlns:a16="http://schemas.microsoft.com/office/drawing/2014/main" id="{33C0BEEA-FBF9-9927-7AFD-F9921D8718BD}"/>
                  </a:ext>
                </a:extLst>
              </p:cNvPr>
              <p:cNvSpPr/>
              <p:nvPr/>
            </p:nvSpPr>
            <p:spPr>
              <a:xfrm>
                <a:off x="2230925" y="48584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62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3277;p55">
                <a:extLst>
                  <a:ext uri="{FF2B5EF4-FFF2-40B4-BE49-F238E27FC236}">
                    <a16:creationId xmlns:a16="http://schemas.microsoft.com/office/drawing/2014/main" id="{8B33B42C-2DF5-57B1-0FE8-DCA4408D5ADF}"/>
                  </a:ext>
                </a:extLst>
              </p:cNvPr>
              <p:cNvSpPr/>
              <p:nvPr/>
            </p:nvSpPr>
            <p:spPr>
              <a:xfrm>
                <a:off x="2281700" y="48700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79" y="1"/>
                      <a:pt x="1" y="63"/>
                      <a:pt x="1" y="156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3278;p55">
                <a:extLst>
                  <a:ext uri="{FF2B5EF4-FFF2-40B4-BE49-F238E27FC236}">
                    <a16:creationId xmlns:a16="http://schemas.microsoft.com/office/drawing/2014/main" id="{17C8746D-9FB0-D386-89A7-DCEB20BD41D3}"/>
                  </a:ext>
                </a:extLst>
              </p:cNvPr>
              <p:cNvSpPr/>
              <p:nvPr/>
            </p:nvSpPr>
            <p:spPr>
              <a:xfrm>
                <a:off x="2268925" y="48700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3279;p55">
                <a:extLst>
                  <a:ext uri="{FF2B5EF4-FFF2-40B4-BE49-F238E27FC236}">
                    <a16:creationId xmlns:a16="http://schemas.microsoft.com/office/drawing/2014/main" id="{36305C9C-1708-A482-8DE4-1439A877E0FA}"/>
                  </a:ext>
                </a:extLst>
              </p:cNvPr>
              <p:cNvSpPr/>
              <p:nvPr/>
            </p:nvSpPr>
            <p:spPr>
              <a:xfrm>
                <a:off x="2256500" y="48700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3280;p55">
                <a:extLst>
                  <a:ext uri="{FF2B5EF4-FFF2-40B4-BE49-F238E27FC236}">
                    <a16:creationId xmlns:a16="http://schemas.microsoft.com/office/drawing/2014/main" id="{C091266F-8BE3-6B1F-94BB-0EDECE8C658F}"/>
                  </a:ext>
                </a:extLst>
              </p:cNvPr>
              <p:cNvSpPr/>
              <p:nvPr/>
            </p:nvSpPr>
            <p:spPr>
              <a:xfrm>
                <a:off x="2243325" y="48700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63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3281;p55">
                <a:extLst>
                  <a:ext uri="{FF2B5EF4-FFF2-40B4-BE49-F238E27FC236}">
                    <a16:creationId xmlns:a16="http://schemas.microsoft.com/office/drawing/2014/main" id="{D7A63D2B-34C0-2533-692F-50872C6355AB}"/>
                  </a:ext>
                </a:extLst>
              </p:cNvPr>
              <p:cNvSpPr/>
              <p:nvPr/>
            </p:nvSpPr>
            <p:spPr>
              <a:xfrm>
                <a:off x="2230925" y="48700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47" y="1"/>
                      <a:pt x="0" y="63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3282;p55">
                <a:extLst>
                  <a:ext uri="{FF2B5EF4-FFF2-40B4-BE49-F238E27FC236}">
                    <a16:creationId xmlns:a16="http://schemas.microsoft.com/office/drawing/2014/main" id="{2EB7D93C-F6E9-1EDF-2908-5563BE731DCB}"/>
                  </a:ext>
                </a:extLst>
              </p:cNvPr>
              <p:cNvSpPr/>
              <p:nvPr/>
            </p:nvSpPr>
            <p:spPr>
              <a:xfrm>
                <a:off x="2294900" y="4846775"/>
                <a:ext cx="23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42" extrusionOk="0">
                    <a:moveTo>
                      <a:pt x="0" y="1"/>
                    </a:moveTo>
                    <a:lnTo>
                      <a:pt x="0" y="1242"/>
                    </a:lnTo>
                    <a:lnTo>
                      <a:pt x="93" y="1242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3283;p55">
                <a:extLst>
                  <a:ext uri="{FF2B5EF4-FFF2-40B4-BE49-F238E27FC236}">
                    <a16:creationId xmlns:a16="http://schemas.microsoft.com/office/drawing/2014/main" id="{6E07265E-5C8B-C411-75AF-D157646E4C0E}"/>
                  </a:ext>
                </a:extLst>
              </p:cNvPr>
              <p:cNvSpPr/>
              <p:nvPr/>
            </p:nvSpPr>
            <p:spPr>
              <a:xfrm>
                <a:off x="2224325" y="4783200"/>
                <a:ext cx="200500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1846" extrusionOk="0">
                    <a:moveTo>
                      <a:pt x="1" y="0"/>
                    </a:moveTo>
                    <a:lnTo>
                      <a:pt x="1" y="1846"/>
                    </a:lnTo>
                    <a:lnTo>
                      <a:pt x="8019" y="1846"/>
                    </a:lnTo>
                    <a:lnTo>
                      <a:pt x="80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3284;p55">
                <a:extLst>
                  <a:ext uri="{FF2B5EF4-FFF2-40B4-BE49-F238E27FC236}">
                    <a16:creationId xmlns:a16="http://schemas.microsoft.com/office/drawing/2014/main" id="{D997BE2A-500B-D142-F197-939EF6C598DD}"/>
                  </a:ext>
                </a:extLst>
              </p:cNvPr>
              <p:cNvSpPr/>
              <p:nvPr/>
            </p:nvSpPr>
            <p:spPr>
              <a:xfrm>
                <a:off x="2302250" y="479135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3285;p55">
                <a:extLst>
                  <a:ext uri="{FF2B5EF4-FFF2-40B4-BE49-F238E27FC236}">
                    <a16:creationId xmlns:a16="http://schemas.microsoft.com/office/drawing/2014/main" id="{AFFFFF4C-84BA-D274-BADC-AB3D50CBD02E}"/>
                  </a:ext>
                </a:extLst>
              </p:cNvPr>
              <p:cNvSpPr/>
              <p:nvPr/>
            </p:nvSpPr>
            <p:spPr>
              <a:xfrm>
                <a:off x="2302250" y="479792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3286;p55">
                <a:extLst>
                  <a:ext uri="{FF2B5EF4-FFF2-40B4-BE49-F238E27FC236}">
                    <a16:creationId xmlns:a16="http://schemas.microsoft.com/office/drawing/2014/main" id="{5C48F9F9-D8F9-FCED-1C65-D784C197119A}"/>
                  </a:ext>
                </a:extLst>
              </p:cNvPr>
              <p:cNvSpPr/>
              <p:nvPr/>
            </p:nvSpPr>
            <p:spPr>
              <a:xfrm>
                <a:off x="2302250" y="480490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3287;p55">
                <a:extLst>
                  <a:ext uri="{FF2B5EF4-FFF2-40B4-BE49-F238E27FC236}">
                    <a16:creationId xmlns:a16="http://schemas.microsoft.com/office/drawing/2014/main" id="{1EA79F7B-BA28-5CEC-6E16-33DF25273925}"/>
                  </a:ext>
                </a:extLst>
              </p:cNvPr>
              <p:cNvSpPr/>
              <p:nvPr/>
            </p:nvSpPr>
            <p:spPr>
              <a:xfrm>
                <a:off x="2302250" y="481150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3288;p55">
                <a:extLst>
                  <a:ext uri="{FF2B5EF4-FFF2-40B4-BE49-F238E27FC236}">
                    <a16:creationId xmlns:a16="http://schemas.microsoft.com/office/drawing/2014/main" id="{5E30223C-D375-7EC2-0966-252FC5E84084}"/>
                  </a:ext>
                </a:extLst>
              </p:cNvPr>
              <p:cNvSpPr/>
              <p:nvPr/>
            </p:nvSpPr>
            <p:spPr>
              <a:xfrm>
                <a:off x="2302250" y="481847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3289;p55">
                <a:extLst>
                  <a:ext uri="{FF2B5EF4-FFF2-40B4-BE49-F238E27FC236}">
                    <a16:creationId xmlns:a16="http://schemas.microsoft.com/office/drawing/2014/main" id="{E6574597-08B1-2F17-D4AF-17F8FD1E398C}"/>
                  </a:ext>
                </a:extLst>
              </p:cNvPr>
              <p:cNvSpPr/>
              <p:nvPr/>
            </p:nvSpPr>
            <p:spPr>
              <a:xfrm>
                <a:off x="2281700" y="47913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78"/>
                      <a:pt x="1" y="155"/>
                    </a:cubicBezTo>
                    <a:cubicBezTo>
                      <a:pt x="1" y="233"/>
                      <a:pt x="79" y="310"/>
                      <a:pt x="156" y="310"/>
                    </a:cubicBezTo>
                    <a:cubicBezTo>
                      <a:pt x="234" y="310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3290;p55">
                <a:extLst>
                  <a:ext uri="{FF2B5EF4-FFF2-40B4-BE49-F238E27FC236}">
                    <a16:creationId xmlns:a16="http://schemas.microsoft.com/office/drawing/2014/main" id="{398B7471-8896-41D9-084D-A9FF9614BCF2}"/>
                  </a:ext>
                </a:extLst>
              </p:cNvPr>
              <p:cNvSpPr/>
              <p:nvPr/>
            </p:nvSpPr>
            <p:spPr>
              <a:xfrm>
                <a:off x="2268925" y="47913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47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3291;p55">
                <a:extLst>
                  <a:ext uri="{FF2B5EF4-FFF2-40B4-BE49-F238E27FC236}">
                    <a16:creationId xmlns:a16="http://schemas.microsoft.com/office/drawing/2014/main" id="{96975B8B-B531-7DD5-A63A-62BD18FA2315}"/>
                  </a:ext>
                </a:extLst>
              </p:cNvPr>
              <p:cNvSpPr/>
              <p:nvPr/>
            </p:nvSpPr>
            <p:spPr>
              <a:xfrm>
                <a:off x="2256500" y="47913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47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3292;p55">
                <a:extLst>
                  <a:ext uri="{FF2B5EF4-FFF2-40B4-BE49-F238E27FC236}">
                    <a16:creationId xmlns:a16="http://schemas.microsoft.com/office/drawing/2014/main" id="{33780C71-4F07-D639-5AE3-4A719F79ED87}"/>
                  </a:ext>
                </a:extLst>
              </p:cNvPr>
              <p:cNvSpPr/>
              <p:nvPr/>
            </p:nvSpPr>
            <p:spPr>
              <a:xfrm>
                <a:off x="2243325" y="47913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3293;p55">
                <a:extLst>
                  <a:ext uri="{FF2B5EF4-FFF2-40B4-BE49-F238E27FC236}">
                    <a16:creationId xmlns:a16="http://schemas.microsoft.com/office/drawing/2014/main" id="{1C2BDD64-BB2C-FC71-760B-732196D4A4F6}"/>
                  </a:ext>
                </a:extLst>
              </p:cNvPr>
              <p:cNvSpPr/>
              <p:nvPr/>
            </p:nvSpPr>
            <p:spPr>
              <a:xfrm>
                <a:off x="2230925" y="47913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3294;p55">
                <a:extLst>
                  <a:ext uri="{FF2B5EF4-FFF2-40B4-BE49-F238E27FC236}">
                    <a16:creationId xmlns:a16="http://schemas.microsoft.com/office/drawing/2014/main" id="{AFA953CD-9431-A75A-6092-9EA503F25A50}"/>
                  </a:ext>
                </a:extLst>
              </p:cNvPr>
              <p:cNvSpPr/>
              <p:nvPr/>
            </p:nvSpPr>
            <p:spPr>
              <a:xfrm>
                <a:off x="2281700" y="48029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47"/>
                      <a:pt x="1" y="155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3295;p55">
                <a:extLst>
                  <a:ext uri="{FF2B5EF4-FFF2-40B4-BE49-F238E27FC236}">
                    <a16:creationId xmlns:a16="http://schemas.microsoft.com/office/drawing/2014/main" id="{1F448E64-812C-D7D1-479D-3DB60B702913}"/>
                  </a:ext>
                </a:extLst>
              </p:cNvPr>
              <p:cNvSpPr/>
              <p:nvPr/>
            </p:nvSpPr>
            <p:spPr>
              <a:xfrm>
                <a:off x="2268925" y="48029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47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3296;p55">
                <a:extLst>
                  <a:ext uri="{FF2B5EF4-FFF2-40B4-BE49-F238E27FC236}">
                    <a16:creationId xmlns:a16="http://schemas.microsoft.com/office/drawing/2014/main" id="{1D09C821-717A-2B5C-0A28-9F587C54373A}"/>
                  </a:ext>
                </a:extLst>
              </p:cNvPr>
              <p:cNvSpPr/>
              <p:nvPr/>
            </p:nvSpPr>
            <p:spPr>
              <a:xfrm>
                <a:off x="2256500" y="48029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47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3297;p55">
                <a:extLst>
                  <a:ext uri="{FF2B5EF4-FFF2-40B4-BE49-F238E27FC236}">
                    <a16:creationId xmlns:a16="http://schemas.microsoft.com/office/drawing/2014/main" id="{C3D71D05-AECD-7DB0-7748-3A5BE66F950C}"/>
                  </a:ext>
                </a:extLst>
              </p:cNvPr>
              <p:cNvSpPr/>
              <p:nvPr/>
            </p:nvSpPr>
            <p:spPr>
              <a:xfrm>
                <a:off x="2243325" y="48029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47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3298;p55">
                <a:extLst>
                  <a:ext uri="{FF2B5EF4-FFF2-40B4-BE49-F238E27FC236}">
                    <a16:creationId xmlns:a16="http://schemas.microsoft.com/office/drawing/2014/main" id="{229A2570-C289-BF24-872B-3DA67F9D8243}"/>
                  </a:ext>
                </a:extLst>
              </p:cNvPr>
              <p:cNvSpPr/>
              <p:nvPr/>
            </p:nvSpPr>
            <p:spPr>
              <a:xfrm>
                <a:off x="2230925" y="48029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47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3299;p55">
                <a:extLst>
                  <a:ext uri="{FF2B5EF4-FFF2-40B4-BE49-F238E27FC236}">
                    <a16:creationId xmlns:a16="http://schemas.microsoft.com/office/drawing/2014/main" id="{D133E8F1-1916-3BEF-A3C9-967C47668AF9}"/>
                  </a:ext>
                </a:extLst>
              </p:cNvPr>
              <p:cNvSpPr/>
              <p:nvPr/>
            </p:nvSpPr>
            <p:spPr>
              <a:xfrm>
                <a:off x="2281700" y="48146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79" y="1"/>
                      <a:pt x="1" y="47"/>
                      <a:pt x="1" y="156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3300;p55">
                <a:extLst>
                  <a:ext uri="{FF2B5EF4-FFF2-40B4-BE49-F238E27FC236}">
                    <a16:creationId xmlns:a16="http://schemas.microsoft.com/office/drawing/2014/main" id="{30F1EFD7-9969-0CB0-B83F-36E48BE06B4C}"/>
                  </a:ext>
                </a:extLst>
              </p:cNvPr>
              <p:cNvSpPr/>
              <p:nvPr/>
            </p:nvSpPr>
            <p:spPr>
              <a:xfrm>
                <a:off x="2268925" y="4814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2" y="1"/>
                      <a:pt x="0" y="47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3301;p55">
                <a:extLst>
                  <a:ext uri="{FF2B5EF4-FFF2-40B4-BE49-F238E27FC236}">
                    <a16:creationId xmlns:a16="http://schemas.microsoft.com/office/drawing/2014/main" id="{1FDF7C9E-4E1A-B92C-7979-2148F2365A39}"/>
                  </a:ext>
                </a:extLst>
              </p:cNvPr>
              <p:cNvSpPr/>
              <p:nvPr/>
            </p:nvSpPr>
            <p:spPr>
              <a:xfrm>
                <a:off x="2256500" y="48146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47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3302;p55">
                <a:extLst>
                  <a:ext uri="{FF2B5EF4-FFF2-40B4-BE49-F238E27FC236}">
                    <a16:creationId xmlns:a16="http://schemas.microsoft.com/office/drawing/2014/main" id="{F01748A3-A1F1-5C43-AD9D-2A709B5591A7}"/>
                  </a:ext>
                </a:extLst>
              </p:cNvPr>
              <p:cNvSpPr/>
              <p:nvPr/>
            </p:nvSpPr>
            <p:spPr>
              <a:xfrm>
                <a:off x="2243325" y="4814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47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3303;p55">
                <a:extLst>
                  <a:ext uri="{FF2B5EF4-FFF2-40B4-BE49-F238E27FC236}">
                    <a16:creationId xmlns:a16="http://schemas.microsoft.com/office/drawing/2014/main" id="{CDB91BFF-47E7-EDAA-0ED6-E0C5DA3D0F60}"/>
                  </a:ext>
                </a:extLst>
              </p:cNvPr>
              <p:cNvSpPr/>
              <p:nvPr/>
            </p:nvSpPr>
            <p:spPr>
              <a:xfrm>
                <a:off x="2230925" y="48146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47" y="1"/>
                      <a:pt x="0" y="47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3304;p55">
                <a:extLst>
                  <a:ext uri="{FF2B5EF4-FFF2-40B4-BE49-F238E27FC236}">
                    <a16:creationId xmlns:a16="http://schemas.microsoft.com/office/drawing/2014/main" id="{83A13CF4-0903-1ABC-A90F-57305476B0DF}"/>
                  </a:ext>
                </a:extLst>
              </p:cNvPr>
              <p:cNvSpPr/>
              <p:nvPr/>
            </p:nvSpPr>
            <p:spPr>
              <a:xfrm>
                <a:off x="2294900" y="4791350"/>
                <a:ext cx="2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41" extrusionOk="0">
                    <a:moveTo>
                      <a:pt x="0" y="0"/>
                    </a:moveTo>
                    <a:lnTo>
                      <a:pt x="0" y="1241"/>
                    </a:lnTo>
                    <a:lnTo>
                      <a:pt x="93" y="1241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3305;p55">
                <a:extLst>
                  <a:ext uri="{FF2B5EF4-FFF2-40B4-BE49-F238E27FC236}">
                    <a16:creationId xmlns:a16="http://schemas.microsoft.com/office/drawing/2014/main" id="{17C31C1E-F7EE-606F-09F8-4F4BA22B03EC}"/>
                  </a:ext>
                </a:extLst>
              </p:cNvPr>
              <p:cNvSpPr/>
              <p:nvPr/>
            </p:nvSpPr>
            <p:spPr>
              <a:xfrm>
                <a:off x="2224325" y="4727750"/>
                <a:ext cx="20050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1831" extrusionOk="0">
                    <a:moveTo>
                      <a:pt x="1" y="0"/>
                    </a:moveTo>
                    <a:lnTo>
                      <a:pt x="1" y="1831"/>
                    </a:lnTo>
                    <a:lnTo>
                      <a:pt x="8019" y="1831"/>
                    </a:lnTo>
                    <a:lnTo>
                      <a:pt x="80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3306;p55">
                <a:extLst>
                  <a:ext uri="{FF2B5EF4-FFF2-40B4-BE49-F238E27FC236}">
                    <a16:creationId xmlns:a16="http://schemas.microsoft.com/office/drawing/2014/main" id="{7D4761DA-5F0E-6338-65EE-AE9E4F2A1D45}"/>
                  </a:ext>
                </a:extLst>
              </p:cNvPr>
              <p:cNvSpPr/>
              <p:nvPr/>
            </p:nvSpPr>
            <p:spPr>
              <a:xfrm>
                <a:off x="2302250" y="473550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3307;p55">
                <a:extLst>
                  <a:ext uri="{FF2B5EF4-FFF2-40B4-BE49-F238E27FC236}">
                    <a16:creationId xmlns:a16="http://schemas.microsoft.com/office/drawing/2014/main" id="{02879ABE-ED0F-0396-B160-F8033B24267A}"/>
                  </a:ext>
                </a:extLst>
              </p:cNvPr>
              <p:cNvSpPr/>
              <p:nvPr/>
            </p:nvSpPr>
            <p:spPr>
              <a:xfrm>
                <a:off x="2302250" y="474210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3308;p55">
                <a:extLst>
                  <a:ext uri="{FF2B5EF4-FFF2-40B4-BE49-F238E27FC236}">
                    <a16:creationId xmlns:a16="http://schemas.microsoft.com/office/drawing/2014/main" id="{034AC837-C51C-2A2E-B180-A768A46E955B}"/>
                  </a:ext>
                </a:extLst>
              </p:cNvPr>
              <p:cNvSpPr/>
              <p:nvPr/>
            </p:nvSpPr>
            <p:spPr>
              <a:xfrm>
                <a:off x="2302250" y="474907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3309;p55">
                <a:extLst>
                  <a:ext uri="{FF2B5EF4-FFF2-40B4-BE49-F238E27FC236}">
                    <a16:creationId xmlns:a16="http://schemas.microsoft.com/office/drawing/2014/main" id="{635AFC96-1C02-4F65-277A-EBAFF90CBDE9}"/>
                  </a:ext>
                </a:extLst>
              </p:cNvPr>
              <p:cNvSpPr/>
              <p:nvPr/>
            </p:nvSpPr>
            <p:spPr>
              <a:xfrm>
                <a:off x="2302250" y="475567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3310;p55">
                <a:extLst>
                  <a:ext uri="{FF2B5EF4-FFF2-40B4-BE49-F238E27FC236}">
                    <a16:creationId xmlns:a16="http://schemas.microsoft.com/office/drawing/2014/main" id="{0ADDA6DC-B798-9935-6304-7913236C4EF4}"/>
                  </a:ext>
                </a:extLst>
              </p:cNvPr>
              <p:cNvSpPr/>
              <p:nvPr/>
            </p:nvSpPr>
            <p:spPr>
              <a:xfrm>
                <a:off x="2302250" y="476265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3311;p55">
                <a:extLst>
                  <a:ext uri="{FF2B5EF4-FFF2-40B4-BE49-F238E27FC236}">
                    <a16:creationId xmlns:a16="http://schemas.microsoft.com/office/drawing/2014/main" id="{31D6044D-9973-DA12-1F83-6F246E06E6F7}"/>
                  </a:ext>
                </a:extLst>
              </p:cNvPr>
              <p:cNvSpPr/>
              <p:nvPr/>
            </p:nvSpPr>
            <p:spPr>
              <a:xfrm>
                <a:off x="2281700" y="47355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79" y="1"/>
                      <a:pt x="1" y="78"/>
                      <a:pt x="1" y="156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3312;p55">
                <a:extLst>
                  <a:ext uri="{FF2B5EF4-FFF2-40B4-BE49-F238E27FC236}">
                    <a16:creationId xmlns:a16="http://schemas.microsoft.com/office/drawing/2014/main" id="{73E32CEC-D468-66BC-D96B-2D5A9EE79AA7}"/>
                  </a:ext>
                </a:extLst>
              </p:cNvPr>
              <p:cNvSpPr/>
              <p:nvPr/>
            </p:nvSpPr>
            <p:spPr>
              <a:xfrm>
                <a:off x="2268925" y="47355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2" y="1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3313;p55">
                <a:extLst>
                  <a:ext uri="{FF2B5EF4-FFF2-40B4-BE49-F238E27FC236}">
                    <a16:creationId xmlns:a16="http://schemas.microsoft.com/office/drawing/2014/main" id="{F532B907-893F-BA4F-B71B-C954D2613269}"/>
                  </a:ext>
                </a:extLst>
              </p:cNvPr>
              <p:cNvSpPr/>
              <p:nvPr/>
            </p:nvSpPr>
            <p:spPr>
              <a:xfrm>
                <a:off x="2256500" y="47355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3314;p55">
                <a:extLst>
                  <a:ext uri="{FF2B5EF4-FFF2-40B4-BE49-F238E27FC236}">
                    <a16:creationId xmlns:a16="http://schemas.microsoft.com/office/drawing/2014/main" id="{8E959980-ECA8-BC31-2B49-EC9633700168}"/>
                  </a:ext>
                </a:extLst>
              </p:cNvPr>
              <p:cNvSpPr/>
              <p:nvPr/>
            </p:nvSpPr>
            <p:spPr>
              <a:xfrm>
                <a:off x="2243325" y="47355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78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3315;p55">
                <a:extLst>
                  <a:ext uri="{FF2B5EF4-FFF2-40B4-BE49-F238E27FC236}">
                    <a16:creationId xmlns:a16="http://schemas.microsoft.com/office/drawing/2014/main" id="{E8838827-2195-7589-1B12-0043817F0A55}"/>
                  </a:ext>
                </a:extLst>
              </p:cNvPr>
              <p:cNvSpPr/>
              <p:nvPr/>
            </p:nvSpPr>
            <p:spPr>
              <a:xfrm>
                <a:off x="2230925" y="47355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47" y="1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3316;p55">
                <a:extLst>
                  <a:ext uri="{FF2B5EF4-FFF2-40B4-BE49-F238E27FC236}">
                    <a16:creationId xmlns:a16="http://schemas.microsoft.com/office/drawing/2014/main" id="{0403DAD9-E19E-81A8-3EF7-FBB471301568}"/>
                  </a:ext>
                </a:extLst>
              </p:cNvPr>
              <p:cNvSpPr/>
              <p:nvPr/>
            </p:nvSpPr>
            <p:spPr>
              <a:xfrm>
                <a:off x="2281700" y="474712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79" y="1"/>
                      <a:pt x="1" y="79"/>
                      <a:pt x="1" y="156"/>
                    </a:cubicBezTo>
                    <a:cubicBezTo>
                      <a:pt x="1" y="234"/>
                      <a:pt x="79" y="311"/>
                      <a:pt x="156" y="311"/>
                    </a:cubicBezTo>
                    <a:cubicBezTo>
                      <a:pt x="234" y="311"/>
                      <a:pt x="311" y="234"/>
                      <a:pt x="311" y="156"/>
                    </a:cubicBezTo>
                    <a:cubicBezTo>
                      <a:pt x="311" y="79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3317;p55">
                <a:extLst>
                  <a:ext uri="{FF2B5EF4-FFF2-40B4-BE49-F238E27FC236}">
                    <a16:creationId xmlns:a16="http://schemas.microsoft.com/office/drawing/2014/main" id="{68BA7AAE-0E7D-0F2B-70D6-2421861D1C71}"/>
                  </a:ext>
                </a:extLst>
              </p:cNvPr>
              <p:cNvSpPr/>
              <p:nvPr/>
            </p:nvSpPr>
            <p:spPr>
              <a:xfrm>
                <a:off x="2268925" y="47471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9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3318;p55">
                <a:extLst>
                  <a:ext uri="{FF2B5EF4-FFF2-40B4-BE49-F238E27FC236}">
                    <a16:creationId xmlns:a16="http://schemas.microsoft.com/office/drawing/2014/main" id="{49359F47-8DE0-190B-907C-069DAD32358A}"/>
                  </a:ext>
                </a:extLst>
              </p:cNvPr>
              <p:cNvSpPr/>
              <p:nvPr/>
            </p:nvSpPr>
            <p:spPr>
              <a:xfrm>
                <a:off x="2256500" y="474712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9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3319;p55">
                <a:extLst>
                  <a:ext uri="{FF2B5EF4-FFF2-40B4-BE49-F238E27FC236}">
                    <a16:creationId xmlns:a16="http://schemas.microsoft.com/office/drawing/2014/main" id="{3B617355-75F4-D763-609A-4E1AFFB4CD66}"/>
                  </a:ext>
                </a:extLst>
              </p:cNvPr>
              <p:cNvSpPr/>
              <p:nvPr/>
            </p:nvSpPr>
            <p:spPr>
              <a:xfrm>
                <a:off x="2243325" y="47471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1"/>
                      <a:pt x="1" y="79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9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3320;p55">
                <a:extLst>
                  <a:ext uri="{FF2B5EF4-FFF2-40B4-BE49-F238E27FC236}">
                    <a16:creationId xmlns:a16="http://schemas.microsoft.com/office/drawing/2014/main" id="{C3E1467C-8C8F-7C41-139C-7D5717A64C59}"/>
                  </a:ext>
                </a:extLst>
              </p:cNvPr>
              <p:cNvSpPr/>
              <p:nvPr/>
            </p:nvSpPr>
            <p:spPr>
              <a:xfrm>
                <a:off x="2230925" y="47471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47" y="1"/>
                      <a:pt x="0" y="79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9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3321;p55">
                <a:extLst>
                  <a:ext uri="{FF2B5EF4-FFF2-40B4-BE49-F238E27FC236}">
                    <a16:creationId xmlns:a16="http://schemas.microsoft.com/office/drawing/2014/main" id="{0738BA53-0FA6-5262-8E4A-A60D29E746AC}"/>
                  </a:ext>
                </a:extLst>
              </p:cNvPr>
              <p:cNvSpPr/>
              <p:nvPr/>
            </p:nvSpPr>
            <p:spPr>
              <a:xfrm>
                <a:off x="2281700" y="47587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62"/>
                      <a:pt x="1" y="155"/>
                    </a:cubicBezTo>
                    <a:cubicBezTo>
                      <a:pt x="1" y="233"/>
                      <a:pt x="79" y="310"/>
                      <a:pt x="156" y="310"/>
                    </a:cubicBezTo>
                    <a:cubicBezTo>
                      <a:pt x="234" y="310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3322;p55">
                <a:extLst>
                  <a:ext uri="{FF2B5EF4-FFF2-40B4-BE49-F238E27FC236}">
                    <a16:creationId xmlns:a16="http://schemas.microsoft.com/office/drawing/2014/main" id="{6A399069-FAEF-C065-FDBA-E7E15FFADAE7}"/>
                  </a:ext>
                </a:extLst>
              </p:cNvPr>
              <p:cNvSpPr/>
              <p:nvPr/>
            </p:nvSpPr>
            <p:spPr>
              <a:xfrm>
                <a:off x="2268925" y="47587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62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3323;p55">
                <a:extLst>
                  <a:ext uri="{FF2B5EF4-FFF2-40B4-BE49-F238E27FC236}">
                    <a16:creationId xmlns:a16="http://schemas.microsoft.com/office/drawing/2014/main" id="{0CDA15DE-EA33-4299-23EC-CC1061D88F67}"/>
                  </a:ext>
                </a:extLst>
              </p:cNvPr>
              <p:cNvSpPr/>
              <p:nvPr/>
            </p:nvSpPr>
            <p:spPr>
              <a:xfrm>
                <a:off x="2256500" y="47587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62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3324;p55">
                <a:extLst>
                  <a:ext uri="{FF2B5EF4-FFF2-40B4-BE49-F238E27FC236}">
                    <a16:creationId xmlns:a16="http://schemas.microsoft.com/office/drawing/2014/main" id="{4A15A976-FE74-891F-3156-0C30E927A65E}"/>
                  </a:ext>
                </a:extLst>
              </p:cNvPr>
              <p:cNvSpPr/>
              <p:nvPr/>
            </p:nvSpPr>
            <p:spPr>
              <a:xfrm>
                <a:off x="2243325" y="47587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62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3325;p55">
                <a:extLst>
                  <a:ext uri="{FF2B5EF4-FFF2-40B4-BE49-F238E27FC236}">
                    <a16:creationId xmlns:a16="http://schemas.microsoft.com/office/drawing/2014/main" id="{C47CD53D-453A-2EC3-50E8-D5FED1699053}"/>
                  </a:ext>
                </a:extLst>
              </p:cNvPr>
              <p:cNvSpPr/>
              <p:nvPr/>
            </p:nvSpPr>
            <p:spPr>
              <a:xfrm>
                <a:off x="2230925" y="47587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62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3326;p55">
                <a:extLst>
                  <a:ext uri="{FF2B5EF4-FFF2-40B4-BE49-F238E27FC236}">
                    <a16:creationId xmlns:a16="http://schemas.microsoft.com/office/drawing/2014/main" id="{357D7462-B4E5-2B4C-B40C-66D76002C664}"/>
                  </a:ext>
                </a:extLst>
              </p:cNvPr>
              <p:cNvSpPr/>
              <p:nvPr/>
            </p:nvSpPr>
            <p:spPr>
              <a:xfrm>
                <a:off x="2294900" y="4735500"/>
                <a:ext cx="23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42" extrusionOk="0">
                    <a:moveTo>
                      <a:pt x="0" y="1"/>
                    </a:moveTo>
                    <a:lnTo>
                      <a:pt x="0" y="1241"/>
                    </a:lnTo>
                    <a:lnTo>
                      <a:pt x="93" y="1241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3327;p55">
                <a:extLst>
                  <a:ext uri="{FF2B5EF4-FFF2-40B4-BE49-F238E27FC236}">
                    <a16:creationId xmlns:a16="http://schemas.microsoft.com/office/drawing/2014/main" id="{A9149957-293E-18FD-3232-F309D4F127CC}"/>
                  </a:ext>
                </a:extLst>
              </p:cNvPr>
              <p:cNvSpPr/>
              <p:nvPr/>
            </p:nvSpPr>
            <p:spPr>
              <a:xfrm>
                <a:off x="2224325" y="4671925"/>
                <a:ext cx="200500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1846" extrusionOk="0">
                    <a:moveTo>
                      <a:pt x="1" y="0"/>
                    </a:moveTo>
                    <a:lnTo>
                      <a:pt x="1" y="1846"/>
                    </a:lnTo>
                    <a:lnTo>
                      <a:pt x="8019" y="1846"/>
                    </a:lnTo>
                    <a:lnTo>
                      <a:pt x="80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3328;p55">
                <a:extLst>
                  <a:ext uri="{FF2B5EF4-FFF2-40B4-BE49-F238E27FC236}">
                    <a16:creationId xmlns:a16="http://schemas.microsoft.com/office/drawing/2014/main" id="{70C3A727-1CC9-E4BC-D64D-B6CD65D6155F}"/>
                  </a:ext>
                </a:extLst>
              </p:cNvPr>
              <p:cNvSpPr/>
              <p:nvPr/>
            </p:nvSpPr>
            <p:spPr>
              <a:xfrm>
                <a:off x="2302250" y="467967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3329;p55">
                <a:extLst>
                  <a:ext uri="{FF2B5EF4-FFF2-40B4-BE49-F238E27FC236}">
                    <a16:creationId xmlns:a16="http://schemas.microsoft.com/office/drawing/2014/main" id="{AE1BBC7A-3F58-3C6E-ADD2-F23FA2E4F4D1}"/>
                  </a:ext>
                </a:extLst>
              </p:cNvPr>
              <p:cNvSpPr/>
              <p:nvPr/>
            </p:nvSpPr>
            <p:spPr>
              <a:xfrm>
                <a:off x="2302250" y="4686250"/>
                <a:ext cx="114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3330;p55">
                <a:extLst>
                  <a:ext uri="{FF2B5EF4-FFF2-40B4-BE49-F238E27FC236}">
                    <a16:creationId xmlns:a16="http://schemas.microsoft.com/office/drawing/2014/main" id="{5329B57E-C433-986B-08BB-B71506E597E4}"/>
                  </a:ext>
                </a:extLst>
              </p:cNvPr>
              <p:cNvSpPr/>
              <p:nvPr/>
            </p:nvSpPr>
            <p:spPr>
              <a:xfrm>
                <a:off x="2302250" y="469325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3331;p55">
                <a:extLst>
                  <a:ext uri="{FF2B5EF4-FFF2-40B4-BE49-F238E27FC236}">
                    <a16:creationId xmlns:a16="http://schemas.microsoft.com/office/drawing/2014/main" id="{9D9AECBB-D405-DF49-EFFA-19E502C2109A}"/>
                  </a:ext>
                </a:extLst>
              </p:cNvPr>
              <p:cNvSpPr/>
              <p:nvPr/>
            </p:nvSpPr>
            <p:spPr>
              <a:xfrm>
                <a:off x="2302250" y="469982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3332;p55">
                <a:extLst>
                  <a:ext uri="{FF2B5EF4-FFF2-40B4-BE49-F238E27FC236}">
                    <a16:creationId xmlns:a16="http://schemas.microsoft.com/office/drawing/2014/main" id="{1873B373-0CCC-8B14-2581-2E3C893675CC}"/>
                  </a:ext>
                </a:extLst>
              </p:cNvPr>
              <p:cNvSpPr/>
              <p:nvPr/>
            </p:nvSpPr>
            <p:spPr>
              <a:xfrm>
                <a:off x="2302250" y="4706800"/>
                <a:ext cx="114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3333;p55">
                <a:extLst>
                  <a:ext uri="{FF2B5EF4-FFF2-40B4-BE49-F238E27FC236}">
                    <a16:creationId xmlns:a16="http://schemas.microsoft.com/office/drawing/2014/main" id="{FAA06C0F-0335-F2B4-8556-F2C4E6711A8E}"/>
                  </a:ext>
                </a:extLst>
              </p:cNvPr>
              <p:cNvSpPr/>
              <p:nvPr/>
            </p:nvSpPr>
            <p:spPr>
              <a:xfrm>
                <a:off x="2281700" y="46796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78"/>
                      <a:pt x="1" y="155"/>
                    </a:cubicBezTo>
                    <a:cubicBezTo>
                      <a:pt x="1" y="233"/>
                      <a:pt x="79" y="310"/>
                      <a:pt x="156" y="310"/>
                    </a:cubicBezTo>
                    <a:cubicBezTo>
                      <a:pt x="234" y="310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3334;p55">
                <a:extLst>
                  <a:ext uri="{FF2B5EF4-FFF2-40B4-BE49-F238E27FC236}">
                    <a16:creationId xmlns:a16="http://schemas.microsoft.com/office/drawing/2014/main" id="{E9FA22E2-063B-8E09-DD37-344D12C2E71A}"/>
                  </a:ext>
                </a:extLst>
              </p:cNvPr>
              <p:cNvSpPr/>
              <p:nvPr/>
            </p:nvSpPr>
            <p:spPr>
              <a:xfrm>
                <a:off x="2268925" y="46796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3335;p55">
                <a:extLst>
                  <a:ext uri="{FF2B5EF4-FFF2-40B4-BE49-F238E27FC236}">
                    <a16:creationId xmlns:a16="http://schemas.microsoft.com/office/drawing/2014/main" id="{975B5A01-012A-1C9D-1897-CB0AE2F7DAB3}"/>
                  </a:ext>
                </a:extLst>
              </p:cNvPr>
              <p:cNvSpPr/>
              <p:nvPr/>
            </p:nvSpPr>
            <p:spPr>
              <a:xfrm>
                <a:off x="2256500" y="46796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3336;p55">
                <a:extLst>
                  <a:ext uri="{FF2B5EF4-FFF2-40B4-BE49-F238E27FC236}">
                    <a16:creationId xmlns:a16="http://schemas.microsoft.com/office/drawing/2014/main" id="{8B147E67-BAE0-C54B-C03F-83DDC921FA0E}"/>
                  </a:ext>
                </a:extLst>
              </p:cNvPr>
              <p:cNvSpPr/>
              <p:nvPr/>
            </p:nvSpPr>
            <p:spPr>
              <a:xfrm>
                <a:off x="2243325" y="46796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3337;p55">
                <a:extLst>
                  <a:ext uri="{FF2B5EF4-FFF2-40B4-BE49-F238E27FC236}">
                    <a16:creationId xmlns:a16="http://schemas.microsoft.com/office/drawing/2014/main" id="{287DB6E7-FAC4-93ED-2637-7A18B1CEF8C6}"/>
                  </a:ext>
                </a:extLst>
              </p:cNvPr>
              <p:cNvSpPr/>
              <p:nvPr/>
            </p:nvSpPr>
            <p:spPr>
              <a:xfrm>
                <a:off x="2230925" y="46796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3338;p55">
                <a:extLst>
                  <a:ext uri="{FF2B5EF4-FFF2-40B4-BE49-F238E27FC236}">
                    <a16:creationId xmlns:a16="http://schemas.microsoft.com/office/drawing/2014/main" id="{1AF335C7-2A08-16AD-13DD-DCA350EB77F0}"/>
                  </a:ext>
                </a:extLst>
              </p:cNvPr>
              <p:cNvSpPr/>
              <p:nvPr/>
            </p:nvSpPr>
            <p:spPr>
              <a:xfrm>
                <a:off x="2281700" y="46913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79" y="1"/>
                      <a:pt x="1" y="78"/>
                      <a:pt x="1" y="156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3339;p55">
                <a:extLst>
                  <a:ext uri="{FF2B5EF4-FFF2-40B4-BE49-F238E27FC236}">
                    <a16:creationId xmlns:a16="http://schemas.microsoft.com/office/drawing/2014/main" id="{D0BB79E5-EAD2-E667-2080-31366FEE3157}"/>
                  </a:ext>
                </a:extLst>
              </p:cNvPr>
              <p:cNvSpPr/>
              <p:nvPr/>
            </p:nvSpPr>
            <p:spPr>
              <a:xfrm>
                <a:off x="2268925" y="46913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2" y="1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3340;p55">
                <a:extLst>
                  <a:ext uri="{FF2B5EF4-FFF2-40B4-BE49-F238E27FC236}">
                    <a16:creationId xmlns:a16="http://schemas.microsoft.com/office/drawing/2014/main" id="{C46122C3-FDF0-2F98-C1DA-F263C24C53C1}"/>
                  </a:ext>
                </a:extLst>
              </p:cNvPr>
              <p:cNvSpPr/>
              <p:nvPr/>
            </p:nvSpPr>
            <p:spPr>
              <a:xfrm>
                <a:off x="2256500" y="46913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3341;p55">
                <a:extLst>
                  <a:ext uri="{FF2B5EF4-FFF2-40B4-BE49-F238E27FC236}">
                    <a16:creationId xmlns:a16="http://schemas.microsoft.com/office/drawing/2014/main" id="{823F3F45-4FEB-96C2-6269-472BD2972A68}"/>
                  </a:ext>
                </a:extLst>
              </p:cNvPr>
              <p:cNvSpPr/>
              <p:nvPr/>
            </p:nvSpPr>
            <p:spPr>
              <a:xfrm>
                <a:off x="2243325" y="46913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78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3342;p55">
                <a:extLst>
                  <a:ext uri="{FF2B5EF4-FFF2-40B4-BE49-F238E27FC236}">
                    <a16:creationId xmlns:a16="http://schemas.microsoft.com/office/drawing/2014/main" id="{D1F97B3F-4608-6408-70E9-FEF57C9D66D8}"/>
                  </a:ext>
                </a:extLst>
              </p:cNvPr>
              <p:cNvSpPr/>
              <p:nvPr/>
            </p:nvSpPr>
            <p:spPr>
              <a:xfrm>
                <a:off x="2230925" y="46913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47" y="1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3343;p55">
                <a:extLst>
                  <a:ext uri="{FF2B5EF4-FFF2-40B4-BE49-F238E27FC236}">
                    <a16:creationId xmlns:a16="http://schemas.microsoft.com/office/drawing/2014/main" id="{6F741E66-7AD5-643E-B3AB-20108484979B}"/>
                  </a:ext>
                </a:extLst>
              </p:cNvPr>
              <p:cNvSpPr/>
              <p:nvPr/>
            </p:nvSpPr>
            <p:spPr>
              <a:xfrm>
                <a:off x="2281700" y="470292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79" y="1"/>
                      <a:pt x="1" y="63"/>
                      <a:pt x="1" y="156"/>
                    </a:cubicBezTo>
                    <a:cubicBezTo>
                      <a:pt x="1" y="234"/>
                      <a:pt x="79" y="311"/>
                      <a:pt x="156" y="311"/>
                    </a:cubicBezTo>
                    <a:cubicBezTo>
                      <a:pt x="234" y="311"/>
                      <a:pt x="311" y="234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3344;p55">
                <a:extLst>
                  <a:ext uri="{FF2B5EF4-FFF2-40B4-BE49-F238E27FC236}">
                    <a16:creationId xmlns:a16="http://schemas.microsoft.com/office/drawing/2014/main" id="{A4631BAA-097D-2951-253C-4668683754B2}"/>
                  </a:ext>
                </a:extLst>
              </p:cNvPr>
              <p:cNvSpPr/>
              <p:nvPr/>
            </p:nvSpPr>
            <p:spPr>
              <a:xfrm>
                <a:off x="2268925" y="47029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62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3345;p55">
                <a:extLst>
                  <a:ext uri="{FF2B5EF4-FFF2-40B4-BE49-F238E27FC236}">
                    <a16:creationId xmlns:a16="http://schemas.microsoft.com/office/drawing/2014/main" id="{7D672995-3C57-4477-C21A-7E8DF991A530}"/>
                  </a:ext>
                </a:extLst>
              </p:cNvPr>
              <p:cNvSpPr/>
              <p:nvPr/>
            </p:nvSpPr>
            <p:spPr>
              <a:xfrm>
                <a:off x="2256500" y="470292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3346;p55">
                <a:extLst>
                  <a:ext uri="{FF2B5EF4-FFF2-40B4-BE49-F238E27FC236}">
                    <a16:creationId xmlns:a16="http://schemas.microsoft.com/office/drawing/2014/main" id="{0ABC536C-6D22-ECD5-8B4A-B7D0B33EBAEE}"/>
                  </a:ext>
                </a:extLst>
              </p:cNvPr>
              <p:cNvSpPr/>
              <p:nvPr/>
            </p:nvSpPr>
            <p:spPr>
              <a:xfrm>
                <a:off x="2243325" y="47029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1"/>
                      <a:pt x="1" y="63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3347;p55">
                <a:extLst>
                  <a:ext uri="{FF2B5EF4-FFF2-40B4-BE49-F238E27FC236}">
                    <a16:creationId xmlns:a16="http://schemas.microsoft.com/office/drawing/2014/main" id="{A35D634F-BC8F-A876-4F20-FB6646B70176}"/>
                  </a:ext>
                </a:extLst>
              </p:cNvPr>
              <p:cNvSpPr/>
              <p:nvPr/>
            </p:nvSpPr>
            <p:spPr>
              <a:xfrm>
                <a:off x="2230925" y="47029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47" y="1"/>
                      <a:pt x="0" y="63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3348;p55">
                <a:extLst>
                  <a:ext uri="{FF2B5EF4-FFF2-40B4-BE49-F238E27FC236}">
                    <a16:creationId xmlns:a16="http://schemas.microsoft.com/office/drawing/2014/main" id="{B7A1D28B-6306-A4DE-BC85-ACBC13E1CCBC}"/>
                  </a:ext>
                </a:extLst>
              </p:cNvPr>
              <p:cNvSpPr/>
              <p:nvPr/>
            </p:nvSpPr>
            <p:spPr>
              <a:xfrm>
                <a:off x="2294900" y="4679675"/>
                <a:ext cx="23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42" extrusionOk="0">
                    <a:moveTo>
                      <a:pt x="0" y="0"/>
                    </a:moveTo>
                    <a:lnTo>
                      <a:pt x="0" y="1241"/>
                    </a:lnTo>
                    <a:lnTo>
                      <a:pt x="93" y="1241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3349;p55">
                <a:extLst>
                  <a:ext uri="{FF2B5EF4-FFF2-40B4-BE49-F238E27FC236}">
                    <a16:creationId xmlns:a16="http://schemas.microsoft.com/office/drawing/2014/main" id="{4393CD91-C4C3-0398-5C78-F2E62B20DC41}"/>
                  </a:ext>
                </a:extLst>
              </p:cNvPr>
              <p:cNvSpPr/>
              <p:nvPr/>
            </p:nvSpPr>
            <p:spPr>
              <a:xfrm>
                <a:off x="2224325" y="4616075"/>
                <a:ext cx="200500" cy="46175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1847" extrusionOk="0">
                    <a:moveTo>
                      <a:pt x="1" y="1"/>
                    </a:moveTo>
                    <a:lnTo>
                      <a:pt x="1" y="1846"/>
                    </a:lnTo>
                    <a:lnTo>
                      <a:pt x="8019" y="1846"/>
                    </a:lnTo>
                    <a:lnTo>
                      <a:pt x="80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3350;p55">
                <a:extLst>
                  <a:ext uri="{FF2B5EF4-FFF2-40B4-BE49-F238E27FC236}">
                    <a16:creationId xmlns:a16="http://schemas.microsoft.com/office/drawing/2014/main" id="{C83B3DCE-EB0C-6913-7119-23F20AFF8C07}"/>
                  </a:ext>
                </a:extLst>
              </p:cNvPr>
              <p:cNvSpPr/>
              <p:nvPr/>
            </p:nvSpPr>
            <p:spPr>
              <a:xfrm>
                <a:off x="2302250" y="4623825"/>
                <a:ext cx="114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3351;p55">
                <a:extLst>
                  <a:ext uri="{FF2B5EF4-FFF2-40B4-BE49-F238E27FC236}">
                    <a16:creationId xmlns:a16="http://schemas.microsoft.com/office/drawing/2014/main" id="{401942E5-ED16-1DE1-1FD1-DBD3446EA855}"/>
                  </a:ext>
                </a:extLst>
              </p:cNvPr>
              <p:cNvSpPr/>
              <p:nvPr/>
            </p:nvSpPr>
            <p:spPr>
              <a:xfrm>
                <a:off x="2302250" y="463082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3352;p55">
                <a:extLst>
                  <a:ext uri="{FF2B5EF4-FFF2-40B4-BE49-F238E27FC236}">
                    <a16:creationId xmlns:a16="http://schemas.microsoft.com/office/drawing/2014/main" id="{A31F47EB-C721-D772-8379-E55D4856FB6C}"/>
                  </a:ext>
                </a:extLst>
              </p:cNvPr>
              <p:cNvSpPr/>
              <p:nvPr/>
            </p:nvSpPr>
            <p:spPr>
              <a:xfrm>
                <a:off x="2302250" y="463740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3353;p55">
                <a:extLst>
                  <a:ext uri="{FF2B5EF4-FFF2-40B4-BE49-F238E27FC236}">
                    <a16:creationId xmlns:a16="http://schemas.microsoft.com/office/drawing/2014/main" id="{4D0A283A-FF15-5A1E-B7CD-9E202E98BB8D}"/>
                  </a:ext>
                </a:extLst>
              </p:cNvPr>
              <p:cNvSpPr/>
              <p:nvPr/>
            </p:nvSpPr>
            <p:spPr>
              <a:xfrm>
                <a:off x="2302250" y="4644375"/>
                <a:ext cx="1140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7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3354;p55">
                <a:extLst>
                  <a:ext uri="{FF2B5EF4-FFF2-40B4-BE49-F238E27FC236}">
                    <a16:creationId xmlns:a16="http://schemas.microsoft.com/office/drawing/2014/main" id="{52B6C65D-46F2-6DA7-B89F-23FFEEF9A110}"/>
                  </a:ext>
                </a:extLst>
              </p:cNvPr>
              <p:cNvSpPr/>
              <p:nvPr/>
            </p:nvSpPr>
            <p:spPr>
              <a:xfrm>
                <a:off x="2302250" y="465097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3355;p55">
                <a:extLst>
                  <a:ext uri="{FF2B5EF4-FFF2-40B4-BE49-F238E27FC236}">
                    <a16:creationId xmlns:a16="http://schemas.microsoft.com/office/drawing/2014/main" id="{F0E5781C-FC29-AB5E-86BE-A0A048757F19}"/>
                  </a:ext>
                </a:extLst>
              </p:cNvPr>
              <p:cNvSpPr/>
              <p:nvPr/>
            </p:nvSpPr>
            <p:spPr>
              <a:xfrm>
                <a:off x="2281700" y="462382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79" y="1"/>
                      <a:pt x="1" y="78"/>
                      <a:pt x="1" y="156"/>
                    </a:cubicBezTo>
                    <a:cubicBezTo>
                      <a:pt x="1" y="234"/>
                      <a:pt x="79" y="311"/>
                      <a:pt x="156" y="311"/>
                    </a:cubicBezTo>
                    <a:cubicBezTo>
                      <a:pt x="234" y="311"/>
                      <a:pt x="311" y="234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3356;p55">
                <a:extLst>
                  <a:ext uri="{FF2B5EF4-FFF2-40B4-BE49-F238E27FC236}">
                    <a16:creationId xmlns:a16="http://schemas.microsoft.com/office/drawing/2014/main" id="{A72902B8-CA5D-E700-D7D5-B7837F7AC394}"/>
                  </a:ext>
                </a:extLst>
              </p:cNvPr>
              <p:cNvSpPr/>
              <p:nvPr/>
            </p:nvSpPr>
            <p:spPr>
              <a:xfrm>
                <a:off x="2268925" y="46238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62" y="1"/>
                      <a:pt x="0" y="78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3357;p55">
                <a:extLst>
                  <a:ext uri="{FF2B5EF4-FFF2-40B4-BE49-F238E27FC236}">
                    <a16:creationId xmlns:a16="http://schemas.microsoft.com/office/drawing/2014/main" id="{F9004DEC-C69F-D367-549C-86D39F00F1EE}"/>
                  </a:ext>
                </a:extLst>
              </p:cNvPr>
              <p:cNvSpPr/>
              <p:nvPr/>
            </p:nvSpPr>
            <p:spPr>
              <a:xfrm>
                <a:off x="2256500" y="4623825"/>
                <a:ext cx="78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2" extrusionOk="0">
                    <a:moveTo>
                      <a:pt x="156" y="1"/>
                    </a:moveTo>
                    <a:cubicBezTo>
                      <a:pt x="63" y="1"/>
                      <a:pt x="1" y="78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3358;p55">
                <a:extLst>
                  <a:ext uri="{FF2B5EF4-FFF2-40B4-BE49-F238E27FC236}">
                    <a16:creationId xmlns:a16="http://schemas.microsoft.com/office/drawing/2014/main" id="{F3BB5B0A-F93E-A81C-C480-8C5383E567CD}"/>
                  </a:ext>
                </a:extLst>
              </p:cNvPr>
              <p:cNvSpPr/>
              <p:nvPr/>
            </p:nvSpPr>
            <p:spPr>
              <a:xfrm>
                <a:off x="2243325" y="46238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6" y="1"/>
                    </a:moveTo>
                    <a:cubicBezTo>
                      <a:pt x="78" y="1"/>
                      <a:pt x="1" y="78"/>
                      <a:pt x="1" y="156"/>
                    </a:cubicBezTo>
                    <a:cubicBezTo>
                      <a:pt x="1" y="234"/>
                      <a:pt x="78" y="311"/>
                      <a:pt x="156" y="311"/>
                    </a:cubicBezTo>
                    <a:cubicBezTo>
                      <a:pt x="233" y="311"/>
                      <a:pt x="311" y="234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3359;p55">
                <a:extLst>
                  <a:ext uri="{FF2B5EF4-FFF2-40B4-BE49-F238E27FC236}">
                    <a16:creationId xmlns:a16="http://schemas.microsoft.com/office/drawing/2014/main" id="{2DAA838B-1076-C92F-8AE4-192DF50F9606}"/>
                  </a:ext>
                </a:extLst>
              </p:cNvPr>
              <p:cNvSpPr/>
              <p:nvPr/>
            </p:nvSpPr>
            <p:spPr>
              <a:xfrm>
                <a:off x="2230925" y="4623825"/>
                <a:ext cx="77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2" extrusionOk="0">
                    <a:moveTo>
                      <a:pt x="155" y="1"/>
                    </a:moveTo>
                    <a:cubicBezTo>
                      <a:pt x="47" y="1"/>
                      <a:pt x="0" y="78"/>
                      <a:pt x="0" y="156"/>
                    </a:cubicBezTo>
                    <a:cubicBezTo>
                      <a:pt x="0" y="234"/>
                      <a:pt x="78" y="311"/>
                      <a:pt x="155" y="311"/>
                    </a:cubicBezTo>
                    <a:cubicBezTo>
                      <a:pt x="233" y="311"/>
                      <a:pt x="310" y="234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3360;p55">
                <a:extLst>
                  <a:ext uri="{FF2B5EF4-FFF2-40B4-BE49-F238E27FC236}">
                    <a16:creationId xmlns:a16="http://schemas.microsoft.com/office/drawing/2014/main" id="{1390501B-847C-E979-D875-D7FE51497982}"/>
                  </a:ext>
                </a:extLst>
              </p:cNvPr>
              <p:cNvSpPr/>
              <p:nvPr/>
            </p:nvSpPr>
            <p:spPr>
              <a:xfrm>
                <a:off x="2281700" y="46354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78"/>
                      <a:pt x="1" y="155"/>
                    </a:cubicBezTo>
                    <a:cubicBezTo>
                      <a:pt x="1" y="233"/>
                      <a:pt x="79" y="310"/>
                      <a:pt x="156" y="310"/>
                    </a:cubicBezTo>
                    <a:cubicBezTo>
                      <a:pt x="234" y="310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3361;p55">
                <a:extLst>
                  <a:ext uri="{FF2B5EF4-FFF2-40B4-BE49-F238E27FC236}">
                    <a16:creationId xmlns:a16="http://schemas.microsoft.com/office/drawing/2014/main" id="{3E3D03ED-F271-1056-698C-2924D96957B0}"/>
                  </a:ext>
                </a:extLst>
              </p:cNvPr>
              <p:cNvSpPr/>
              <p:nvPr/>
            </p:nvSpPr>
            <p:spPr>
              <a:xfrm>
                <a:off x="2268925" y="46354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3362;p55">
                <a:extLst>
                  <a:ext uri="{FF2B5EF4-FFF2-40B4-BE49-F238E27FC236}">
                    <a16:creationId xmlns:a16="http://schemas.microsoft.com/office/drawing/2014/main" id="{338EB92E-2DB4-AFA7-4B0F-28D39D3FE089}"/>
                  </a:ext>
                </a:extLst>
              </p:cNvPr>
              <p:cNvSpPr/>
              <p:nvPr/>
            </p:nvSpPr>
            <p:spPr>
              <a:xfrm>
                <a:off x="2256500" y="463547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3363;p55">
                <a:extLst>
                  <a:ext uri="{FF2B5EF4-FFF2-40B4-BE49-F238E27FC236}">
                    <a16:creationId xmlns:a16="http://schemas.microsoft.com/office/drawing/2014/main" id="{BD3EA863-9DF9-6450-1A32-65327635095C}"/>
                  </a:ext>
                </a:extLst>
              </p:cNvPr>
              <p:cNvSpPr/>
              <p:nvPr/>
            </p:nvSpPr>
            <p:spPr>
              <a:xfrm>
                <a:off x="2243325" y="46354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3364;p55">
                <a:extLst>
                  <a:ext uri="{FF2B5EF4-FFF2-40B4-BE49-F238E27FC236}">
                    <a16:creationId xmlns:a16="http://schemas.microsoft.com/office/drawing/2014/main" id="{7F5137CE-4DAA-6250-DA74-05B8BC3546AD}"/>
                  </a:ext>
                </a:extLst>
              </p:cNvPr>
              <p:cNvSpPr/>
              <p:nvPr/>
            </p:nvSpPr>
            <p:spPr>
              <a:xfrm>
                <a:off x="2230925" y="463547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3365;p55">
                <a:extLst>
                  <a:ext uri="{FF2B5EF4-FFF2-40B4-BE49-F238E27FC236}">
                    <a16:creationId xmlns:a16="http://schemas.microsoft.com/office/drawing/2014/main" id="{DDFF41EC-BDAB-71E4-937C-063073FBC217}"/>
                  </a:ext>
                </a:extLst>
              </p:cNvPr>
              <p:cNvSpPr/>
              <p:nvPr/>
            </p:nvSpPr>
            <p:spPr>
              <a:xfrm>
                <a:off x="2281700" y="46471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78"/>
                      <a:pt x="1" y="156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6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3366;p55">
                <a:extLst>
                  <a:ext uri="{FF2B5EF4-FFF2-40B4-BE49-F238E27FC236}">
                    <a16:creationId xmlns:a16="http://schemas.microsoft.com/office/drawing/2014/main" id="{3B1DEC5E-6025-79EE-0D76-4E69DCF6034F}"/>
                  </a:ext>
                </a:extLst>
              </p:cNvPr>
              <p:cNvSpPr/>
              <p:nvPr/>
            </p:nvSpPr>
            <p:spPr>
              <a:xfrm>
                <a:off x="2268925" y="46471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3367;p55">
                <a:extLst>
                  <a:ext uri="{FF2B5EF4-FFF2-40B4-BE49-F238E27FC236}">
                    <a16:creationId xmlns:a16="http://schemas.microsoft.com/office/drawing/2014/main" id="{0823F17B-F4B9-D3D6-2E69-834C36196003}"/>
                  </a:ext>
                </a:extLst>
              </p:cNvPr>
              <p:cNvSpPr/>
              <p:nvPr/>
            </p:nvSpPr>
            <p:spPr>
              <a:xfrm>
                <a:off x="2256500" y="46471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3368;p55">
                <a:extLst>
                  <a:ext uri="{FF2B5EF4-FFF2-40B4-BE49-F238E27FC236}">
                    <a16:creationId xmlns:a16="http://schemas.microsoft.com/office/drawing/2014/main" id="{1CD314CD-3241-2200-82D3-71F774337DAF}"/>
                  </a:ext>
                </a:extLst>
              </p:cNvPr>
              <p:cNvSpPr/>
              <p:nvPr/>
            </p:nvSpPr>
            <p:spPr>
              <a:xfrm>
                <a:off x="2243325" y="46471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3369;p55">
                <a:extLst>
                  <a:ext uri="{FF2B5EF4-FFF2-40B4-BE49-F238E27FC236}">
                    <a16:creationId xmlns:a16="http://schemas.microsoft.com/office/drawing/2014/main" id="{127B9F5D-BE13-AFB4-A896-A7F3A9F34A3D}"/>
                  </a:ext>
                </a:extLst>
              </p:cNvPr>
              <p:cNvSpPr/>
              <p:nvPr/>
            </p:nvSpPr>
            <p:spPr>
              <a:xfrm>
                <a:off x="2230925" y="46471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78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3370;p55">
                <a:extLst>
                  <a:ext uri="{FF2B5EF4-FFF2-40B4-BE49-F238E27FC236}">
                    <a16:creationId xmlns:a16="http://schemas.microsoft.com/office/drawing/2014/main" id="{2EBDCC63-40AC-6AB8-E7B1-EC1610B3024C}"/>
                  </a:ext>
                </a:extLst>
              </p:cNvPr>
              <p:cNvSpPr/>
              <p:nvPr/>
            </p:nvSpPr>
            <p:spPr>
              <a:xfrm>
                <a:off x="2294900" y="4623825"/>
                <a:ext cx="23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42" extrusionOk="0">
                    <a:moveTo>
                      <a:pt x="0" y="1"/>
                    </a:moveTo>
                    <a:lnTo>
                      <a:pt x="0" y="1242"/>
                    </a:lnTo>
                    <a:lnTo>
                      <a:pt x="93" y="1242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3371;p55">
                <a:extLst>
                  <a:ext uri="{FF2B5EF4-FFF2-40B4-BE49-F238E27FC236}">
                    <a16:creationId xmlns:a16="http://schemas.microsoft.com/office/drawing/2014/main" id="{2F1F89E9-E47F-BA57-00D6-AAEF2F12D9F0}"/>
                  </a:ext>
                </a:extLst>
              </p:cNvPr>
              <p:cNvSpPr/>
              <p:nvPr/>
            </p:nvSpPr>
            <p:spPr>
              <a:xfrm>
                <a:off x="2224325" y="4560250"/>
                <a:ext cx="200500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8020" h="1846" extrusionOk="0">
                    <a:moveTo>
                      <a:pt x="1" y="0"/>
                    </a:moveTo>
                    <a:lnTo>
                      <a:pt x="1" y="1846"/>
                    </a:lnTo>
                    <a:lnTo>
                      <a:pt x="8019" y="1846"/>
                    </a:lnTo>
                    <a:lnTo>
                      <a:pt x="80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3372;p55">
                <a:extLst>
                  <a:ext uri="{FF2B5EF4-FFF2-40B4-BE49-F238E27FC236}">
                    <a16:creationId xmlns:a16="http://schemas.microsoft.com/office/drawing/2014/main" id="{811E2F67-58D8-31F4-8241-C948090B8B7D}"/>
                  </a:ext>
                </a:extLst>
              </p:cNvPr>
              <p:cNvSpPr/>
              <p:nvPr/>
            </p:nvSpPr>
            <p:spPr>
              <a:xfrm>
                <a:off x="2302250" y="456840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0"/>
                    </a:moveTo>
                    <a:lnTo>
                      <a:pt x="1" y="155"/>
                    </a:lnTo>
                    <a:lnTo>
                      <a:pt x="4561" y="155"/>
                    </a:lnTo>
                    <a:lnTo>
                      <a:pt x="45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3373;p55">
                <a:extLst>
                  <a:ext uri="{FF2B5EF4-FFF2-40B4-BE49-F238E27FC236}">
                    <a16:creationId xmlns:a16="http://schemas.microsoft.com/office/drawing/2014/main" id="{A778A4E7-8E25-4174-433A-D46641B580CF}"/>
                  </a:ext>
                </a:extLst>
              </p:cNvPr>
              <p:cNvSpPr/>
              <p:nvPr/>
            </p:nvSpPr>
            <p:spPr>
              <a:xfrm>
                <a:off x="2302250" y="457497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3374;p55">
                <a:extLst>
                  <a:ext uri="{FF2B5EF4-FFF2-40B4-BE49-F238E27FC236}">
                    <a16:creationId xmlns:a16="http://schemas.microsoft.com/office/drawing/2014/main" id="{9E075162-2B6B-B718-96C2-239DE88CB1A6}"/>
                  </a:ext>
                </a:extLst>
              </p:cNvPr>
              <p:cNvSpPr/>
              <p:nvPr/>
            </p:nvSpPr>
            <p:spPr>
              <a:xfrm>
                <a:off x="2302250" y="458195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3375;p55">
                <a:extLst>
                  <a:ext uri="{FF2B5EF4-FFF2-40B4-BE49-F238E27FC236}">
                    <a16:creationId xmlns:a16="http://schemas.microsoft.com/office/drawing/2014/main" id="{37ADF234-88FA-A0BB-2AF6-0981CE863353}"/>
                  </a:ext>
                </a:extLst>
              </p:cNvPr>
              <p:cNvSpPr/>
              <p:nvPr/>
            </p:nvSpPr>
            <p:spPr>
              <a:xfrm>
                <a:off x="2302250" y="4588550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3376;p55">
                <a:extLst>
                  <a:ext uri="{FF2B5EF4-FFF2-40B4-BE49-F238E27FC236}">
                    <a16:creationId xmlns:a16="http://schemas.microsoft.com/office/drawing/2014/main" id="{5E837AF8-0C0F-3310-4BE9-06A6837B086D}"/>
                  </a:ext>
                </a:extLst>
              </p:cNvPr>
              <p:cNvSpPr/>
              <p:nvPr/>
            </p:nvSpPr>
            <p:spPr>
              <a:xfrm>
                <a:off x="2302250" y="4595525"/>
                <a:ext cx="1140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156" extrusionOk="0">
                    <a:moveTo>
                      <a:pt x="1" y="1"/>
                    </a:moveTo>
                    <a:lnTo>
                      <a:pt x="1" y="156"/>
                    </a:lnTo>
                    <a:lnTo>
                      <a:pt x="4561" y="156"/>
                    </a:lnTo>
                    <a:lnTo>
                      <a:pt x="456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3377;p55">
                <a:extLst>
                  <a:ext uri="{FF2B5EF4-FFF2-40B4-BE49-F238E27FC236}">
                    <a16:creationId xmlns:a16="http://schemas.microsoft.com/office/drawing/2014/main" id="{43D567AD-8FC1-488D-4C1B-E321F4D57264}"/>
                  </a:ext>
                </a:extLst>
              </p:cNvPr>
              <p:cNvSpPr/>
              <p:nvPr/>
            </p:nvSpPr>
            <p:spPr>
              <a:xfrm>
                <a:off x="2281700" y="45684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78"/>
                      <a:pt x="1" y="155"/>
                    </a:cubicBezTo>
                    <a:cubicBezTo>
                      <a:pt x="1" y="233"/>
                      <a:pt x="79" y="310"/>
                      <a:pt x="156" y="310"/>
                    </a:cubicBezTo>
                    <a:cubicBezTo>
                      <a:pt x="234" y="310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3378;p55">
                <a:extLst>
                  <a:ext uri="{FF2B5EF4-FFF2-40B4-BE49-F238E27FC236}">
                    <a16:creationId xmlns:a16="http://schemas.microsoft.com/office/drawing/2014/main" id="{E41DCCFE-4DF5-0D95-ADAA-1A5659446091}"/>
                  </a:ext>
                </a:extLst>
              </p:cNvPr>
              <p:cNvSpPr/>
              <p:nvPr/>
            </p:nvSpPr>
            <p:spPr>
              <a:xfrm>
                <a:off x="2268925" y="45684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3379;p55">
                <a:extLst>
                  <a:ext uri="{FF2B5EF4-FFF2-40B4-BE49-F238E27FC236}">
                    <a16:creationId xmlns:a16="http://schemas.microsoft.com/office/drawing/2014/main" id="{AF65042D-3CFC-5D57-D424-5D25E5A11F44}"/>
                  </a:ext>
                </a:extLst>
              </p:cNvPr>
              <p:cNvSpPr/>
              <p:nvPr/>
            </p:nvSpPr>
            <p:spPr>
              <a:xfrm>
                <a:off x="2256500" y="456840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3380;p55">
                <a:extLst>
                  <a:ext uri="{FF2B5EF4-FFF2-40B4-BE49-F238E27FC236}">
                    <a16:creationId xmlns:a16="http://schemas.microsoft.com/office/drawing/2014/main" id="{51CB1C44-7DEF-D19A-ECD5-0378C10A1473}"/>
                  </a:ext>
                </a:extLst>
              </p:cNvPr>
              <p:cNvSpPr/>
              <p:nvPr/>
            </p:nvSpPr>
            <p:spPr>
              <a:xfrm>
                <a:off x="2243325" y="45684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78" y="310"/>
                      <a:pt x="156" y="310"/>
                    </a:cubicBezTo>
                    <a:cubicBezTo>
                      <a:pt x="233" y="310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3381;p55">
                <a:extLst>
                  <a:ext uri="{FF2B5EF4-FFF2-40B4-BE49-F238E27FC236}">
                    <a16:creationId xmlns:a16="http://schemas.microsoft.com/office/drawing/2014/main" id="{01B412A9-2584-570F-DF6F-A9339B2B377E}"/>
                  </a:ext>
                </a:extLst>
              </p:cNvPr>
              <p:cNvSpPr/>
              <p:nvPr/>
            </p:nvSpPr>
            <p:spPr>
              <a:xfrm>
                <a:off x="2230925" y="456840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78"/>
                      <a:pt x="0" y="155"/>
                    </a:cubicBezTo>
                    <a:cubicBezTo>
                      <a:pt x="0" y="233"/>
                      <a:pt x="78" y="310"/>
                      <a:pt x="155" y="310"/>
                    </a:cubicBezTo>
                    <a:cubicBezTo>
                      <a:pt x="233" y="310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3382;p55">
                <a:extLst>
                  <a:ext uri="{FF2B5EF4-FFF2-40B4-BE49-F238E27FC236}">
                    <a16:creationId xmlns:a16="http://schemas.microsoft.com/office/drawing/2014/main" id="{37B6CC9F-98D2-CC95-8627-C88F7FC0EA0C}"/>
                  </a:ext>
                </a:extLst>
              </p:cNvPr>
              <p:cNvSpPr/>
              <p:nvPr/>
            </p:nvSpPr>
            <p:spPr>
              <a:xfrm>
                <a:off x="2281700" y="45800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79" y="0"/>
                      <a:pt x="1" y="78"/>
                      <a:pt x="1" y="155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5"/>
                    </a:cubicBezTo>
                    <a:cubicBezTo>
                      <a:pt x="311" y="78"/>
                      <a:pt x="234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3383;p55">
                <a:extLst>
                  <a:ext uri="{FF2B5EF4-FFF2-40B4-BE49-F238E27FC236}">
                    <a16:creationId xmlns:a16="http://schemas.microsoft.com/office/drawing/2014/main" id="{13A4D640-BCA6-3AB6-C395-0535684B1053}"/>
                  </a:ext>
                </a:extLst>
              </p:cNvPr>
              <p:cNvSpPr/>
              <p:nvPr/>
            </p:nvSpPr>
            <p:spPr>
              <a:xfrm>
                <a:off x="2268925" y="45800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62" y="0"/>
                      <a:pt x="0" y="78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3384;p55">
                <a:extLst>
                  <a:ext uri="{FF2B5EF4-FFF2-40B4-BE49-F238E27FC236}">
                    <a16:creationId xmlns:a16="http://schemas.microsoft.com/office/drawing/2014/main" id="{3DB17E78-F0C7-C8C8-0063-EE57A6F310D6}"/>
                  </a:ext>
                </a:extLst>
              </p:cNvPr>
              <p:cNvSpPr/>
              <p:nvPr/>
            </p:nvSpPr>
            <p:spPr>
              <a:xfrm>
                <a:off x="2256500" y="4580025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0"/>
                    </a:moveTo>
                    <a:cubicBezTo>
                      <a:pt x="63" y="0"/>
                      <a:pt x="1" y="78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3385;p55">
                <a:extLst>
                  <a:ext uri="{FF2B5EF4-FFF2-40B4-BE49-F238E27FC236}">
                    <a16:creationId xmlns:a16="http://schemas.microsoft.com/office/drawing/2014/main" id="{6414CA34-CC92-8B69-E313-227B2ADFD294}"/>
                  </a:ext>
                </a:extLst>
              </p:cNvPr>
              <p:cNvSpPr/>
              <p:nvPr/>
            </p:nvSpPr>
            <p:spPr>
              <a:xfrm>
                <a:off x="2243325" y="45800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0"/>
                    </a:moveTo>
                    <a:cubicBezTo>
                      <a:pt x="78" y="0"/>
                      <a:pt x="1" y="78"/>
                      <a:pt x="1" y="155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5"/>
                    </a:cubicBezTo>
                    <a:cubicBezTo>
                      <a:pt x="311" y="78"/>
                      <a:pt x="23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3386;p55">
                <a:extLst>
                  <a:ext uri="{FF2B5EF4-FFF2-40B4-BE49-F238E27FC236}">
                    <a16:creationId xmlns:a16="http://schemas.microsoft.com/office/drawing/2014/main" id="{E463F66C-B42E-3DF3-8877-57880C5FD207}"/>
                  </a:ext>
                </a:extLst>
              </p:cNvPr>
              <p:cNvSpPr/>
              <p:nvPr/>
            </p:nvSpPr>
            <p:spPr>
              <a:xfrm>
                <a:off x="2230925" y="4580025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0"/>
                    </a:moveTo>
                    <a:cubicBezTo>
                      <a:pt x="47" y="0"/>
                      <a:pt x="0" y="78"/>
                      <a:pt x="0" y="155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5"/>
                    </a:cubicBezTo>
                    <a:cubicBezTo>
                      <a:pt x="310" y="78"/>
                      <a:pt x="233" y="0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3387;p55">
                <a:extLst>
                  <a:ext uri="{FF2B5EF4-FFF2-40B4-BE49-F238E27FC236}">
                    <a16:creationId xmlns:a16="http://schemas.microsoft.com/office/drawing/2014/main" id="{7216377E-AD46-2CA0-C07A-74461DA03348}"/>
                  </a:ext>
                </a:extLst>
              </p:cNvPr>
              <p:cNvSpPr/>
              <p:nvPr/>
            </p:nvSpPr>
            <p:spPr>
              <a:xfrm>
                <a:off x="2281700" y="45916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79" y="1"/>
                      <a:pt x="1" y="47"/>
                      <a:pt x="1" y="156"/>
                    </a:cubicBezTo>
                    <a:cubicBezTo>
                      <a:pt x="1" y="233"/>
                      <a:pt x="79" y="311"/>
                      <a:pt x="156" y="311"/>
                    </a:cubicBezTo>
                    <a:cubicBezTo>
                      <a:pt x="234" y="311"/>
                      <a:pt x="311" y="233"/>
                      <a:pt x="311" y="156"/>
                    </a:cubicBezTo>
                    <a:cubicBezTo>
                      <a:pt x="311" y="78"/>
                      <a:pt x="234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3388;p55">
                <a:extLst>
                  <a:ext uri="{FF2B5EF4-FFF2-40B4-BE49-F238E27FC236}">
                    <a16:creationId xmlns:a16="http://schemas.microsoft.com/office/drawing/2014/main" id="{272F5FEC-8725-7F44-20BC-870CF0B5F762}"/>
                  </a:ext>
                </a:extLst>
              </p:cNvPr>
              <p:cNvSpPr/>
              <p:nvPr/>
            </p:nvSpPr>
            <p:spPr>
              <a:xfrm>
                <a:off x="2268925" y="45916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2" y="1"/>
                      <a:pt x="0" y="47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3389;p55">
                <a:extLst>
                  <a:ext uri="{FF2B5EF4-FFF2-40B4-BE49-F238E27FC236}">
                    <a16:creationId xmlns:a16="http://schemas.microsoft.com/office/drawing/2014/main" id="{EBC87A86-FE8A-4683-9F0C-FF1C58CFFD54}"/>
                  </a:ext>
                </a:extLst>
              </p:cNvPr>
              <p:cNvSpPr/>
              <p:nvPr/>
            </p:nvSpPr>
            <p:spPr>
              <a:xfrm>
                <a:off x="2256500" y="4591650"/>
                <a:ext cx="780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311" extrusionOk="0">
                    <a:moveTo>
                      <a:pt x="156" y="1"/>
                    </a:moveTo>
                    <a:cubicBezTo>
                      <a:pt x="63" y="1"/>
                      <a:pt x="1" y="47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3390;p55">
                <a:extLst>
                  <a:ext uri="{FF2B5EF4-FFF2-40B4-BE49-F238E27FC236}">
                    <a16:creationId xmlns:a16="http://schemas.microsoft.com/office/drawing/2014/main" id="{6454DA10-9EDE-7D2B-29A3-BF409C849AA6}"/>
                  </a:ext>
                </a:extLst>
              </p:cNvPr>
              <p:cNvSpPr/>
              <p:nvPr/>
            </p:nvSpPr>
            <p:spPr>
              <a:xfrm>
                <a:off x="2243325" y="45916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6" y="1"/>
                    </a:moveTo>
                    <a:cubicBezTo>
                      <a:pt x="78" y="1"/>
                      <a:pt x="1" y="47"/>
                      <a:pt x="1" y="156"/>
                    </a:cubicBezTo>
                    <a:cubicBezTo>
                      <a:pt x="1" y="233"/>
                      <a:pt x="78" y="311"/>
                      <a:pt x="156" y="311"/>
                    </a:cubicBezTo>
                    <a:cubicBezTo>
                      <a:pt x="233" y="311"/>
                      <a:pt x="311" y="233"/>
                      <a:pt x="311" y="156"/>
                    </a:cubicBezTo>
                    <a:cubicBezTo>
                      <a:pt x="311" y="78"/>
                      <a:pt x="23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3391;p55">
                <a:extLst>
                  <a:ext uri="{FF2B5EF4-FFF2-40B4-BE49-F238E27FC236}">
                    <a16:creationId xmlns:a16="http://schemas.microsoft.com/office/drawing/2014/main" id="{48649345-0644-D1E3-A0CB-90B486613397}"/>
                  </a:ext>
                </a:extLst>
              </p:cNvPr>
              <p:cNvSpPr/>
              <p:nvPr/>
            </p:nvSpPr>
            <p:spPr>
              <a:xfrm>
                <a:off x="2230925" y="4591650"/>
                <a:ext cx="77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47" y="1"/>
                      <a:pt x="0" y="47"/>
                      <a:pt x="0" y="156"/>
                    </a:cubicBezTo>
                    <a:cubicBezTo>
                      <a:pt x="0" y="233"/>
                      <a:pt x="78" y="311"/>
                      <a:pt x="155" y="311"/>
                    </a:cubicBezTo>
                    <a:cubicBezTo>
                      <a:pt x="233" y="311"/>
                      <a:pt x="310" y="233"/>
                      <a:pt x="310" y="156"/>
                    </a:cubicBezTo>
                    <a:cubicBezTo>
                      <a:pt x="310" y="78"/>
                      <a:pt x="233" y="1"/>
                      <a:pt x="1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3392;p55">
                <a:extLst>
                  <a:ext uri="{FF2B5EF4-FFF2-40B4-BE49-F238E27FC236}">
                    <a16:creationId xmlns:a16="http://schemas.microsoft.com/office/drawing/2014/main" id="{A92B1D1B-10CE-0F4A-1035-CD76CA129A15}"/>
                  </a:ext>
                </a:extLst>
              </p:cNvPr>
              <p:cNvSpPr/>
              <p:nvPr/>
            </p:nvSpPr>
            <p:spPr>
              <a:xfrm>
                <a:off x="2294900" y="4568400"/>
                <a:ext cx="2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41" extrusionOk="0">
                    <a:moveTo>
                      <a:pt x="0" y="0"/>
                    </a:moveTo>
                    <a:lnTo>
                      <a:pt x="0" y="1241"/>
                    </a:lnTo>
                    <a:lnTo>
                      <a:pt x="93" y="1241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3393;p55">
                <a:extLst>
                  <a:ext uri="{FF2B5EF4-FFF2-40B4-BE49-F238E27FC236}">
                    <a16:creationId xmlns:a16="http://schemas.microsoft.com/office/drawing/2014/main" id="{BD21555D-06FD-D97A-77F1-C5A53DD03D9C}"/>
                  </a:ext>
                </a:extLst>
              </p:cNvPr>
              <p:cNvSpPr/>
              <p:nvPr/>
            </p:nvSpPr>
            <p:spPr>
              <a:xfrm>
                <a:off x="2257275" y="4522250"/>
                <a:ext cx="26370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575" extrusionOk="0">
                    <a:moveTo>
                      <a:pt x="1" y="0"/>
                    </a:moveTo>
                    <a:lnTo>
                      <a:pt x="1" y="574"/>
                    </a:lnTo>
                    <a:lnTo>
                      <a:pt x="10547" y="574"/>
                    </a:lnTo>
                    <a:lnTo>
                      <a:pt x="105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3394;p55">
                <a:extLst>
                  <a:ext uri="{FF2B5EF4-FFF2-40B4-BE49-F238E27FC236}">
                    <a16:creationId xmlns:a16="http://schemas.microsoft.com/office/drawing/2014/main" id="{444D995D-9FE3-90B0-CA1E-5D465A815DA9}"/>
                  </a:ext>
                </a:extLst>
              </p:cNvPr>
              <p:cNvSpPr/>
              <p:nvPr/>
            </p:nvSpPr>
            <p:spPr>
              <a:xfrm>
                <a:off x="2058750" y="5011175"/>
                <a:ext cx="911225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36449" h="95" extrusionOk="0">
                    <a:moveTo>
                      <a:pt x="18225" y="1"/>
                    </a:moveTo>
                    <a:lnTo>
                      <a:pt x="9105" y="17"/>
                    </a:lnTo>
                    <a:lnTo>
                      <a:pt x="4561" y="17"/>
                    </a:lnTo>
                    <a:lnTo>
                      <a:pt x="1" y="48"/>
                    </a:lnTo>
                    <a:lnTo>
                      <a:pt x="4561" y="63"/>
                    </a:lnTo>
                    <a:lnTo>
                      <a:pt x="9105" y="79"/>
                    </a:lnTo>
                    <a:lnTo>
                      <a:pt x="18225" y="94"/>
                    </a:lnTo>
                    <a:lnTo>
                      <a:pt x="27329" y="79"/>
                    </a:lnTo>
                    <a:lnTo>
                      <a:pt x="31889" y="63"/>
                    </a:lnTo>
                    <a:lnTo>
                      <a:pt x="36448" y="48"/>
                    </a:lnTo>
                    <a:lnTo>
                      <a:pt x="31889" y="17"/>
                    </a:lnTo>
                    <a:lnTo>
                      <a:pt x="27329" y="17"/>
                    </a:lnTo>
                    <a:lnTo>
                      <a:pt x="182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3395;p55">
                <a:extLst>
                  <a:ext uri="{FF2B5EF4-FFF2-40B4-BE49-F238E27FC236}">
                    <a16:creationId xmlns:a16="http://schemas.microsoft.com/office/drawing/2014/main" id="{19A5B8C8-5064-3969-C4F8-B7F4B5715F8E}"/>
                  </a:ext>
                </a:extLst>
              </p:cNvPr>
              <p:cNvSpPr/>
              <p:nvPr/>
            </p:nvSpPr>
            <p:spPr>
              <a:xfrm>
                <a:off x="2473650" y="4795225"/>
                <a:ext cx="146200" cy="191600"/>
              </a:xfrm>
              <a:custGeom>
                <a:avLst/>
                <a:gdLst/>
                <a:ahLst/>
                <a:cxnLst/>
                <a:rect l="l" t="t" r="r" b="b"/>
                <a:pathLst>
                  <a:path w="5848" h="7664" extrusionOk="0">
                    <a:moveTo>
                      <a:pt x="3831" y="0"/>
                    </a:moveTo>
                    <a:lnTo>
                      <a:pt x="1241" y="2109"/>
                    </a:lnTo>
                    <a:cubicBezTo>
                      <a:pt x="729" y="2513"/>
                      <a:pt x="310" y="2869"/>
                      <a:pt x="109" y="3071"/>
                    </a:cubicBezTo>
                    <a:cubicBezTo>
                      <a:pt x="31" y="3149"/>
                      <a:pt x="0" y="3211"/>
                      <a:pt x="0" y="3226"/>
                    </a:cubicBezTo>
                    <a:cubicBezTo>
                      <a:pt x="16" y="3459"/>
                      <a:pt x="3102" y="7553"/>
                      <a:pt x="3257" y="7646"/>
                    </a:cubicBezTo>
                    <a:cubicBezTo>
                      <a:pt x="3274" y="7658"/>
                      <a:pt x="3292" y="7663"/>
                      <a:pt x="3312" y="7663"/>
                    </a:cubicBezTo>
                    <a:cubicBezTo>
                      <a:pt x="3476" y="7663"/>
                      <a:pt x="3724" y="7294"/>
                      <a:pt x="3738" y="7073"/>
                    </a:cubicBezTo>
                    <a:cubicBezTo>
                      <a:pt x="3738" y="6824"/>
                      <a:pt x="3273" y="4715"/>
                      <a:pt x="3273" y="4715"/>
                    </a:cubicBezTo>
                    <a:lnTo>
                      <a:pt x="5847" y="2590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3396;p55">
                <a:extLst>
                  <a:ext uri="{FF2B5EF4-FFF2-40B4-BE49-F238E27FC236}">
                    <a16:creationId xmlns:a16="http://schemas.microsoft.com/office/drawing/2014/main" id="{270461C9-BCD0-7BA0-3539-AC053F4109E7}"/>
                  </a:ext>
                </a:extLst>
              </p:cNvPr>
              <p:cNvSpPr/>
              <p:nvPr/>
            </p:nvSpPr>
            <p:spPr>
              <a:xfrm>
                <a:off x="2472875" y="4837100"/>
                <a:ext cx="95800" cy="149725"/>
              </a:xfrm>
              <a:custGeom>
                <a:avLst/>
                <a:gdLst/>
                <a:ahLst/>
                <a:cxnLst/>
                <a:rect l="l" t="t" r="r" b="b"/>
                <a:pathLst>
                  <a:path w="3832" h="5989" extrusionOk="0">
                    <a:moveTo>
                      <a:pt x="1799" y="0"/>
                    </a:moveTo>
                    <a:lnTo>
                      <a:pt x="1256" y="434"/>
                    </a:lnTo>
                    <a:cubicBezTo>
                      <a:pt x="745" y="838"/>
                      <a:pt x="326" y="1194"/>
                      <a:pt x="124" y="1396"/>
                    </a:cubicBezTo>
                    <a:cubicBezTo>
                      <a:pt x="93" y="1443"/>
                      <a:pt x="31" y="1505"/>
                      <a:pt x="0" y="1551"/>
                    </a:cubicBezTo>
                    <a:cubicBezTo>
                      <a:pt x="31" y="1784"/>
                      <a:pt x="3102" y="5878"/>
                      <a:pt x="3257" y="5971"/>
                    </a:cubicBezTo>
                    <a:cubicBezTo>
                      <a:pt x="3276" y="5983"/>
                      <a:pt x="3295" y="5988"/>
                      <a:pt x="3316" y="5988"/>
                    </a:cubicBezTo>
                    <a:cubicBezTo>
                      <a:pt x="3488" y="5988"/>
                      <a:pt x="3726" y="5619"/>
                      <a:pt x="3754" y="5398"/>
                    </a:cubicBezTo>
                    <a:cubicBezTo>
                      <a:pt x="3754" y="5149"/>
                      <a:pt x="3288" y="3040"/>
                      <a:pt x="3288" y="3040"/>
                    </a:cubicBezTo>
                    <a:lnTo>
                      <a:pt x="3831" y="2621"/>
                    </a:lnTo>
                    <a:lnTo>
                      <a:pt x="1799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3397;p55">
                <a:extLst>
                  <a:ext uri="{FF2B5EF4-FFF2-40B4-BE49-F238E27FC236}">
                    <a16:creationId xmlns:a16="http://schemas.microsoft.com/office/drawing/2014/main" id="{2C6D73FD-F9B2-F530-7532-4E9DA497B4D7}"/>
                  </a:ext>
                </a:extLst>
              </p:cNvPr>
              <p:cNvSpPr/>
              <p:nvPr/>
            </p:nvSpPr>
            <p:spPr>
              <a:xfrm>
                <a:off x="2472475" y="4847950"/>
                <a:ext cx="93875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3755" h="5582" extrusionOk="0">
                    <a:moveTo>
                      <a:pt x="1288" y="0"/>
                    </a:moveTo>
                    <a:lnTo>
                      <a:pt x="1272" y="16"/>
                    </a:lnTo>
                    <a:cubicBezTo>
                      <a:pt x="559" y="574"/>
                      <a:pt x="1" y="1071"/>
                      <a:pt x="1" y="1148"/>
                    </a:cubicBezTo>
                    <a:cubicBezTo>
                      <a:pt x="32" y="1381"/>
                      <a:pt x="3103" y="5460"/>
                      <a:pt x="3258" y="5568"/>
                    </a:cubicBezTo>
                    <a:cubicBezTo>
                      <a:pt x="3272" y="5577"/>
                      <a:pt x="3288" y="5581"/>
                      <a:pt x="3305" y="5581"/>
                    </a:cubicBezTo>
                    <a:cubicBezTo>
                      <a:pt x="3469" y="5581"/>
                      <a:pt x="3723" y="5205"/>
                      <a:pt x="3723" y="4995"/>
                    </a:cubicBezTo>
                    <a:cubicBezTo>
                      <a:pt x="3754" y="4746"/>
                      <a:pt x="3258" y="2653"/>
                      <a:pt x="3258" y="2653"/>
                    </a:cubicBezTo>
                    <a:lnTo>
                      <a:pt x="3304" y="2622"/>
                    </a:lnTo>
                    <a:lnTo>
                      <a:pt x="128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3398;p55">
                <a:extLst>
                  <a:ext uri="{FF2B5EF4-FFF2-40B4-BE49-F238E27FC236}">
                    <a16:creationId xmlns:a16="http://schemas.microsoft.com/office/drawing/2014/main" id="{B4DD2443-5EEF-ECB3-881F-A04EC546E987}"/>
                  </a:ext>
                </a:extLst>
              </p:cNvPr>
              <p:cNvSpPr/>
              <p:nvPr/>
            </p:nvSpPr>
            <p:spPr>
              <a:xfrm>
                <a:off x="2478300" y="4878975"/>
                <a:ext cx="78925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41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97" y="714"/>
                      <a:pt x="2606" y="3490"/>
                      <a:pt x="3149" y="4141"/>
                    </a:cubicBezTo>
                    <a:cubicBezTo>
                      <a:pt x="2637" y="3443"/>
                      <a:pt x="543" y="652"/>
                      <a:pt x="0" y="0"/>
                    </a:cubicBezTo>
                    <a:close/>
                    <a:moveTo>
                      <a:pt x="3149" y="4141"/>
                    </a:moveTo>
                    <a:cubicBezTo>
                      <a:pt x="3149" y="4157"/>
                      <a:pt x="3153" y="4165"/>
                      <a:pt x="3155" y="4165"/>
                    </a:cubicBezTo>
                    <a:cubicBezTo>
                      <a:pt x="3157" y="4165"/>
                      <a:pt x="3157" y="4157"/>
                      <a:pt x="3149" y="41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3399;p55">
                <a:extLst>
                  <a:ext uri="{FF2B5EF4-FFF2-40B4-BE49-F238E27FC236}">
                    <a16:creationId xmlns:a16="http://schemas.microsoft.com/office/drawing/2014/main" id="{04808DE0-5566-7620-3425-1D5BC80717CA}"/>
                  </a:ext>
                </a:extLst>
              </p:cNvPr>
              <p:cNvSpPr/>
              <p:nvPr/>
            </p:nvSpPr>
            <p:spPr>
              <a:xfrm>
                <a:off x="2538000" y="4902225"/>
                <a:ext cx="209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699" extrusionOk="0">
                    <a:moveTo>
                      <a:pt x="16" y="1"/>
                    </a:moveTo>
                    <a:cubicBezTo>
                      <a:pt x="1" y="1"/>
                      <a:pt x="1" y="16"/>
                      <a:pt x="16" y="16"/>
                    </a:cubicBezTo>
                    <a:cubicBezTo>
                      <a:pt x="295" y="218"/>
                      <a:pt x="559" y="451"/>
                      <a:pt x="792" y="699"/>
                    </a:cubicBezTo>
                    <a:lnTo>
                      <a:pt x="838" y="699"/>
                    </a:lnTo>
                    <a:cubicBezTo>
                      <a:pt x="823" y="699"/>
                      <a:pt x="823" y="699"/>
                      <a:pt x="823" y="683"/>
                    </a:cubicBezTo>
                    <a:cubicBezTo>
                      <a:pt x="652" y="373"/>
                      <a:pt x="373" y="78"/>
                      <a:pt x="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3400;p55">
                <a:extLst>
                  <a:ext uri="{FF2B5EF4-FFF2-40B4-BE49-F238E27FC236}">
                    <a16:creationId xmlns:a16="http://schemas.microsoft.com/office/drawing/2014/main" id="{F1549B10-651E-79BC-3021-F9C32395854A}"/>
                  </a:ext>
                </a:extLst>
              </p:cNvPr>
              <p:cNvSpPr/>
              <p:nvPr/>
            </p:nvSpPr>
            <p:spPr>
              <a:xfrm>
                <a:off x="2538400" y="4909600"/>
                <a:ext cx="2057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06" extrusionOk="0">
                    <a:moveTo>
                      <a:pt x="31" y="0"/>
                    </a:moveTo>
                    <a:cubicBezTo>
                      <a:pt x="0" y="0"/>
                      <a:pt x="0" y="16"/>
                      <a:pt x="31" y="16"/>
                    </a:cubicBezTo>
                    <a:cubicBezTo>
                      <a:pt x="295" y="202"/>
                      <a:pt x="574" y="435"/>
                      <a:pt x="776" y="698"/>
                    </a:cubicBezTo>
                    <a:cubicBezTo>
                      <a:pt x="776" y="698"/>
                      <a:pt x="790" y="705"/>
                      <a:pt x="803" y="705"/>
                    </a:cubicBezTo>
                    <a:cubicBezTo>
                      <a:pt x="810" y="705"/>
                      <a:pt x="817" y="704"/>
                      <a:pt x="822" y="698"/>
                    </a:cubicBezTo>
                    <a:lnTo>
                      <a:pt x="822" y="667"/>
                    </a:lnTo>
                    <a:cubicBezTo>
                      <a:pt x="667" y="357"/>
                      <a:pt x="373" y="78"/>
                      <a:pt x="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3401;p55">
                <a:extLst>
                  <a:ext uri="{FF2B5EF4-FFF2-40B4-BE49-F238E27FC236}">
                    <a16:creationId xmlns:a16="http://schemas.microsoft.com/office/drawing/2014/main" id="{E43DD55B-9761-E484-B64B-8246A29F47CF}"/>
                  </a:ext>
                </a:extLst>
              </p:cNvPr>
              <p:cNvSpPr/>
              <p:nvPr/>
            </p:nvSpPr>
            <p:spPr>
              <a:xfrm>
                <a:off x="2539550" y="4916575"/>
                <a:ext cx="20200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699" extrusionOk="0">
                    <a:moveTo>
                      <a:pt x="16" y="1"/>
                    </a:moveTo>
                    <a:cubicBezTo>
                      <a:pt x="1" y="1"/>
                      <a:pt x="1" y="32"/>
                      <a:pt x="16" y="32"/>
                    </a:cubicBezTo>
                    <a:cubicBezTo>
                      <a:pt x="280" y="218"/>
                      <a:pt x="559" y="450"/>
                      <a:pt x="776" y="699"/>
                    </a:cubicBezTo>
                    <a:lnTo>
                      <a:pt x="807" y="699"/>
                    </a:lnTo>
                    <a:lnTo>
                      <a:pt x="807" y="683"/>
                    </a:lnTo>
                    <a:cubicBezTo>
                      <a:pt x="652" y="373"/>
                      <a:pt x="373" y="78"/>
                      <a:pt x="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3402;p55">
                <a:extLst>
                  <a:ext uri="{FF2B5EF4-FFF2-40B4-BE49-F238E27FC236}">
                    <a16:creationId xmlns:a16="http://schemas.microsoft.com/office/drawing/2014/main" id="{AA7980F5-E9DD-3DF8-83B0-5F43438F8ACA}"/>
                  </a:ext>
                </a:extLst>
              </p:cNvPr>
              <p:cNvSpPr/>
              <p:nvPr/>
            </p:nvSpPr>
            <p:spPr>
              <a:xfrm>
                <a:off x="2505450" y="4518375"/>
                <a:ext cx="200475" cy="403650"/>
              </a:xfrm>
              <a:custGeom>
                <a:avLst/>
                <a:gdLst/>
                <a:ahLst/>
                <a:cxnLst/>
                <a:rect l="l" t="t" r="r" b="b"/>
                <a:pathLst>
                  <a:path w="8019" h="16146" extrusionOk="0">
                    <a:moveTo>
                      <a:pt x="1830" y="0"/>
                    </a:moveTo>
                    <a:cubicBezTo>
                      <a:pt x="1846" y="0"/>
                      <a:pt x="4157" y="7678"/>
                      <a:pt x="3986" y="8562"/>
                    </a:cubicBezTo>
                    <a:cubicBezTo>
                      <a:pt x="3800" y="9477"/>
                      <a:pt x="0" y="13106"/>
                      <a:pt x="0" y="13106"/>
                    </a:cubicBezTo>
                    <a:lnTo>
                      <a:pt x="2637" y="16146"/>
                    </a:lnTo>
                    <a:cubicBezTo>
                      <a:pt x="2637" y="16146"/>
                      <a:pt x="8018" y="10795"/>
                      <a:pt x="7724" y="8779"/>
                    </a:cubicBezTo>
                    <a:cubicBezTo>
                      <a:pt x="7476" y="7042"/>
                      <a:pt x="4855" y="0"/>
                      <a:pt x="4855" y="0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3403;p55">
                <a:extLst>
                  <a:ext uri="{FF2B5EF4-FFF2-40B4-BE49-F238E27FC236}">
                    <a16:creationId xmlns:a16="http://schemas.microsoft.com/office/drawing/2014/main" id="{3323A31B-ADBF-5841-CD5E-C8AF350B139C}"/>
                  </a:ext>
                </a:extLst>
              </p:cNvPr>
              <p:cNvSpPr/>
              <p:nvPr/>
            </p:nvSpPr>
            <p:spPr>
              <a:xfrm>
                <a:off x="2505450" y="4518375"/>
                <a:ext cx="200475" cy="403650"/>
              </a:xfrm>
              <a:custGeom>
                <a:avLst/>
                <a:gdLst/>
                <a:ahLst/>
                <a:cxnLst/>
                <a:rect l="l" t="t" r="r" b="b"/>
                <a:pathLst>
                  <a:path w="8019" h="16146" extrusionOk="0">
                    <a:moveTo>
                      <a:pt x="1830" y="0"/>
                    </a:moveTo>
                    <a:cubicBezTo>
                      <a:pt x="1846" y="0"/>
                      <a:pt x="4157" y="7678"/>
                      <a:pt x="3986" y="8562"/>
                    </a:cubicBezTo>
                    <a:cubicBezTo>
                      <a:pt x="3800" y="9477"/>
                      <a:pt x="0" y="13106"/>
                      <a:pt x="0" y="13106"/>
                    </a:cubicBezTo>
                    <a:lnTo>
                      <a:pt x="2637" y="16146"/>
                    </a:lnTo>
                    <a:cubicBezTo>
                      <a:pt x="2637" y="16146"/>
                      <a:pt x="8018" y="10795"/>
                      <a:pt x="7724" y="8779"/>
                    </a:cubicBezTo>
                    <a:cubicBezTo>
                      <a:pt x="7476" y="7042"/>
                      <a:pt x="4855" y="0"/>
                      <a:pt x="4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3404;p55">
                <a:extLst>
                  <a:ext uri="{FF2B5EF4-FFF2-40B4-BE49-F238E27FC236}">
                    <a16:creationId xmlns:a16="http://schemas.microsoft.com/office/drawing/2014/main" id="{8B9002A9-8189-A04F-F1A1-83BE985F5831}"/>
                  </a:ext>
                </a:extLst>
              </p:cNvPr>
              <p:cNvSpPr/>
              <p:nvPr/>
            </p:nvSpPr>
            <p:spPr>
              <a:xfrm>
                <a:off x="2526375" y="4840975"/>
                <a:ext cx="5275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2529" extrusionOk="0">
                    <a:moveTo>
                      <a:pt x="1" y="0"/>
                    </a:moveTo>
                    <a:cubicBezTo>
                      <a:pt x="140" y="233"/>
                      <a:pt x="1303" y="1598"/>
                      <a:pt x="1474" y="1815"/>
                    </a:cubicBezTo>
                    <a:cubicBezTo>
                      <a:pt x="1831" y="2234"/>
                      <a:pt x="1722" y="2125"/>
                      <a:pt x="2110" y="2528"/>
                    </a:cubicBezTo>
                    <a:cubicBezTo>
                      <a:pt x="1769" y="2094"/>
                      <a:pt x="1862" y="2218"/>
                      <a:pt x="1505" y="1768"/>
                    </a:cubicBezTo>
                    <a:cubicBezTo>
                      <a:pt x="1334" y="1551"/>
                      <a:pt x="187" y="18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3405;p55">
                <a:extLst>
                  <a:ext uri="{FF2B5EF4-FFF2-40B4-BE49-F238E27FC236}">
                    <a16:creationId xmlns:a16="http://schemas.microsoft.com/office/drawing/2014/main" id="{76190EFB-A36F-FAAE-D106-69210CC91E68}"/>
                  </a:ext>
                </a:extLst>
              </p:cNvPr>
              <p:cNvSpPr/>
              <p:nvPr/>
            </p:nvSpPr>
            <p:spPr>
              <a:xfrm>
                <a:off x="2531425" y="4526525"/>
                <a:ext cx="84150" cy="310200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2408" extrusionOk="0">
                    <a:moveTo>
                      <a:pt x="1194" y="0"/>
                    </a:moveTo>
                    <a:lnTo>
                      <a:pt x="2001" y="2668"/>
                    </a:lnTo>
                    <a:cubicBezTo>
                      <a:pt x="2265" y="3567"/>
                      <a:pt x="2497" y="4467"/>
                      <a:pt x="2730" y="5351"/>
                    </a:cubicBezTo>
                    <a:cubicBezTo>
                      <a:pt x="2838" y="5801"/>
                      <a:pt x="2931" y="6266"/>
                      <a:pt x="3040" y="6700"/>
                    </a:cubicBezTo>
                    <a:cubicBezTo>
                      <a:pt x="3087" y="6933"/>
                      <a:pt x="3133" y="7150"/>
                      <a:pt x="3195" y="7383"/>
                    </a:cubicBezTo>
                    <a:cubicBezTo>
                      <a:pt x="3242" y="7615"/>
                      <a:pt x="3288" y="7848"/>
                      <a:pt x="3319" y="8081"/>
                    </a:cubicBezTo>
                    <a:cubicBezTo>
                      <a:pt x="3319" y="8298"/>
                      <a:pt x="3273" y="8530"/>
                      <a:pt x="3149" y="8701"/>
                    </a:cubicBezTo>
                    <a:cubicBezTo>
                      <a:pt x="3040" y="8903"/>
                      <a:pt x="2900" y="9073"/>
                      <a:pt x="2792" y="9244"/>
                    </a:cubicBezTo>
                    <a:cubicBezTo>
                      <a:pt x="2528" y="9600"/>
                      <a:pt x="78" y="12330"/>
                      <a:pt x="0" y="12408"/>
                    </a:cubicBezTo>
                    <a:cubicBezTo>
                      <a:pt x="326" y="12113"/>
                      <a:pt x="2420" y="9849"/>
                      <a:pt x="2668" y="9492"/>
                    </a:cubicBezTo>
                    <a:cubicBezTo>
                      <a:pt x="2807" y="9321"/>
                      <a:pt x="2916" y="9151"/>
                      <a:pt x="3056" y="8980"/>
                    </a:cubicBezTo>
                    <a:cubicBezTo>
                      <a:pt x="3180" y="8825"/>
                      <a:pt x="3288" y="8639"/>
                      <a:pt x="3350" y="8453"/>
                    </a:cubicBezTo>
                    <a:cubicBezTo>
                      <a:pt x="3366" y="8220"/>
                      <a:pt x="3366" y="8003"/>
                      <a:pt x="3304" y="7801"/>
                    </a:cubicBezTo>
                    <a:cubicBezTo>
                      <a:pt x="3273" y="7569"/>
                      <a:pt x="3211" y="7352"/>
                      <a:pt x="3180" y="7119"/>
                    </a:cubicBezTo>
                    <a:cubicBezTo>
                      <a:pt x="3071" y="6654"/>
                      <a:pt x="2978" y="6188"/>
                      <a:pt x="2854" y="5739"/>
                    </a:cubicBezTo>
                    <a:cubicBezTo>
                      <a:pt x="2652" y="4823"/>
                      <a:pt x="2420" y="3924"/>
                      <a:pt x="2140" y="3024"/>
                    </a:cubicBezTo>
                    <a:cubicBezTo>
                      <a:pt x="1892" y="2109"/>
                      <a:pt x="1629" y="1225"/>
                      <a:pt x="1303" y="326"/>
                    </a:cubicBezTo>
                    <a:cubicBezTo>
                      <a:pt x="1272" y="217"/>
                      <a:pt x="1241" y="124"/>
                      <a:pt x="1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3406;p55">
                <a:extLst>
                  <a:ext uri="{FF2B5EF4-FFF2-40B4-BE49-F238E27FC236}">
                    <a16:creationId xmlns:a16="http://schemas.microsoft.com/office/drawing/2014/main" id="{CE5CF3C4-E2EE-3B01-2610-57427F77D926}"/>
                  </a:ext>
                </a:extLst>
              </p:cNvPr>
              <p:cNvSpPr/>
              <p:nvPr/>
            </p:nvSpPr>
            <p:spPr>
              <a:xfrm>
                <a:off x="2551575" y="4518375"/>
                <a:ext cx="62450" cy="180325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7213" extrusionOk="0">
                    <a:moveTo>
                      <a:pt x="1" y="0"/>
                    </a:moveTo>
                    <a:cubicBezTo>
                      <a:pt x="1" y="0"/>
                      <a:pt x="1443" y="4746"/>
                      <a:pt x="1955" y="7212"/>
                    </a:cubicBezTo>
                    <a:lnTo>
                      <a:pt x="2498" y="0"/>
                    </a:ln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3407;p55">
                <a:extLst>
                  <a:ext uri="{FF2B5EF4-FFF2-40B4-BE49-F238E27FC236}">
                    <a16:creationId xmlns:a16="http://schemas.microsoft.com/office/drawing/2014/main" id="{79071F7A-EEA0-E0F7-7864-E291E6BB3505}"/>
                  </a:ext>
                </a:extLst>
              </p:cNvPr>
              <p:cNvSpPr/>
              <p:nvPr/>
            </p:nvSpPr>
            <p:spPr>
              <a:xfrm>
                <a:off x="2581825" y="4889050"/>
                <a:ext cx="1609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048" extrusionOk="0">
                    <a:moveTo>
                      <a:pt x="0" y="0"/>
                    </a:moveTo>
                    <a:lnTo>
                      <a:pt x="652" y="3180"/>
                    </a:lnTo>
                    <a:cubicBezTo>
                      <a:pt x="652" y="3816"/>
                      <a:pt x="667" y="4390"/>
                      <a:pt x="714" y="4669"/>
                    </a:cubicBezTo>
                    <a:cubicBezTo>
                      <a:pt x="714" y="4746"/>
                      <a:pt x="729" y="4808"/>
                      <a:pt x="776" y="4870"/>
                    </a:cubicBezTo>
                    <a:cubicBezTo>
                      <a:pt x="918" y="4977"/>
                      <a:pt x="3924" y="5047"/>
                      <a:pt x="5422" y="5047"/>
                    </a:cubicBezTo>
                    <a:cubicBezTo>
                      <a:pt x="5889" y="5047"/>
                      <a:pt x="6210" y="5040"/>
                      <a:pt x="6251" y="5026"/>
                    </a:cubicBezTo>
                    <a:cubicBezTo>
                      <a:pt x="6437" y="4964"/>
                      <a:pt x="6297" y="4436"/>
                      <a:pt x="6080" y="4281"/>
                    </a:cubicBezTo>
                    <a:cubicBezTo>
                      <a:pt x="5863" y="4126"/>
                      <a:pt x="3955" y="3226"/>
                      <a:pt x="3955" y="3226"/>
                    </a:cubicBezTo>
                    <a:lnTo>
                      <a:pt x="3273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3408;p55">
                <a:extLst>
                  <a:ext uri="{FF2B5EF4-FFF2-40B4-BE49-F238E27FC236}">
                    <a16:creationId xmlns:a16="http://schemas.microsoft.com/office/drawing/2014/main" id="{3D126156-874C-A6AC-4F20-362C6C645D35}"/>
                  </a:ext>
                </a:extLst>
              </p:cNvPr>
              <p:cNvSpPr/>
              <p:nvPr/>
            </p:nvSpPr>
            <p:spPr>
              <a:xfrm>
                <a:off x="2595000" y="4954575"/>
                <a:ext cx="14775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427" extrusionOk="0">
                    <a:moveTo>
                      <a:pt x="1" y="1"/>
                    </a:moveTo>
                    <a:lnTo>
                      <a:pt x="125" y="559"/>
                    </a:lnTo>
                    <a:cubicBezTo>
                      <a:pt x="125" y="1195"/>
                      <a:pt x="140" y="1769"/>
                      <a:pt x="187" y="2048"/>
                    </a:cubicBezTo>
                    <a:cubicBezTo>
                      <a:pt x="187" y="2110"/>
                      <a:pt x="202" y="2187"/>
                      <a:pt x="249" y="2249"/>
                    </a:cubicBezTo>
                    <a:cubicBezTo>
                      <a:pt x="391" y="2356"/>
                      <a:pt x="3397" y="2426"/>
                      <a:pt x="4895" y="2426"/>
                    </a:cubicBezTo>
                    <a:cubicBezTo>
                      <a:pt x="5362" y="2426"/>
                      <a:pt x="5683" y="2419"/>
                      <a:pt x="5724" y="2405"/>
                    </a:cubicBezTo>
                    <a:cubicBezTo>
                      <a:pt x="5910" y="2343"/>
                      <a:pt x="5739" y="1815"/>
                      <a:pt x="5569" y="1660"/>
                    </a:cubicBezTo>
                    <a:cubicBezTo>
                      <a:pt x="5352" y="1505"/>
                      <a:pt x="3413" y="605"/>
                      <a:pt x="3413" y="605"/>
                    </a:cubicBezTo>
                    <a:lnTo>
                      <a:pt x="3289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3409;p55">
                <a:extLst>
                  <a:ext uri="{FF2B5EF4-FFF2-40B4-BE49-F238E27FC236}">
                    <a16:creationId xmlns:a16="http://schemas.microsoft.com/office/drawing/2014/main" id="{0D0688CF-747F-8928-F43A-FD6E50E089EC}"/>
                  </a:ext>
                </a:extLst>
              </p:cNvPr>
              <p:cNvSpPr/>
              <p:nvPr/>
            </p:nvSpPr>
            <p:spPr>
              <a:xfrm>
                <a:off x="2598100" y="4967750"/>
                <a:ext cx="1446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1900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6" y="931"/>
                      <a:pt x="47" y="1676"/>
                      <a:pt x="125" y="1722"/>
                    </a:cubicBezTo>
                    <a:cubicBezTo>
                      <a:pt x="267" y="1829"/>
                      <a:pt x="3273" y="1899"/>
                      <a:pt x="4771" y="1899"/>
                    </a:cubicBezTo>
                    <a:cubicBezTo>
                      <a:pt x="5238" y="1899"/>
                      <a:pt x="5559" y="1892"/>
                      <a:pt x="5600" y="1878"/>
                    </a:cubicBezTo>
                    <a:cubicBezTo>
                      <a:pt x="5786" y="1816"/>
                      <a:pt x="5615" y="1288"/>
                      <a:pt x="5429" y="1133"/>
                    </a:cubicBezTo>
                    <a:cubicBezTo>
                      <a:pt x="5228" y="978"/>
                      <a:pt x="3289" y="78"/>
                      <a:pt x="3289" y="78"/>
                    </a:cubicBezTo>
                    <a:lnTo>
                      <a:pt x="3289" y="1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3410;p55">
                <a:extLst>
                  <a:ext uri="{FF2B5EF4-FFF2-40B4-BE49-F238E27FC236}">
                    <a16:creationId xmlns:a16="http://schemas.microsoft.com/office/drawing/2014/main" id="{38309A98-E8C5-57A5-2449-6BDB4C1AA529}"/>
                  </a:ext>
                </a:extLst>
              </p:cNvPr>
              <p:cNvSpPr/>
              <p:nvPr/>
            </p:nvSpPr>
            <p:spPr>
              <a:xfrm>
                <a:off x="2607025" y="5008050"/>
                <a:ext cx="129925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77" extrusionOk="0">
                    <a:moveTo>
                      <a:pt x="1089" y="1"/>
                    </a:moveTo>
                    <a:cubicBezTo>
                      <a:pt x="612" y="1"/>
                      <a:pt x="219" y="5"/>
                      <a:pt x="1" y="17"/>
                    </a:cubicBezTo>
                    <a:cubicBezTo>
                      <a:pt x="615" y="51"/>
                      <a:pt x="2584" y="76"/>
                      <a:pt x="3966" y="76"/>
                    </a:cubicBezTo>
                    <a:cubicBezTo>
                      <a:pt x="4502" y="76"/>
                      <a:pt x="4949" y="73"/>
                      <a:pt x="5196" y="64"/>
                    </a:cubicBezTo>
                    <a:cubicBezTo>
                      <a:pt x="4562" y="41"/>
                      <a:pt x="2471" y="1"/>
                      <a:pt x="10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3411;p55">
                <a:extLst>
                  <a:ext uri="{FF2B5EF4-FFF2-40B4-BE49-F238E27FC236}">
                    <a16:creationId xmlns:a16="http://schemas.microsoft.com/office/drawing/2014/main" id="{0B99D6CF-4DD4-A465-7072-73014FD03A9F}"/>
                  </a:ext>
                </a:extLst>
              </p:cNvPr>
              <p:cNvSpPr/>
              <p:nvPr/>
            </p:nvSpPr>
            <p:spPr>
              <a:xfrm>
                <a:off x="2661700" y="4969300"/>
                <a:ext cx="2600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265" extrusionOk="0">
                    <a:moveTo>
                      <a:pt x="743" y="0"/>
                    </a:moveTo>
                    <a:cubicBezTo>
                      <a:pt x="478" y="0"/>
                      <a:pt x="197" y="79"/>
                      <a:pt x="16" y="249"/>
                    </a:cubicBezTo>
                    <a:cubicBezTo>
                      <a:pt x="0" y="249"/>
                      <a:pt x="16" y="265"/>
                      <a:pt x="31" y="265"/>
                    </a:cubicBezTo>
                    <a:cubicBezTo>
                      <a:pt x="373" y="172"/>
                      <a:pt x="698" y="110"/>
                      <a:pt x="1040" y="63"/>
                    </a:cubicBezTo>
                    <a:cubicBezTo>
                      <a:pt x="1024" y="63"/>
                      <a:pt x="1040" y="47"/>
                      <a:pt x="1024" y="32"/>
                    </a:cubicBezTo>
                    <a:cubicBezTo>
                      <a:pt x="936" y="11"/>
                      <a:pt x="840" y="0"/>
                      <a:pt x="7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3412;p55">
                <a:extLst>
                  <a:ext uri="{FF2B5EF4-FFF2-40B4-BE49-F238E27FC236}">
                    <a16:creationId xmlns:a16="http://schemas.microsoft.com/office/drawing/2014/main" id="{7A869573-383C-F3F1-C7A5-1FAE9D78E330}"/>
                  </a:ext>
                </a:extLst>
              </p:cNvPr>
              <p:cNvSpPr/>
              <p:nvPr/>
            </p:nvSpPr>
            <p:spPr>
              <a:xfrm>
                <a:off x="2667525" y="4973175"/>
                <a:ext cx="2600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265" extrusionOk="0">
                    <a:moveTo>
                      <a:pt x="742" y="0"/>
                    </a:moveTo>
                    <a:cubicBezTo>
                      <a:pt x="477" y="0"/>
                      <a:pt x="197" y="79"/>
                      <a:pt x="16" y="249"/>
                    </a:cubicBezTo>
                    <a:cubicBezTo>
                      <a:pt x="0" y="249"/>
                      <a:pt x="16" y="265"/>
                      <a:pt x="31" y="265"/>
                    </a:cubicBezTo>
                    <a:cubicBezTo>
                      <a:pt x="372" y="172"/>
                      <a:pt x="698" y="94"/>
                      <a:pt x="1039" y="63"/>
                    </a:cubicBezTo>
                    <a:cubicBezTo>
                      <a:pt x="1039" y="63"/>
                      <a:pt x="1039" y="48"/>
                      <a:pt x="1024" y="32"/>
                    </a:cubicBezTo>
                    <a:cubicBezTo>
                      <a:pt x="936" y="11"/>
                      <a:pt x="840" y="0"/>
                      <a:pt x="7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3413;p55">
                <a:extLst>
                  <a:ext uri="{FF2B5EF4-FFF2-40B4-BE49-F238E27FC236}">
                    <a16:creationId xmlns:a16="http://schemas.microsoft.com/office/drawing/2014/main" id="{FD6DA25F-14DC-38DC-898D-FF181EE9F9EF}"/>
                  </a:ext>
                </a:extLst>
              </p:cNvPr>
              <p:cNvSpPr/>
              <p:nvPr/>
            </p:nvSpPr>
            <p:spPr>
              <a:xfrm>
                <a:off x="2673725" y="4976600"/>
                <a:ext cx="267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268" extrusionOk="0">
                    <a:moveTo>
                      <a:pt x="722" y="0"/>
                    </a:moveTo>
                    <a:cubicBezTo>
                      <a:pt x="467" y="0"/>
                      <a:pt x="203" y="71"/>
                      <a:pt x="16" y="236"/>
                    </a:cubicBezTo>
                    <a:cubicBezTo>
                      <a:pt x="0" y="236"/>
                      <a:pt x="16" y="267"/>
                      <a:pt x="47" y="267"/>
                    </a:cubicBezTo>
                    <a:cubicBezTo>
                      <a:pt x="372" y="159"/>
                      <a:pt x="698" y="112"/>
                      <a:pt x="1055" y="66"/>
                    </a:cubicBezTo>
                    <a:cubicBezTo>
                      <a:pt x="1070" y="66"/>
                      <a:pt x="1070" y="50"/>
                      <a:pt x="1070" y="50"/>
                    </a:cubicBezTo>
                    <a:cubicBezTo>
                      <a:pt x="1070" y="50"/>
                      <a:pt x="1039" y="35"/>
                      <a:pt x="1024" y="35"/>
                    </a:cubicBezTo>
                    <a:cubicBezTo>
                      <a:pt x="929" y="12"/>
                      <a:pt x="826" y="0"/>
                      <a:pt x="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3414;p55">
                <a:extLst>
                  <a:ext uri="{FF2B5EF4-FFF2-40B4-BE49-F238E27FC236}">
                    <a16:creationId xmlns:a16="http://schemas.microsoft.com/office/drawing/2014/main" id="{3D687832-9371-53F5-7129-FE17C34B7271}"/>
                  </a:ext>
                </a:extLst>
              </p:cNvPr>
              <p:cNvSpPr/>
              <p:nvPr/>
            </p:nvSpPr>
            <p:spPr>
              <a:xfrm>
                <a:off x="2499225" y="4518375"/>
                <a:ext cx="184600" cy="450175"/>
              </a:xfrm>
              <a:custGeom>
                <a:avLst/>
                <a:gdLst/>
                <a:ahLst/>
                <a:cxnLst/>
                <a:rect l="l" t="t" r="r" b="b"/>
                <a:pathLst>
                  <a:path w="7384" h="18007" extrusionOk="0">
                    <a:moveTo>
                      <a:pt x="466" y="0"/>
                    </a:moveTo>
                    <a:cubicBezTo>
                      <a:pt x="32" y="807"/>
                      <a:pt x="1" y="1737"/>
                      <a:pt x="327" y="2575"/>
                    </a:cubicBezTo>
                    <a:cubicBezTo>
                      <a:pt x="327" y="2575"/>
                      <a:pt x="1878" y="7910"/>
                      <a:pt x="2281" y="9694"/>
                    </a:cubicBezTo>
                    <a:cubicBezTo>
                      <a:pt x="2746" y="11772"/>
                      <a:pt x="3832" y="18007"/>
                      <a:pt x="3832" y="18007"/>
                    </a:cubicBezTo>
                    <a:lnTo>
                      <a:pt x="7383" y="18007"/>
                    </a:lnTo>
                    <a:cubicBezTo>
                      <a:pt x="7383" y="18007"/>
                      <a:pt x="6050" y="11462"/>
                      <a:pt x="5491" y="9291"/>
                    </a:cubicBezTo>
                    <a:cubicBezTo>
                      <a:pt x="5104" y="7771"/>
                      <a:pt x="3599" y="3257"/>
                      <a:pt x="3599" y="3257"/>
                    </a:cubicBezTo>
                    <a:cubicBezTo>
                      <a:pt x="3754" y="3164"/>
                      <a:pt x="4266" y="2854"/>
                      <a:pt x="4344" y="2777"/>
                    </a:cubicBezTo>
                    <a:cubicBezTo>
                      <a:pt x="4437" y="2714"/>
                      <a:pt x="4514" y="2156"/>
                      <a:pt x="4576" y="1505"/>
                    </a:cubicBezTo>
                    <a:cubicBezTo>
                      <a:pt x="4607" y="1008"/>
                      <a:pt x="4716" y="497"/>
                      <a:pt x="48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3415;p55">
                <a:extLst>
                  <a:ext uri="{FF2B5EF4-FFF2-40B4-BE49-F238E27FC236}">
                    <a16:creationId xmlns:a16="http://schemas.microsoft.com/office/drawing/2014/main" id="{491C87A5-4668-344D-E99F-D950F17B52FC}"/>
                  </a:ext>
                </a:extLst>
              </p:cNvPr>
              <p:cNvSpPr/>
              <p:nvPr/>
            </p:nvSpPr>
            <p:spPr>
              <a:xfrm>
                <a:off x="2598100" y="4951100"/>
                <a:ext cx="822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98" extrusionOk="0">
                    <a:moveTo>
                      <a:pt x="3273" y="0"/>
                    </a:moveTo>
                    <a:cubicBezTo>
                      <a:pt x="3278" y="5"/>
                      <a:pt x="3282" y="7"/>
                      <a:pt x="3284" y="7"/>
                    </a:cubicBezTo>
                    <a:cubicBezTo>
                      <a:pt x="3287" y="7"/>
                      <a:pt x="3284" y="0"/>
                      <a:pt x="3273" y="0"/>
                    </a:cubicBezTo>
                    <a:close/>
                    <a:moveTo>
                      <a:pt x="2327" y="0"/>
                    </a:moveTo>
                    <a:cubicBezTo>
                      <a:pt x="2064" y="0"/>
                      <a:pt x="249" y="16"/>
                      <a:pt x="1" y="62"/>
                    </a:cubicBezTo>
                    <a:lnTo>
                      <a:pt x="1" y="78"/>
                    </a:lnTo>
                    <a:cubicBezTo>
                      <a:pt x="79" y="92"/>
                      <a:pt x="316" y="98"/>
                      <a:pt x="610" y="98"/>
                    </a:cubicBezTo>
                    <a:cubicBezTo>
                      <a:pt x="1244" y="98"/>
                      <a:pt x="2147" y="73"/>
                      <a:pt x="2327" y="62"/>
                    </a:cubicBezTo>
                    <a:cubicBezTo>
                      <a:pt x="2886" y="47"/>
                      <a:pt x="2715" y="47"/>
                      <a:pt x="32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3416;p55">
                <a:extLst>
                  <a:ext uri="{FF2B5EF4-FFF2-40B4-BE49-F238E27FC236}">
                    <a16:creationId xmlns:a16="http://schemas.microsoft.com/office/drawing/2014/main" id="{2AA0BB3A-C335-C660-A26D-091EBB07181A}"/>
                  </a:ext>
                </a:extLst>
              </p:cNvPr>
              <p:cNvSpPr/>
              <p:nvPr/>
            </p:nvSpPr>
            <p:spPr>
              <a:xfrm>
                <a:off x="2589200" y="4582950"/>
                <a:ext cx="26000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690" extrusionOk="0">
                    <a:moveTo>
                      <a:pt x="1001" y="1"/>
                    </a:moveTo>
                    <a:cubicBezTo>
                      <a:pt x="996" y="1"/>
                      <a:pt x="993" y="2"/>
                      <a:pt x="993" y="7"/>
                    </a:cubicBezTo>
                    <a:cubicBezTo>
                      <a:pt x="651" y="209"/>
                      <a:pt x="326" y="426"/>
                      <a:pt x="0" y="674"/>
                    </a:cubicBezTo>
                    <a:lnTo>
                      <a:pt x="0" y="690"/>
                    </a:lnTo>
                    <a:lnTo>
                      <a:pt x="31" y="690"/>
                    </a:lnTo>
                    <a:cubicBezTo>
                      <a:pt x="357" y="473"/>
                      <a:pt x="714" y="287"/>
                      <a:pt x="1024" y="54"/>
                    </a:cubicBezTo>
                    <a:cubicBezTo>
                      <a:pt x="1039" y="54"/>
                      <a:pt x="1039" y="38"/>
                      <a:pt x="1024" y="7"/>
                    </a:cubicBezTo>
                    <a:cubicBezTo>
                      <a:pt x="1024" y="7"/>
                      <a:pt x="1010" y="1"/>
                      <a:pt x="10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3417;p55">
                <a:extLst>
                  <a:ext uri="{FF2B5EF4-FFF2-40B4-BE49-F238E27FC236}">
                    <a16:creationId xmlns:a16="http://schemas.microsoft.com/office/drawing/2014/main" id="{53160C2A-684A-09FB-4F53-3A7EEC220F54}"/>
                  </a:ext>
                </a:extLst>
              </p:cNvPr>
              <p:cNvSpPr/>
              <p:nvPr/>
            </p:nvSpPr>
            <p:spPr>
              <a:xfrm>
                <a:off x="2593075" y="4521275"/>
                <a:ext cx="186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475" extrusionOk="0">
                    <a:moveTo>
                      <a:pt x="566" y="1"/>
                    </a:moveTo>
                    <a:cubicBezTo>
                      <a:pt x="562" y="1"/>
                      <a:pt x="559" y="8"/>
                      <a:pt x="559" y="24"/>
                    </a:cubicBezTo>
                    <a:cubicBezTo>
                      <a:pt x="605" y="427"/>
                      <a:pt x="652" y="815"/>
                      <a:pt x="667" y="1218"/>
                    </a:cubicBezTo>
                    <a:cubicBezTo>
                      <a:pt x="682" y="1418"/>
                      <a:pt x="683" y="2428"/>
                      <a:pt x="364" y="2428"/>
                    </a:cubicBezTo>
                    <a:cubicBezTo>
                      <a:pt x="362" y="2428"/>
                      <a:pt x="359" y="2428"/>
                      <a:pt x="357" y="2428"/>
                    </a:cubicBezTo>
                    <a:cubicBezTo>
                      <a:pt x="295" y="2428"/>
                      <a:pt x="279" y="2366"/>
                      <a:pt x="233" y="2288"/>
                    </a:cubicBezTo>
                    <a:cubicBezTo>
                      <a:pt x="217" y="2195"/>
                      <a:pt x="217" y="2071"/>
                      <a:pt x="233" y="1978"/>
                    </a:cubicBezTo>
                    <a:cubicBezTo>
                      <a:pt x="233" y="1761"/>
                      <a:pt x="233" y="1544"/>
                      <a:pt x="217" y="1311"/>
                    </a:cubicBezTo>
                    <a:cubicBezTo>
                      <a:pt x="202" y="908"/>
                      <a:pt x="124" y="505"/>
                      <a:pt x="31" y="117"/>
                    </a:cubicBezTo>
                    <a:lnTo>
                      <a:pt x="0" y="117"/>
                    </a:lnTo>
                    <a:lnTo>
                      <a:pt x="0" y="132"/>
                    </a:lnTo>
                    <a:cubicBezTo>
                      <a:pt x="109" y="675"/>
                      <a:pt x="155" y="1234"/>
                      <a:pt x="155" y="1808"/>
                    </a:cubicBezTo>
                    <a:cubicBezTo>
                      <a:pt x="155" y="2071"/>
                      <a:pt x="78" y="2474"/>
                      <a:pt x="372" y="2474"/>
                    </a:cubicBezTo>
                    <a:cubicBezTo>
                      <a:pt x="667" y="2474"/>
                      <a:pt x="745" y="1776"/>
                      <a:pt x="745" y="1590"/>
                    </a:cubicBezTo>
                    <a:cubicBezTo>
                      <a:pt x="745" y="1063"/>
                      <a:pt x="683" y="536"/>
                      <a:pt x="574" y="24"/>
                    </a:cubicBezTo>
                    <a:cubicBezTo>
                      <a:pt x="574" y="8"/>
                      <a:pt x="570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3418;p55">
                <a:extLst>
                  <a:ext uri="{FF2B5EF4-FFF2-40B4-BE49-F238E27FC236}">
                    <a16:creationId xmlns:a16="http://schemas.microsoft.com/office/drawing/2014/main" id="{15A75F79-D03C-7187-F336-902844139003}"/>
                  </a:ext>
                </a:extLst>
              </p:cNvPr>
              <p:cNvSpPr/>
              <p:nvPr/>
            </p:nvSpPr>
            <p:spPr>
              <a:xfrm>
                <a:off x="2601200" y="4581175"/>
                <a:ext cx="27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443" extrusionOk="0">
                    <a:moveTo>
                      <a:pt x="78" y="1"/>
                    </a:moveTo>
                    <a:cubicBezTo>
                      <a:pt x="63" y="1"/>
                      <a:pt x="47" y="32"/>
                      <a:pt x="47" y="47"/>
                    </a:cubicBezTo>
                    <a:cubicBezTo>
                      <a:pt x="32" y="125"/>
                      <a:pt x="16" y="202"/>
                      <a:pt x="16" y="265"/>
                    </a:cubicBezTo>
                    <a:cubicBezTo>
                      <a:pt x="1" y="311"/>
                      <a:pt x="1" y="373"/>
                      <a:pt x="16" y="435"/>
                    </a:cubicBezTo>
                    <a:cubicBezTo>
                      <a:pt x="16" y="440"/>
                      <a:pt x="18" y="442"/>
                      <a:pt x="20" y="442"/>
                    </a:cubicBezTo>
                    <a:cubicBezTo>
                      <a:pt x="25" y="442"/>
                      <a:pt x="32" y="435"/>
                      <a:pt x="32" y="435"/>
                    </a:cubicBezTo>
                    <a:cubicBezTo>
                      <a:pt x="47" y="373"/>
                      <a:pt x="78" y="311"/>
                      <a:pt x="78" y="265"/>
                    </a:cubicBezTo>
                    <a:cubicBezTo>
                      <a:pt x="94" y="187"/>
                      <a:pt x="109" y="125"/>
                      <a:pt x="109" y="47"/>
                    </a:cubicBezTo>
                    <a:cubicBezTo>
                      <a:pt x="109" y="32"/>
                      <a:pt x="94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3419;p55">
                <a:extLst>
                  <a:ext uri="{FF2B5EF4-FFF2-40B4-BE49-F238E27FC236}">
                    <a16:creationId xmlns:a16="http://schemas.microsoft.com/office/drawing/2014/main" id="{773DEEFA-303E-6370-088F-FB76B5AAB8C6}"/>
                  </a:ext>
                </a:extLst>
              </p:cNvPr>
              <p:cNvSpPr/>
              <p:nvPr/>
            </p:nvSpPr>
            <p:spPr>
              <a:xfrm>
                <a:off x="2518625" y="4552100"/>
                <a:ext cx="53925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238" extrusionOk="0">
                    <a:moveTo>
                      <a:pt x="2141" y="1"/>
                    </a:moveTo>
                    <a:cubicBezTo>
                      <a:pt x="2063" y="187"/>
                      <a:pt x="1939" y="342"/>
                      <a:pt x="1799" y="466"/>
                    </a:cubicBezTo>
                    <a:cubicBezTo>
                      <a:pt x="1551" y="730"/>
                      <a:pt x="1257" y="916"/>
                      <a:pt x="931" y="1009"/>
                    </a:cubicBezTo>
                    <a:cubicBezTo>
                      <a:pt x="621" y="1117"/>
                      <a:pt x="326" y="1164"/>
                      <a:pt x="16" y="1195"/>
                    </a:cubicBezTo>
                    <a:cubicBezTo>
                      <a:pt x="16" y="1195"/>
                      <a:pt x="0" y="1226"/>
                      <a:pt x="47" y="1226"/>
                    </a:cubicBezTo>
                    <a:cubicBezTo>
                      <a:pt x="132" y="1234"/>
                      <a:pt x="217" y="1238"/>
                      <a:pt x="303" y="1238"/>
                    </a:cubicBezTo>
                    <a:cubicBezTo>
                      <a:pt x="388" y="1238"/>
                      <a:pt x="473" y="1234"/>
                      <a:pt x="559" y="1226"/>
                    </a:cubicBezTo>
                    <a:cubicBezTo>
                      <a:pt x="915" y="1195"/>
                      <a:pt x="1241" y="1055"/>
                      <a:pt x="1536" y="838"/>
                    </a:cubicBezTo>
                    <a:cubicBezTo>
                      <a:pt x="1691" y="745"/>
                      <a:pt x="1799" y="606"/>
                      <a:pt x="1924" y="466"/>
                    </a:cubicBezTo>
                    <a:cubicBezTo>
                      <a:pt x="2017" y="342"/>
                      <a:pt x="2094" y="187"/>
                      <a:pt x="2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3420;p55">
                <a:extLst>
                  <a:ext uri="{FF2B5EF4-FFF2-40B4-BE49-F238E27FC236}">
                    <a16:creationId xmlns:a16="http://schemas.microsoft.com/office/drawing/2014/main" id="{5FB8B289-6657-B8A1-04AD-2F60B9E4C881}"/>
                  </a:ext>
                </a:extLst>
              </p:cNvPr>
              <p:cNvSpPr/>
              <p:nvPr/>
            </p:nvSpPr>
            <p:spPr>
              <a:xfrm>
                <a:off x="2560875" y="4786925"/>
                <a:ext cx="24075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4846" extrusionOk="0">
                    <a:moveTo>
                      <a:pt x="19" y="0"/>
                    </a:moveTo>
                    <a:cubicBezTo>
                      <a:pt x="10" y="0"/>
                      <a:pt x="1" y="12"/>
                      <a:pt x="1" y="37"/>
                    </a:cubicBezTo>
                    <a:cubicBezTo>
                      <a:pt x="63" y="348"/>
                      <a:pt x="109" y="673"/>
                      <a:pt x="171" y="984"/>
                    </a:cubicBezTo>
                    <a:cubicBezTo>
                      <a:pt x="234" y="1294"/>
                      <a:pt x="311" y="1619"/>
                      <a:pt x="373" y="1930"/>
                    </a:cubicBezTo>
                    <a:cubicBezTo>
                      <a:pt x="482" y="2550"/>
                      <a:pt x="606" y="3201"/>
                      <a:pt x="730" y="3822"/>
                    </a:cubicBezTo>
                    <a:cubicBezTo>
                      <a:pt x="776" y="3992"/>
                      <a:pt x="792" y="4163"/>
                      <a:pt x="838" y="4334"/>
                    </a:cubicBezTo>
                    <a:cubicBezTo>
                      <a:pt x="854" y="4411"/>
                      <a:pt x="869" y="4520"/>
                      <a:pt x="885" y="4597"/>
                    </a:cubicBezTo>
                    <a:cubicBezTo>
                      <a:pt x="916" y="4675"/>
                      <a:pt x="931" y="4768"/>
                      <a:pt x="947" y="4845"/>
                    </a:cubicBezTo>
                    <a:lnTo>
                      <a:pt x="962" y="4845"/>
                    </a:lnTo>
                    <a:cubicBezTo>
                      <a:pt x="947" y="4783"/>
                      <a:pt x="947" y="4690"/>
                      <a:pt x="931" y="4613"/>
                    </a:cubicBezTo>
                    <a:cubicBezTo>
                      <a:pt x="931" y="4535"/>
                      <a:pt x="900" y="4458"/>
                      <a:pt x="885" y="4365"/>
                    </a:cubicBezTo>
                    <a:cubicBezTo>
                      <a:pt x="869" y="4210"/>
                      <a:pt x="838" y="4054"/>
                      <a:pt x="807" y="3899"/>
                    </a:cubicBezTo>
                    <a:cubicBezTo>
                      <a:pt x="761" y="3589"/>
                      <a:pt x="714" y="3248"/>
                      <a:pt x="652" y="2938"/>
                    </a:cubicBezTo>
                    <a:cubicBezTo>
                      <a:pt x="544" y="2317"/>
                      <a:pt x="420" y="1681"/>
                      <a:pt x="296" y="1061"/>
                    </a:cubicBezTo>
                    <a:cubicBezTo>
                      <a:pt x="218" y="720"/>
                      <a:pt x="109" y="363"/>
                      <a:pt x="32" y="22"/>
                    </a:cubicBezTo>
                    <a:cubicBezTo>
                      <a:pt x="32" y="8"/>
                      <a:pt x="26" y="0"/>
                      <a:pt x="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3421;p55">
                <a:extLst>
                  <a:ext uri="{FF2B5EF4-FFF2-40B4-BE49-F238E27FC236}">
                    <a16:creationId xmlns:a16="http://schemas.microsoft.com/office/drawing/2014/main" id="{0BE68121-3D27-4B25-D485-57EFB03DAED4}"/>
                  </a:ext>
                </a:extLst>
              </p:cNvPr>
              <p:cNvSpPr/>
              <p:nvPr/>
            </p:nvSpPr>
            <p:spPr>
              <a:xfrm>
                <a:off x="2590750" y="4600175"/>
                <a:ext cx="62450" cy="228400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913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8" y="311"/>
                      <a:pt x="171" y="761"/>
                      <a:pt x="279" y="1055"/>
                    </a:cubicBezTo>
                    <a:cubicBezTo>
                      <a:pt x="372" y="1335"/>
                      <a:pt x="450" y="1645"/>
                      <a:pt x="543" y="1940"/>
                    </a:cubicBezTo>
                    <a:cubicBezTo>
                      <a:pt x="714" y="2529"/>
                      <a:pt x="915" y="3103"/>
                      <a:pt x="1086" y="3692"/>
                    </a:cubicBezTo>
                    <a:cubicBezTo>
                      <a:pt x="1443" y="4824"/>
                      <a:pt x="1784" y="5988"/>
                      <a:pt x="2063" y="7151"/>
                    </a:cubicBezTo>
                    <a:lnTo>
                      <a:pt x="2296" y="8143"/>
                    </a:lnTo>
                    <a:cubicBezTo>
                      <a:pt x="2373" y="8469"/>
                      <a:pt x="2420" y="8810"/>
                      <a:pt x="2482" y="9136"/>
                    </a:cubicBezTo>
                    <a:lnTo>
                      <a:pt x="2497" y="9136"/>
                    </a:lnTo>
                    <a:cubicBezTo>
                      <a:pt x="2420" y="8531"/>
                      <a:pt x="2311" y="7957"/>
                      <a:pt x="2202" y="7352"/>
                    </a:cubicBezTo>
                    <a:cubicBezTo>
                      <a:pt x="2078" y="6763"/>
                      <a:pt x="1923" y="6189"/>
                      <a:pt x="1768" y="5600"/>
                    </a:cubicBezTo>
                    <a:cubicBezTo>
                      <a:pt x="1443" y="4437"/>
                      <a:pt x="1070" y="3273"/>
                      <a:pt x="683" y="2141"/>
                    </a:cubicBezTo>
                    <a:cubicBezTo>
                      <a:pt x="558" y="1800"/>
                      <a:pt x="465" y="1474"/>
                      <a:pt x="357" y="1149"/>
                    </a:cubicBezTo>
                    <a:cubicBezTo>
                      <a:pt x="295" y="978"/>
                      <a:pt x="31" y="7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3422;p55">
                <a:extLst>
                  <a:ext uri="{FF2B5EF4-FFF2-40B4-BE49-F238E27FC236}">
                    <a16:creationId xmlns:a16="http://schemas.microsoft.com/office/drawing/2014/main" id="{9F937E76-FFFB-78EA-1513-5FC4C2F10677}"/>
                  </a:ext>
                </a:extLst>
              </p:cNvPr>
              <p:cNvSpPr/>
              <p:nvPr/>
            </p:nvSpPr>
            <p:spPr>
              <a:xfrm>
                <a:off x="2503100" y="4522475"/>
                <a:ext cx="99300" cy="423200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16928" extrusionOk="0">
                    <a:moveTo>
                      <a:pt x="446" y="0"/>
                    </a:moveTo>
                    <a:cubicBezTo>
                      <a:pt x="444" y="0"/>
                      <a:pt x="440" y="2"/>
                      <a:pt x="435" y="7"/>
                    </a:cubicBezTo>
                    <a:cubicBezTo>
                      <a:pt x="1" y="1000"/>
                      <a:pt x="280" y="2101"/>
                      <a:pt x="606" y="3078"/>
                    </a:cubicBezTo>
                    <a:cubicBezTo>
                      <a:pt x="776" y="3605"/>
                      <a:pt x="963" y="4132"/>
                      <a:pt x="1149" y="4675"/>
                    </a:cubicBezTo>
                    <a:cubicBezTo>
                      <a:pt x="1319" y="5234"/>
                      <a:pt x="1490" y="5792"/>
                      <a:pt x="1660" y="6350"/>
                    </a:cubicBezTo>
                    <a:cubicBezTo>
                      <a:pt x="2002" y="7452"/>
                      <a:pt x="2312" y="8553"/>
                      <a:pt x="2576" y="9685"/>
                    </a:cubicBezTo>
                    <a:cubicBezTo>
                      <a:pt x="2855" y="10802"/>
                      <a:pt x="3103" y="11934"/>
                      <a:pt x="3320" y="13050"/>
                    </a:cubicBezTo>
                    <a:cubicBezTo>
                      <a:pt x="3537" y="14198"/>
                      <a:pt x="3708" y="15346"/>
                      <a:pt x="3894" y="16494"/>
                    </a:cubicBezTo>
                    <a:cubicBezTo>
                      <a:pt x="3925" y="16649"/>
                      <a:pt x="3940" y="16773"/>
                      <a:pt x="3956" y="16928"/>
                    </a:cubicBezTo>
                    <a:lnTo>
                      <a:pt x="3971" y="16928"/>
                    </a:lnTo>
                    <a:cubicBezTo>
                      <a:pt x="3816" y="15796"/>
                      <a:pt x="3692" y="14663"/>
                      <a:pt x="3491" y="13547"/>
                    </a:cubicBezTo>
                    <a:cubicBezTo>
                      <a:pt x="3304" y="12415"/>
                      <a:pt x="3072" y="11298"/>
                      <a:pt x="2793" y="10181"/>
                    </a:cubicBezTo>
                    <a:cubicBezTo>
                      <a:pt x="2545" y="9080"/>
                      <a:pt x="2250" y="7963"/>
                      <a:pt x="1924" y="6847"/>
                    </a:cubicBezTo>
                    <a:cubicBezTo>
                      <a:pt x="1598" y="5745"/>
                      <a:pt x="1242" y="4660"/>
                      <a:pt x="869" y="3574"/>
                    </a:cubicBezTo>
                    <a:cubicBezTo>
                      <a:pt x="683" y="3078"/>
                      <a:pt x="528" y="2550"/>
                      <a:pt x="389" y="2023"/>
                    </a:cubicBezTo>
                    <a:cubicBezTo>
                      <a:pt x="280" y="1496"/>
                      <a:pt x="218" y="937"/>
                      <a:pt x="327" y="395"/>
                    </a:cubicBezTo>
                    <a:cubicBezTo>
                      <a:pt x="373" y="255"/>
                      <a:pt x="404" y="131"/>
                      <a:pt x="451" y="7"/>
                    </a:cubicBezTo>
                    <a:cubicBezTo>
                      <a:pt x="451" y="7"/>
                      <a:pt x="451" y="0"/>
                      <a:pt x="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3423;p55">
                <a:extLst>
                  <a:ext uri="{FF2B5EF4-FFF2-40B4-BE49-F238E27FC236}">
                    <a16:creationId xmlns:a16="http://schemas.microsoft.com/office/drawing/2014/main" id="{7A51077A-8A2E-105E-C39E-51640B56193C}"/>
                  </a:ext>
                </a:extLst>
              </p:cNvPr>
              <p:cNvSpPr/>
              <p:nvPr/>
            </p:nvSpPr>
            <p:spPr>
              <a:xfrm>
                <a:off x="2584975" y="4377625"/>
                <a:ext cx="156425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4560" extrusionOk="0">
                    <a:moveTo>
                      <a:pt x="247" y="0"/>
                    </a:moveTo>
                    <a:cubicBezTo>
                      <a:pt x="0" y="0"/>
                      <a:pt x="24" y="495"/>
                      <a:pt x="138" y="900"/>
                    </a:cubicBezTo>
                    <a:cubicBezTo>
                      <a:pt x="557" y="2435"/>
                      <a:pt x="1767" y="4265"/>
                      <a:pt x="2325" y="4529"/>
                    </a:cubicBezTo>
                    <a:cubicBezTo>
                      <a:pt x="2377" y="4550"/>
                      <a:pt x="2449" y="4559"/>
                      <a:pt x="2535" y="4559"/>
                    </a:cubicBezTo>
                    <a:cubicBezTo>
                      <a:pt x="3295" y="4559"/>
                      <a:pt x="5237" y="3822"/>
                      <a:pt x="6016" y="3335"/>
                    </a:cubicBezTo>
                    <a:cubicBezTo>
                      <a:pt x="6257" y="3185"/>
                      <a:pt x="5304" y="1842"/>
                      <a:pt x="4962" y="1842"/>
                    </a:cubicBezTo>
                    <a:cubicBezTo>
                      <a:pt x="4951" y="1842"/>
                      <a:pt x="4940" y="1843"/>
                      <a:pt x="4931" y="1846"/>
                    </a:cubicBezTo>
                    <a:cubicBezTo>
                      <a:pt x="3997" y="2157"/>
                      <a:pt x="2978" y="2625"/>
                      <a:pt x="2808" y="2625"/>
                    </a:cubicBezTo>
                    <a:cubicBezTo>
                      <a:pt x="2800" y="2625"/>
                      <a:pt x="2794" y="2624"/>
                      <a:pt x="2790" y="2621"/>
                    </a:cubicBezTo>
                    <a:cubicBezTo>
                      <a:pt x="2620" y="2559"/>
                      <a:pt x="1596" y="1288"/>
                      <a:pt x="836" y="435"/>
                    </a:cubicBezTo>
                    <a:cubicBezTo>
                      <a:pt x="559" y="121"/>
                      <a:pt x="370" y="0"/>
                      <a:pt x="247" y="0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3424;p55">
                <a:extLst>
                  <a:ext uri="{FF2B5EF4-FFF2-40B4-BE49-F238E27FC236}">
                    <a16:creationId xmlns:a16="http://schemas.microsoft.com/office/drawing/2014/main" id="{E8754134-04F3-728B-9046-ABE97E6A5C99}"/>
                  </a:ext>
                </a:extLst>
              </p:cNvPr>
              <p:cNvSpPr/>
              <p:nvPr/>
            </p:nvSpPr>
            <p:spPr>
              <a:xfrm>
                <a:off x="2771825" y="4410950"/>
                <a:ext cx="47700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15" extrusionOk="0">
                    <a:moveTo>
                      <a:pt x="641" y="0"/>
                    </a:moveTo>
                    <a:cubicBezTo>
                      <a:pt x="289" y="0"/>
                      <a:pt x="0" y="17"/>
                      <a:pt x="0" y="17"/>
                    </a:cubicBezTo>
                    <a:lnTo>
                      <a:pt x="202" y="715"/>
                    </a:lnTo>
                    <a:cubicBezTo>
                      <a:pt x="403" y="637"/>
                      <a:pt x="1908" y="575"/>
                      <a:pt x="1908" y="249"/>
                    </a:cubicBezTo>
                    <a:cubicBezTo>
                      <a:pt x="1908" y="41"/>
                      <a:pt x="1195" y="0"/>
                      <a:pt x="641" y="0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3425;p55">
                <a:extLst>
                  <a:ext uri="{FF2B5EF4-FFF2-40B4-BE49-F238E27FC236}">
                    <a16:creationId xmlns:a16="http://schemas.microsoft.com/office/drawing/2014/main" id="{B101800F-AB17-BEF7-A910-EA4761A0D88C}"/>
                  </a:ext>
                </a:extLst>
              </p:cNvPr>
              <p:cNvSpPr/>
              <p:nvPr/>
            </p:nvSpPr>
            <p:spPr>
              <a:xfrm>
                <a:off x="2704350" y="4410350"/>
                <a:ext cx="104325" cy="56100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2244" extrusionOk="0">
                    <a:moveTo>
                      <a:pt x="988" y="1"/>
                    </a:moveTo>
                    <a:cubicBezTo>
                      <a:pt x="855" y="1"/>
                      <a:pt x="760" y="3"/>
                      <a:pt x="729" y="10"/>
                    </a:cubicBezTo>
                    <a:cubicBezTo>
                      <a:pt x="497" y="87"/>
                      <a:pt x="249" y="444"/>
                      <a:pt x="0" y="770"/>
                    </a:cubicBezTo>
                    <a:lnTo>
                      <a:pt x="915" y="2243"/>
                    </a:lnTo>
                    <a:cubicBezTo>
                      <a:pt x="915" y="2243"/>
                      <a:pt x="2482" y="1374"/>
                      <a:pt x="2901" y="785"/>
                    </a:cubicBezTo>
                    <a:cubicBezTo>
                      <a:pt x="3025" y="615"/>
                      <a:pt x="4173" y="615"/>
                      <a:pt x="4126" y="289"/>
                    </a:cubicBezTo>
                    <a:cubicBezTo>
                      <a:pt x="4114" y="90"/>
                      <a:pt x="3506" y="31"/>
                      <a:pt x="3120" y="31"/>
                    </a:cubicBezTo>
                    <a:cubicBezTo>
                      <a:pt x="3024" y="31"/>
                      <a:pt x="2941" y="34"/>
                      <a:pt x="2885" y="41"/>
                    </a:cubicBezTo>
                    <a:cubicBezTo>
                      <a:pt x="2674" y="41"/>
                      <a:pt x="1520" y="1"/>
                      <a:pt x="988" y="1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3426;p55">
                <a:extLst>
                  <a:ext uri="{FF2B5EF4-FFF2-40B4-BE49-F238E27FC236}">
                    <a16:creationId xmlns:a16="http://schemas.microsoft.com/office/drawing/2014/main" id="{914A922B-8ACB-9CD2-6356-40759894C703}"/>
                  </a:ext>
                </a:extLst>
              </p:cNvPr>
              <p:cNvSpPr/>
              <p:nvPr/>
            </p:nvSpPr>
            <p:spPr>
              <a:xfrm>
                <a:off x="2778800" y="4410775"/>
                <a:ext cx="28700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691" extrusionOk="0">
                    <a:moveTo>
                      <a:pt x="305" y="0"/>
                    </a:moveTo>
                    <a:cubicBezTo>
                      <a:pt x="202" y="0"/>
                      <a:pt x="101" y="8"/>
                      <a:pt x="0" y="24"/>
                    </a:cubicBezTo>
                    <a:lnTo>
                      <a:pt x="72" y="39"/>
                    </a:lnTo>
                    <a:lnTo>
                      <a:pt x="72" y="39"/>
                    </a:lnTo>
                    <a:cubicBezTo>
                      <a:pt x="203" y="40"/>
                      <a:pt x="334" y="42"/>
                      <a:pt x="466" y="55"/>
                    </a:cubicBezTo>
                    <a:cubicBezTo>
                      <a:pt x="605" y="55"/>
                      <a:pt x="760" y="70"/>
                      <a:pt x="900" y="117"/>
                    </a:cubicBezTo>
                    <a:cubicBezTo>
                      <a:pt x="962" y="132"/>
                      <a:pt x="1008" y="179"/>
                      <a:pt x="1055" y="210"/>
                    </a:cubicBezTo>
                    <a:cubicBezTo>
                      <a:pt x="1066" y="227"/>
                      <a:pt x="1073" y="242"/>
                      <a:pt x="1078" y="257"/>
                    </a:cubicBezTo>
                    <a:lnTo>
                      <a:pt x="1078" y="257"/>
                    </a:lnTo>
                    <a:lnTo>
                      <a:pt x="72" y="39"/>
                    </a:lnTo>
                    <a:lnTo>
                      <a:pt x="72" y="39"/>
                    </a:lnTo>
                    <a:cubicBezTo>
                      <a:pt x="48" y="39"/>
                      <a:pt x="24" y="39"/>
                      <a:pt x="0" y="39"/>
                    </a:cubicBezTo>
                    <a:lnTo>
                      <a:pt x="1084" y="288"/>
                    </a:lnTo>
                    <a:lnTo>
                      <a:pt x="1084" y="288"/>
                    </a:lnTo>
                    <a:cubicBezTo>
                      <a:pt x="1083" y="277"/>
                      <a:pt x="1081" y="267"/>
                      <a:pt x="1078" y="257"/>
                    </a:cubicBezTo>
                    <a:lnTo>
                      <a:pt x="1078" y="257"/>
                    </a:lnTo>
                    <a:lnTo>
                      <a:pt x="1148" y="272"/>
                    </a:lnTo>
                    <a:cubicBezTo>
                      <a:pt x="1132" y="210"/>
                      <a:pt x="1086" y="148"/>
                      <a:pt x="1039" y="117"/>
                    </a:cubicBezTo>
                    <a:cubicBezTo>
                      <a:pt x="915" y="39"/>
                      <a:pt x="760" y="39"/>
                      <a:pt x="621" y="24"/>
                    </a:cubicBezTo>
                    <a:cubicBezTo>
                      <a:pt x="512" y="8"/>
                      <a:pt x="407" y="0"/>
                      <a:pt x="305" y="0"/>
                    </a:cubicBezTo>
                    <a:close/>
                    <a:moveTo>
                      <a:pt x="1084" y="288"/>
                    </a:moveTo>
                    <a:cubicBezTo>
                      <a:pt x="1086" y="306"/>
                      <a:pt x="1086" y="325"/>
                      <a:pt x="1086" y="349"/>
                    </a:cubicBezTo>
                    <a:cubicBezTo>
                      <a:pt x="1055" y="504"/>
                      <a:pt x="760" y="535"/>
                      <a:pt x="621" y="567"/>
                    </a:cubicBezTo>
                    <a:lnTo>
                      <a:pt x="109" y="675"/>
                    </a:lnTo>
                    <a:lnTo>
                      <a:pt x="109" y="691"/>
                    </a:lnTo>
                    <a:cubicBezTo>
                      <a:pt x="279" y="660"/>
                      <a:pt x="466" y="644"/>
                      <a:pt x="652" y="613"/>
                    </a:cubicBezTo>
                    <a:cubicBezTo>
                      <a:pt x="807" y="598"/>
                      <a:pt x="931" y="567"/>
                      <a:pt x="1070" y="458"/>
                    </a:cubicBezTo>
                    <a:cubicBezTo>
                      <a:pt x="1132" y="427"/>
                      <a:pt x="1148" y="365"/>
                      <a:pt x="1148" y="303"/>
                    </a:cubicBezTo>
                    <a:lnTo>
                      <a:pt x="1084" y="28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3427;p55">
                <a:extLst>
                  <a:ext uri="{FF2B5EF4-FFF2-40B4-BE49-F238E27FC236}">
                    <a16:creationId xmlns:a16="http://schemas.microsoft.com/office/drawing/2014/main" id="{E0E2A59E-6417-14A6-5999-CB195FB2DB47}"/>
                  </a:ext>
                </a:extLst>
              </p:cNvPr>
              <p:cNvSpPr/>
              <p:nvPr/>
            </p:nvSpPr>
            <p:spPr>
              <a:xfrm>
                <a:off x="2581650" y="4376450"/>
                <a:ext cx="154525" cy="123350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4934" extrusionOk="0">
                    <a:moveTo>
                      <a:pt x="361" y="0"/>
                    </a:moveTo>
                    <a:cubicBezTo>
                      <a:pt x="93" y="0"/>
                      <a:pt x="1" y="353"/>
                      <a:pt x="302" y="1242"/>
                    </a:cubicBezTo>
                    <a:cubicBezTo>
                      <a:pt x="984" y="3227"/>
                      <a:pt x="1838" y="4437"/>
                      <a:pt x="1993" y="4576"/>
                    </a:cubicBezTo>
                    <a:cubicBezTo>
                      <a:pt x="2225" y="4793"/>
                      <a:pt x="2504" y="4917"/>
                      <a:pt x="3280" y="4933"/>
                    </a:cubicBezTo>
                    <a:cubicBezTo>
                      <a:pt x="3291" y="4933"/>
                      <a:pt x="3303" y="4934"/>
                      <a:pt x="3315" y="4934"/>
                    </a:cubicBezTo>
                    <a:cubicBezTo>
                      <a:pt x="4132" y="4934"/>
                      <a:pt x="6180" y="3909"/>
                      <a:pt x="6180" y="3909"/>
                    </a:cubicBezTo>
                    <a:lnTo>
                      <a:pt x="4831" y="1940"/>
                    </a:lnTo>
                    <a:cubicBezTo>
                      <a:pt x="4831" y="1940"/>
                      <a:pt x="3119" y="2576"/>
                      <a:pt x="3019" y="2576"/>
                    </a:cubicBezTo>
                    <a:cubicBezTo>
                      <a:pt x="3018" y="2576"/>
                      <a:pt x="3017" y="2576"/>
                      <a:pt x="3016" y="2575"/>
                    </a:cubicBezTo>
                    <a:cubicBezTo>
                      <a:pt x="2970" y="2575"/>
                      <a:pt x="1744" y="1195"/>
                      <a:pt x="1357" y="730"/>
                    </a:cubicBezTo>
                    <a:cubicBezTo>
                      <a:pt x="989" y="288"/>
                      <a:pt x="603" y="0"/>
                      <a:pt x="3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3428;p55">
                <a:extLst>
                  <a:ext uri="{FF2B5EF4-FFF2-40B4-BE49-F238E27FC236}">
                    <a16:creationId xmlns:a16="http://schemas.microsoft.com/office/drawing/2014/main" id="{04CE4329-21D8-D9AA-F719-6428EC42B811}"/>
                  </a:ext>
                </a:extLst>
              </p:cNvPr>
              <p:cNvSpPr/>
              <p:nvPr/>
            </p:nvSpPr>
            <p:spPr>
              <a:xfrm>
                <a:off x="2602375" y="4385000"/>
                <a:ext cx="129150" cy="110125"/>
              </a:xfrm>
              <a:custGeom>
                <a:avLst/>
                <a:gdLst/>
                <a:ahLst/>
                <a:cxnLst/>
                <a:rect l="l" t="t" r="r" b="b"/>
                <a:pathLst>
                  <a:path w="5166" h="440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2" y="124"/>
                      <a:pt x="140" y="202"/>
                      <a:pt x="264" y="248"/>
                    </a:cubicBezTo>
                    <a:cubicBezTo>
                      <a:pt x="233" y="202"/>
                      <a:pt x="202" y="155"/>
                      <a:pt x="155" y="93"/>
                    </a:cubicBezTo>
                    <a:cubicBezTo>
                      <a:pt x="124" y="62"/>
                      <a:pt x="62" y="16"/>
                      <a:pt x="0" y="0"/>
                    </a:cubicBezTo>
                    <a:close/>
                    <a:moveTo>
                      <a:pt x="140" y="1303"/>
                    </a:moveTo>
                    <a:cubicBezTo>
                      <a:pt x="109" y="1411"/>
                      <a:pt x="109" y="1551"/>
                      <a:pt x="140" y="1675"/>
                    </a:cubicBezTo>
                    <a:cubicBezTo>
                      <a:pt x="187" y="1551"/>
                      <a:pt x="187" y="1411"/>
                      <a:pt x="140" y="1303"/>
                    </a:cubicBezTo>
                    <a:close/>
                    <a:moveTo>
                      <a:pt x="1071" y="2094"/>
                    </a:moveTo>
                    <a:lnTo>
                      <a:pt x="1071" y="2094"/>
                    </a:lnTo>
                    <a:cubicBezTo>
                      <a:pt x="1133" y="2218"/>
                      <a:pt x="1210" y="2295"/>
                      <a:pt x="1319" y="2342"/>
                    </a:cubicBezTo>
                    <a:cubicBezTo>
                      <a:pt x="1303" y="2295"/>
                      <a:pt x="1288" y="2249"/>
                      <a:pt x="1226" y="2187"/>
                    </a:cubicBezTo>
                    <a:cubicBezTo>
                      <a:pt x="1195" y="2156"/>
                      <a:pt x="1133" y="2109"/>
                      <a:pt x="1071" y="2094"/>
                    </a:cubicBezTo>
                    <a:close/>
                    <a:moveTo>
                      <a:pt x="4328" y="2326"/>
                    </a:moveTo>
                    <a:cubicBezTo>
                      <a:pt x="4266" y="2326"/>
                      <a:pt x="4219" y="2326"/>
                      <a:pt x="4157" y="2373"/>
                    </a:cubicBezTo>
                    <a:cubicBezTo>
                      <a:pt x="4211" y="2388"/>
                      <a:pt x="4273" y="2396"/>
                      <a:pt x="4337" y="2396"/>
                    </a:cubicBezTo>
                    <a:cubicBezTo>
                      <a:pt x="4401" y="2396"/>
                      <a:pt x="4467" y="2388"/>
                      <a:pt x="4529" y="2373"/>
                    </a:cubicBezTo>
                    <a:cubicBezTo>
                      <a:pt x="4467" y="2326"/>
                      <a:pt x="4405" y="2326"/>
                      <a:pt x="4328" y="2326"/>
                    </a:cubicBezTo>
                    <a:close/>
                    <a:moveTo>
                      <a:pt x="2947" y="2326"/>
                    </a:moveTo>
                    <a:cubicBezTo>
                      <a:pt x="2978" y="2388"/>
                      <a:pt x="3009" y="2420"/>
                      <a:pt x="3056" y="2482"/>
                    </a:cubicBezTo>
                    <a:cubicBezTo>
                      <a:pt x="3087" y="2528"/>
                      <a:pt x="3149" y="2559"/>
                      <a:pt x="3211" y="2575"/>
                    </a:cubicBezTo>
                    <a:cubicBezTo>
                      <a:pt x="3180" y="2528"/>
                      <a:pt x="3149" y="2466"/>
                      <a:pt x="3102" y="2420"/>
                    </a:cubicBezTo>
                    <a:cubicBezTo>
                      <a:pt x="3071" y="2388"/>
                      <a:pt x="3009" y="2342"/>
                      <a:pt x="2947" y="2326"/>
                    </a:cubicBezTo>
                    <a:close/>
                    <a:moveTo>
                      <a:pt x="2358" y="2947"/>
                    </a:moveTo>
                    <a:lnTo>
                      <a:pt x="2358" y="2947"/>
                    </a:lnTo>
                    <a:cubicBezTo>
                      <a:pt x="2296" y="2962"/>
                      <a:pt x="2249" y="3009"/>
                      <a:pt x="2203" y="3040"/>
                    </a:cubicBezTo>
                    <a:cubicBezTo>
                      <a:pt x="2156" y="3086"/>
                      <a:pt x="2125" y="3148"/>
                      <a:pt x="2094" y="3195"/>
                    </a:cubicBezTo>
                    <a:cubicBezTo>
                      <a:pt x="2218" y="3148"/>
                      <a:pt x="2296" y="3055"/>
                      <a:pt x="2358" y="2947"/>
                    </a:cubicBezTo>
                    <a:close/>
                    <a:moveTo>
                      <a:pt x="4064" y="3024"/>
                    </a:moveTo>
                    <a:cubicBezTo>
                      <a:pt x="4017" y="3148"/>
                      <a:pt x="4017" y="3273"/>
                      <a:pt x="4064" y="3397"/>
                    </a:cubicBezTo>
                    <a:cubicBezTo>
                      <a:pt x="4095" y="3257"/>
                      <a:pt x="4095" y="3148"/>
                      <a:pt x="4064" y="3024"/>
                    </a:cubicBezTo>
                    <a:close/>
                    <a:moveTo>
                      <a:pt x="5165" y="3412"/>
                    </a:moveTo>
                    <a:cubicBezTo>
                      <a:pt x="5103" y="3428"/>
                      <a:pt x="5041" y="3474"/>
                      <a:pt x="5010" y="3505"/>
                    </a:cubicBezTo>
                    <a:cubicBezTo>
                      <a:pt x="4963" y="3552"/>
                      <a:pt x="4932" y="3614"/>
                      <a:pt x="4917" y="3660"/>
                    </a:cubicBezTo>
                    <a:cubicBezTo>
                      <a:pt x="4963" y="3645"/>
                      <a:pt x="5010" y="3614"/>
                      <a:pt x="5072" y="3567"/>
                    </a:cubicBezTo>
                    <a:cubicBezTo>
                      <a:pt x="5103" y="3536"/>
                      <a:pt x="5150" y="3474"/>
                      <a:pt x="5165" y="3412"/>
                    </a:cubicBezTo>
                    <a:close/>
                    <a:moveTo>
                      <a:pt x="3009" y="3629"/>
                    </a:moveTo>
                    <a:cubicBezTo>
                      <a:pt x="2947" y="3629"/>
                      <a:pt x="2901" y="3629"/>
                      <a:pt x="2839" y="3660"/>
                    </a:cubicBezTo>
                    <a:cubicBezTo>
                      <a:pt x="2893" y="3684"/>
                      <a:pt x="2955" y="3695"/>
                      <a:pt x="3019" y="3695"/>
                    </a:cubicBezTo>
                    <a:cubicBezTo>
                      <a:pt x="3083" y="3695"/>
                      <a:pt x="3149" y="3684"/>
                      <a:pt x="3211" y="3660"/>
                    </a:cubicBezTo>
                    <a:cubicBezTo>
                      <a:pt x="3118" y="3629"/>
                      <a:pt x="3071" y="3629"/>
                      <a:pt x="3009" y="3629"/>
                    </a:cubicBezTo>
                    <a:close/>
                    <a:moveTo>
                      <a:pt x="1179" y="3350"/>
                    </a:moveTo>
                    <a:cubicBezTo>
                      <a:pt x="1148" y="3474"/>
                      <a:pt x="1148" y="3614"/>
                      <a:pt x="1179" y="3722"/>
                    </a:cubicBezTo>
                    <a:cubicBezTo>
                      <a:pt x="1210" y="3660"/>
                      <a:pt x="1226" y="3614"/>
                      <a:pt x="1226" y="3552"/>
                    </a:cubicBezTo>
                    <a:cubicBezTo>
                      <a:pt x="1226" y="3474"/>
                      <a:pt x="1210" y="3412"/>
                      <a:pt x="1179" y="3350"/>
                    </a:cubicBezTo>
                    <a:close/>
                    <a:moveTo>
                      <a:pt x="3769" y="4110"/>
                    </a:moveTo>
                    <a:lnTo>
                      <a:pt x="3769" y="4110"/>
                    </a:lnTo>
                    <a:cubicBezTo>
                      <a:pt x="3707" y="4126"/>
                      <a:pt x="3676" y="4157"/>
                      <a:pt x="3614" y="4203"/>
                    </a:cubicBezTo>
                    <a:cubicBezTo>
                      <a:pt x="3568" y="4250"/>
                      <a:pt x="3537" y="4312"/>
                      <a:pt x="3506" y="4358"/>
                    </a:cubicBezTo>
                    <a:cubicBezTo>
                      <a:pt x="3568" y="4343"/>
                      <a:pt x="3630" y="4312"/>
                      <a:pt x="3676" y="4265"/>
                    </a:cubicBezTo>
                    <a:cubicBezTo>
                      <a:pt x="3707" y="4219"/>
                      <a:pt x="3738" y="4172"/>
                      <a:pt x="3769" y="4110"/>
                    </a:cubicBezTo>
                    <a:close/>
                    <a:moveTo>
                      <a:pt x="2001" y="4157"/>
                    </a:moveTo>
                    <a:lnTo>
                      <a:pt x="2001" y="4157"/>
                    </a:lnTo>
                    <a:cubicBezTo>
                      <a:pt x="2017" y="4203"/>
                      <a:pt x="2063" y="4265"/>
                      <a:pt x="2094" y="4312"/>
                    </a:cubicBezTo>
                    <a:cubicBezTo>
                      <a:pt x="2141" y="4343"/>
                      <a:pt x="2187" y="4389"/>
                      <a:pt x="2249" y="4405"/>
                    </a:cubicBezTo>
                    <a:cubicBezTo>
                      <a:pt x="2234" y="4343"/>
                      <a:pt x="2203" y="4281"/>
                      <a:pt x="2156" y="4250"/>
                    </a:cubicBezTo>
                    <a:cubicBezTo>
                      <a:pt x="2125" y="4203"/>
                      <a:pt x="2063" y="4172"/>
                      <a:pt x="2001" y="41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3429;p55">
                <a:extLst>
                  <a:ext uri="{FF2B5EF4-FFF2-40B4-BE49-F238E27FC236}">
                    <a16:creationId xmlns:a16="http://schemas.microsoft.com/office/drawing/2014/main" id="{AB9BAE49-746B-0D64-D090-B28DF5B81ADF}"/>
                  </a:ext>
                </a:extLst>
              </p:cNvPr>
              <p:cNvSpPr/>
              <p:nvPr/>
            </p:nvSpPr>
            <p:spPr>
              <a:xfrm>
                <a:off x="2691800" y="4432900"/>
                <a:ext cx="2847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1822" extrusionOk="0">
                    <a:moveTo>
                      <a:pt x="15" y="0"/>
                    </a:moveTo>
                    <a:cubicBezTo>
                      <a:pt x="8" y="0"/>
                      <a:pt x="1" y="7"/>
                      <a:pt x="22" y="7"/>
                    </a:cubicBezTo>
                    <a:cubicBezTo>
                      <a:pt x="22" y="2"/>
                      <a:pt x="18" y="0"/>
                      <a:pt x="15" y="0"/>
                    </a:cubicBezTo>
                    <a:close/>
                    <a:moveTo>
                      <a:pt x="22" y="7"/>
                    </a:moveTo>
                    <a:cubicBezTo>
                      <a:pt x="177" y="317"/>
                      <a:pt x="363" y="628"/>
                      <a:pt x="533" y="922"/>
                    </a:cubicBezTo>
                    <a:cubicBezTo>
                      <a:pt x="642" y="1077"/>
                      <a:pt x="1030" y="1667"/>
                      <a:pt x="1123" y="1822"/>
                    </a:cubicBezTo>
                    <a:lnTo>
                      <a:pt x="1138" y="1806"/>
                    </a:lnTo>
                    <a:cubicBezTo>
                      <a:pt x="1045" y="1651"/>
                      <a:pt x="689" y="1046"/>
                      <a:pt x="595" y="891"/>
                    </a:cubicBezTo>
                    <a:cubicBezTo>
                      <a:pt x="425" y="612"/>
                      <a:pt x="223" y="302"/>
                      <a:pt x="22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3430;p55">
                <a:extLst>
                  <a:ext uri="{FF2B5EF4-FFF2-40B4-BE49-F238E27FC236}">
                    <a16:creationId xmlns:a16="http://schemas.microsoft.com/office/drawing/2014/main" id="{8CE257C1-191F-C5CB-18FC-C04A777C30F6}"/>
                  </a:ext>
                </a:extLst>
              </p:cNvPr>
              <p:cNvSpPr/>
              <p:nvPr/>
            </p:nvSpPr>
            <p:spPr>
              <a:xfrm>
                <a:off x="2584525" y="4378400"/>
                <a:ext cx="8922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4886" extrusionOk="0">
                    <a:moveTo>
                      <a:pt x="79" y="0"/>
                    </a:moveTo>
                    <a:cubicBezTo>
                      <a:pt x="32" y="31"/>
                      <a:pt x="16" y="93"/>
                      <a:pt x="1" y="155"/>
                    </a:cubicBezTo>
                    <a:lnTo>
                      <a:pt x="1" y="186"/>
                    </a:lnTo>
                    <a:lnTo>
                      <a:pt x="1" y="249"/>
                    </a:lnTo>
                    <a:lnTo>
                      <a:pt x="1" y="311"/>
                    </a:lnTo>
                    <a:cubicBezTo>
                      <a:pt x="1" y="497"/>
                      <a:pt x="63" y="791"/>
                      <a:pt x="187" y="1179"/>
                    </a:cubicBezTo>
                    <a:cubicBezTo>
                      <a:pt x="869" y="3180"/>
                      <a:pt x="1723" y="4374"/>
                      <a:pt x="1878" y="4514"/>
                    </a:cubicBezTo>
                    <a:cubicBezTo>
                      <a:pt x="2110" y="4746"/>
                      <a:pt x="2405" y="4855"/>
                      <a:pt x="3165" y="4886"/>
                    </a:cubicBezTo>
                    <a:cubicBezTo>
                      <a:pt x="3305" y="4886"/>
                      <a:pt x="3429" y="4855"/>
                      <a:pt x="3568" y="4824"/>
                    </a:cubicBezTo>
                    <a:cubicBezTo>
                      <a:pt x="2793" y="3645"/>
                      <a:pt x="559" y="636"/>
                      <a:pt x="79" y="0"/>
                    </a:cubicBez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3431;p55">
                <a:extLst>
                  <a:ext uri="{FF2B5EF4-FFF2-40B4-BE49-F238E27FC236}">
                    <a16:creationId xmlns:a16="http://schemas.microsoft.com/office/drawing/2014/main" id="{F55DA00C-ADE7-2A46-8300-32C4D96C0A66}"/>
                  </a:ext>
                </a:extLst>
              </p:cNvPr>
              <p:cNvSpPr/>
              <p:nvPr/>
            </p:nvSpPr>
            <p:spPr>
              <a:xfrm>
                <a:off x="2669850" y="4404375"/>
                <a:ext cx="12835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265" extrusionOk="0">
                    <a:moveTo>
                      <a:pt x="0" y="0"/>
                    </a:moveTo>
                    <a:lnTo>
                      <a:pt x="0" y="264"/>
                    </a:lnTo>
                    <a:lnTo>
                      <a:pt x="5134" y="264"/>
                    </a:lnTo>
                    <a:lnTo>
                      <a:pt x="51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3432;p55">
                <a:extLst>
                  <a:ext uri="{FF2B5EF4-FFF2-40B4-BE49-F238E27FC236}">
                    <a16:creationId xmlns:a16="http://schemas.microsoft.com/office/drawing/2014/main" id="{772BDBB7-BDC0-723F-517F-BC44EB02F3FC}"/>
                  </a:ext>
                </a:extLst>
              </p:cNvPr>
              <p:cNvSpPr/>
              <p:nvPr/>
            </p:nvSpPr>
            <p:spPr>
              <a:xfrm>
                <a:off x="2720250" y="4404375"/>
                <a:ext cx="7795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280" extrusionOk="0">
                    <a:moveTo>
                      <a:pt x="217" y="0"/>
                    </a:moveTo>
                    <a:lnTo>
                      <a:pt x="0" y="280"/>
                    </a:lnTo>
                    <a:lnTo>
                      <a:pt x="3118" y="280"/>
                    </a:lnTo>
                    <a:lnTo>
                      <a:pt x="31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3433;p55">
                <a:extLst>
                  <a:ext uri="{FF2B5EF4-FFF2-40B4-BE49-F238E27FC236}">
                    <a16:creationId xmlns:a16="http://schemas.microsoft.com/office/drawing/2014/main" id="{D671D7B9-7153-E15C-8602-942C6BA6C2BC}"/>
                  </a:ext>
                </a:extLst>
              </p:cNvPr>
              <p:cNvSpPr/>
              <p:nvPr/>
            </p:nvSpPr>
            <p:spPr>
              <a:xfrm>
                <a:off x="2731500" y="4334975"/>
                <a:ext cx="13067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3056" extrusionOk="0">
                    <a:moveTo>
                      <a:pt x="1784" y="0"/>
                    </a:moveTo>
                    <a:lnTo>
                      <a:pt x="0" y="3056"/>
                    </a:lnTo>
                    <a:lnTo>
                      <a:pt x="3428" y="3056"/>
                    </a:lnTo>
                    <a:lnTo>
                      <a:pt x="52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3434;p55">
                <a:extLst>
                  <a:ext uri="{FF2B5EF4-FFF2-40B4-BE49-F238E27FC236}">
                    <a16:creationId xmlns:a16="http://schemas.microsoft.com/office/drawing/2014/main" id="{2960CBFB-3A37-9A3E-3F1A-45DB9A1D6496}"/>
                  </a:ext>
                </a:extLst>
              </p:cNvPr>
              <p:cNvSpPr/>
              <p:nvPr/>
            </p:nvSpPr>
            <p:spPr>
              <a:xfrm>
                <a:off x="2791975" y="4368750"/>
                <a:ext cx="13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44" h="524" extrusionOk="0">
                    <a:moveTo>
                      <a:pt x="308" y="1"/>
                    </a:moveTo>
                    <a:cubicBezTo>
                      <a:pt x="202" y="1"/>
                      <a:pt x="112" y="73"/>
                      <a:pt x="63" y="185"/>
                    </a:cubicBezTo>
                    <a:cubicBezTo>
                      <a:pt x="1" y="324"/>
                      <a:pt x="47" y="479"/>
                      <a:pt x="156" y="510"/>
                    </a:cubicBezTo>
                    <a:cubicBezTo>
                      <a:pt x="183" y="520"/>
                      <a:pt x="211" y="524"/>
                      <a:pt x="239" y="524"/>
                    </a:cubicBezTo>
                    <a:cubicBezTo>
                      <a:pt x="352" y="524"/>
                      <a:pt x="456" y="452"/>
                      <a:pt x="481" y="340"/>
                    </a:cubicBezTo>
                    <a:cubicBezTo>
                      <a:pt x="543" y="200"/>
                      <a:pt x="512" y="45"/>
                      <a:pt x="388" y="14"/>
                    </a:cubicBezTo>
                    <a:cubicBezTo>
                      <a:pt x="361" y="5"/>
                      <a:pt x="334" y="1"/>
                      <a:pt x="3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3435;p55">
                <a:extLst>
                  <a:ext uri="{FF2B5EF4-FFF2-40B4-BE49-F238E27FC236}">
                    <a16:creationId xmlns:a16="http://schemas.microsoft.com/office/drawing/2014/main" id="{664FD6D3-9361-33BD-29D8-B78C4BDEE741}"/>
                  </a:ext>
                </a:extLst>
              </p:cNvPr>
              <p:cNvSpPr/>
              <p:nvPr/>
            </p:nvSpPr>
            <p:spPr>
              <a:xfrm>
                <a:off x="2500400" y="4373075"/>
                <a:ext cx="138825" cy="171550"/>
              </a:xfrm>
              <a:custGeom>
                <a:avLst/>
                <a:gdLst/>
                <a:ahLst/>
                <a:cxnLst/>
                <a:rect l="l" t="t" r="r" b="b"/>
                <a:pathLst>
                  <a:path w="5553" h="6862" extrusionOk="0">
                    <a:moveTo>
                      <a:pt x="3110" y="1"/>
                    </a:moveTo>
                    <a:cubicBezTo>
                      <a:pt x="3035" y="1"/>
                      <a:pt x="2958" y="5"/>
                      <a:pt x="2885" y="12"/>
                    </a:cubicBezTo>
                    <a:cubicBezTo>
                      <a:pt x="2808" y="27"/>
                      <a:pt x="2715" y="58"/>
                      <a:pt x="2622" y="74"/>
                    </a:cubicBezTo>
                    <a:cubicBezTo>
                      <a:pt x="2575" y="89"/>
                      <a:pt x="2497" y="136"/>
                      <a:pt x="2435" y="167"/>
                    </a:cubicBezTo>
                    <a:cubicBezTo>
                      <a:pt x="1520" y="911"/>
                      <a:pt x="760" y="3486"/>
                      <a:pt x="590" y="4261"/>
                    </a:cubicBezTo>
                    <a:cubicBezTo>
                      <a:pt x="311" y="5533"/>
                      <a:pt x="0" y="6805"/>
                      <a:pt x="47" y="6851"/>
                    </a:cubicBezTo>
                    <a:cubicBezTo>
                      <a:pt x="54" y="6858"/>
                      <a:pt x="317" y="6861"/>
                      <a:pt x="724" y="6861"/>
                    </a:cubicBezTo>
                    <a:cubicBezTo>
                      <a:pt x="2174" y="6861"/>
                      <a:pt x="5451" y="6822"/>
                      <a:pt x="5475" y="6774"/>
                    </a:cubicBezTo>
                    <a:cubicBezTo>
                      <a:pt x="5553" y="6696"/>
                      <a:pt x="4281" y="880"/>
                      <a:pt x="3707" y="167"/>
                    </a:cubicBezTo>
                    <a:cubicBezTo>
                      <a:pt x="3623" y="47"/>
                      <a:pt x="3371" y="1"/>
                      <a:pt x="31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3436;p55">
                <a:extLst>
                  <a:ext uri="{FF2B5EF4-FFF2-40B4-BE49-F238E27FC236}">
                    <a16:creationId xmlns:a16="http://schemas.microsoft.com/office/drawing/2014/main" id="{B9E5A3C3-4521-EA14-B1AE-B2F3E6F2F931}"/>
                  </a:ext>
                </a:extLst>
              </p:cNvPr>
              <p:cNvSpPr/>
              <p:nvPr/>
            </p:nvSpPr>
            <p:spPr>
              <a:xfrm>
                <a:off x="2506600" y="4383425"/>
                <a:ext cx="124500" cy="1609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6438" extrusionOk="0">
                    <a:moveTo>
                      <a:pt x="2513" y="1"/>
                    </a:moveTo>
                    <a:cubicBezTo>
                      <a:pt x="2467" y="32"/>
                      <a:pt x="2405" y="63"/>
                      <a:pt x="2358" y="110"/>
                    </a:cubicBezTo>
                    <a:cubicBezTo>
                      <a:pt x="2327" y="141"/>
                      <a:pt x="2280" y="203"/>
                      <a:pt x="2265" y="249"/>
                    </a:cubicBezTo>
                    <a:cubicBezTo>
                      <a:pt x="2327" y="234"/>
                      <a:pt x="2389" y="203"/>
                      <a:pt x="2420" y="156"/>
                    </a:cubicBezTo>
                    <a:cubicBezTo>
                      <a:pt x="2467" y="125"/>
                      <a:pt x="2498" y="63"/>
                      <a:pt x="2513" y="1"/>
                    </a:cubicBezTo>
                    <a:close/>
                    <a:moveTo>
                      <a:pt x="2932" y="1081"/>
                    </a:moveTo>
                    <a:cubicBezTo>
                      <a:pt x="2916" y="1081"/>
                      <a:pt x="2901" y="1083"/>
                      <a:pt x="2885" y="1087"/>
                    </a:cubicBezTo>
                    <a:cubicBezTo>
                      <a:pt x="2823" y="1087"/>
                      <a:pt x="2761" y="1087"/>
                      <a:pt x="2715" y="1133"/>
                    </a:cubicBezTo>
                    <a:cubicBezTo>
                      <a:pt x="2777" y="1149"/>
                      <a:pt x="2823" y="1164"/>
                      <a:pt x="2885" y="1164"/>
                    </a:cubicBezTo>
                    <a:cubicBezTo>
                      <a:pt x="2947" y="1164"/>
                      <a:pt x="3009" y="1164"/>
                      <a:pt x="3056" y="1133"/>
                    </a:cubicBezTo>
                    <a:cubicBezTo>
                      <a:pt x="3021" y="1098"/>
                      <a:pt x="2977" y="1081"/>
                      <a:pt x="2932" y="1081"/>
                    </a:cubicBezTo>
                    <a:close/>
                    <a:moveTo>
                      <a:pt x="1660" y="1056"/>
                    </a:moveTo>
                    <a:cubicBezTo>
                      <a:pt x="1629" y="1164"/>
                      <a:pt x="1629" y="1304"/>
                      <a:pt x="1660" y="1428"/>
                    </a:cubicBezTo>
                    <a:cubicBezTo>
                      <a:pt x="1691" y="1366"/>
                      <a:pt x="1707" y="1304"/>
                      <a:pt x="1707" y="1242"/>
                    </a:cubicBezTo>
                    <a:cubicBezTo>
                      <a:pt x="1707" y="1164"/>
                      <a:pt x="1691" y="1118"/>
                      <a:pt x="1660" y="1056"/>
                    </a:cubicBezTo>
                    <a:close/>
                    <a:moveTo>
                      <a:pt x="3971" y="1366"/>
                    </a:moveTo>
                    <a:cubicBezTo>
                      <a:pt x="3940" y="1474"/>
                      <a:pt x="3940" y="1614"/>
                      <a:pt x="3971" y="1738"/>
                    </a:cubicBezTo>
                    <a:cubicBezTo>
                      <a:pt x="4018" y="1614"/>
                      <a:pt x="4018" y="1474"/>
                      <a:pt x="3971" y="1366"/>
                    </a:cubicBezTo>
                    <a:close/>
                    <a:moveTo>
                      <a:pt x="2622" y="2250"/>
                    </a:moveTo>
                    <a:lnTo>
                      <a:pt x="2622" y="2250"/>
                    </a:lnTo>
                    <a:cubicBezTo>
                      <a:pt x="2668" y="2374"/>
                      <a:pt x="2746" y="2451"/>
                      <a:pt x="2870" y="2514"/>
                    </a:cubicBezTo>
                    <a:cubicBezTo>
                      <a:pt x="2854" y="2451"/>
                      <a:pt x="2823" y="2389"/>
                      <a:pt x="2777" y="2358"/>
                    </a:cubicBezTo>
                    <a:cubicBezTo>
                      <a:pt x="2730" y="2312"/>
                      <a:pt x="2668" y="2281"/>
                      <a:pt x="2622" y="2250"/>
                    </a:cubicBezTo>
                    <a:close/>
                    <a:moveTo>
                      <a:pt x="1427" y="2514"/>
                    </a:moveTo>
                    <a:cubicBezTo>
                      <a:pt x="1365" y="2514"/>
                      <a:pt x="1319" y="2529"/>
                      <a:pt x="1257" y="2545"/>
                    </a:cubicBezTo>
                    <a:cubicBezTo>
                      <a:pt x="1319" y="2560"/>
                      <a:pt x="1381" y="2591"/>
                      <a:pt x="1427" y="2591"/>
                    </a:cubicBezTo>
                    <a:cubicBezTo>
                      <a:pt x="1489" y="2591"/>
                      <a:pt x="1551" y="2591"/>
                      <a:pt x="1598" y="2545"/>
                    </a:cubicBezTo>
                    <a:cubicBezTo>
                      <a:pt x="1567" y="2514"/>
                      <a:pt x="1505" y="2514"/>
                      <a:pt x="1427" y="2514"/>
                    </a:cubicBezTo>
                    <a:close/>
                    <a:moveTo>
                      <a:pt x="3847" y="2979"/>
                    </a:moveTo>
                    <a:cubicBezTo>
                      <a:pt x="3800" y="2979"/>
                      <a:pt x="3738" y="2979"/>
                      <a:pt x="3676" y="3010"/>
                    </a:cubicBezTo>
                    <a:cubicBezTo>
                      <a:pt x="3738" y="3025"/>
                      <a:pt x="3800" y="3056"/>
                      <a:pt x="3847" y="3056"/>
                    </a:cubicBezTo>
                    <a:cubicBezTo>
                      <a:pt x="3909" y="3056"/>
                      <a:pt x="3971" y="3056"/>
                      <a:pt x="4033" y="3010"/>
                    </a:cubicBezTo>
                    <a:cubicBezTo>
                      <a:pt x="3971" y="2994"/>
                      <a:pt x="3909" y="2979"/>
                      <a:pt x="3847" y="2979"/>
                    </a:cubicBezTo>
                    <a:close/>
                    <a:moveTo>
                      <a:pt x="2389" y="3475"/>
                    </a:moveTo>
                    <a:cubicBezTo>
                      <a:pt x="2342" y="3599"/>
                      <a:pt x="2342" y="3723"/>
                      <a:pt x="2389" y="3847"/>
                    </a:cubicBezTo>
                    <a:cubicBezTo>
                      <a:pt x="2405" y="3785"/>
                      <a:pt x="2420" y="3723"/>
                      <a:pt x="2420" y="3677"/>
                    </a:cubicBezTo>
                    <a:cubicBezTo>
                      <a:pt x="2420" y="3615"/>
                      <a:pt x="2405" y="3537"/>
                      <a:pt x="2389" y="3475"/>
                    </a:cubicBezTo>
                    <a:close/>
                    <a:moveTo>
                      <a:pt x="1241" y="3723"/>
                    </a:moveTo>
                    <a:lnTo>
                      <a:pt x="1241" y="3723"/>
                    </a:lnTo>
                    <a:cubicBezTo>
                      <a:pt x="1179" y="3754"/>
                      <a:pt x="1117" y="3785"/>
                      <a:pt x="1086" y="3832"/>
                    </a:cubicBezTo>
                    <a:cubicBezTo>
                      <a:pt x="1040" y="3863"/>
                      <a:pt x="1009" y="3925"/>
                      <a:pt x="993" y="3987"/>
                    </a:cubicBezTo>
                    <a:cubicBezTo>
                      <a:pt x="1102" y="3925"/>
                      <a:pt x="1179" y="3847"/>
                      <a:pt x="1241" y="3723"/>
                    </a:cubicBezTo>
                    <a:close/>
                    <a:moveTo>
                      <a:pt x="3862" y="4220"/>
                    </a:moveTo>
                    <a:cubicBezTo>
                      <a:pt x="3800" y="4235"/>
                      <a:pt x="3754" y="4266"/>
                      <a:pt x="3707" y="4313"/>
                    </a:cubicBezTo>
                    <a:cubicBezTo>
                      <a:pt x="3661" y="4344"/>
                      <a:pt x="3630" y="4406"/>
                      <a:pt x="3599" y="4468"/>
                    </a:cubicBezTo>
                    <a:cubicBezTo>
                      <a:pt x="3723" y="4406"/>
                      <a:pt x="3800" y="4328"/>
                      <a:pt x="3862" y="4220"/>
                    </a:cubicBezTo>
                    <a:close/>
                    <a:moveTo>
                      <a:pt x="2668" y="4886"/>
                    </a:moveTo>
                    <a:cubicBezTo>
                      <a:pt x="2622" y="4886"/>
                      <a:pt x="2560" y="4886"/>
                      <a:pt x="2498" y="4933"/>
                    </a:cubicBezTo>
                    <a:cubicBezTo>
                      <a:pt x="2560" y="4949"/>
                      <a:pt x="2622" y="4956"/>
                      <a:pt x="2684" y="4956"/>
                    </a:cubicBezTo>
                    <a:cubicBezTo>
                      <a:pt x="2746" y="4956"/>
                      <a:pt x="2808" y="4949"/>
                      <a:pt x="2870" y="4933"/>
                    </a:cubicBezTo>
                    <a:cubicBezTo>
                      <a:pt x="2792" y="4918"/>
                      <a:pt x="2730" y="4886"/>
                      <a:pt x="2668" y="4886"/>
                    </a:cubicBezTo>
                    <a:close/>
                    <a:moveTo>
                      <a:pt x="4964" y="4933"/>
                    </a:moveTo>
                    <a:cubicBezTo>
                      <a:pt x="4902" y="4933"/>
                      <a:pt x="4840" y="4949"/>
                      <a:pt x="4809" y="4964"/>
                    </a:cubicBezTo>
                    <a:cubicBezTo>
                      <a:pt x="4871" y="4995"/>
                      <a:pt x="4917" y="5011"/>
                      <a:pt x="4979" y="5011"/>
                    </a:cubicBezTo>
                    <a:lnTo>
                      <a:pt x="4964" y="4933"/>
                    </a:lnTo>
                    <a:close/>
                    <a:moveTo>
                      <a:pt x="1133" y="4871"/>
                    </a:moveTo>
                    <a:lnTo>
                      <a:pt x="1133" y="4871"/>
                    </a:lnTo>
                    <a:cubicBezTo>
                      <a:pt x="1164" y="4933"/>
                      <a:pt x="1195" y="4995"/>
                      <a:pt x="1241" y="5026"/>
                    </a:cubicBezTo>
                    <a:cubicBezTo>
                      <a:pt x="1272" y="5073"/>
                      <a:pt x="1334" y="5104"/>
                      <a:pt x="1396" y="5119"/>
                    </a:cubicBezTo>
                    <a:cubicBezTo>
                      <a:pt x="1381" y="5073"/>
                      <a:pt x="1334" y="5011"/>
                      <a:pt x="1303" y="4964"/>
                    </a:cubicBezTo>
                    <a:cubicBezTo>
                      <a:pt x="1257" y="4933"/>
                      <a:pt x="1195" y="4886"/>
                      <a:pt x="1133" y="4871"/>
                    </a:cubicBezTo>
                    <a:close/>
                    <a:moveTo>
                      <a:pt x="171" y="5693"/>
                    </a:moveTo>
                    <a:cubicBezTo>
                      <a:pt x="109" y="5693"/>
                      <a:pt x="47" y="5709"/>
                      <a:pt x="1" y="5724"/>
                    </a:cubicBezTo>
                    <a:cubicBezTo>
                      <a:pt x="63" y="5740"/>
                      <a:pt x="109" y="5771"/>
                      <a:pt x="171" y="5771"/>
                    </a:cubicBezTo>
                    <a:cubicBezTo>
                      <a:pt x="233" y="5771"/>
                      <a:pt x="295" y="5771"/>
                      <a:pt x="342" y="5724"/>
                    </a:cubicBezTo>
                    <a:cubicBezTo>
                      <a:pt x="311" y="5693"/>
                      <a:pt x="249" y="5693"/>
                      <a:pt x="171" y="5693"/>
                    </a:cubicBezTo>
                    <a:close/>
                    <a:moveTo>
                      <a:pt x="3754" y="5569"/>
                    </a:moveTo>
                    <a:cubicBezTo>
                      <a:pt x="3738" y="5631"/>
                      <a:pt x="3723" y="5693"/>
                      <a:pt x="3723" y="5740"/>
                    </a:cubicBezTo>
                    <a:cubicBezTo>
                      <a:pt x="3723" y="5802"/>
                      <a:pt x="3738" y="5864"/>
                      <a:pt x="3754" y="5926"/>
                    </a:cubicBezTo>
                    <a:cubicBezTo>
                      <a:pt x="3816" y="5802"/>
                      <a:pt x="3816" y="5693"/>
                      <a:pt x="3754" y="5569"/>
                    </a:cubicBezTo>
                    <a:close/>
                    <a:moveTo>
                      <a:pt x="2730" y="6127"/>
                    </a:moveTo>
                    <a:lnTo>
                      <a:pt x="2730" y="6127"/>
                    </a:lnTo>
                    <a:cubicBezTo>
                      <a:pt x="2668" y="6158"/>
                      <a:pt x="2637" y="6189"/>
                      <a:pt x="2575" y="6236"/>
                    </a:cubicBezTo>
                    <a:cubicBezTo>
                      <a:pt x="2544" y="6267"/>
                      <a:pt x="2498" y="6329"/>
                      <a:pt x="2482" y="6391"/>
                    </a:cubicBezTo>
                    <a:cubicBezTo>
                      <a:pt x="2544" y="6360"/>
                      <a:pt x="2591" y="6329"/>
                      <a:pt x="2637" y="6282"/>
                    </a:cubicBezTo>
                    <a:cubicBezTo>
                      <a:pt x="2668" y="6251"/>
                      <a:pt x="2715" y="6189"/>
                      <a:pt x="2730" y="6127"/>
                    </a:cubicBezTo>
                    <a:close/>
                    <a:moveTo>
                      <a:pt x="4871" y="6313"/>
                    </a:moveTo>
                    <a:cubicBezTo>
                      <a:pt x="4886" y="6329"/>
                      <a:pt x="4886" y="6344"/>
                      <a:pt x="4902" y="6391"/>
                    </a:cubicBezTo>
                    <a:lnTo>
                      <a:pt x="4979" y="6391"/>
                    </a:lnTo>
                    <a:cubicBezTo>
                      <a:pt x="4948" y="6360"/>
                      <a:pt x="4902" y="6329"/>
                      <a:pt x="4871" y="6313"/>
                    </a:cubicBezTo>
                    <a:close/>
                    <a:moveTo>
                      <a:pt x="1257" y="6406"/>
                    </a:moveTo>
                    <a:lnTo>
                      <a:pt x="1257" y="6437"/>
                    </a:lnTo>
                    <a:lnTo>
                      <a:pt x="1272" y="6437"/>
                    </a:lnTo>
                    <a:cubicBezTo>
                      <a:pt x="1257" y="6422"/>
                      <a:pt x="1257" y="6422"/>
                      <a:pt x="1257" y="6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3437;p55">
                <a:extLst>
                  <a:ext uri="{FF2B5EF4-FFF2-40B4-BE49-F238E27FC236}">
                    <a16:creationId xmlns:a16="http://schemas.microsoft.com/office/drawing/2014/main" id="{9E5F3502-A412-0AE2-BD28-0E73E8CF8C5D}"/>
                  </a:ext>
                </a:extLst>
              </p:cNvPr>
              <p:cNvSpPr/>
              <p:nvPr/>
            </p:nvSpPr>
            <p:spPr>
              <a:xfrm>
                <a:off x="2465500" y="4379400"/>
                <a:ext cx="10182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94" extrusionOk="0">
                    <a:moveTo>
                      <a:pt x="3868" y="0"/>
                    </a:moveTo>
                    <a:cubicBezTo>
                      <a:pt x="3681" y="0"/>
                      <a:pt x="3342" y="272"/>
                      <a:pt x="3149" y="457"/>
                    </a:cubicBezTo>
                    <a:cubicBezTo>
                      <a:pt x="1753" y="1868"/>
                      <a:pt x="1" y="4861"/>
                      <a:pt x="326" y="5451"/>
                    </a:cubicBezTo>
                    <a:cubicBezTo>
                      <a:pt x="378" y="5550"/>
                      <a:pt x="464" y="5593"/>
                      <a:pt x="573" y="5593"/>
                    </a:cubicBezTo>
                    <a:cubicBezTo>
                      <a:pt x="1208" y="5593"/>
                      <a:pt x="2622" y="4130"/>
                      <a:pt x="2622" y="4024"/>
                    </a:cubicBezTo>
                    <a:cubicBezTo>
                      <a:pt x="2622" y="3946"/>
                      <a:pt x="3304" y="2132"/>
                      <a:pt x="3831" y="798"/>
                    </a:cubicBezTo>
                    <a:cubicBezTo>
                      <a:pt x="4073" y="194"/>
                      <a:pt x="4025" y="0"/>
                      <a:pt x="3868" y="0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3438;p55">
                <a:extLst>
                  <a:ext uri="{FF2B5EF4-FFF2-40B4-BE49-F238E27FC236}">
                    <a16:creationId xmlns:a16="http://schemas.microsoft.com/office/drawing/2014/main" id="{CF988A2C-D8E7-8EC2-BC3A-B746DEB7C29C}"/>
                  </a:ext>
                </a:extLst>
              </p:cNvPr>
              <p:cNvSpPr/>
              <p:nvPr/>
            </p:nvSpPr>
            <p:spPr>
              <a:xfrm>
                <a:off x="2469100" y="4378825"/>
                <a:ext cx="98025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5638" extrusionOk="0">
                    <a:moveTo>
                      <a:pt x="3699" y="1"/>
                    </a:moveTo>
                    <a:cubicBezTo>
                      <a:pt x="3560" y="1"/>
                      <a:pt x="3333" y="130"/>
                      <a:pt x="3020" y="418"/>
                    </a:cubicBezTo>
                    <a:cubicBezTo>
                      <a:pt x="2276" y="1116"/>
                      <a:pt x="585" y="3426"/>
                      <a:pt x="213" y="4652"/>
                    </a:cubicBezTo>
                    <a:cubicBezTo>
                      <a:pt x="1" y="5354"/>
                      <a:pt x="124" y="5638"/>
                      <a:pt x="432" y="5638"/>
                    </a:cubicBezTo>
                    <a:cubicBezTo>
                      <a:pt x="641" y="5638"/>
                      <a:pt x="936" y="5507"/>
                      <a:pt x="1268" y="5288"/>
                    </a:cubicBezTo>
                    <a:cubicBezTo>
                      <a:pt x="1904" y="4838"/>
                      <a:pt x="2509" y="4047"/>
                      <a:pt x="2509" y="4047"/>
                    </a:cubicBezTo>
                    <a:cubicBezTo>
                      <a:pt x="2571" y="3861"/>
                      <a:pt x="3501" y="1472"/>
                      <a:pt x="3765" y="712"/>
                    </a:cubicBezTo>
                    <a:cubicBezTo>
                      <a:pt x="3920" y="265"/>
                      <a:pt x="3898" y="1"/>
                      <a:pt x="3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3439;p55">
                <a:extLst>
                  <a:ext uri="{FF2B5EF4-FFF2-40B4-BE49-F238E27FC236}">
                    <a16:creationId xmlns:a16="http://schemas.microsoft.com/office/drawing/2014/main" id="{E52D1F74-858B-327A-DF66-9B8ABB37A753}"/>
                  </a:ext>
                </a:extLst>
              </p:cNvPr>
              <p:cNvSpPr/>
              <p:nvPr/>
            </p:nvSpPr>
            <p:spPr>
              <a:xfrm>
                <a:off x="2480225" y="4386150"/>
                <a:ext cx="853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5212" extrusionOk="0">
                    <a:moveTo>
                      <a:pt x="3413" y="1"/>
                    </a:moveTo>
                    <a:cubicBezTo>
                      <a:pt x="3382" y="32"/>
                      <a:pt x="3335" y="94"/>
                      <a:pt x="3320" y="140"/>
                    </a:cubicBezTo>
                    <a:cubicBezTo>
                      <a:pt x="3351" y="125"/>
                      <a:pt x="3382" y="109"/>
                      <a:pt x="3413" y="94"/>
                    </a:cubicBezTo>
                    <a:lnTo>
                      <a:pt x="3413" y="1"/>
                    </a:lnTo>
                    <a:close/>
                    <a:moveTo>
                      <a:pt x="2715" y="947"/>
                    </a:moveTo>
                    <a:cubicBezTo>
                      <a:pt x="2684" y="1055"/>
                      <a:pt x="2684" y="1195"/>
                      <a:pt x="2715" y="1319"/>
                    </a:cubicBezTo>
                    <a:cubicBezTo>
                      <a:pt x="2746" y="1257"/>
                      <a:pt x="2762" y="1195"/>
                      <a:pt x="2762" y="1133"/>
                    </a:cubicBezTo>
                    <a:cubicBezTo>
                      <a:pt x="2746" y="1055"/>
                      <a:pt x="2746" y="1009"/>
                      <a:pt x="2715" y="947"/>
                    </a:cubicBezTo>
                    <a:close/>
                    <a:moveTo>
                      <a:pt x="1707" y="1645"/>
                    </a:moveTo>
                    <a:cubicBezTo>
                      <a:pt x="1660" y="1660"/>
                      <a:pt x="1598" y="1676"/>
                      <a:pt x="1552" y="1738"/>
                    </a:cubicBezTo>
                    <a:cubicBezTo>
                      <a:pt x="1521" y="1784"/>
                      <a:pt x="1474" y="1831"/>
                      <a:pt x="1459" y="1893"/>
                    </a:cubicBezTo>
                    <a:cubicBezTo>
                      <a:pt x="1583" y="1831"/>
                      <a:pt x="1660" y="1753"/>
                      <a:pt x="1707" y="1645"/>
                    </a:cubicBezTo>
                    <a:close/>
                    <a:moveTo>
                      <a:pt x="2482" y="2405"/>
                    </a:moveTo>
                    <a:cubicBezTo>
                      <a:pt x="2420" y="2405"/>
                      <a:pt x="2374" y="2420"/>
                      <a:pt x="2312" y="2436"/>
                    </a:cubicBezTo>
                    <a:cubicBezTo>
                      <a:pt x="2374" y="2451"/>
                      <a:pt x="2436" y="2482"/>
                      <a:pt x="2482" y="2482"/>
                    </a:cubicBezTo>
                    <a:lnTo>
                      <a:pt x="2544" y="2482"/>
                    </a:lnTo>
                    <a:cubicBezTo>
                      <a:pt x="2544" y="2451"/>
                      <a:pt x="2560" y="2436"/>
                      <a:pt x="2560" y="2420"/>
                    </a:cubicBezTo>
                    <a:cubicBezTo>
                      <a:pt x="2544" y="2405"/>
                      <a:pt x="2529" y="2405"/>
                      <a:pt x="2482" y="2405"/>
                    </a:cubicBezTo>
                    <a:close/>
                    <a:moveTo>
                      <a:pt x="1118" y="3040"/>
                    </a:moveTo>
                    <a:cubicBezTo>
                      <a:pt x="1133" y="3102"/>
                      <a:pt x="1164" y="3149"/>
                      <a:pt x="1211" y="3196"/>
                    </a:cubicBezTo>
                    <a:cubicBezTo>
                      <a:pt x="1242" y="3227"/>
                      <a:pt x="1304" y="3273"/>
                      <a:pt x="1366" y="3289"/>
                    </a:cubicBezTo>
                    <a:cubicBezTo>
                      <a:pt x="1350" y="3211"/>
                      <a:pt x="1304" y="3180"/>
                      <a:pt x="1273" y="3133"/>
                    </a:cubicBezTo>
                    <a:cubicBezTo>
                      <a:pt x="1226" y="3102"/>
                      <a:pt x="1164" y="3056"/>
                      <a:pt x="1118" y="3040"/>
                    </a:cubicBezTo>
                    <a:close/>
                    <a:moveTo>
                      <a:pt x="311" y="3645"/>
                    </a:moveTo>
                    <a:cubicBezTo>
                      <a:pt x="249" y="3645"/>
                      <a:pt x="203" y="3645"/>
                      <a:pt x="140" y="3676"/>
                    </a:cubicBezTo>
                    <a:cubicBezTo>
                      <a:pt x="203" y="3692"/>
                      <a:pt x="265" y="3723"/>
                      <a:pt x="311" y="3723"/>
                    </a:cubicBezTo>
                    <a:cubicBezTo>
                      <a:pt x="373" y="3723"/>
                      <a:pt x="435" y="3723"/>
                      <a:pt x="482" y="3676"/>
                    </a:cubicBezTo>
                    <a:cubicBezTo>
                      <a:pt x="435" y="3645"/>
                      <a:pt x="373" y="3645"/>
                      <a:pt x="311" y="3645"/>
                    </a:cubicBezTo>
                    <a:close/>
                    <a:moveTo>
                      <a:pt x="1009" y="4219"/>
                    </a:moveTo>
                    <a:cubicBezTo>
                      <a:pt x="993" y="4281"/>
                      <a:pt x="978" y="4343"/>
                      <a:pt x="978" y="4390"/>
                    </a:cubicBezTo>
                    <a:cubicBezTo>
                      <a:pt x="978" y="4452"/>
                      <a:pt x="993" y="4514"/>
                      <a:pt x="1009" y="4576"/>
                    </a:cubicBezTo>
                    <a:cubicBezTo>
                      <a:pt x="1056" y="4467"/>
                      <a:pt x="1056" y="4343"/>
                      <a:pt x="1009" y="4219"/>
                    </a:cubicBezTo>
                    <a:close/>
                    <a:moveTo>
                      <a:pt x="1" y="4964"/>
                    </a:moveTo>
                    <a:lnTo>
                      <a:pt x="1" y="4964"/>
                    </a:lnTo>
                    <a:cubicBezTo>
                      <a:pt x="32" y="5010"/>
                      <a:pt x="63" y="5072"/>
                      <a:pt x="94" y="5119"/>
                    </a:cubicBezTo>
                    <a:cubicBezTo>
                      <a:pt x="140" y="5150"/>
                      <a:pt x="203" y="5181"/>
                      <a:pt x="249" y="5212"/>
                    </a:cubicBezTo>
                    <a:cubicBezTo>
                      <a:pt x="234" y="5150"/>
                      <a:pt x="203" y="5088"/>
                      <a:pt x="156" y="5057"/>
                    </a:cubicBezTo>
                    <a:cubicBezTo>
                      <a:pt x="125" y="5010"/>
                      <a:pt x="63" y="4979"/>
                      <a:pt x="1" y="49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3440;p55">
                <a:extLst>
                  <a:ext uri="{FF2B5EF4-FFF2-40B4-BE49-F238E27FC236}">
                    <a16:creationId xmlns:a16="http://schemas.microsoft.com/office/drawing/2014/main" id="{FEB7AEE5-F8F6-82D3-8536-2257DE4BC5BD}"/>
                  </a:ext>
                </a:extLst>
              </p:cNvPr>
              <p:cNvSpPr/>
              <p:nvPr/>
            </p:nvSpPr>
            <p:spPr>
              <a:xfrm>
                <a:off x="2531800" y="4417950"/>
                <a:ext cx="23675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2482" extrusionOk="0">
                    <a:moveTo>
                      <a:pt x="947" y="0"/>
                    </a:moveTo>
                    <a:lnTo>
                      <a:pt x="947" y="0"/>
                    </a:lnTo>
                    <a:cubicBezTo>
                      <a:pt x="869" y="202"/>
                      <a:pt x="776" y="388"/>
                      <a:pt x="699" y="605"/>
                    </a:cubicBezTo>
                    <a:cubicBezTo>
                      <a:pt x="606" y="822"/>
                      <a:pt x="512" y="1008"/>
                      <a:pt x="450" y="1226"/>
                    </a:cubicBezTo>
                    <a:cubicBezTo>
                      <a:pt x="373" y="1443"/>
                      <a:pt x="295" y="1629"/>
                      <a:pt x="218" y="1846"/>
                    </a:cubicBezTo>
                    <a:cubicBezTo>
                      <a:pt x="125" y="2063"/>
                      <a:pt x="63" y="2265"/>
                      <a:pt x="1" y="2482"/>
                    </a:cubicBezTo>
                    <a:cubicBezTo>
                      <a:pt x="78" y="2296"/>
                      <a:pt x="171" y="2094"/>
                      <a:pt x="249" y="1877"/>
                    </a:cubicBezTo>
                    <a:cubicBezTo>
                      <a:pt x="342" y="1675"/>
                      <a:pt x="419" y="1474"/>
                      <a:pt x="497" y="1257"/>
                    </a:cubicBezTo>
                    <a:cubicBezTo>
                      <a:pt x="575" y="1055"/>
                      <a:pt x="652" y="853"/>
                      <a:pt x="730" y="636"/>
                    </a:cubicBezTo>
                    <a:cubicBezTo>
                      <a:pt x="807" y="435"/>
                      <a:pt x="885" y="217"/>
                      <a:pt x="9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3441;p55">
                <a:extLst>
                  <a:ext uri="{FF2B5EF4-FFF2-40B4-BE49-F238E27FC236}">
                    <a16:creationId xmlns:a16="http://schemas.microsoft.com/office/drawing/2014/main" id="{9AD46135-0ECD-38B0-9E17-D165F171D311}"/>
                  </a:ext>
                </a:extLst>
              </p:cNvPr>
              <p:cNvSpPr/>
              <p:nvPr/>
            </p:nvSpPr>
            <p:spPr>
              <a:xfrm>
                <a:off x="2550025" y="4422200"/>
                <a:ext cx="66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374" extrusionOk="0">
                    <a:moveTo>
                      <a:pt x="264" y="1"/>
                    </a:moveTo>
                    <a:lnTo>
                      <a:pt x="264" y="1"/>
                    </a:lnTo>
                    <a:cubicBezTo>
                      <a:pt x="218" y="47"/>
                      <a:pt x="171" y="125"/>
                      <a:pt x="125" y="187"/>
                    </a:cubicBezTo>
                    <a:cubicBezTo>
                      <a:pt x="78" y="249"/>
                      <a:pt x="47" y="311"/>
                      <a:pt x="1" y="373"/>
                    </a:cubicBezTo>
                    <a:lnTo>
                      <a:pt x="78" y="296"/>
                    </a:lnTo>
                    <a:cubicBezTo>
                      <a:pt x="125" y="280"/>
                      <a:pt x="140" y="265"/>
                      <a:pt x="156" y="218"/>
                    </a:cubicBezTo>
                    <a:cubicBezTo>
                      <a:pt x="202" y="141"/>
                      <a:pt x="233" y="78"/>
                      <a:pt x="264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3442;p55">
                <a:extLst>
                  <a:ext uri="{FF2B5EF4-FFF2-40B4-BE49-F238E27FC236}">
                    <a16:creationId xmlns:a16="http://schemas.microsoft.com/office/drawing/2014/main" id="{EFE94D5F-837A-3A41-14CC-1B3A6DCC2BE0}"/>
                  </a:ext>
                </a:extLst>
              </p:cNvPr>
              <p:cNvSpPr/>
              <p:nvPr/>
            </p:nvSpPr>
            <p:spPr>
              <a:xfrm>
                <a:off x="2468350" y="4479550"/>
                <a:ext cx="119575" cy="60200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408" extrusionOk="0">
                    <a:moveTo>
                      <a:pt x="2341" y="0"/>
                    </a:moveTo>
                    <a:cubicBezTo>
                      <a:pt x="1367" y="0"/>
                      <a:pt x="0" y="1158"/>
                      <a:pt x="212" y="1460"/>
                    </a:cubicBezTo>
                    <a:cubicBezTo>
                      <a:pt x="522" y="1895"/>
                      <a:pt x="1375" y="2003"/>
                      <a:pt x="3531" y="2406"/>
                    </a:cubicBezTo>
                    <a:cubicBezTo>
                      <a:pt x="3536" y="2407"/>
                      <a:pt x="3540" y="2408"/>
                      <a:pt x="3545" y="2408"/>
                    </a:cubicBezTo>
                    <a:cubicBezTo>
                      <a:pt x="3840" y="2408"/>
                      <a:pt x="4783" y="482"/>
                      <a:pt x="4477" y="406"/>
                    </a:cubicBezTo>
                    <a:cubicBezTo>
                      <a:pt x="4090" y="313"/>
                      <a:pt x="2539" y="18"/>
                      <a:pt x="2415" y="2"/>
                    </a:cubicBezTo>
                    <a:cubicBezTo>
                      <a:pt x="2390" y="1"/>
                      <a:pt x="2366" y="0"/>
                      <a:pt x="2341" y="0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3443;p55">
                <a:extLst>
                  <a:ext uri="{FF2B5EF4-FFF2-40B4-BE49-F238E27FC236}">
                    <a16:creationId xmlns:a16="http://schemas.microsoft.com/office/drawing/2014/main" id="{E35079E9-FC84-64AE-D0CC-3029F6B917B7}"/>
                  </a:ext>
                </a:extLst>
              </p:cNvPr>
              <p:cNvSpPr/>
              <p:nvPr/>
            </p:nvSpPr>
            <p:spPr>
              <a:xfrm>
                <a:off x="2530650" y="4487350"/>
                <a:ext cx="121775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3672" extrusionOk="0">
                    <a:moveTo>
                      <a:pt x="1551" y="1"/>
                    </a:moveTo>
                    <a:cubicBezTo>
                      <a:pt x="1551" y="1"/>
                      <a:pt x="0" y="1583"/>
                      <a:pt x="78" y="1660"/>
                    </a:cubicBezTo>
                    <a:cubicBezTo>
                      <a:pt x="376" y="1958"/>
                      <a:pt x="817" y="2313"/>
                      <a:pt x="1717" y="2313"/>
                    </a:cubicBezTo>
                    <a:cubicBezTo>
                      <a:pt x="1754" y="2313"/>
                      <a:pt x="1792" y="2313"/>
                      <a:pt x="1830" y="2311"/>
                    </a:cubicBezTo>
                    <a:cubicBezTo>
                      <a:pt x="1830" y="2311"/>
                      <a:pt x="2284" y="3556"/>
                      <a:pt x="2680" y="3556"/>
                    </a:cubicBezTo>
                    <a:cubicBezTo>
                      <a:pt x="2691" y="3556"/>
                      <a:pt x="2703" y="3554"/>
                      <a:pt x="2714" y="3552"/>
                    </a:cubicBezTo>
                    <a:cubicBezTo>
                      <a:pt x="2894" y="3507"/>
                      <a:pt x="2860" y="3202"/>
                      <a:pt x="2778" y="2899"/>
                    </a:cubicBezTo>
                    <a:lnTo>
                      <a:pt x="2778" y="2899"/>
                    </a:lnTo>
                    <a:cubicBezTo>
                      <a:pt x="2931" y="3270"/>
                      <a:pt x="3135" y="3663"/>
                      <a:pt x="3313" y="3663"/>
                    </a:cubicBezTo>
                    <a:cubicBezTo>
                      <a:pt x="3321" y="3663"/>
                      <a:pt x="3328" y="3662"/>
                      <a:pt x="3335" y="3661"/>
                    </a:cubicBezTo>
                    <a:cubicBezTo>
                      <a:pt x="3506" y="3632"/>
                      <a:pt x="3528" y="3424"/>
                      <a:pt x="3488" y="3172"/>
                    </a:cubicBezTo>
                    <a:lnTo>
                      <a:pt x="3488" y="3172"/>
                    </a:lnTo>
                    <a:cubicBezTo>
                      <a:pt x="3612" y="3447"/>
                      <a:pt x="3762" y="3671"/>
                      <a:pt x="3926" y="3671"/>
                    </a:cubicBezTo>
                    <a:cubicBezTo>
                      <a:pt x="3946" y="3671"/>
                      <a:pt x="3966" y="3668"/>
                      <a:pt x="3986" y="3661"/>
                    </a:cubicBezTo>
                    <a:cubicBezTo>
                      <a:pt x="4183" y="3591"/>
                      <a:pt x="4157" y="3276"/>
                      <a:pt x="4070" y="2952"/>
                    </a:cubicBezTo>
                    <a:lnTo>
                      <a:pt x="4070" y="2952"/>
                    </a:lnTo>
                    <a:cubicBezTo>
                      <a:pt x="4183" y="3186"/>
                      <a:pt x="4315" y="3381"/>
                      <a:pt x="4440" y="3381"/>
                    </a:cubicBezTo>
                    <a:cubicBezTo>
                      <a:pt x="4460" y="3381"/>
                      <a:pt x="4479" y="3376"/>
                      <a:pt x="4498" y="3366"/>
                    </a:cubicBezTo>
                    <a:cubicBezTo>
                      <a:pt x="4870" y="3180"/>
                      <a:pt x="4405" y="1846"/>
                      <a:pt x="4079" y="1381"/>
                    </a:cubicBezTo>
                    <a:cubicBezTo>
                      <a:pt x="3784" y="931"/>
                      <a:pt x="3381" y="574"/>
                      <a:pt x="2916" y="342"/>
                    </a:cubicBezTo>
                    <a:cubicBezTo>
                      <a:pt x="2466" y="140"/>
                      <a:pt x="1551" y="1"/>
                      <a:pt x="1551" y="1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3444;p55">
                <a:extLst>
                  <a:ext uri="{FF2B5EF4-FFF2-40B4-BE49-F238E27FC236}">
                    <a16:creationId xmlns:a16="http://schemas.microsoft.com/office/drawing/2014/main" id="{D5BE2B5D-BFD0-DF9E-8F4F-196DE9BEAEF4}"/>
                  </a:ext>
                </a:extLst>
              </p:cNvPr>
              <p:cNvSpPr/>
              <p:nvPr/>
            </p:nvSpPr>
            <p:spPr>
              <a:xfrm>
                <a:off x="2619825" y="4529625"/>
                <a:ext cx="136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660" extrusionOk="0">
                    <a:moveTo>
                      <a:pt x="0" y="0"/>
                    </a:moveTo>
                    <a:cubicBezTo>
                      <a:pt x="78" y="171"/>
                      <a:pt x="140" y="326"/>
                      <a:pt x="171" y="496"/>
                    </a:cubicBezTo>
                    <a:cubicBezTo>
                      <a:pt x="233" y="667"/>
                      <a:pt x="466" y="1256"/>
                      <a:pt x="543" y="1660"/>
                    </a:cubicBezTo>
                    <a:cubicBezTo>
                      <a:pt x="528" y="1427"/>
                      <a:pt x="481" y="1194"/>
                      <a:pt x="404" y="977"/>
                    </a:cubicBezTo>
                    <a:cubicBezTo>
                      <a:pt x="373" y="807"/>
                      <a:pt x="311" y="636"/>
                      <a:pt x="233" y="481"/>
                    </a:cubicBezTo>
                    <a:cubicBezTo>
                      <a:pt x="171" y="310"/>
                      <a:pt x="78" y="15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3445;p55">
                <a:extLst>
                  <a:ext uri="{FF2B5EF4-FFF2-40B4-BE49-F238E27FC236}">
                    <a16:creationId xmlns:a16="http://schemas.microsoft.com/office/drawing/2014/main" id="{4BC9AE01-FED9-4513-4D00-67C13E44A37E}"/>
                  </a:ext>
                </a:extLst>
              </p:cNvPr>
              <p:cNvSpPr/>
              <p:nvPr/>
            </p:nvSpPr>
            <p:spPr>
              <a:xfrm>
                <a:off x="2605475" y="4535425"/>
                <a:ext cx="1282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123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8" y="202"/>
                      <a:pt x="156" y="419"/>
                      <a:pt x="249" y="621"/>
                    </a:cubicBezTo>
                    <a:cubicBezTo>
                      <a:pt x="326" y="823"/>
                      <a:pt x="419" y="1009"/>
                      <a:pt x="497" y="1210"/>
                    </a:cubicBezTo>
                    <a:cubicBezTo>
                      <a:pt x="505" y="1226"/>
                      <a:pt x="508" y="1234"/>
                      <a:pt x="510" y="1234"/>
                    </a:cubicBezTo>
                    <a:cubicBezTo>
                      <a:pt x="512" y="1234"/>
                      <a:pt x="512" y="1226"/>
                      <a:pt x="512" y="1210"/>
                    </a:cubicBezTo>
                    <a:cubicBezTo>
                      <a:pt x="450" y="1009"/>
                      <a:pt x="388" y="807"/>
                      <a:pt x="280" y="590"/>
                    </a:cubicBezTo>
                    <a:cubicBezTo>
                      <a:pt x="187" y="404"/>
                      <a:pt x="94" y="20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3446;p55">
                <a:extLst>
                  <a:ext uri="{FF2B5EF4-FFF2-40B4-BE49-F238E27FC236}">
                    <a16:creationId xmlns:a16="http://schemas.microsoft.com/office/drawing/2014/main" id="{45128CE3-D504-89E4-7F41-A513EE3AA30C}"/>
                  </a:ext>
                </a:extLst>
              </p:cNvPr>
              <p:cNvSpPr/>
              <p:nvPr/>
            </p:nvSpPr>
            <p:spPr>
              <a:xfrm>
                <a:off x="2591900" y="4538150"/>
                <a:ext cx="9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99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40" y="388"/>
                      <a:pt x="233" y="636"/>
                      <a:pt x="342" y="977"/>
                    </a:cubicBezTo>
                    <a:cubicBezTo>
                      <a:pt x="357" y="985"/>
                      <a:pt x="365" y="989"/>
                      <a:pt x="369" y="989"/>
                    </a:cubicBezTo>
                    <a:cubicBezTo>
                      <a:pt x="373" y="989"/>
                      <a:pt x="373" y="985"/>
                      <a:pt x="373" y="977"/>
                    </a:cubicBezTo>
                    <a:cubicBezTo>
                      <a:pt x="264" y="636"/>
                      <a:pt x="156" y="31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3447;p55">
                <a:extLst>
                  <a:ext uri="{FF2B5EF4-FFF2-40B4-BE49-F238E27FC236}">
                    <a16:creationId xmlns:a16="http://schemas.microsoft.com/office/drawing/2014/main" id="{C0FACA2C-C101-5066-C71C-C389E68A228F}"/>
                  </a:ext>
                </a:extLst>
              </p:cNvPr>
              <p:cNvSpPr/>
              <p:nvPr/>
            </p:nvSpPr>
            <p:spPr>
              <a:xfrm>
                <a:off x="2468850" y="4479725"/>
                <a:ext cx="105625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4225" h="2400" extrusionOk="0">
                    <a:moveTo>
                      <a:pt x="2336" y="0"/>
                    </a:moveTo>
                    <a:cubicBezTo>
                      <a:pt x="1277" y="0"/>
                      <a:pt x="0" y="1190"/>
                      <a:pt x="177" y="1484"/>
                    </a:cubicBezTo>
                    <a:cubicBezTo>
                      <a:pt x="440" y="1965"/>
                      <a:pt x="2348" y="2399"/>
                      <a:pt x="2348" y="2399"/>
                    </a:cubicBezTo>
                    <a:lnTo>
                      <a:pt x="4225" y="306"/>
                    </a:lnTo>
                    <a:lnTo>
                      <a:pt x="2503" y="11"/>
                    </a:lnTo>
                    <a:cubicBezTo>
                      <a:pt x="2448" y="4"/>
                      <a:pt x="2393" y="0"/>
                      <a:pt x="23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3448;p55">
                <a:extLst>
                  <a:ext uri="{FF2B5EF4-FFF2-40B4-BE49-F238E27FC236}">
                    <a16:creationId xmlns:a16="http://schemas.microsoft.com/office/drawing/2014/main" id="{4470D10E-D78C-4F76-6242-E7B67BA6EFA1}"/>
                  </a:ext>
                </a:extLst>
              </p:cNvPr>
              <p:cNvSpPr/>
              <p:nvPr/>
            </p:nvSpPr>
            <p:spPr>
              <a:xfrm>
                <a:off x="2480225" y="4479975"/>
                <a:ext cx="6130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1909" extrusionOk="0">
                    <a:moveTo>
                      <a:pt x="2095" y="1"/>
                    </a:moveTo>
                    <a:cubicBezTo>
                      <a:pt x="2079" y="47"/>
                      <a:pt x="2064" y="63"/>
                      <a:pt x="2033" y="94"/>
                    </a:cubicBezTo>
                    <a:cubicBezTo>
                      <a:pt x="2079" y="78"/>
                      <a:pt x="2141" y="47"/>
                      <a:pt x="2172" y="16"/>
                    </a:cubicBezTo>
                    <a:lnTo>
                      <a:pt x="2095" y="1"/>
                    </a:lnTo>
                    <a:close/>
                    <a:moveTo>
                      <a:pt x="1009" y="466"/>
                    </a:moveTo>
                    <a:cubicBezTo>
                      <a:pt x="993" y="528"/>
                      <a:pt x="978" y="590"/>
                      <a:pt x="978" y="637"/>
                    </a:cubicBezTo>
                    <a:cubicBezTo>
                      <a:pt x="978" y="699"/>
                      <a:pt x="993" y="761"/>
                      <a:pt x="1009" y="823"/>
                    </a:cubicBezTo>
                    <a:cubicBezTo>
                      <a:pt x="1056" y="714"/>
                      <a:pt x="1056" y="590"/>
                      <a:pt x="1009" y="466"/>
                    </a:cubicBezTo>
                    <a:close/>
                    <a:moveTo>
                      <a:pt x="2188" y="1009"/>
                    </a:moveTo>
                    <a:lnTo>
                      <a:pt x="2188" y="1009"/>
                    </a:lnTo>
                    <a:cubicBezTo>
                      <a:pt x="2219" y="1071"/>
                      <a:pt x="2250" y="1133"/>
                      <a:pt x="2296" y="1164"/>
                    </a:cubicBezTo>
                    <a:cubicBezTo>
                      <a:pt x="2327" y="1211"/>
                      <a:pt x="2389" y="1242"/>
                      <a:pt x="2451" y="1257"/>
                    </a:cubicBezTo>
                    <a:cubicBezTo>
                      <a:pt x="2436" y="1211"/>
                      <a:pt x="2389" y="1149"/>
                      <a:pt x="2358" y="1102"/>
                    </a:cubicBezTo>
                    <a:cubicBezTo>
                      <a:pt x="2312" y="1071"/>
                      <a:pt x="2250" y="1024"/>
                      <a:pt x="2188" y="1009"/>
                    </a:cubicBezTo>
                    <a:close/>
                    <a:moveTo>
                      <a:pt x="1" y="1211"/>
                    </a:moveTo>
                    <a:lnTo>
                      <a:pt x="1" y="1211"/>
                    </a:lnTo>
                    <a:cubicBezTo>
                      <a:pt x="32" y="1257"/>
                      <a:pt x="63" y="1319"/>
                      <a:pt x="94" y="1366"/>
                    </a:cubicBezTo>
                    <a:cubicBezTo>
                      <a:pt x="140" y="1397"/>
                      <a:pt x="203" y="1428"/>
                      <a:pt x="249" y="1459"/>
                    </a:cubicBezTo>
                    <a:cubicBezTo>
                      <a:pt x="234" y="1397"/>
                      <a:pt x="203" y="1335"/>
                      <a:pt x="156" y="1304"/>
                    </a:cubicBezTo>
                    <a:cubicBezTo>
                      <a:pt x="125" y="1257"/>
                      <a:pt x="63" y="1226"/>
                      <a:pt x="1" y="1211"/>
                    </a:cubicBezTo>
                    <a:close/>
                    <a:moveTo>
                      <a:pt x="1242" y="1831"/>
                    </a:moveTo>
                    <a:cubicBezTo>
                      <a:pt x="1195" y="1831"/>
                      <a:pt x="1133" y="1847"/>
                      <a:pt x="1071" y="1862"/>
                    </a:cubicBezTo>
                    <a:cubicBezTo>
                      <a:pt x="1133" y="1878"/>
                      <a:pt x="1195" y="1909"/>
                      <a:pt x="1242" y="1909"/>
                    </a:cubicBezTo>
                    <a:cubicBezTo>
                      <a:pt x="1304" y="1909"/>
                      <a:pt x="1366" y="1909"/>
                      <a:pt x="1412" y="1862"/>
                    </a:cubicBezTo>
                    <a:cubicBezTo>
                      <a:pt x="1366" y="1831"/>
                      <a:pt x="1304" y="1831"/>
                      <a:pt x="1242" y="18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3449;p55">
                <a:extLst>
                  <a:ext uri="{FF2B5EF4-FFF2-40B4-BE49-F238E27FC236}">
                    <a16:creationId xmlns:a16="http://schemas.microsoft.com/office/drawing/2014/main" id="{669D2D39-4266-40CD-5555-9E1DF2316FD6}"/>
                  </a:ext>
                </a:extLst>
              </p:cNvPr>
              <p:cNvSpPr/>
              <p:nvPr/>
            </p:nvSpPr>
            <p:spPr>
              <a:xfrm>
                <a:off x="2499050" y="4479350"/>
                <a:ext cx="32400" cy="9375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375" extrusionOk="0">
                    <a:moveTo>
                      <a:pt x="1108" y="1"/>
                    </a:moveTo>
                    <a:cubicBezTo>
                      <a:pt x="719" y="1"/>
                      <a:pt x="329" y="124"/>
                      <a:pt x="8" y="352"/>
                    </a:cubicBezTo>
                    <a:cubicBezTo>
                      <a:pt x="178" y="259"/>
                      <a:pt x="799" y="26"/>
                      <a:pt x="1295" y="10"/>
                    </a:cubicBezTo>
                    <a:cubicBezTo>
                      <a:pt x="1233" y="4"/>
                      <a:pt x="1171" y="1"/>
                      <a:pt x="1108" y="1"/>
                    </a:cubicBezTo>
                    <a:close/>
                    <a:moveTo>
                      <a:pt x="8" y="352"/>
                    </a:moveTo>
                    <a:lnTo>
                      <a:pt x="8" y="352"/>
                    </a:lnTo>
                    <a:cubicBezTo>
                      <a:pt x="0" y="367"/>
                      <a:pt x="0" y="375"/>
                      <a:pt x="2" y="375"/>
                    </a:cubicBezTo>
                    <a:cubicBezTo>
                      <a:pt x="4" y="375"/>
                      <a:pt x="8" y="367"/>
                      <a:pt x="8" y="3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3450;p55">
                <a:extLst>
                  <a:ext uri="{FF2B5EF4-FFF2-40B4-BE49-F238E27FC236}">
                    <a16:creationId xmlns:a16="http://schemas.microsoft.com/office/drawing/2014/main" id="{0C129D0A-2A7A-5BF9-07EC-3F8C999A9954}"/>
                  </a:ext>
                </a:extLst>
              </p:cNvPr>
              <p:cNvSpPr/>
              <p:nvPr/>
            </p:nvSpPr>
            <p:spPr>
              <a:xfrm>
                <a:off x="2514475" y="4487350"/>
                <a:ext cx="3985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1752" extrusionOk="0">
                    <a:moveTo>
                      <a:pt x="1593" y="1"/>
                    </a:moveTo>
                    <a:cubicBezTo>
                      <a:pt x="1469" y="109"/>
                      <a:pt x="1345" y="233"/>
                      <a:pt x="1236" y="373"/>
                    </a:cubicBezTo>
                    <a:cubicBezTo>
                      <a:pt x="1019" y="574"/>
                      <a:pt x="833" y="807"/>
                      <a:pt x="616" y="1040"/>
                    </a:cubicBezTo>
                    <a:cubicBezTo>
                      <a:pt x="414" y="1272"/>
                      <a:pt x="213" y="1505"/>
                      <a:pt x="11" y="1738"/>
                    </a:cubicBezTo>
                    <a:cubicBezTo>
                      <a:pt x="151" y="1629"/>
                      <a:pt x="259" y="1489"/>
                      <a:pt x="383" y="1381"/>
                    </a:cubicBezTo>
                    <a:cubicBezTo>
                      <a:pt x="585" y="1164"/>
                      <a:pt x="787" y="931"/>
                      <a:pt x="1004" y="698"/>
                    </a:cubicBezTo>
                    <a:cubicBezTo>
                      <a:pt x="1190" y="466"/>
                      <a:pt x="1407" y="233"/>
                      <a:pt x="1593" y="1"/>
                    </a:cubicBezTo>
                    <a:close/>
                    <a:moveTo>
                      <a:pt x="11" y="1738"/>
                    </a:moveTo>
                    <a:cubicBezTo>
                      <a:pt x="1" y="1738"/>
                      <a:pt x="4" y="1751"/>
                      <a:pt x="8" y="1751"/>
                    </a:cubicBezTo>
                    <a:cubicBezTo>
                      <a:pt x="10" y="1751"/>
                      <a:pt x="11" y="1748"/>
                      <a:pt x="11" y="17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3451;p55">
                <a:extLst>
                  <a:ext uri="{FF2B5EF4-FFF2-40B4-BE49-F238E27FC236}">
                    <a16:creationId xmlns:a16="http://schemas.microsoft.com/office/drawing/2014/main" id="{A609A1DA-B32A-F5EA-CAF6-14BBFE87991A}"/>
                  </a:ext>
                </a:extLst>
              </p:cNvPr>
              <p:cNvSpPr/>
              <p:nvPr/>
            </p:nvSpPr>
            <p:spPr>
              <a:xfrm>
                <a:off x="2527925" y="4479950"/>
                <a:ext cx="46950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328" extrusionOk="0">
                    <a:moveTo>
                      <a:pt x="84" y="0"/>
                    </a:moveTo>
                    <a:cubicBezTo>
                      <a:pt x="56" y="0"/>
                      <a:pt x="28" y="1"/>
                      <a:pt x="1" y="2"/>
                    </a:cubicBezTo>
                    <a:lnTo>
                      <a:pt x="16" y="17"/>
                    </a:lnTo>
                    <a:cubicBezTo>
                      <a:pt x="21" y="17"/>
                      <a:pt x="27" y="17"/>
                      <a:pt x="34" y="17"/>
                    </a:cubicBezTo>
                    <a:cubicBezTo>
                      <a:pt x="304" y="17"/>
                      <a:pt x="1710" y="312"/>
                      <a:pt x="1831" y="312"/>
                    </a:cubicBezTo>
                    <a:cubicBezTo>
                      <a:pt x="1831" y="312"/>
                      <a:pt x="1831" y="315"/>
                      <a:pt x="1830" y="318"/>
                    </a:cubicBezTo>
                    <a:lnTo>
                      <a:pt x="1830" y="318"/>
                    </a:lnTo>
                    <a:lnTo>
                      <a:pt x="1862" y="297"/>
                    </a:lnTo>
                    <a:cubicBezTo>
                      <a:pt x="1877" y="297"/>
                      <a:pt x="1877" y="297"/>
                      <a:pt x="1862" y="281"/>
                    </a:cubicBezTo>
                    <a:cubicBezTo>
                      <a:pt x="1738" y="235"/>
                      <a:pt x="1629" y="219"/>
                      <a:pt x="1505" y="203"/>
                    </a:cubicBezTo>
                    <a:lnTo>
                      <a:pt x="1164" y="141"/>
                    </a:lnTo>
                    <a:cubicBezTo>
                      <a:pt x="946" y="98"/>
                      <a:pt x="485" y="0"/>
                      <a:pt x="84" y="0"/>
                    </a:cubicBezTo>
                    <a:close/>
                    <a:moveTo>
                      <a:pt x="1830" y="318"/>
                    </a:moveTo>
                    <a:lnTo>
                      <a:pt x="1815" y="328"/>
                    </a:lnTo>
                    <a:cubicBezTo>
                      <a:pt x="1824" y="328"/>
                      <a:pt x="1828" y="322"/>
                      <a:pt x="1830" y="3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3452;p55">
                <a:extLst>
                  <a:ext uri="{FF2B5EF4-FFF2-40B4-BE49-F238E27FC236}">
                    <a16:creationId xmlns:a16="http://schemas.microsoft.com/office/drawing/2014/main" id="{A8B57C2B-58B7-8131-A37C-F23A2A1C67EE}"/>
                  </a:ext>
                </a:extLst>
              </p:cNvPr>
              <p:cNvSpPr/>
              <p:nvPr/>
            </p:nvSpPr>
            <p:spPr>
              <a:xfrm>
                <a:off x="2503500" y="4532725"/>
                <a:ext cx="28325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8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0" y="78"/>
                      <a:pt x="295" y="140"/>
                      <a:pt x="466" y="155"/>
                    </a:cubicBezTo>
                    <a:cubicBezTo>
                      <a:pt x="621" y="217"/>
                      <a:pt x="776" y="264"/>
                      <a:pt x="947" y="279"/>
                    </a:cubicBezTo>
                    <a:lnTo>
                      <a:pt x="978" y="279"/>
                    </a:lnTo>
                    <a:cubicBezTo>
                      <a:pt x="1024" y="217"/>
                      <a:pt x="1086" y="140"/>
                      <a:pt x="1133" y="78"/>
                    </a:cubicBezTo>
                    <a:lnTo>
                      <a:pt x="1133" y="78"/>
                    </a:lnTo>
                    <a:lnTo>
                      <a:pt x="953" y="258"/>
                    </a:lnTo>
                    <a:lnTo>
                      <a:pt x="953" y="258"/>
                    </a:lnTo>
                    <a:cubicBezTo>
                      <a:pt x="635" y="180"/>
                      <a:pt x="318" y="6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3453;p55">
                <a:extLst>
                  <a:ext uri="{FF2B5EF4-FFF2-40B4-BE49-F238E27FC236}">
                    <a16:creationId xmlns:a16="http://schemas.microsoft.com/office/drawing/2014/main" id="{A62F4C2F-C3F8-123A-264D-11718C775E60}"/>
                  </a:ext>
                </a:extLst>
              </p:cNvPr>
              <p:cNvSpPr/>
              <p:nvPr/>
            </p:nvSpPr>
            <p:spPr>
              <a:xfrm>
                <a:off x="2565525" y="4349250"/>
                <a:ext cx="35700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1867" extrusionOk="0">
                    <a:moveTo>
                      <a:pt x="286" y="0"/>
                    </a:moveTo>
                    <a:cubicBezTo>
                      <a:pt x="282" y="0"/>
                      <a:pt x="280" y="1"/>
                      <a:pt x="280" y="3"/>
                    </a:cubicBezTo>
                    <a:cubicBezTo>
                      <a:pt x="265" y="189"/>
                      <a:pt x="203" y="406"/>
                      <a:pt x="156" y="577"/>
                    </a:cubicBezTo>
                    <a:cubicBezTo>
                      <a:pt x="63" y="887"/>
                      <a:pt x="1" y="1135"/>
                      <a:pt x="1" y="1166"/>
                    </a:cubicBezTo>
                    <a:cubicBezTo>
                      <a:pt x="135" y="1509"/>
                      <a:pt x="584" y="1866"/>
                      <a:pt x="853" y="1866"/>
                    </a:cubicBezTo>
                    <a:cubicBezTo>
                      <a:pt x="864" y="1866"/>
                      <a:pt x="875" y="1866"/>
                      <a:pt x="885" y="1864"/>
                    </a:cubicBezTo>
                    <a:cubicBezTo>
                      <a:pt x="1164" y="1818"/>
                      <a:pt x="1211" y="1446"/>
                      <a:pt x="1195" y="1290"/>
                    </a:cubicBezTo>
                    <a:lnTo>
                      <a:pt x="1195" y="1275"/>
                    </a:lnTo>
                    <a:lnTo>
                      <a:pt x="1195" y="1197"/>
                    </a:lnTo>
                    <a:cubicBezTo>
                      <a:pt x="1242" y="949"/>
                      <a:pt x="1319" y="717"/>
                      <a:pt x="1428" y="484"/>
                    </a:cubicBezTo>
                    <a:cubicBezTo>
                      <a:pt x="1428" y="484"/>
                      <a:pt x="375" y="0"/>
                      <a:pt x="286" y="0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3454;p55">
                <a:extLst>
                  <a:ext uri="{FF2B5EF4-FFF2-40B4-BE49-F238E27FC236}">
                    <a16:creationId xmlns:a16="http://schemas.microsoft.com/office/drawing/2014/main" id="{667890C1-A32F-5864-B3D7-688AF0D2177F}"/>
                  </a:ext>
                </a:extLst>
              </p:cNvPr>
              <p:cNvSpPr/>
              <p:nvPr/>
            </p:nvSpPr>
            <p:spPr>
              <a:xfrm>
                <a:off x="2573675" y="4349700"/>
                <a:ext cx="279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1264" extrusionOk="0">
                    <a:moveTo>
                      <a:pt x="1" y="1"/>
                    </a:moveTo>
                    <a:cubicBezTo>
                      <a:pt x="1" y="218"/>
                      <a:pt x="63" y="1117"/>
                      <a:pt x="761" y="1257"/>
                    </a:cubicBezTo>
                    <a:cubicBezTo>
                      <a:pt x="792" y="1257"/>
                      <a:pt x="816" y="1264"/>
                      <a:pt x="842" y="1264"/>
                    </a:cubicBezTo>
                    <a:cubicBezTo>
                      <a:pt x="855" y="1264"/>
                      <a:pt x="869" y="1262"/>
                      <a:pt x="885" y="1257"/>
                    </a:cubicBezTo>
                    <a:cubicBezTo>
                      <a:pt x="869" y="1241"/>
                      <a:pt x="885" y="1195"/>
                      <a:pt x="885" y="1179"/>
                    </a:cubicBezTo>
                    <a:cubicBezTo>
                      <a:pt x="916" y="931"/>
                      <a:pt x="1009" y="699"/>
                      <a:pt x="1117" y="466"/>
                    </a:cubicBezTo>
                    <a:cubicBezTo>
                      <a:pt x="1117" y="466"/>
                      <a:pt x="218" y="47"/>
                      <a:pt x="1" y="1"/>
                    </a:cubicBez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3455;p55">
                <a:extLst>
                  <a:ext uri="{FF2B5EF4-FFF2-40B4-BE49-F238E27FC236}">
                    <a16:creationId xmlns:a16="http://schemas.microsoft.com/office/drawing/2014/main" id="{23C6DBE3-5345-7A4C-75DD-37BFE7FD01AB}"/>
                  </a:ext>
                </a:extLst>
              </p:cNvPr>
              <p:cNvSpPr/>
              <p:nvPr/>
            </p:nvSpPr>
            <p:spPr>
              <a:xfrm>
                <a:off x="2568650" y="4296875"/>
                <a:ext cx="55850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959" extrusionOk="0">
                    <a:moveTo>
                      <a:pt x="1130" y="1"/>
                    </a:moveTo>
                    <a:cubicBezTo>
                      <a:pt x="741" y="1"/>
                      <a:pt x="341" y="200"/>
                      <a:pt x="171" y="578"/>
                    </a:cubicBezTo>
                    <a:cubicBezTo>
                      <a:pt x="0" y="981"/>
                      <a:pt x="47" y="2253"/>
                      <a:pt x="326" y="2563"/>
                    </a:cubicBezTo>
                    <a:cubicBezTo>
                      <a:pt x="544" y="2808"/>
                      <a:pt x="865" y="2959"/>
                      <a:pt x="1178" y="2959"/>
                    </a:cubicBezTo>
                    <a:cubicBezTo>
                      <a:pt x="1423" y="2959"/>
                      <a:pt x="1662" y="2867"/>
                      <a:pt x="1846" y="2656"/>
                    </a:cubicBezTo>
                    <a:cubicBezTo>
                      <a:pt x="2233" y="2191"/>
                      <a:pt x="2109" y="547"/>
                      <a:pt x="1799" y="252"/>
                    </a:cubicBezTo>
                    <a:cubicBezTo>
                      <a:pt x="1623" y="83"/>
                      <a:pt x="1379" y="1"/>
                      <a:pt x="1130" y="1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3456;p55">
                <a:extLst>
                  <a:ext uri="{FF2B5EF4-FFF2-40B4-BE49-F238E27FC236}">
                    <a16:creationId xmlns:a16="http://schemas.microsoft.com/office/drawing/2014/main" id="{6D0350B6-6F4A-7C16-7F5C-CD089B5EB871}"/>
                  </a:ext>
                </a:extLst>
              </p:cNvPr>
              <p:cNvSpPr/>
              <p:nvPr/>
            </p:nvSpPr>
            <p:spPr>
              <a:xfrm>
                <a:off x="2594225" y="4333025"/>
                <a:ext cx="2325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93" h="265" extrusionOk="0">
                    <a:moveTo>
                      <a:pt x="78" y="1"/>
                    </a:moveTo>
                    <a:lnTo>
                      <a:pt x="1" y="233"/>
                    </a:lnTo>
                    <a:cubicBezTo>
                      <a:pt x="5" y="233"/>
                      <a:pt x="8" y="232"/>
                      <a:pt x="12" y="231"/>
                    </a:cubicBezTo>
                    <a:lnTo>
                      <a:pt x="12" y="231"/>
                    </a:lnTo>
                    <a:lnTo>
                      <a:pt x="1" y="264"/>
                    </a:lnTo>
                    <a:cubicBezTo>
                      <a:pt x="30" y="247"/>
                      <a:pt x="49" y="222"/>
                      <a:pt x="60" y="193"/>
                    </a:cubicBezTo>
                    <a:lnTo>
                      <a:pt x="60" y="193"/>
                    </a:lnTo>
                    <a:cubicBezTo>
                      <a:pt x="49" y="211"/>
                      <a:pt x="33" y="224"/>
                      <a:pt x="12" y="231"/>
                    </a:cubicBezTo>
                    <a:lnTo>
                      <a:pt x="12" y="231"/>
                    </a:lnTo>
                    <a:lnTo>
                      <a:pt x="78" y="32"/>
                    </a:lnTo>
                    <a:lnTo>
                      <a:pt x="78" y="32"/>
                    </a:lnTo>
                    <a:cubicBezTo>
                      <a:pt x="78" y="89"/>
                      <a:pt x="78" y="147"/>
                      <a:pt x="60" y="193"/>
                    </a:cubicBezTo>
                    <a:lnTo>
                      <a:pt x="60" y="193"/>
                    </a:lnTo>
                    <a:cubicBezTo>
                      <a:pt x="92" y="142"/>
                      <a:pt x="89" y="56"/>
                      <a:pt x="78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3457;p55">
                <a:extLst>
                  <a:ext uri="{FF2B5EF4-FFF2-40B4-BE49-F238E27FC236}">
                    <a16:creationId xmlns:a16="http://schemas.microsoft.com/office/drawing/2014/main" id="{04EA75D2-708B-8F5B-705F-72CAE0C75788}"/>
                  </a:ext>
                </a:extLst>
              </p:cNvPr>
              <p:cNvSpPr/>
              <p:nvPr/>
            </p:nvSpPr>
            <p:spPr>
              <a:xfrm>
                <a:off x="2590750" y="4331100"/>
                <a:ext cx="66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264" h="280" extrusionOk="0">
                    <a:moveTo>
                      <a:pt x="140" y="0"/>
                    </a:moveTo>
                    <a:cubicBezTo>
                      <a:pt x="0" y="0"/>
                      <a:pt x="0" y="279"/>
                      <a:pt x="140" y="279"/>
                    </a:cubicBezTo>
                    <a:cubicBezTo>
                      <a:pt x="143" y="280"/>
                      <a:pt x="146" y="280"/>
                      <a:pt x="149" y="280"/>
                    </a:cubicBezTo>
                    <a:cubicBezTo>
                      <a:pt x="264" y="280"/>
                      <a:pt x="261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3458;p55">
                <a:extLst>
                  <a:ext uri="{FF2B5EF4-FFF2-40B4-BE49-F238E27FC236}">
                    <a16:creationId xmlns:a16="http://schemas.microsoft.com/office/drawing/2014/main" id="{DA6F77C1-0A56-F4F3-EE16-88E43C7E593C}"/>
                  </a:ext>
                </a:extLst>
              </p:cNvPr>
              <p:cNvSpPr/>
              <p:nvPr/>
            </p:nvSpPr>
            <p:spPr>
              <a:xfrm>
                <a:off x="2608975" y="4333025"/>
                <a:ext cx="27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218" extrusionOk="0">
                    <a:moveTo>
                      <a:pt x="16" y="1"/>
                    </a:moveTo>
                    <a:cubicBezTo>
                      <a:pt x="0" y="109"/>
                      <a:pt x="16" y="218"/>
                      <a:pt x="109" y="218"/>
                    </a:cubicBezTo>
                    <a:cubicBezTo>
                      <a:pt x="31" y="202"/>
                      <a:pt x="16" y="109"/>
                      <a:pt x="16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3459;p55">
                <a:extLst>
                  <a:ext uri="{FF2B5EF4-FFF2-40B4-BE49-F238E27FC236}">
                    <a16:creationId xmlns:a16="http://schemas.microsoft.com/office/drawing/2014/main" id="{383349A0-3E36-C4AB-6DF1-0E29C353EE81}"/>
                  </a:ext>
                </a:extLst>
              </p:cNvPr>
              <p:cNvSpPr/>
              <p:nvPr/>
            </p:nvSpPr>
            <p:spPr>
              <a:xfrm>
                <a:off x="2608200" y="4331075"/>
                <a:ext cx="6900" cy="70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81" extrusionOk="0">
                    <a:moveTo>
                      <a:pt x="135" y="1"/>
                    </a:moveTo>
                    <a:cubicBezTo>
                      <a:pt x="132" y="1"/>
                      <a:pt x="128" y="1"/>
                      <a:pt x="124" y="1"/>
                    </a:cubicBezTo>
                    <a:cubicBezTo>
                      <a:pt x="3" y="1"/>
                      <a:pt x="0" y="281"/>
                      <a:pt x="129" y="281"/>
                    </a:cubicBezTo>
                    <a:cubicBezTo>
                      <a:pt x="133" y="281"/>
                      <a:pt x="136" y="281"/>
                      <a:pt x="140" y="280"/>
                    </a:cubicBezTo>
                    <a:cubicBezTo>
                      <a:pt x="275" y="265"/>
                      <a:pt x="264" y="1"/>
                      <a:pt x="1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3460;p55">
                <a:extLst>
                  <a:ext uri="{FF2B5EF4-FFF2-40B4-BE49-F238E27FC236}">
                    <a16:creationId xmlns:a16="http://schemas.microsoft.com/office/drawing/2014/main" id="{435698C2-DB12-4558-E680-67CE66BF9DF6}"/>
                  </a:ext>
                </a:extLst>
              </p:cNvPr>
              <p:cNvSpPr/>
              <p:nvPr/>
            </p:nvSpPr>
            <p:spPr>
              <a:xfrm>
                <a:off x="2588425" y="4323100"/>
                <a:ext cx="81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12" extrusionOk="0">
                    <a:moveTo>
                      <a:pt x="195" y="1"/>
                    </a:moveTo>
                    <a:cubicBezTo>
                      <a:pt x="176" y="1"/>
                      <a:pt x="157" y="4"/>
                      <a:pt x="140" y="10"/>
                    </a:cubicBezTo>
                    <a:cubicBezTo>
                      <a:pt x="78" y="41"/>
                      <a:pt x="31" y="57"/>
                      <a:pt x="16" y="119"/>
                    </a:cubicBezTo>
                    <a:cubicBezTo>
                      <a:pt x="0" y="150"/>
                      <a:pt x="16" y="165"/>
                      <a:pt x="31" y="196"/>
                    </a:cubicBezTo>
                    <a:cubicBezTo>
                      <a:pt x="78" y="212"/>
                      <a:pt x="93" y="212"/>
                      <a:pt x="124" y="212"/>
                    </a:cubicBezTo>
                    <a:cubicBezTo>
                      <a:pt x="155" y="196"/>
                      <a:pt x="186" y="196"/>
                      <a:pt x="217" y="165"/>
                    </a:cubicBezTo>
                    <a:cubicBezTo>
                      <a:pt x="248" y="165"/>
                      <a:pt x="295" y="134"/>
                      <a:pt x="310" y="119"/>
                    </a:cubicBezTo>
                    <a:cubicBezTo>
                      <a:pt x="326" y="88"/>
                      <a:pt x="310" y="57"/>
                      <a:pt x="295" y="41"/>
                    </a:cubicBezTo>
                    <a:cubicBezTo>
                      <a:pt x="265" y="12"/>
                      <a:pt x="230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3461;p55">
                <a:extLst>
                  <a:ext uri="{FF2B5EF4-FFF2-40B4-BE49-F238E27FC236}">
                    <a16:creationId xmlns:a16="http://schemas.microsoft.com/office/drawing/2014/main" id="{F12ACDA7-C21A-120F-799E-EC530101A69F}"/>
                  </a:ext>
                </a:extLst>
              </p:cNvPr>
              <p:cNvSpPr/>
              <p:nvPr/>
            </p:nvSpPr>
            <p:spPr>
              <a:xfrm>
                <a:off x="2607800" y="4320750"/>
                <a:ext cx="7775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82" extrusionOk="0">
                    <a:moveTo>
                      <a:pt x="104" y="1"/>
                    </a:moveTo>
                    <a:cubicBezTo>
                      <a:pt x="76" y="1"/>
                      <a:pt x="43" y="8"/>
                      <a:pt x="16" y="26"/>
                    </a:cubicBezTo>
                    <a:cubicBezTo>
                      <a:pt x="1" y="57"/>
                      <a:pt x="1" y="88"/>
                      <a:pt x="16" y="104"/>
                    </a:cubicBezTo>
                    <a:cubicBezTo>
                      <a:pt x="47" y="151"/>
                      <a:pt x="78" y="166"/>
                      <a:pt x="125" y="166"/>
                    </a:cubicBezTo>
                    <a:cubicBezTo>
                      <a:pt x="156" y="166"/>
                      <a:pt x="202" y="182"/>
                      <a:pt x="233" y="182"/>
                    </a:cubicBezTo>
                    <a:cubicBezTo>
                      <a:pt x="249" y="182"/>
                      <a:pt x="280" y="182"/>
                      <a:pt x="264" y="166"/>
                    </a:cubicBezTo>
                    <a:cubicBezTo>
                      <a:pt x="311" y="151"/>
                      <a:pt x="311" y="104"/>
                      <a:pt x="295" y="88"/>
                    </a:cubicBezTo>
                    <a:cubicBezTo>
                      <a:pt x="249" y="57"/>
                      <a:pt x="218" y="11"/>
                      <a:pt x="156" y="11"/>
                    </a:cubicBezTo>
                    <a:cubicBezTo>
                      <a:pt x="143" y="5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3462;p55">
                <a:extLst>
                  <a:ext uri="{FF2B5EF4-FFF2-40B4-BE49-F238E27FC236}">
                    <a16:creationId xmlns:a16="http://schemas.microsoft.com/office/drawing/2014/main" id="{2DB3419C-7A09-6F98-BD23-FAD3C5FCEAC6}"/>
                  </a:ext>
                </a:extLst>
              </p:cNvPr>
              <p:cNvSpPr/>
              <p:nvPr/>
            </p:nvSpPr>
            <p:spPr>
              <a:xfrm>
                <a:off x="2595000" y="4353200"/>
                <a:ext cx="4675" cy="21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84" extrusionOk="0">
                    <a:moveTo>
                      <a:pt x="16" y="0"/>
                    </a:moveTo>
                    <a:lnTo>
                      <a:pt x="156" y="31"/>
                    </a:lnTo>
                    <a:cubicBezTo>
                      <a:pt x="140" y="47"/>
                      <a:pt x="125" y="47"/>
                      <a:pt x="94" y="47"/>
                    </a:cubicBezTo>
                    <a:cubicBezTo>
                      <a:pt x="47" y="31"/>
                      <a:pt x="32" y="16"/>
                      <a:pt x="16" y="0"/>
                    </a:cubicBezTo>
                    <a:close/>
                    <a:moveTo>
                      <a:pt x="1" y="0"/>
                    </a:moveTo>
                    <a:cubicBezTo>
                      <a:pt x="1" y="31"/>
                      <a:pt x="32" y="78"/>
                      <a:pt x="63" y="78"/>
                    </a:cubicBezTo>
                    <a:cubicBezTo>
                      <a:pt x="78" y="82"/>
                      <a:pt x="92" y="84"/>
                      <a:pt x="104" y="84"/>
                    </a:cubicBezTo>
                    <a:cubicBezTo>
                      <a:pt x="140" y="84"/>
                      <a:pt x="164" y="66"/>
                      <a:pt x="187" y="31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3463;p55">
                <a:extLst>
                  <a:ext uri="{FF2B5EF4-FFF2-40B4-BE49-F238E27FC236}">
                    <a16:creationId xmlns:a16="http://schemas.microsoft.com/office/drawing/2014/main" id="{4C1571D5-7BBD-F20B-65AC-8B62017961F2}"/>
                  </a:ext>
                </a:extLst>
              </p:cNvPr>
              <p:cNvSpPr/>
              <p:nvPr/>
            </p:nvSpPr>
            <p:spPr>
              <a:xfrm>
                <a:off x="2597725" y="4324900"/>
                <a:ext cx="121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009" extrusionOk="0">
                    <a:moveTo>
                      <a:pt x="341" y="0"/>
                    </a:moveTo>
                    <a:cubicBezTo>
                      <a:pt x="341" y="279"/>
                      <a:pt x="404" y="543"/>
                      <a:pt x="419" y="822"/>
                    </a:cubicBezTo>
                    <a:cubicBezTo>
                      <a:pt x="388" y="791"/>
                      <a:pt x="326" y="776"/>
                      <a:pt x="295" y="776"/>
                    </a:cubicBezTo>
                    <a:cubicBezTo>
                      <a:pt x="295" y="776"/>
                      <a:pt x="310" y="977"/>
                      <a:pt x="310" y="993"/>
                    </a:cubicBezTo>
                    <a:cubicBezTo>
                      <a:pt x="186" y="977"/>
                      <a:pt x="93" y="931"/>
                      <a:pt x="0" y="869"/>
                    </a:cubicBezTo>
                    <a:lnTo>
                      <a:pt x="0" y="869"/>
                    </a:lnTo>
                    <a:cubicBezTo>
                      <a:pt x="31" y="931"/>
                      <a:pt x="109" y="993"/>
                      <a:pt x="186" y="1008"/>
                    </a:cubicBezTo>
                    <a:lnTo>
                      <a:pt x="326" y="1008"/>
                    </a:lnTo>
                    <a:cubicBezTo>
                      <a:pt x="326" y="1008"/>
                      <a:pt x="341" y="1008"/>
                      <a:pt x="341" y="993"/>
                    </a:cubicBezTo>
                    <a:lnTo>
                      <a:pt x="341" y="838"/>
                    </a:lnTo>
                    <a:cubicBezTo>
                      <a:pt x="365" y="849"/>
                      <a:pt x="442" y="879"/>
                      <a:pt x="471" y="879"/>
                    </a:cubicBezTo>
                    <a:cubicBezTo>
                      <a:pt x="480" y="879"/>
                      <a:pt x="485" y="876"/>
                      <a:pt x="481" y="869"/>
                    </a:cubicBezTo>
                    <a:cubicBezTo>
                      <a:pt x="466" y="589"/>
                      <a:pt x="419" y="295"/>
                      <a:pt x="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3464;p55">
                <a:extLst>
                  <a:ext uri="{FF2B5EF4-FFF2-40B4-BE49-F238E27FC236}">
                    <a16:creationId xmlns:a16="http://schemas.microsoft.com/office/drawing/2014/main" id="{6C0756CB-87D9-1FC7-4C24-89EF9213B96F}"/>
                  </a:ext>
                </a:extLst>
              </p:cNvPr>
              <p:cNvSpPr/>
              <p:nvPr/>
            </p:nvSpPr>
            <p:spPr>
              <a:xfrm>
                <a:off x="2596175" y="4346600"/>
                <a:ext cx="7775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0" extrusionOk="0">
                    <a:moveTo>
                      <a:pt x="62" y="1"/>
                    </a:moveTo>
                    <a:cubicBezTo>
                      <a:pt x="47" y="32"/>
                      <a:pt x="16" y="63"/>
                      <a:pt x="16" y="78"/>
                    </a:cubicBezTo>
                    <a:cubicBezTo>
                      <a:pt x="0" y="140"/>
                      <a:pt x="0" y="202"/>
                      <a:pt x="78" y="218"/>
                    </a:cubicBezTo>
                    <a:cubicBezTo>
                      <a:pt x="101" y="225"/>
                      <a:pt x="117" y="229"/>
                      <a:pt x="130" y="229"/>
                    </a:cubicBezTo>
                    <a:cubicBezTo>
                      <a:pt x="144" y="229"/>
                      <a:pt x="155" y="225"/>
                      <a:pt x="171" y="218"/>
                    </a:cubicBezTo>
                    <a:cubicBezTo>
                      <a:pt x="233" y="187"/>
                      <a:pt x="279" y="140"/>
                      <a:pt x="310" y="109"/>
                    </a:cubicBezTo>
                    <a:cubicBezTo>
                      <a:pt x="217" y="109"/>
                      <a:pt x="140" y="63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3465;p55">
                <a:extLst>
                  <a:ext uri="{FF2B5EF4-FFF2-40B4-BE49-F238E27FC236}">
                    <a16:creationId xmlns:a16="http://schemas.microsoft.com/office/drawing/2014/main" id="{42713D64-4592-9074-E680-BF8A9E49907B}"/>
                  </a:ext>
                </a:extLst>
              </p:cNvPr>
              <p:cNvSpPr/>
              <p:nvPr/>
            </p:nvSpPr>
            <p:spPr>
              <a:xfrm>
                <a:off x="2596175" y="4348550"/>
                <a:ext cx="42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52" extrusionOk="0">
                    <a:moveTo>
                      <a:pt x="16" y="0"/>
                    </a:moveTo>
                    <a:cubicBezTo>
                      <a:pt x="0" y="62"/>
                      <a:pt x="0" y="124"/>
                      <a:pt x="78" y="140"/>
                    </a:cubicBezTo>
                    <a:cubicBezTo>
                      <a:pt x="93" y="147"/>
                      <a:pt x="109" y="151"/>
                      <a:pt x="124" y="151"/>
                    </a:cubicBezTo>
                    <a:cubicBezTo>
                      <a:pt x="140" y="151"/>
                      <a:pt x="155" y="147"/>
                      <a:pt x="171" y="140"/>
                    </a:cubicBezTo>
                    <a:cubicBezTo>
                      <a:pt x="155" y="62"/>
                      <a:pt x="93" y="0"/>
                      <a:pt x="16" y="0"/>
                    </a:cubicBezTo>
                    <a:close/>
                  </a:path>
                </a:pathLst>
              </a:custGeom>
              <a:solidFill>
                <a:srgbClr val="FF9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3466;p55">
                <a:extLst>
                  <a:ext uri="{FF2B5EF4-FFF2-40B4-BE49-F238E27FC236}">
                    <a16:creationId xmlns:a16="http://schemas.microsoft.com/office/drawing/2014/main" id="{16363B37-9743-826C-CD8E-2706F2AF5DD4}"/>
                  </a:ext>
                </a:extLst>
              </p:cNvPr>
              <p:cNvSpPr/>
              <p:nvPr/>
            </p:nvSpPr>
            <p:spPr>
              <a:xfrm>
                <a:off x="2562425" y="4286875"/>
                <a:ext cx="66725" cy="5160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064" extrusionOk="0">
                    <a:moveTo>
                      <a:pt x="1910" y="1"/>
                    </a:moveTo>
                    <a:cubicBezTo>
                      <a:pt x="1606" y="1"/>
                      <a:pt x="1366" y="249"/>
                      <a:pt x="1366" y="249"/>
                    </a:cubicBezTo>
                    <a:cubicBezTo>
                      <a:pt x="1366" y="249"/>
                      <a:pt x="1175" y="195"/>
                      <a:pt x="970" y="195"/>
                    </a:cubicBezTo>
                    <a:cubicBezTo>
                      <a:pt x="845" y="195"/>
                      <a:pt x="715" y="216"/>
                      <a:pt x="621" y="280"/>
                    </a:cubicBezTo>
                    <a:cubicBezTo>
                      <a:pt x="482" y="358"/>
                      <a:pt x="404" y="513"/>
                      <a:pt x="420" y="668"/>
                    </a:cubicBezTo>
                    <a:cubicBezTo>
                      <a:pt x="420" y="668"/>
                      <a:pt x="156" y="746"/>
                      <a:pt x="109" y="916"/>
                    </a:cubicBezTo>
                    <a:cubicBezTo>
                      <a:pt x="1" y="1304"/>
                      <a:pt x="311" y="2064"/>
                      <a:pt x="311" y="2064"/>
                    </a:cubicBezTo>
                    <a:cubicBezTo>
                      <a:pt x="420" y="2048"/>
                      <a:pt x="497" y="1986"/>
                      <a:pt x="513" y="1909"/>
                    </a:cubicBezTo>
                    <a:cubicBezTo>
                      <a:pt x="621" y="1614"/>
                      <a:pt x="668" y="1335"/>
                      <a:pt x="668" y="1040"/>
                    </a:cubicBezTo>
                    <a:cubicBezTo>
                      <a:pt x="668" y="1040"/>
                      <a:pt x="1228" y="1256"/>
                      <a:pt x="1684" y="1256"/>
                    </a:cubicBezTo>
                    <a:cubicBezTo>
                      <a:pt x="1775" y="1256"/>
                      <a:pt x="1862" y="1247"/>
                      <a:pt x="1940" y="1226"/>
                    </a:cubicBezTo>
                    <a:cubicBezTo>
                      <a:pt x="2389" y="1118"/>
                      <a:pt x="2265" y="839"/>
                      <a:pt x="2265" y="839"/>
                    </a:cubicBezTo>
                    <a:cubicBezTo>
                      <a:pt x="2265" y="839"/>
                      <a:pt x="2669" y="358"/>
                      <a:pt x="2219" y="94"/>
                    </a:cubicBezTo>
                    <a:cubicBezTo>
                      <a:pt x="2113" y="26"/>
                      <a:pt x="2008" y="1"/>
                      <a:pt x="19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3467;p55">
                <a:extLst>
                  <a:ext uri="{FF2B5EF4-FFF2-40B4-BE49-F238E27FC236}">
                    <a16:creationId xmlns:a16="http://schemas.microsoft.com/office/drawing/2014/main" id="{B10690B3-7F36-E709-07F6-67BC6707A16B}"/>
                  </a:ext>
                </a:extLst>
              </p:cNvPr>
              <p:cNvSpPr/>
              <p:nvPr/>
            </p:nvSpPr>
            <p:spPr>
              <a:xfrm>
                <a:off x="2570975" y="4289700"/>
                <a:ext cx="282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02" extrusionOk="0">
                    <a:moveTo>
                      <a:pt x="1101" y="136"/>
                    </a:moveTo>
                    <a:cubicBezTo>
                      <a:pt x="1112" y="141"/>
                      <a:pt x="1119" y="143"/>
                      <a:pt x="1122" y="143"/>
                    </a:cubicBezTo>
                    <a:cubicBezTo>
                      <a:pt x="1129" y="143"/>
                      <a:pt x="1122" y="136"/>
                      <a:pt x="1101" y="136"/>
                    </a:cubicBezTo>
                    <a:close/>
                    <a:moveTo>
                      <a:pt x="621" y="1"/>
                    </a:moveTo>
                    <a:cubicBezTo>
                      <a:pt x="566" y="1"/>
                      <a:pt x="512" y="4"/>
                      <a:pt x="465" y="12"/>
                    </a:cubicBezTo>
                    <a:cubicBezTo>
                      <a:pt x="279" y="28"/>
                      <a:pt x="109" y="152"/>
                      <a:pt x="62" y="322"/>
                    </a:cubicBezTo>
                    <a:cubicBezTo>
                      <a:pt x="16" y="415"/>
                      <a:pt x="31" y="524"/>
                      <a:pt x="78" y="602"/>
                    </a:cubicBezTo>
                    <a:cubicBezTo>
                      <a:pt x="0" y="446"/>
                      <a:pt x="78" y="245"/>
                      <a:pt x="217" y="152"/>
                    </a:cubicBezTo>
                    <a:cubicBezTo>
                      <a:pt x="331" y="84"/>
                      <a:pt x="461" y="40"/>
                      <a:pt x="589" y="40"/>
                    </a:cubicBezTo>
                    <a:cubicBezTo>
                      <a:pt x="637" y="40"/>
                      <a:pt x="683" y="46"/>
                      <a:pt x="729" y="59"/>
                    </a:cubicBezTo>
                    <a:cubicBezTo>
                      <a:pt x="869" y="74"/>
                      <a:pt x="993" y="105"/>
                      <a:pt x="1101" y="136"/>
                    </a:cubicBezTo>
                    <a:cubicBezTo>
                      <a:pt x="1008" y="74"/>
                      <a:pt x="884" y="28"/>
                      <a:pt x="776" y="12"/>
                    </a:cubicBezTo>
                    <a:cubicBezTo>
                      <a:pt x="729" y="4"/>
                      <a:pt x="675" y="1"/>
                      <a:pt x="62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3468;p55">
                <a:extLst>
                  <a:ext uri="{FF2B5EF4-FFF2-40B4-BE49-F238E27FC236}">
                    <a16:creationId xmlns:a16="http://schemas.microsoft.com/office/drawing/2014/main" id="{9D2C50B1-D81F-EC9E-7843-582B8187B7E0}"/>
                  </a:ext>
                </a:extLst>
              </p:cNvPr>
              <p:cNvSpPr/>
              <p:nvPr/>
            </p:nvSpPr>
            <p:spPr>
              <a:xfrm>
                <a:off x="2598500" y="4286125"/>
                <a:ext cx="271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931" extrusionOk="0">
                    <a:moveTo>
                      <a:pt x="565" y="1"/>
                    </a:moveTo>
                    <a:cubicBezTo>
                      <a:pt x="517" y="1"/>
                      <a:pt x="468" y="6"/>
                      <a:pt x="419" y="16"/>
                    </a:cubicBezTo>
                    <a:cubicBezTo>
                      <a:pt x="264" y="62"/>
                      <a:pt x="124" y="124"/>
                      <a:pt x="0" y="233"/>
                    </a:cubicBezTo>
                    <a:cubicBezTo>
                      <a:pt x="150" y="104"/>
                      <a:pt x="337" y="35"/>
                      <a:pt x="525" y="35"/>
                    </a:cubicBezTo>
                    <a:cubicBezTo>
                      <a:pt x="610" y="35"/>
                      <a:pt x="694" y="49"/>
                      <a:pt x="776" y="78"/>
                    </a:cubicBezTo>
                    <a:cubicBezTo>
                      <a:pt x="900" y="124"/>
                      <a:pt x="1008" y="217"/>
                      <a:pt x="1055" y="326"/>
                    </a:cubicBezTo>
                    <a:cubicBezTo>
                      <a:pt x="1086" y="450"/>
                      <a:pt x="1055" y="589"/>
                      <a:pt x="977" y="682"/>
                    </a:cubicBezTo>
                    <a:cubicBezTo>
                      <a:pt x="884" y="791"/>
                      <a:pt x="760" y="900"/>
                      <a:pt x="621" y="931"/>
                    </a:cubicBezTo>
                    <a:cubicBezTo>
                      <a:pt x="760" y="900"/>
                      <a:pt x="884" y="822"/>
                      <a:pt x="977" y="714"/>
                    </a:cubicBezTo>
                    <a:cubicBezTo>
                      <a:pt x="1055" y="636"/>
                      <a:pt x="1086" y="512"/>
                      <a:pt x="1086" y="388"/>
                    </a:cubicBezTo>
                    <a:cubicBezTo>
                      <a:pt x="1070" y="248"/>
                      <a:pt x="977" y="140"/>
                      <a:pt x="853" y="78"/>
                    </a:cubicBezTo>
                    <a:cubicBezTo>
                      <a:pt x="769" y="25"/>
                      <a:pt x="669" y="1"/>
                      <a:pt x="565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3469;p55">
                <a:extLst>
                  <a:ext uri="{FF2B5EF4-FFF2-40B4-BE49-F238E27FC236}">
                    <a16:creationId xmlns:a16="http://schemas.microsoft.com/office/drawing/2014/main" id="{FC1679BB-75D4-7961-28BB-8D9A0E0E7F30}"/>
                  </a:ext>
                </a:extLst>
              </p:cNvPr>
              <p:cNvSpPr/>
              <p:nvPr/>
            </p:nvSpPr>
            <p:spPr>
              <a:xfrm>
                <a:off x="2575225" y="4309775"/>
                <a:ext cx="3867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19" extrusionOk="0">
                    <a:moveTo>
                      <a:pt x="1540" y="350"/>
                    </a:moveTo>
                    <a:cubicBezTo>
                      <a:pt x="1538" y="350"/>
                      <a:pt x="1536" y="352"/>
                      <a:pt x="1536" y="357"/>
                    </a:cubicBezTo>
                    <a:cubicBezTo>
                      <a:pt x="1547" y="357"/>
                      <a:pt x="1543" y="350"/>
                      <a:pt x="1540" y="350"/>
                    </a:cubicBezTo>
                    <a:close/>
                    <a:moveTo>
                      <a:pt x="1" y="0"/>
                    </a:moveTo>
                    <a:cubicBezTo>
                      <a:pt x="202" y="124"/>
                      <a:pt x="388" y="217"/>
                      <a:pt x="606" y="310"/>
                    </a:cubicBezTo>
                    <a:cubicBezTo>
                      <a:pt x="807" y="388"/>
                      <a:pt x="1009" y="419"/>
                      <a:pt x="1226" y="419"/>
                    </a:cubicBezTo>
                    <a:cubicBezTo>
                      <a:pt x="1319" y="419"/>
                      <a:pt x="1443" y="388"/>
                      <a:pt x="1536" y="357"/>
                    </a:cubicBezTo>
                    <a:lnTo>
                      <a:pt x="1536" y="357"/>
                    </a:lnTo>
                    <a:cubicBezTo>
                      <a:pt x="1443" y="372"/>
                      <a:pt x="1342" y="380"/>
                      <a:pt x="1240" y="380"/>
                    </a:cubicBezTo>
                    <a:cubicBezTo>
                      <a:pt x="1137" y="380"/>
                      <a:pt x="1032" y="372"/>
                      <a:pt x="931" y="357"/>
                    </a:cubicBezTo>
                    <a:cubicBezTo>
                      <a:pt x="714" y="310"/>
                      <a:pt x="528" y="264"/>
                      <a:pt x="326" y="155"/>
                    </a:cubicBezTo>
                    <a:cubicBezTo>
                      <a:pt x="218" y="109"/>
                      <a:pt x="109" y="62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3470;p55">
                <a:extLst>
                  <a:ext uri="{FF2B5EF4-FFF2-40B4-BE49-F238E27FC236}">
                    <a16:creationId xmlns:a16="http://schemas.microsoft.com/office/drawing/2014/main" id="{F5900878-B0A9-939E-CC7F-244EB917B420}"/>
                  </a:ext>
                </a:extLst>
              </p:cNvPr>
              <p:cNvSpPr/>
              <p:nvPr/>
            </p:nvSpPr>
            <p:spPr>
              <a:xfrm>
                <a:off x="2561650" y="4328525"/>
                <a:ext cx="1632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814" extrusionOk="0">
                    <a:moveTo>
                      <a:pt x="249" y="1"/>
                    </a:moveTo>
                    <a:cubicBezTo>
                      <a:pt x="233" y="1"/>
                      <a:pt x="218" y="4"/>
                      <a:pt x="203" y="10"/>
                    </a:cubicBezTo>
                    <a:cubicBezTo>
                      <a:pt x="1" y="88"/>
                      <a:pt x="156" y="693"/>
                      <a:pt x="358" y="786"/>
                    </a:cubicBezTo>
                    <a:cubicBezTo>
                      <a:pt x="387" y="805"/>
                      <a:pt x="421" y="814"/>
                      <a:pt x="455" y="814"/>
                    </a:cubicBezTo>
                    <a:cubicBezTo>
                      <a:pt x="531" y="814"/>
                      <a:pt x="610" y="772"/>
                      <a:pt x="652" y="708"/>
                    </a:cubicBezTo>
                    <a:lnTo>
                      <a:pt x="652" y="693"/>
                    </a:lnTo>
                    <a:lnTo>
                      <a:pt x="621" y="367"/>
                    </a:lnTo>
                    <a:cubicBezTo>
                      <a:pt x="621" y="367"/>
                      <a:pt x="425" y="1"/>
                      <a:pt x="249" y="1"/>
                    </a:cubicBezTo>
                    <a:close/>
                  </a:path>
                </a:pathLst>
              </a:custGeom>
              <a:solidFill>
                <a:srgbClr val="7744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3471;p55">
                <a:extLst>
                  <a:ext uri="{FF2B5EF4-FFF2-40B4-BE49-F238E27FC236}">
                    <a16:creationId xmlns:a16="http://schemas.microsoft.com/office/drawing/2014/main" id="{7C32AD8F-4B67-50D3-2E15-C26791A6AA11}"/>
                  </a:ext>
                </a:extLst>
              </p:cNvPr>
              <p:cNvSpPr/>
              <p:nvPr/>
            </p:nvSpPr>
            <p:spPr>
              <a:xfrm>
                <a:off x="2568250" y="4333025"/>
                <a:ext cx="777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52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5" y="109"/>
                      <a:pt x="202" y="233"/>
                      <a:pt x="249" y="388"/>
                    </a:cubicBezTo>
                    <a:cubicBezTo>
                      <a:pt x="226" y="355"/>
                      <a:pt x="188" y="329"/>
                      <a:pt x="145" y="329"/>
                    </a:cubicBezTo>
                    <a:cubicBezTo>
                      <a:pt x="136" y="329"/>
                      <a:pt x="128" y="330"/>
                      <a:pt x="119" y="333"/>
                    </a:cubicBezTo>
                    <a:lnTo>
                      <a:pt x="119" y="333"/>
                    </a:lnTo>
                    <a:cubicBezTo>
                      <a:pt x="114" y="332"/>
                      <a:pt x="110" y="332"/>
                      <a:pt x="105" y="332"/>
                    </a:cubicBezTo>
                    <a:cubicBezTo>
                      <a:pt x="91" y="332"/>
                      <a:pt x="77" y="335"/>
                      <a:pt x="63" y="342"/>
                    </a:cubicBezTo>
                    <a:lnTo>
                      <a:pt x="94" y="342"/>
                    </a:lnTo>
                    <a:cubicBezTo>
                      <a:pt x="102" y="338"/>
                      <a:pt x="110" y="335"/>
                      <a:pt x="119" y="333"/>
                    </a:cubicBezTo>
                    <a:lnTo>
                      <a:pt x="119" y="333"/>
                    </a:lnTo>
                    <a:cubicBezTo>
                      <a:pt x="159" y="338"/>
                      <a:pt x="191" y="367"/>
                      <a:pt x="202" y="388"/>
                    </a:cubicBezTo>
                    <a:lnTo>
                      <a:pt x="264" y="513"/>
                    </a:lnTo>
                    <a:cubicBezTo>
                      <a:pt x="264" y="518"/>
                      <a:pt x="268" y="519"/>
                      <a:pt x="272" y="519"/>
                    </a:cubicBezTo>
                    <a:cubicBezTo>
                      <a:pt x="280" y="519"/>
                      <a:pt x="290" y="513"/>
                      <a:pt x="280" y="513"/>
                    </a:cubicBezTo>
                    <a:cubicBezTo>
                      <a:pt x="311" y="342"/>
                      <a:pt x="187" y="47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3472;p55">
                <a:extLst>
                  <a:ext uri="{FF2B5EF4-FFF2-40B4-BE49-F238E27FC236}">
                    <a16:creationId xmlns:a16="http://schemas.microsoft.com/office/drawing/2014/main" id="{BF7C20CD-C26E-5C92-BB6A-C32D88124F84}"/>
                  </a:ext>
                </a:extLst>
              </p:cNvPr>
              <p:cNvSpPr/>
              <p:nvPr/>
            </p:nvSpPr>
            <p:spPr>
              <a:xfrm>
                <a:off x="2561275" y="4370650"/>
                <a:ext cx="38400" cy="415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62" extrusionOk="0">
                    <a:moveTo>
                      <a:pt x="249" y="0"/>
                    </a:moveTo>
                    <a:lnTo>
                      <a:pt x="0" y="264"/>
                    </a:lnTo>
                    <a:cubicBezTo>
                      <a:pt x="0" y="264"/>
                      <a:pt x="744" y="1662"/>
                      <a:pt x="789" y="1662"/>
                    </a:cubicBezTo>
                    <a:cubicBezTo>
                      <a:pt x="790" y="1662"/>
                      <a:pt x="791" y="1661"/>
                      <a:pt x="791" y="1660"/>
                    </a:cubicBezTo>
                    <a:lnTo>
                      <a:pt x="1117" y="1086"/>
                    </a:lnTo>
                    <a:lnTo>
                      <a:pt x="1505" y="1520"/>
                    </a:lnTo>
                    <a:lnTo>
                      <a:pt x="1536" y="465"/>
                    </a:lnTo>
                    <a:lnTo>
                      <a:pt x="1396" y="248"/>
                    </a:lnTo>
                    <a:lnTo>
                      <a:pt x="1086" y="931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3473;p55">
                <a:extLst>
                  <a:ext uri="{FF2B5EF4-FFF2-40B4-BE49-F238E27FC236}">
                    <a16:creationId xmlns:a16="http://schemas.microsoft.com/office/drawing/2014/main" id="{805FE4DF-FD06-4EE4-483A-591230303D6E}"/>
                  </a:ext>
                </a:extLst>
              </p:cNvPr>
              <p:cNvSpPr/>
              <p:nvPr/>
            </p:nvSpPr>
            <p:spPr>
              <a:xfrm>
                <a:off x="2561650" y="4378775"/>
                <a:ext cx="380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382" extrusionOk="0">
                    <a:moveTo>
                      <a:pt x="1" y="1"/>
                    </a:moveTo>
                    <a:cubicBezTo>
                      <a:pt x="125" y="249"/>
                      <a:pt x="745" y="1381"/>
                      <a:pt x="761" y="1381"/>
                    </a:cubicBezTo>
                    <a:cubicBezTo>
                      <a:pt x="869" y="1180"/>
                      <a:pt x="994" y="962"/>
                      <a:pt x="1087" y="761"/>
                    </a:cubicBezTo>
                    <a:cubicBezTo>
                      <a:pt x="1145" y="820"/>
                      <a:pt x="1456" y="1214"/>
                      <a:pt x="1487" y="1214"/>
                    </a:cubicBezTo>
                    <a:cubicBezTo>
                      <a:pt x="1489" y="1214"/>
                      <a:pt x="1490" y="1213"/>
                      <a:pt x="1490" y="1211"/>
                    </a:cubicBezTo>
                    <a:cubicBezTo>
                      <a:pt x="1521" y="1040"/>
                      <a:pt x="1521" y="854"/>
                      <a:pt x="1521" y="652"/>
                    </a:cubicBezTo>
                    <a:cubicBezTo>
                      <a:pt x="1521" y="482"/>
                      <a:pt x="1521" y="311"/>
                      <a:pt x="1490" y="140"/>
                    </a:cubicBezTo>
                    <a:cubicBezTo>
                      <a:pt x="1459" y="311"/>
                      <a:pt x="1459" y="962"/>
                      <a:pt x="1459" y="1118"/>
                    </a:cubicBezTo>
                    <a:cubicBezTo>
                      <a:pt x="1443" y="1102"/>
                      <a:pt x="1087" y="730"/>
                      <a:pt x="1087" y="730"/>
                    </a:cubicBezTo>
                    <a:cubicBezTo>
                      <a:pt x="1009" y="838"/>
                      <a:pt x="776" y="1257"/>
                      <a:pt x="776" y="1304"/>
                    </a:cubicBezTo>
                    <a:cubicBezTo>
                      <a:pt x="668" y="1071"/>
                      <a:pt x="172" y="234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3474;p55">
                <a:extLst>
                  <a:ext uri="{FF2B5EF4-FFF2-40B4-BE49-F238E27FC236}">
                    <a16:creationId xmlns:a16="http://schemas.microsoft.com/office/drawing/2014/main" id="{225DB321-7137-D66A-A54D-44C33E7657CE}"/>
                  </a:ext>
                </a:extLst>
              </p:cNvPr>
              <p:cNvSpPr/>
              <p:nvPr/>
            </p:nvSpPr>
            <p:spPr>
              <a:xfrm>
                <a:off x="2121200" y="4294250"/>
                <a:ext cx="219075" cy="27610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11044" extrusionOk="0">
                    <a:moveTo>
                      <a:pt x="4389" y="1"/>
                    </a:moveTo>
                    <a:cubicBezTo>
                      <a:pt x="4389" y="1"/>
                      <a:pt x="2776" y="1521"/>
                      <a:pt x="0" y="2855"/>
                    </a:cubicBezTo>
                    <a:cubicBezTo>
                      <a:pt x="0" y="2855"/>
                      <a:pt x="636" y="7988"/>
                      <a:pt x="1691" y="9136"/>
                    </a:cubicBezTo>
                    <a:cubicBezTo>
                      <a:pt x="2947" y="10532"/>
                      <a:pt x="3877" y="10315"/>
                      <a:pt x="4389" y="11044"/>
                    </a:cubicBezTo>
                    <a:cubicBezTo>
                      <a:pt x="4901" y="10315"/>
                      <a:pt x="5816" y="10516"/>
                      <a:pt x="7072" y="9136"/>
                    </a:cubicBezTo>
                    <a:cubicBezTo>
                      <a:pt x="8127" y="7973"/>
                      <a:pt x="8763" y="2855"/>
                      <a:pt x="8763" y="2855"/>
                    </a:cubicBezTo>
                    <a:cubicBezTo>
                      <a:pt x="6033" y="1536"/>
                      <a:pt x="4420" y="47"/>
                      <a:pt x="43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3475;p55">
                <a:extLst>
                  <a:ext uri="{FF2B5EF4-FFF2-40B4-BE49-F238E27FC236}">
                    <a16:creationId xmlns:a16="http://schemas.microsoft.com/office/drawing/2014/main" id="{66DACF3D-863A-6C90-6D5E-B0425515FF50}"/>
                  </a:ext>
                </a:extLst>
              </p:cNvPr>
              <p:cNvSpPr/>
              <p:nvPr/>
            </p:nvSpPr>
            <p:spPr>
              <a:xfrm>
                <a:off x="2121200" y="4294250"/>
                <a:ext cx="109750" cy="275325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013" extrusionOk="0">
                    <a:moveTo>
                      <a:pt x="4389" y="1"/>
                    </a:moveTo>
                    <a:cubicBezTo>
                      <a:pt x="4389" y="1"/>
                      <a:pt x="2776" y="1521"/>
                      <a:pt x="0" y="2839"/>
                    </a:cubicBezTo>
                    <a:cubicBezTo>
                      <a:pt x="0" y="2839"/>
                      <a:pt x="636" y="7973"/>
                      <a:pt x="1691" y="9120"/>
                    </a:cubicBezTo>
                    <a:cubicBezTo>
                      <a:pt x="2947" y="10516"/>
                      <a:pt x="3877" y="10299"/>
                      <a:pt x="4389" y="11013"/>
                    </a:cubicBezTo>
                    <a:lnTo>
                      <a:pt x="438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3476;p55">
                <a:extLst>
                  <a:ext uri="{FF2B5EF4-FFF2-40B4-BE49-F238E27FC236}">
                    <a16:creationId xmlns:a16="http://schemas.microsoft.com/office/drawing/2014/main" id="{F14F2F1E-0CA9-2DAA-F24A-F4D7D6BD4192}"/>
                  </a:ext>
                </a:extLst>
              </p:cNvPr>
              <p:cNvSpPr/>
              <p:nvPr/>
            </p:nvSpPr>
            <p:spPr>
              <a:xfrm>
                <a:off x="2138250" y="4315575"/>
                <a:ext cx="184975" cy="23230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9292" extrusionOk="0">
                    <a:moveTo>
                      <a:pt x="3707" y="1"/>
                    </a:moveTo>
                    <a:cubicBezTo>
                      <a:pt x="3707" y="1"/>
                      <a:pt x="2342" y="1288"/>
                      <a:pt x="0" y="2405"/>
                    </a:cubicBezTo>
                    <a:cubicBezTo>
                      <a:pt x="0" y="2405"/>
                      <a:pt x="543" y="6732"/>
                      <a:pt x="1427" y="7709"/>
                    </a:cubicBezTo>
                    <a:cubicBezTo>
                      <a:pt x="2497" y="8872"/>
                      <a:pt x="3273" y="8686"/>
                      <a:pt x="3707" y="9291"/>
                    </a:cubicBezTo>
                    <a:cubicBezTo>
                      <a:pt x="4126" y="8686"/>
                      <a:pt x="4901" y="8872"/>
                      <a:pt x="5972" y="7709"/>
                    </a:cubicBezTo>
                    <a:cubicBezTo>
                      <a:pt x="6856" y="6732"/>
                      <a:pt x="7399" y="2405"/>
                      <a:pt x="7399" y="2405"/>
                    </a:cubicBezTo>
                    <a:cubicBezTo>
                      <a:pt x="5057" y="1288"/>
                      <a:pt x="3707" y="1"/>
                      <a:pt x="37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3477;p55">
                <a:extLst>
                  <a:ext uri="{FF2B5EF4-FFF2-40B4-BE49-F238E27FC236}">
                    <a16:creationId xmlns:a16="http://schemas.microsoft.com/office/drawing/2014/main" id="{1E258755-9ADE-E95A-53FE-C4C5109E5675}"/>
                  </a:ext>
                </a:extLst>
              </p:cNvPr>
              <p:cNvSpPr/>
              <p:nvPr/>
            </p:nvSpPr>
            <p:spPr>
              <a:xfrm>
                <a:off x="2230925" y="4315200"/>
                <a:ext cx="92300" cy="23267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9307" extrusionOk="0">
                    <a:moveTo>
                      <a:pt x="0" y="0"/>
                    </a:moveTo>
                    <a:lnTo>
                      <a:pt x="0" y="9306"/>
                    </a:lnTo>
                    <a:cubicBezTo>
                      <a:pt x="419" y="8701"/>
                      <a:pt x="1194" y="8887"/>
                      <a:pt x="2265" y="7724"/>
                    </a:cubicBezTo>
                    <a:cubicBezTo>
                      <a:pt x="3149" y="6747"/>
                      <a:pt x="3692" y="2420"/>
                      <a:pt x="3692" y="2420"/>
                    </a:cubicBezTo>
                    <a:cubicBezTo>
                      <a:pt x="1396" y="1319"/>
                      <a:pt x="31" y="6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3478;p55">
                <a:extLst>
                  <a:ext uri="{FF2B5EF4-FFF2-40B4-BE49-F238E27FC236}">
                    <a16:creationId xmlns:a16="http://schemas.microsoft.com/office/drawing/2014/main" id="{786DD9B9-7426-AE91-ADB2-C2209B005CAD}"/>
                  </a:ext>
                </a:extLst>
              </p:cNvPr>
              <p:cNvSpPr/>
              <p:nvPr/>
            </p:nvSpPr>
            <p:spPr>
              <a:xfrm>
                <a:off x="2203775" y="4376450"/>
                <a:ext cx="53525" cy="5742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97" extrusionOk="0">
                    <a:moveTo>
                      <a:pt x="1086" y="1"/>
                    </a:moveTo>
                    <a:cubicBezTo>
                      <a:pt x="481" y="1"/>
                      <a:pt x="1" y="497"/>
                      <a:pt x="1" y="1133"/>
                    </a:cubicBezTo>
                    <a:lnTo>
                      <a:pt x="1" y="2296"/>
                    </a:lnTo>
                    <a:lnTo>
                      <a:pt x="311" y="2296"/>
                    </a:lnTo>
                    <a:lnTo>
                      <a:pt x="311" y="1133"/>
                    </a:lnTo>
                    <a:cubicBezTo>
                      <a:pt x="311" y="714"/>
                      <a:pt x="652" y="342"/>
                      <a:pt x="1055" y="342"/>
                    </a:cubicBezTo>
                    <a:cubicBezTo>
                      <a:pt x="1489" y="342"/>
                      <a:pt x="1815" y="699"/>
                      <a:pt x="1815" y="1133"/>
                    </a:cubicBezTo>
                    <a:lnTo>
                      <a:pt x="1815" y="2296"/>
                    </a:lnTo>
                    <a:lnTo>
                      <a:pt x="2141" y="2296"/>
                    </a:lnTo>
                    <a:lnTo>
                      <a:pt x="2141" y="1133"/>
                    </a:lnTo>
                    <a:cubicBezTo>
                      <a:pt x="2141" y="513"/>
                      <a:pt x="1676" y="1"/>
                      <a:pt x="10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3479;p55">
                <a:extLst>
                  <a:ext uri="{FF2B5EF4-FFF2-40B4-BE49-F238E27FC236}">
                    <a16:creationId xmlns:a16="http://schemas.microsoft.com/office/drawing/2014/main" id="{871D9890-DF4A-3E2E-BF9F-00346DA74AA8}"/>
                  </a:ext>
                </a:extLst>
              </p:cNvPr>
              <p:cNvSpPr/>
              <p:nvPr/>
            </p:nvSpPr>
            <p:spPr>
              <a:xfrm>
                <a:off x="2203775" y="4412525"/>
                <a:ext cx="817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854" extrusionOk="0">
                    <a:moveTo>
                      <a:pt x="1" y="0"/>
                    </a:moveTo>
                    <a:lnTo>
                      <a:pt x="1" y="853"/>
                    </a:lnTo>
                    <a:lnTo>
                      <a:pt x="326" y="853"/>
                    </a:lnTo>
                    <a:lnTo>
                      <a:pt x="326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3480;p55">
                <a:extLst>
                  <a:ext uri="{FF2B5EF4-FFF2-40B4-BE49-F238E27FC236}">
                    <a16:creationId xmlns:a16="http://schemas.microsoft.com/office/drawing/2014/main" id="{8861F73B-4100-7632-D6ED-685D05856A27}"/>
                  </a:ext>
                </a:extLst>
              </p:cNvPr>
              <p:cNvSpPr/>
              <p:nvPr/>
            </p:nvSpPr>
            <p:spPr>
              <a:xfrm>
                <a:off x="2249525" y="4414450"/>
                <a:ext cx="7775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777" extrusionOk="0">
                    <a:moveTo>
                      <a:pt x="1" y="1"/>
                    </a:moveTo>
                    <a:lnTo>
                      <a:pt x="1" y="776"/>
                    </a:lnTo>
                    <a:lnTo>
                      <a:pt x="311" y="776"/>
                    </a:lnTo>
                    <a:lnTo>
                      <a:pt x="31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3481;p55">
                <a:extLst>
                  <a:ext uri="{FF2B5EF4-FFF2-40B4-BE49-F238E27FC236}">
                    <a16:creationId xmlns:a16="http://schemas.microsoft.com/office/drawing/2014/main" id="{DDCAAA7F-10D1-68BF-FE1C-026C270471BF}"/>
                  </a:ext>
                </a:extLst>
              </p:cNvPr>
              <p:cNvSpPr/>
              <p:nvPr/>
            </p:nvSpPr>
            <p:spPr>
              <a:xfrm>
                <a:off x="2193300" y="4417550"/>
                <a:ext cx="75250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715" extrusionOk="0">
                    <a:moveTo>
                      <a:pt x="1" y="1"/>
                    </a:moveTo>
                    <a:lnTo>
                      <a:pt x="1" y="2715"/>
                    </a:lnTo>
                    <a:lnTo>
                      <a:pt x="3010" y="2715"/>
                    </a:lnTo>
                    <a:lnTo>
                      <a:pt x="30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3482;p55">
                <a:extLst>
                  <a:ext uri="{FF2B5EF4-FFF2-40B4-BE49-F238E27FC236}">
                    <a16:creationId xmlns:a16="http://schemas.microsoft.com/office/drawing/2014/main" id="{F94AEF1C-0520-9886-9B48-D81C82D8273F}"/>
                  </a:ext>
                </a:extLst>
              </p:cNvPr>
              <p:cNvSpPr/>
              <p:nvPr/>
            </p:nvSpPr>
            <p:spPr>
              <a:xfrm>
                <a:off x="2222400" y="4441700"/>
                <a:ext cx="15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083" extrusionOk="0">
                    <a:moveTo>
                      <a:pt x="295" y="1"/>
                    </a:moveTo>
                    <a:cubicBezTo>
                      <a:pt x="207" y="1"/>
                      <a:pt x="127" y="42"/>
                      <a:pt x="78" y="120"/>
                    </a:cubicBezTo>
                    <a:cubicBezTo>
                      <a:pt x="0" y="245"/>
                      <a:pt x="47" y="415"/>
                      <a:pt x="155" y="493"/>
                    </a:cubicBezTo>
                    <a:lnTo>
                      <a:pt x="47" y="1082"/>
                    </a:lnTo>
                    <a:lnTo>
                      <a:pt x="574" y="1082"/>
                    </a:lnTo>
                    <a:lnTo>
                      <a:pt x="450" y="493"/>
                    </a:lnTo>
                    <a:cubicBezTo>
                      <a:pt x="496" y="462"/>
                      <a:pt x="527" y="446"/>
                      <a:pt x="527" y="415"/>
                    </a:cubicBezTo>
                    <a:cubicBezTo>
                      <a:pt x="605" y="276"/>
                      <a:pt x="574" y="120"/>
                      <a:pt x="450" y="43"/>
                    </a:cubicBezTo>
                    <a:cubicBezTo>
                      <a:pt x="399" y="15"/>
                      <a:pt x="345" y="1"/>
                      <a:pt x="2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2" name="Google Shape;3483;p55">
                <a:extLst>
                  <a:ext uri="{FF2B5EF4-FFF2-40B4-BE49-F238E27FC236}">
                    <a16:creationId xmlns:a16="http://schemas.microsoft.com/office/drawing/2014/main" id="{B6530DDC-0AF2-3D15-931A-C62FE5148CBA}"/>
                  </a:ext>
                </a:extLst>
              </p:cNvPr>
              <p:cNvGrpSpPr/>
              <p:nvPr/>
            </p:nvGrpSpPr>
            <p:grpSpPr>
              <a:xfrm>
                <a:off x="2759800" y="4692850"/>
                <a:ext cx="219875" cy="319525"/>
                <a:chOff x="2759800" y="4692850"/>
                <a:chExt cx="219875" cy="319525"/>
              </a:xfrm>
            </p:grpSpPr>
            <p:sp>
              <p:nvSpPr>
                <p:cNvPr id="1053" name="Google Shape;3484;p55">
                  <a:extLst>
                    <a:ext uri="{FF2B5EF4-FFF2-40B4-BE49-F238E27FC236}">
                      <a16:creationId xmlns:a16="http://schemas.microsoft.com/office/drawing/2014/main" id="{74FED770-E7F6-99AB-5A23-0D1286556C56}"/>
                    </a:ext>
                  </a:extLst>
                </p:cNvPr>
                <p:cNvSpPr/>
                <p:nvPr/>
              </p:nvSpPr>
              <p:spPr>
                <a:xfrm>
                  <a:off x="2759800" y="4809025"/>
                  <a:ext cx="97725" cy="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9" h="2414" extrusionOk="0">
                      <a:moveTo>
                        <a:pt x="1857" y="1"/>
                      </a:moveTo>
                      <a:cubicBezTo>
                        <a:pt x="1667" y="1"/>
                        <a:pt x="1472" y="28"/>
                        <a:pt x="1272" y="84"/>
                      </a:cubicBezTo>
                      <a:cubicBezTo>
                        <a:pt x="155" y="410"/>
                        <a:pt x="0" y="1945"/>
                        <a:pt x="822" y="2333"/>
                      </a:cubicBezTo>
                      <a:cubicBezTo>
                        <a:pt x="938" y="2389"/>
                        <a:pt x="1055" y="2413"/>
                        <a:pt x="1172" y="2413"/>
                      </a:cubicBezTo>
                      <a:cubicBezTo>
                        <a:pt x="1862" y="2413"/>
                        <a:pt x="2529" y="1555"/>
                        <a:pt x="2901" y="1356"/>
                      </a:cubicBezTo>
                      <a:cubicBezTo>
                        <a:pt x="3000" y="1300"/>
                        <a:pt x="3110" y="1279"/>
                        <a:pt x="3218" y="1279"/>
                      </a:cubicBezTo>
                      <a:cubicBezTo>
                        <a:pt x="3567" y="1279"/>
                        <a:pt x="3909" y="1495"/>
                        <a:pt x="3909" y="1495"/>
                      </a:cubicBezTo>
                      <a:cubicBezTo>
                        <a:pt x="3452" y="556"/>
                        <a:pt x="2714" y="1"/>
                        <a:pt x="18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3485;p55">
                  <a:extLst>
                    <a:ext uri="{FF2B5EF4-FFF2-40B4-BE49-F238E27FC236}">
                      <a16:creationId xmlns:a16="http://schemas.microsoft.com/office/drawing/2014/main" id="{C0016BDC-ADF5-3882-3387-8B4667662D70}"/>
                    </a:ext>
                  </a:extLst>
                </p:cNvPr>
                <p:cNvSpPr/>
                <p:nvPr/>
              </p:nvSpPr>
              <p:spPr>
                <a:xfrm>
                  <a:off x="2781900" y="4816775"/>
                  <a:ext cx="89600" cy="1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4" h="4674" extrusionOk="0">
                      <a:moveTo>
                        <a:pt x="906" y="1"/>
                      </a:moveTo>
                      <a:cubicBezTo>
                        <a:pt x="788" y="1"/>
                        <a:pt x="670" y="8"/>
                        <a:pt x="559" y="22"/>
                      </a:cubicBezTo>
                      <a:lnTo>
                        <a:pt x="559" y="38"/>
                      </a:lnTo>
                      <a:cubicBezTo>
                        <a:pt x="637" y="28"/>
                        <a:pt x="714" y="23"/>
                        <a:pt x="791" y="23"/>
                      </a:cubicBezTo>
                      <a:cubicBezTo>
                        <a:pt x="956" y="23"/>
                        <a:pt x="1118" y="47"/>
                        <a:pt x="1288" y="100"/>
                      </a:cubicBezTo>
                      <a:cubicBezTo>
                        <a:pt x="1396" y="115"/>
                        <a:pt x="1489" y="162"/>
                        <a:pt x="1582" y="224"/>
                      </a:cubicBezTo>
                      <a:lnTo>
                        <a:pt x="1753" y="332"/>
                      </a:lnTo>
                      <a:cubicBezTo>
                        <a:pt x="1652" y="317"/>
                        <a:pt x="1544" y="309"/>
                        <a:pt x="1431" y="309"/>
                      </a:cubicBezTo>
                      <a:cubicBezTo>
                        <a:pt x="1319" y="309"/>
                        <a:pt x="1202" y="317"/>
                        <a:pt x="1086" y="332"/>
                      </a:cubicBezTo>
                      <a:cubicBezTo>
                        <a:pt x="1008" y="348"/>
                        <a:pt x="931" y="379"/>
                        <a:pt x="853" y="410"/>
                      </a:cubicBezTo>
                      <a:cubicBezTo>
                        <a:pt x="791" y="394"/>
                        <a:pt x="729" y="394"/>
                        <a:pt x="667" y="394"/>
                      </a:cubicBezTo>
                      <a:cubicBezTo>
                        <a:pt x="605" y="394"/>
                        <a:pt x="512" y="410"/>
                        <a:pt x="450" y="425"/>
                      </a:cubicBezTo>
                      <a:cubicBezTo>
                        <a:pt x="280" y="472"/>
                        <a:pt x="124" y="550"/>
                        <a:pt x="0" y="627"/>
                      </a:cubicBezTo>
                      <a:lnTo>
                        <a:pt x="0" y="643"/>
                      </a:lnTo>
                      <a:lnTo>
                        <a:pt x="16" y="643"/>
                      </a:lnTo>
                      <a:cubicBezTo>
                        <a:pt x="155" y="565"/>
                        <a:pt x="311" y="503"/>
                        <a:pt x="466" y="472"/>
                      </a:cubicBezTo>
                      <a:cubicBezTo>
                        <a:pt x="543" y="456"/>
                        <a:pt x="621" y="456"/>
                        <a:pt x="698" y="425"/>
                      </a:cubicBezTo>
                      <a:lnTo>
                        <a:pt x="838" y="425"/>
                      </a:lnTo>
                      <a:cubicBezTo>
                        <a:pt x="512" y="565"/>
                        <a:pt x="264" y="813"/>
                        <a:pt x="109" y="1123"/>
                      </a:cubicBezTo>
                      <a:cubicBezTo>
                        <a:pt x="109" y="1123"/>
                        <a:pt x="109" y="1137"/>
                        <a:pt x="118" y="1137"/>
                      </a:cubicBezTo>
                      <a:cubicBezTo>
                        <a:pt x="123" y="1137"/>
                        <a:pt x="130" y="1134"/>
                        <a:pt x="140" y="1123"/>
                      </a:cubicBezTo>
                      <a:cubicBezTo>
                        <a:pt x="311" y="767"/>
                        <a:pt x="636" y="487"/>
                        <a:pt x="1039" y="410"/>
                      </a:cubicBezTo>
                      <a:cubicBezTo>
                        <a:pt x="1071" y="410"/>
                        <a:pt x="1102" y="410"/>
                        <a:pt x="1117" y="394"/>
                      </a:cubicBezTo>
                      <a:lnTo>
                        <a:pt x="1117" y="394"/>
                      </a:lnTo>
                      <a:cubicBezTo>
                        <a:pt x="1117" y="425"/>
                        <a:pt x="1117" y="472"/>
                        <a:pt x="1102" y="503"/>
                      </a:cubicBezTo>
                      <a:cubicBezTo>
                        <a:pt x="1102" y="565"/>
                        <a:pt x="1086" y="627"/>
                        <a:pt x="1086" y="689"/>
                      </a:cubicBezTo>
                      <a:cubicBezTo>
                        <a:pt x="1055" y="798"/>
                        <a:pt x="1024" y="922"/>
                        <a:pt x="1008" y="1015"/>
                      </a:cubicBezTo>
                      <a:cubicBezTo>
                        <a:pt x="962" y="1123"/>
                        <a:pt x="931" y="1232"/>
                        <a:pt x="869" y="1341"/>
                      </a:cubicBezTo>
                      <a:cubicBezTo>
                        <a:pt x="807" y="1465"/>
                        <a:pt x="745" y="1558"/>
                        <a:pt x="667" y="1651"/>
                      </a:cubicBezTo>
                      <a:lnTo>
                        <a:pt x="667" y="1666"/>
                      </a:lnTo>
                      <a:cubicBezTo>
                        <a:pt x="667" y="1677"/>
                        <a:pt x="667" y="1680"/>
                        <a:pt x="668" y="1680"/>
                      </a:cubicBezTo>
                      <a:cubicBezTo>
                        <a:pt x="671" y="1680"/>
                        <a:pt x="678" y="1666"/>
                        <a:pt x="698" y="1666"/>
                      </a:cubicBezTo>
                      <a:cubicBezTo>
                        <a:pt x="760" y="1573"/>
                        <a:pt x="838" y="1480"/>
                        <a:pt x="884" y="1356"/>
                      </a:cubicBezTo>
                      <a:cubicBezTo>
                        <a:pt x="1008" y="1154"/>
                        <a:pt x="1086" y="937"/>
                        <a:pt x="1148" y="705"/>
                      </a:cubicBezTo>
                      <a:cubicBezTo>
                        <a:pt x="1164" y="643"/>
                        <a:pt x="1164" y="581"/>
                        <a:pt x="1164" y="503"/>
                      </a:cubicBezTo>
                      <a:lnTo>
                        <a:pt x="1164" y="394"/>
                      </a:lnTo>
                      <a:cubicBezTo>
                        <a:pt x="1233" y="387"/>
                        <a:pt x="1295" y="383"/>
                        <a:pt x="1357" y="383"/>
                      </a:cubicBezTo>
                      <a:cubicBezTo>
                        <a:pt x="1419" y="383"/>
                        <a:pt x="1482" y="387"/>
                        <a:pt x="1551" y="394"/>
                      </a:cubicBezTo>
                      <a:cubicBezTo>
                        <a:pt x="1489" y="658"/>
                        <a:pt x="1458" y="953"/>
                        <a:pt x="1303" y="1185"/>
                      </a:cubicBezTo>
                      <a:cubicBezTo>
                        <a:pt x="1303" y="1185"/>
                        <a:pt x="1303" y="1192"/>
                        <a:pt x="1308" y="1192"/>
                      </a:cubicBezTo>
                      <a:cubicBezTo>
                        <a:pt x="1310" y="1192"/>
                        <a:pt x="1313" y="1191"/>
                        <a:pt x="1319" y="1185"/>
                      </a:cubicBezTo>
                      <a:cubicBezTo>
                        <a:pt x="1396" y="1077"/>
                        <a:pt x="1458" y="937"/>
                        <a:pt x="1505" y="798"/>
                      </a:cubicBezTo>
                      <a:cubicBezTo>
                        <a:pt x="1567" y="658"/>
                        <a:pt x="1582" y="534"/>
                        <a:pt x="1613" y="394"/>
                      </a:cubicBezTo>
                      <a:cubicBezTo>
                        <a:pt x="1846" y="425"/>
                        <a:pt x="2048" y="487"/>
                        <a:pt x="2249" y="612"/>
                      </a:cubicBezTo>
                      <a:cubicBezTo>
                        <a:pt x="2621" y="813"/>
                        <a:pt x="2932" y="1154"/>
                        <a:pt x="3102" y="1542"/>
                      </a:cubicBezTo>
                      <a:cubicBezTo>
                        <a:pt x="3288" y="1961"/>
                        <a:pt x="3412" y="2411"/>
                        <a:pt x="3412" y="2876"/>
                      </a:cubicBezTo>
                      <a:cubicBezTo>
                        <a:pt x="3443" y="3450"/>
                        <a:pt x="3443" y="4039"/>
                        <a:pt x="3506" y="4644"/>
                      </a:cubicBezTo>
                      <a:cubicBezTo>
                        <a:pt x="3506" y="4661"/>
                        <a:pt x="3524" y="4673"/>
                        <a:pt x="3544" y="4673"/>
                      </a:cubicBezTo>
                      <a:cubicBezTo>
                        <a:pt x="3560" y="4673"/>
                        <a:pt x="3576" y="4665"/>
                        <a:pt x="3583" y="4644"/>
                      </a:cubicBezTo>
                      <a:cubicBezTo>
                        <a:pt x="3583" y="4489"/>
                        <a:pt x="3583" y="4365"/>
                        <a:pt x="3568" y="4225"/>
                      </a:cubicBezTo>
                      <a:cubicBezTo>
                        <a:pt x="3568" y="4101"/>
                        <a:pt x="3568" y="3962"/>
                        <a:pt x="3552" y="3822"/>
                      </a:cubicBezTo>
                      <a:cubicBezTo>
                        <a:pt x="3552" y="3558"/>
                        <a:pt x="3521" y="3279"/>
                        <a:pt x="3521" y="2985"/>
                      </a:cubicBezTo>
                      <a:cubicBezTo>
                        <a:pt x="3506" y="2488"/>
                        <a:pt x="3443" y="2007"/>
                        <a:pt x="3226" y="1542"/>
                      </a:cubicBezTo>
                      <a:cubicBezTo>
                        <a:pt x="3040" y="1108"/>
                        <a:pt x="2746" y="767"/>
                        <a:pt x="2342" y="534"/>
                      </a:cubicBezTo>
                      <a:cubicBezTo>
                        <a:pt x="2203" y="425"/>
                        <a:pt x="2032" y="379"/>
                        <a:pt x="1877" y="332"/>
                      </a:cubicBezTo>
                      <a:cubicBezTo>
                        <a:pt x="1722" y="177"/>
                        <a:pt x="1551" y="84"/>
                        <a:pt x="1334" y="38"/>
                      </a:cubicBezTo>
                      <a:cubicBezTo>
                        <a:pt x="1198" y="12"/>
                        <a:pt x="1052" y="1"/>
                        <a:pt x="9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3486;p55">
                  <a:extLst>
                    <a:ext uri="{FF2B5EF4-FFF2-40B4-BE49-F238E27FC236}">
                      <a16:creationId xmlns:a16="http://schemas.microsoft.com/office/drawing/2014/main" id="{19A7CE09-8C09-8536-AAC1-72E79086CFF6}"/>
                    </a:ext>
                  </a:extLst>
                </p:cNvPr>
                <p:cNvSpPr/>
                <p:nvPr/>
              </p:nvSpPr>
              <p:spPr>
                <a:xfrm>
                  <a:off x="2824550" y="4817325"/>
                  <a:ext cx="14375" cy="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400" extrusionOk="0">
                      <a:moveTo>
                        <a:pt x="0" y="0"/>
                      </a:moveTo>
                      <a:cubicBezTo>
                        <a:pt x="38" y="17"/>
                        <a:pt x="77" y="31"/>
                        <a:pt x="114" y="46"/>
                      </a:cubicBezTo>
                      <a:lnTo>
                        <a:pt x="114" y="46"/>
                      </a:lnTo>
                      <a:cubicBezTo>
                        <a:pt x="74" y="28"/>
                        <a:pt x="35" y="12"/>
                        <a:pt x="0" y="0"/>
                      </a:cubicBezTo>
                      <a:close/>
                      <a:moveTo>
                        <a:pt x="114" y="46"/>
                      </a:moveTo>
                      <a:cubicBezTo>
                        <a:pt x="181" y="77"/>
                        <a:pt x="252" y="116"/>
                        <a:pt x="311" y="155"/>
                      </a:cubicBezTo>
                      <a:cubicBezTo>
                        <a:pt x="250" y="105"/>
                        <a:pt x="183" y="74"/>
                        <a:pt x="114" y="46"/>
                      </a:cubicBezTo>
                      <a:close/>
                      <a:moveTo>
                        <a:pt x="450" y="279"/>
                      </a:moveTo>
                      <a:lnTo>
                        <a:pt x="450" y="279"/>
                      </a:lnTo>
                      <a:cubicBezTo>
                        <a:pt x="466" y="357"/>
                        <a:pt x="528" y="388"/>
                        <a:pt x="574" y="388"/>
                      </a:cubicBezTo>
                      <a:cubicBezTo>
                        <a:pt x="543" y="341"/>
                        <a:pt x="497" y="310"/>
                        <a:pt x="450" y="279"/>
                      </a:cubicBezTo>
                      <a:close/>
                      <a:moveTo>
                        <a:pt x="574" y="388"/>
                      </a:moveTo>
                      <a:lnTo>
                        <a:pt x="574" y="388"/>
                      </a:lnTo>
                      <a:cubicBezTo>
                        <a:pt x="566" y="396"/>
                        <a:pt x="566" y="400"/>
                        <a:pt x="568" y="400"/>
                      </a:cubicBezTo>
                      <a:cubicBezTo>
                        <a:pt x="570" y="400"/>
                        <a:pt x="574" y="396"/>
                        <a:pt x="574" y="3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3487;p55">
                  <a:extLst>
                    <a:ext uri="{FF2B5EF4-FFF2-40B4-BE49-F238E27FC236}">
                      <a16:creationId xmlns:a16="http://schemas.microsoft.com/office/drawing/2014/main" id="{35F8E563-FC06-D901-C4F6-76651067C3E9}"/>
                    </a:ext>
                  </a:extLst>
                </p:cNvPr>
                <p:cNvSpPr/>
                <p:nvPr/>
              </p:nvSpPr>
              <p:spPr>
                <a:xfrm>
                  <a:off x="2783450" y="4837875"/>
                  <a:ext cx="10875" cy="1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699" extrusionOk="0">
                      <a:moveTo>
                        <a:pt x="435" y="0"/>
                      </a:moveTo>
                      <a:lnTo>
                        <a:pt x="435" y="0"/>
                      </a:lnTo>
                      <a:cubicBezTo>
                        <a:pt x="342" y="109"/>
                        <a:pt x="264" y="202"/>
                        <a:pt x="186" y="326"/>
                      </a:cubicBezTo>
                      <a:cubicBezTo>
                        <a:pt x="109" y="434"/>
                        <a:pt x="47" y="574"/>
                        <a:pt x="0" y="698"/>
                      </a:cubicBezTo>
                      <a:cubicBezTo>
                        <a:pt x="124" y="465"/>
                        <a:pt x="280" y="233"/>
                        <a:pt x="4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3488;p55">
                  <a:extLst>
                    <a:ext uri="{FF2B5EF4-FFF2-40B4-BE49-F238E27FC236}">
                      <a16:creationId xmlns:a16="http://schemas.microsoft.com/office/drawing/2014/main" id="{F95AE711-FE3A-4158-FB1E-DFD0DBA9983A}"/>
                    </a:ext>
                  </a:extLst>
                </p:cNvPr>
                <p:cNvSpPr/>
                <p:nvPr/>
              </p:nvSpPr>
              <p:spPr>
                <a:xfrm>
                  <a:off x="2820675" y="4834775"/>
                  <a:ext cx="3900" cy="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388" extrusionOk="0">
                      <a:moveTo>
                        <a:pt x="155" y="0"/>
                      </a:moveTo>
                      <a:cubicBezTo>
                        <a:pt x="140" y="78"/>
                        <a:pt x="109" y="140"/>
                        <a:pt x="93" y="217"/>
                      </a:cubicBezTo>
                      <a:cubicBezTo>
                        <a:pt x="62" y="279"/>
                        <a:pt x="31" y="326"/>
                        <a:pt x="0" y="388"/>
                      </a:cubicBezTo>
                      <a:cubicBezTo>
                        <a:pt x="78" y="295"/>
                        <a:pt x="140" y="155"/>
                        <a:pt x="1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3489;p55">
                  <a:extLst>
                    <a:ext uri="{FF2B5EF4-FFF2-40B4-BE49-F238E27FC236}">
                      <a16:creationId xmlns:a16="http://schemas.microsoft.com/office/drawing/2014/main" id="{D231880D-81AB-6B52-C14F-E5EBEB5A7D8B}"/>
                    </a:ext>
                  </a:extLst>
                </p:cNvPr>
                <p:cNvSpPr/>
                <p:nvPr/>
              </p:nvSpPr>
              <p:spPr>
                <a:xfrm>
                  <a:off x="2869125" y="4829075"/>
                  <a:ext cx="110550" cy="8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2" h="3404" extrusionOk="0">
                      <a:moveTo>
                        <a:pt x="1683" y="1"/>
                      </a:moveTo>
                      <a:cubicBezTo>
                        <a:pt x="574" y="1"/>
                        <a:pt x="1" y="709"/>
                        <a:pt x="1" y="709"/>
                      </a:cubicBezTo>
                      <a:cubicBezTo>
                        <a:pt x="128" y="657"/>
                        <a:pt x="326" y="612"/>
                        <a:pt x="543" y="612"/>
                      </a:cubicBezTo>
                      <a:cubicBezTo>
                        <a:pt x="777" y="612"/>
                        <a:pt x="1032" y="664"/>
                        <a:pt x="1242" y="817"/>
                      </a:cubicBezTo>
                      <a:cubicBezTo>
                        <a:pt x="1738" y="1211"/>
                        <a:pt x="1534" y="3404"/>
                        <a:pt x="2722" y="3404"/>
                      </a:cubicBezTo>
                      <a:cubicBezTo>
                        <a:pt x="2797" y="3404"/>
                        <a:pt x="2877" y="3395"/>
                        <a:pt x="2963" y="3377"/>
                      </a:cubicBezTo>
                      <a:cubicBezTo>
                        <a:pt x="4421" y="3066"/>
                        <a:pt x="3754" y="399"/>
                        <a:pt x="2312" y="73"/>
                      </a:cubicBezTo>
                      <a:cubicBezTo>
                        <a:pt x="2086" y="22"/>
                        <a:pt x="1876" y="1"/>
                        <a:pt x="16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3490;p55">
                  <a:extLst>
                    <a:ext uri="{FF2B5EF4-FFF2-40B4-BE49-F238E27FC236}">
                      <a16:creationId xmlns:a16="http://schemas.microsoft.com/office/drawing/2014/main" id="{B975DD6A-8C3B-F558-52E9-A56E823D0A2C}"/>
                    </a:ext>
                  </a:extLst>
                </p:cNvPr>
                <p:cNvSpPr/>
                <p:nvPr/>
              </p:nvSpPr>
              <p:spPr>
                <a:xfrm>
                  <a:off x="2850525" y="4834375"/>
                  <a:ext cx="105875" cy="11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4410" extrusionOk="0">
                      <a:moveTo>
                        <a:pt x="3557" y="360"/>
                      </a:moveTo>
                      <a:lnTo>
                        <a:pt x="3557" y="360"/>
                      </a:lnTo>
                      <a:cubicBezTo>
                        <a:pt x="3597" y="374"/>
                        <a:pt x="3637" y="388"/>
                        <a:pt x="3676" y="404"/>
                      </a:cubicBezTo>
                      <a:cubicBezTo>
                        <a:pt x="3639" y="387"/>
                        <a:pt x="3599" y="373"/>
                        <a:pt x="3557" y="360"/>
                      </a:cubicBezTo>
                      <a:close/>
                      <a:moveTo>
                        <a:pt x="2668" y="1"/>
                      </a:moveTo>
                      <a:cubicBezTo>
                        <a:pt x="2529" y="1"/>
                        <a:pt x="2405" y="16"/>
                        <a:pt x="2280" y="47"/>
                      </a:cubicBezTo>
                      <a:cubicBezTo>
                        <a:pt x="2172" y="32"/>
                        <a:pt x="2094" y="32"/>
                        <a:pt x="2001" y="16"/>
                      </a:cubicBezTo>
                      <a:cubicBezTo>
                        <a:pt x="1981" y="16"/>
                        <a:pt x="1961" y="15"/>
                        <a:pt x="1941" y="15"/>
                      </a:cubicBezTo>
                      <a:cubicBezTo>
                        <a:pt x="1430" y="15"/>
                        <a:pt x="888" y="203"/>
                        <a:pt x="574" y="621"/>
                      </a:cubicBezTo>
                      <a:cubicBezTo>
                        <a:pt x="233" y="1040"/>
                        <a:pt x="187" y="1645"/>
                        <a:pt x="125" y="2172"/>
                      </a:cubicBezTo>
                      <a:cubicBezTo>
                        <a:pt x="32" y="2901"/>
                        <a:pt x="1" y="3645"/>
                        <a:pt x="63" y="4374"/>
                      </a:cubicBezTo>
                      <a:cubicBezTo>
                        <a:pt x="63" y="4398"/>
                        <a:pt x="78" y="4409"/>
                        <a:pt x="94" y="4409"/>
                      </a:cubicBezTo>
                      <a:cubicBezTo>
                        <a:pt x="109" y="4409"/>
                        <a:pt x="125" y="4398"/>
                        <a:pt x="125" y="4374"/>
                      </a:cubicBezTo>
                      <a:cubicBezTo>
                        <a:pt x="140" y="3754"/>
                        <a:pt x="156" y="3134"/>
                        <a:pt x="218" y="2498"/>
                      </a:cubicBezTo>
                      <a:cubicBezTo>
                        <a:pt x="233" y="2203"/>
                        <a:pt x="280" y="1908"/>
                        <a:pt x="311" y="1629"/>
                      </a:cubicBezTo>
                      <a:cubicBezTo>
                        <a:pt x="357" y="1365"/>
                        <a:pt x="419" y="1133"/>
                        <a:pt x="528" y="900"/>
                      </a:cubicBezTo>
                      <a:cubicBezTo>
                        <a:pt x="652" y="668"/>
                        <a:pt x="823" y="481"/>
                        <a:pt x="1040" y="357"/>
                      </a:cubicBezTo>
                      <a:cubicBezTo>
                        <a:pt x="1272" y="233"/>
                        <a:pt x="1505" y="171"/>
                        <a:pt x="1769" y="125"/>
                      </a:cubicBezTo>
                      <a:cubicBezTo>
                        <a:pt x="1824" y="121"/>
                        <a:pt x="1878" y="119"/>
                        <a:pt x="1933" y="119"/>
                      </a:cubicBezTo>
                      <a:cubicBezTo>
                        <a:pt x="2110" y="119"/>
                        <a:pt x="2285" y="139"/>
                        <a:pt x="2451" y="187"/>
                      </a:cubicBezTo>
                      <a:lnTo>
                        <a:pt x="2451" y="326"/>
                      </a:lnTo>
                      <a:cubicBezTo>
                        <a:pt x="2451" y="388"/>
                        <a:pt x="2467" y="435"/>
                        <a:pt x="2482" y="497"/>
                      </a:cubicBezTo>
                      <a:cubicBezTo>
                        <a:pt x="2513" y="559"/>
                        <a:pt x="2529" y="590"/>
                        <a:pt x="2544" y="652"/>
                      </a:cubicBezTo>
                      <a:cubicBezTo>
                        <a:pt x="2560" y="714"/>
                        <a:pt x="2606" y="745"/>
                        <a:pt x="2637" y="807"/>
                      </a:cubicBezTo>
                      <a:lnTo>
                        <a:pt x="2668" y="807"/>
                      </a:lnTo>
                      <a:cubicBezTo>
                        <a:pt x="2606" y="714"/>
                        <a:pt x="2560" y="621"/>
                        <a:pt x="2544" y="512"/>
                      </a:cubicBezTo>
                      <a:cubicBezTo>
                        <a:pt x="2544" y="466"/>
                        <a:pt x="2529" y="419"/>
                        <a:pt x="2529" y="357"/>
                      </a:cubicBezTo>
                      <a:lnTo>
                        <a:pt x="2529" y="249"/>
                      </a:lnTo>
                      <a:cubicBezTo>
                        <a:pt x="2761" y="326"/>
                        <a:pt x="2994" y="435"/>
                        <a:pt x="3180" y="590"/>
                      </a:cubicBezTo>
                      <a:cubicBezTo>
                        <a:pt x="3227" y="637"/>
                        <a:pt x="3258" y="652"/>
                        <a:pt x="3304" y="699"/>
                      </a:cubicBezTo>
                      <a:cubicBezTo>
                        <a:pt x="3242" y="730"/>
                        <a:pt x="3211" y="792"/>
                        <a:pt x="3164" y="854"/>
                      </a:cubicBezTo>
                      <a:cubicBezTo>
                        <a:pt x="3102" y="931"/>
                        <a:pt x="3071" y="1009"/>
                        <a:pt x="3025" y="1086"/>
                      </a:cubicBezTo>
                      <a:cubicBezTo>
                        <a:pt x="2947" y="1257"/>
                        <a:pt x="2916" y="1428"/>
                        <a:pt x="2901" y="1598"/>
                      </a:cubicBezTo>
                      <a:cubicBezTo>
                        <a:pt x="2901" y="1598"/>
                        <a:pt x="2908" y="1612"/>
                        <a:pt x="2912" y="1612"/>
                      </a:cubicBezTo>
                      <a:cubicBezTo>
                        <a:pt x="2915" y="1612"/>
                        <a:pt x="2916" y="1608"/>
                        <a:pt x="2916" y="1598"/>
                      </a:cubicBezTo>
                      <a:cubicBezTo>
                        <a:pt x="2932" y="1428"/>
                        <a:pt x="2994" y="1257"/>
                        <a:pt x="3087" y="1102"/>
                      </a:cubicBezTo>
                      <a:cubicBezTo>
                        <a:pt x="3133" y="1024"/>
                        <a:pt x="3164" y="947"/>
                        <a:pt x="3227" y="885"/>
                      </a:cubicBezTo>
                      <a:cubicBezTo>
                        <a:pt x="3242" y="854"/>
                        <a:pt x="3289" y="807"/>
                        <a:pt x="3304" y="776"/>
                      </a:cubicBezTo>
                      <a:cubicBezTo>
                        <a:pt x="3320" y="745"/>
                        <a:pt x="3335" y="730"/>
                        <a:pt x="3335" y="714"/>
                      </a:cubicBezTo>
                      <a:cubicBezTo>
                        <a:pt x="3521" y="885"/>
                        <a:pt x="3676" y="1102"/>
                        <a:pt x="3769" y="1319"/>
                      </a:cubicBezTo>
                      <a:cubicBezTo>
                        <a:pt x="3692" y="1396"/>
                        <a:pt x="3630" y="1474"/>
                        <a:pt x="3599" y="1567"/>
                      </a:cubicBezTo>
                      <a:cubicBezTo>
                        <a:pt x="3537" y="1660"/>
                        <a:pt x="3490" y="1753"/>
                        <a:pt x="3459" y="1877"/>
                      </a:cubicBezTo>
                      <a:cubicBezTo>
                        <a:pt x="3382" y="2063"/>
                        <a:pt x="3320" y="2281"/>
                        <a:pt x="3289" y="2498"/>
                      </a:cubicBezTo>
                      <a:cubicBezTo>
                        <a:pt x="3289" y="2498"/>
                        <a:pt x="3295" y="2505"/>
                        <a:pt x="3300" y="2505"/>
                      </a:cubicBezTo>
                      <a:cubicBezTo>
                        <a:pt x="3302" y="2505"/>
                        <a:pt x="3304" y="2503"/>
                        <a:pt x="3304" y="2498"/>
                      </a:cubicBezTo>
                      <a:cubicBezTo>
                        <a:pt x="3335" y="2281"/>
                        <a:pt x="3413" y="2094"/>
                        <a:pt x="3521" y="1893"/>
                      </a:cubicBezTo>
                      <a:cubicBezTo>
                        <a:pt x="3552" y="1800"/>
                        <a:pt x="3614" y="1707"/>
                        <a:pt x="3645" y="1598"/>
                      </a:cubicBezTo>
                      <a:cubicBezTo>
                        <a:pt x="3707" y="1521"/>
                        <a:pt x="3754" y="1428"/>
                        <a:pt x="3785" y="1334"/>
                      </a:cubicBezTo>
                      <a:cubicBezTo>
                        <a:pt x="3878" y="1552"/>
                        <a:pt x="3940" y="1800"/>
                        <a:pt x="3955" y="2032"/>
                      </a:cubicBezTo>
                      <a:lnTo>
                        <a:pt x="3986" y="2032"/>
                      </a:lnTo>
                      <a:cubicBezTo>
                        <a:pt x="3940" y="1645"/>
                        <a:pt x="3831" y="1272"/>
                        <a:pt x="3630" y="947"/>
                      </a:cubicBezTo>
                      <a:lnTo>
                        <a:pt x="3630" y="947"/>
                      </a:lnTo>
                      <a:cubicBezTo>
                        <a:pt x="3723" y="978"/>
                        <a:pt x="3831" y="1024"/>
                        <a:pt x="3909" y="1086"/>
                      </a:cubicBezTo>
                      <a:cubicBezTo>
                        <a:pt x="4018" y="1164"/>
                        <a:pt x="4111" y="1241"/>
                        <a:pt x="4235" y="1319"/>
                      </a:cubicBezTo>
                      <a:cubicBezTo>
                        <a:pt x="4142" y="1241"/>
                        <a:pt x="4033" y="1148"/>
                        <a:pt x="3924" y="1086"/>
                      </a:cubicBezTo>
                      <a:cubicBezTo>
                        <a:pt x="3831" y="1009"/>
                        <a:pt x="3707" y="947"/>
                        <a:pt x="3599" y="916"/>
                      </a:cubicBezTo>
                      <a:cubicBezTo>
                        <a:pt x="3413" y="652"/>
                        <a:pt x="3211" y="450"/>
                        <a:pt x="2932" y="295"/>
                      </a:cubicBezTo>
                      <a:lnTo>
                        <a:pt x="3211" y="295"/>
                      </a:lnTo>
                      <a:cubicBezTo>
                        <a:pt x="3324" y="307"/>
                        <a:pt x="3446" y="326"/>
                        <a:pt x="3557" y="360"/>
                      </a:cubicBezTo>
                      <a:lnTo>
                        <a:pt x="3557" y="360"/>
                      </a:lnTo>
                      <a:cubicBezTo>
                        <a:pt x="3437" y="319"/>
                        <a:pt x="3316" y="288"/>
                        <a:pt x="3211" y="264"/>
                      </a:cubicBezTo>
                      <a:cubicBezTo>
                        <a:pt x="3133" y="249"/>
                        <a:pt x="3056" y="249"/>
                        <a:pt x="2978" y="249"/>
                      </a:cubicBezTo>
                      <a:lnTo>
                        <a:pt x="2823" y="249"/>
                      </a:lnTo>
                      <a:cubicBezTo>
                        <a:pt x="2684" y="171"/>
                        <a:pt x="2529" y="125"/>
                        <a:pt x="2389" y="94"/>
                      </a:cubicBezTo>
                      <a:lnTo>
                        <a:pt x="2436" y="78"/>
                      </a:lnTo>
                      <a:cubicBezTo>
                        <a:pt x="2513" y="47"/>
                        <a:pt x="2591" y="47"/>
                        <a:pt x="2668" y="32"/>
                      </a:cubicBezTo>
                      <a:cubicBezTo>
                        <a:pt x="2746" y="24"/>
                        <a:pt x="2823" y="20"/>
                        <a:pt x="2901" y="20"/>
                      </a:cubicBezTo>
                      <a:cubicBezTo>
                        <a:pt x="2978" y="20"/>
                        <a:pt x="3056" y="24"/>
                        <a:pt x="3133" y="32"/>
                      </a:cubicBezTo>
                      <a:cubicBezTo>
                        <a:pt x="3133" y="32"/>
                        <a:pt x="3149" y="16"/>
                        <a:pt x="3133" y="16"/>
                      </a:cubicBezTo>
                      <a:cubicBezTo>
                        <a:pt x="2963" y="1"/>
                        <a:pt x="2808" y="1"/>
                        <a:pt x="26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3491;p55">
                  <a:extLst>
                    <a:ext uri="{FF2B5EF4-FFF2-40B4-BE49-F238E27FC236}">
                      <a16:creationId xmlns:a16="http://schemas.microsoft.com/office/drawing/2014/main" id="{3D10D665-3A5E-0CBD-5405-52AE7254D9A9}"/>
                    </a:ext>
                  </a:extLst>
                </p:cNvPr>
                <p:cNvSpPr/>
                <p:nvPr/>
              </p:nvSpPr>
              <p:spPr>
                <a:xfrm>
                  <a:off x="2923425" y="4868875"/>
                  <a:ext cx="4675" cy="2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886" extrusionOk="0">
                      <a:moveTo>
                        <a:pt x="186" y="1"/>
                      </a:moveTo>
                      <a:lnTo>
                        <a:pt x="186" y="1"/>
                      </a:lnTo>
                      <a:cubicBezTo>
                        <a:pt x="172" y="54"/>
                        <a:pt x="157" y="108"/>
                        <a:pt x="143" y="163"/>
                      </a:cubicBezTo>
                      <a:lnTo>
                        <a:pt x="143" y="163"/>
                      </a:lnTo>
                      <a:cubicBezTo>
                        <a:pt x="159" y="111"/>
                        <a:pt x="175" y="58"/>
                        <a:pt x="186" y="1"/>
                      </a:cubicBezTo>
                      <a:close/>
                      <a:moveTo>
                        <a:pt x="143" y="163"/>
                      </a:moveTo>
                      <a:cubicBezTo>
                        <a:pt x="114" y="252"/>
                        <a:pt x="82" y="337"/>
                        <a:pt x="62" y="435"/>
                      </a:cubicBezTo>
                      <a:cubicBezTo>
                        <a:pt x="16" y="575"/>
                        <a:pt x="0" y="730"/>
                        <a:pt x="0" y="885"/>
                      </a:cubicBezTo>
                      <a:cubicBezTo>
                        <a:pt x="25" y="646"/>
                        <a:pt x="81" y="397"/>
                        <a:pt x="143" y="16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3492;p55">
                  <a:extLst>
                    <a:ext uri="{FF2B5EF4-FFF2-40B4-BE49-F238E27FC236}">
                      <a16:creationId xmlns:a16="http://schemas.microsoft.com/office/drawing/2014/main" id="{0A944BF3-625D-F923-28AE-0BD93236F733}"/>
                    </a:ext>
                  </a:extLst>
                </p:cNvPr>
                <p:cNvSpPr/>
                <p:nvPr/>
              </p:nvSpPr>
              <p:spPr>
                <a:xfrm>
                  <a:off x="2941250" y="4854150"/>
                  <a:ext cx="112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18" extrusionOk="0">
                      <a:moveTo>
                        <a:pt x="16" y="1"/>
                      </a:moveTo>
                      <a:cubicBezTo>
                        <a:pt x="16" y="1"/>
                        <a:pt x="1" y="16"/>
                        <a:pt x="16" y="16"/>
                      </a:cubicBezTo>
                      <a:cubicBezTo>
                        <a:pt x="94" y="47"/>
                        <a:pt x="171" y="78"/>
                        <a:pt x="249" y="125"/>
                      </a:cubicBezTo>
                      <a:cubicBezTo>
                        <a:pt x="311" y="140"/>
                        <a:pt x="373" y="171"/>
                        <a:pt x="451" y="218"/>
                      </a:cubicBezTo>
                      <a:cubicBezTo>
                        <a:pt x="389" y="156"/>
                        <a:pt x="311" y="125"/>
                        <a:pt x="249" y="78"/>
                      </a:cubicBezTo>
                      <a:cubicBezTo>
                        <a:pt x="171" y="32"/>
                        <a:pt x="94" y="16"/>
                        <a:pt x="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3493;p55">
                  <a:extLst>
                    <a:ext uri="{FF2B5EF4-FFF2-40B4-BE49-F238E27FC236}">
                      <a16:creationId xmlns:a16="http://schemas.microsoft.com/office/drawing/2014/main" id="{9DE2EAE2-B4BF-C9EB-677B-EA0797CE2952}"/>
                    </a:ext>
                  </a:extLst>
                </p:cNvPr>
                <p:cNvSpPr/>
                <p:nvPr/>
              </p:nvSpPr>
              <p:spPr>
                <a:xfrm>
                  <a:off x="2888125" y="4752200"/>
                  <a:ext cx="77225" cy="6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" h="2466" extrusionOk="0">
                      <a:moveTo>
                        <a:pt x="1950" y="0"/>
                      </a:moveTo>
                      <a:cubicBezTo>
                        <a:pt x="1805" y="0"/>
                        <a:pt x="1645" y="34"/>
                        <a:pt x="1474" y="108"/>
                      </a:cubicBezTo>
                      <a:cubicBezTo>
                        <a:pt x="156" y="682"/>
                        <a:pt x="1" y="2466"/>
                        <a:pt x="1" y="2466"/>
                      </a:cubicBezTo>
                      <a:cubicBezTo>
                        <a:pt x="776" y="1969"/>
                        <a:pt x="1785" y="2264"/>
                        <a:pt x="2420" y="1613"/>
                      </a:cubicBezTo>
                      <a:cubicBezTo>
                        <a:pt x="3089" y="984"/>
                        <a:pt x="2739" y="0"/>
                        <a:pt x="19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3494;p55">
                  <a:extLst>
                    <a:ext uri="{FF2B5EF4-FFF2-40B4-BE49-F238E27FC236}">
                      <a16:creationId xmlns:a16="http://schemas.microsoft.com/office/drawing/2014/main" id="{BEC246AE-4CD6-27E0-6E8E-E393AC795DEE}"/>
                    </a:ext>
                  </a:extLst>
                </p:cNvPr>
                <p:cNvSpPr/>
                <p:nvPr/>
              </p:nvSpPr>
              <p:spPr>
                <a:xfrm>
                  <a:off x="2867975" y="4760525"/>
                  <a:ext cx="74825" cy="15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6243" extrusionOk="0">
                      <a:moveTo>
                        <a:pt x="2978" y="116"/>
                      </a:moveTo>
                      <a:cubicBezTo>
                        <a:pt x="2983" y="127"/>
                        <a:pt x="2987" y="130"/>
                        <a:pt x="2989" y="130"/>
                      </a:cubicBezTo>
                      <a:cubicBezTo>
                        <a:pt x="2992" y="130"/>
                        <a:pt x="2989" y="116"/>
                        <a:pt x="2978" y="116"/>
                      </a:cubicBezTo>
                      <a:close/>
                      <a:moveTo>
                        <a:pt x="2384" y="1"/>
                      </a:moveTo>
                      <a:cubicBezTo>
                        <a:pt x="2382" y="1"/>
                        <a:pt x="2379" y="3"/>
                        <a:pt x="2373" y="8"/>
                      </a:cubicBezTo>
                      <a:cubicBezTo>
                        <a:pt x="2249" y="116"/>
                        <a:pt x="2156" y="240"/>
                        <a:pt x="2063" y="349"/>
                      </a:cubicBezTo>
                      <a:cubicBezTo>
                        <a:pt x="2017" y="411"/>
                        <a:pt x="1970" y="489"/>
                        <a:pt x="1939" y="551"/>
                      </a:cubicBezTo>
                      <a:cubicBezTo>
                        <a:pt x="1908" y="613"/>
                        <a:pt x="1877" y="690"/>
                        <a:pt x="1862" y="768"/>
                      </a:cubicBezTo>
                      <a:lnTo>
                        <a:pt x="1846" y="783"/>
                      </a:lnTo>
                      <a:cubicBezTo>
                        <a:pt x="1613" y="954"/>
                        <a:pt x="1396" y="1171"/>
                        <a:pt x="1210" y="1404"/>
                      </a:cubicBezTo>
                      <a:cubicBezTo>
                        <a:pt x="1210" y="1388"/>
                        <a:pt x="1210" y="1357"/>
                        <a:pt x="1226" y="1342"/>
                      </a:cubicBezTo>
                      <a:cubicBezTo>
                        <a:pt x="1241" y="1264"/>
                        <a:pt x="1288" y="1171"/>
                        <a:pt x="1303" y="1093"/>
                      </a:cubicBezTo>
                      <a:cubicBezTo>
                        <a:pt x="1365" y="923"/>
                        <a:pt x="1443" y="721"/>
                        <a:pt x="1536" y="566"/>
                      </a:cubicBezTo>
                      <a:cubicBezTo>
                        <a:pt x="1536" y="566"/>
                        <a:pt x="1536" y="559"/>
                        <a:pt x="1531" y="559"/>
                      </a:cubicBezTo>
                      <a:cubicBezTo>
                        <a:pt x="1529" y="559"/>
                        <a:pt x="1526" y="561"/>
                        <a:pt x="1520" y="566"/>
                      </a:cubicBezTo>
                      <a:cubicBezTo>
                        <a:pt x="1412" y="721"/>
                        <a:pt x="1319" y="892"/>
                        <a:pt x="1241" y="1078"/>
                      </a:cubicBezTo>
                      <a:cubicBezTo>
                        <a:pt x="1210" y="1156"/>
                        <a:pt x="1179" y="1249"/>
                        <a:pt x="1164" y="1326"/>
                      </a:cubicBezTo>
                      <a:cubicBezTo>
                        <a:pt x="1148" y="1388"/>
                        <a:pt x="1133" y="1435"/>
                        <a:pt x="1133" y="1497"/>
                      </a:cubicBezTo>
                      <a:cubicBezTo>
                        <a:pt x="1071" y="1574"/>
                        <a:pt x="1009" y="1652"/>
                        <a:pt x="962" y="1714"/>
                      </a:cubicBezTo>
                      <a:cubicBezTo>
                        <a:pt x="388" y="2520"/>
                        <a:pt x="109" y="3497"/>
                        <a:pt x="31" y="4490"/>
                      </a:cubicBezTo>
                      <a:cubicBezTo>
                        <a:pt x="0" y="4769"/>
                        <a:pt x="0" y="5064"/>
                        <a:pt x="0" y="5359"/>
                      </a:cubicBezTo>
                      <a:cubicBezTo>
                        <a:pt x="0" y="5653"/>
                        <a:pt x="31" y="5932"/>
                        <a:pt x="78" y="6227"/>
                      </a:cubicBezTo>
                      <a:lnTo>
                        <a:pt x="109" y="6243"/>
                      </a:lnTo>
                      <a:cubicBezTo>
                        <a:pt x="109" y="6243"/>
                        <a:pt x="125" y="6243"/>
                        <a:pt x="125" y="6227"/>
                      </a:cubicBezTo>
                      <a:cubicBezTo>
                        <a:pt x="125" y="5979"/>
                        <a:pt x="78" y="5731"/>
                        <a:pt x="78" y="5452"/>
                      </a:cubicBezTo>
                      <a:cubicBezTo>
                        <a:pt x="78" y="5204"/>
                        <a:pt x="78" y="4924"/>
                        <a:pt x="109" y="4676"/>
                      </a:cubicBezTo>
                      <a:cubicBezTo>
                        <a:pt x="140" y="4180"/>
                        <a:pt x="233" y="3668"/>
                        <a:pt x="373" y="3172"/>
                      </a:cubicBezTo>
                      <a:cubicBezTo>
                        <a:pt x="528" y="2660"/>
                        <a:pt x="760" y="2179"/>
                        <a:pt x="1055" y="1729"/>
                      </a:cubicBezTo>
                      <a:cubicBezTo>
                        <a:pt x="1117" y="1714"/>
                        <a:pt x="1164" y="1714"/>
                        <a:pt x="1226" y="1698"/>
                      </a:cubicBezTo>
                      <a:cubicBezTo>
                        <a:pt x="1288" y="1667"/>
                        <a:pt x="1365" y="1652"/>
                        <a:pt x="1427" y="1636"/>
                      </a:cubicBezTo>
                      <a:cubicBezTo>
                        <a:pt x="1551" y="1590"/>
                        <a:pt x="1676" y="1559"/>
                        <a:pt x="1784" y="1497"/>
                      </a:cubicBezTo>
                      <a:lnTo>
                        <a:pt x="1784" y="1481"/>
                      </a:lnTo>
                      <a:cubicBezTo>
                        <a:pt x="1676" y="1543"/>
                        <a:pt x="1536" y="1590"/>
                        <a:pt x="1427" y="1621"/>
                      </a:cubicBezTo>
                      <a:cubicBezTo>
                        <a:pt x="1319" y="1636"/>
                        <a:pt x="1210" y="1652"/>
                        <a:pt x="1102" y="1667"/>
                      </a:cubicBezTo>
                      <a:cubicBezTo>
                        <a:pt x="1210" y="1543"/>
                        <a:pt x="1303" y="1404"/>
                        <a:pt x="1427" y="1264"/>
                      </a:cubicBezTo>
                      <a:cubicBezTo>
                        <a:pt x="1486" y="1268"/>
                        <a:pt x="1545" y="1270"/>
                        <a:pt x="1603" y="1270"/>
                      </a:cubicBezTo>
                      <a:cubicBezTo>
                        <a:pt x="1793" y="1270"/>
                        <a:pt x="1982" y="1249"/>
                        <a:pt x="2172" y="1202"/>
                      </a:cubicBezTo>
                      <a:cubicBezTo>
                        <a:pt x="2311" y="1171"/>
                        <a:pt x="2435" y="1124"/>
                        <a:pt x="2560" y="1093"/>
                      </a:cubicBezTo>
                      <a:cubicBezTo>
                        <a:pt x="2699" y="1031"/>
                        <a:pt x="2823" y="969"/>
                        <a:pt x="2947" y="923"/>
                      </a:cubicBezTo>
                      <a:lnTo>
                        <a:pt x="2947" y="892"/>
                      </a:lnTo>
                      <a:cubicBezTo>
                        <a:pt x="2715" y="1031"/>
                        <a:pt x="2451" y="1109"/>
                        <a:pt x="2203" y="1156"/>
                      </a:cubicBezTo>
                      <a:cubicBezTo>
                        <a:pt x="1970" y="1187"/>
                        <a:pt x="1738" y="1202"/>
                        <a:pt x="1474" y="1202"/>
                      </a:cubicBezTo>
                      <a:cubicBezTo>
                        <a:pt x="1582" y="1093"/>
                        <a:pt x="1676" y="1000"/>
                        <a:pt x="1769" y="892"/>
                      </a:cubicBezTo>
                      <a:cubicBezTo>
                        <a:pt x="2125" y="613"/>
                        <a:pt x="2529" y="302"/>
                        <a:pt x="2978" y="116"/>
                      </a:cubicBezTo>
                      <a:lnTo>
                        <a:pt x="2978" y="116"/>
                      </a:lnTo>
                      <a:cubicBezTo>
                        <a:pt x="2777" y="194"/>
                        <a:pt x="2560" y="302"/>
                        <a:pt x="2389" y="396"/>
                      </a:cubicBezTo>
                      <a:cubicBezTo>
                        <a:pt x="2234" y="489"/>
                        <a:pt x="2079" y="582"/>
                        <a:pt x="1924" y="706"/>
                      </a:cubicBezTo>
                      <a:cubicBezTo>
                        <a:pt x="1939" y="659"/>
                        <a:pt x="1970" y="613"/>
                        <a:pt x="1986" y="566"/>
                      </a:cubicBezTo>
                      <a:cubicBezTo>
                        <a:pt x="2017" y="489"/>
                        <a:pt x="2063" y="427"/>
                        <a:pt x="2094" y="380"/>
                      </a:cubicBezTo>
                      <a:cubicBezTo>
                        <a:pt x="2172" y="240"/>
                        <a:pt x="2280" y="116"/>
                        <a:pt x="2389" y="8"/>
                      </a:cubicBezTo>
                      <a:cubicBezTo>
                        <a:pt x="2389" y="8"/>
                        <a:pt x="2389" y="1"/>
                        <a:pt x="2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3495;p55">
                  <a:extLst>
                    <a:ext uri="{FF2B5EF4-FFF2-40B4-BE49-F238E27FC236}">
                      <a16:creationId xmlns:a16="http://schemas.microsoft.com/office/drawing/2014/main" id="{92AB2012-D570-0C4E-36A9-DD8B5B67E1F0}"/>
                    </a:ext>
                  </a:extLst>
                </p:cNvPr>
                <p:cNvSpPr/>
                <p:nvPr/>
              </p:nvSpPr>
              <p:spPr>
                <a:xfrm>
                  <a:off x="2908675" y="4764200"/>
                  <a:ext cx="7025" cy="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497" extrusionOk="0">
                      <a:moveTo>
                        <a:pt x="280" y="1"/>
                      </a:moveTo>
                      <a:lnTo>
                        <a:pt x="280" y="1"/>
                      </a:lnTo>
                      <a:cubicBezTo>
                        <a:pt x="218" y="78"/>
                        <a:pt x="156" y="140"/>
                        <a:pt x="125" y="233"/>
                      </a:cubicBezTo>
                      <a:cubicBezTo>
                        <a:pt x="79" y="311"/>
                        <a:pt x="48" y="404"/>
                        <a:pt x="1" y="497"/>
                      </a:cubicBezTo>
                      <a:cubicBezTo>
                        <a:pt x="48" y="419"/>
                        <a:pt x="79" y="326"/>
                        <a:pt x="125" y="249"/>
                      </a:cubicBezTo>
                      <a:cubicBezTo>
                        <a:pt x="156" y="156"/>
                        <a:pt x="218" y="78"/>
                        <a:pt x="2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3496;p55">
                  <a:extLst>
                    <a:ext uri="{FF2B5EF4-FFF2-40B4-BE49-F238E27FC236}">
                      <a16:creationId xmlns:a16="http://schemas.microsoft.com/office/drawing/2014/main" id="{2D66C8FE-B225-9AE7-C4C1-61328568B043}"/>
                    </a:ext>
                  </a:extLst>
                </p:cNvPr>
                <p:cNvSpPr/>
                <p:nvPr/>
              </p:nvSpPr>
              <p:spPr>
                <a:xfrm>
                  <a:off x="2932725" y="4778550"/>
                  <a:ext cx="13600" cy="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" h="202" extrusionOk="0">
                      <a:moveTo>
                        <a:pt x="543" y="0"/>
                      </a:moveTo>
                      <a:cubicBezTo>
                        <a:pt x="466" y="47"/>
                        <a:pt x="357" y="78"/>
                        <a:pt x="264" y="124"/>
                      </a:cubicBezTo>
                      <a:cubicBezTo>
                        <a:pt x="171" y="155"/>
                        <a:pt x="94" y="171"/>
                        <a:pt x="1" y="202"/>
                      </a:cubicBezTo>
                      <a:lnTo>
                        <a:pt x="280" y="140"/>
                      </a:lnTo>
                      <a:cubicBezTo>
                        <a:pt x="357" y="93"/>
                        <a:pt x="466" y="62"/>
                        <a:pt x="5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3497;p55">
                  <a:extLst>
                    <a:ext uri="{FF2B5EF4-FFF2-40B4-BE49-F238E27FC236}">
                      <a16:creationId xmlns:a16="http://schemas.microsoft.com/office/drawing/2014/main" id="{A84C3BD7-8C8E-BFB0-6406-5C2BFDE25644}"/>
                    </a:ext>
                  </a:extLst>
                </p:cNvPr>
                <p:cNvSpPr/>
                <p:nvPr/>
              </p:nvSpPr>
              <p:spPr>
                <a:xfrm>
                  <a:off x="2773375" y="4692850"/>
                  <a:ext cx="96625" cy="1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5" h="4536" extrusionOk="0">
                      <a:moveTo>
                        <a:pt x="1474" y="1"/>
                      </a:moveTo>
                      <a:cubicBezTo>
                        <a:pt x="1291" y="1"/>
                        <a:pt x="1125" y="62"/>
                        <a:pt x="993" y="187"/>
                      </a:cubicBezTo>
                      <a:cubicBezTo>
                        <a:pt x="0" y="1164"/>
                        <a:pt x="1225" y="2668"/>
                        <a:pt x="2234" y="3258"/>
                      </a:cubicBezTo>
                      <a:cubicBezTo>
                        <a:pt x="3309" y="3861"/>
                        <a:pt x="3531" y="4535"/>
                        <a:pt x="3550" y="4535"/>
                      </a:cubicBezTo>
                      <a:cubicBezTo>
                        <a:pt x="3551" y="4535"/>
                        <a:pt x="3552" y="4533"/>
                        <a:pt x="3552" y="4529"/>
                      </a:cubicBezTo>
                      <a:cubicBezTo>
                        <a:pt x="3864" y="1654"/>
                        <a:pt x="2430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3498;p55">
                  <a:extLst>
                    <a:ext uri="{FF2B5EF4-FFF2-40B4-BE49-F238E27FC236}">
                      <a16:creationId xmlns:a16="http://schemas.microsoft.com/office/drawing/2014/main" id="{21FD2053-9EFD-C234-7847-CA77322EF626}"/>
                    </a:ext>
                  </a:extLst>
                </p:cNvPr>
                <p:cNvSpPr/>
                <p:nvPr/>
              </p:nvSpPr>
              <p:spPr>
                <a:xfrm>
                  <a:off x="2810200" y="4706025"/>
                  <a:ext cx="71375" cy="25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5" h="10385" extrusionOk="0">
                      <a:moveTo>
                        <a:pt x="512" y="1"/>
                      </a:moveTo>
                      <a:cubicBezTo>
                        <a:pt x="574" y="110"/>
                        <a:pt x="636" y="234"/>
                        <a:pt x="652" y="342"/>
                      </a:cubicBezTo>
                      <a:cubicBezTo>
                        <a:pt x="683" y="466"/>
                        <a:pt x="698" y="575"/>
                        <a:pt x="729" y="699"/>
                      </a:cubicBezTo>
                      <a:lnTo>
                        <a:pt x="776" y="1040"/>
                      </a:lnTo>
                      <a:cubicBezTo>
                        <a:pt x="807" y="1118"/>
                        <a:pt x="807" y="1195"/>
                        <a:pt x="823" y="1273"/>
                      </a:cubicBezTo>
                      <a:cubicBezTo>
                        <a:pt x="590" y="947"/>
                        <a:pt x="311" y="652"/>
                        <a:pt x="47" y="358"/>
                      </a:cubicBezTo>
                      <a:lnTo>
                        <a:pt x="32" y="358"/>
                      </a:lnTo>
                      <a:cubicBezTo>
                        <a:pt x="450" y="854"/>
                        <a:pt x="838" y="1366"/>
                        <a:pt x="1164" y="1940"/>
                      </a:cubicBezTo>
                      <a:cubicBezTo>
                        <a:pt x="1195" y="1955"/>
                        <a:pt x="1195" y="1971"/>
                        <a:pt x="1210" y="1986"/>
                      </a:cubicBezTo>
                      <a:cubicBezTo>
                        <a:pt x="1148" y="1955"/>
                        <a:pt x="1071" y="1909"/>
                        <a:pt x="1009" y="1893"/>
                      </a:cubicBezTo>
                      <a:lnTo>
                        <a:pt x="683" y="1723"/>
                      </a:lnTo>
                      <a:cubicBezTo>
                        <a:pt x="590" y="1660"/>
                        <a:pt x="466" y="1598"/>
                        <a:pt x="373" y="1552"/>
                      </a:cubicBezTo>
                      <a:cubicBezTo>
                        <a:pt x="311" y="1505"/>
                        <a:pt x="264" y="1490"/>
                        <a:pt x="218" y="1474"/>
                      </a:cubicBezTo>
                      <a:cubicBezTo>
                        <a:pt x="156" y="1428"/>
                        <a:pt x="78" y="1412"/>
                        <a:pt x="32" y="1366"/>
                      </a:cubicBezTo>
                      <a:cubicBezTo>
                        <a:pt x="32" y="1366"/>
                        <a:pt x="1" y="1366"/>
                        <a:pt x="32" y="1397"/>
                      </a:cubicBezTo>
                      <a:cubicBezTo>
                        <a:pt x="140" y="1443"/>
                        <a:pt x="218" y="1552"/>
                        <a:pt x="342" y="1598"/>
                      </a:cubicBezTo>
                      <a:cubicBezTo>
                        <a:pt x="435" y="1660"/>
                        <a:pt x="543" y="1738"/>
                        <a:pt x="652" y="1800"/>
                      </a:cubicBezTo>
                      <a:cubicBezTo>
                        <a:pt x="838" y="1909"/>
                        <a:pt x="1055" y="1986"/>
                        <a:pt x="1241" y="2110"/>
                      </a:cubicBezTo>
                      <a:cubicBezTo>
                        <a:pt x="1381" y="2343"/>
                        <a:pt x="1505" y="2591"/>
                        <a:pt x="1614" y="2839"/>
                      </a:cubicBezTo>
                      <a:cubicBezTo>
                        <a:pt x="1505" y="2762"/>
                        <a:pt x="1381" y="2684"/>
                        <a:pt x="1241" y="2638"/>
                      </a:cubicBezTo>
                      <a:cubicBezTo>
                        <a:pt x="1164" y="2591"/>
                        <a:pt x="1086" y="2560"/>
                        <a:pt x="1009" y="2498"/>
                      </a:cubicBezTo>
                      <a:cubicBezTo>
                        <a:pt x="931" y="2451"/>
                        <a:pt x="854" y="2420"/>
                        <a:pt x="776" y="2358"/>
                      </a:cubicBezTo>
                      <a:lnTo>
                        <a:pt x="761" y="2358"/>
                      </a:lnTo>
                      <a:cubicBezTo>
                        <a:pt x="745" y="2358"/>
                        <a:pt x="761" y="2358"/>
                        <a:pt x="761" y="2374"/>
                      </a:cubicBezTo>
                      <a:cubicBezTo>
                        <a:pt x="900" y="2498"/>
                        <a:pt x="1040" y="2591"/>
                        <a:pt x="1195" y="2669"/>
                      </a:cubicBezTo>
                      <a:cubicBezTo>
                        <a:pt x="1319" y="2746"/>
                        <a:pt x="1474" y="2839"/>
                        <a:pt x="1614" y="2901"/>
                      </a:cubicBezTo>
                      <a:cubicBezTo>
                        <a:pt x="1738" y="3149"/>
                        <a:pt x="1846" y="3429"/>
                        <a:pt x="1939" y="3692"/>
                      </a:cubicBezTo>
                      <a:cubicBezTo>
                        <a:pt x="2405" y="5042"/>
                        <a:pt x="2591" y="6453"/>
                        <a:pt x="2668" y="7849"/>
                      </a:cubicBezTo>
                      <a:cubicBezTo>
                        <a:pt x="2684" y="8268"/>
                        <a:pt x="2699" y="8671"/>
                        <a:pt x="2699" y="9105"/>
                      </a:cubicBezTo>
                      <a:cubicBezTo>
                        <a:pt x="2699" y="9539"/>
                        <a:pt x="2684" y="9943"/>
                        <a:pt x="2684" y="10361"/>
                      </a:cubicBezTo>
                      <a:cubicBezTo>
                        <a:pt x="2684" y="10377"/>
                        <a:pt x="2688" y="10385"/>
                        <a:pt x="2691" y="10385"/>
                      </a:cubicBezTo>
                      <a:cubicBezTo>
                        <a:pt x="2695" y="10385"/>
                        <a:pt x="2699" y="10377"/>
                        <a:pt x="2699" y="10361"/>
                      </a:cubicBezTo>
                      <a:cubicBezTo>
                        <a:pt x="2761" y="10005"/>
                        <a:pt x="2761" y="9617"/>
                        <a:pt x="2777" y="9245"/>
                      </a:cubicBezTo>
                      <a:cubicBezTo>
                        <a:pt x="2854" y="8919"/>
                        <a:pt x="2854" y="8531"/>
                        <a:pt x="2839" y="8143"/>
                      </a:cubicBezTo>
                      <a:cubicBezTo>
                        <a:pt x="2823" y="7384"/>
                        <a:pt x="2761" y="6624"/>
                        <a:pt x="2668" y="5895"/>
                      </a:cubicBezTo>
                      <a:cubicBezTo>
                        <a:pt x="2575" y="5212"/>
                        <a:pt x="2420" y="4530"/>
                        <a:pt x="2203" y="3878"/>
                      </a:cubicBezTo>
                      <a:cubicBezTo>
                        <a:pt x="2125" y="3630"/>
                        <a:pt x="2032" y="3413"/>
                        <a:pt x="1908" y="3180"/>
                      </a:cubicBezTo>
                      <a:lnTo>
                        <a:pt x="1908" y="2901"/>
                      </a:lnTo>
                      <a:cubicBezTo>
                        <a:pt x="1908" y="2793"/>
                        <a:pt x="1893" y="2669"/>
                        <a:pt x="1893" y="2560"/>
                      </a:cubicBezTo>
                      <a:cubicBezTo>
                        <a:pt x="1877" y="2436"/>
                        <a:pt x="1877" y="2327"/>
                        <a:pt x="1846" y="2203"/>
                      </a:cubicBezTo>
                      <a:cubicBezTo>
                        <a:pt x="1831" y="2095"/>
                        <a:pt x="1815" y="1971"/>
                        <a:pt x="1815" y="1878"/>
                      </a:cubicBezTo>
                      <a:lnTo>
                        <a:pt x="1815" y="1862"/>
                      </a:lnTo>
                      <a:lnTo>
                        <a:pt x="1800" y="1862"/>
                      </a:lnTo>
                      <a:cubicBezTo>
                        <a:pt x="1815" y="1971"/>
                        <a:pt x="1831" y="2095"/>
                        <a:pt x="1831" y="2219"/>
                      </a:cubicBezTo>
                      <a:cubicBezTo>
                        <a:pt x="1831" y="2343"/>
                        <a:pt x="1846" y="2436"/>
                        <a:pt x="1846" y="2560"/>
                      </a:cubicBezTo>
                      <a:lnTo>
                        <a:pt x="1846" y="2886"/>
                      </a:lnTo>
                      <a:lnTo>
                        <a:pt x="1846" y="2994"/>
                      </a:lnTo>
                      <a:cubicBezTo>
                        <a:pt x="1753" y="2793"/>
                        <a:pt x="1645" y="2560"/>
                        <a:pt x="1505" y="2343"/>
                      </a:cubicBezTo>
                      <a:cubicBezTo>
                        <a:pt x="1583" y="1878"/>
                        <a:pt x="1489" y="1397"/>
                        <a:pt x="1381" y="947"/>
                      </a:cubicBezTo>
                      <a:lnTo>
                        <a:pt x="1365" y="947"/>
                      </a:lnTo>
                      <a:cubicBezTo>
                        <a:pt x="1412" y="1180"/>
                        <a:pt x="1443" y="1428"/>
                        <a:pt x="1443" y="1660"/>
                      </a:cubicBezTo>
                      <a:lnTo>
                        <a:pt x="1443" y="2219"/>
                      </a:lnTo>
                      <a:lnTo>
                        <a:pt x="1365" y="2095"/>
                      </a:lnTo>
                      <a:lnTo>
                        <a:pt x="900" y="1397"/>
                      </a:lnTo>
                      <a:cubicBezTo>
                        <a:pt x="916" y="1273"/>
                        <a:pt x="900" y="1180"/>
                        <a:pt x="885" y="1056"/>
                      </a:cubicBezTo>
                      <a:cubicBezTo>
                        <a:pt x="869" y="947"/>
                        <a:pt x="838" y="807"/>
                        <a:pt x="807" y="699"/>
                      </a:cubicBezTo>
                      <a:lnTo>
                        <a:pt x="683" y="342"/>
                      </a:lnTo>
                      <a:cubicBezTo>
                        <a:pt x="652" y="234"/>
                        <a:pt x="574" y="110"/>
                        <a:pt x="5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3499;p55">
                  <a:extLst>
                    <a:ext uri="{FF2B5EF4-FFF2-40B4-BE49-F238E27FC236}">
                      <a16:creationId xmlns:a16="http://schemas.microsoft.com/office/drawing/2014/main" id="{59ABBB9B-9206-44F5-EF45-762E0A743E1C}"/>
                    </a:ext>
                  </a:extLst>
                </p:cNvPr>
                <p:cNvSpPr/>
                <p:nvPr/>
              </p:nvSpPr>
              <p:spPr>
                <a:xfrm>
                  <a:off x="2801675" y="4742100"/>
                  <a:ext cx="29100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" h="668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71" y="140"/>
                        <a:pt x="357" y="280"/>
                        <a:pt x="543" y="388"/>
                      </a:cubicBezTo>
                      <a:cubicBezTo>
                        <a:pt x="745" y="497"/>
                        <a:pt x="931" y="590"/>
                        <a:pt x="1164" y="667"/>
                      </a:cubicBezTo>
                      <a:cubicBezTo>
                        <a:pt x="946" y="574"/>
                        <a:pt x="760" y="466"/>
                        <a:pt x="559" y="357"/>
                      </a:cubicBezTo>
                      <a:cubicBezTo>
                        <a:pt x="373" y="233"/>
                        <a:pt x="171" y="124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3500;p55">
                  <a:extLst>
                    <a:ext uri="{FF2B5EF4-FFF2-40B4-BE49-F238E27FC236}">
                      <a16:creationId xmlns:a16="http://schemas.microsoft.com/office/drawing/2014/main" id="{551A5687-6B1D-16E5-A888-A56F5CF02C25}"/>
                    </a:ext>
                  </a:extLst>
                </p:cNvPr>
                <p:cNvSpPr/>
                <p:nvPr/>
              </p:nvSpPr>
              <p:spPr>
                <a:xfrm>
                  <a:off x="2836175" y="4712250"/>
                  <a:ext cx="5450" cy="2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" h="807" extrusionOk="0">
                      <a:moveTo>
                        <a:pt x="1" y="0"/>
                      </a:moveTo>
                      <a:lnTo>
                        <a:pt x="1" y="16"/>
                      </a:lnTo>
                      <a:lnTo>
                        <a:pt x="1" y="31"/>
                      </a:lnTo>
                      <a:cubicBezTo>
                        <a:pt x="16" y="78"/>
                        <a:pt x="16" y="109"/>
                        <a:pt x="32" y="155"/>
                      </a:cubicBezTo>
                      <a:cubicBezTo>
                        <a:pt x="63" y="217"/>
                        <a:pt x="78" y="295"/>
                        <a:pt x="94" y="341"/>
                      </a:cubicBezTo>
                      <a:cubicBezTo>
                        <a:pt x="101" y="366"/>
                        <a:pt x="108" y="392"/>
                        <a:pt x="115" y="418"/>
                      </a:cubicBezTo>
                      <a:lnTo>
                        <a:pt x="115" y="418"/>
                      </a:lnTo>
                      <a:cubicBezTo>
                        <a:pt x="87" y="299"/>
                        <a:pt x="53" y="181"/>
                        <a:pt x="16" y="62"/>
                      </a:cubicBezTo>
                      <a:lnTo>
                        <a:pt x="16" y="31"/>
                      </a:lnTo>
                      <a:cubicBezTo>
                        <a:pt x="1" y="16"/>
                        <a:pt x="1" y="0"/>
                        <a:pt x="1" y="0"/>
                      </a:cubicBezTo>
                      <a:close/>
                      <a:moveTo>
                        <a:pt x="115" y="418"/>
                      </a:moveTo>
                      <a:cubicBezTo>
                        <a:pt x="146" y="548"/>
                        <a:pt x="171" y="677"/>
                        <a:pt x="187" y="807"/>
                      </a:cubicBezTo>
                      <a:lnTo>
                        <a:pt x="218" y="807"/>
                      </a:lnTo>
                      <a:cubicBezTo>
                        <a:pt x="179" y="702"/>
                        <a:pt x="151" y="555"/>
                        <a:pt x="115" y="41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3501;p55">
                  <a:extLst>
                    <a:ext uri="{FF2B5EF4-FFF2-40B4-BE49-F238E27FC236}">
                      <a16:creationId xmlns:a16="http://schemas.microsoft.com/office/drawing/2014/main" id="{DC995F79-27C2-CFB9-30FF-ADB42E0C21D8}"/>
                    </a:ext>
                  </a:extLst>
                </p:cNvPr>
                <p:cNvSpPr/>
                <p:nvPr/>
              </p:nvSpPr>
              <p:spPr>
                <a:xfrm>
                  <a:off x="2829200" y="4916200"/>
                  <a:ext cx="81450" cy="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8" h="3847" extrusionOk="0">
                      <a:moveTo>
                        <a:pt x="1" y="0"/>
                      </a:moveTo>
                      <a:lnTo>
                        <a:pt x="78" y="946"/>
                      </a:lnTo>
                      <a:lnTo>
                        <a:pt x="342" y="3847"/>
                      </a:lnTo>
                      <a:lnTo>
                        <a:pt x="2947" y="3847"/>
                      </a:lnTo>
                      <a:lnTo>
                        <a:pt x="3180" y="946"/>
                      </a:lnTo>
                      <a:lnTo>
                        <a:pt x="325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3502;p55">
                  <a:extLst>
                    <a:ext uri="{FF2B5EF4-FFF2-40B4-BE49-F238E27FC236}">
                      <a16:creationId xmlns:a16="http://schemas.microsoft.com/office/drawing/2014/main" id="{4B6F9EEE-A7E1-9C66-34D4-756DE02FD1B6}"/>
                    </a:ext>
                  </a:extLst>
                </p:cNvPr>
                <p:cNvSpPr/>
                <p:nvPr/>
              </p:nvSpPr>
              <p:spPr>
                <a:xfrm>
                  <a:off x="2829200" y="4916200"/>
                  <a:ext cx="81450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8" h="947" extrusionOk="0">
                      <a:moveTo>
                        <a:pt x="1" y="0"/>
                      </a:moveTo>
                      <a:lnTo>
                        <a:pt x="78" y="946"/>
                      </a:lnTo>
                      <a:lnTo>
                        <a:pt x="3180" y="946"/>
                      </a:lnTo>
                      <a:lnTo>
                        <a:pt x="325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3503;p55">
                  <a:extLst>
                    <a:ext uri="{FF2B5EF4-FFF2-40B4-BE49-F238E27FC236}">
                      <a16:creationId xmlns:a16="http://schemas.microsoft.com/office/drawing/2014/main" id="{D417DB73-4036-D4F1-0C3A-6B6ACE0AA0A5}"/>
                    </a:ext>
                  </a:extLst>
                </p:cNvPr>
                <p:cNvSpPr/>
                <p:nvPr/>
              </p:nvSpPr>
              <p:spPr>
                <a:xfrm>
                  <a:off x="2823000" y="4906875"/>
                  <a:ext cx="94625" cy="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5" h="916" extrusionOk="0">
                      <a:moveTo>
                        <a:pt x="0" y="1"/>
                      </a:moveTo>
                      <a:lnTo>
                        <a:pt x="0" y="916"/>
                      </a:lnTo>
                      <a:lnTo>
                        <a:pt x="3785" y="916"/>
                      </a:lnTo>
                      <a:lnTo>
                        <a:pt x="378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073" name="Google Shape;491;p26">
            <a:extLst>
              <a:ext uri="{FF2B5EF4-FFF2-40B4-BE49-F238E27FC236}">
                <a16:creationId xmlns:a16="http://schemas.microsoft.com/office/drawing/2014/main" id="{1A5189D8-6CE5-E824-FD17-B1E3A781E793}"/>
              </a:ext>
            </a:extLst>
          </p:cNvPr>
          <p:cNvSpPr/>
          <p:nvPr/>
        </p:nvSpPr>
        <p:spPr>
          <a:xfrm>
            <a:off x="531686" y="2681749"/>
            <a:ext cx="2304991" cy="2005756"/>
          </a:xfrm>
          <a:custGeom>
            <a:avLst/>
            <a:gdLst/>
            <a:ahLst/>
            <a:cxnLst/>
            <a:rect l="l" t="t" r="r" b="b"/>
            <a:pathLst>
              <a:path w="37030" h="99442" extrusionOk="0">
                <a:moveTo>
                  <a:pt x="1" y="1"/>
                </a:moveTo>
                <a:lnTo>
                  <a:pt x="1" y="99441"/>
                </a:lnTo>
                <a:lnTo>
                  <a:pt x="18515" y="90369"/>
                </a:lnTo>
                <a:lnTo>
                  <a:pt x="37029" y="99441"/>
                </a:lnTo>
                <a:lnTo>
                  <a:pt x="37029" y="1"/>
                </a:lnTo>
                <a:close/>
              </a:path>
            </a:pathLst>
          </a:custGeom>
          <a:solidFill>
            <a:srgbClr val="E7F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latin typeface="#9Slide03 AmpleSoft" panose="02000000000000000000" pitchFamily="2" charset="0"/>
              </a:rPr>
              <a:t>Xem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lại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kịch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bản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nói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đã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chuẩn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bị</a:t>
            </a:r>
            <a:r>
              <a:rPr lang="en-US" sz="2600" dirty="0">
                <a:latin typeface="#9Slide03 AmpleSoft" panose="02000000000000000000" pitchFamily="2" charset="0"/>
              </a:rPr>
              <a:t> ở </a:t>
            </a:r>
            <a:r>
              <a:rPr lang="en-US" sz="2600" dirty="0" err="1">
                <a:latin typeface="#9Slide03 AmpleSoft" panose="02000000000000000000" pitchFamily="2" charset="0"/>
              </a:rPr>
              <a:t>nhà</a:t>
            </a:r>
            <a:endParaRPr sz="2600" dirty="0">
              <a:latin typeface="#9Slide03 AmpleSoft" panose="02000000000000000000" pitchFamily="2" charset="0"/>
            </a:endParaRPr>
          </a:p>
        </p:txBody>
      </p:sp>
      <p:sp>
        <p:nvSpPr>
          <p:cNvPr id="1074" name="Google Shape;491;p26">
            <a:extLst>
              <a:ext uri="{FF2B5EF4-FFF2-40B4-BE49-F238E27FC236}">
                <a16:creationId xmlns:a16="http://schemas.microsoft.com/office/drawing/2014/main" id="{1A10C86A-4B86-12E3-F86A-57DCB399320D}"/>
              </a:ext>
            </a:extLst>
          </p:cNvPr>
          <p:cNvSpPr/>
          <p:nvPr/>
        </p:nvSpPr>
        <p:spPr>
          <a:xfrm>
            <a:off x="3476988" y="2681749"/>
            <a:ext cx="2304991" cy="2005756"/>
          </a:xfrm>
          <a:custGeom>
            <a:avLst/>
            <a:gdLst/>
            <a:ahLst/>
            <a:cxnLst/>
            <a:rect l="l" t="t" r="r" b="b"/>
            <a:pathLst>
              <a:path w="37030" h="99442" extrusionOk="0">
                <a:moveTo>
                  <a:pt x="1" y="1"/>
                </a:moveTo>
                <a:lnTo>
                  <a:pt x="1" y="99441"/>
                </a:lnTo>
                <a:lnTo>
                  <a:pt x="18515" y="90369"/>
                </a:lnTo>
                <a:lnTo>
                  <a:pt x="37029" y="99441"/>
                </a:lnTo>
                <a:lnTo>
                  <a:pt x="37029" y="1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latin typeface="#9Slide03 AmpleSoft" panose="02000000000000000000" pitchFamily="2" charset="0"/>
              </a:rPr>
              <a:t>Thực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hành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thảo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luận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theo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nhóm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bốn</a:t>
            </a:r>
            <a:endParaRPr sz="2600" dirty="0">
              <a:latin typeface="#9Slide03 AmpleSoft" panose="02000000000000000000" pitchFamily="2" charset="0"/>
            </a:endParaRPr>
          </a:p>
        </p:txBody>
      </p:sp>
      <p:sp>
        <p:nvSpPr>
          <p:cNvPr id="1075" name="Google Shape;491;p26">
            <a:extLst>
              <a:ext uri="{FF2B5EF4-FFF2-40B4-BE49-F238E27FC236}">
                <a16:creationId xmlns:a16="http://schemas.microsoft.com/office/drawing/2014/main" id="{CE6522CD-4FF1-52F8-DE7A-08A593A7E76D}"/>
              </a:ext>
            </a:extLst>
          </p:cNvPr>
          <p:cNvSpPr/>
          <p:nvPr/>
        </p:nvSpPr>
        <p:spPr>
          <a:xfrm>
            <a:off x="6393948" y="2681749"/>
            <a:ext cx="2304991" cy="2005756"/>
          </a:xfrm>
          <a:custGeom>
            <a:avLst/>
            <a:gdLst/>
            <a:ahLst/>
            <a:cxnLst/>
            <a:rect l="l" t="t" r="r" b="b"/>
            <a:pathLst>
              <a:path w="37030" h="99442" extrusionOk="0">
                <a:moveTo>
                  <a:pt x="1" y="1"/>
                </a:moveTo>
                <a:lnTo>
                  <a:pt x="1" y="99441"/>
                </a:lnTo>
                <a:lnTo>
                  <a:pt x="18515" y="90369"/>
                </a:lnTo>
                <a:lnTo>
                  <a:pt x="37029" y="99441"/>
                </a:lnTo>
                <a:lnTo>
                  <a:pt x="37029" y="1"/>
                </a:lnTo>
                <a:close/>
              </a:path>
            </a:pathLst>
          </a:custGeom>
          <a:solidFill>
            <a:srgbClr val="E7F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err="1">
                <a:latin typeface="#9Slide03 AmpleSoft" panose="02000000000000000000" pitchFamily="2" charset="0"/>
              </a:rPr>
              <a:t>Cử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đại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diện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tham</a:t>
            </a:r>
            <a:r>
              <a:rPr lang="en-US" sz="2600" dirty="0">
                <a:latin typeface="#9Slide03 AmpleSoft" panose="02000000000000000000" pitchFamily="2" charset="0"/>
              </a:rPr>
              <a:t> </a:t>
            </a:r>
            <a:r>
              <a:rPr lang="en-US" sz="2600" dirty="0" err="1">
                <a:latin typeface="#9Slide03 AmpleSoft" panose="02000000000000000000" pitchFamily="2" charset="0"/>
              </a:rPr>
              <a:t>gia</a:t>
            </a:r>
            <a:r>
              <a:rPr lang="en-US" sz="2600" dirty="0">
                <a:latin typeface="#9Slide03 AmpleSoft" panose="02000000000000000000" pitchFamily="2" charset="0"/>
              </a:rPr>
              <a:t> Gameshow </a:t>
            </a:r>
            <a:r>
              <a:rPr lang="en-US" sz="2600" dirty="0" err="1">
                <a:latin typeface="#9Slide03 AmpleSoft" panose="02000000000000000000" pitchFamily="2" charset="0"/>
              </a:rPr>
              <a:t>Trường</a:t>
            </a:r>
            <a:r>
              <a:rPr lang="en-US" sz="2600" dirty="0">
                <a:latin typeface="#9Slide03 AmpleSoft" panose="02000000000000000000" pitchFamily="2" charset="0"/>
              </a:rPr>
              <a:t> Teen</a:t>
            </a:r>
            <a:endParaRPr sz="2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" grpId="0" animBg="1"/>
      <p:bldP spid="1074" grpId="0" animBg="1"/>
      <p:bldP spid="10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uộc thi Tranh biện trường teen 2019 dành cho HS khối 10, 11 | Trường THPT  Ngô Gia Tự - Đắk Lắk">
            <a:extLst>
              <a:ext uri="{FF2B5EF4-FFF2-40B4-BE49-F238E27FC236}">
                <a16:creationId xmlns:a16="http://schemas.microsoft.com/office/drawing/2014/main" id="{EB6E4776-8C2E-023C-4659-66E4EAB00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" b="36860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17947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0;p41">
            <a:extLst>
              <a:ext uri="{FF2B5EF4-FFF2-40B4-BE49-F238E27FC236}">
                <a16:creationId xmlns:a16="http://schemas.microsoft.com/office/drawing/2014/main" id="{C1551C72-1546-559B-B188-56468875BAFF}"/>
              </a:ext>
            </a:extLst>
          </p:cNvPr>
          <p:cNvGrpSpPr/>
          <p:nvPr/>
        </p:nvGrpSpPr>
        <p:grpSpPr>
          <a:xfrm>
            <a:off x="0" y="928885"/>
            <a:ext cx="3694428" cy="3285730"/>
            <a:chOff x="1056750" y="527475"/>
            <a:chExt cx="5265450" cy="4709250"/>
          </a:xfrm>
        </p:grpSpPr>
        <p:sp>
          <p:nvSpPr>
            <p:cNvPr id="3" name="Google Shape;1321;p41">
              <a:extLst>
                <a:ext uri="{FF2B5EF4-FFF2-40B4-BE49-F238E27FC236}">
                  <a16:creationId xmlns:a16="http://schemas.microsoft.com/office/drawing/2014/main" id="{4E26BEAB-5F29-2DD5-0F8D-75BCC412B85F}"/>
                </a:ext>
              </a:extLst>
            </p:cNvPr>
            <p:cNvSpPr/>
            <p:nvPr/>
          </p:nvSpPr>
          <p:spPr>
            <a:xfrm>
              <a:off x="1056750" y="527475"/>
              <a:ext cx="5265450" cy="4709250"/>
            </a:xfrm>
            <a:custGeom>
              <a:avLst/>
              <a:gdLst/>
              <a:ahLst/>
              <a:cxnLst/>
              <a:rect l="l" t="t" r="r" b="b"/>
              <a:pathLst>
                <a:path w="210618" h="188370" extrusionOk="0">
                  <a:moveTo>
                    <a:pt x="92850" y="0"/>
                  </a:moveTo>
                  <a:cubicBezTo>
                    <a:pt x="91615" y="0"/>
                    <a:pt x="90440" y="76"/>
                    <a:pt x="89331" y="234"/>
                  </a:cubicBezTo>
                  <a:cubicBezTo>
                    <a:pt x="60711" y="4337"/>
                    <a:pt x="1" y="94836"/>
                    <a:pt x="15479" y="121655"/>
                  </a:cubicBezTo>
                  <a:cubicBezTo>
                    <a:pt x="29799" y="146523"/>
                    <a:pt x="97351" y="188370"/>
                    <a:pt x="123432" y="188370"/>
                  </a:cubicBezTo>
                  <a:cubicBezTo>
                    <a:pt x="125478" y="188370"/>
                    <a:pt x="127269" y="188112"/>
                    <a:pt x="128759" y="187569"/>
                  </a:cubicBezTo>
                  <a:cubicBezTo>
                    <a:pt x="149274" y="180097"/>
                    <a:pt x="204180" y="98205"/>
                    <a:pt x="207649" y="78090"/>
                  </a:cubicBezTo>
                  <a:cubicBezTo>
                    <a:pt x="210618" y="60911"/>
                    <a:pt x="196108" y="50237"/>
                    <a:pt x="191804" y="47502"/>
                  </a:cubicBezTo>
                  <a:cubicBezTo>
                    <a:pt x="190604" y="46734"/>
                    <a:pt x="189403" y="45934"/>
                    <a:pt x="188202" y="45100"/>
                  </a:cubicBezTo>
                  <a:cubicBezTo>
                    <a:pt x="175823" y="36741"/>
                    <a:pt x="119987" y="0"/>
                    <a:pt x="92850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1322;p41">
              <a:extLst>
                <a:ext uri="{FF2B5EF4-FFF2-40B4-BE49-F238E27FC236}">
                  <a16:creationId xmlns:a16="http://schemas.microsoft.com/office/drawing/2014/main" id="{C96A3722-B7E3-4408-C678-13D0FEFFB720}"/>
                </a:ext>
              </a:extLst>
            </p:cNvPr>
            <p:cNvSpPr/>
            <p:nvPr/>
          </p:nvSpPr>
          <p:spPr>
            <a:xfrm>
              <a:off x="2250100" y="1096225"/>
              <a:ext cx="417000" cy="417000"/>
            </a:xfrm>
            <a:custGeom>
              <a:avLst/>
              <a:gdLst/>
              <a:ahLst/>
              <a:cxnLst/>
              <a:rect l="l" t="t" r="r" b="b"/>
              <a:pathLst>
                <a:path w="16680" h="16680" extrusionOk="0">
                  <a:moveTo>
                    <a:pt x="8401" y="0"/>
                  </a:moveTo>
                  <a:cubicBezTo>
                    <a:pt x="8381" y="0"/>
                    <a:pt x="8361" y="0"/>
                    <a:pt x="8340" y="1"/>
                  </a:cubicBezTo>
                  <a:cubicBezTo>
                    <a:pt x="3737" y="1"/>
                    <a:pt x="1" y="3703"/>
                    <a:pt x="1" y="8340"/>
                  </a:cubicBezTo>
                  <a:cubicBezTo>
                    <a:pt x="1" y="12943"/>
                    <a:pt x="3737" y="16679"/>
                    <a:pt x="8340" y="16679"/>
                  </a:cubicBezTo>
                  <a:cubicBezTo>
                    <a:pt x="12944" y="16679"/>
                    <a:pt x="16680" y="12943"/>
                    <a:pt x="16680" y="8340"/>
                  </a:cubicBezTo>
                  <a:cubicBezTo>
                    <a:pt x="16680" y="3724"/>
                    <a:pt x="12977" y="0"/>
                    <a:pt x="84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23;p41">
              <a:extLst>
                <a:ext uri="{FF2B5EF4-FFF2-40B4-BE49-F238E27FC236}">
                  <a16:creationId xmlns:a16="http://schemas.microsoft.com/office/drawing/2014/main" id="{A6A195B9-72FD-49BB-27F8-A762EBA084F0}"/>
                </a:ext>
              </a:extLst>
            </p:cNvPr>
            <p:cNvSpPr/>
            <p:nvPr/>
          </p:nvSpPr>
          <p:spPr>
            <a:xfrm>
              <a:off x="2349350" y="1189625"/>
              <a:ext cx="229350" cy="251050"/>
            </a:xfrm>
            <a:custGeom>
              <a:avLst/>
              <a:gdLst/>
              <a:ahLst/>
              <a:cxnLst/>
              <a:rect l="l" t="t" r="r" b="b"/>
              <a:pathLst>
                <a:path w="9174" h="10042" extrusionOk="0">
                  <a:moveTo>
                    <a:pt x="9174" y="4370"/>
                  </a:moveTo>
                  <a:cubicBezTo>
                    <a:pt x="9107" y="1969"/>
                    <a:pt x="7139" y="34"/>
                    <a:pt x="4737" y="34"/>
                  </a:cubicBezTo>
                  <a:cubicBezTo>
                    <a:pt x="2302" y="1"/>
                    <a:pt x="301" y="1869"/>
                    <a:pt x="201" y="4304"/>
                  </a:cubicBezTo>
                  <a:lnTo>
                    <a:pt x="201" y="4504"/>
                  </a:lnTo>
                  <a:cubicBezTo>
                    <a:pt x="201" y="5304"/>
                    <a:pt x="401" y="6105"/>
                    <a:pt x="834" y="6805"/>
                  </a:cubicBezTo>
                  <a:lnTo>
                    <a:pt x="0" y="9174"/>
                  </a:lnTo>
                  <a:lnTo>
                    <a:pt x="2502" y="8407"/>
                  </a:lnTo>
                  <a:cubicBezTo>
                    <a:pt x="5504" y="10041"/>
                    <a:pt x="9140" y="7906"/>
                    <a:pt x="9174" y="4470"/>
                  </a:cubicBezTo>
                  <a:cubicBezTo>
                    <a:pt x="9174" y="4437"/>
                    <a:pt x="9174" y="4404"/>
                    <a:pt x="9174" y="4370"/>
                  </a:cubicBezTo>
                  <a:close/>
                  <a:moveTo>
                    <a:pt x="4670" y="8240"/>
                  </a:moveTo>
                  <a:cubicBezTo>
                    <a:pt x="3937" y="8240"/>
                    <a:pt x="3203" y="8006"/>
                    <a:pt x="2602" y="7606"/>
                  </a:cubicBezTo>
                  <a:lnTo>
                    <a:pt x="1168" y="8073"/>
                  </a:lnTo>
                  <a:lnTo>
                    <a:pt x="1635" y="6705"/>
                  </a:lnTo>
                  <a:cubicBezTo>
                    <a:pt x="1168" y="6038"/>
                    <a:pt x="901" y="5271"/>
                    <a:pt x="934" y="4504"/>
                  </a:cubicBezTo>
                  <a:cubicBezTo>
                    <a:pt x="901" y="4370"/>
                    <a:pt x="901" y="4237"/>
                    <a:pt x="934" y="4137"/>
                  </a:cubicBezTo>
                  <a:cubicBezTo>
                    <a:pt x="1135" y="2169"/>
                    <a:pt x="2769" y="701"/>
                    <a:pt x="4704" y="734"/>
                  </a:cubicBezTo>
                  <a:cubicBezTo>
                    <a:pt x="6672" y="734"/>
                    <a:pt x="8273" y="2236"/>
                    <a:pt x="8440" y="4204"/>
                  </a:cubicBezTo>
                  <a:lnTo>
                    <a:pt x="8440" y="4504"/>
                  </a:lnTo>
                  <a:cubicBezTo>
                    <a:pt x="8440" y="6572"/>
                    <a:pt x="6739" y="8240"/>
                    <a:pt x="4670" y="824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1324;p41">
              <a:extLst>
                <a:ext uri="{FF2B5EF4-FFF2-40B4-BE49-F238E27FC236}">
                  <a16:creationId xmlns:a16="http://schemas.microsoft.com/office/drawing/2014/main" id="{AAB05E34-EB09-E131-0F5E-28F8701372E0}"/>
                </a:ext>
              </a:extLst>
            </p:cNvPr>
            <p:cNvSpPr/>
            <p:nvPr/>
          </p:nvSpPr>
          <p:spPr>
            <a:xfrm>
              <a:off x="2411900" y="1248825"/>
              <a:ext cx="112600" cy="108450"/>
            </a:xfrm>
            <a:custGeom>
              <a:avLst/>
              <a:gdLst/>
              <a:ahLst/>
              <a:cxnLst/>
              <a:rect l="l" t="t" r="r" b="b"/>
              <a:pathLst>
                <a:path w="4504" h="4338" extrusionOk="0">
                  <a:moveTo>
                    <a:pt x="4237" y="3036"/>
                  </a:moveTo>
                  <a:cubicBezTo>
                    <a:pt x="4137" y="2970"/>
                    <a:pt x="3603" y="2703"/>
                    <a:pt x="3503" y="2670"/>
                  </a:cubicBezTo>
                  <a:cubicBezTo>
                    <a:pt x="3403" y="2636"/>
                    <a:pt x="3303" y="2603"/>
                    <a:pt x="3236" y="2736"/>
                  </a:cubicBezTo>
                  <a:cubicBezTo>
                    <a:pt x="3169" y="2836"/>
                    <a:pt x="2969" y="3070"/>
                    <a:pt x="2902" y="3137"/>
                  </a:cubicBezTo>
                  <a:cubicBezTo>
                    <a:pt x="2836" y="3203"/>
                    <a:pt x="2769" y="3237"/>
                    <a:pt x="2669" y="3170"/>
                  </a:cubicBezTo>
                  <a:cubicBezTo>
                    <a:pt x="2335" y="3036"/>
                    <a:pt x="2035" y="2870"/>
                    <a:pt x="1768" y="2636"/>
                  </a:cubicBezTo>
                  <a:cubicBezTo>
                    <a:pt x="1535" y="2403"/>
                    <a:pt x="1301" y="2136"/>
                    <a:pt x="1168" y="1869"/>
                  </a:cubicBezTo>
                  <a:cubicBezTo>
                    <a:pt x="1101" y="1769"/>
                    <a:pt x="1168" y="1702"/>
                    <a:pt x="1201" y="1635"/>
                  </a:cubicBezTo>
                  <a:cubicBezTo>
                    <a:pt x="1268" y="1602"/>
                    <a:pt x="1301" y="1502"/>
                    <a:pt x="1368" y="1469"/>
                  </a:cubicBezTo>
                  <a:lnTo>
                    <a:pt x="1401" y="1402"/>
                  </a:lnTo>
                  <a:cubicBezTo>
                    <a:pt x="1435" y="1369"/>
                    <a:pt x="1468" y="1302"/>
                    <a:pt x="1468" y="1269"/>
                  </a:cubicBezTo>
                  <a:cubicBezTo>
                    <a:pt x="1501" y="1202"/>
                    <a:pt x="1501" y="1135"/>
                    <a:pt x="1468" y="1068"/>
                  </a:cubicBezTo>
                  <a:cubicBezTo>
                    <a:pt x="1435" y="1035"/>
                    <a:pt x="1234" y="501"/>
                    <a:pt x="1134" y="234"/>
                  </a:cubicBezTo>
                  <a:cubicBezTo>
                    <a:pt x="1034" y="1"/>
                    <a:pt x="968" y="68"/>
                    <a:pt x="901" y="68"/>
                  </a:cubicBezTo>
                  <a:lnTo>
                    <a:pt x="667" y="68"/>
                  </a:lnTo>
                  <a:cubicBezTo>
                    <a:pt x="567" y="68"/>
                    <a:pt x="467" y="101"/>
                    <a:pt x="367" y="201"/>
                  </a:cubicBezTo>
                  <a:cubicBezTo>
                    <a:pt x="134" y="435"/>
                    <a:pt x="0" y="768"/>
                    <a:pt x="0" y="1102"/>
                  </a:cubicBezTo>
                  <a:cubicBezTo>
                    <a:pt x="0" y="1235"/>
                    <a:pt x="0" y="1369"/>
                    <a:pt x="67" y="1502"/>
                  </a:cubicBezTo>
                  <a:cubicBezTo>
                    <a:pt x="134" y="1769"/>
                    <a:pt x="300" y="2002"/>
                    <a:pt x="467" y="2236"/>
                  </a:cubicBezTo>
                  <a:cubicBezTo>
                    <a:pt x="934" y="2970"/>
                    <a:pt x="1568" y="3537"/>
                    <a:pt x="2335" y="3904"/>
                  </a:cubicBezTo>
                  <a:cubicBezTo>
                    <a:pt x="3469" y="4337"/>
                    <a:pt x="3469" y="4204"/>
                    <a:pt x="3670" y="4171"/>
                  </a:cubicBezTo>
                  <a:cubicBezTo>
                    <a:pt x="3970" y="4137"/>
                    <a:pt x="4270" y="3937"/>
                    <a:pt x="4403" y="3670"/>
                  </a:cubicBezTo>
                  <a:cubicBezTo>
                    <a:pt x="4503" y="3503"/>
                    <a:pt x="4503" y="3303"/>
                    <a:pt x="4470" y="3137"/>
                  </a:cubicBezTo>
                  <a:cubicBezTo>
                    <a:pt x="4437" y="3103"/>
                    <a:pt x="4370" y="3070"/>
                    <a:pt x="4237" y="3036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1325;p41">
              <a:extLst>
                <a:ext uri="{FF2B5EF4-FFF2-40B4-BE49-F238E27FC236}">
                  <a16:creationId xmlns:a16="http://schemas.microsoft.com/office/drawing/2014/main" id="{22A95963-9F29-DD58-6B5E-8C56EB7F5E99}"/>
                </a:ext>
              </a:extLst>
            </p:cNvPr>
            <p:cNvSpPr/>
            <p:nvPr/>
          </p:nvSpPr>
          <p:spPr>
            <a:xfrm>
              <a:off x="5311475" y="786000"/>
              <a:ext cx="416975" cy="417000"/>
            </a:xfrm>
            <a:custGeom>
              <a:avLst/>
              <a:gdLst/>
              <a:ahLst/>
              <a:cxnLst/>
              <a:rect l="l" t="t" r="r" b="b"/>
              <a:pathLst>
                <a:path w="16679" h="16680" extrusionOk="0">
                  <a:moveTo>
                    <a:pt x="8339" y="1"/>
                  </a:moveTo>
                  <a:cubicBezTo>
                    <a:pt x="3736" y="1"/>
                    <a:pt x="0" y="3737"/>
                    <a:pt x="0" y="8340"/>
                  </a:cubicBezTo>
                  <a:cubicBezTo>
                    <a:pt x="0" y="12943"/>
                    <a:pt x="3736" y="16679"/>
                    <a:pt x="8339" y="16679"/>
                  </a:cubicBezTo>
                  <a:cubicBezTo>
                    <a:pt x="12943" y="16679"/>
                    <a:pt x="16679" y="12943"/>
                    <a:pt x="16679" y="8340"/>
                  </a:cubicBezTo>
                  <a:cubicBezTo>
                    <a:pt x="16679" y="3737"/>
                    <a:pt x="12943" y="1"/>
                    <a:pt x="8339" y="1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26;p41">
              <a:extLst>
                <a:ext uri="{FF2B5EF4-FFF2-40B4-BE49-F238E27FC236}">
                  <a16:creationId xmlns:a16="http://schemas.microsoft.com/office/drawing/2014/main" id="{46B53FEC-FF74-9327-77FC-71E171558AC1}"/>
                </a:ext>
              </a:extLst>
            </p:cNvPr>
            <p:cNvSpPr/>
            <p:nvPr/>
          </p:nvSpPr>
          <p:spPr>
            <a:xfrm>
              <a:off x="5460725" y="867725"/>
              <a:ext cx="115950" cy="252700"/>
            </a:xfrm>
            <a:custGeom>
              <a:avLst/>
              <a:gdLst/>
              <a:ahLst/>
              <a:cxnLst/>
              <a:rect l="l" t="t" r="r" b="b"/>
              <a:pathLst>
                <a:path w="4638" h="10108" extrusionOk="0">
                  <a:moveTo>
                    <a:pt x="3237" y="1"/>
                  </a:moveTo>
                  <a:cubicBezTo>
                    <a:pt x="1736" y="1"/>
                    <a:pt x="1035" y="668"/>
                    <a:pt x="1035" y="1969"/>
                  </a:cubicBezTo>
                  <a:lnTo>
                    <a:pt x="1035" y="3303"/>
                  </a:lnTo>
                  <a:lnTo>
                    <a:pt x="1" y="3303"/>
                  </a:lnTo>
                  <a:lnTo>
                    <a:pt x="1" y="5038"/>
                  </a:lnTo>
                  <a:lnTo>
                    <a:pt x="1035" y="5038"/>
                  </a:lnTo>
                  <a:lnTo>
                    <a:pt x="1035" y="10108"/>
                  </a:lnTo>
                  <a:lnTo>
                    <a:pt x="3070" y="10108"/>
                  </a:lnTo>
                  <a:lnTo>
                    <a:pt x="3070" y="5004"/>
                  </a:lnTo>
                  <a:lnTo>
                    <a:pt x="4504" y="5004"/>
                  </a:lnTo>
                  <a:lnTo>
                    <a:pt x="4638" y="3303"/>
                  </a:lnTo>
                  <a:lnTo>
                    <a:pt x="3070" y="3303"/>
                  </a:lnTo>
                  <a:lnTo>
                    <a:pt x="3070" y="2336"/>
                  </a:lnTo>
                  <a:cubicBezTo>
                    <a:pt x="3070" y="1935"/>
                    <a:pt x="3170" y="1769"/>
                    <a:pt x="3537" y="1769"/>
                  </a:cubicBezTo>
                  <a:lnTo>
                    <a:pt x="4638" y="1769"/>
                  </a:lnTo>
                  <a:lnTo>
                    <a:pt x="4638" y="1"/>
                  </a:ln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27;p41">
              <a:extLst>
                <a:ext uri="{FF2B5EF4-FFF2-40B4-BE49-F238E27FC236}">
                  <a16:creationId xmlns:a16="http://schemas.microsoft.com/office/drawing/2014/main" id="{D43ED035-CA5D-CD4E-A99A-33BED94613AA}"/>
                </a:ext>
              </a:extLst>
            </p:cNvPr>
            <p:cNvSpPr/>
            <p:nvPr/>
          </p:nvSpPr>
          <p:spPr>
            <a:xfrm>
              <a:off x="2064150" y="4186775"/>
              <a:ext cx="416975" cy="416975"/>
            </a:xfrm>
            <a:custGeom>
              <a:avLst/>
              <a:gdLst/>
              <a:ahLst/>
              <a:cxnLst/>
              <a:rect l="l" t="t" r="r" b="b"/>
              <a:pathLst>
                <a:path w="16679" h="16679" extrusionOk="0">
                  <a:moveTo>
                    <a:pt x="8340" y="0"/>
                  </a:moveTo>
                  <a:cubicBezTo>
                    <a:pt x="3736" y="0"/>
                    <a:pt x="0" y="3736"/>
                    <a:pt x="0" y="8340"/>
                  </a:cubicBezTo>
                  <a:cubicBezTo>
                    <a:pt x="0" y="12943"/>
                    <a:pt x="3736" y="16679"/>
                    <a:pt x="8340" y="16679"/>
                  </a:cubicBezTo>
                  <a:cubicBezTo>
                    <a:pt x="12943" y="16679"/>
                    <a:pt x="16679" y="12943"/>
                    <a:pt x="16679" y="8340"/>
                  </a:cubicBezTo>
                  <a:cubicBezTo>
                    <a:pt x="16679" y="3736"/>
                    <a:pt x="12943" y="0"/>
                    <a:pt x="83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28;p41">
              <a:extLst>
                <a:ext uri="{FF2B5EF4-FFF2-40B4-BE49-F238E27FC236}">
                  <a16:creationId xmlns:a16="http://schemas.microsoft.com/office/drawing/2014/main" id="{D5CF647F-3BEF-FAFE-B565-165F2911DB93}"/>
                </a:ext>
              </a:extLst>
            </p:cNvPr>
            <p:cNvSpPr/>
            <p:nvPr/>
          </p:nvSpPr>
          <p:spPr>
            <a:xfrm>
              <a:off x="2161725" y="4303800"/>
              <a:ext cx="221850" cy="181425"/>
            </a:xfrm>
            <a:custGeom>
              <a:avLst/>
              <a:gdLst/>
              <a:ahLst/>
              <a:cxnLst/>
              <a:rect l="l" t="t" r="r" b="b"/>
              <a:pathLst>
                <a:path w="8874" h="7257" extrusionOk="0">
                  <a:moveTo>
                    <a:pt x="6160" y="0"/>
                  </a:moveTo>
                  <a:cubicBezTo>
                    <a:pt x="5086" y="0"/>
                    <a:pt x="4066" y="974"/>
                    <a:pt x="4370" y="2258"/>
                  </a:cubicBezTo>
                  <a:cubicBezTo>
                    <a:pt x="2902" y="2191"/>
                    <a:pt x="1535" y="1490"/>
                    <a:pt x="601" y="356"/>
                  </a:cubicBezTo>
                  <a:lnTo>
                    <a:pt x="601" y="356"/>
                  </a:lnTo>
                  <a:cubicBezTo>
                    <a:pt x="134" y="1190"/>
                    <a:pt x="367" y="2258"/>
                    <a:pt x="1168" y="2791"/>
                  </a:cubicBezTo>
                  <a:cubicBezTo>
                    <a:pt x="867" y="2791"/>
                    <a:pt x="601" y="2691"/>
                    <a:pt x="334" y="2558"/>
                  </a:cubicBezTo>
                  <a:lnTo>
                    <a:pt x="334" y="2558"/>
                  </a:lnTo>
                  <a:cubicBezTo>
                    <a:pt x="334" y="3425"/>
                    <a:pt x="934" y="4192"/>
                    <a:pt x="1801" y="4359"/>
                  </a:cubicBezTo>
                  <a:cubicBezTo>
                    <a:pt x="1654" y="4414"/>
                    <a:pt x="1497" y="4439"/>
                    <a:pt x="1341" y="4439"/>
                  </a:cubicBezTo>
                  <a:cubicBezTo>
                    <a:pt x="1214" y="4439"/>
                    <a:pt x="1087" y="4423"/>
                    <a:pt x="967" y="4393"/>
                  </a:cubicBezTo>
                  <a:lnTo>
                    <a:pt x="967" y="4393"/>
                  </a:lnTo>
                  <a:cubicBezTo>
                    <a:pt x="1201" y="5126"/>
                    <a:pt x="1901" y="5627"/>
                    <a:pt x="2669" y="5660"/>
                  </a:cubicBezTo>
                  <a:cubicBezTo>
                    <a:pt x="2007" y="6178"/>
                    <a:pt x="1196" y="6448"/>
                    <a:pt x="386" y="6448"/>
                  </a:cubicBezTo>
                  <a:cubicBezTo>
                    <a:pt x="257" y="6448"/>
                    <a:pt x="128" y="6441"/>
                    <a:pt x="0" y="6427"/>
                  </a:cubicBezTo>
                  <a:lnTo>
                    <a:pt x="0" y="6427"/>
                  </a:lnTo>
                  <a:cubicBezTo>
                    <a:pt x="889" y="6998"/>
                    <a:pt x="1848" y="7256"/>
                    <a:pt x="2783" y="7256"/>
                  </a:cubicBezTo>
                  <a:cubicBezTo>
                    <a:pt x="5562" y="7256"/>
                    <a:pt x="8122" y="4970"/>
                    <a:pt x="7972" y="1824"/>
                  </a:cubicBezTo>
                  <a:cubicBezTo>
                    <a:pt x="8339" y="1557"/>
                    <a:pt x="8640" y="1224"/>
                    <a:pt x="8873" y="890"/>
                  </a:cubicBezTo>
                  <a:lnTo>
                    <a:pt x="8873" y="890"/>
                  </a:lnTo>
                  <a:cubicBezTo>
                    <a:pt x="8540" y="1023"/>
                    <a:pt x="8206" y="1124"/>
                    <a:pt x="7839" y="1157"/>
                  </a:cubicBezTo>
                  <a:cubicBezTo>
                    <a:pt x="8206" y="923"/>
                    <a:pt x="8506" y="556"/>
                    <a:pt x="8640" y="156"/>
                  </a:cubicBezTo>
                  <a:lnTo>
                    <a:pt x="8640" y="156"/>
                  </a:lnTo>
                  <a:cubicBezTo>
                    <a:pt x="8273" y="356"/>
                    <a:pt x="7872" y="523"/>
                    <a:pt x="7472" y="590"/>
                  </a:cubicBezTo>
                  <a:cubicBezTo>
                    <a:pt x="7092" y="179"/>
                    <a:pt x="6621" y="0"/>
                    <a:pt x="616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1329;p41">
              <a:extLst>
                <a:ext uri="{FF2B5EF4-FFF2-40B4-BE49-F238E27FC236}">
                  <a16:creationId xmlns:a16="http://schemas.microsoft.com/office/drawing/2014/main" id="{95703158-15B3-480D-8906-57350F849BFC}"/>
                </a:ext>
              </a:extLst>
            </p:cNvPr>
            <p:cNvSpPr/>
            <p:nvPr/>
          </p:nvSpPr>
          <p:spPr>
            <a:xfrm>
              <a:off x="2199250" y="1716175"/>
              <a:ext cx="575150" cy="169350"/>
            </a:xfrm>
            <a:custGeom>
              <a:avLst/>
              <a:gdLst/>
              <a:ahLst/>
              <a:cxnLst/>
              <a:rect l="l" t="t" r="r" b="b"/>
              <a:pathLst>
                <a:path w="23006" h="6774" extrusionOk="0">
                  <a:moveTo>
                    <a:pt x="11650" y="0"/>
                  </a:moveTo>
                  <a:cubicBezTo>
                    <a:pt x="11090" y="0"/>
                    <a:pt x="10520" y="29"/>
                    <a:pt x="9941" y="87"/>
                  </a:cubicBezTo>
                  <a:cubicBezTo>
                    <a:pt x="6638" y="421"/>
                    <a:pt x="3503" y="1822"/>
                    <a:pt x="1034" y="4057"/>
                  </a:cubicBezTo>
                  <a:cubicBezTo>
                    <a:pt x="801" y="4223"/>
                    <a:pt x="601" y="4457"/>
                    <a:pt x="467" y="4690"/>
                  </a:cubicBezTo>
                  <a:cubicBezTo>
                    <a:pt x="0" y="5458"/>
                    <a:pt x="367" y="6425"/>
                    <a:pt x="1201" y="6658"/>
                  </a:cubicBezTo>
                  <a:cubicBezTo>
                    <a:pt x="1354" y="6706"/>
                    <a:pt x="1507" y="6729"/>
                    <a:pt x="1657" y="6729"/>
                  </a:cubicBezTo>
                  <a:cubicBezTo>
                    <a:pt x="2030" y="6729"/>
                    <a:pt x="2383" y="6587"/>
                    <a:pt x="2669" y="6325"/>
                  </a:cubicBezTo>
                  <a:cubicBezTo>
                    <a:pt x="3403" y="5691"/>
                    <a:pt x="4203" y="5124"/>
                    <a:pt x="5037" y="4590"/>
                  </a:cubicBezTo>
                  <a:cubicBezTo>
                    <a:pt x="6956" y="3419"/>
                    <a:pt x="9160" y="2788"/>
                    <a:pt x="11433" y="2788"/>
                  </a:cubicBezTo>
                  <a:cubicBezTo>
                    <a:pt x="11492" y="2788"/>
                    <a:pt x="11550" y="2788"/>
                    <a:pt x="11608" y="2789"/>
                  </a:cubicBezTo>
                  <a:lnTo>
                    <a:pt x="11942" y="2822"/>
                  </a:lnTo>
                  <a:cubicBezTo>
                    <a:pt x="14877" y="2889"/>
                    <a:pt x="17713" y="3956"/>
                    <a:pt x="19948" y="5858"/>
                  </a:cubicBezTo>
                  <a:cubicBezTo>
                    <a:pt x="20215" y="6091"/>
                    <a:pt x="20448" y="6325"/>
                    <a:pt x="20715" y="6492"/>
                  </a:cubicBezTo>
                  <a:cubicBezTo>
                    <a:pt x="20972" y="6687"/>
                    <a:pt x="21258" y="6774"/>
                    <a:pt x="21536" y="6774"/>
                  </a:cubicBezTo>
                  <a:cubicBezTo>
                    <a:pt x="22301" y="6774"/>
                    <a:pt x="23006" y="6114"/>
                    <a:pt x="22883" y="5257"/>
                  </a:cubicBezTo>
                  <a:cubicBezTo>
                    <a:pt x="22816" y="4790"/>
                    <a:pt x="22583" y="4357"/>
                    <a:pt x="22183" y="4090"/>
                  </a:cubicBezTo>
                  <a:cubicBezTo>
                    <a:pt x="19115" y="1431"/>
                    <a:pt x="15611" y="0"/>
                    <a:pt x="116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30;p41">
              <a:extLst>
                <a:ext uri="{FF2B5EF4-FFF2-40B4-BE49-F238E27FC236}">
                  <a16:creationId xmlns:a16="http://schemas.microsoft.com/office/drawing/2014/main" id="{BFA6B102-5321-94C3-D0F0-14304B73F078}"/>
                </a:ext>
              </a:extLst>
            </p:cNvPr>
            <p:cNvSpPr/>
            <p:nvPr/>
          </p:nvSpPr>
          <p:spPr>
            <a:xfrm>
              <a:off x="2279300" y="1832225"/>
              <a:ext cx="418650" cy="139650"/>
            </a:xfrm>
            <a:custGeom>
              <a:avLst/>
              <a:gdLst/>
              <a:ahLst/>
              <a:cxnLst/>
              <a:rect l="l" t="t" r="r" b="b"/>
              <a:pathLst>
                <a:path w="16746" h="5586" extrusionOk="0">
                  <a:moveTo>
                    <a:pt x="8383" y="1"/>
                  </a:moveTo>
                  <a:cubicBezTo>
                    <a:pt x="7070" y="1"/>
                    <a:pt x="5757" y="238"/>
                    <a:pt x="4504" y="715"/>
                  </a:cubicBezTo>
                  <a:cubicBezTo>
                    <a:pt x="3003" y="1249"/>
                    <a:pt x="1635" y="2116"/>
                    <a:pt x="534" y="3284"/>
                  </a:cubicBezTo>
                  <a:cubicBezTo>
                    <a:pt x="34" y="3784"/>
                    <a:pt x="0" y="4585"/>
                    <a:pt x="467" y="5119"/>
                  </a:cubicBezTo>
                  <a:cubicBezTo>
                    <a:pt x="734" y="5424"/>
                    <a:pt x="1121" y="5576"/>
                    <a:pt x="1509" y="5576"/>
                  </a:cubicBezTo>
                  <a:cubicBezTo>
                    <a:pt x="1800" y="5576"/>
                    <a:pt x="2092" y="5490"/>
                    <a:pt x="2335" y="5319"/>
                  </a:cubicBezTo>
                  <a:cubicBezTo>
                    <a:pt x="2569" y="5152"/>
                    <a:pt x="2802" y="4919"/>
                    <a:pt x="3036" y="4718"/>
                  </a:cubicBezTo>
                  <a:cubicBezTo>
                    <a:pt x="4589" y="3419"/>
                    <a:pt x="6489" y="2774"/>
                    <a:pt x="8388" y="2774"/>
                  </a:cubicBezTo>
                  <a:cubicBezTo>
                    <a:pt x="10486" y="2774"/>
                    <a:pt x="12582" y="3560"/>
                    <a:pt x="14211" y="5119"/>
                  </a:cubicBezTo>
                  <a:cubicBezTo>
                    <a:pt x="14477" y="5419"/>
                    <a:pt x="14844" y="5586"/>
                    <a:pt x="15278" y="5586"/>
                  </a:cubicBezTo>
                  <a:cubicBezTo>
                    <a:pt x="15812" y="5586"/>
                    <a:pt x="16312" y="5252"/>
                    <a:pt x="16512" y="4752"/>
                  </a:cubicBezTo>
                  <a:cubicBezTo>
                    <a:pt x="16746" y="4251"/>
                    <a:pt x="16612" y="3618"/>
                    <a:pt x="16212" y="3217"/>
                  </a:cubicBezTo>
                  <a:cubicBezTo>
                    <a:pt x="15311" y="2317"/>
                    <a:pt x="14277" y="1583"/>
                    <a:pt x="13143" y="1082"/>
                  </a:cubicBezTo>
                  <a:cubicBezTo>
                    <a:pt x="11631" y="363"/>
                    <a:pt x="10007" y="1"/>
                    <a:pt x="838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31;p41">
              <a:extLst>
                <a:ext uri="{FF2B5EF4-FFF2-40B4-BE49-F238E27FC236}">
                  <a16:creationId xmlns:a16="http://schemas.microsoft.com/office/drawing/2014/main" id="{D583CB46-C31D-1931-56E2-D0B2C085FAA0}"/>
                </a:ext>
              </a:extLst>
            </p:cNvPr>
            <p:cNvSpPr/>
            <p:nvPr/>
          </p:nvSpPr>
          <p:spPr>
            <a:xfrm>
              <a:off x="2351850" y="1947675"/>
              <a:ext cx="269375" cy="110400"/>
            </a:xfrm>
            <a:custGeom>
              <a:avLst/>
              <a:gdLst/>
              <a:ahLst/>
              <a:cxnLst/>
              <a:rect l="l" t="t" r="r" b="b"/>
              <a:pathLst>
                <a:path w="10775" h="4416" extrusionOk="0">
                  <a:moveTo>
                    <a:pt x="5438" y="0"/>
                  </a:moveTo>
                  <a:cubicBezTo>
                    <a:pt x="4604" y="0"/>
                    <a:pt x="3770" y="200"/>
                    <a:pt x="2969" y="534"/>
                  </a:cubicBezTo>
                  <a:cubicBezTo>
                    <a:pt x="2069" y="868"/>
                    <a:pt x="1268" y="1468"/>
                    <a:pt x="634" y="2235"/>
                  </a:cubicBezTo>
                  <a:cubicBezTo>
                    <a:pt x="1" y="3036"/>
                    <a:pt x="468" y="4237"/>
                    <a:pt x="1468" y="4403"/>
                  </a:cubicBezTo>
                  <a:cubicBezTo>
                    <a:pt x="1529" y="4411"/>
                    <a:pt x="1590" y="4415"/>
                    <a:pt x="1651" y="4415"/>
                  </a:cubicBezTo>
                  <a:cubicBezTo>
                    <a:pt x="2121" y="4415"/>
                    <a:pt x="2577" y="4191"/>
                    <a:pt x="2903" y="3836"/>
                  </a:cubicBezTo>
                  <a:cubicBezTo>
                    <a:pt x="3678" y="3149"/>
                    <a:pt x="4528" y="2771"/>
                    <a:pt x="5431" y="2771"/>
                  </a:cubicBezTo>
                  <a:cubicBezTo>
                    <a:pt x="5888" y="2771"/>
                    <a:pt x="6358" y="2868"/>
                    <a:pt x="6839" y="3069"/>
                  </a:cubicBezTo>
                  <a:cubicBezTo>
                    <a:pt x="7406" y="3336"/>
                    <a:pt x="7906" y="3703"/>
                    <a:pt x="8373" y="4103"/>
                  </a:cubicBezTo>
                  <a:cubicBezTo>
                    <a:pt x="8628" y="4313"/>
                    <a:pt x="8945" y="4416"/>
                    <a:pt x="9261" y="4416"/>
                  </a:cubicBezTo>
                  <a:cubicBezTo>
                    <a:pt x="9647" y="4416"/>
                    <a:pt x="10033" y="4263"/>
                    <a:pt x="10308" y="3970"/>
                  </a:cubicBezTo>
                  <a:cubicBezTo>
                    <a:pt x="10775" y="3436"/>
                    <a:pt x="10742" y="2602"/>
                    <a:pt x="10241" y="2102"/>
                  </a:cubicBezTo>
                  <a:cubicBezTo>
                    <a:pt x="9007" y="734"/>
                    <a:pt x="7272" y="0"/>
                    <a:pt x="54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32;p41">
              <a:extLst>
                <a:ext uri="{FF2B5EF4-FFF2-40B4-BE49-F238E27FC236}">
                  <a16:creationId xmlns:a16="http://schemas.microsoft.com/office/drawing/2014/main" id="{12F95405-C7DA-0737-AA64-8ADF1BF6D46A}"/>
                </a:ext>
              </a:extLst>
            </p:cNvPr>
            <p:cNvSpPr/>
            <p:nvPr/>
          </p:nvSpPr>
          <p:spPr>
            <a:xfrm>
              <a:off x="2446925" y="2067375"/>
              <a:ext cx="89200" cy="83800"/>
            </a:xfrm>
            <a:custGeom>
              <a:avLst/>
              <a:gdLst/>
              <a:ahLst/>
              <a:cxnLst/>
              <a:rect l="l" t="t" r="r" b="b"/>
              <a:pathLst>
                <a:path w="3568" h="3352" extrusionOk="0">
                  <a:moveTo>
                    <a:pt x="1894" y="1"/>
                  </a:moveTo>
                  <a:cubicBezTo>
                    <a:pt x="1820" y="1"/>
                    <a:pt x="1744" y="6"/>
                    <a:pt x="1668" y="16"/>
                  </a:cubicBezTo>
                  <a:cubicBezTo>
                    <a:pt x="767" y="16"/>
                    <a:pt x="34" y="783"/>
                    <a:pt x="34" y="1684"/>
                  </a:cubicBezTo>
                  <a:cubicBezTo>
                    <a:pt x="0" y="2618"/>
                    <a:pt x="767" y="3351"/>
                    <a:pt x="1701" y="3351"/>
                  </a:cubicBezTo>
                  <a:lnTo>
                    <a:pt x="1701" y="3318"/>
                  </a:lnTo>
                  <a:cubicBezTo>
                    <a:pt x="1760" y="3324"/>
                    <a:pt x="1819" y="3327"/>
                    <a:pt x="1877" y="3327"/>
                  </a:cubicBezTo>
                  <a:cubicBezTo>
                    <a:pt x="2801" y="3327"/>
                    <a:pt x="3567" y="2592"/>
                    <a:pt x="3536" y="1650"/>
                  </a:cubicBezTo>
                  <a:cubicBezTo>
                    <a:pt x="3536" y="726"/>
                    <a:pt x="2796" y="1"/>
                    <a:pt x="18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33;p41">
              <a:extLst>
                <a:ext uri="{FF2B5EF4-FFF2-40B4-BE49-F238E27FC236}">
                  <a16:creationId xmlns:a16="http://schemas.microsoft.com/office/drawing/2014/main" id="{2C35E112-E6A5-524E-A106-62F8FEDCD579}"/>
                </a:ext>
              </a:extLst>
            </p:cNvPr>
            <p:cNvSpPr/>
            <p:nvPr/>
          </p:nvSpPr>
          <p:spPr>
            <a:xfrm>
              <a:off x="2089175" y="2453025"/>
              <a:ext cx="305225" cy="371125"/>
            </a:xfrm>
            <a:custGeom>
              <a:avLst/>
              <a:gdLst/>
              <a:ahLst/>
              <a:cxnLst/>
              <a:rect l="l" t="t" r="r" b="b"/>
              <a:pathLst>
                <a:path w="12209" h="14845" extrusionOk="0">
                  <a:moveTo>
                    <a:pt x="6090" y="3915"/>
                  </a:moveTo>
                  <a:cubicBezTo>
                    <a:pt x="7205" y="3915"/>
                    <a:pt x="8273" y="4797"/>
                    <a:pt x="8273" y="6105"/>
                  </a:cubicBezTo>
                  <a:cubicBezTo>
                    <a:pt x="8273" y="7306"/>
                    <a:pt x="7305" y="8273"/>
                    <a:pt x="6104" y="8273"/>
                  </a:cubicBezTo>
                  <a:cubicBezTo>
                    <a:pt x="4170" y="8273"/>
                    <a:pt x="3202" y="5938"/>
                    <a:pt x="4570" y="4571"/>
                  </a:cubicBezTo>
                  <a:cubicBezTo>
                    <a:pt x="5013" y="4117"/>
                    <a:pt x="5557" y="3915"/>
                    <a:pt x="6090" y="3915"/>
                  </a:cubicBezTo>
                  <a:close/>
                  <a:moveTo>
                    <a:pt x="6104" y="1"/>
                  </a:moveTo>
                  <a:cubicBezTo>
                    <a:pt x="2735" y="1"/>
                    <a:pt x="0" y="2736"/>
                    <a:pt x="0" y="6105"/>
                  </a:cubicBezTo>
                  <a:cubicBezTo>
                    <a:pt x="0" y="9474"/>
                    <a:pt x="6104" y="14845"/>
                    <a:pt x="6104" y="14845"/>
                  </a:cubicBezTo>
                  <a:cubicBezTo>
                    <a:pt x="6104" y="14845"/>
                    <a:pt x="12209" y="9474"/>
                    <a:pt x="12209" y="6105"/>
                  </a:cubicBezTo>
                  <a:cubicBezTo>
                    <a:pt x="12209" y="2736"/>
                    <a:pt x="9473" y="1"/>
                    <a:pt x="6104" y="1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34;p41">
              <a:extLst>
                <a:ext uri="{FF2B5EF4-FFF2-40B4-BE49-F238E27FC236}">
                  <a16:creationId xmlns:a16="http://schemas.microsoft.com/office/drawing/2014/main" id="{C8D9F648-05A6-F973-A4DA-123F38704BAD}"/>
                </a:ext>
              </a:extLst>
            </p:cNvPr>
            <p:cNvSpPr/>
            <p:nvPr/>
          </p:nvSpPr>
          <p:spPr>
            <a:xfrm>
              <a:off x="2524475" y="3822350"/>
              <a:ext cx="304400" cy="371125"/>
            </a:xfrm>
            <a:custGeom>
              <a:avLst/>
              <a:gdLst/>
              <a:ahLst/>
              <a:cxnLst/>
              <a:rect l="l" t="t" r="r" b="b"/>
              <a:pathLst>
                <a:path w="12176" h="14845" extrusionOk="0">
                  <a:moveTo>
                    <a:pt x="6063" y="3930"/>
                  </a:moveTo>
                  <a:cubicBezTo>
                    <a:pt x="7186" y="3930"/>
                    <a:pt x="8262" y="4796"/>
                    <a:pt x="8240" y="6105"/>
                  </a:cubicBezTo>
                  <a:cubicBezTo>
                    <a:pt x="8240" y="7306"/>
                    <a:pt x="7272" y="8273"/>
                    <a:pt x="6071" y="8273"/>
                  </a:cubicBezTo>
                  <a:cubicBezTo>
                    <a:pt x="4137" y="8273"/>
                    <a:pt x="3169" y="5938"/>
                    <a:pt x="4537" y="4570"/>
                  </a:cubicBezTo>
                  <a:cubicBezTo>
                    <a:pt x="4979" y="4128"/>
                    <a:pt x="5527" y="3930"/>
                    <a:pt x="6063" y="3930"/>
                  </a:cubicBezTo>
                  <a:close/>
                  <a:moveTo>
                    <a:pt x="6071" y="0"/>
                  </a:moveTo>
                  <a:cubicBezTo>
                    <a:pt x="2702" y="34"/>
                    <a:pt x="0" y="2736"/>
                    <a:pt x="0" y="6105"/>
                  </a:cubicBezTo>
                  <a:cubicBezTo>
                    <a:pt x="0" y="9474"/>
                    <a:pt x="6105" y="14844"/>
                    <a:pt x="6105" y="14844"/>
                  </a:cubicBezTo>
                  <a:cubicBezTo>
                    <a:pt x="6105" y="14844"/>
                    <a:pt x="12176" y="9474"/>
                    <a:pt x="12176" y="6105"/>
                  </a:cubicBezTo>
                  <a:cubicBezTo>
                    <a:pt x="12176" y="2736"/>
                    <a:pt x="9441" y="0"/>
                    <a:pt x="6071" y="0"/>
                  </a:cubicBezTo>
                  <a:close/>
                </a:path>
              </a:pathLst>
            </a:custGeom>
            <a:solidFill>
              <a:srgbClr val="6453C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35;p41">
              <a:extLst>
                <a:ext uri="{FF2B5EF4-FFF2-40B4-BE49-F238E27FC236}">
                  <a16:creationId xmlns:a16="http://schemas.microsoft.com/office/drawing/2014/main" id="{0A0B888B-FA45-CDC9-CB93-9442B52D8762}"/>
                </a:ext>
              </a:extLst>
            </p:cNvPr>
            <p:cNvSpPr/>
            <p:nvPr/>
          </p:nvSpPr>
          <p:spPr>
            <a:xfrm>
              <a:off x="1515425" y="2823300"/>
              <a:ext cx="1160025" cy="1365175"/>
            </a:xfrm>
            <a:custGeom>
              <a:avLst/>
              <a:gdLst/>
              <a:ahLst/>
              <a:cxnLst/>
              <a:rect l="l" t="t" r="r" b="b"/>
              <a:pathLst>
                <a:path w="46401" h="54607" fill="none" extrusionOk="0">
                  <a:moveTo>
                    <a:pt x="29054" y="0"/>
                  </a:moveTo>
                  <a:lnTo>
                    <a:pt x="29054" y="4537"/>
                  </a:lnTo>
                  <a:cubicBezTo>
                    <a:pt x="29054" y="6238"/>
                    <a:pt x="27687" y="7606"/>
                    <a:pt x="25986" y="7606"/>
                  </a:cubicBezTo>
                  <a:lnTo>
                    <a:pt x="3303" y="7606"/>
                  </a:lnTo>
                  <a:cubicBezTo>
                    <a:pt x="1468" y="7606"/>
                    <a:pt x="0" y="9107"/>
                    <a:pt x="0" y="10908"/>
                  </a:cubicBezTo>
                  <a:lnTo>
                    <a:pt x="0" y="19047"/>
                  </a:lnTo>
                  <a:cubicBezTo>
                    <a:pt x="0" y="20882"/>
                    <a:pt x="1468" y="22350"/>
                    <a:pt x="3303" y="22350"/>
                  </a:cubicBezTo>
                  <a:lnTo>
                    <a:pt x="17546" y="22350"/>
                  </a:lnTo>
                  <a:cubicBezTo>
                    <a:pt x="19314" y="22350"/>
                    <a:pt x="20782" y="23784"/>
                    <a:pt x="20782" y="25585"/>
                  </a:cubicBezTo>
                  <a:lnTo>
                    <a:pt x="20782" y="31423"/>
                  </a:lnTo>
                  <a:cubicBezTo>
                    <a:pt x="20782" y="33191"/>
                    <a:pt x="19314" y="34659"/>
                    <a:pt x="17546" y="34659"/>
                  </a:cubicBezTo>
                  <a:lnTo>
                    <a:pt x="13910" y="34659"/>
                  </a:lnTo>
                  <a:cubicBezTo>
                    <a:pt x="12443" y="34659"/>
                    <a:pt x="11275" y="35826"/>
                    <a:pt x="11275" y="37260"/>
                  </a:cubicBezTo>
                  <a:lnTo>
                    <a:pt x="11275" y="37260"/>
                  </a:lnTo>
                  <a:cubicBezTo>
                    <a:pt x="11275" y="38728"/>
                    <a:pt x="12443" y="39896"/>
                    <a:pt x="13910" y="39896"/>
                  </a:cubicBezTo>
                  <a:lnTo>
                    <a:pt x="34792" y="39896"/>
                  </a:lnTo>
                  <a:cubicBezTo>
                    <a:pt x="36059" y="39896"/>
                    <a:pt x="37093" y="40930"/>
                    <a:pt x="37093" y="42197"/>
                  </a:cubicBezTo>
                  <a:lnTo>
                    <a:pt x="37093" y="51938"/>
                  </a:lnTo>
                  <a:cubicBezTo>
                    <a:pt x="37093" y="53439"/>
                    <a:pt x="38294" y="54606"/>
                    <a:pt x="39795" y="54606"/>
                  </a:cubicBezTo>
                  <a:lnTo>
                    <a:pt x="46400" y="54606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36;p41">
              <a:extLst>
                <a:ext uri="{FF2B5EF4-FFF2-40B4-BE49-F238E27FC236}">
                  <a16:creationId xmlns:a16="http://schemas.microsoft.com/office/drawing/2014/main" id="{BD60B28D-B495-CDE0-FA1F-FFD79ECC281E}"/>
                </a:ext>
              </a:extLst>
            </p:cNvPr>
            <p:cNvSpPr/>
            <p:nvPr/>
          </p:nvSpPr>
          <p:spPr>
            <a:xfrm>
              <a:off x="4531750" y="4434450"/>
              <a:ext cx="309400" cy="309425"/>
            </a:xfrm>
            <a:custGeom>
              <a:avLst/>
              <a:gdLst/>
              <a:ahLst/>
              <a:cxnLst/>
              <a:rect l="l" t="t" r="r" b="b"/>
              <a:pathLst>
                <a:path w="12376" h="12377" extrusionOk="0">
                  <a:moveTo>
                    <a:pt x="6171" y="0"/>
                  </a:moveTo>
                  <a:cubicBezTo>
                    <a:pt x="2769" y="0"/>
                    <a:pt x="0" y="2769"/>
                    <a:pt x="0" y="6172"/>
                  </a:cubicBezTo>
                  <a:cubicBezTo>
                    <a:pt x="0" y="9607"/>
                    <a:pt x="2769" y="12376"/>
                    <a:pt x="6171" y="12376"/>
                  </a:cubicBezTo>
                  <a:cubicBezTo>
                    <a:pt x="9607" y="12376"/>
                    <a:pt x="12376" y="9607"/>
                    <a:pt x="12376" y="6172"/>
                  </a:cubicBezTo>
                  <a:cubicBezTo>
                    <a:pt x="12376" y="2769"/>
                    <a:pt x="9607" y="0"/>
                    <a:pt x="61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37;p41">
              <a:extLst>
                <a:ext uri="{FF2B5EF4-FFF2-40B4-BE49-F238E27FC236}">
                  <a16:creationId xmlns:a16="http://schemas.microsoft.com/office/drawing/2014/main" id="{C7B10B6A-00C3-40E8-BE31-7C4689E5F59F}"/>
                </a:ext>
              </a:extLst>
            </p:cNvPr>
            <p:cNvSpPr/>
            <p:nvPr/>
          </p:nvSpPr>
          <p:spPr>
            <a:xfrm>
              <a:off x="4621800" y="4517850"/>
              <a:ext cx="51725" cy="148450"/>
            </a:xfrm>
            <a:custGeom>
              <a:avLst/>
              <a:gdLst/>
              <a:ahLst/>
              <a:cxnLst/>
              <a:rect l="l" t="t" r="r" b="b"/>
              <a:pathLst>
                <a:path w="2069" h="5938" extrusionOk="0">
                  <a:moveTo>
                    <a:pt x="1" y="0"/>
                  </a:moveTo>
                  <a:lnTo>
                    <a:pt x="1" y="5938"/>
                  </a:lnTo>
                  <a:lnTo>
                    <a:pt x="2069" y="5938"/>
                  </a:lnTo>
                  <a:lnTo>
                    <a:pt x="2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38;p41">
              <a:extLst>
                <a:ext uri="{FF2B5EF4-FFF2-40B4-BE49-F238E27FC236}">
                  <a16:creationId xmlns:a16="http://schemas.microsoft.com/office/drawing/2014/main" id="{9E5122F3-E9A1-5B89-FDE6-A6003376AE25}"/>
                </a:ext>
              </a:extLst>
            </p:cNvPr>
            <p:cNvSpPr/>
            <p:nvPr/>
          </p:nvSpPr>
          <p:spPr>
            <a:xfrm>
              <a:off x="4701850" y="4517850"/>
              <a:ext cx="51750" cy="148450"/>
            </a:xfrm>
            <a:custGeom>
              <a:avLst/>
              <a:gdLst/>
              <a:ahLst/>
              <a:cxnLst/>
              <a:rect l="l" t="t" r="r" b="b"/>
              <a:pathLst>
                <a:path w="2070" h="5938" extrusionOk="0">
                  <a:moveTo>
                    <a:pt x="1" y="0"/>
                  </a:moveTo>
                  <a:lnTo>
                    <a:pt x="1" y="5938"/>
                  </a:lnTo>
                  <a:lnTo>
                    <a:pt x="2069" y="5938"/>
                  </a:lnTo>
                  <a:lnTo>
                    <a:pt x="2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39;p41">
              <a:extLst>
                <a:ext uri="{FF2B5EF4-FFF2-40B4-BE49-F238E27FC236}">
                  <a16:creationId xmlns:a16="http://schemas.microsoft.com/office/drawing/2014/main" id="{DD15BD63-FFF7-750D-5363-9CAD8DDFDA94}"/>
                </a:ext>
              </a:extLst>
            </p:cNvPr>
            <p:cNvSpPr/>
            <p:nvPr/>
          </p:nvSpPr>
          <p:spPr>
            <a:xfrm>
              <a:off x="4918675" y="4434450"/>
              <a:ext cx="309425" cy="309425"/>
            </a:xfrm>
            <a:custGeom>
              <a:avLst/>
              <a:gdLst/>
              <a:ahLst/>
              <a:cxnLst/>
              <a:rect l="l" t="t" r="r" b="b"/>
              <a:pathLst>
                <a:path w="12377" h="12377" extrusionOk="0">
                  <a:moveTo>
                    <a:pt x="6172" y="0"/>
                  </a:moveTo>
                  <a:cubicBezTo>
                    <a:pt x="2769" y="0"/>
                    <a:pt x="1" y="2769"/>
                    <a:pt x="1" y="6172"/>
                  </a:cubicBezTo>
                  <a:cubicBezTo>
                    <a:pt x="1" y="9607"/>
                    <a:pt x="2769" y="12376"/>
                    <a:pt x="6172" y="12376"/>
                  </a:cubicBezTo>
                  <a:cubicBezTo>
                    <a:pt x="9574" y="12376"/>
                    <a:pt x="12376" y="9607"/>
                    <a:pt x="12376" y="6172"/>
                  </a:cubicBezTo>
                  <a:cubicBezTo>
                    <a:pt x="12376" y="2769"/>
                    <a:pt x="9574" y="0"/>
                    <a:pt x="61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0;p41">
              <a:extLst>
                <a:ext uri="{FF2B5EF4-FFF2-40B4-BE49-F238E27FC236}">
                  <a16:creationId xmlns:a16="http://schemas.microsoft.com/office/drawing/2014/main" id="{4AA9B73C-5A3F-61CE-17B3-14E82179DAEE}"/>
                </a:ext>
              </a:extLst>
            </p:cNvPr>
            <p:cNvSpPr/>
            <p:nvPr/>
          </p:nvSpPr>
          <p:spPr>
            <a:xfrm>
              <a:off x="4985400" y="4517850"/>
              <a:ext cx="51725" cy="148450"/>
            </a:xfrm>
            <a:custGeom>
              <a:avLst/>
              <a:gdLst/>
              <a:ahLst/>
              <a:cxnLst/>
              <a:rect l="l" t="t" r="r" b="b"/>
              <a:pathLst>
                <a:path w="2069" h="5938" extrusionOk="0">
                  <a:moveTo>
                    <a:pt x="0" y="0"/>
                  </a:moveTo>
                  <a:lnTo>
                    <a:pt x="0" y="5938"/>
                  </a:lnTo>
                  <a:lnTo>
                    <a:pt x="2069" y="5938"/>
                  </a:lnTo>
                  <a:lnTo>
                    <a:pt x="2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41;p41">
              <a:extLst>
                <a:ext uri="{FF2B5EF4-FFF2-40B4-BE49-F238E27FC236}">
                  <a16:creationId xmlns:a16="http://schemas.microsoft.com/office/drawing/2014/main" id="{903617E2-CE3F-B429-E6AB-46BA607D2C6F}"/>
                </a:ext>
              </a:extLst>
            </p:cNvPr>
            <p:cNvSpPr/>
            <p:nvPr/>
          </p:nvSpPr>
          <p:spPr>
            <a:xfrm>
              <a:off x="5069625" y="4523675"/>
              <a:ext cx="111775" cy="137625"/>
            </a:xfrm>
            <a:custGeom>
              <a:avLst/>
              <a:gdLst/>
              <a:ahLst/>
              <a:cxnLst/>
              <a:rect l="l" t="t" r="r" b="b"/>
              <a:pathLst>
                <a:path w="4471" h="5505" extrusionOk="0">
                  <a:moveTo>
                    <a:pt x="0" y="1"/>
                  </a:moveTo>
                  <a:lnTo>
                    <a:pt x="0" y="5505"/>
                  </a:lnTo>
                  <a:lnTo>
                    <a:pt x="4470" y="27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42;p41">
              <a:extLst>
                <a:ext uri="{FF2B5EF4-FFF2-40B4-BE49-F238E27FC236}">
                  <a16:creationId xmlns:a16="http://schemas.microsoft.com/office/drawing/2014/main" id="{B73B96CA-D0D7-DD0A-E7C3-3DB3A0787801}"/>
                </a:ext>
              </a:extLst>
            </p:cNvPr>
            <p:cNvSpPr/>
            <p:nvPr/>
          </p:nvSpPr>
          <p:spPr>
            <a:xfrm>
              <a:off x="4126450" y="4434450"/>
              <a:ext cx="309425" cy="309425"/>
            </a:xfrm>
            <a:custGeom>
              <a:avLst/>
              <a:gdLst/>
              <a:ahLst/>
              <a:cxnLst/>
              <a:rect l="l" t="t" r="r" b="b"/>
              <a:pathLst>
                <a:path w="12377" h="12377" extrusionOk="0">
                  <a:moveTo>
                    <a:pt x="6205" y="0"/>
                  </a:moveTo>
                  <a:cubicBezTo>
                    <a:pt x="2769" y="0"/>
                    <a:pt x="1" y="2769"/>
                    <a:pt x="1" y="6172"/>
                  </a:cubicBezTo>
                  <a:cubicBezTo>
                    <a:pt x="1" y="9607"/>
                    <a:pt x="2769" y="12376"/>
                    <a:pt x="6205" y="12376"/>
                  </a:cubicBezTo>
                  <a:cubicBezTo>
                    <a:pt x="9607" y="12376"/>
                    <a:pt x="12376" y="9607"/>
                    <a:pt x="12376" y="6172"/>
                  </a:cubicBezTo>
                  <a:cubicBezTo>
                    <a:pt x="12376" y="2769"/>
                    <a:pt x="9607" y="0"/>
                    <a:pt x="620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43;p41">
              <a:extLst>
                <a:ext uri="{FF2B5EF4-FFF2-40B4-BE49-F238E27FC236}">
                  <a16:creationId xmlns:a16="http://schemas.microsoft.com/office/drawing/2014/main" id="{23A23A35-1B3F-F6E2-957C-C531B6E536B9}"/>
                </a:ext>
              </a:extLst>
            </p:cNvPr>
            <p:cNvSpPr/>
            <p:nvPr/>
          </p:nvSpPr>
          <p:spPr>
            <a:xfrm>
              <a:off x="4317425" y="4517850"/>
              <a:ext cx="51725" cy="148450"/>
            </a:xfrm>
            <a:custGeom>
              <a:avLst/>
              <a:gdLst/>
              <a:ahLst/>
              <a:cxnLst/>
              <a:rect l="l" t="t" r="r" b="b"/>
              <a:pathLst>
                <a:path w="2069" h="5938" extrusionOk="0">
                  <a:moveTo>
                    <a:pt x="0" y="0"/>
                  </a:moveTo>
                  <a:lnTo>
                    <a:pt x="0" y="5938"/>
                  </a:lnTo>
                  <a:lnTo>
                    <a:pt x="2068" y="5938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44;p41">
              <a:extLst>
                <a:ext uri="{FF2B5EF4-FFF2-40B4-BE49-F238E27FC236}">
                  <a16:creationId xmlns:a16="http://schemas.microsoft.com/office/drawing/2014/main" id="{378C31E7-9C06-7649-C608-4A248FF92C7E}"/>
                </a:ext>
              </a:extLst>
            </p:cNvPr>
            <p:cNvSpPr/>
            <p:nvPr/>
          </p:nvSpPr>
          <p:spPr>
            <a:xfrm>
              <a:off x="4173150" y="4523675"/>
              <a:ext cx="111775" cy="137625"/>
            </a:xfrm>
            <a:custGeom>
              <a:avLst/>
              <a:gdLst/>
              <a:ahLst/>
              <a:cxnLst/>
              <a:rect l="l" t="t" r="r" b="b"/>
              <a:pathLst>
                <a:path w="4471" h="5505" extrusionOk="0">
                  <a:moveTo>
                    <a:pt x="4470" y="1"/>
                  </a:moveTo>
                  <a:lnTo>
                    <a:pt x="1" y="2736"/>
                  </a:lnTo>
                  <a:lnTo>
                    <a:pt x="4470" y="5505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45;p41">
              <a:extLst>
                <a:ext uri="{FF2B5EF4-FFF2-40B4-BE49-F238E27FC236}">
                  <a16:creationId xmlns:a16="http://schemas.microsoft.com/office/drawing/2014/main" id="{DF54972B-F218-4633-3A85-9F597A79032F}"/>
                </a:ext>
              </a:extLst>
            </p:cNvPr>
            <p:cNvSpPr/>
            <p:nvPr/>
          </p:nvSpPr>
          <p:spPr>
            <a:xfrm>
              <a:off x="5240575" y="3829025"/>
              <a:ext cx="452025" cy="401975"/>
            </a:xfrm>
            <a:custGeom>
              <a:avLst/>
              <a:gdLst/>
              <a:ahLst/>
              <a:cxnLst/>
              <a:rect l="l" t="t" r="r" b="b"/>
              <a:pathLst>
                <a:path w="18081" h="16079" extrusionOk="0">
                  <a:moveTo>
                    <a:pt x="1402" y="0"/>
                  </a:moveTo>
                  <a:cubicBezTo>
                    <a:pt x="634" y="0"/>
                    <a:pt x="1" y="601"/>
                    <a:pt x="1" y="1368"/>
                  </a:cubicBezTo>
                  <a:lnTo>
                    <a:pt x="1" y="14711"/>
                  </a:lnTo>
                  <a:cubicBezTo>
                    <a:pt x="1" y="15478"/>
                    <a:pt x="634" y="16078"/>
                    <a:pt x="1402" y="16078"/>
                  </a:cubicBezTo>
                  <a:lnTo>
                    <a:pt x="16713" y="16078"/>
                  </a:lnTo>
                  <a:cubicBezTo>
                    <a:pt x="17480" y="16078"/>
                    <a:pt x="18080" y="15478"/>
                    <a:pt x="18080" y="14711"/>
                  </a:cubicBezTo>
                  <a:lnTo>
                    <a:pt x="18080" y="1368"/>
                  </a:lnTo>
                  <a:cubicBezTo>
                    <a:pt x="18080" y="601"/>
                    <a:pt x="17480" y="0"/>
                    <a:pt x="16713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46;p41">
              <a:extLst>
                <a:ext uri="{FF2B5EF4-FFF2-40B4-BE49-F238E27FC236}">
                  <a16:creationId xmlns:a16="http://schemas.microsoft.com/office/drawing/2014/main" id="{922537F5-C44E-7244-486C-903CA53F58D2}"/>
                </a:ext>
              </a:extLst>
            </p:cNvPr>
            <p:cNvSpPr/>
            <p:nvPr/>
          </p:nvSpPr>
          <p:spPr>
            <a:xfrm>
              <a:off x="5359825" y="3951100"/>
              <a:ext cx="233525" cy="206200"/>
            </a:xfrm>
            <a:custGeom>
              <a:avLst/>
              <a:gdLst/>
              <a:ahLst/>
              <a:cxnLst/>
              <a:rect l="l" t="t" r="r" b="b"/>
              <a:pathLst>
                <a:path w="9341" h="8248" extrusionOk="0">
                  <a:moveTo>
                    <a:pt x="4665" y="0"/>
                  </a:moveTo>
                  <a:cubicBezTo>
                    <a:pt x="3819" y="0"/>
                    <a:pt x="2967" y="256"/>
                    <a:pt x="2236" y="788"/>
                  </a:cubicBezTo>
                  <a:cubicBezTo>
                    <a:pt x="401" y="2122"/>
                    <a:pt x="1" y="4691"/>
                    <a:pt x="1335" y="6559"/>
                  </a:cubicBezTo>
                  <a:cubicBezTo>
                    <a:pt x="2138" y="7663"/>
                    <a:pt x="3399" y="8247"/>
                    <a:pt x="4677" y="8247"/>
                  </a:cubicBezTo>
                  <a:cubicBezTo>
                    <a:pt x="5522" y="8247"/>
                    <a:pt x="6375" y="7991"/>
                    <a:pt x="7106" y="7459"/>
                  </a:cubicBezTo>
                  <a:cubicBezTo>
                    <a:pt x="8940" y="6125"/>
                    <a:pt x="9341" y="3523"/>
                    <a:pt x="8006" y="1689"/>
                  </a:cubicBezTo>
                  <a:cubicBezTo>
                    <a:pt x="7204" y="585"/>
                    <a:pt x="5942" y="0"/>
                    <a:pt x="46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47;p41">
              <a:extLst>
                <a:ext uri="{FF2B5EF4-FFF2-40B4-BE49-F238E27FC236}">
                  <a16:creationId xmlns:a16="http://schemas.microsoft.com/office/drawing/2014/main" id="{43C8A5AC-963B-1734-3199-CB2FB3AA98DE}"/>
                </a:ext>
              </a:extLst>
            </p:cNvPr>
            <p:cNvSpPr/>
            <p:nvPr/>
          </p:nvSpPr>
          <p:spPr>
            <a:xfrm>
              <a:off x="5546625" y="3853625"/>
              <a:ext cx="96775" cy="82150"/>
            </a:xfrm>
            <a:custGeom>
              <a:avLst/>
              <a:gdLst/>
              <a:ahLst/>
              <a:cxnLst/>
              <a:rect l="l" t="t" r="r" b="b"/>
              <a:pathLst>
                <a:path w="3871" h="3286" extrusionOk="0">
                  <a:moveTo>
                    <a:pt x="2190" y="0"/>
                  </a:moveTo>
                  <a:cubicBezTo>
                    <a:pt x="1783" y="0"/>
                    <a:pt x="1369" y="150"/>
                    <a:pt x="1035" y="484"/>
                  </a:cubicBezTo>
                  <a:cubicBezTo>
                    <a:pt x="1" y="1518"/>
                    <a:pt x="735" y="3286"/>
                    <a:pt x="2202" y="3286"/>
                  </a:cubicBezTo>
                  <a:cubicBezTo>
                    <a:pt x="3136" y="3286"/>
                    <a:pt x="3870" y="2552"/>
                    <a:pt x="3870" y="1651"/>
                  </a:cubicBezTo>
                  <a:cubicBezTo>
                    <a:pt x="3870" y="658"/>
                    <a:pt x="3045" y="0"/>
                    <a:pt x="21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48;p41">
              <a:extLst>
                <a:ext uri="{FF2B5EF4-FFF2-40B4-BE49-F238E27FC236}">
                  <a16:creationId xmlns:a16="http://schemas.microsoft.com/office/drawing/2014/main" id="{0D085373-DC84-ED90-7229-751B2B0B8933}"/>
                </a:ext>
              </a:extLst>
            </p:cNvPr>
            <p:cNvSpPr/>
            <p:nvPr/>
          </p:nvSpPr>
          <p:spPr>
            <a:xfrm>
              <a:off x="4490050" y="3568000"/>
              <a:ext cx="452000" cy="402800"/>
            </a:xfrm>
            <a:custGeom>
              <a:avLst/>
              <a:gdLst/>
              <a:ahLst/>
              <a:cxnLst/>
              <a:rect l="l" t="t" r="r" b="b"/>
              <a:pathLst>
                <a:path w="18080" h="16112" extrusionOk="0">
                  <a:moveTo>
                    <a:pt x="1368" y="0"/>
                  </a:moveTo>
                  <a:cubicBezTo>
                    <a:pt x="601" y="0"/>
                    <a:pt x="0" y="634"/>
                    <a:pt x="0" y="1401"/>
                  </a:cubicBezTo>
                  <a:lnTo>
                    <a:pt x="0" y="14711"/>
                  </a:lnTo>
                  <a:cubicBezTo>
                    <a:pt x="0" y="15478"/>
                    <a:pt x="601" y="16112"/>
                    <a:pt x="1368" y="16112"/>
                  </a:cubicBezTo>
                  <a:lnTo>
                    <a:pt x="16679" y="16112"/>
                  </a:lnTo>
                  <a:cubicBezTo>
                    <a:pt x="17446" y="16112"/>
                    <a:pt x="18080" y="15478"/>
                    <a:pt x="18080" y="14711"/>
                  </a:cubicBezTo>
                  <a:lnTo>
                    <a:pt x="18080" y="1401"/>
                  </a:lnTo>
                  <a:cubicBezTo>
                    <a:pt x="18080" y="634"/>
                    <a:pt x="17446" y="0"/>
                    <a:pt x="16679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9;p41">
              <a:extLst>
                <a:ext uri="{FF2B5EF4-FFF2-40B4-BE49-F238E27FC236}">
                  <a16:creationId xmlns:a16="http://schemas.microsoft.com/office/drawing/2014/main" id="{13A13B06-4042-13F5-A7A1-B4CF05E63928}"/>
                </a:ext>
              </a:extLst>
            </p:cNvPr>
            <p:cNvSpPr/>
            <p:nvPr/>
          </p:nvSpPr>
          <p:spPr>
            <a:xfrm>
              <a:off x="4628475" y="3646375"/>
              <a:ext cx="219350" cy="252725"/>
            </a:xfrm>
            <a:custGeom>
              <a:avLst/>
              <a:gdLst/>
              <a:ahLst/>
              <a:cxnLst/>
              <a:rect l="l" t="t" r="r" b="b"/>
              <a:pathLst>
                <a:path w="8774" h="10109" extrusionOk="0">
                  <a:moveTo>
                    <a:pt x="1" y="1"/>
                  </a:moveTo>
                  <a:lnTo>
                    <a:pt x="1" y="10108"/>
                  </a:lnTo>
                  <a:lnTo>
                    <a:pt x="8773" y="50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50;p41">
              <a:extLst>
                <a:ext uri="{FF2B5EF4-FFF2-40B4-BE49-F238E27FC236}">
                  <a16:creationId xmlns:a16="http://schemas.microsoft.com/office/drawing/2014/main" id="{E001EABB-54D8-C6A3-4309-9AD2E1437A25}"/>
                </a:ext>
              </a:extLst>
            </p:cNvPr>
            <p:cNvSpPr/>
            <p:nvPr/>
          </p:nvSpPr>
          <p:spPr>
            <a:xfrm>
              <a:off x="5024600" y="2971725"/>
              <a:ext cx="678000" cy="387825"/>
            </a:xfrm>
            <a:custGeom>
              <a:avLst/>
              <a:gdLst/>
              <a:ahLst/>
              <a:cxnLst/>
              <a:rect l="l" t="t" r="r" b="b"/>
              <a:pathLst>
                <a:path w="27120" h="15513" extrusionOk="0">
                  <a:moveTo>
                    <a:pt x="0" y="1"/>
                  </a:moveTo>
                  <a:lnTo>
                    <a:pt x="3569" y="15512"/>
                  </a:lnTo>
                  <a:lnTo>
                    <a:pt x="27120" y="15512"/>
                  </a:lnTo>
                  <a:lnTo>
                    <a:pt x="23550" y="1"/>
                  </a:lnTo>
                  <a:close/>
                </a:path>
              </a:pathLst>
            </a:custGeom>
            <a:solidFill>
              <a:srgbClr val="6453C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51;p41">
              <a:extLst>
                <a:ext uri="{FF2B5EF4-FFF2-40B4-BE49-F238E27FC236}">
                  <a16:creationId xmlns:a16="http://schemas.microsoft.com/office/drawing/2014/main" id="{E1823762-BD02-7752-BC2D-9957F11B20E6}"/>
                </a:ext>
              </a:extLst>
            </p:cNvPr>
            <p:cNvSpPr/>
            <p:nvPr/>
          </p:nvSpPr>
          <p:spPr>
            <a:xfrm>
              <a:off x="5140500" y="2883350"/>
              <a:ext cx="562925" cy="442000"/>
            </a:xfrm>
            <a:custGeom>
              <a:avLst/>
              <a:gdLst/>
              <a:ahLst/>
              <a:cxnLst/>
              <a:rect l="l" t="t" r="r" b="b"/>
              <a:pathLst>
                <a:path w="22517" h="17680" extrusionOk="0">
                  <a:moveTo>
                    <a:pt x="1" y="0"/>
                  </a:moveTo>
                  <a:lnTo>
                    <a:pt x="1" y="17679"/>
                  </a:lnTo>
                  <a:lnTo>
                    <a:pt x="22517" y="17679"/>
                  </a:lnTo>
                  <a:lnTo>
                    <a:pt x="22517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52;p41">
              <a:extLst>
                <a:ext uri="{FF2B5EF4-FFF2-40B4-BE49-F238E27FC236}">
                  <a16:creationId xmlns:a16="http://schemas.microsoft.com/office/drawing/2014/main" id="{C43CDB1D-B977-017A-35F3-19CEC55DADBB}"/>
                </a:ext>
              </a:extLst>
            </p:cNvPr>
            <p:cNvSpPr/>
            <p:nvPr/>
          </p:nvSpPr>
          <p:spPr>
            <a:xfrm>
              <a:off x="5114650" y="2910850"/>
              <a:ext cx="563775" cy="442025"/>
            </a:xfrm>
            <a:custGeom>
              <a:avLst/>
              <a:gdLst/>
              <a:ahLst/>
              <a:cxnLst/>
              <a:rect l="l" t="t" r="r" b="b"/>
              <a:pathLst>
                <a:path w="22551" h="17681" extrusionOk="0">
                  <a:moveTo>
                    <a:pt x="1" y="1"/>
                  </a:moveTo>
                  <a:lnTo>
                    <a:pt x="1" y="17680"/>
                  </a:lnTo>
                  <a:lnTo>
                    <a:pt x="22550" y="17680"/>
                  </a:lnTo>
                  <a:lnTo>
                    <a:pt x="22550" y="1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53;p41">
              <a:extLst>
                <a:ext uri="{FF2B5EF4-FFF2-40B4-BE49-F238E27FC236}">
                  <a16:creationId xmlns:a16="http://schemas.microsoft.com/office/drawing/2014/main" id="{DE49E0DB-CC70-354B-E9A7-D6D35D4FFD59}"/>
                </a:ext>
              </a:extLst>
            </p:cNvPr>
            <p:cNvSpPr/>
            <p:nvPr/>
          </p:nvSpPr>
          <p:spPr>
            <a:xfrm>
              <a:off x="5113825" y="2926700"/>
              <a:ext cx="609625" cy="432850"/>
            </a:xfrm>
            <a:custGeom>
              <a:avLst/>
              <a:gdLst/>
              <a:ahLst/>
              <a:cxnLst/>
              <a:rect l="l" t="t" r="r" b="b"/>
              <a:pathLst>
                <a:path w="24385" h="17314" extrusionOk="0">
                  <a:moveTo>
                    <a:pt x="14711" y="1"/>
                  </a:moveTo>
                  <a:lnTo>
                    <a:pt x="13377" y="901"/>
                  </a:lnTo>
                  <a:lnTo>
                    <a:pt x="1568" y="901"/>
                  </a:lnTo>
                  <a:lnTo>
                    <a:pt x="0" y="17313"/>
                  </a:lnTo>
                  <a:lnTo>
                    <a:pt x="23551" y="17313"/>
                  </a:lnTo>
                  <a:lnTo>
                    <a:pt x="24384" y="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54;p41">
              <a:extLst>
                <a:ext uri="{FF2B5EF4-FFF2-40B4-BE49-F238E27FC236}">
                  <a16:creationId xmlns:a16="http://schemas.microsoft.com/office/drawing/2014/main" id="{FA953533-C55A-C61D-D5CF-01B81FDC1E8B}"/>
                </a:ext>
              </a:extLst>
            </p:cNvPr>
            <p:cNvSpPr/>
            <p:nvPr/>
          </p:nvSpPr>
          <p:spPr>
            <a:xfrm>
              <a:off x="5340650" y="3006750"/>
              <a:ext cx="198500" cy="262725"/>
            </a:xfrm>
            <a:custGeom>
              <a:avLst/>
              <a:gdLst/>
              <a:ahLst/>
              <a:cxnLst/>
              <a:rect l="l" t="t" r="r" b="b"/>
              <a:pathLst>
                <a:path w="7940" h="10509" extrusionOk="0">
                  <a:moveTo>
                    <a:pt x="3970" y="1"/>
                  </a:moveTo>
                  <a:lnTo>
                    <a:pt x="1" y="6039"/>
                  </a:lnTo>
                  <a:lnTo>
                    <a:pt x="2202" y="6039"/>
                  </a:lnTo>
                  <a:lnTo>
                    <a:pt x="2202" y="10508"/>
                  </a:lnTo>
                  <a:lnTo>
                    <a:pt x="5738" y="10508"/>
                  </a:lnTo>
                  <a:lnTo>
                    <a:pt x="5738" y="6039"/>
                  </a:lnTo>
                  <a:lnTo>
                    <a:pt x="7940" y="6039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55;p41">
              <a:extLst>
                <a:ext uri="{FF2B5EF4-FFF2-40B4-BE49-F238E27FC236}">
                  <a16:creationId xmlns:a16="http://schemas.microsoft.com/office/drawing/2014/main" id="{95F93223-14D5-2CCA-CB04-F6216F107053}"/>
                </a:ext>
              </a:extLst>
            </p:cNvPr>
            <p:cNvSpPr/>
            <p:nvPr/>
          </p:nvSpPr>
          <p:spPr>
            <a:xfrm>
              <a:off x="2586175" y="3129350"/>
              <a:ext cx="452025" cy="474525"/>
            </a:xfrm>
            <a:custGeom>
              <a:avLst/>
              <a:gdLst/>
              <a:ahLst/>
              <a:cxnLst/>
              <a:rect l="l" t="t" r="r" b="b"/>
              <a:pathLst>
                <a:path w="18081" h="18981" extrusionOk="0">
                  <a:moveTo>
                    <a:pt x="1369" y="0"/>
                  </a:moveTo>
                  <a:cubicBezTo>
                    <a:pt x="601" y="0"/>
                    <a:pt x="1" y="601"/>
                    <a:pt x="1" y="1368"/>
                  </a:cubicBezTo>
                  <a:lnTo>
                    <a:pt x="1" y="14678"/>
                  </a:lnTo>
                  <a:cubicBezTo>
                    <a:pt x="1" y="15445"/>
                    <a:pt x="601" y="16079"/>
                    <a:pt x="1369" y="16079"/>
                  </a:cubicBezTo>
                  <a:lnTo>
                    <a:pt x="7339" y="16079"/>
                  </a:lnTo>
                  <a:lnTo>
                    <a:pt x="9041" y="18981"/>
                  </a:lnTo>
                  <a:lnTo>
                    <a:pt x="10742" y="16079"/>
                  </a:lnTo>
                  <a:lnTo>
                    <a:pt x="16713" y="16079"/>
                  </a:lnTo>
                  <a:cubicBezTo>
                    <a:pt x="17480" y="16079"/>
                    <a:pt x="18080" y="15445"/>
                    <a:pt x="18080" y="14678"/>
                  </a:cubicBezTo>
                  <a:lnTo>
                    <a:pt x="18080" y="1368"/>
                  </a:lnTo>
                  <a:cubicBezTo>
                    <a:pt x="18080" y="601"/>
                    <a:pt x="17480" y="0"/>
                    <a:pt x="16713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56;p41">
              <a:extLst>
                <a:ext uri="{FF2B5EF4-FFF2-40B4-BE49-F238E27FC236}">
                  <a16:creationId xmlns:a16="http://schemas.microsoft.com/office/drawing/2014/main" id="{3847B663-01BE-7402-25CC-9A4E5DDDD763}"/>
                </a:ext>
              </a:extLst>
            </p:cNvPr>
            <p:cNvSpPr/>
            <p:nvPr/>
          </p:nvSpPr>
          <p:spPr>
            <a:xfrm>
              <a:off x="2644550" y="3206075"/>
              <a:ext cx="333300" cy="246875"/>
            </a:xfrm>
            <a:custGeom>
              <a:avLst/>
              <a:gdLst/>
              <a:ahLst/>
              <a:cxnLst/>
              <a:rect l="l" t="t" r="r" b="b"/>
              <a:pathLst>
                <a:path w="13332" h="9875" extrusionOk="0">
                  <a:moveTo>
                    <a:pt x="3970" y="0"/>
                  </a:moveTo>
                  <a:cubicBezTo>
                    <a:pt x="1335" y="34"/>
                    <a:pt x="1" y="3203"/>
                    <a:pt x="1869" y="5071"/>
                  </a:cubicBezTo>
                  <a:lnTo>
                    <a:pt x="6706" y="9874"/>
                  </a:lnTo>
                  <a:lnTo>
                    <a:pt x="10875" y="5704"/>
                  </a:lnTo>
                  <a:lnTo>
                    <a:pt x="11542" y="5071"/>
                  </a:lnTo>
                  <a:lnTo>
                    <a:pt x="11509" y="5037"/>
                  </a:lnTo>
                  <a:cubicBezTo>
                    <a:pt x="13332" y="2876"/>
                    <a:pt x="11456" y="146"/>
                    <a:pt x="9228" y="146"/>
                  </a:cubicBezTo>
                  <a:cubicBezTo>
                    <a:pt x="8602" y="146"/>
                    <a:pt x="7947" y="362"/>
                    <a:pt x="7339" y="868"/>
                  </a:cubicBezTo>
                  <a:lnTo>
                    <a:pt x="6706" y="1535"/>
                  </a:lnTo>
                  <a:lnTo>
                    <a:pt x="6039" y="868"/>
                  </a:lnTo>
                  <a:cubicBezTo>
                    <a:pt x="5505" y="334"/>
                    <a:pt x="4738" y="0"/>
                    <a:pt x="397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57;p41">
              <a:extLst>
                <a:ext uri="{FF2B5EF4-FFF2-40B4-BE49-F238E27FC236}">
                  <a16:creationId xmlns:a16="http://schemas.microsoft.com/office/drawing/2014/main" id="{63F7F2A2-C1CC-540D-5BE8-40340BFCA5DC}"/>
                </a:ext>
              </a:extLst>
            </p:cNvPr>
            <p:cNvSpPr/>
            <p:nvPr/>
          </p:nvSpPr>
          <p:spPr>
            <a:xfrm>
              <a:off x="2977300" y="851050"/>
              <a:ext cx="1652025" cy="1059950"/>
            </a:xfrm>
            <a:custGeom>
              <a:avLst/>
              <a:gdLst/>
              <a:ahLst/>
              <a:cxnLst/>
              <a:rect l="l" t="t" r="r" b="b"/>
              <a:pathLst>
                <a:path w="66081" h="42398" fill="none" extrusionOk="0">
                  <a:moveTo>
                    <a:pt x="2936" y="1"/>
                  </a:moveTo>
                  <a:lnTo>
                    <a:pt x="63179" y="1"/>
                  </a:lnTo>
                  <a:cubicBezTo>
                    <a:pt x="64780" y="1"/>
                    <a:pt x="66081" y="1301"/>
                    <a:pt x="66081" y="2936"/>
                  </a:cubicBezTo>
                  <a:lnTo>
                    <a:pt x="66081" y="40396"/>
                  </a:lnTo>
                  <a:cubicBezTo>
                    <a:pt x="66081" y="41497"/>
                    <a:pt x="65214" y="42398"/>
                    <a:pt x="64113" y="42398"/>
                  </a:cubicBezTo>
                  <a:lnTo>
                    <a:pt x="1968" y="42398"/>
                  </a:lnTo>
                  <a:cubicBezTo>
                    <a:pt x="868" y="42398"/>
                    <a:pt x="0" y="41497"/>
                    <a:pt x="0" y="40396"/>
                  </a:cubicBezTo>
                  <a:lnTo>
                    <a:pt x="0" y="2903"/>
                  </a:lnTo>
                  <a:cubicBezTo>
                    <a:pt x="0" y="1301"/>
                    <a:pt x="1301" y="1"/>
                    <a:pt x="2936" y="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58;p41">
              <a:extLst>
                <a:ext uri="{FF2B5EF4-FFF2-40B4-BE49-F238E27FC236}">
                  <a16:creationId xmlns:a16="http://schemas.microsoft.com/office/drawing/2014/main" id="{1A053457-0EA8-2C6A-72BC-D26DF4FA1DD2}"/>
                </a:ext>
              </a:extLst>
            </p:cNvPr>
            <p:cNvSpPr/>
            <p:nvPr/>
          </p:nvSpPr>
          <p:spPr>
            <a:xfrm>
              <a:off x="2977300" y="851875"/>
              <a:ext cx="1652025" cy="125125"/>
            </a:xfrm>
            <a:custGeom>
              <a:avLst/>
              <a:gdLst/>
              <a:ahLst/>
              <a:cxnLst/>
              <a:rect l="l" t="t" r="r" b="b"/>
              <a:pathLst>
                <a:path w="66081" h="5005" extrusionOk="0">
                  <a:moveTo>
                    <a:pt x="2936" y="1"/>
                  </a:moveTo>
                  <a:cubicBezTo>
                    <a:pt x="1301" y="1"/>
                    <a:pt x="0" y="1302"/>
                    <a:pt x="0" y="2903"/>
                  </a:cubicBezTo>
                  <a:lnTo>
                    <a:pt x="0" y="5004"/>
                  </a:lnTo>
                  <a:lnTo>
                    <a:pt x="66081" y="5004"/>
                  </a:lnTo>
                  <a:lnTo>
                    <a:pt x="66081" y="2903"/>
                  </a:lnTo>
                  <a:cubicBezTo>
                    <a:pt x="66081" y="1302"/>
                    <a:pt x="64780" y="1"/>
                    <a:pt x="63179" y="1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59;p41">
              <a:extLst>
                <a:ext uri="{FF2B5EF4-FFF2-40B4-BE49-F238E27FC236}">
                  <a16:creationId xmlns:a16="http://schemas.microsoft.com/office/drawing/2014/main" id="{A584CC1A-0623-D1AB-ACA5-4E411F267F83}"/>
                </a:ext>
              </a:extLst>
            </p:cNvPr>
            <p:cNvSpPr/>
            <p:nvPr/>
          </p:nvSpPr>
          <p:spPr>
            <a:xfrm>
              <a:off x="3024825" y="890575"/>
              <a:ext cx="71750" cy="61400"/>
            </a:xfrm>
            <a:custGeom>
              <a:avLst/>
              <a:gdLst/>
              <a:ahLst/>
              <a:cxnLst/>
              <a:rect l="l" t="t" r="r" b="b"/>
              <a:pathLst>
                <a:path w="2870" h="2456" extrusionOk="0">
                  <a:moveTo>
                    <a:pt x="1615" y="0"/>
                  </a:moveTo>
                  <a:cubicBezTo>
                    <a:pt x="1316" y="0"/>
                    <a:pt x="1013" y="109"/>
                    <a:pt x="768" y="354"/>
                  </a:cubicBezTo>
                  <a:cubicBezTo>
                    <a:pt x="1" y="1121"/>
                    <a:pt x="534" y="2456"/>
                    <a:pt x="1635" y="2456"/>
                  </a:cubicBezTo>
                  <a:cubicBezTo>
                    <a:pt x="2302" y="2456"/>
                    <a:pt x="2836" y="1922"/>
                    <a:pt x="2869" y="1222"/>
                  </a:cubicBezTo>
                  <a:cubicBezTo>
                    <a:pt x="2869" y="495"/>
                    <a:pt x="2251" y="0"/>
                    <a:pt x="1615" y="0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60;p41">
              <a:extLst>
                <a:ext uri="{FF2B5EF4-FFF2-40B4-BE49-F238E27FC236}">
                  <a16:creationId xmlns:a16="http://schemas.microsoft.com/office/drawing/2014/main" id="{853C5945-E260-39ED-03DE-C393C8313850}"/>
                </a:ext>
              </a:extLst>
            </p:cNvPr>
            <p:cNvSpPr/>
            <p:nvPr/>
          </p:nvSpPr>
          <p:spPr>
            <a:xfrm>
              <a:off x="3119075" y="890825"/>
              <a:ext cx="71725" cy="61150"/>
            </a:xfrm>
            <a:custGeom>
              <a:avLst/>
              <a:gdLst/>
              <a:ahLst/>
              <a:cxnLst/>
              <a:rect l="l" t="t" r="r" b="b"/>
              <a:pathLst>
                <a:path w="2869" h="2446" extrusionOk="0">
                  <a:moveTo>
                    <a:pt x="1634" y="1"/>
                  </a:moveTo>
                  <a:cubicBezTo>
                    <a:pt x="1329" y="1"/>
                    <a:pt x="1018" y="116"/>
                    <a:pt x="767" y="378"/>
                  </a:cubicBezTo>
                  <a:cubicBezTo>
                    <a:pt x="0" y="1145"/>
                    <a:pt x="567" y="2446"/>
                    <a:pt x="1668" y="2446"/>
                  </a:cubicBezTo>
                  <a:cubicBezTo>
                    <a:pt x="2302" y="2446"/>
                    <a:pt x="2835" y="1879"/>
                    <a:pt x="2869" y="1212"/>
                  </a:cubicBezTo>
                  <a:cubicBezTo>
                    <a:pt x="2869" y="493"/>
                    <a:pt x="2264" y="1"/>
                    <a:pt x="1634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61;p41">
              <a:extLst>
                <a:ext uri="{FF2B5EF4-FFF2-40B4-BE49-F238E27FC236}">
                  <a16:creationId xmlns:a16="http://schemas.microsoft.com/office/drawing/2014/main" id="{A7A7E35E-D4A7-953E-70E0-8C0AA0419E81}"/>
                </a:ext>
              </a:extLst>
            </p:cNvPr>
            <p:cNvSpPr/>
            <p:nvPr/>
          </p:nvSpPr>
          <p:spPr>
            <a:xfrm>
              <a:off x="3223300" y="891075"/>
              <a:ext cx="60900" cy="60900"/>
            </a:xfrm>
            <a:custGeom>
              <a:avLst/>
              <a:gdLst/>
              <a:ahLst/>
              <a:cxnLst/>
              <a:rect l="l" t="t" r="r" b="b"/>
              <a:pathLst>
                <a:path w="2436" h="2436" extrusionOk="0">
                  <a:moveTo>
                    <a:pt x="1235" y="1"/>
                  </a:moveTo>
                  <a:cubicBezTo>
                    <a:pt x="568" y="1"/>
                    <a:pt x="1" y="534"/>
                    <a:pt x="1" y="1202"/>
                  </a:cubicBezTo>
                  <a:cubicBezTo>
                    <a:pt x="1" y="1902"/>
                    <a:pt x="568" y="2436"/>
                    <a:pt x="1235" y="2436"/>
                  </a:cubicBezTo>
                  <a:cubicBezTo>
                    <a:pt x="1902" y="2436"/>
                    <a:pt x="2436" y="1902"/>
                    <a:pt x="2436" y="1202"/>
                  </a:cubicBezTo>
                  <a:cubicBezTo>
                    <a:pt x="2436" y="534"/>
                    <a:pt x="1902" y="1"/>
                    <a:pt x="1235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62;p41">
              <a:extLst>
                <a:ext uri="{FF2B5EF4-FFF2-40B4-BE49-F238E27FC236}">
                  <a16:creationId xmlns:a16="http://schemas.microsoft.com/office/drawing/2014/main" id="{AB8804DD-83D5-78C3-3167-307549AF4812}"/>
                </a:ext>
              </a:extLst>
            </p:cNvPr>
            <p:cNvSpPr/>
            <p:nvPr/>
          </p:nvSpPr>
          <p:spPr>
            <a:xfrm>
              <a:off x="4678500" y="1267275"/>
              <a:ext cx="697200" cy="454425"/>
            </a:xfrm>
            <a:custGeom>
              <a:avLst/>
              <a:gdLst/>
              <a:ahLst/>
              <a:cxnLst/>
              <a:rect l="l" t="t" r="r" b="b"/>
              <a:pathLst>
                <a:path w="27888" h="18177" extrusionOk="0">
                  <a:moveTo>
                    <a:pt x="13479" y="0"/>
                  </a:moveTo>
                  <a:cubicBezTo>
                    <a:pt x="9885" y="0"/>
                    <a:pt x="6673" y="2393"/>
                    <a:pt x="5638" y="5934"/>
                  </a:cubicBezTo>
                  <a:cubicBezTo>
                    <a:pt x="2403" y="6301"/>
                    <a:pt x="1" y="9137"/>
                    <a:pt x="201" y="12372"/>
                  </a:cubicBezTo>
                  <a:cubicBezTo>
                    <a:pt x="368" y="15641"/>
                    <a:pt x="3070" y="18176"/>
                    <a:pt x="6339" y="18176"/>
                  </a:cubicBezTo>
                  <a:lnTo>
                    <a:pt x="22384" y="18176"/>
                  </a:lnTo>
                  <a:cubicBezTo>
                    <a:pt x="25419" y="18176"/>
                    <a:pt x="27888" y="15708"/>
                    <a:pt x="27888" y="12673"/>
                  </a:cubicBezTo>
                  <a:cubicBezTo>
                    <a:pt x="27888" y="9637"/>
                    <a:pt x="25419" y="7169"/>
                    <a:pt x="22384" y="7169"/>
                  </a:cubicBezTo>
                  <a:cubicBezTo>
                    <a:pt x="22117" y="7169"/>
                    <a:pt x="21883" y="7169"/>
                    <a:pt x="21650" y="7202"/>
                  </a:cubicBezTo>
                  <a:cubicBezTo>
                    <a:pt x="21216" y="3333"/>
                    <a:pt x="18081" y="330"/>
                    <a:pt x="14178" y="30"/>
                  </a:cubicBezTo>
                  <a:cubicBezTo>
                    <a:pt x="13944" y="10"/>
                    <a:pt x="13711" y="0"/>
                    <a:pt x="13479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63;p41">
              <a:extLst>
                <a:ext uri="{FF2B5EF4-FFF2-40B4-BE49-F238E27FC236}">
                  <a16:creationId xmlns:a16="http://schemas.microsoft.com/office/drawing/2014/main" id="{C4E382FB-D49C-0A16-0CA0-9031A54FBA6A}"/>
                </a:ext>
              </a:extLst>
            </p:cNvPr>
            <p:cNvSpPr/>
            <p:nvPr/>
          </p:nvSpPr>
          <p:spPr>
            <a:xfrm>
              <a:off x="4864475" y="1735850"/>
              <a:ext cx="114275" cy="178475"/>
            </a:xfrm>
            <a:custGeom>
              <a:avLst/>
              <a:gdLst/>
              <a:ahLst/>
              <a:cxnLst/>
              <a:rect l="l" t="t" r="r" b="b"/>
              <a:pathLst>
                <a:path w="4571" h="7139" extrusionOk="0">
                  <a:moveTo>
                    <a:pt x="2269" y="1"/>
                  </a:moveTo>
                  <a:lnTo>
                    <a:pt x="1" y="3970"/>
                  </a:lnTo>
                  <a:lnTo>
                    <a:pt x="1168" y="3970"/>
                  </a:lnTo>
                  <a:lnTo>
                    <a:pt x="1168" y="7139"/>
                  </a:lnTo>
                  <a:lnTo>
                    <a:pt x="3403" y="7139"/>
                  </a:lnTo>
                  <a:lnTo>
                    <a:pt x="3403" y="3970"/>
                  </a:lnTo>
                  <a:lnTo>
                    <a:pt x="4571" y="3970"/>
                  </a:lnTo>
                  <a:lnTo>
                    <a:pt x="226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64;p41">
              <a:extLst>
                <a:ext uri="{FF2B5EF4-FFF2-40B4-BE49-F238E27FC236}">
                  <a16:creationId xmlns:a16="http://schemas.microsoft.com/office/drawing/2014/main" id="{0315C6F8-F720-E9DF-6EBC-896CC44EAE4F}"/>
                </a:ext>
              </a:extLst>
            </p:cNvPr>
            <p:cNvSpPr/>
            <p:nvPr/>
          </p:nvSpPr>
          <p:spPr>
            <a:xfrm>
              <a:off x="5045450" y="1735850"/>
              <a:ext cx="113425" cy="178475"/>
            </a:xfrm>
            <a:custGeom>
              <a:avLst/>
              <a:gdLst/>
              <a:ahLst/>
              <a:cxnLst/>
              <a:rect l="l" t="t" r="r" b="b"/>
              <a:pathLst>
                <a:path w="4537" h="7139" extrusionOk="0">
                  <a:moveTo>
                    <a:pt x="1134" y="1"/>
                  </a:moveTo>
                  <a:lnTo>
                    <a:pt x="1134" y="3169"/>
                  </a:lnTo>
                  <a:lnTo>
                    <a:pt x="0" y="3169"/>
                  </a:lnTo>
                  <a:lnTo>
                    <a:pt x="2268" y="7139"/>
                  </a:lnTo>
                  <a:lnTo>
                    <a:pt x="4537" y="3169"/>
                  </a:lnTo>
                  <a:lnTo>
                    <a:pt x="3403" y="3169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65;p41">
              <a:extLst>
                <a:ext uri="{FF2B5EF4-FFF2-40B4-BE49-F238E27FC236}">
                  <a16:creationId xmlns:a16="http://schemas.microsoft.com/office/drawing/2014/main" id="{C84AF1D3-83B1-73DF-A72F-E73D8C6945D0}"/>
                </a:ext>
              </a:extLst>
            </p:cNvPr>
            <p:cNvSpPr/>
            <p:nvPr/>
          </p:nvSpPr>
          <p:spPr>
            <a:xfrm>
              <a:off x="5010425" y="2006875"/>
              <a:ext cx="25" cy="467875"/>
            </a:xfrm>
            <a:custGeom>
              <a:avLst/>
              <a:gdLst/>
              <a:ahLst/>
              <a:cxnLst/>
              <a:rect l="l" t="t" r="r" b="b"/>
              <a:pathLst>
                <a:path w="1" h="18715" fill="none" extrusionOk="0">
                  <a:moveTo>
                    <a:pt x="0" y="1"/>
                  </a:moveTo>
                  <a:lnTo>
                    <a:pt x="0" y="18714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66;p41">
              <a:extLst>
                <a:ext uri="{FF2B5EF4-FFF2-40B4-BE49-F238E27FC236}">
                  <a16:creationId xmlns:a16="http://schemas.microsoft.com/office/drawing/2014/main" id="{70C42535-885A-80D6-E426-49ED14B88D5E}"/>
                </a:ext>
              </a:extLst>
            </p:cNvPr>
            <p:cNvSpPr/>
            <p:nvPr/>
          </p:nvSpPr>
          <p:spPr>
            <a:xfrm>
              <a:off x="3367225" y="1215500"/>
              <a:ext cx="991075" cy="784150"/>
            </a:xfrm>
            <a:custGeom>
              <a:avLst/>
              <a:gdLst/>
              <a:ahLst/>
              <a:cxnLst/>
              <a:rect l="l" t="t" r="r" b="b"/>
              <a:pathLst>
                <a:path w="39643" h="31366" extrusionOk="0">
                  <a:moveTo>
                    <a:pt x="18003" y="1"/>
                  </a:moveTo>
                  <a:cubicBezTo>
                    <a:pt x="15947" y="1"/>
                    <a:pt x="13688" y="466"/>
                    <a:pt x="11456" y="1901"/>
                  </a:cubicBezTo>
                  <a:cubicBezTo>
                    <a:pt x="5352" y="5770"/>
                    <a:pt x="7887" y="13142"/>
                    <a:pt x="8287" y="14677"/>
                  </a:cubicBezTo>
                  <a:cubicBezTo>
                    <a:pt x="8654" y="16178"/>
                    <a:pt x="1849" y="15844"/>
                    <a:pt x="915" y="21648"/>
                  </a:cubicBezTo>
                  <a:cubicBezTo>
                    <a:pt x="1" y="27103"/>
                    <a:pt x="3706" y="31366"/>
                    <a:pt x="12284" y="31366"/>
                  </a:cubicBezTo>
                  <a:cubicBezTo>
                    <a:pt x="12781" y="31366"/>
                    <a:pt x="13294" y="31351"/>
                    <a:pt x="13824" y="31322"/>
                  </a:cubicBezTo>
                  <a:cubicBezTo>
                    <a:pt x="23498" y="30755"/>
                    <a:pt x="23665" y="26952"/>
                    <a:pt x="23198" y="23717"/>
                  </a:cubicBezTo>
                  <a:cubicBezTo>
                    <a:pt x="22697" y="20448"/>
                    <a:pt x="24932" y="13242"/>
                    <a:pt x="27301" y="12675"/>
                  </a:cubicBezTo>
                  <a:cubicBezTo>
                    <a:pt x="27540" y="12618"/>
                    <a:pt x="27763" y="12592"/>
                    <a:pt x="27971" y="12592"/>
                  </a:cubicBezTo>
                  <a:cubicBezTo>
                    <a:pt x="29827" y="12592"/>
                    <a:pt x="30510" y="14681"/>
                    <a:pt x="30870" y="15611"/>
                  </a:cubicBezTo>
                  <a:cubicBezTo>
                    <a:pt x="31217" y="16478"/>
                    <a:pt x="31965" y="17271"/>
                    <a:pt x="32527" y="17271"/>
                  </a:cubicBezTo>
                  <a:cubicBezTo>
                    <a:pt x="32614" y="17271"/>
                    <a:pt x="32696" y="17252"/>
                    <a:pt x="32771" y="17212"/>
                  </a:cubicBezTo>
                  <a:cubicBezTo>
                    <a:pt x="32771" y="17212"/>
                    <a:pt x="32848" y="17216"/>
                    <a:pt x="32980" y="17216"/>
                  </a:cubicBezTo>
                  <a:cubicBezTo>
                    <a:pt x="33641" y="17216"/>
                    <a:pt x="35684" y="17123"/>
                    <a:pt x="36407" y="16011"/>
                  </a:cubicBezTo>
                  <a:cubicBezTo>
                    <a:pt x="37274" y="14677"/>
                    <a:pt x="35173" y="12909"/>
                    <a:pt x="35373" y="12042"/>
                  </a:cubicBezTo>
                  <a:cubicBezTo>
                    <a:pt x="35607" y="11174"/>
                    <a:pt x="39643" y="11341"/>
                    <a:pt x="38542" y="6738"/>
                  </a:cubicBezTo>
                  <a:cubicBezTo>
                    <a:pt x="37497" y="2368"/>
                    <a:pt x="33928" y="854"/>
                    <a:pt x="31828" y="854"/>
                  </a:cubicBezTo>
                  <a:cubicBezTo>
                    <a:pt x="31715" y="854"/>
                    <a:pt x="31607" y="858"/>
                    <a:pt x="31504" y="867"/>
                  </a:cubicBezTo>
                  <a:cubicBezTo>
                    <a:pt x="29764" y="1007"/>
                    <a:pt x="28072" y="1643"/>
                    <a:pt x="26506" y="1643"/>
                  </a:cubicBezTo>
                  <a:cubicBezTo>
                    <a:pt x="26210" y="1643"/>
                    <a:pt x="25919" y="1620"/>
                    <a:pt x="25633" y="1567"/>
                  </a:cubicBezTo>
                  <a:cubicBezTo>
                    <a:pt x="24473" y="1378"/>
                    <a:pt x="21539" y="1"/>
                    <a:pt x="18003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67;p41">
              <a:extLst>
                <a:ext uri="{FF2B5EF4-FFF2-40B4-BE49-F238E27FC236}">
                  <a16:creationId xmlns:a16="http://schemas.microsoft.com/office/drawing/2014/main" id="{43CAF452-EF1F-C40F-3ACE-64CC9582C504}"/>
                </a:ext>
              </a:extLst>
            </p:cNvPr>
            <p:cNvSpPr/>
            <p:nvPr/>
          </p:nvSpPr>
          <p:spPr>
            <a:xfrm>
              <a:off x="4060525" y="2156575"/>
              <a:ext cx="252750" cy="632550"/>
            </a:xfrm>
            <a:custGeom>
              <a:avLst/>
              <a:gdLst/>
              <a:ahLst/>
              <a:cxnLst/>
              <a:rect l="l" t="t" r="r" b="b"/>
              <a:pathLst>
                <a:path w="10110" h="25302" extrusionOk="0">
                  <a:moveTo>
                    <a:pt x="2366" y="1"/>
                  </a:moveTo>
                  <a:cubicBezTo>
                    <a:pt x="759" y="1"/>
                    <a:pt x="0" y="6833"/>
                    <a:pt x="1103" y="14327"/>
                  </a:cubicBezTo>
                  <a:cubicBezTo>
                    <a:pt x="2204" y="22033"/>
                    <a:pt x="2304" y="25302"/>
                    <a:pt x="2304" y="25302"/>
                  </a:cubicBezTo>
                  <a:lnTo>
                    <a:pt x="10110" y="22233"/>
                  </a:lnTo>
                  <a:cubicBezTo>
                    <a:pt x="10110" y="22233"/>
                    <a:pt x="7908" y="5021"/>
                    <a:pt x="6874" y="2786"/>
                  </a:cubicBezTo>
                  <a:cubicBezTo>
                    <a:pt x="5840" y="551"/>
                    <a:pt x="2504" y="17"/>
                    <a:pt x="2504" y="17"/>
                  </a:cubicBezTo>
                  <a:cubicBezTo>
                    <a:pt x="2458" y="6"/>
                    <a:pt x="2412" y="1"/>
                    <a:pt x="2366" y="1"/>
                  </a:cubicBezTo>
                  <a:close/>
                </a:path>
              </a:pathLst>
            </a:custGeom>
            <a:solidFill>
              <a:srgbClr val="6453C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68;p41">
              <a:extLst>
                <a:ext uri="{FF2B5EF4-FFF2-40B4-BE49-F238E27FC236}">
                  <a16:creationId xmlns:a16="http://schemas.microsoft.com/office/drawing/2014/main" id="{FDC79560-88EF-FFBE-0C2C-32FD15F2B3C2}"/>
                </a:ext>
              </a:extLst>
            </p:cNvPr>
            <p:cNvSpPr/>
            <p:nvPr/>
          </p:nvSpPr>
          <p:spPr>
            <a:xfrm>
              <a:off x="3142425" y="3026650"/>
              <a:ext cx="296900" cy="113575"/>
            </a:xfrm>
            <a:custGeom>
              <a:avLst/>
              <a:gdLst/>
              <a:ahLst/>
              <a:cxnLst/>
              <a:rect l="l" t="t" r="r" b="b"/>
              <a:pathLst>
                <a:path w="11876" h="4543" extrusionOk="0">
                  <a:moveTo>
                    <a:pt x="10323" y="0"/>
                  </a:moveTo>
                  <a:cubicBezTo>
                    <a:pt x="9217" y="0"/>
                    <a:pt x="2398" y="1722"/>
                    <a:pt x="0" y="3074"/>
                  </a:cubicBezTo>
                  <a:cubicBezTo>
                    <a:pt x="2469" y="4008"/>
                    <a:pt x="5070" y="4509"/>
                    <a:pt x="7706" y="4542"/>
                  </a:cubicBezTo>
                  <a:cubicBezTo>
                    <a:pt x="11875" y="4542"/>
                    <a:pt x="10574" y="372"/>
                    <a:pt x="10474" y="39"/>
                  </a:cubicBezTo>
                  <a:cubicBezTo>
                    <a:pt x="10469" y="13"/>
                    <a:pt x="10416" y="0"/>
                    <a:pt x="10323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69;p41">
              <a:extLst>
                <a:ext uri="{FF2B5EF4-FFF2-40B4-BE49-F238E27FC236}">
                  <a16:creationId xmlns:a16="http://schemas.microsoft.com/office/drawing/2014/main" id="{4A7F6A34-6FA2-0531-AE25-30E591DDFD88}"/>
                </a:ext>
              </a:extLst>
            </p:cNvPr>
            <p:cNvSpPr/>
            <p:nvPr/>
          </p:nvSpPr>
          <p:spPr>
            <a:xfrm>
              <a:off x="3265825" y="2929475"/>
              <a:ext cx="935700" cy="1949125"/>
            </a:xfrm>
            <a:custGeom>
              <a:avLst/>
              <a:gdLst/>
              <a:ahLst/>
              <a:cxnLst/>
              <a:rect l="l" t="t" r="r" b="b"/>
              <a:pathLst>
                <a:path w="37428" h="77965" extrusionOk="0">
                  <a:moveTo>
                    <a:pt x="14732" y="0"/>
                  </a:moveTo>
                  <a:cubicBezTo>
                    <a:pt x="11407" y="0"/>
                    <a:pt x="7847" y="471"/>
                    <a:pt x="4204" y="1691"/>
                  </a:cubicBezTo>
                  <a:cubicBezTo>
                    <a:pt x="4204" y="1691"/>
                    <a:pt x="11409" y="14600"/>
                    <a:pt x="15579" y="19103"/>
                  </a:cubicBezTo>
                  <a:cubicBezTo>
                    <a:pt x="19782" y="23573"/>
                    <a:pt x="21283" y="27943"/>
                    <a:pt x="21283" y="27943"/>
                  </a:cubicBezTo>
                  <a:lnTo>
                    <a:pt x="23551" y="31546"/>
                  </a:lnTo>
                  <a:cubicBezTo>
                    <a:pt x="23551" y="31546"/>
                    <a:pt x="18748" y="40219"/>
                    <a:pt x="18748" y="40686"/>
                  </a:cubicBezTo>
                  <a:cubicBezTo>
                    <a:pt x="18748" y="41119"/>
                    <a:pt x="6606" y="61234"/>
                    <a:pt x="6005" y="61667"/>
                  </a:cubicBezTo>
                  <a:cubicBezTo>
                    <a:pt x="5405" y="62134"/>
                    <a:pt x="902" y="62735"/>
                    <a:pt x="468" y="64202"/>
                  </a:cubicBezTo>
                  <a:cubicBezTo>
                    <a:pt x="1" y="65703"/>
                    <a:pt x="1335" y="69006"/>
                    <a:pt x="1635" y="69606"/>
                  </a:cubicBezTo>
                  <a:cubicBezTo>
                    <a:pt x="1936" y="70207"/>
                    <a:pt x="2102" y="74877"/>
                    <a:pt x="3437" y="76511"/>
                  </a:cubicBezTo>
                  <a:cubicBezTo>
                    <a:pt x="4261" y="77516"/>
                    <a:pt x="4855" y="77964"/>
                    <a:pt x="5299" y="77964"/>
                  </a:cubicBezTo>
                  <a:cubicBezTo>
                    <a:pt x="5592" y="77964"/>
                    <a:pt x="5820" y="77770"/>
                    <a:pt x="6005" y="77412"/>
                  </a:cubicBezTo>
                  <a:cubicBezTo>
                    <a:pt x="6472" y="76511"/>
                    <a:pt x="6606" y="68405"/>
                    <a:pt x="8240" y="65737"/>
                  </a:cubicBezTo>
                  <a:cubicBezTo>
                    <a:pt x="9875" y="63068"/>
                    <a:pt x="28922" y="47290"/>
                    <a:pt x="32224" y="42787"/>
                  </a:cubicBezTo>
                  <a:cubicBezTo>
                    <a:pt x="35526" y="38317"/>
                    <a:pt x="37428" y="20438"/>
                    <a:pt x="36727" y="14600"/>
                  </a:cubicBezTo>
                  <a:cubicBezTo>
                    <a:pt x="36027" y="8796"/>
                    <a:pt x="34659" y="5460"/>
                    <a:pt x="34659" y="5460"/>
                  </a:cubicBezTo>
                  <a:cubicBezTo>
                    <a:pt x="34659" y="5460"/>
                    <a:pt x="26050" y="0"/>
                    <a:pt x="14732" y="0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70;p41">
              <a:extLst>
                <a:ext uri="{FF2B5EF4-FFF2-40B4-BE49-F238E27FC236}">
                  <a16:creationId xmlns:a16="http://schemas.microsoft.com/office/drawing/2014/main" id="{A6D9C5EB-6EE8-6823-DED8-A85609DC6609}"/>
                </a:ext>
              </a:extLst>
            </p:cNvPr>
            <p:cNvSpPr/>
            <p:nvPr/>
          </p:nvSpPr>
          <p:spPr>
            <a:xfrm>
              <a:off x="3265825" y="4315200"/>
              <a:ext cx="377800" cy="563400"/>
            </a:xfrm>
            <a:custGeom>
              <a:avLst/>
              <a:gdLst/>
              <a:ahLst/>
              <a:cxnLst/>
              <a:rect l="l" t="t" r="r" b="b"/>
              <a:pathLst>
                <a:path w="15112" h="22536" extrusionOk="0">
                  <a:moveTo>
                    <a:pt x="10008" y="0"/>
                  </a:moveTo>
                  <a:cubicBezTo>
                    <a:pt x="7907" y="3403"/>
                    <a:pt x="6205" y="6071"/>
                    <a:pt x="6005" y="6238"/>
                  </a:cubicBezTo>
                  <a:cubicBezTo>
                    <a:pt x="5405" y="6705"/>
                    <a:pt x="902" y="7306"/>
                    <a:pt x="468" y="8773"/>
                  </a:cubicBezTo>
                  <a:cubicBezTo>
                    <a:pt x="1" y="10274"/>
                    <a:pt x="1335" y="13577"/>
                    <a:pt x="1635" y="14177"/>
                  </a:cubicBezTo>
                  <a:cubicBezTo>
                    <a:pt x="1936" y="14778"/>
                    <a:pt x="2102" y="19448"/>
                    <a:pt x="3437" y="21082"/>
                  </a:cubicBezTo>
                  <a:cubicBezTo>
                    <a:pt x="4261" y="22087"/>
                    <a:pt x="4855" y="22535"/>
                    <a:pt x="5299" y="22535"/>
                  </a:cubicBezTo>
                  <a:cubicBezTo>
                    <a:pt x="5592" y="22535"/>
                    <a:pt x="5820" y="22341"/>
                    <a:pt x="6005" y="21983"/>
                  </a:cubicBezTo>
                  <a:cubicBezTo>
                    <a:pt x="6472" y="21082"/>
                    <a:pt x="6606" y="12976"/>
                    <a:pt x="8240" y="10308"/>
                  </a:cubicBezTo>
                  <a:cubicBezTo>
                    <a:pt x="8841" y="9340"/>
                    <a:pt x="11609" y="6739"/>
                    <a:pt x="15112" y="3570"/>
                  </a:cubicBezTo>
                  <a:cubicBezTo>
                    <a:pt x="13077" y="2969"/>
                    <a:pt x="11276" y="1735"/>
                    <a:pt x="10008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71;p41">
              <a:extLst>
                <a:ext uri="{FF2B5EF4-FFF2-40B4-BE49-F238E27FC236}">
                  <a16:creationId xmlns:a16="http://schemas.microsoft.com/office/drawing/2014/main" id="{A422D237-C3E1-555A-45E8-22065B155E75}"/>
                </a:ext>
              </a:extLst>
            </p:cNvPr>
            <p:cNvSpPr/>
            <p:nvPr/>
          </p:nvSpPr>
          <p:spPr>
            <a:xfrm>
              <a:off x="3265825" y="4476975"/>
              <a:ext cx="206025" cy="401625"/>
            </a:xfrm>
            <a:custGeom>
              <a:avLst/>
              <a:gdLst/>
              <a:ahLst/>
              <a:cxnLst/>
              <a:rect l="l" t="t" r="r" b="b"/>
              <a:pathLst>
                <a:path w="8241" h="16065" extrusionOk="0">
                  <a:moveTo>
                    <a:pt x="5438" y="1"/>
                  </a:moveTo>
                  <a:lnTo>
                    <a:pt x="5438" y="1"/>
                  </a:lnTo>
                  <a:cubicBezTo>
                    <a:pt x="4071" y="401"/>
                    <a:pt x="835" y="1068"/>
                    <a:pt x="435" y="2302"/>
                  </a:cubicBezTo>
                  <a:cubicBezTo>
                    <a:pt x="1" y="3803"/>
                    <a:pt x="1335" y="7106"/>
                    <a:pt x="1635" y="7706"/>
                  </a:cubicBezTo>
                  <a:cubicBezTo>
                    <a:pt x="1936" y="8307"/>
                    <a:pt x="2102" y="12977"/>
                    <a:pt x="3437" y="14611"/>
                  </a:cubicBezTo>
                  <a:cubicBezTo>
                    <a:pt x="4261" y="15616"/>
                    <a:pt x="4855" y="16064"/>
                    <a:pt x="5299" y="16064"/>
                  </a:cubicBezTo>
                  <a:cubicBezTo>
                    <a:pt x="5592" y="16064"/>
                    <a:pt x="5820" y="15870"/>
                    <a:pt x="6005" y="15512"/>
                  </a:cubicBezTo>
                  <a:cubicBezTo>
                    <a:pt x="6472" y="14611"/>
                    <a:pt x="6606" y="6505"/>
                    <a:pt x="8240" y="3837"/>
                  </a:cubicBezTo>
                  <a:lnTo>
                    <a:pt x="6139" y="3670"/>
                  </a:lnTo>
                  <a:cubicBezTo>
                    <a:pt x="5638" y="2503"/>
                    <a:pt x="5405" y="1268"/>
                    <a:pt x="5438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72;p41">
              <a:extLst>
                <a:ext uri="{FF2B5EF4-FFF2-40B4-BE49-F238E27FC236}">
                  <a16:creationId xmlns:a16="http://schemas.microsoft.com/office/drawing/2014/main" id="{E6BD81A2-234F-FB31-0C28-721B10B8E6D8}"/>
                </a:ext>
              </a:extLst>
            </p:cNvPr>
            <p:cNvSpPr/>
            <p:nvPr/>
          </p:nvSpPr>
          <p:spPr>
            <a:xfrm>
              <a:off x="2921425" y="2975625"/>
              <a:ext cx="1206725" cy="1760250"/>
            </a:xfrm>
            <a:custGeom>
              <a:avLst/>
              <a:gdLst/>
              <a:ahLst/>
              <a:cxnLst/>
              <a:rect l="l" t="t" r="r" b="b"/>
              <a:pathLst>
                <a:path w="48269" h="70410" extrusionOk="0">
                  <a:moveTo>
                    <a:pt x="29457" y="0"/>
                  </a:moveTo>
                  <a:cubicBezTo>
                    <a:pt x="24737" y="0"/>
                    <a:pt x="14511" y="1513"/>
                    <a:pt x="14511" y="1513"/>
                  </a:cubicBezTo>
                  <a:cubicBezTo>
                    <a:pt x="14511" y="1513"/>
                    <a:pt x="16913" y="11987"/>
                    <a:pt x="21416" y="17691"/>
                  </a:cubicBezTo>
                  <a:cubicBezTo>
                    <a:pt x="25919" y="23395"/>
                    <a:pt x="34158" y="32101"/>
                    <a:pt x="34158" y="32101"/>
                  </a:cubicBezTo>
                  <a:cubicBezTo>
                    <a:pt x="34158" y="32101"/>
                    <a:pt x="25619" y="34937"/>
                    <a:pt x="23217" y="37338"/>
                  </a:cubicBezTo>
                  <a:cubicBezTo>
                    <a:pt x="20815" y="39740"/>
                    <a:pt x="8540" y="53216"/>
                    <a:pt x="8540" y="53216"/>
                  </a:cubicBezTo>
                  <a:cubicBezTo>
                    <a:pt x="8540" y="53216"/>
                    <a:pt x="8307" y="53212"/>
                    <a:pt x="7924" y="53212"/>
                  </a:cubicBezTo>
                  <a:cubicBezTo>
                    <a:pt x="6198" y="53212"/>
                    <a:pt x="1417" y="53301"/>
                    <a:pt x="1035" y="54284"/>
                  </a:cubicBezTo>
                  <a:cubicBezTo>
                    <a:pt x="601" y="55485"/>
                    <a:pt x="0" y="63124"/>
                    <a:pt x="901" y="66126"/>
                  </a:cubicBezTo>
                  <a:cubicBezTo>
                    <a:pt x="1572" y="68447"/>
                    <a:pt x="3080" y="70409"/>
                    <a:pt x="4068" y="70409"/>
                  </a:cubicBezTo>
                  <a:cubicBezTo>
                    <a:pt x="4359" y="70409"/>
                    <a:pt x="4604" y="70240"/>
                    <a:pt x="4771" y="69862"/>
                  </a:cubicBezTo>
                  <a:cubicBezTo>
                    <a:pt x="5538" y="68227"/>
                    <a:pt x="5538" y="66726"/>
                    <a:pt x="6138" y="65359"/>
                  </a:cubicBezTo>
                  <a:cubicBezTo>
                    <a:pt x="6739" y="64024"/>
                    <a:pt x="10475" y="57720"/>
                    <a:pt x="11542" y="56986"/>
                  </a:cubicBezTo>
                  <a:cubicBezTo>
                    <a:pt x="12576" y="56219"/>
                    <a:pt x="30722" y="43776"/>
                    <a:pt x="35659" y="41074"/>
                  </a:cubicBezTo>
                  <a:cubicBezTo>
                    <a:pt x="40629" y="38373"/>
                    <a:pt x="47668" y="31634"/>
                    <a:pt x="47968" y="30000"/>
                  </a:cubicBezTo>
                  <a:cubicBezTo>
                    <a:pt x="48268" y="28332"/>
                    <a:pt x="37761" y="7217"/>
                    <a:pt x="31623" y="2714"/>
                  </a:cubicBezTo>
                  <a:lnTo>
                    <a:pt x="30122" y="12"/>
                  </a:lnTo>
                  <a:cubicBezTo>
                    <a:pt x="29915" y="4"/>
                    <a:pt x="29693" y="0"/>
                    <a:pt x="294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73;p41">
              <a:extLst>
                <a:ext uri="{FF2B5EF4-FFF2-40B4-BE49-F238E27FC236}">
                  <a16:creationId xmlns:a16="http://schemas.microsoft.com/office/drawing/2014/main" id="{4C5E0855-18F8-3C9C-7098-F61407EE65E7}"/>
                </a:ext>
              </a:extLst>
            </p:cNvPr>
            <p:cNvSpPr/>
            <p:nvPr/>
          </p:nvSpPr>
          <p:spPr>
            <a:xfrm>
              <a:off x="2921425" y="2971725"/>
              <a:ext cx="1206725" cy="1792150"/>
            </a:xfrm>
            <a:custGeom>
              <a:avLst/>
              <a:gdLst/>
              <a:ahLst/>
              <a:cxnLst/>
              <a:rect l="l" t="t" r="r" b="b"/>
              <a:pathLst>
                <a:path w="48269" h="71686" fill="none" extrusionOk="0">
                  <a:moveTo>
                    <a:pt x="31623" y="2870"/>
                  </a:moveTo>
                  <a:cubicBezTo>
                    <a:pt x="37761" y="7373"/>
                    <a:pt x="48268" y="28488"/>
                    <a:pt x="47968" y="30156"/>
                  </a:cubicBezTo>
                  <a:cubicBezTo>
                    <a:pt x="47668" y="31790"/>
                    <a:pt x="40629" y="38529"/>
                    <a:pt x="35659" y="41230"/>
                  </a:cubicBezTo>
                  <a:cubicBezTo>
                    <a:pt x="30722" y="43932"/>
                    <a:pt x="12576" y="56375"/>
                    <a:pt x="11542" y="57142"/>
                  </a:cubicBezTo>
                  <a:cubicBezTo>
                    <a:pt x="10475" y="57876"/>
                    <a:pt x="6739" y="64180"/>
                    <a:pt x="6138" y="65515"/>
                  </a:cubicBezTo>
                  <a:cubicBezTo>
                    <a:pt x="5538" y="66882"/>
                    <a:pt x="5538" y="68383"/>
                    <a:pt x="4771" y="70018"/>
                  </a:cubicBezTo>
                  <a:cubicBezTo>
                    <a:pt x="4037" y="71686"/>
                    <a:pt x="1768" y="69284"/>
                    <a:pt x="901" y="66282"/>
                  </a:cubicBezTo>
                  <a:cubicBezTo>
                    <a:pt x="0" y="63280"/>
                    <a:pt x="601" y="55641"/>
                    <a:pt x="1035" y="54440"/>
                  </a:cubicBezTo>
                  <a:cubicBezTo>
                    <a:pt x="1502" y="53239"/>
                    <a:pt x="8540" y="53372"/>
                    <a:pt x="8540" y="53372"/>
                  </a:cubicBezTo>
                  <a:cubicBezTo>
                    <a:pt x="8540" y="53372"/>
                    <a:pt x="20815" y="39896"/>
                    <a:pt x="23217" y="37494"/>
                  </a:cubicBezTo>
                  <a:cubicBezTo>
                    <a:pt x="25619" y="35093"/>
                    <a:pt x="34158" y="32257"/>
                    <a:pt x="34158" y="32257"/>
                  </a:cubicBezTo>
                  <a:cubicBezTo>
                    <a:pt x="34158" y="32257"/>
                    <a:pt x="25919" y="23551"/>
                    <a:pt x="21416" y="17847"/>
                  </a:cubicBezTo>
                  <a:cubicBezTo>
                    <a:pt x="16913" y="12143"/>
                    <a:pt x="14511" y="1669"/>
                    <a:pt x="14511" y="1669"/>
                  </a:cubicBezTo>
                  <a:cubicBezTo>
                    <a:pt x="14511" y="1669"/>
                    <a:pt x="25786" y="1"/>
                    <a:pt x="30122" y="168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74;p41">
              <a:extLst>
                <a:ext uri="{FF2B5EF4-FFF2-40B4-BE49-F238E27FC236}">
                  <a16:creationId xmlns:a16="http://schemas.microsoft.com/office/drawing/2014/main" id="{71569BD3-E2AF-6B29-B17F-47416C655BF2}"/>
                </a:ext>
              </a:extLst>
            </p:cNvPr>
            <p:cNvSpPr/>
            <p:nvPr/>
          </p:nvSpPr>
          <p:spPr>
            <a:xfrm>
              <a:off x="3714500" y="3284450"/>
              <a:ext cx="443675" cy="805600"/>
            </a:xfrm>
            <a:custGeom>
              <a:avLst/>
              <a:gdLst/>
              <a:ahLst/>
              <a:cxnLst/>
              <a:rect l="l" t="t" r="r" b="b"/>
              <a:pathLst>
                <a:path w="17747" h="32224" fill="none" extrusionOk="0">
                  <a:moveTo>
                    <a:pt x="9007" y="1"/>
                  </a:moveTo>
                  <a:cubicBezTo>
                    <a:pt x="12142" y="5205"/>
                    <a:pt x="17746" y="15245"/>
                    <a:pt x="16745" y="18981"/>
                  </a:cubicBezTo>
                  <a:cubicBezTo>
                    <a:pt x="15411" y="24118"/>
                    <a:pt x="0" y="32224"/>
                    <a:pt x="0" y="32224"/>
                  </a:cubicBezTo>
                </a:path>
              </a:pathLst>
            </a:custGeom>
            <a:noFill/>
            <a:ln w="10850" cap="rnd" cmpd="sng">
              <a:solidFill>
                <a:srgbClr val="D1D1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75;p41">
              <a:extLst>
                <a:ext uri="{FF2B5EF4-FFF2-40B4-BE49-F238E27FC236}">
                  <a16:creationId xmlns:a16="http://schemas.microsoft.com/office/drawing/2014/main" id="{4737E095-F2DD-EE5E-B354-AF9CA20088A4}"/>
                </a:ext>
              </a:extLst>
            </p:cNvPr>
            <p:cNvSpPr/>
            <p:nvPr/>
          </p:nvSpPr>
          <p:spPr>
            <a:xfrm>
              <a:off x="3890450" y="3205225"/>
              <a:ext cx="27550" cy="44225"/>
            </a:xfrm>
            <a:custGeom>
              <a:avLst/>
              <a:gdLst/>
              <a:ahLst/>
              <a:cxnLst/>
              <a:rect l="l" t="t" r="r" b="b"/>
              <a:pathLst>
                <a:path w="1102" h="1769" fill="none" extrusionOk="0">
                  <a:moveTo>
                    <a:pt x="0" y="1"/>
                  </a:moveTo>
                  <a:cubicBezTo>
                    <a:pt x="0" y="1"/>
                    <a:pt x="401" y="668"/>
                    <a:pt x="1101" y="1769"/>
                  </a:cubicBezTo>
                </a:path>
              </a:pathLst>
            </a:custGeom>
            <a:noFill/>
            <a:ln w="10850" cap="rnd" cmpd="sng">
              <a:solidFill>
                <a:srgbClr val="D1D1D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76;p41">
              <a:extLst>
                <a:ext uri="{FF2B5EF4-FFF2-40B4-BE49-F238E27FC236}">
                  <a16:creationId xmlns:a16="http://schemas.microsoft.com/office/drawing/2014/main" id="{7E145530-6EB8-8C29-2DDB-CA846F87BD95}"/>
                </a:ext>
              </a:extLst>
            </p:cNvPr>
            <p:cNvSpPr/>
            <p:nvPr/>
          </p:nvSpPr>
          <p:spPr>
            <a:xfrm>
              <a:off x="2920600" y="4130900"/>
              <a:ext cx="480350" cy="604975"/>
            </a:xfrm>
            <a:custGeom>
              <a:avLst/>
              <a:gdLst/>
              <a:ahLst/>
              <a:cxnLst/>
              <a:rect l="l" t="t" r="r" b="b"/>
              <a:pathLst>
                <a:path w="19214" h="24199" extrusionOk="0">
                  <a:moveTo>
                    <a:pt x="14977" y="0"/>
                  </a:moveTo>
                  <a:cubicBezTo>
                    <a:pt x="11608" y="3670"/>
                    <a:pt x="8573" y="7005"/>
                    <a:pt x="8573" y="7005"/>
                  </a:cubicBezTo>
                  <a:cubicBezTo>
                    <a:pt x="8573" y="7005"/>
                    <a:pt x="8340" y="7001"/>
                    <a:pt x="7957" y="7001"/>
                  </a:cubicBezTo>
                  <a:cubicBezTo>
                    <a:pt x="6231" y="7001"/>
                    <a:pt x="1450" y="7090"/>
                    <a:pt x="1068" y="8073"/>
                  </a:cubicBezTo>
                  <a:cubicBezTo>
                    <a:pt x="601" y="9274"/>
                    <a:pt x="0" y="16913"/>
                    <a:pt x="934" y="19915"/>
                  </a:cubicBezTo>
                  <a:cubicBezTo>
                    <a:pt x="1630" y="22236"/>
                    <a:pt x="3124" y="24198"/>
                    <a:pt x="4105" y="24198"/>
                  </a:cubicBezTo>
                  <a:cubicBezTo>
                    <a:pt x="4393" y="24198"/>
                    <a:pt x="4637" y="24029"/>
                    <a:pt x="4804" y="23651"/>
                  </a:cubicBezTo>
                  <a:cubicBezTo>
                    <a:pt x="5571" y="22016"/>
                    <a:pt x="5571" y="20515"/>
                    <a:pt x="6171" y="19148"/>
                  </a:cubicBezTo>
                  <a:cubicBezTo>
                    <a:pt x="6772" y="17813"/>
                    <a:pt x="10508" y="11509"/>
                    <a:pt x="11575" y="10775"/>
                  </a:cubicBezTo>
                  <a:cubicBezTo>
                    <a:pt x="11975" y="10475"/>
                    <a:pt x="15211" y="8240"/>
                    <a:pt x="19214" y="5538"/>
                  </a:cubicBezTo>
                  <a:cubicBezTo>
                    <a:pt x="17379" y="4070"/>
                    <a:pt x="15911" y="2169"/>
                    <a:pt x="14977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77;p41">
              <a:extLst>
                <a:ext uri="{FF2B5EF4-FFF2-40B4-BE49-F238E27FC236}">
                  <a16:creationId xmlns:a16="http://schemas.microsoft.com/office/drawing/2014/main" id="{CF47AD8C-B9B2-D747-B1A7-D601F56988C9}"/>
                </a:ext>
              </a:extLst>
            </p:cNvPr>
            <p:cNvSpPr/>
            <p:nvPr/>
          </p:nvSpPr>
          <p:spPr>
            <a:xfrm>
              <a:off x="2921425" y="4306025"/>
              <a:ext cx="251875" cy="429500"/>
            </a:xfrm>
            <a:custGeom>
              <a:avLst/>
              <a:gdLst/>
              <a:ahLst/>
              <a:cxnLst/>
              <a:rect l="l" t="t" r="r" b="b"/>
              <a:pathLst>
                <a:path w="10075" h="17180" extrusionOk="0">
                  <a:moveTo>
                    <a:pt x="7839" y="0"/>
                  </a:moveTo>
                  <a:cubicBezTo>
                    <a:pt x="6038" y="0"/>
                    <a:pt x="1401" y="101"/>
                    <a:pt x="1035" y="1068"/>
                  </a:cubicBezTo>
                  <a:cubicBezTo>
                    <a:pt x="601" y="2269"/>
                    <a:pt x="0" y="9908"/>
                    <a:pt x="901" y="12910"/>
                  </a:cubicBezTo>
                  <a:cubicBezTo>
                    <a:pt x="1599" y="15235"/>
                    <a:pt x="3096" y="17179"/>
                    <a:pt x="4093" y="17179"/>
                  </a:cubicBezTo>
                  <a:cubicBezTo>
                    <a:pt x="4383" y="17179"/>
                    <a:pt x="4631" y="17014"/>
                    <a:pt x="4804" y="16646"/>
                  </a:cubicBezTo>
                  <a:cubicBezTo>
                    <a:pt x="5538" y="15011"/>
                    <a:pt x="5538" y="13510"/>
                    <a:pt x="6138" y="12143"/>
                  </a:cubicBezTo>
                  <a:cubicBezTo>
                    <a:pt x="7306" y="9908"/>
                    <a:pt x="8640" y="7706"/>
                    <a:pt x="10074" y="5571"/>
                  </a:cubicBezTo>
                  <a:cubicBezTo>
                    <a:pt x="9741" y="5204"/>
                    <a:pt x="9374" y="4737"/>
                    <a:pt x="9140" y="4504"/>
                  </a:cubicBezTo>
                  <a:cubicBezTo>
                    <a:pt x="8872" y="4235"/>
                    <a:pt x="8361" y="4184"/>
                    <a:pt x="8010" y="4184"/>
                  </a:cubicBezTo>
                  <a:cubicBezTo>
                    <a:pt x="7794" y="4184"/>
                    <a:pt x="7639" y="4203"/>
                    <a:pt x="7639" y="4203"/>
                  </a:cubicBezTo>
                  <a:cubicBezTo>
                    <a:pt x="7639" y="4203"/>
                    <a:pt x="7739" y="2436"/>
                    <a:pt x="7839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78;p41">
              <a:extLst>
                <a:ext uri="{FF2B5EF4-FFF2-40B4-BE49-F238E27FC236}">
                  <a16:creationId xmlns:a16="http://schemas.microsoft.com/office/drawing/2014/main" id="{9811C9BC-A9B5-7CE0-D5AD-A5C61CAC0264}"/>
                </a:ext>
              </a:extLst>
            </p:cNvPr>
            <p:cNvSpPr/>
            <p:nvPr/>
          </p:nvSpPr>
          <p:spPr>
            <a:xfrm>
              <a:off x="4154800" y="2736575"/>
              <a:ext cx="743750" cy="239575"/>
            </a:xfrm>
            <a:custGeom>
              <a:avLst/>
              <a:gdLst/>
              <a:ahLst/>
              <a:cxnLst/>
              <a:rect l="l" t="t" r="r" b="b"/>
              <a:pathLst>
                <a:path w="29750" h="9583" extrusionOk="0">
                  <a:moveTo>
                    <a:pt x="5371" y="0"/>
                  </a:moveTo>
                  <a:lnTo>
                    <a:pt x="1" y="1902"/>
                  </a:lnTo>
                  <a:cubicBezTo>
                    <a:pt x="1" y="1902"/>
                    <a:pt x="2336" y="8506"/>
                    <a:pt x="2736" y="8840"/>
                  </a:cubicBezTo>
                  <a:cubicBezTo>
                    <a:pt x="3299" y="9309"/>
                    <a:pt x="4008" y="9543"/>
                    <a:pt x="4755" y="9543"/>
                  </a:cubicBezTo>
                  <a:cubicBezTo>
                    <a:pt x="4804" y="9543"/>
                    <a:pt x="4854" y="9542"/>
                    <a:pt x="4904" y="9540"/>
                  </a:cubicBezTo>
                  <a:cubicBezTo>
                    <a:pt x="5488" y="9540"/>
                    <a:pt x="6639" y="9582"/>
                    <a:pt x="8006" y="9582"/>
                  </a:cubicBezTo>
                  <a:cubicBezTo>
                    <a:pt x="9374" y="9582"/>
                    <a:pt x="10959" y="9540"/>
                    <a:pt x="12410" y="9374"/>
                  </a:cubicBezTo>
                  <a:cubicBezTo>
                    <a:pt x="18857" y="8671"/>
                    <a:pt x="22922" y="6625"/>
                    <a:pt x="24371" y="6625"/>
                  </a:cubicBezTo>
                  <a:cubicBezTo>
                    <a:pt x="24437" y="6625"/>
                    <a:pt x="24497" y="6630"/>
                    <a:pt x="24552" y="6638"/>
                  </a:cubicBezTo>
                  <a:cubicBezTo>
                    <a:pt x="25104" y="6729"/>
                    <a:pt x="25598" y="6769"/>
                    <a:pt x="26041" y="6769"/>
                  </a:cubicBezTo>
                  <a:cubicBezTo>
                    <a:pt x="29176" y="6769"/>
                    <a:pt x="29689" y="4770"/>
                    <a:pt x="29689" y="4770"/>
                  </a:cubicBezTo>
                  <a:cubicBezTo>
                    <a:pt x="29750" y="4280"/>
                    <a:pt x="28741" y="2184"/>
                    <a:pt x="27697" y="2184"/>
                  </a:cubicBezTo>
                  <a:cubicBezTo>
                    <a:pt x="27605" y="2184"/>
                    <a:pt x="27512" y="2200"/>
                    <a:pt x="27420" y="2235"/>
                  </a:cubicBezTo>
                  <a:cubicBezTo>
                    <a:pt x="26477" y="2596"/>
                    <a:pt x="20383" y="4342"/>
                    <a:pt x="15231" y="4342"/>
                  </a:cubicBezTo>
                  <a:cubicBezTo>
                    <a:pt x="14191" y="4342"/>
                    <a:pt x="13189" y="4271"/>
                    <a:pt x="12276" y="4103"/>
                  </a:cubicBezTo>
                  <a:cubicBezTo>
                    <a:pt x="6939" y="3136"/>
                    <a:pt x="6872" y="2635"/>
                    <a:pt x="6872" y="2635"/>
                  </a:cubicBezTo>
                  <a:lnTo>
                    <a:pt x="5371" y="0"/>
                  </a:ln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79;p41">
              <a:extLst>
                <a:ext uri="{FF2B5EF4-FFF2-40B4-BE49-F238E27FC236}">
                  <a16:creationId xmlns:a16="http://schemas.microsoft.com/office/drawing/2014/main" id="{C5E6ED36-FF9F-26ED-2FBD-1949CEA2442D}"/>
                </a:ext>
              </a:extLst>
            </p:cNvPr>
            <p:cNvSpPr/>
            <p:nvPr/>
          </p:nvSpPr>
          <p:spPr>
            <a:xfrm>
              <a:off x="4110600" y="2676075"/>
              <a:ext cx="246050" cy="193950"/>
            </a:xfrm>
            <a:custGeom>
              <a:avLst/>
              <a:gdLst/>
              <a:ahLst/>
              <a:cxnLst/>
              <a:rect l="l" t="t" r="r" b="b"/>
              <a:pathLst>
                <a:path w="9842" h="7758" extrusionOk="0">
                  <a:moveTo>
                    <a:pt x="9255" y="1"/>
                  </a:moveTo>
                  <a:cubicBezTo>
                    <a:pt x="7910" y="1"/>
                    <a:pt x="1" y="2887"/>
                    <a:pt x="1" y="2887"/>
                  </a:cubicBezTo>
                  <a:lnTo>
                    <a:pt x="534" y="7757"/>
                  </a:lnTo>
                  <a:cubicBezTo>
                    <a:pt x="2302" y="7557"/>
                    <a:pt x="4070" y="7257"/>
                    <a:pt x="5805" y="6823"/>
                  </a:cubicBezTo>
                  <a:cubicBezTo>
                    <a:pt x="8740" y="6123"/>
                    <a:pt x="9841" y="5122"/>
                    <a:pt x="9841" y="5122"/>
                  </a:cubicBezTo>
                  <a:cubicBezTo>
                    <a:pt x="9841" y="5122"/>
                    <a:pt x="9741" y="552"/>
                    <a:pt x="9441" y="52"/>
                  </a:cubicBezTo>
                  <a:cubicBezTo>
                    <a:pt x="9420" y="17"/>
                    <a:pt x="9356" y="1"/>
                    <a:pt x="9255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80;p41">
              <a:extLst>
                <a:ext uri="{FF2B5EF4-FFF2-40B4-BE49-F238E27FC236}">
                  <a16:creationId xmlns:a16="http://schemas.microsoft.com/office/drawing/2014/main" id="{E8DD832C-CCE4-2527-0342-7C50A3DBA16A}"/>
                </a:ext>
              </a:extLst>
            </p:cNvPr>
            <p:cNvSpPr/>
            <p:nvPr/>
          </p:nvSpPr>
          <p:spPr>
            <a:xfrm>
              <a:off x="4782750" y="2530575"/>
              <a:ext cx="283575" cy="373625"/>
            </a:xfrm>
            <a:custGeom>
              <a:avLst/>
              <a:gdLst/>
              <a:ahLst/>
              <a:cxnLst/>
              <a:rect l="l" t="t" r="r" b="b"/>
              <a:pathLst>
                <a:path w="11343" h="14945" extrusionOk="0">
                  <a:moveTo>
                    <a:pt x="7473" y="1"/>
                  </a:moveTo>
                  <a:lnTo>
                    <a:pt x="1" y="11709"/>
                  </a:lnTo>
                  <a:lnTo>
                    <a:pt x="3603" y="14945"/>
                  </a:lnTo>
                  <a:lnTo>
                    <a:pt x="11342" y="3370"/>
                  </a:lnTo>
                  <a:lnTo>
                    <a:pt x="7473" y="1"/>
                  </a:ln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81;p41">
              <a:extLst>
                <a:ext uri="{FF2B5EF4-FFF2-40B4-BE49-F238E27FC236}">
                  <a16:creationId xmlns:a16="http://schemas.microsoft.com/office/drawing/2014/main" id="{04C9D523-DF86-9695-D5F6-88ECDDFA3C74}"/>
                </a:ext>
              </a:extLst>
            </p:cNvPr>
            <p:cNvSpPr/>
            <p:nvPr/>
          </p:nvSpPr>
          <p:spPr>
            <a:xfrm>
              <a:off x="4738550" y="2686125"/>
              <a:ext cx="226750" cy="165550"/>
            </a:xfrm>
            <a:custGeom>
              <a:avLst/>
              <a:gdLst/>
              <a:ahLst/>
              <a:cxnLst/>
              <a:rect l="l" t="t" r="r" b="b"/>
              <a:pathLst>
                <a:path w="9070" h="6622" extrusionOk="0">
                  <a:moveTo>
                    <a:pt x="8158" y="1"/>
                  </a:moveTo>
                  <a:cubicBezTo>
                    <a:pt x="8109" y="1"/>
                    <a:pt x="8058" y="6"/>
                    <a:pt x="8006" y="17"/>
                  </a:cubicBezTo>
                  <a:cubicBezTo>
                    <a:pt x="7106" y="92"/>
                    <a:pt x="6205" y="129"/>
                    <a:pt x="5290" y="129"/>
                  </a:cubicBezTo>
                  <a:cubicBezTo>
                    <a:pt x="4986" y="129"/>
                    <a:pt x="4679" y="125"/>
                    <a:pt x="4370" y="117"/>
                  </a:cubicBezTo>
                  <a:cubicBezTo>
                    <a:pt x="3870" y="117"/>
                    <a:pt x="634" y="2986"/>
                    <a:pt x="634" y="2986"/>
                  </a:cubicBezTo>
                  <a:lnTo>
                    <a:pt x="1" y="6622"/>
                  </a:lnTo>
                  <a:lnTo>
                    <a:pt x="1769" y="5487"/>
                  </a:lnTo>
                  <a:lnTo>
                    <a:pt x="4771" y="1885"/>
                  </a:lnTo>
                  <a:lnTo>
                    <a:pt x="5638" y="1618"/>
                  </a:lnTo>
                  <a:cubicBezTo>
                    <a:pt x="6505" y="1384"/>
                    <a:pt x="8140" y="1384"/>
                    <a:pt x="8640" y="984"/>
                  </a:cubicBezTo>
                  <a:cubicBezTo>
                    <a:pt x="9069" y="647"/>
                    <a:pt x="8710" y="1"/>
                    <a:pt x="8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82;p41">
              <a:extLst>
                <a:ext uri="{FF2B5EF4-FFF2-40B4-BE49-F238E27FC236}">
                  <a16:creationId xmlns:a16="http://schemas.microsoft.com/office/drawing/2014/main" id="{E288113E-5DB3-A193-9F9B-2E35D6D43A37}"/>
                </a:ext>
              </a:extLst>
            </p:cNvPr>
            <p:cNvSpPr/>
            <p:nvPr/>
          </p:nvSpPr>
          <p:spPr>
            <a:xfrm>
              <a:off x="4738550" y="2683200"/>
              <a:ext cx="227700" cy="168475"/>
            </a:xfrm>
            <a:custGeom>
              <a:avLst/>
              <a:gdLst/>
              <a:ahLst/>
              <a:cxnLst/>
              <a:rect l="l" t="t" r="r" b="b"/>
              <a:pathLst>
                <a:path w="9108" h="6739" fill="none" extrusionOk="0">
                  <a:moveTo>
                    <a:pt x="1769" y="5604"/>
                  </a:moveTo>
                  <a:lnTo>
                    <a:pt x="4771" y="2002"/>
                  </a:lnTo>
                  <a:lnTo>
                    <a:pt x="5638" y="1735"/>
                  </a:lnTo>
                  <a:cubicBezTo>
                    <a:pt x="6505" y="1501"/>
                    <a:pt x="8140" y="1501"/>
                    <a:pt x="8640" y="1101"/>
                  </a:cubicBezTo>
                  <a:cubicBezTo>
                    <a:pt x="9107" y="734"/>
                    <a:pt x="8640" y="0"/>
                    <a:pt x="8006" y="134"/>
                  </a:cubicBezTo>
                  <a:cubicBezTo>
                    <a:pt x="6806" y="234"/>
                    <a:pt x="5605" y="267"/>
                    <a:pt x="4370" y="234"/>
                  </a:cubicBezTo>
                  <a:cubicBezTo>
                    <a:pt x="3870" y="234"/>
                    <a:pt x="634" y="3103"/>
                    <a:pt x="634" y="3103"/>
                  </a:cubicBezTo>
                  <a:lnTo>
                    <a:pt x="1" y="6739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83;p41">
              <a:extLst>
                <a:ext uri="{FF2B5EF4-FFF2-40B4-BE49-F238E27FC236}">
                  <a16:creationId xmlns:a16="http://schemas.microsoft.com/office/drawing/2014/main" id="{8266121D-E955-DFAD-2D01-B988C37E17CF}"/>
                </a:ext>
              </a:extLst>
            </p:cNvPr>
            <p:cNvSpPr/>
            <p:nvPr/>
          </p:nvSpPr>
          <p:spPr>
            <a:xfrm>
              <a:off x="5002125" y="2679850"/>
              <a:ext cx="55850" cy="40850"/>
            </a:xfrm>
            <a:custGeom>
              <a:avLst/>
              <a:gdLst/>
              <a:ahLst/>
              <a:cxnLst/>
              <a:rect l="l" t="t" r="r" b="b"/>
              <a:pathLst>
                <a:path w="2234" h="1634" extrusionOk="0">
                  <a:moveTo>
                    <a:pt x="966" y="1"/>
                  </a:moveTo>
                  <a:lnTo>
                    <a:pt x="32" y="1302"/>
                  </a:lnTo>
                  <a:cubicBezTo>
                    <a:pt x="32" y="1302"/>
                    <a:pt x="0" y="1634"/>
                    <a:pt x="351" y="1634"/>
                  </a:cubicBezTo>
                  <a:cubicBezTo>
                    <a:pt x="509" y="1634"/>
                    <a:pt x="746" y="1566"/>
                    <a:pt x="1099" y="1369"/>
                  </a:cubicBezTo>
                  <a:cubicBezTo>
                    <a:pt x="2233" y="768"/>
                    <a:pt x="966" y="1"/>
                    <a:pt x="966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84;p41">
              <a:extLst>
                <a:ext uri="{FF2B5EF4-FFF2-40B4-BE49-F238E27FC236}">
                  <a16:creationId xmlns:a16="http://schemas.microsoft.com/office/drawing/2014/main" id="{4AD1CC2C-831C-5FBA-0611-41C5E1BF0FF3}"/>
                </a:ext>
              </a:extLst>
            </p:cNvPr>
            <p:cNvSpPr/>
            <p:nvPr/>
          </p:nvSpPr>
          <p:spPr>
            <a:xfrm>
              <a:off x="4962050" y="2740725"/>
              <a:ext cx="33375" cy="32650"/>
            </a:xfrm>
            <a:custGeom>
              <a:avLst/>
              <a:gdLst/>
              <a:ahLst/>
              <a:cxnLst/>
              <a:rect l="l" t="t" r="r" b="b"/>
              <a:pathLst>
                <a:path w="1335" h="1306" extrusionOk="0">
                  <a:moveTo>
                    <a:pt x="1001" y="1"/>
                  </a:moveTo>
                  <a:lnTo>
                    <a:pt x="0" y="1302"/>
                  </a:lnTo>
                  <a:cubicBezTo>
                    <a:pt x="0" y="1302"/>
                    <a:pt x="45" y="1305"/>
                    <a:pt x="117" y="1305"/>
                  </a:cubicBezTo>
                  <a:cubicBezTo>
                    <a:pt x="369" y="1305"/>
                    <a:pt x="960" y="1265"/>
                    <a:pt x="1168" y="902"/>
                  </a:cubicBezTo>
                  <a:cubicBezTo>
                    <a:pt x="1335" y="568"/>
                    <a:pt x="1268" y="201"/>
                    <a:pt x="1001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85;p41">
              <a:extLst>
                <a:ext uri="{FF2B5EF4-FFF2-40B4-BE49-F238E27FC236}">
                  <a16:creationId xmlns:a16="http://schemas.microsoft.com/office/drawing/2014/main" id="{ECF79B46-A497-1B12-D03E-D99959B6E18A}"/>
                </a:ext>
              </a:extLst>
            </p:cNvPr>
            <p:cNvSpPr/>
            <p:nvPr/>
          </p:nvSpPr>
          <p:spPr>
            <a:xfrm>
              <a:off x="4935350" y="2784925"/>
              <a:ext cx="33400" cy="32775"/>
            </a:xfrm>
            <a:custGeom>
              <a:avLst/>
              <a:gdLst/>
              <a:ahLst/>
              <a:cxnLst/>
              <a:rect l="l" t="t" r="r" b="b"/>
              <a:pathLst>
                <a:path w="1336" h="1311" extrusionOk="0">
                  <a:moveTo>
                    <a:pt x="968" y="1"/>
                  </a:moveTo>
                  <a:lnTo>
                    <a:pt x="1" y="1302"/>
                  </a:lnTo>
                  <a:cubicBezTo>
                    <a:pt x="1" y="1302"/>
                    <a:pt x="72" y="1310"/>
                    <a:pt x="180" y="1310"/>
                  </a:cubicBezTo>
                  <a:cubicBezTo>
                    <a:pt x="450" y="1310"/>
                    <a:pt x="954" y="1259"/>
                    <a:pt x="1168" y="902"/>
                  </a:cubicBezTo>
                  <a:cubicBezTo>
                    <a:pt x="1335" y="601"/>
                    <a:pt x="1235" y="201"/>
                    <a:pt x="968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86;p41">
              <a:extLst>
                <a:ext uri="{FF2B5EF4-FFF2-40B4-BE49-F238E27FC236}">
                  <a16:creationId xmlns:a16="http://schemas.microsoft.com/office/drawing/2014/main" id="{5065AD59-5FAC-DF6E-6F9E-F80A518AF285}"/>
                </a:ext>
              </a:extLst>
            </p:cNvPr>
            <p:cNvSpPr/>
            <p:nvPr/>
          </p:nvSpPr>
          <p:spPr>
            <a:xfrm>
              <a:off x="4907850" y="2823300"/>
              <a:ext cx="33375" cy="32625"/>
            </a:xfrm>
            <a:custGeom>
              <a:avLst/>
              <a:gdLst/>
              <a:ahLst/>
              <a:cxnLst/>
              <a:rect l="l" t="t" r="r" b="b"/>
              <a:pathLst>
                <a:path w="1335" h="1305" extrusionOk="0">
                  <a:moveTo>
                    <a:pt x="1001" y="0"/>
                  </a:moveTo>
                  <a:lnTo>
                    <a:pt x="0" y="1301"/>
                  </a:lnTo>
                  <a:cubicBezTo>
                    <a:pt x="0" y="1301"/>
                    <a:pt x="45" y="1305"/>
                    <a:pt x="117" y="1305"/>
                  </a:cubicBezTo>
                  <a:cubicBezTo>
                    <a:pt x="369" y="1305"/>
                    <a:pt x="960" y="1264"/>
                    <a:pt x="1168" y="901"/>
                  </a:cubicBezTo>
                  <a:cubicBezTo>
                    <a:pt x="1334" y="567"/>
                    <a:pt x="1268" y="201"/>
                    <a:pt x="1001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87;p41">
              <a:extLst>
                <a:ext uri="{FF2B5EF4-FFF2-40B4-BE49-F238E27FC236}">
                  <a16:creationId xmlns:a16="http://schemas.microsoft.com/office/drawing/2014/main" id="{EA95591F-5A62-3D09-F708-D858CEA84445}"/>
                </a:ext>
              </a:extLst>
            </p:cNvPr>
            <p:cNvSpPr/>
            <p:nvPr/>
          </p:nvSpPr>
          <p:spPr>
            <a:xfrm>
              <a:off x="4064250" y="2599775"/>
              <a:ext cx="196500" cy="606325"/>
            </a:xfrm>
            <a:custGeom>
              <a:avLst/>
              <a:gdLst/>
              <a:ahLst/>
              <a:cxnLst/>
              <a:rect l="l" t="t" r="r" b="b"/>
              <a:pathLst>
                <a:path w="7860" h="24253" extrusionOk="0">
                  <a:moveTo>
                    <a:pt x="737" y="0"/>
                  </a:moveTo>
                  <a:cubicBezTo>
                    <a:pt x="0" y="0"/>
                    <a:pt x="482" y="4704"/>
                    <a:pt x="1054" y="6740"/>
                  </a:cubicBezTo>
                  <a:cubicBezTo>
                    <a:pt x="1655" y="8875"/>
                    <a:pt x="1488" y="20817"/>
                    <a:pt x="1488" y="20817"/>
                  </a:cubicBezTo>
                  <a:lnTo>
                    <a:pt x="7859" y="24252"/>
                  </a:lnTo>
                  <a:lnTo>
                    <a:pt x="7859" y="24252"/>
                  </a:lnTo>
                  <a:lnTo>
                    <a:pt x="7592" y="19582"/>
                  </a:lnTo>
                  <a:cubicBezTo>
                    <a:pt x="7592" y="19582"/>
                    <a:pt x="7058" y="14579"/>
                    <a:pt x="5124" y="11243"/>
                  </a:cubicBezTo>
                  <a:cubicBezTo>
                    <a:pt x="3189" y="7874"/>
                    <a:pt x="2355" y="3204"/>
                    <a:pt x="2355" y="3204"/>
                  </a:cubicBezTo>
                  <a:cubicBezTo>
                    <a:pt x="2355" y="3204"/>
                    <a:pt x="1755" y="535"/>
                    <a:pt x="854" y="35"/>
                  </a:cubicBezTo>
                  <a:cubicBezTo>
                    <a:pt x="812" y="12"/>
                    <a:pt x="773" y="0"/>
                    <a:pt x="737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88;p41">
              <a:extLst>
                <a:ext uri="{FF2B5EF4-FFF2-40B4-BE49-F238E27FC236}">
                  <a16:creationId xmlns:a16="http://schemas.microsoft.com/office/drawing/2014/main" id="{D9B31ABF-1E3C-0D88-6155-0A5926311250}"/>
                </a:ext>
              </a:extLst>
            </p:cNvPr>
            <p:cNvSpPr/>
            <p:nvPr/>
          </p:nvSpPr>
          <p:spPr>
            <a:xfrm>
              <a:off x="3420875" y="2060150"/>
              <a:ext cx="745625" cy="1088400"/>
            </a:xfrm>
            <a:custGeom>
              <a:avLst/>
              <a:gdLst/>
              <a:ahLst/>
              <a:cxnLst/>
              <a:rect l="l" t="t" r="r" b="b"/>
              <a:pathLst>
                <a:path w="29825" h="43536" extrusionOk="0">
                  <a:moveTo>
                    <a:pt x="18254" y="1"/>
                  </a:moveTo>
                  <a:cubicBezTo>
                    <a:pt x="18217" y="1"/>
                    <a:pt x="18182" y="2"/>
                    <a:pt x="18150" y="5"/>
                  </a:cubicBezTo>
                  <a:cubicBezTo>
                    <a:pt x="16949" y="105"/>
                    <a:pt x="13580" y="405"/>
                    <a:pt x="9143" y="805"/>
                  </a:cubicBezTo>
                  <a:cubicBezTo>
                    <a:pt x="4673" y="1239"/>
                    <a:pt x="5874" y="11780"/>
                    <a:pt x="5574" y="19985"/>
                  </a:cubicBezTo>
                  <a:cubicBezTo>
                    <a:pt x="5277" y="28117"/>
                    <a:pt x="1" y="38868"/>
                    <a:pt x="586" y="38868"/>
                  </a:cubicBezTo>
                  <a:cubicBezTo>
                    <a:pt x="592" y="38868"/>
                    <a:pt x="597" y="38867"/>
                    <a:pt x="604" y="38866"/>
                  </a:cubicBezTo>
                  <a:cubicBezTo>
                    <a:pt x="1029" y="38744"/>
                    <a:pt x="3298" y="38426"/>
                    <a:pt x="6918" y="38426"/>
                  </a:cubicBezTo>
                  <a:cubicBezTo>
                    <a:pt x="9262" y="38426"/>
                    <a:pt x="12172" y="38559"/>
                    <a:pt x="15514" y="38966"/>
                  </a:cubicBezTo>
                  <a:cubicBezTo>
                    <a:pt x="20551" y="39533"/>
                    <a:pt x="25422" y="41101"/>
                    <a:pt x="29825" y="43536"/>
                  </a:cubicBezTo>
                  <a:cubicBezTo>
                    <a:pt x="29825" y="43536"/>
                    <a:pt x="27990" y="31260"/>
                    <a:pt x="27890" y="29125"/>
                  </a:cubicBezTo>
                  <a:cubicBezTo>
                    <a:pt x="27790" y="27024"/>
                    <a:pt x="27490" y="22154"/>
                    <a:pt x="27590" y="20219"/>
                  </a:cubicBezTo>
                  <a:cubicBezTo>
                    <a:pt x="27690" y="18284"/>
                    <a:pt x="26789" y="5909"/>
                    <a:pt x="26089" y="3974"/>
                  </a:cubicBezTo>
                  <a:cubicBezTo>
                    <a:pt x="25355" y="2073"/>
                    <a:pt x="24254" y="1772"/>
                    <a:pt x="24254" y="1772"/>
                  </a:cubicBezTo>
                  <a:cubicBezTo>
                    <a:pt x="24254" y="1772"/>
                    <a:pt x="19635" y="1"/>
                    <a:pt x="18254" y="1"/>
                  </a:cubicBezTo>
                  <a:close/>
                </a:path>
              </a:pathLst>
            </a:custGeom>
            <a:solidFill>
              <a:srgbClr val="D1D1D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89;p41">
              <a:extLst>
                <a:ext uri="{FF2B5EF4-FFF2-40B4-BE49-F238E27FC236}">
                  <a16:creationId xmlns:a16="http://schemas.microsoft.com/office/drawing/2014/main" id="{A178F8A1-0AC7-4E66-1A43-24416C877988}"/>
                </a:ext>
              </a:extLst>
            </p:cNvPr>
            <p:cNvSpPr/>
            <p:nvPr/>
          </p:nvSpPr>
          <p:spPr>
            <a:xfrm>
              <a:off x="3793725" y="2550600"/>
              <a:ext cx="223500" cy="103425"/>
            </a:xfrm>
            <a:custGeom>
              <a:avLst/>
              <a:gdLst/>
              <a:ahLst/>
              <a:cxnLst/>
              <a:rect l="l" t="t" r="r" b="b"/>
              <a:pathLst>
                <a:path w="8940" h="4137" fill="none" extrusionOk="0">
                  <a:moveTo>
                    <a:pt x="8940" y="1"/>
                  </a:moveTo>
                  <a:lnTo>
                    <a:pt x="0" y="4137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90;p41">
              <a:extLst>
                <a:ext uri="{FF2B5EF4-FFF2-40B4-BE49-F238E27FC236}">
                  <a16:creationId xmlns:a16="http://schemas.microsoft.com/office/drawing/2014/main" id="{8B3B3397-B493-ECA1-4C95-D5AFA169FEDC}"/>
                </a:ext>
              </a:extLst>
            </p:cNvPr>
            <p:cNvSpPr/>
            <p:nvPr/>
          </p:nvSpPr>
          <p:spPr>
            <a:xfrm>
              <a:off x="3821225" y="2608975"/>
              <a:ext cx="135125" cy="65900"/>
            </a:xfrm>
            <a:custGeom>
              <a:avLst/>
              <a:gdLst/>
              <a:ahLst/>
              <a:cxnLst/>
              <a:rect l="l" t="t" r="r" b="b"/>
              <a:pathLst>
                <a:path w="5405" h="2636" fill="none" extrusionOk="0">
                  <a:moveTo>
                    <a:pt x="5405" y="1"/>
                  </a:moveTo>
                  <a:lnTo>
                    <a:pt x="1" y="2636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391;p41">
              <a:extLst>
                <a:ext uri="{FF2B5EF4-FFF2-40B4-BE49-F238E27FC236}">
                  <a16:creationId xmlns:a16="http://schemas.microsoft.com/office/drawing/2014/main" id="{4009AC9E-456F-5AC6-3AC8-440DF60234FD}"/>
                </a:ext>
              </a:extLst>
            </p:cNvPr>
            <p:cNvSpPr/>
            <p:nvPr/>
          </p:nvSpPr>
          <p:spPr>
            <a:xfrm>
              <a:off x="3685300" y="1771700"/>
              <a:ext cx="375300" cy="524700"/>
            </a:xfrm>
            <a:custGeom>
              <a:avLst/>
              <a:gdLst/>
              <a:ahLst/>
              <a:cxnLst/>
              <a:rect l="l" t="t" r="r" b="b"/>
              <a:pathLst>
                <a:path w="15012" h="20988" extrusionOk="0">
                  <a:moveTo>
                    <a:pt x="6939" y="1"/>
                  </a:moveTo>
                  <a:cubicBezTo>
                    <a:pt x="6939" y="1"/>
                    <a:pt x="6238" y="5138"/>
                    <a:pt x="4937" y="8173"/>
                  </a:cubicBezTo>
                  <a:cubicBezTo>
                    <a:pt x="3603" y="11176"/>
                    <a:pt x="1" y="11809"/>
                    <a:pt x="401" y="12310"/>
                  </a:cubicBezTo>
                  <a:cubicBezTo>
                    <a:pt x="801" y="12810"/>
                    <a:pt x="6338" y="20782"/>
                    <a:pt x="8240" y="20983"/>
                  </a:cubicBezTo>
                  <a:cubicBezTo>
                    <a:pt x="8274" y="20986"/>
                    <a:pt x="8308" y="20988"/>
                    <a:pt x="8343" y="20988"/>
                  </a:cubicBezTo>
                  <a:cubicBezTo>
                    <a:pt x="10321" y="20988"/>
                    <a:pt x="14413" y="15527"/>
                    <a:pt x="14511" y="14511"/>
                  </a:cubicBezTo>
                  <a:cubicBezTo>
                    <a:pt x="14611" y="13477"/>
                    <a:pt x="13911" y="14311"/>
                    <a:pt x="13477" y="12010"/>
                  </a:cubicBezTo>
                  <a:cubicBezTo>
                    <a:pt x="13077" y="9708"/>
                    <a:pt x="15011" y="6472"/>
                    <a:pt x="15011" y="6472"/>
                  </a:cubicBezTo>
                  <a:cubicBezTo>
                    <a:pt x="15011" y="6472"/>
                    <a:pt x="7039" y="1635"/>
                    <a:pt x="6939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92;p41">
              <a:extLst>
                <a:ext uri="{FF2B5EF4-FFF2-40B4-BE49-F238E27FC236}">
                  <a16:creationId xmlns:a16="http://schemas.microsoft.com/office/drawing/2014/main" id="{26B29D3C-2430-DACC-326E-2CEE24DFB4A8}"/>
                </a:ext>
              </a:extLst>
            </p:cNvPr>
            <p:cNvSpPr/>
            <p:nvPr/>
          </p:nvSpPr>
          <p:spPr>
            <a:xfrm>
              <a:off x="3763450" y="1474950"/>
              <a:ext cx="518125" cy="500400"/>
            </a:xfrm>
            <a:custGeom>
              <a:avLst/>
              <a:gdLst/>
              <a:ahLst/>
              <a:cxnLst/>
              <a:rect l="l" t="t" r="r" b="b"/>
              <a:pathLst>
                <a:path w="20725" h="20016" extrusionOk="0">
                  <a:moveTo>
                    <a:pt x="12324" y="1"/>
                  </a:moveTo>
                  <a:cubicBezTo>
                    <a:pt x="11701" y="1"/>
                    <a:pt x="11073" y="142"/>
                    <a:pt x="10484" y="429"/>
                  </a:cubicBezTo>
                  <a:cubicBezTo>
                    <a:pt x="8016" y="1630"/>
                    <a:pt x="7949" y="5900"/>
                    <a:pt x="6381" y="8068"/>
                  </a:cubicBezTo>
                  <a:cubicBezTo>
                    <a:pt x="5513" y="9226"/>
                    <a:pt x="4625" y="9491"/>
                    <a:pt x="3994" y="9491"/>
                  </a:cubicBezTo>
                  <a:cubicBezTo>
                    <a:pt x="3462" y="9491"/>
                    <a:pt x="3112" y="9302"/>
                    <a:pt x="3112" y="9302"/>
                  </a:cubicBezTo>
                  <a:cubicBezTo>
                    <a:pt x="3112" y="9302"/>
                    <a:pt x="2207" y="8171"/>
                    <a:pt x="1408" y="8171"/>
                  </a:cubicBezTo>
                  <a:cubicBezTo>
                    <a:pt x="869" y="8171"/>
                    <a:pt x="378" y="8685"/>
                    <a:pt x="244" y="10403"/>
                  </a:cubicBezTo>
                  <a:cubicBezTo>
                    <a:pt x="0" y="13894"/>
                    <a:pt x="1842" y="14224"/>
                    <a:pt x="2885" y="14224"/>
                  </a:cubicBezTo>
                  <a:cubicBezTo>
                    <a:pt x="3127" y="14224"/>
                    <a:pt x="3326" y="14206"/>
                    <a:pt x="3446" y="14206"/>
                  </a:cubicBezTo>
                  <a:cubicBezTo>
                    <a:pt x="3792" y="14206"/>
                    <a:pt x="3850" y="14067"/>
                    <a:pt x="3831" y="13940"/>
                  </a:cubicBezTo>
                  <a:lnTo>
                    <a:pt x="3831" y="13940"/>
                  </a:lnTo>
                  <a:cubicBezTo>
                    <a:pt x="4103" y="14579"/>
                    <a:pt x="4980" y="16546"/>
                    <a:pt x="5648" y="17075"/>
                  </a:cubicBezTo>
                  <a:cubicBezTo>
                    <a:pt x="6448" y="17708"/>
                    <a:pt x="12786" y="19910"/>
                    <a:pt x="14454" y="20010"/>
                  </a:cubicBezTo>
                  <a:cubicBezTo>
                    <a:pt x="14521" y="20013"/>
                    <a:pt x="14587" y="20015"/>
                    <a:pt x="14651" y="20015"/>
                  </a:cubicBezTo>
                  <a:cubicBezTo>
                    <a:pt x="17148" y="20015"/>
                    <a:pt x="16989" y="17542"/>
                    <a:pt x="16989" y="17542"/>
                  </a:cubicBezTo>
                  <a:lnTo>
                    <a:pt x="18323" y="12004"/>
                  </a:lnTo>
                  <a:cubicBezTo>
                    <a:pt x="18323" y="12004"/>
                    <a:pt x="20725" y="10236"/>
                    <a:pt x="20258" y="9536"/>
                  </a:cubicBezTo>
                  <a:cubicBezTo>
                    <a:pt x="19758" y="8835"/>
                    <a:pt x="17556" y="8268"/>
                    <a:pt x="16922" y="6767"/>
                  </a:cubicBezTo>
                  <a:cubicBezTo>
                    <a:pt x="16255" y="5233"/>
                    <a:pt x="17156" y="2364"/>
                    <a:pt x="14854" y="863"/>
                  </a:cubicBezTo>
                  <a:cubicBezTo>
                    <a:pt x="14107" y="293"/>
                    <a:pt x="13220" y="1"/>
                    <a:pt x="12324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93;p41">
              <a:extLst>
                <a:ext uri="{FF2B5EF4-FFF2-40B4-BE49-F238E27FC236}">
                  <a16:creationId xmlns:a16="http://schemas.microsoft.com/office/drawing/2014/main" id="{36E99BF8-4FCC-E2AD-C7A3-28D20CAB47E3}"/>
                </a:ext>
              </a:extLst>
            </p:cNvPr>
            <p:cNvSpPr/>
            <p:nvPr/>
          </p:nvSpPr>
          <p:spPr>
            <a:xfrm>
              <a:off x="4053075" y="1764200"/>
              <a:ext cx="83400" cy="45050"/>
            </a:xfrm>
            <a:custGeom>
              <a:avLst/>
              <a:gdLst/>
              <a:ahLst/>
              <a:cxnLst/>
              <a:rect l="l" t="t" r="r" b="b"/>
              <a:pathLst>
                <a:path w="3336" h="1802" fill="none" extrusionOk="0">
                  <a:moveTo>
                    <a:pt x="0" y="1"/>
                  </a:moveTo>
                  <a:cubicBezTo>
                    <a:pt x="0" y="1"/>
                    <a:pt x="1601" y="1735"/>
                    <a:pt x="3336" y="180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394;p41">
              <a:extLst>
                <a:ext uri="{FF2B5EF4-FFF2-40B4-BE49-F238E27FC236}">
                  <a16:creationId xmlns:a16="http://schemas.microsoft.com/office/drawing/2014/main" id="{EC158E54-FE56-3C22-DE5E-7EC8F832208C}"/>
                </a:ext>
              </a:extLst>
            </p:cNvPr>
            <p:cNvSpPr/>
            <p:nvPr/>
          </p:nvSpPr>
          <p:spPr>
            <a:xfrm>
              <a:off x="4113100" y="1624950"/>
              <a:ext cx="21725" cy="53375"/>
            </a:xfrm>
            <a:custGeom>
              <a:avLst/>
              <a:gdLst/>
              <a:ahLst/>
              <a:cxnLst/>
              <a:rect l="l" t="t" r="r" b="b"/>
              <a:pathLst>
                <a:path w="869" h="2135" extrusionOk="0">
                  <a:moveTo>
                    <a:pt x="434" y="0"/>
                  </a:moveTo>
                  <a:cubicBezTo>
                    <a:pt x="201" y="0"/>
                    <a:pt x="1" y="500"/>
                    <a:pt x="1" y="1067"/>
                  </a:cubicBezTo>
                  <a:cubicBezTo>
                    <a:pt x="1" y="1668"/>
                    <a:pt x="201" y="2135"/>
                    <a:pt x="434" y="2135"/>
                  </a:cubicBezTo>
                  <a:cubicBezTo>
                    <a:pt x="668" y="2135"/>
                    <a:pt x="868" y="1668"/>
                    <a:pt x="868" y="1067"/>
                  </a:cubicBezTo>
                  <a:cubicBezTo>
                    <a:pt x="868" y="500"/>
                    <a:pt x="668" y="0"/>
                    <a:pt x="4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395;p41">
              <a:extLst>
                <a:ext uri="{FF2B5EF4-FFF2-40B4-BE49-F238E27FC236}">
                  <a16:creationId xmlns:a16="http://schemas.microsoft.com/office/drawing/2014/main" id="{6E8A8CFC-5582-2DDC-553F-707E86C3AC57}"/>
                </a:ext>
              </a:extLst>
            </p:cNvPr>
            <p:cNvSpPr/>
            <p:nvPr/>
          </p:nvSpPr>
          <p:spPr>
            <a:xfrm>
              <a:off x="4084750" y="1551550"/>
              <a:ext cx="65900" cy="37550"/>
            </a:xfrm>
            <a:custGeom>
              <a:avLst/>
              <a:gdLst/>
              <a:ahLst/>
              <a:cxnLst/>
              <a:rect l="l" t="t" r="r" b="b"/>
              <a:pathLst>
                <a:path w="2636" h="1502" fill="none" extrusionOk="0">
                  <a:moveTo>
                    <a:pt x="1" y="1502"/>
                  </a:moveTo>
                  <a:cubicBezTo>
                    <a:pt x="1" y="1502"/>
                    <a:pt x="1435" y="1"/>
                    <a:pt x="2636" y="1035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396;p41">
              <a:extLst>
                <a:ext uri="{FF2B5EF4-FFF2-40B4-BE49-F238E27FC236}">
                  <a16:creationId xmlns:a16="http://schemas.microsoft.com/office/drawing/2014/main" id="{B9F81F07-7B4E-CE36-D98F-B482CE4CE69B}"/>
                </a:ext>
              </a:extLst>
            </p:cNvPr>
            <p:cNvSpPr/>
            <p:nvPr/>
          </p:nvSpPr>
          <p:spPr>
            <a:xfrm>
              <a:off x="3082375" y="2063425"/>
              <a:ext cx="629650" cy="1040100"/>
            </a:xfrm>
            <a:custGeom>
              <a:avLst/>
              <a:gdLst/>
              <a:ahLst/>
              <a:cxnLst/>
              <a:rect l="l" t="t" r="r" b="b"/>
              <a:pathLst>
                <a:path w="25186" h="41604" extrusionOk="0">
                  <a:moveTo>
                    <a:pt x="20376" y="0"/>
                  </a:moveTo>
                  <a:cubicBezTo>
                    <a:pt x="19693" y="0"/>
                    <a:pt x="18927" y="40"/>
                    <a:pt x="18080" y="140"/>
                  </a:cubicBezTo>
                  <a:cubicBezTo>
                    <a:pt x="13877" y="674"/>
                    <a:pt x="11509" y="2676"/>
                    <a:pt x="9707" y="5444"/>
                  </a:cubicBezTo>
                  <a:cubicBezTo>
                    <a:pt x="7873" y="8213"/>
                    <a:pt x="0" y="15451"/>
                    <a:pt x="0" y="15451"/>
                  </a:cubicBezTo>
                  <a:lnTo>
                    <a:pt x="14044" y="16519"/>
                  </a:lnTo>
                  <a:cubicBezTo>
                    <a:pt x="14044" y="16519"/>
                    <a:pt x="13410" y="24124"/>
                    <a:pt x="12109" y="27326"/>
                  </a:cubicBezTo>
                  <a:cubicBezTo>
                    <a:pt x="10841" y="30529"/>
                    <a:pt x="2435" y="41603"/>
                    <a:pt x="2435" y="41603"/>
                  </a:cubicBezTo>
                  <a:cubicBezTo>
                    <a:pt x="2435" y="41603"/>
                    <a:pt x="11675" y="40636"/>
                    <a:pt x="15145" y="39602"/>
                  </a:cubicBezTo>
                  <a:cubicBezTo>
                    <a:pt x="18614" y="38568"/>
                    <a:pt x="19214" y="37267"/>
                    <a:pt x="20515" y="35532"/>
                  </a:cubicBezTo>
                  <a:cubicBezTo>
                    <a:pt x="21816" y="33798"/>
                    <a:pt x="24518" y="25859"/>
                    <a:pt x="24751" y="22290"/>
                  </a:cubicBezTo>
                  <a:cubicBezTo>
                    <a:pt x="24985" y="18754"/>
                    <a:pt x="25185" y="6812"/>
                    <a:pt x="25185" y="6812"/>
                  </a:cubicBezTo>
                  <a:lnTo>
                    <a:pt x="24518" y="641"/>
                  </a:lnTo>
                  <a:cubicBezTo>
                    <a:pt x="24518" y="641"/>
                    <a:pt x="23109" y="0"/>
                    <a:pt x="20376" y="0"/>
                  </a:cubicBezTo>
                  <a:close/>
                </a:path>
              </a:pathLst>
            </a:custGeom>
            <a:solidFill>
              <a:srgbClr val="6453C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397;p41">
              <a:extLst>
                <a:ext uri="{FF2B5EF4-FFF2-40B4-BE49-F238E27FC236}">
                  <a16:creationId xmlns:a16="http://schemas.microsoft.com/office/drawing/2014/main" id="{109B9C0E-2A4D-5432-7F76-298FF6E39D4A}"/>
                </a:ext>
              </a:extLst>
            </p:cNvPr>
            <p:cNvSpPr/>
            <p:nvPr/>
          </p:nvSpPr>
          <p:spPr>
            <a:xfrm>
              <a:off x="3569375" y="2023125"/>
              <a:ext cx="166825" cy="252300"/>
            </a:xfrm>
            <a:custGeom>
              <a:avLst/>
              <a:gdLst/>
              <a:ahLst/>
              <a:cxnLst/>
              <a:rect l="l" t="t" r="r" b="b"/>
              <a:pathLst>
                <a:path w="6673" h="10092" extrusionOk="0">
                  <a:moveTo>
                    <a:pt x="4526" y="1"/>
                  </a:moveTo>
                  <a:cubicBezTo>
                    <a:pt x="4028" y="1"/>
                    <a:pt x="3475" y="137"/>
                    <a:pt x="2903" y="518"/>
                  </a:cubicBezTo>
                  <a:cubicBezTo>
                    <a:pt x="902" y="1852"/>
                    <a:pt x="1" y="10092"/>
                    <a:pt x="1" y="10092"/>
                  </a:cubicBezTo>
                  <a:cubicBezTo>
                    <a:pt x="1" y="10092"/>
                    <a:pt x="2436" y="9658"/>
                    <a:pt x="3103" y="9425"/>
                  </a:cubicBezTo>
                  <a:cubicBezTo>
                    <a:pt x="3326" y="9347"/>
                    <a:pt x="3674" y="9321"/>
                    <a:pt x="4040" y="9321"/>
                  </a:cubicBezTo>
                  <a:cubicBezTo>
                    <a:pt x="4771" y="9321"/>
                    <a:pt x="5572" y="9425"/>
                    <a:pt x="5572" y="9425"/>
                  </a:cubicBezTo>
                  <a:cubicBezTo>
                    <a:pt x="5738" y="8390"/>
                    <a:pt x="5805" y="7356"/>
                    <a:pt x="5772" y="6322"/>
                  </a:cubicBezTo>
                  <a:cubicBezTo>
                    <a:pt x="5772" y="4187"/>
                    <a:pt x="6672" y="852"/>
                    <a:pt x="6672" y="852"/>
                  </a:cubicBezTo>
                  <a:cubicBezTo>
                    <a:pt x="6672" y="852"/>
                    <a:pt x="5770" y="1"/>
                    <a:pt x="4526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398;p41">
              <a:extLst>
                <a:ext uri="{FF2B5EF4-FFF2-40B4-BE49-F238E27FC236}">
                  <a16:creationId xmlns:a16="http://schemas.microsoft.com/office/drawing/2014/main" id="{2CCC3E1A-83F3-CC9A-53C5-2780FF7C0CF5}"/>
                </a:ext>
              </a:extLst>
            </p:cNvPr>
            <p:cNvSpPr/>
            <p:nvPr/>
          </p:nvSpPr>
          <p:spPr>
            <a:xfrm>
              <a:off x="4069750" y="2234225"/>
              <a:ext cx="106750" cy="445650"/>
            </a:xfrm>
            <a:custGeom>
              <a:avLst/>
              <a:gdLst/>
              <a:ahLst/>
              <a:cxnLst/>
              <a:rect l="l" t="t" r="r" b="b"/>
              <a:pathLst>
                <a:path w="4270" h="17826" extrusionOk="0">
                  <a:moveTo>
                    <a:pt x="1451" y="1"/>
                  </a:moveTo>
                  <a:cubicBezTo>
                    <a:pt x="834" y="1"/>
                    <a:pt x="179" y="645"/>
                    <a:pt x="0" y="2215"/>
                  </a:cubicBezTo>
                  <a:cubicBezTo>
                    <a:pt x="0" y="2215"/>
                    <a:pt x="1234" y="14790"/>
                    <a:pt x="2135" y="17826"/>
                  </a:cubicBezTo>
                  <a:cubicBezTo>
                    <a:pt x="2802" y="15891"/>
                    <a:pt x="3336" y="13923"/>
                    <a:pt x="3770" y="11922"/>
                  </a:cubicBezTo>
                  <a:cubicBezTo>
                    <a:pt x="4270" y="9286"/>
                    <a:pt x="2969" y="3015"/>
                    <a:pt x="2635" y="1281"/>
                  </a:cubicBezTo>
                  <a:cubicBezTo>
                    <a:pt x="2496" y="489"/>
                    <a:pt x="1988" y="1"/>
                    <a:pt x="1451" y="1"/>
                  </a:cubicBezTo>
                  <a:close/>
                </a:path>
              </a:pathLst>
            </a:custGeom>
            <a:solidFill>
              <a:srgbClr val="6453C2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99;p41">
              <a:extLst>
                <a:ext uri="{FF2B5EF4-FFF2-40B4-BE49-F238E27FC236}">
                  <a16:creationId xmlns:a16="http://schemas.microsoft.com/office/drawing/2014/main" id="{C5559F53-0A39-FE3E-1ABA-C0D7F2382C4B}"/>
                </a:ext>
              </a:extLst>
            </p:cNvPr>
            <p:cNvSpPr/>
            <p:nvPr/>
          </p:nvSpPr>
          <p:spPr>
            <a:xfrm>
              <a:off x="4022200" y="2065075"/>
              <a:ext cx="141800" cy="249550"/>
            </a:xfrm>
            <a:custGeom>
              <a:avLst/>
              <a:gdLst/>
              <a:ahLst/>
              <a:cxnLst/>
              <a:rect l="l" t="t" r="r" b="b"/>
              <a:pathLst>
                <a:path w="5672" h="9982" extrusionOk="0">
                  <a:moveTo>
                    <a:pt x="600" y="1"/>
                  </a:moveTo>
                  <a:cubicBezTo>
                    <a:pt x="340" y="1"/>
                    <a:pt x="132" y="89"/>
                    <a:pt x="1" y="275"/>
                  </a:cubicBezTo>
                  <a:lnTo>
                    <a:pt x="1235" y="5311"/>
                  </a:lnTo>
                  <a:lnTo>
                    <a:pt x="1902" y="8981"/>
                  </a:lnTo>
                  <a:lnTo>
                    <a:pt x="5371" y="9981"/>
                  </a:lnTo>
                  <a:cubicBezTo>
                    <a:pt x="5371" y="9981"/>
                    <a:pt x="5672" y="4911"/>
                    <a:pt x="4104" y="2676"/>
                  </a:cubicBezTo>
                  <a:cubicBezTo>
                    <a:pt x="2924" y="983"/>
                    <a:pt x="1468" y="1"/>
                    <a:pt x="600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00;p41">
              <a:extLst>
                <a:ext uri="{FF2B5EF4-FFF2-40B4-BE49-F238E27FC236}">
                  <a16:creationId xmlns:a16="http://schemas.microsoft.com/office/drawing/2014/main" id="{661E0A7E-4EA4-8A60-883C-1A39153B2399}"/>
                </a:ext>
              </a:extLst>
            </p:cNvPr>
            <p:cNvSpPr/>
            <p:nvPr/>
          </p:nvSpPr>
          <p:spPr>
            <a:xfrm>
              <a:off x="3419275" y="2689875"/>
              <a:ext cx="268550" cy="326925"/>
            </a:xfrm>
            <a:custGeom>
              <a:avLst/>
              <a:gdLst/>
              <a:ahLst/>
              <a:cxnLst/>
              <a:rect l="l" t="t" r="r" b="b"/>
              <a:pathLst>
                <a:path w="10742" h="13077" extrusionOk="0">
                  <a:moveTo>
                    <a:pt x="10742" y="0"/>
                  </a:moveTo>
                  <a:cubicBezTo>
                    <a:pt x="10741" y="1"/>
                    <a:pt x="8240" y="3569"/>
                    <a:pt x="6505" y="4603"/>
                  </a:cubicBezTo>
                  <a:cubicBezTo>
                    <a:pt x="4771" y="5638"/>
                    <a:pt x="1" y="9974"/>
                    <a:pt x="1" y="9974"/>
                  </a:cubicBezTo>
                  <a:cubicBezTo>
                    <a:pt x="1" y="9974"/>
                    <a:pt x="3136" y="10474"/>
                    <a:pt x="4070" y="11508"/>
                  </a:cubicBezTo>
                  <a:cubicBezTo>
                    <a:pt x="5038" y="12576"/>
                    <a:pt x="4871" y="13076"/>
                    <a:pt x="4871" y="13076"/>
                  </a:cubicBezTo>
                  <a:cubicBezTo>
                    <a:pt x="4871" y="13076"/>
                    <a:pt x="6939" y="11875"/>
                    <a:pt x="8573" y="8239"/>
                  </a:cubicBezTo>
                  <a:cubicBezTo>
                    <a:pt x="10208" y="4604"/>
                    <a:pt x="10742" y="1"/>
                    <a:pt x="10742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01;p41">
              <a:extLst>
                <a:ext uri="{FF2B5EF4-FFF2-40B4-BE49-F238E27FC236}">
                  <a16:creationId xmlns:a16="http://schemas.microsoft.com/office/drawing/2014/main" id="{7D1BDBCB-B596-048F-1D85-205BD615D2DC}"/>
                </a:ext>
              </a:extLst>
            </p:cNvPr>
            <p:cNvSpPr/>
            <p:nvPr/>
          </p:nvSpPr>
          <p:spPr>
            <a:xfrm>
              <a:off x="3030800" y="2382075"/>
              <a:ext cx="282600" cy="130200"/>
            </a:xfrm>
            <a:custGeom>
              <a:avLst/>
              <a:gdLst/>
              <a:ahLst/>
              <a:cxnLst/>
              <a:rect l="l" t="t" r="r" b="b"/>
              <a:pathLst>
                <a:path w="11304" h="5208" extrusionOk="0">
                  <a:moveTo>
                    <a:pt x="4036" y="1"/>
                  </a:moveTo>
                  <a:cubicBezTo>
                    <a:pt x="3510" y="1"/>
                    <a:pt x="3172" y="129"/>
                    <a:pt x="2931" y="370"/>
                  </a:cubicBezTo>
                  <a:cubicBezTo>
                    <a:pt x="2931" y="370"/>
                    <a:pt x="329" y="3839"/>
                    <a:pt x="162" y="4206"/>
                  </a:cubicBezTo>
                  <a:cubicBezTo>
                    <a:pt x="1" y="4475"/>
                    <a:pt x="489" y="4636"/>
                    <a:pt x="946" y="4636"/>
                  </a:cubicBezTo>
                  <a:cubicBezTo>
                    <a:pt x="1057" y="4636"/>
                    <a:pt x="1165" y="4626"/>
                    <a:pt x="1263" y="4607"/>
                  </a:cubicBezTo>
                  <a:cubicBezTo>
                    <a:pt x="1298" y="4600"/>
                    <a:pt x="1352" y="4597"/>
                    <a:pt x="1421" y="4597"/>
                  </a:cubicBezTo>
                  <a:cubicBezTo>
                    <a:pt x="2386" y="4597"/>
                    <a:pt x="6366" y="5207"/>
                    <a:pt x="6366" y="5207"/>
                  </a:cubicBezTo>
                  <a:lnTo>
                    <a:pt x="11303" y="3072"/>
                  </a:lnTo>
                  <a:cubicBezTo>
                    <a:pt x="11303" y="3072"/>
                    <a:pt x="11137" y="1938"/>
                    <a:pt x="7934" y="904"/>
                  </a:cubicBezTo>
                  <a:cubicBezTo>
                    <a:pt x="6018" y="285"/>
                    <a:pt x="4819" y="1"/>
                    <a:pt x="4036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02;p41">
              <a:extLst>
                <a:ext uri="{FF2B5EF4-FFF2-40B4-BE49-F238E27FC236}">
                  <a16:creationId xmlns:a16="http://schemas.microsoft.com/office/drawing/2014/main" id="{41463D66-C0C5-F963-E742-1529D0A06F34}"/>
                </a:ext>
              </a:extLst>
            </p:cNvPr>
            <p:cNvSpPr/>
            <p:nvPr/>
          </p:nvSpPr>
          <p:spPr>
            <a:xfrm>
              <a:off x="2968250" y="2212025"/>
              <a:ext cx="966425" cy="471750"/>
            </a:xfrm>
            <a:custGeom>
              <a:avLst/>
              <a:gdLst/>
              <a:ahLst/>
              <a:cxnLst/>
              <a:rect l="l" t="t" r="r" b="b"/>
              <a:pathLst>
                <a:path w="38657" h="18870" extrusionOk="0">
                  <a:moveTo>
                    <a:pt x="37622" y="1"/>
                  </a:moveTo>
                  <a:cubicBezTo>
                    <a:pt x="36588" y="1"/>
                    <a:pt x="31284" y="1201"/>
                    <a:pt x="30184" y="1969"/>
                  </a:cubicBezTo>
                  <a:cubicBezTo>
                    <a:pt x="29050" y="2769"/>
                    <a:pt x="24013" y="7773"/>
                    <a:pt x="24013" y="7773"/>
                  </a:cubicBezTo>
                  <a:cubicBezTo>
                    <a:pt x="24013" y="7773"/>
                    <a:pt x="6800" y="10808"/>
                    <a:pt x="3765" y="11409"/>
                  </a:cubicBezTo>
                  <a:cubicBezTo>
                    <a:pt x="763" y="12009"/>
                    <a:pt x="329" y="15378"/>
                    <a:pt x="129" y="16512"/>
                  </a:cubicBezTo>
                  <a:cubicBezTo>
                    <a:pt x="1" y="17385"/>
                    <a:pt x="2380" y="18870"/>
                    <a:pt x="6053" y="18870"/>
                  </a:cubicBezTo>
                  <a:cubicBezTo>
                    <a:pt x="7153" y="18870"/>
                    <a:pt x="8369" y="18737"/>
                    <a:pt x="9669" y="18414"/>
                  </a:cubicBezTo>
                  <a:cubicBezTo>
                    <a:pt x="15273" y="17046"/>
                    <a:pt x="23846" y="11575"/>
                    <a:pt x="24713" y="11142"/>
                  </a:cubicBezTo>
                  <a:cubicBezTo>
                    <a:pt x="25614" y="10708"/>
                    <a:pt x="27915" y="10275"/>
                    <a:pt x="29316" y="9941"/>
                  </a:cubicBezTo>
                  <a:cubicBezTo>
                    <a:pt x="30684" y="9607"/>
                    <a:pt x="31985" y="8206"/>
                    <a:pt x="32519" y="7940"/>
                  </a:cubicBezTo>
                  <a:cubicBezTo>
                    <a:pt x="33019" y="7706"/>
                    <a:pt x="35721" y="6572"/>
                    <a:pt x="37089" y="5605"/>
                  </a:cubicBezTo>
                  <a:cubicBezTo>
                    <a:pt x="38396" y="4702"/>
                    <a:pt x="38396" y="4060"/>
                    <a:pt x="37468" y="4060"/>
                  </a:cubicBezTo>
                  <a:cubicBezTo>
                    <a:pt x="37402" y="4060"/>
                    <a:pt x="37331" y="4063"/>
                    <a:pt x="37255" y="4070"/>
                  </a:cubicBezTo>
                  <a:cubicBezTo>
                    <a:pt x="36155" y="4137"/>
                    <a:pt x="34153" y="5104"/>
                    <a:pt x="33553" y="5171"/>
                  </a:cubicBezTo>
                  <a:lnTo>
                    <a:pt x="32952" y="5271"/>
                  </a:lnTo>
                  <a:lnTo>
                    <a:pt x="37022" y="1902"/>
                  </a:lnTo>
                  <a:cubicBezTo>
                    <a:pt x="37022" y="1902"/>
                    <a:pt x="38656" y="1"/>
                    <a:pt x="37622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" name="Google Shape;1403;p41">
              <a:extLst>
                <a:ext uri="{FF2B5EF4-FFF2-40B4-BE49-F238E27FC236}">
                  <a16:creationId xmlns:a16="http://schemas.microsoft.com/office/drawing/2014/main" id="{F50951DF-E2D0-A5F5-A472-47ECADA944CA}"/>
                </a:ext>
              </a:extLst>
            </p:cNvPr>
            <p:cNvSpPr/>
            <p:nvPr/>
          </p:nvSpPr>
          <p:spPr>
            <a:xfrm>
              <a:off x="3782050" y="2216200"/>
              <a:ext cx="127600" cy="121775"/>
            </a:xfrm>
            <a:custGeom>
              <a:avLst/>
              <a:gdLst/>
              <a:ahLst/>
              <a:cxnLst/>
              <a:rect l="l" t="t" r="r" b="b"/>
              <a:pathLst>
                <a:path w="5104" h="4871" extrusionOk="0">
                  <a:moveTo>
                    <a:pt x="4336" y="0"/>
                  </a:moveTo>
                  <a:lnTo>
                    <a:pt x="0" y="4870"/>
                  </a:lnTo>
                  <a:cubicBezTo>
                    <a:pt x="0" y="4870"/>
                    <a:pt x="4003" y="1735"/>
                    <a:pt x="4537" y="968"/>
                  </a:cubicBezTo>
                  <a:cubicBezTo>
                    <a:pt x="5104" y="200"/>
                    <a:pt x="4336" y="0"/>
                    <a:pt x="4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04;p41">
              <a:extLst>
                <a:ext uri="{FF2B5EF4-FFF2-40B4-BE49-F238E27FC236}">
                  <a16:creationId xmlns:a16="http://schemas.microsoft.com/office/drawing/2014/main" id="{5142132A-ADCB-FF87-765C-8F24E066F244}"/>
                </a:ext>
              </a:extLst>
            </p:cNvPr>
            <p:cNvSpPr/>
            <p:nvPr/>
          </p:nvSpPr>
          <p:spPr>
            <a:xfrm>
              <a:off x="3782050" y="2216200"/>
              <a:ext cx="127600" cy="121775"/>
            </a:xfrm>
            <a:custGeom>
              <a:avLst/>
              <a:gdLst/>
              <a:ahLst/>
              <a:cxnLst/>
              <a:rect l="l" t="t" r="r" b="b"/>
              <a:pathLst>
                <a:path w="5104" h="4871" fill="none" extrusionOk="0">
                  <a:moveTo>
                    <a:pt x="4336" y="0"/>
                  </a:moveTo>
                  <a:cubicBezTo>
                    <a:pt x="4336" y="0"/>
                    <a:pt x="5104" y="200"/>
                    <a:pt x="4537" y="968"/>
                  </a:cubicBezTo>
                  <a:cubicBezTo>
                    <a:pt x="4003" y="1735"/>
                    <a:pt x="0" y="4870"/>
                    <a:pt x="0" y="487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05;p41">
              <a:extLst>
                <a:ext uri="{FF2B5EF4-FFF2-40B4-BE49-F238E27FC236}">
                  <a16:creationId xmlns:a16="http://schemas.microsoft.com/office/drawing/2014/main" id="{EE43A5F6-303D-812E-28FB-1AE3AA8251EB}"/>
                </a:ext>
              </a:extLst>
            </p:cNvPr>
            <p:cNvSpPr/>
            <p:nvPr/>
          </p:nvSpPr>
          <p:spPr>
            <a:xfrm>
              <a:off x="3691150" y="2232200"/>
              <a:ext cx="192800" cy="74925"/>
            </a:xfrm>
            <a:custGeom>
              <a:avLst/>
              <a:gdLst/>
              <a:ahLst/>
              <a:cxnLst/>
              <a:rect l="l" t="t" r="r" b="b"/>
              <a:pathLst>
                <a:path w="7712" h="2997" extrusionOk="0">
                  <a:moveTo>
                    <a:pt x="7275" y="1"/>
                  </a:moveTo>
                  <a:cubicBezTo>
                    <a:pt x="6380" y="1"/>
                    <a:pt x="4170" y="649"/>
                    <a:pt x="3436" y="1028"/>
                  </a:cubicBezTo>
                  <a:cubicBezTo>
                    <a:pt x="2469" y="1529"/>
                    <a:pt x="0" y="2996"/>
                    <a:pt x="0" y="2996"/>
                  </a:cubicBezTo>
                  <a:lnTo>
                    <a:pt x="5604" y="2162"/>
                  </a:lnTo>
                  <a:cubicBezTo>
                    <a:pt x="5604" y="2162"/>
                    <a:pt x="7305" y="895"/>
                    <a:pt x="7639" y="228"/>
                  </a:cubicBezTo>
                  <a:cubicBezTo>
                    <a:pt x="7711" y="66"/>
                    <a:pt x="7560" y="1"/>
                    <a:pt x="7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06;p41">
              <a:extLst>
                <a:ext uri="{FF2B5EF4-FFF2-40B4-BE49-F238E27FC236}">
                  <a16:creationId xmlns:a16="http://schemas.microsoft.com/office/drawing/2014/main" id="{6D196F98-90AB-1FE5-C7D0-A7B1BEC83737}"/>
                </a:ext>
              </a:extLst>
            </p:cNvPr>
            <p:cNvSpPr/>
            <p:nvPr/>
          </p:nvSpPr>
          <p:spPr>
            <a:xfrm>
              <a:off x="3691150" y="2221200"/>
              <a:ext cx="198500" cy="85925"/>
            </a:xfrm>
            <a:custGeom>
              <a:avLst/>
              <a:gdLst/>
              <a:ahLst/>
              <a:cxnLst/>
              <a:rect l="l" t="t" r="r" b="b"/>
              <a:pathLst>
                <a:path w="7940" h="3437" fill="none" extrusionOk="0">
                  <a:moveTo>
                    <a:pt x="0" y="3436"/>
                  </a:moveTo>
                  <a:cubicBezTo>
                    <a:pt x="0" y="3436"/>
                    <a:pt x="2469" y="1969"/>
                    <a:pt x="3436" y="1468"/>
                  </a:cubicBezTo>
                  <a:cubicBezTo>
                    <a:pt x="4403" y="968"/>
                    <a:pt x="7939" y="0"/>
                    <a:pt x="7639" y="668"/>
                  </a:cubicBezTo>
                  <a:cubicBezTo>
                    <a:pt x="7305" y="1335"/>
                    <a:pt x="5604" y="2602"/>
                    <a:pt x="5604" y="2602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07;p41">
              <a:extLst>
                <a:ext uri="{FF2B5EF4-FFF2-40B4-BE49-F238E27FC236}">
                  <a16:creationId xmlns:a16="http://schemas.microsoft.com/office/drawing/2014/main" id="{2D4CFDB4-699B-F30D-623F-58137090DD65}"/>
                </a:ext>
              </a:extLst>
            </p:cNvPr>
            <p:cNvSpPr/>
            <p:nvPr/>
          </p:nvSpPr>
          <p:spPr>
            <a:xfrm>
              <a:off x="3640275" y="2252750"/>
              <a:ext cx="211900" cy="195300"/>
            </a:xfrm>
            <a:custGeom>
              <a:avLst/>
              <a:gdLst/>
              <a:ahLst/>
              <a:cxnLst/>
              <a:rect l="l" t="t" r="r" b="b"/>
              <a:pathLst>
                <a:path w="8476" h="7812" extrusionOk="0">
                  <a:moveTo>
                    <a:pt x="8276" y="1"/>
                  </a:moveTo>
                  <a:cubicBezTo>
                    <a:pt x="7726" y="1"/>
                    <a:pt x="5903" y="1163"/>
                    <a:pt x="5004" y="1507"/>
                  </a:cubicBezTo>
                  <a:cubicBezTo>
                    <a:pt x="3903" y="1907"/>
                    <a:pt x="601" y="4876"/>
                    <a:pt x="601" y="4876"/>
                  </a:cubicBezTo>
                  <a:lnTo>
                    <a:pt x="0" y="7812"/>
                  </a:lnTo>
                  <a:cubicBezTo>
                    <a:pt x="334" y="7712"/>
                    <a:pt x="2169" y="6844"/>
                    <a:pt x="2936" y="5977"/>
                  </a:cubicBezTo>
                  <a:cubicBezTo>
                    <a:pt x="3503" y="5343"/>
                    <a:pt x="3970" y="4609"/>
                    <a:pt x="4337" y="3842"/>
                  </a:cubicBezTo>
                  <a:cubicBezTo>
                    <a:pt x="4337" y="3842"/>
                    <a:pt x="8039" y="1240"/>
                    <a:pt x="8406" y="273"/>
                  </a:cubicBezTo>
                  <a:cubicBezTo>
                    <a:pt x="8475" y="80"/>
                    <a:pt x="8419" y="1"/>
                    <a:pt x="82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08;p41">
              <a:extLst>
                <a:ext uri="{FF2B5EF4-FFF2-40B4-BE49-F238E27FC236}">
                  <a16:creationId xmlns:a16="http://schemas.microsoft.com/office/drawing/2014/main" id="{0BAD6EDD-FAD4-CDED-CC98-6CDC021EF357}"/>
                </a:ext>
              </a:extLst>
            </p:cNvPr>
            <p:cNvSpPr/>
            <p:nvPr/>
          </p:nvSpPr>
          <p:spPr>
            <a:xfrm>
              <a:off x="3640275" y="2236200"/>
              <a:ext cx="218500" cy="211850"/>
            </a:xfrm>
            <a:custGeom>
              <a:avLst/>
              <a:gdLst/>
              <a:ahLst/>
              <a:cxnLst/>
              <a:rect l="l" t="t" r="r" b="b"/>
              <a:pathLst>
                <a:path w="8740" h="8474" fill="none" extrusionOk="0">
                  <a:moveTo>
                    <a:pt x="601" y="5538"/>
                  </a:moveTo>
                  <a:cubicBezTo>
                    <a:pt x="601" y="5538"/>
                    <a:pt x="3903" y="2569"/>
                    <a:pt x="5004" y="2169"/>
                  </a:cubicBezTo>
                  <a:cubicBezTo>
                    <a:pt x="6138" y="1735"/>
                    <a:pt x="8740" y="1"/>
                    <a:pt x="8406" y="935"/>
                  </a:cubicBezTo>
                  <a:cubicBezTo>
                    <a:pt x="8039" y="1902"/>
                    <a:pt x="4337" y="4504"/>
                    <a:pt x="4337" y="4504"/>
                  </a:cubicBezTo>
                  <a:cubicBezTo>
                    <a:pt x="3970" y="5271"/>
                    <a:pt x="3503" y="6005"/>
                    <a:pt x="2936" y="6639"/>
                  </a:cubicBezTo>
                  <a:cubicBezTo>
                    <a:pt x="2169" y="7506"/>
                    <a:pt x="334" y="8374"/>
                    <a:pt x="0" y="8474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0B4FCA66-06D0-92CC-F43D-68A3F1FB88A9}"/>
              </a:ext>
            </a:extLst>
          </p:cNvPr>
          <p:cNvSpPr txBox="1"/>
          <p:nvPr/>
        </p:nvSpPr>
        <p:spPr>
          <a:xfrm>
            <a:off x="3944860" y="403886"/>
            <a:ext cx="48968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Giảm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khảo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Nhóm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dựa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án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chiếu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bảng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khảo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sát</a:t>
            </a:r>
            <a:endParaRPr lang="en-US" sz="2600" dirty="0">
              <a:solidFill>
                <a:schemeClr val="tx1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81DB2F-0192-92D4-C8F6-65D82E3F0F3A}"/>
              </a:ext>
            </a:extLst>
          </p:cNvPr>
          <p:cNvSpPr txBox="1"/>
          <p:nvPr/>
        </p:nvSpPr>
        <p:spPr>
          <a:xfrm>
            <a:off x="3920880" y="1705179"/>
            <a:ext cx="489684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Chia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đội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Đội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1 -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Nhóm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tán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;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Đội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2 -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Nhóm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phản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đối</a:t>
            </a:r>
            <a:endParaRPr lang="en-US" sz="2600" dirty="0">
              <a:solidFill>
                <a:schemeClr val="tx1"/>
              </a:solidFill>
              <a:latin typeface="#9Slide07 Pangolin" panose="00000500000000000000" pitchFamily="2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5F0086E-EB7C-3565-6C8B-AD2A5C3A462D}"/>
              </a:ext>
            </a:extLst>
          </p:cNvPr>
          <p:cNvSpPr txBox="1"/>
          <p:nvPr/>
        </p:nvSpPr>
        <p:spPr>
          <a:xfrm>
            <a:off x="3925385" y="3001810"/>
            <a:ext cx="489684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indent="-288925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Nội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dung: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Đưa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lí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lẽ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dẫn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chứng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rõ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ý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kiến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tán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/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tán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nội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dung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Phiếu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khảo</a:t>
            </a:r>
            <a:r>
              <a:rPr lang="en-US" sz="2600" dirty="0">
                <a:solidFill>
                  <a:schemeClr val="tx1"/>
                </a:solidFill>
                <a:latin typeface="#9Slide07 Pangolin" panose="00000500000000000000" pitchFamily="2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#9Slide07 Pangolin" panose="00000500000000000000" pitchFamily="2" charset="0"/>
              </a:rPr>
              <a:t>sát</a:t>
            </a:r>
            <a:endParaRPr lang="en-US" sz="2600" dirty="0">
              <a:solidFill>
                <a:schemeClr val="tx1"/>
              </a:solidFill>
              <a:latin typeface="#9Slide07 Pangoli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83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8" grpId="0"/>
      <p:bldP spid="1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43DE92A-B0BD-5540-418B-9402E2556B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453888"/>
              </p:ext>
            </p:extLst>
          </p:nvPr>
        </p:nvGraphicFramePr>
        <p:xfrm>
          <a:off x="-1" y="0"/>
          <a:ext cx="9144001" cy="5143500"/>
        </p:xfrm>
        <a:graphic>
          <a:graphicData uri="http://schemas.openxmlformats.org/drawingml/2006/table">
            <a:tbl>
              <a:tblPr firstRow="1" firstCol="1" bandRow="1">
                <a:tableStyleId>{CF45D1D4-C018-4D72-A655-88C5DB9AB713}</a:tableStyleId>
              </a:tblPr>
              <a:tblGrid>
                <a:gridCol w="741145">
                  <a:extLst>
                    <a:ext uri="{9D8B030D-6E8A-4147-A177-3AD203B41FA5}">
                      <a16:colId xmlns:a16="http://schemas.microsoft.com/office/drawing/2014/main" val="4156918902"/>
                    </a:ext>
                  </a:extLst>
                </a:gridCol>
                <a:gridCol w="3955983">
                  <a:extLst>
                    <a:ext uri="{9D8B030D-6E8A-4147-A177-3AD203B41FA5}">
                      <a16:colId xmlns:a16="http://schemas.microsoft.com/office/drawing/2014/main" val="1664410670"/>
                    </a:ext>
                  </a:extLst>
                </a:gridCol>
                <a:gridCol w="1713297">
                  <a:extLst>
                    <a:ext uri="{9D8B030D-6E8A-4147-A177-3AD203B41FA5}">
                      <a16:colId xmlns:a16="http://schemas.microsoft.com/office/drawing/2014/main" val="2968651737"/>
                    </a:ext>
                  </a:extLst>
                </a:gridCol>
                <a:gridCol w="2733576">
                  <a:extLst>
                    <a:ext uri="{9D8B030D-6E8A-4147-A177-3AD203B41FA5}">
                      <a16:colId xmlns:a16="http://schemas.microsoft.com/office/drawing/2014/main" val="121164950"/>
                    </a:ext>
                  </a:extLst>
                </a:gridCol>
              </a:tblGrid>
              <a:tr h="4645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STT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rgbClr val="E7F4D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Vai trò của công nghệ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rgbClr val="E7F4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Ý kiến cá nhân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rgbClr val="E7F4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796239"/>
                  </a:ext>
                </a:extLst>
              </a:tr>
              <a:tr h="569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Tán thành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Không tán thành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037353"/>
                  </a:ext>
                </a:extLst>
              </a:tr>
              <a:tr h="96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1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rgbClr val="E7F4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Giúp tôi kết nối và chia sẻ với người thân, bạn bè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extLst>
                  <a:ext uri="{0D108BD9-81ED-4DB2-BD59-A6C34878D82A}">
                    <a16:rowId xmlns:a16="http://schemas.microsoft.com/office/drawing/2014/main" val="3617051717"/>
                  </a:ext>
                </a:extLst>
              </a:tr>
              <a:tr h="608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2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rgbClr val="E7F4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Giúp tôi trao đổi học tập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extLst>
                  <a:ext uri="{0D108BD9-81ED-4DB2-BD59-A6C34878D82A}">
                    <a16:rowId xmlns:a16="http://schemas.microsoft.com/office/drawing/2014/main" val="2952527578"/>
                  </a:ext>
                </a:extLst>
              </a:tr>
              <a:tr h="96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3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rgbClr val="E7F4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Hỗ trợ tìm kiến các thông tin bài học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extLst>
                  <a:ext uri="{0D108BD9-81ED-4DB2-BD59-A6C34878D82A}">
                    <a16:rowId xmlns:a16="http://schemas.microsoft.com/office/drawing/2014/main" val="2115083326"/>
                  </a:ext>
                </a:extLst>
              </a:tr>
              <a:tr h="961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4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rgbClr val="E7F4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Hỗ trợ tôi tạo ra các sản phẩm học tập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extLst>
                  <a:ext uri="{0D108BD9-81ED-4DB2-BD59-A6C34878D82A}">
                    <a16:rowId xmlns:a16="http://schemas.microsoft.com/office/drawing/2014/main" val="1777019867"/>
                  </a:ext>
                </a:extLst>
              </a:tr>
              <a:tr h="615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5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>
                    <a:solidFill>
                      <a:srgbClr val="E7F4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Giúp tôi giải trí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4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1800" dirty="0"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363" marR="37363" marT="0" marB="0"/>
                </a:tc>
                <a:extLst>
                  <a:ext uri="{0D108BD9-81ED-4DB2-BD59-A6C34878D82A}">
                    <a16:rowId xmlns:a16="http://schemas.microsoft.com/office/drawing/2014/main" val="3797530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3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EC1BCD7E-7A9E-54AB-8211-36C19DA6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7" r="13135"/>
          <a:stretch/>
        </p:blipFill>
        <p:spPr>
          <a:xfrm>
            <a:off x="837398" y="0"/>
            <a:ext cx="3734602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29AA9C-5E08-31E8-88C4-B30724275F2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7F6918-BC14-661D-A141-80BE9105190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0FA6AE-3F5D-CBCD-BB08-F127235452C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AF743C-9388-DDC1-7573-6DE49D79942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BB3900-F024-2F74-C963-508CFF224C7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E43926-94C2-53E0-26C4-1A4C5CB810E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57F5A6-79BF-76CE-CC6E-8B892E90D26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91C693-CC88-E6DE-B0E2-AC32CBAEA8C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1EC51-4F86-69B7-5BD7-DFF27AE6B97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A692ED-97D5-D151-AACA-2BC0430B569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FC511E-9820-A08D-D5DC-F4F70F22A25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107810-46F5-EBEA-6E67-3EAFEF158AA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786770-6AF9-77D5-0FC3-4D82879F916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5E494A-1500-3215-8A62-92E847D94C3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DD8DBB-6B88-192C-BF9E-F739574B596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587097-E29E-E789-57A5-0BC450C744F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E41671-B530-4F7A-B6EF-3B0747A10CD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D3AD7C-82A5-5B01-0032-FF85323E2FC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849268-A0C2-9407-FAC8-F108CEF03E9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1C973F-6C00-7F2B-1E41-EEA8F4B7B01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C0C82D-44D7-62D2-B1C9-2A09EDAAF8C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64E38E-8A7A-C5FB-3842-3CD099652BC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EC87B5-8DA6-FAAF-6230-4DFC488686A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54D6323-C63D-A950-07DB-6271902237A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A7D0484-DB16-044B-FE03-C7C80EBAE1C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67A8DF-300F-A71E-1F5A-FB345D75984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A247152-1166-ECEB-1C3F-1B4A996F395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6B429E-6DB0-E11E-D777-EA55A838E54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30B282-F5F4-FEA3-4252-8E4C2C02BF3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B860E5-DA16-9A82-0206-5CE9BCC58DE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D59786F-B5BC-D1C7-FA93-CEA2F8459FA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987F0C-4EF6-CADB-8AF4-2A31D2C78AD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37AC243-8213-63C2-A9A8-325F49A045E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E3C4CD7-935D-21C4-7E31-D46E12A72CF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7D8E03-7D95-6FBB-9156-AEC928DB59A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D008ED3-5BC4-CF37-FBC8-689978992E0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A6BCD04-CF81-AC1B-3920-90E8CD19704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572A34A-630C-4945-C1AA-7CE7526618E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0C8BEB7-EA70-350D-19ED-7B04C5C7238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86E7A8F-AB09-A32B-3DDA-B4E95B417EA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16AD4EC-AFA9-4F27-1CAF-DAFA7A9E0F1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5D0B522-09F0-50B5-5B14-67F1778AF74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0DD062F-DAA1-C754-FF4D-06F57F90355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D4DA777-CFDB-8E00-7320-8002DC45C22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F2E9A9B-1DE5-83CB-47DE-DC3B3CF5FAB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51BA121-E030-33A2-B1A4-8E88C050452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7944D78-EDDA-FF5D-65BD-2EF91242B54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0F0D09F-3F35-B3D7-E3BE-52D6901161C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AD7F776-05B6-1D55-4495-4E68480A71AC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7EE12A8-6554-B49D-BA54-4652C30A199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96153DB-A30E-FEE0-86D2-EEC38D64DCD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A737624-2C6B-E5CC-1C0A-4176DB868B0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BDCBE47-CFDB-2D00-F899-EC30A41B7EF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968C657-FFEE-3758-B030-9466752C1ED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4AF48BB-E62C-4903-61BE-EB0518818D3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9C8E538-FE77-34BA-986D-B5C4997F311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28CB8EC-7074-AAD0-16F2-19A206F29B9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DD5A959-0FE8-4031-A278-48BB79B023B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B980556-A942-F990-B777-9FB679F5908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22E85EA-D95E-6AAD-017E-A2D2D3D6050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62DF21-0874-CA0C-EFEE-3DE34B5CD3D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05FFF43-8223-D814-37D3-3162CE1621C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AF2FC40-0A3C-E1E8-372D-4BAE42A2F77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DE50AFD-C9F0-0E3A-1AFF-E49D56A11FFD}"/>
              </a:ext>
            </a:extLst>
          </p:cNvPr>
          <p:cNvSpPr txBox="1"/>
          <p:nvPr/>
        </p:nvSpPr>
        <p:spPr>
          <a:xfrm>
            <a:off x="1452666" y="2440447"/>
            <a:ext cx="2504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FF0000"/>
                </a:solidFill>
                <a:latin typeface="#9Slide07 Pangolin" panose="00000500000000000000" pitchFamily="2" charset="0"/>
              </a:rPr>
              <a:t>VÒNG 1</a:t>
            </a:r>
          </a:p>
        </p:txBody>
      </p:sp>
    </p:spTree>
    <p:extLst>
      <p:ext uri="{BB962C8B-B14F-4D97-AF65-F5344CB8AC3E}">
        <p14:creationId xmlns:p14="http://schemas.microsoft.com/office/powerpoint/2010/main" val="14701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EC1BCD7E-7A9E-54AB-8211-36C19DA6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7" r="13135"/>
          <a:stretch/>
        </p:blipFill>
        <p:spPr>
          <a:xfrm>
            <a:off x="837398" y="0"/>
            <a:ext cx="3734602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29AA9C-5E08-31E8-88C4-B30724275F2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7F6918-BC14-661D-A141-80BE9105190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0FA6AE-3F5D-CBCD-BB08-F127235452C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AF743C-9388-DDC1-7573-6DE49D79942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BB3900-F024-2F74-C963-508CFF224C7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E43926-94C2-53E0-26C4-1A4C5CB810E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57F5A6-79BF-76CE-CC6E-8B892E90D26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91C693-CC88-E6DE-B0E2-AC32CBAEA8C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1EC51-4F86-69B7-5BD7-DFF27AE6B97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A692ED-97D5-D151-AACA-2BC0430B569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FC511E-9820-A08D-D5DC-F4F70F22A25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107810-46F5-EBEA-6E67-3EAFEF158AA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786770-6AF9-77D5-0FC3-4D82879F916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5E494A-1500-3215-8A62-92E847D94C3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DD8DBB-6B88-192C-BF9E-F739574B596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587097-E29E-E789-57A5-0BC450C744F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E41671-B530-4F7A-B6EF-3B0747A10CD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D3AD7C-82A5-5B01-0032-FF85323E2FC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849268-A0C2-9407-FAC8-F108CEF03E9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1C973F-6C00-7F2B-1E41-EEA8F4B7B01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C0C82D-44D7-62D2-B1C9-2A09EDAAF8C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64E38E-8A7A-C5FB-3842-3CD099652BC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EC87B5-8DA6-FAAF-6230-4DFC488686A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54D6323-C63D-A950-07DB-6271902237A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A7D0484-DB16-044B-FE03-C7C80EBAE1C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67A8DF-300F-A71E-1F5A-FB345D75984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A247152-1166-ECEB-1C3F-1B4A996F395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6B429E-6DB0-E11E-D777-EA55A838E54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30B282-F5F4-FEA3-4252-8E4C2C02BF3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B860E5-DA16-9A82-0206-5CE9BCC58DE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D59786F-B5BC-D1C7-FA93-CEA2F8459FA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987F0C-4EF6-CADB-8AF4-2A31D2C78AD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37AC243-8213-63C2-A9A8-325F49A045E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E3C4CD7-935D-21C4-7E31-D46E12A72CF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7D8E03-7D95-6FBB-9156-AEC928DB59A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D008ED3-5BC4-CF37-FBC8-689978992E0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A6BCD04-CF81-AC1B-3920-90E8CD19704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572A34A-630C-4945-C1AA-7CE7526618E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0C8BEB7-EA70-350D-19ED-7B04C5C7238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86E7A8F-AB09-A32B-3DDA-B4E95B417EA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16AD4EC-AFA9-4F27-1CAF-DAFA7A9E0F1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5D0B522-09F0-50B5-5B14-67F1778AF74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0DD062F-DAA1-C754-FF4D-06F57F90355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D4DA777-CFDB-8E00-7320-8002DC45C22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F2E9A9B-1DE5-83CB-47DE-DC3B3CF5FAB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51BA121-E030-33A2-B1A4-8E88C050452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7944D78-EDDA-FF5D-65BD-2EF91242B54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0F0D09F-3F35-B3D7-E3BE-52D6901161C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AD7F776-05B6-1D55-4495-4E68480A71AC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7EE12A8-6554-B49D-BA54-4652C30A199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96153DB-A30E-FEE0-86D2-EEC38D64DCD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A737624-2C6B-E5CC-1C0A-4176DB868B0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BDCBE47-CFDB-2D00-F899-EC30A41B7EF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968C657-FFEE-3758-B030-9466752C1ED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4AF48BB-E62C-4903-61BE-EB0518818D3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9C8E538-FE77-34BA-986D-B5C4997F311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28CB8EC-7074-AAD0-16F2-19A206F29B9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DD5A959-0FE8-4031-A278-48BB79B023B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B980556-A942-F990-B777-9FB679F5908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22E85EA-D95E-6AAD-017E-A2D2D3D6050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62DF21-0874-CA0C-EFEE-3DE34B5CD3D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05FFF43-8223-D814-37D3-3162CE1621C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AF2FC40-0A3C-E1E8-372D-4BAE42A2F77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DE50AFD-C9F0-0E3A-1AFF-E49D56A11FFD}"/>
              </a:ext>
            </a:extLst>
          </p:cNvPr>
          <p:cNvSpPr txBox="1"/>
          <p:nvPr/>
        </p:nvSpPr>
        <p:spPr>
          <a:xfrm>
            <a:off x="1414165" y="2440447"/>
            <a:ext cx="2666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FF0000"/>
                </a:solidFill>
                <a:latin typeface="#9Slide07 Pangolin" panose="00000500000000000000" pitchFamily="2" charset="0"/>
              </a:rPr>
              <a:t>VÒNG 2</a:t>
            </a:r>
          </a:p>
        </p:txBody>
      </p:sp>
    </p:spTree>
    <p:extLst>
      <p:ext uri="{BB962C8B-B14F-4D97-AF65-F5344CB8AC3E}">
        <p14:creationId xmlns:p14="http://schemas.microsoft.com/office/powerpoint/2010/main" val="363118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EC1BCD7E-7A9E-54AB-8211-36C19DA6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7" r="13135"/>
          <a:stretch/>
        </p:blipFill>
        <p:spPr>
          <a:xfrm>
            <a:off x="837398" y="0"/>
            <a:ext cx="3734602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A29AA9C-5E08-31E8-88C4-B30724275F2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7F6918-BC14-661D-A141-80BE9105190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0FA6AE-3F5D-CBCD-BB08-F127235452C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AF743C-9388-DDC1-7573-6DE49D79942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BB3900-F024-2F74-C963-508CFF224C72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E43926-94C2-53E0-26C4-1A4C5CB810E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57F5A6-79BF-76CE-CC6E-8B892E90D26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91C693-CC88-E6DE-B0E2-AC32CBAEA8C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F1EC51-4F86-69B7-5BD7-DFF27AE6B97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A692ED-97D5-D151-AACA-2BC0430B569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FC511E-9820-A08D-D5DC-F4F70F22A25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107810-46F5-EBEA-6E67-3EAFEF158AA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786770-6AF9-77D5-0FC3-4D82879F916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F5E494A-1500-3215-8A62-92E847D94C3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DD8DBB-6B88-192C-BF9E-F739574B596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587097-E29E-E789-57A5-0BC450C744F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E41671-B530-4F7A-B6EF-3B0747A10CD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D3AD7C-82A5-5B01-0032-FF85323E2FC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7849268-A0C2-9407-FAC8-F108CEF03E9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1C973F-6C00-7F2B-1E41-EEA8F4B7B01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C0C82D-44D7-62D2-B1C9-2A09EDAAF8C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464E38E-8A7A-C5FB-3842-3CD099652BC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EC87B5-8DA6-FAAF-6230-4DFC488686A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54D6323-C63D-A950-07DB-6271902237AE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A7D0484-DB16-044B-FE03-C7C80EBAE1C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67A8DF-300F-A71E-1F5A-FB345D75984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A247152-1166-ECEB-1C3F-1B4A996F395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E6B429E-6DB0-E11E-D777-EA55A838E54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30B282-F5F4-FEA3-4252-8E4C2C02BF3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B860E5-DA16-9A82-0206-5CE9BCC58DE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D59786F-B5BC-D1C7-FA93-CEA2F8459FA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987F0C-4EF6-CADB-8AF4-2A31D2C78AD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37AC243-8213-63C2-A9A8-325F49A045E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E3C4CD7-935D-21C4-7E31-D46E12A72CF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7D8E03-7D95-6FBB-9156-AEC928DB59A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D008ED3-5BC4-CF37-FBC8-689978992E0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A6BCD04-CF81-AC1B-3920-90E8CD19704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572A34A-630C-4945-C1AA-7CE7526618E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0C8BEB7-EA70-350D-19ED-7B04C5C7238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86E7A8F-AB09-A32B-3DDA-B4E95B417EA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16AD4EC-AFA9-4F27-1CAF-DAFA7A9E0F1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5D0B522-09F0-50B5-5B14-67F1778AF74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0DD062F-DAA1-C754-FF4D-06F57F903555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D4DA777-CFDB-8E00-7320-8002DC45C228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F2E9A9B-1DE5-83CB-47DE-DC3B3CF5FAB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51BA121-E030-33A2-B1A4-8E88C050452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7944D78-EDDA-FF5D-65BD-2EF91242B54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0F0D09F-3F35-B3D7-E3BE-52D6901161C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AD7F776-05B6-1D55-4495-4E68480A71AC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7EE12A8-6554-B49D-BA54-4652C30A199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96153DB-A30E-FEE0-86D2-EEC38D64DCDD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A737624-2C6B-E5CC-1C0A-4176DB868B0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BDCBE47-CFDB-2D00-F899-EC30A41B7EF6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968C657-FFEE-3758-B030-9466752C1ED4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4AF48BB-E62C-4903-61BE-EB0518818D39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9C8E538-FE77-34BA-986D-B5C4997F3113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28CB8EC-7074-AAD0-16F2-19A206F29B9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DD5A959-0FE8-4031-A278-48BB79B023BA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B980556-A942-F990-B777-9FB679F59080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22E85EA-D95E-6AAD-017E-A2D2D3D6050F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62DF21-0874-CA0C-EFEE-3DE34B5CD3D7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05FFF43-8223-D814-37D3-3162CE1621C1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AF2FC40-0A3C-E1E8-372D-4BAE42A2F77B}"/>
              </a:ext>
            </a:extLst>
          </p:cNvPr>
          <p:cNvSpPr/>
          <p:nvPr/>
        </p:nvSpPr>
        <p:spPr>
          <a:xfrm>
            <a:off x="6316473" y="2127051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DE50AFD-C9F0-0E3A-1AFF-E49D56A11FFD}"/>
              </a:ext>
            </a:extLst>
          </p:cNvPr>
          <p:cNvSpPr txBox="1"/>
          <p:nvPr/>
        </p:nvSpPr>
        <p:spPr>
          <a:xfrm>
            <a:off x="1232033" y="2440447"/>
            <a:ext cx="29357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5400" dirty="0">
                <a:solidFill>
                  <a:srgbClr val="FF0000"/>
                </a:solidFill>
                <a:latin typeface="#9Slide07 Pangolin" panose="00000500000000000000" pitchFamily="2" charset="0"/>
              </a:rPr>
              <a:t>VÒNG 3</a:t>
            </a:r>
          </a:p>
        </p:txBody>
      </p:sp>
    </p:spTree>
    <p:extLst>
      <p:ext uri="{BB962C8B-B14F-4D97-AF65-F5344CB8AC3E}">
        <p14:creationId xmlns:p14="http://schemas.microsoft.com/office/powerpoint/2010/main" val="6915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2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45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6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5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95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2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35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55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65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95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500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71E7F-518A-481C-6A10-EE19E7573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0"/>
            <a:ext cx="77152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08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.7. Khởi động">
            <a:hlinkClick r:id="" action="ppaction://media"/>
            <a:extLst>
              <a:ext uri="{FF2B5EF4-FFF2-40B4-BE49-F238E27FC236}">
                <a16:creationId xmlns:a16="http://schemas.microsoft.com/office/drawing/2014/main" id="{B1268EA6-2E90-977D-39D9-EBBEE5DE5B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2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598BB-1572-2CC0-B216-5FED6611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322"/>
            <a:ext cx="4572000" cy="4440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7AF09-5FC5-2A4F-E405-AE2D7ABCA589}"/>
              </a:ext>
            </a:extLst>
          </p:cNvPr>
          <p:cNvSpPr txBox="1"/>
          <p:nvPr/>
        </p:nvSpPr>
        <p:spPr>
          <a:xfrm>
            <a:off x="4668253" y="907640"/>
            <a:ext cx="3907857" cy="3328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3600" dirty="0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3600" dirty="0">
                <a:effectLst/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rưng bày, mô hình, sản phẩm công nghệ </a:t>
            </a:r>
            <a:r>
              <a:rPr lang="en-US" sz="3600" dirty="0" err="1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#9Slide03 Ample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6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6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48"/>
          <p:cNvSpPr txBox="1">
            <a:spLocks noGrp="1"/>
          </p:cNvSpPr>
          <p:nvPr>
            <p:ph type="title"/>
          </p:nvPr>
        </p:nvSpPr>
        <p:spPr>
          <a:xfrm>
            <a:off x="259305" y="1311467"/>
            <a:ext cx="4087500" cy="25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#9Slide07 Pangolin" panose="00000500000000000000" pitchFamily="2" charset="0"/>
              </a:rPr>
              <a:t>CHÚC CÁC EM </a:t>
            </a:r>
            <a:r>
              <a:rPr lang="en" sz="5400">
                <a:latin typeface="#9Slide07 Pangolin" panose="00000500000000000000" pitchFamily="2" charset="0"/>
              </a:rPr>
              <a:t>HỌC TỐT!</a:t>
            </a:r>
            <a:endParaRPr sz="5400" dirty="0">
              <a:latin typeface="#9Slide07 Pangolin" panose="000005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04B7D-B735-19B2-8AA0-0A57423566C8}"/>
              </a:ext>
            </a:extLst>
          </p:cNvPr>
          <p:cNvGrpSpPr/>
          <p:nvPr/>
        </p:nvGrpSpPr>
        <p:grpSpPr>
          <a:xfrm>
            <a:off x="4572000" y="517585"/>
            <a:ext cx="4312695" cy="4499308"/>
            <a:chOff x="3817317" y="-42612"/>
            <a:chExt cx="5427044" cy="5411552"/>
          </a:xfrm>
        </p:grpSpPr>
        <p:sp>
          <p:nvSpPr>
            <p:cNvPr id="2016" name="Google Shape;2016;p48"/>
            <p:cNvSpPr/>
            <p:nvPr/>
          </p:nvSpPr>
          <p:spPr>
            <a:xfrm rot="-1834141" flipH="1">
              <a:off x="3817317" y="-42612"/>
              <a:ext cx="5427044" cy="5411552"/>
            </a:xfrm>
            <a:custGeom>
              <a:avLst/>
              <a:gdLst/>
              <a:ahLst/>
              <a:cxnLst/>
              <a:rect l="l" t="t" r="r" b="b"/>
              <a:pathLst>
                <a:path w="15064" h="15021" extrusionOk="0">
                  <a:moveTo>
                    <a:pt x="10691" y="0"/>
                  </a:moveTo>
                  <a:cubicBezTo>
                    <a:pt x="10147" y="0"/>
                    <a:pt x="9593" y="175"/>
                    <a:pt x="9078" y="371"/>
                  </a:cubicBezTo>
                  <a:cubicBezTo>
                    <a:pt x="7976" y="793"/>
                    <a:pt x="7010" y="854"/>
                    <a:pt x="5852" y="929"/>
                  </a:cubicBezTo>
                  <a:cubicBezTo>
                    <a:pt x="5732" y="936"/>
                    <a:pt x="5610" y="940"/>
                    <a:pt x="5486" y="940"/>
                  </a:cubicBezTo>
                  <a:cubicBezTo>
                    <a:pt x="4724" y="940"/>
                    <a:pt x="3900" y="811"/>
                    <a:pt x="3108" y="811"/>
                  </a:cubicBezTo>
                  <a:cubicBezTo>
                    <a:pt x="2853" y="811"/>
                    <a:pt x="2602" y="824"/>
                    <a:pt x="2357" y="860"/>
                  </a:cubicBezTo>
                  <a:cubicBezTo>
                    <a:pt x="544" y="1122"/>
                    <a:pt x="1" y="2548"/>
                    <a:pt x="747" y="3997"/>
                  </a:cubicBezTo>
                  <a:cubicBezTo>
                    <a:pt x="1694" y="5836"/>
                    <a:pt x="2411" y="7100"/>
                    <a:pt x="2004" y="9267"/>
                  </a:cubicBezTo>
                  <a:cubicBezTo>
                    <a:pt x="1754" y="10589"/>
                    <a:pt x="956" y="11649"/>
                    <a:pt x="1631" y="13079"/>
                  </a:cubicBezTo>
                  <a:cubicBezTo>
                    <a:pt x="1969" y="13795"/>
                    <a:pt x="2610" y="14302"/>
                    <a:pt x="3291" y="14587"/>
                  </a:cubicBezTo>
                  <a:cubicBezTo>
                    <a:pt x="3973" y="14871"/>
                    <a:pt x="4732" y="15021"/>
                    <a:pt x="5478" y="15021"/>
                  </a:cubicBezTo>
                  <a:cubicBezTo>
                    <a:pt x="5997" y="15021"/>
                    <a:pt x="6508" y="14948"/>
                    <a:pt x="6982" y="14797"/>
                  </a:cubicBezTo>
                  <a:cubicBezTo>
                    <a:pt x="7891" y="14507"/>
                    <a:pt x="8755" y="14054"/>
                    <a:pt x="9452" y="13351"/>
                  </a:cubicBezTo>
                  <a:cubicBezTo>
                    <a:pt x="9973" y="12825"/>
                    <a:pt x="10223" y="11996"/>
                    <a:pt x="10886" y="11660"/>
                  </a:cubicBezTo>
                  <a:cubicBezTo>
                    <a:pt x="11855" y="11171"/>
                    <a:pt x="13214" y="11189"/>
                    <a:pt x="13965" y="10324"/>
                  </a:cubicBezTo>
                  <a:cubicBezTo>
                    <a:pt x="15064" y="9062"/>
                    <a:pt x="13775" y="8055"/>
                    <a:pt x="13430" y="6774"/>
                  </a:cubicBezTo>
                  <a:cubicBezTo>
                    <a:pt x="13281" y="6219"/>
                    <a:pt x="13389" y="5549"/>
                    <a:pt x="13363" y="4967"/>
                  </a:cubicBezTo>
                  <a:cubicBezTo>
                    <a:pt x="13317" y="4025"/>
                    <a:pt x="13273" y="2963"/>
                    <a:pt x="12996" y="2048"/>
                  </a:cubicBezTo>
                  <a:cubicBezTo>
                    <a:pt x="12757" y="1258"/>
                    <a:pt x="12269" y="507"/>
                    <a:pt x="11572" y="185"/>
                  </a:cubicBezTo>
                  <a:cubicBezTo>
                    <a:pt x="11287" y="53"/>
                    <a:pt x="10991" y="0"/>
                    <a:pt x="10691" y="0"/>
                  </a:cubicBezTo>
                  <a:close/>
                </a:path>
              </a:pathLst>
            </a:custGeom>
            <a:solidFill>
              <a:srgbClr val="FF9933">
                <a:alpha val="3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48"/>
            <p:cNvGrpSpPr/>
            <p:nvPr/>
          </p:nvGrpSpPr>
          <p:grpSpPr>
            <a:xfrm>
              <a:off x="4658881" y="513995"/>
              <a:ext cx="4087528" cy="4123207"/>
              <a:chOff x="2585300" y="350150"/>
              <a:chExt cx="934100" cy="942275"/>
            </a:xfrm>
          </p:grpSpPr>
          <p:sp>
            <p:nvSpPr>
              <p:cNvPr id="2019" name="Google Shape;2019;p48"/>
              <p:cNvSpPr/>
              <p:nvPr/>
            </p:nvSpPr>
            <p:spPr>
              <a:xfrm>
                <a:off x="2643475" y="1101225"/>
                <a:ext cx="7680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978" extrusionOk="0">
                    <a:moveTo>
                      <a:pt x="0" y="0"/>
                    </a:moveTo>
                    <a:lnTo>
                      <a:pt x="0" y="977"/>
                    </a:lnTo>
                    <a:lnTo>
                      <a:pt x="3071" y="977"/>
                    </a:lnTo>
                    <a:lnTo>
                      <a:pt x="3071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48"/>
              <p:cNvSpPr/>
              <p:nvPr/>
            </p:nvSpPr>
            <p:spPr>
              <a:xfrm>
                <a:off x="3046325" y="478900"/>
                <a:ext cx="7680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978" extrusionOk="0">
                    <a:moveTo>
                      <a:pt x="1" y="0"/>
                    </a:moveTo>
                    <a:lnTo>
                      <a:pt x="1" y="978"/>
                    </a:lnTo>
                    <a:lnTo>
                      <a:pt x="3072" y="978"/>
                    </a:lnTo>
                    <a:lnTo>
                      <a:pt x="30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48"/>
              <p:cNvSpPr/>
              <p:nvPr/>
            </p:nvSpPr>
            <p:spPr>
              <a:xfrm>
                <a:off x="2599650" y="1131475"/>
                <a:ext cx="783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040" extrusionOk="0">
                    <a:moveTo>
                      <a:pt x="1" y="0"/>
                    </a:moveTo>
                    <a:lnTo>
                      <a:pt x="1" y="31"/>
                    </a:lnTo>
                    <a:lnTo>
                      <a:pt x="1" y="1008"/>
                    </a:lnTo>
                    <a:lnTo>
                      <a:pt x="1" y="1039"/>
                    </a:lnTo>
                    <a:lnTo>
                      <a:pt x="807" y="1039"/>
                    </a:lnTo>
                    <a:lnTo>
                      <a:pt x="1583" y="1024"/>
                    </a:lnTo>
                    <a:lnTo>
                      <a:pt x="3118" y="1008"/>
                    </a:lnTo>
                    <a:lnTo>
                      <a:pt x="1552" y="962"/>
                    </a:lnTo>
                    <a:lnTo>
                      <a:pt x="792" y="946"/>
                    </a:lnTo>
                    <a:lnTo>
                      <a:pt x="78" y="946"/>
                    </a:lnTo>
                    <a:lnTo>
                      <a:pt x="78" y="62"/>
                    </a:lnTo>
                    <a:lnTo>
                      <a:pt x="3103" y="62"/>
                    </a:lnTo>
                    <a:lnTo>
                      <a:pt x="3118" y="1008"/>
                    </a:lnTo>
                    <a:lnTo>
                      <a:pt x="3134" y="16"/>
                    </a:lnTo>
                    <a:lnTo>
                      <a:pt x="3134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48"/>
              <p:cNvSpPr/>
              <p:nvPr/>
            </p:nvSpPr>
            <p:spPr>
              <a:xfrm>
                <a:off x="3181275" y="897275"/>
                <a:ext cx="7835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071" extrusionOk="0">
                    <a:moveTo>
                      <a:pt x="0" y="0"/>
                    </a:moveTo>
                    <a:lnTo>
                      <a:pt x="0" y="62"/>
                    </a:lnTo>
                    <a:lnTo>
                      <a:pt x="0" y="1024"/>
                    </a:lnTo>
                    <a:lnTo>
                      <a:pt x="0" y="1070"/>
                    </a:lnTo>
                    <a:lnTo>
                      <a:pt x="807" y="1070"/>
                    </a:lnTo>
                    <a:lnTo>
                      <a:pt x="1582" y="1055"/>
                    </a:lnTo>
                    <a:lnTo>
                      <a:pt x="3118" y="1024"/>
                    </a:lnTo>
                    <a:lnTo>
                      <a:pt x="1551" y="993"/>
                    </a:lnTo>
                    <a:lnTo>
                      <a:pt x="791" y="977"/>
                    </a:lnTo>
                    <a:lnTo>
                      <a:pt x="78" y="977"/>
                    </a:lnTo>
                    <a:lnTo>
                      <a:pt x="78" y="78"/>
                    </a:lnTo>
                    <a:lnTo>
                      <a:pt x="3102" y="78"/>
                    </a:lnTo>
                    <a:lnTo>
                      <a:pt x="3118" y="1024"/>
                    </a:lnTo>
                    <a:lnTo>
                      <a:pt x="3133" y="16"/>
                    </a:lnTo>
                    <a:lnTo>
                      <a:pt x="31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48"/>
              <p:cNvSpPr/>
              <p:nvPr/>
            </p:nvSpPr>
            <p:spPr>
              <a:xfrm>
                <a:off x="3138625" y="928300"/>
                <a:ext cx="783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040" extrusionOk="0">
                    <a:moveTo>
                      <a:pt x="0" y="0"/>
                    </a:moveTo>
                    <a:lnTo>
                      <a:pt x="0" y="47"/>
                    </a:lnTo>
                    <a:lnTo>
                      <a:pt x="0" y="1008"/>
                    </a:lnTo>
                    <a:lnTo>
                      <a:pt x="0" y="1039"/>
                    </a:lnTo>
                    <a:lnTo>
                      <a:pt x="807" y="1039"/>
                    </a:lnTo>
                    <a:lnTo>
                      <a:pt x="1582" y="1024"/>
                    </a:lnTo>
                    <a:lnTo>
                      <a:pt x="3118" y="1008"/>
                    </a:lnTo>
                    <a:lnTo>
                      <a:pt x="1551" y="977"/>
                    </a:lnTo>
                    <a:lnTo>
                      <a:pt x="791" y="946"/>
                    </a:lnTo>
                    <a:lnTo>
                      <a:pt x="78" y="946"/>
                    </a:lnTo>
                    <a:lnTo>
                      <a:pt x="78" y="62"/>
                    </a:lnTo>
                    <a:lnTo>
                      <a:pt x="3102" y="62"/>
                    </a:lnTo>
                    <a:lnTo>
                      <a:pt x="3118" y="1008"/>
                    </a:lnTo>
                    <a:lnTo>
                      <a:pt x="3133" y="16"/>
                    </a:lnTo>
                    <a:lnTo>
                      <a:pt x="313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48"/>
              <p:cNvSpPr/>
              <p:nvPr/>
            </p:nvSpPr>
            <p:spPr>
              <a:xfrm>
                <a:off x="3096750" y="898050"/>
                <a:ext cx="7680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978" extrusionOk="0">
                    <a:moveTo>
                      <a:pt x="0" y="0"/>
                    </a:moveTo>
                    <a:lnTo>
                      <a:pt x="0" y="977"/>
                    </a:lnTo>
                    <a:lnTo>
                      <a:pt x="3071" y="977"/>
                    </a:lnTo>
                    <a:lnTo>
                      <a:pt x="307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48"/>
              <p:cNvSpPr/>
              <p:nvPr/>
            </p:nvSpPr>
            <p:spPr>
              <a:xfrm>
                <a:off x="3427475" y="1132250"/>
                <a:ext cx="764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978" extrusionOk="0">
                    <a:moveTo>
                      <a:pt x="1" y="0"/>
                    </a:moveTo>
                    <a:lnTo>
                      <a:pt x="1" y="977"/>
                    </a:lnTo>
                    <a:lnTo>
                      <a:pt x="3056" y="977"/>
                    </a:lnTo>
                    <a:lnTo>
                      <a:pt x="305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48"/>
              <p:cNvSpPr/>
              <p:nvPr/>
            </p:nvSpPr>
            <p:spPr>
              <a:xfrm>
                <a:off x="3384825" y="375375"/>
                <a:ext cx="7642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962" extrusionOk="0">
                    <a:moveTo>
                      <a:pt x="1" y="0"/>
                    </a:moveTo>
                    <a:lnTo>
                      <a:pt x="1" y="962"/>
                    </a:lnTo>
                    <a:lnTo>
                      <a:pt x="3056" y="962"/>
                    </a:lnTo>
                    <a:lnTo>
                      <a:pt x="3056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48"/>
              <p:cNvSpPr/>
              <p:nvPr/>
            </p:nvSpPr>
            <p:spPr>
              <a:xfrm>
                <a:off x="3425925" y="405225"/>
                <a:ext cx="7875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1056" extrusionOk="0">
                    <a:moveTo>
                      <a:pt x="1" y="1"/>
                    </a:moveTo>
                    <a:lnTo>
                      <a:pt x="1" y="47"/>
                    </a:lnTo>
                    <a:lnTo>
                      <a:pt x="1" y="1009"/>
                    </a:lnTo>
                    <a:lnTo>
                      <a:pt x="1" y="1055"/>
                    </a:lnTo>
                    <a:lnTo>
                      <a:pt x="823" y="1055"/>
                    </a:lnTo>
                    <a:lnTo>
                      <a:pt x="1598" y="1040"/>
                    </a:lnTo>
                    <a:lnTo>
                      <a:pt x="3118" y="1009"/>
                    </a:lnTo>
                    <a:lnTo>
                      <a:pt x="3118" y="1009"/>
                    </a:lnTo>
                    <a:lnTo>
                      <a:pt x="3118" y="1009"/>
                    </a:lnTo>
                    <a:lnTo>
                      <a:pt x="1552" y="962"/>
                    </a:lnTo>
                    <a:lnTo>
                      <a:pt x="792" y="931"/>
                    </a:lnTo>
                    <a:lnTo>
                      <a:pt x="78" y="931"/>
                    </a:lnTo>
                    <a:lnTo>
                      <a:pt x="78" y="47"/>
                    </a:lnTo>
                    <a:lnTo>
                      <a:pt x="3103" y="47"/>
                    </a:lnTo>
                    <a:lnTo>
                      <a:pt x="3118" y="1009"/>
                    </a:lnTo>
                    <a:lnTo>
                      <a:pt x="3149" y="32"/>
                    </a:lnTo>
                    <a:lnTo>
                      <a:pt x="3149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48"/>
              <p:cNvSpPr/>
              <p:nvPr/>
            </p:nvSpPr>
            <p:spPr>
              <a:xfrm>
                <a:off x="2642300" y="374200"/>
                <a:ext cx="7835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056" extrusionOk="0">
                    <a:moveTo>
                      <a:pt x="1" y="1"/>
                    </a:moveTo>
                    <a:lnTo>
                      <a:pt x="1" y="47"/>
                    </a:lnTo>
                    <a:lnTo>
                      <a:pt x="1" y="1009"/>
                    </a:lnTo>
                    <a:lnTo>
                      <a:pt x="1" y="1056"/>
                    </a:lnTo>
                    <a:lnTo>
                      <a:pt x="807" y="1056"/>
                    </a:lnTo>
                    <a:lnTo>
                      <a:pt x="1583" y="1040"/>
                    </a:lnTo>
                    <a:lnTo>
                      <a:pt x="3118" y="1009"/>
                    </a:lnTo>
                    <a:lnTo>
                      <a:pt x="1552" y="978"/>
                    </a:lnTo>
                    <a:lnTo>
                      <a:pt x="792" y="962"/>
                    </a:lnTo>
                    <a:lnTo>
                      <a:pt x="78" y="962"/>
                    </a:lnTo>
                    <a:lnTo>
                      <a:pt x="78" y="63"/>
                    </a:lnTo>
                    <a:lnTo>
                      <a:pt x="3103" y="63"/>
                    </a:lnTo>
                    <a:lnTo>
                      <a:pt x="3118" y="1009"/>
                    </a:lnTo>
                    <a:lnTo>
                      <a:pt x="3134" y="32"/>
                    </a:lnTo>
                    <a:lnTo>
                      <a:pt x="313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48"/>
              <p:cNvSpPr/>
              <p:nvPr/>
            </p:nvSpPr>
            <p:spPr>
              <a:xfrm>
                <a:off x="3249125" y="369550"/>
                <a:ext cx="270275" cy="329600"/>
              </a:xfrm>
              <a:custGeom>
                <a:avLst/>
                <a:gdLst/>
                <a:ahLst/>
                <a:cxnLst/>
                <a:rect l="l" t="t" r="r" b="b"/>
                <a:pathLst>
                  <a:path w="10811" h="13184" extrusionOk="0">
                    <a:moveTo>
                      <a:pt x="0" y="1"/>
                    </a:moveTo>
                    <a:lnTo>
                      <a:pt x="0" y="13184"/>
                    </a:lnTo>
                    <a:lnTo>
                      <a:pt x="10811" y="13184"/>
                    </a:lnTo>
                    <a:lnTo>
                      <a:pt x="10811" y="1086"/>
                    </a:lnTo>
                    <a:lnTo>
                      <a:pt x="967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8"/>
              <p:cNvSpPr/>
              <p:nvPr/>
            </p:nvSpPr>
            <p:spPr>
              <a:xfrm>
                <a:off x="3263075" y="383125"/>
                <a:ext cx="242750" cy="302475"/>
              </a:xfrm>
              <a:custGeom>
                <a:avLst/>
                <a:gdLst/>
                <a:ahLst/>
                <a:cxnLst/>
                <a:rect l="l" t="t" r="r" b="b"/>
                <a:pathLst>
                  <a:path w="9710" h="12099" extrusionOk="0">
                    <a:moveTo>
                      <a:pt x="1" y="1"/>
                    </a:moveTo>
                    <a:lnTo>
                      <a:pt x="1" y="12098"/>
                    </a:lnTo>
                    <a:lnTo>
                      <a:pt x="9710" y="12098"/>
                    </a:lnTo>
                    <a:lnTo>
                      <a:pt x="971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8"/>
              <p:cNvSpPr/>
              <p:nvPr/>
            </p:nvSpPr>
            <p:spPr>
              <a:xfrm>
                <a:off x="3375925" y="383125"/>
                <a:ext cx="16300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050" extrusionOk="0">
                    <a:moveTo>
                      <a:pt x="0" y="1"/>
                    </a:moveTo>
                    <a:lnTo>
                      <a:pt x="341" y="6049"/>
                    </a:lnTo>
                    <a:lnTo>
                      <a:pt x="65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8"/>
              <p:cNvSpPr/>
              <p:nvPr/>
            </p:nvSpPr>
            <p:spPr>
              <a:xfrm>
                <a:off x="3334825" y="383125"/>
                <a:ext cx="49650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6050" extrusionOk="0">
                    <a:moveTo>
                      <a:pt x="0" y="1"/>
                    </a:moveTo>
                    <a:lnTo>
                      <a:pt x="1985" y="6049"/>
                    </a:ln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8"/>
              <p:cNvSpPr/>
              <p:nvPr/>
            </p:nvSpPr>
            <p:spPr>
              <a:xfrm>
                <a:off x="3285950" y="383125"/>
                <a:ext cx="98525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6050" extrusionOk="0">
                    <a:moveTo>
                      <a:pt x="1" y="1"/>
                    </a:moveTo>
                    <a:lnTo>
                      <a:pt x="3940" y="6049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8"/>
              <p:cNvSpPr/>
              <p:nvPr/>
            </p:nvSpPr>
            <p:spPr>
              <a:xfrm>
                <a:off x="3263075" y="399025"/>
                <a:ext cx="121400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5414" extrusionOk="0">
                    <a:moveTo>
                      <a:pt x="1" y="0"/>
                    </a:moveTo>
                    <a:lnTo>
                      <a:pt x="1" y="1055"/>
                    </a:lnTo>
                    <a:lnTo>
                      <a:pt x="4855" y="5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8"/>
              <p:cNvSpPr/>
              <p:nvPr/>
            </p:nvSpPr>
            <p:spPr>
              <a:xfrm>
                <a:off x="3263075" y="455250"/>
                <a:ext cx="12140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3165" extrusionOk="0">
                    <a:moveTo>
                      <a:pt x="1" y="0"/>
                    </a:moveTo>
                    <a:lnTo>
                      <a:pt x="1" y="683"/>
                    </a:lnTo>
                    <a:lnTo>
                      <a:pt x="4855" y="316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8"/>
              <p:cNvSpPr/>
              <p:nvPr/>
            </p:nvSpPr>
            <p:spPr>
              <a:xfrm>
                <a:off x="3263075" y="494400"/>
                <a:ext cx="121400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1599" extrusionOk="0">
                    <a:moveTo>
                      <a:pt x="1" y="1"/>
                    </a:moveTo>
                    <a:lnTo>
                      <a:pt x="1" y="575"/>
                    </a:lnTo>
                    <a:lnTo>
                      <a:pt x="4855" y="15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8"/>
              <p:cNvSpPr/>
              <p:nvPr/>
            </p:nvSpPr>
            <p:spPr>
              <a:xfrm>
                <a:off x="3263075" y="527375"/>
                <a:ext cx="121400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528" extrusionOk="0">
                    <a:moveTo>
                      <a:pt x="1" y="0"/>
                    </a:moveTo>
                    <a:lnTo>
                      <a:pt x="1" y="527"/>
                    </a:lnTo>
                    <a:lnTo>
                      <a:pt x="4855" y="27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8"/>
              <p:cNvSpPr/>
              <p:nvPr/>
            </p:nvSpPr>
            <p:spPr>
              <a:xfrm>
                <a:off x="3263075" y="534350"/>
                <a:ext cx="12140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1567" extrusionOk="0">
                    <a:moveTo>
                      <a:pt x="4855" y="0"/>
                    </a:moveTo>
                    <a:lnTo>
                      <a:pt x="1" y="1024"/>
                    </a:lnTo>
                    <a:lnTo>
                      <a:pt x="1" y="1567"/>
                    </a:lnTo>
                    <a:lnTo>
                      <a:pt x="4855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8"/>
              <p:cNvSpPr/>
              <p:nvPr/>
            </p:nvSpPr>
            <p:spPr>
              <a:xfrm>
                <a:off x="3263075" y="534350"/>
                <a:ext cx="12140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3134" extrusionOk="0">
                    <a:moveTo>
                      <a:pt x="4855" y="0"/>
                    </a:moveTo>
                    <a:lnTo>
                      <a:pt x="1" y="2466"/>
                    </a:lnTo>
                    <a:lnTo>
                      <a:pt x="1" y="3133"/>
                    </a:lnTo>
                    <a:lnTo>
                      <a:pt x="4855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8"/>
              <p:cNvSpPr/>
              <p:nvPr/>
            </p:nvSpPr>
            <p:spPr>
              <a:xfrm>
                <a:off x="3263075" y="534350"/>
                <a:ext cx="121400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5383" extrusionOk="0">
                    <a:moveTo>
                      <a:pt x="4855" y="0"/>
                    </a:moveTo>
                    <a:lnTo>
                      <a:pt x="1" y="4359"/>
                    </a:lnTo>
                    <a:lnTo>
                      <a:pt x="1" y="5382"/>
                    </a:lnTo>
                    <a:lnTo>
                      <a:pt x="4855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8"/>
              <p:cNvSpPr/>
              <p:nvPr/>
            </p:nvSpPr>
            <p:spPr>
              <a:xfrm>
                <a:off x="3285950" y="534350"/>
                <a:ext cx="98525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3941" h="6050" extrusionOk="0">
                    <a:moveTo>
                      <a:pt x="3940" y="0"/>
                    </a:moveTo>
                    <a:lnTo>
                      <a:pt x="1" y="6049"/>
                    </a:lnTo>
                    <a:lnTo>
                      <a:pt x="854" y="6049"/>
                    </a:lnTo>
                    <a:lnTo>
                      <a:pt x="3940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8"/>
              <p:cNvSpPr/>
              <p:nvPr/>
            </p:nvSpPr>
            <p:spPr>
              <a:xfrm>
                <a:off x="3334825" y="534350"/>
                <a:ext cx="49650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6050" extrusionOk="0">
                    <a:moveTo>
                      <a:pt x="1985" y="0"/>
                    </a:moveTo>
                    <a:lnTo>
                      <a:pt x="0" y="6049"/>
                    </a:lnTo>
                    <a:lnTo>
                      <a:pt x="698" y="6049"/>
                    </a:lnTo>
                    <a:lnTo>
                      <a:pt x="1985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8"/>
              <p:cNvSpPr/>
              <p:nvPr/>
            </p:nvSpPr>
            <p:spPr>
              <a:xfrm>
                <a:off x="3375925" y="534350"/>
                <a:ext cx="16300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050" extrusionOk="0">
                    <a:moveTo>
                      <a:pt x="341" y="0"/>
                    </a:moveTo>
                    <a:lnTo>
                      <a:pt x="0" y="6049"/>
                    </a:lnTo>
                    <a:lnTo>
                      <a:pt x="651" y="6049"/>
                    </a:lnTo>
                    <a:lnTo>
                      <a:pt x="341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8"/>
              <p:cNvSpPr/>
              <p:nvPr/>
            </p:nvSpPr>
            <p:spPr>
              <a:xfrm>
                <a:off x="3384450" y="534350"/>
                <a:ext cx="48875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050" extrusionOk="0">
                    <a:moveTo>
                      <a:pt x="0" y="0"/>
                    </a:moveTo>
                    <a:lnTo>
                      <a:pt x="1272" y="6049"/>
                    </a:lnTo>
                    <a:lnTo>
                      <a:pt x="1954" y="60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8"/>
              <p:cNvSpPr/>
              <p:nvPr/>
            </p:nvSpPr>
            <p:spPr>
              <a:xfrm>
                <a:off x="3384450" y="534350"/>
                <a:ext cx="98125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3925" h="6050" extrusionOk="0">
                    <a:moveTo>
                      <a:pt x="0" y="0"/>
                    </a:moveTo>
                    <a:lnTo>
                      <a:pt x="3071" y="6049"/>
                    </a:lnTo>
                    <a:lnTo>
                      <a:pt x="3924" y="60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8"/>
              <p:cNvSpPr/>
              <p:nvPr/>
            </p:nvSpPr>
            <p:spPr>
              <a:xfrm>
                <a:off x="3384450" y="534350"/>
                <a:ext cx="121000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5383" extrusionOk="0">
                    <a:moveTo>
                      <a:pt x="0" y="0"/>
                    </a:moveTo>
                    <a:lnTo>
                      <a:pt x="4839" y="5382"/>
                    </a:lnTo>
                    <a:lnTo>
                      <a:pt x="4839" y="43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48"/>
              <p:cNvSpPr/>
              <p:nvPr/>
            </p:nvSpPr>
            <p:spPr>
              <a:xfrm>
                <a:off x="3384450" y="534350"/>
                <a:ext cx="12100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3165" extrusionOk="0">
                    <a:moveTo>
                      <a:pt x="0" y="0"/>
                    </a:moveTo>
                    <a:lnTo>
                      <a:pt x="4839" y="3164"/>
                    </a:lnTo>
                    <a:lnTo>
                      <a:pt x="4839" y="24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48"/>
              <p:cNvSpPr/>
              <p:nvPr/>
            </p:nvSpPr>
            <p:spPr>
              <a:xfrm>
                <a:off x="3384450" y="534350"/>
                <a:ext cx="12100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567" extrusionOk="0">
                    <a:moveTo>
                      <a:pt x="0" y="0"/>
                    </a:moveTo>
                    <a:lnTo>
                      <a:pt x="4839" y="1567"/>
                    </a:lnTo>
                    <a:lnTo>
                      <a:pt x="4839" y="10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48"/>
              <p:cNvSpPr/>
              <p:nvPr/>
            </p:nvSpPr>
            <p:spPr>
              <a:xfrm>
                <a:off x="3384450" y="527375"/>
                <a:ext cx="121000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528" extrusionOk="0">
                    <a:moveTo>
                      <a:pt x="4839" y="0"/>
                    </a:moveTo>
                    <a:lnTo>
                      <a:pt x="0" y="279"/>
                    </a:lnTo>
                    <a:lnTo>
                      <a:pt x="4839" y="527"/>
                    </a:lnTo>
                    <a:lnTo>
                      <a:pt x="48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48"/>
              <p:cNvSpPr/>
              <p:nvPr/>
            </p:nvSpPr>
            <p:spPr>
              <a:xfrm>
                <a:off x="3384450" y="494400"/>
                <a:ext cx="121000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1599" extrusionOk="0">
                    <a:moveTo>
                      <a:pt x="4839" y="1"/>
                    </a:moveTo>
                    <a:lnTo>
                      <a:pt x="0" y="1598"/>
                    </a:lnTo>
                    <a:lnTo>
                      <a:pt x="4839" y="575"/>
                    </a:lnTo>
                    <a:lnTo>
                      <a:pt x="48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48"/>
              <p:cNvSpPr/>
              <p:nvPr/>
            </p:nvSpPr>
            <p:spPr>
              <a:xfrm>
                <a:off x="3384450" y="455250"/>
                <a:ext cx="12100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3165" extrusionOk="0">
                    <a:moveTo>
                      <a:pt x="4839" y="0"/>
                    </a:moveTo>
                    <a:lnTo>
                      <a:pt x="0" y="3164"/>
                    </a:lnTo>
                    <a:lnTo>
                      <a:pt x="4839" y="683"/>
                    </a:lnTo>
                    <a:lnTo>
                      <a:pt x="48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48"/>
              <p:cNvSpPr/>
              <p:nvPr/>
            </p:nvSpPr>
            <p:spPr>
              <a:xfrm>
                <a:off x="3384450" y="399025"/>
                <a:ext cx="121000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5414" extrusionOk="0">
                    <a:moveTo>
                      <a:pt x="4839" y="0"/>
                    </a:moveTo>
                    <a:lnTo>
                      <a:pt x="0" y="5413"/>
                    </a:lnTo>
                    <a:lnTo>
                      <a:pt x="0" y="5413"/>
                    </a:lnTo>
                    <a:lnTo>
                      <a:pt x="4839" y="1055"/>
                    </a:lnTo>
                    <a:lnTo>
                      <a:pt x="48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48"/>
              <p:cNvSpPr/>
              <p:nvPr/>
            </p:nvSpPr>
            <p:spPr>
              <a:xfrm>
                <a:off x="3384450" y="383125"/>
                <a:ext cx="98125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3925" h="6050" extrusionOk="0">
                    <a:moveTo>
                      <a:pt x="3071" y="1"/>
                    </a:moveTo>
                    <a:lnTo>
                      <a:pt x="0" y="6049"/>
                    </a:lnTo>
                    <a:lnTo>
                      <a:pt x="39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48"/>
              <p:cNvSpPr/>
              <p:nvPr/>
            </p:nvSpPr>
            <p:spPr>
              <a:xfrm>
                <a:off x="3384450" y="383125"/>
                <a:ext cx="48875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050" extrusionOk="0">
                    <a:moveTo>
                      <a:pt x="1272" y="1"/>
                    </a:moveTo>
                    <a:lnTo>
                      <a:pt x="0" y="6049"/>
                    </a:lnTo>
                    <a:lnTo>
                      <a:pt x="19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48"/>
              <p:cNvSpPr/>
              <p:nvPr/>
            </p:nvSpPr>
            <p:spPr>
              <a:xfrm>
                <a:off x="3314650" y="433150"/>
                <a:ext cx="141550" cy="202425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8097" extrusionOk="0">
                    <a:moveTo>
                      <a:pt x="4762" y="0"/>
                    </a:moveTo>
                    <a:lnTo>
                      <a:pt x="94" y="481"/>
                    </a:lnTo>
                    <a:cubicBezTo>
                      <a:pt x="32" y="481"/>
                      <a:pt x="1" y="543"/>
                      <a:pt x="16" y="590"/>
                    </a:cubicBezTo>
                    <a:lnTo>
                      <a:pt x="792" y="8003"/>
                    </a:lnTo>
                    <a:cubicBezTo>
                      <a:pt x="792" y="8065"/>
                      <a:pt x="854" y="8096"/>
                      <a:pt x="900" y="8096"/>
                    </a:cubicBezTo>
                    <a:lnTo>
                      <a:pt x="5305" y="7631"/>
                    </a:lnTo>
                    <a:cubicBezTo>
                      <a:pt x="5522" y="7616"/>
                      <a:pt x="5662" y="7429"/>
                      <a:pt x="5630" y="7243"/>
                    </a:cubicBezTo>
                    <a:lnTo>
                      <a:pt x="4886" y="93"/>
                    </a:lnTo>
                    <a:cubicBezTo>
                      <a:pt x="4855" y="31"/>
                      <a:pt x="4824" y="0"/>
                      <a:pt x="47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48"/>
              <p:cNvSpPr/>
              <p:nvPr/>
            </p:nvSpPr>
            <p:spPr>
              <a:xfrm>
                <a:off x="3327050" y="445550"/>
                <a:ext cx="107050" cy="7602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041" extrusionOk="0">
                    <a:moveTo>
                      <a:pt x="3940" y="1"/>
                    </a:moveTo>
                    <a:lnTo>
                      <a:pt x="63" y="404"/>
                    </a:lnTo>
                    <a:cubicBezTo>
                      <a:pt x="16" y="404"/>
                      <a:pt x="1" y="450"/>
                      <a:pt x="1" y="481"/>
                    </a:cubicBezTo>
                    <a:lnTo>
                      <a:pt x="280" y="2994"/>
                    </a:lnTo>
                    <a:cubicBezTo>
                      <a:pt x="280" y="3025"/>
                      <a:pt x="311" y="3041"/>
                      <a:pt x="358" y="3041"/>
                    </a:cubicBezTo>
                    <a:lnTo>
                      <a:pt x="4111" y="2653"/>
                    </a:lnTo>
                    <a:cubicBezTo>
                      <a:pt x="4204" y="2653"/>
                      <a:pt x="4281" y="2560"/>
                      <a:pt x="4266" y="2467"/>
                    </a:cubicBezTo>
                    <a:lnTo>
                      <a:pt x="4018" y="63"/>
                    </a:lnTo>
                    <a:cubicBezTo>
                      <a:pt x="4018" y="16"/>
                      <a:pt x="3971" y="1"/>
                      <a:pt x="39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48"/>
              <p:cNvSpPr/>
              <p:nvPr/>
            </p:nvSpPr>
            <p:spPr>
              <a:xfrm>
                <a:off x="3348775" y="452925"/>
                <a:ext cx="62050" cy="62050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2482" extrusionOk="0">
                    <a:moveTo>
                      <a:pt x="2249" y="0"/>
                    </a:moveTo>
                    <a:lnTo>
                      <a:pt x="0" y="233"/>
                    </a:lnTo>
                    <a:lnTo>
                      <a:pt x="249" y="2482"/>
                    </a:lnTo>
                    <a:lnTo>
                      <a:pt x="2482" y="2234"/>
                    </a:lnTo>
                    <a:lnTo>
                      <a:pt x="22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48"/>
              <p:cNvSpPr/>
              <p:nvPr/>
            </p:nvSpPr>
            <p:spPr>
              <a:xfrm>
                <a:off x="3335975" y="533775"/>
                <a:ext cx="45000" cy="42275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691" extrusionOk="0">
                    <a:moveTo>
                      <a:pt x="917" y="1"/>
                    </a:moveTo>
                    <a:cubicBezTo>
                      <a:pt x="880" y="1"/>
                      <a:pt x="844" y="3"/>
                      <a:pt x="807" y="8"/>
                    </a:cubicBezTo>
                    <a:cubicBezTo>
                      <a:pt x="342" y="54"/>
                      <a:pt x="1" y="473"/>
                      <a:pt x="47" y="938"/>
                    </a:cubicBezTo>
                    <a:cubicBezTo>
                      <a:pt x="104" y="1367"/>
                      <a:pt x="451" y="1690"/>
                      <a:pt x="869" y="1690"/>
                    </a:cubicBezTo>
                    <a:cubicBezTo>
                      <a:pt x="904" y="1690"/>
                      <a:pt x="941" y="1688"/>
                      <a:pt x="978" y="1683"/>
                    </a:cubicBezTo>
                    <a:cubicBezTo>
                      <a:pt x="1443" y="1636"/>
                      <a:pt x="1800" y="1218"/>
                      <a:pt x="1738" y="752"/>
                    </a:cubicBezTo>
                    <a:cubicBezTo>
                      <a:pt x="1709" y="324"/>
                      <a:pt x="1338" y="1"/>
                      <a:pt x="917" y="1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48"/>
              <p:cNvSpPr/>
              <p:nvPr/>
            </p:nvSpPr>
            <p:spPr>
              <a:xfrm>
                <a:off x="3351475" y="539375"/>
                <a:ext cx="13600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227" extrusionOk="0">
                    <a:moveTo>
                      <a:pt x="404" y="1"/>
                    </a:moveTo>
                    <a:lnTo>
                      <a:pt x="1" y="32"/>
                    </a:lnTo>
                    <a:lnTo>
                      <a:pt x="125" y="1226"/>
                    </a:lnTo>
                    <a:lnTo>
                      <a:pt x="544" y="1195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48"/>
              <p:cNvSpPr/>
              <p:nvPr/>
            </p:nvSpPr>
            <p:spPr>
              <a:xfrm>
                <a:off x="3342575" y="548300"/>
                <a:ext cx="31025" cy="1320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528" extrusionOk="0">
                    <a:moveTo>
                      <a:pt x="1194" y="1"/>
                    </a:moveTo>
                    <a:lnTo>
                      <a:pt x="0" y="125"/>
                    </a:lnTo>
                    <a:lnTo>
                      <a:pt x="47" y="528"/>
                    </a:lnTo>
                    <a:lnTo>
                      <a:pt x="1241" y="404"/>
                    </a:lnTo>
                    <a:lnTo>
                      <a:pt x="1194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48"/>
              <p:cNvSpPr/>
              <p:nvPr/>
            </p:nvSpPr>
            <p:spPr>
              <a:xfrm>
                <a:off x="3396850" y="527175"/>
                <a:ext cx="43075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1723" h="1462" extrusionOk="0">
                    <a:moveTo>
                      <a:pt x="1276" y="1"/>
                    </a:moveTo>
                    <a:cubicBezTo>
                      <a:pt x="1237" y="1"/>
                      <a:pt x="1196" y="13"/>
                      <a:pt x="1164" y="39"/>
                    </a:cubicBezTo>
                    <a:lnTo>
                      <a:pt x="94" y="784"/>
                    </a:lnTo>
                    <a:cubicBezTo>
                      <a:pt x="16" y="846"/>
                      <a:pt x="1" y="939"/>
                      <a:pt x="47" y="1047"/>
                    </a:cubicBezTo>
                    <a:lnTo>
                      <a:pt x="295" y="1389"/>
                    </a:lnTo>
                    <a:cubicBezTo>
                      <a:pt x="334" y="1437"/>
                      <a:pt x="391" y="1461"/>
                      <a:pt x="447" y="1461"/>
                    </a:cubicBezTo>
                    <a:cubicBezTo>
                      <a:pt x="481" y="1461"/>
                      <a:pt x="514" y="1452"/>
                      <a:pt x="543" y="1435"/>
                    </a:cubicBezTo>
                    <a:lnTo>
                      <a:pt x="1629" y="675"/>
                    </a:lnTo>
                    <a:cubicBezTo>
                      <a:pt x="1707" y="613"/>
                      <a:pt x="1722" y="504"/>
                      <a:pt x="1676" y="427"/>
                    </a:cubicBezTo>
                    <a:lnTo>
                      <a:pt x="1412" y="70"/>
                    </a:lnTo>
                    <a:cubicBezTo>
                      <a:pt x="1385" y="25"/>
                      <a:pt x="1331" y="1"/>
                      <a:pt x="1276" y="1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48"/>
              <p:cNvSpPr/>
              <p:nvPr/>
            </p:nvSpPr>
            <p:spPr>
              <a:xfrm>
                <a:off x="3403050" y="544625"/>
                <a:ext cx="1437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06" extrusionOk="0">
                    <a:moveTo>
                      <a:pt x="295" y="1"/>
                    </a:moveTo>
                    <a:cubicBezTo>
                      <a:pt x="243" y="1"/>
                      <a:pt x="189" y="18"/>
                      <a:pt x="140" y="55"/>
                    </a:cubicBezTo>
                    <a:cubicBezTo>
                      <a:pt x="32" y="132"/>
                      <a:pt x="1" y="287"/>
                      <a:pt x="78" y="396"/>
                    </a:cubicBezTo>
                    <a:cubicBezTo>
                      <a:pt x="125" y="470"/>
                      <a:pt x="198" y="505"/>
                      <a:pt x="277" y="505"/>
                    </a:cubicBezTo>
                    <a:cubicBezTo>
                      <a:pt x="330" y="505"/>
                      <a:pt x="385" y="489"/>
                      <a:pt x="435" y="458"/>
                    </a:cubicBezTo>
                    <a:cubicBezTo>
                      <a:pt x="544" y="380"/>
                      <a:pt x="575" y="225"/>
                      <a:pt x="497" y="117"/>
                    </a:cubicBezTo>
                    <a:cubicBezTo>
                      <a:pt x="450" y="42"/>
                      <a:pt x="375" y="1"/>
                      <a:pt x="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48"/>
              <p:cNvSpPr/>
              <p:nvPr/>
            </p:nvSpPr>
            <p:spPr>
              <a:xfrm>
                <a:off x="3419350" y="533275"/>
                <a:ext cx="13975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559" h="494" extrusionOk="0">
                    <a:moveTo>
                      <a:pt x="261" y="0"/>
                    </a:moveTo>
                    <a:cubicBezTo>
                      <a:pt x="213" y="0"/>
                      <a:pt x="165" y="14"/>
                      <a:pt x="124" y="43"/>
                    </a:cubicBezTo>
                    <a:cubicBezTo>
                      <a:pt x="16" y="121"/>
                      <a:pt x="0" y="276"/>
                      <a:pt x="78" y="385"/>
                    </a:cubicBezTo>
                    <a:cubicBezTo>
                      <a:pt x="124" y="459"/>
                      <a:pt x="198" y="494"/>
                      <a:pt x="273" y="494"/>
                    </a:cubicBezTo>
                    <a:cubicBezTo>
                      <a:pt x="324" y="494"/>
                      <a:pt x="375" y="478"/>
                      <a:pt x="419" y="447"/>
                    </a:cubicBezTo>
                    <a:cubicBezTo>
                      <a:pt x="543" y="369"/>
                      <a:pt x="558" y="214"/>
                      <a:pt x="481" y="105"/>
                    </a:cubicBezTo>
                    <a:cubicBezTo>
                      <a:pt x="423" y="38"/>
                      <a:pt x="341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48"/>
              <p:cNvSpPr/>
              <p:nvPr/>
            </p:nvSpPr>
            <p:spPr>
              <a:xfrm>
                <a:off x="3389475" y="577550"/>
                <a:ext cx="186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746" h="609" extrusionOk="0">
                    <a:moveTo>
                      <a:pt x="597" y="0"/>
                    </a:moveTo>
                    <a:cubicBezTo>
                      <a:pt x="588" y="0"/>
                      <a:pt x="580" y="4"/>
                      <a:pt x="575" y="9"/>
                    </a:cubicBezTo>
                    <a:lnTo>
                      <a:pt x="47" y="382"/>
                    </a:lnTo>
                    <a:cubicBezTo>
                      <a:pt x="1" y="397"/>
                      <a:pt x="1" y="444"/>
                      <a:pt x="32" y="459"/>
                    </a:cubicBezTo>
                    <a:lnTo>
                      <a:pt x="109" y="583"/>
                    </a:lnTo>
                    <a:cubicBezTo>
                      <a:pt x="119" y="601"/>
                      <a:pt x="133" y="609"/>
                      <a:pt x="150" y="609"/>
                    </a:cubicBezTo>
                    <a:cubicBezTo>
                      <a:pt x="161" y="609"/>
                      <a:pt x="174" y="605"/>
                      <a:pt x="187" y="599"/>
                    </a:cubicBezTo>
                    <a:lnTo>
                      <a:pt x="699" y="227"/>
                    </a:lnTo>
                    <a:cubicBezTo>
                      <a:pt x="730" y="211"/>
                      <a:pt x="745" y="164"/>
                      <a:pt x="730" y="149"/>
                    </a:cubicBezTo>
                    <a:lnTo>
                      <a:pt x="652" y="40"/>
                    </a:lnTo>
                    <a:cubicBezTo>
                      <a:pt x="633" y="11"/>
                      <a:pt x="613" y="0"/>
                      <a:pt x="597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48"/>
              <p:cNvSpPr/>
              <p:nvPr/>
            </p:nvSpPr>
            <p:spPr>
              <a:xfrm>
                <a:off x="3424375" y="608400"/>
                <a:ext cx="77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04" extrusionOk="0">
                    <a:moveTo>
                      <a:pt x="47" y="1"/>
                    </a:moveTo>
                    <a:lnTo>
                      <a:pt x="1" y="32"/>
                    </a:lnTo>
                    <a:lnTo>
                      <a:pt x="1" y="78"/>
                    </a:lnTo>
                    <a:lnTo>
                      <a:pt x="233" y="404"/>
                    </a:lnTo>
                    <a:lnTo>
                      <a:pt x="280" y="404"/>
                    </a:lnTo>
                    <a:lnTo>
                      <a:pt x="311" y="373"/>
                    </a:lnTo>
                    <a:lnTo>
                      <a:pt x="311" y="326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48"/>
              <p:cNvSpPr/>
              <p:nvPr/>
            </p:nvSpPr>
            <p:spPr>
              <a:xfrm>
                <a:off x="3427875" y="606075"/>
                <a:ext cx="77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04" extrusionOk="0">
                    <a:moveTo>
                      <a:pt x="47" y="1"/>
                    </a:moveTo>
                    <a:lnTo>
                      <a:pt x="0" y="32"/>
                    </a:lnTo>
                    <a:lnTo>
                      <a:pt x="0" y="78"/>
                    </a:lnTo>
                    <a:lnTo>
                      <a:pt x="233" y="404"/>
                    </a:lnTo>
                    <a:lnTo>
                      <a:pt x="279" y="404"/>
                    </a:lnTo>
                    <a:lnTo>
                      <a:pt x="311" y="373"/>
                    </a:lnTo>
                    <a:lnTo>
                      <a:pt x="311" y="326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48"/>
              <p:cNvSpPr/>
              <p:nvPr/>
            </p:nvSpPr>
            <p:spPr>
              <a:xfrm>
                <a:off x="3431350" y="603375"/>
                <a:ext cx="78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312" h="426" extrusionOk="0">
                    <a:moveTo>
                      <a:pt x="32" y="0"/>
                    </a:moveTo>
                    <a:lnTo>
                      <a:pt x="1" y="47"/>
                    </a:lnTo>
                    <a:lnTo>
                      <a:pt x="1" y="93"/>
                    </a:lnTo>
                    <a:lnTo>
                      <a:pt x="234" y="419"/>
                    </a:lnTo>
                    <a:cubicBezTo>
                      <a:pt x="234" y="419"/>
                      <a:pt x="240" y="426"/>
                      <a:pt x="250" y="426"/>
                    </a:cubicBezTo>
                    <a:cubicBezTo>
                      <a:pt x="254" y="426"/>
                      <a:pt x="259" y="424"/>
                      <a:pt x="265" y="419"/>
                    </a:cubicBezTo>
                    <a:lnTo>
                      <a:pt x="311" y="372"/>
                    </a:lnTo>
                    <a:lnTo>
                      <a:pt x="311" y="34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48"/>
              <p:cNvSpPr/>
              <p:nvPr/>
            </p:nvSpPr>
            <p:spPr>
              <a:xfrm>
                <a:off x="3434075" y="601025"/>
                <a:ext cx="777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2" extrusionOk="0">
                    <a:moveTo>
                      <a:pt x="47" y="1"/>
                    </a:moveTo>
                    <a:lnTo>
                      <a:pt x="0" y="48"/>
                    </a:lnTo>
                    <a:lnTo>
                      <a:pt x="0" y="79"/>
                    </a:lnTo>
                    <a:lnTo>
                      <a:pt x="233" y="420"/>
                    </a:lnTo>
                    <a:cubicBezTo>
                      <a:pt x="233" y="427"/>
                      <a:pt x="241" y="431"/>
                      <a:pt x="251" y="431"/>
                    </a:cubicBezTo>
                    <a:cubicBezTo>
                      <a:pt x="260" y="431"/>
                      <a:pt x="272" y="427"/>
                      <a:pt x="280" y="420"/>
                    </a:cubicBezTo>
                    <a:lnTo>
                      <a:pt x="311" y="373"/>
                    </a:lnTo>
                    <a:lnTo>
                      <a:pt x="311" y="327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48"/>
              <p:cNvSpPr/>
              <p:nvPr/>
            </p:nvSpPr>
            <p:spPr>
              <a:xfrm>
                <a:off x="3437575" y="598700"/>
                <a:ext cx="7775" cy="104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16" extrusionOk="0">
                    <a:moveTo>
                      <a:pt x="47" y="1"/>
                    </a:moveTo>
                    <a:lnTo>
                      <a:pt x="0" y="32"/>
                    </a:lnTo>
                    <a:lnTo>
                      <a:pt x="0" y="78"/>
                    </a:lnTo>
                    <a:lnTo>
                      <a:pt x="233" y="404"/>
                    </a:lnTo>
                    <a:cubicBezTo>
                      <a:pt x="233" y="412"/>
                      <a:pt x="237" y="416"/>
                      <a:pt x="244" y="416"/>
                    </a:cubicBezTo>
                    <a:cubicBezTo>
                      <a:pt x="252" y="416"/>
                      <a:pt x="264" y="412"/>
                      <a:pt x="279" y="404"/>
                    </a:cubicBezTo>
                    <a:lnTo>
                      <a:pt x="310" y="373"/>
                    </a:lnTo>
                    <a:lnTo>
                      <a:pt x="310" y="327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48"/>
              <p:cNvSpPr/>
              <p:nvPr/>
            </p:nvSpPr>
            <p:spPr>
              <a:xfrm>
                <a:off x="3441050" y="596375"/>
                <a:ext cx="7775" cy="10400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16" extrusionOk="0">
                    <a:moveTo>
                      <a:pt x="32" y="1"/>
                    </a:moveTo>
                    <a:lnTo>
                      <a:pt x="1" y="32"/>
                    </a:lnTo>
                    <a:lnTo>
                      <a:pt x="1" y="78"/>
                    </a:lnTo>
                    <a:lnTo>
                      <a:pt x="233" y="404"/>
                    </a:lnTo>
                    <a:cubicBezTo>
                      <a:pt x="233" y="412"/>
                      <a:pt x="237" y="416"/>
                      <a:pt x="243" y="416"/>
                    </a:cubicBezTo>
                    <a:cubicBezTo>
                      <a:pt x="249" y="416"/>
                      <a:pt x="257" y="412"/>
                      <a:pt x="264" y="404"/>
                    </a:cubicBezTo>
                    <a:lnTo>
                      <a:pt x="311" y="373"/>
                    </a:lnTo>
                    <a:lnTo>
                      <a:pt x="311" y="327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48"/>
              <p:cNvSpPr/>
              <p:nvPr/>
            </p:nvSpPr>
            <p:spPr>
              <a:xfrm>
                <a:off x="3370100" y="579950"/>
                <a:ext cx="1862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745" h="607" extrusionOk="0">
                    <a:moveTo>
                      <a:pt x="603" y="0"/>
                    </a:moveTo>
                    <a:cubicBezTo>
                      <a:pt x="591" y="0"/>
                      <a:pt x="581" y="8"/>
                      <a:pt x="574" y="22"/>
                    </a:cubicBezTo>
                    <a:lnTo>
                      <a:pt x="47" y="379"/>
                    </a:lnTo>
                    <a:cubicBezTo>
                      <a:pt x="0" y="410"/>
                      <a:pt x="0" y="441"/>
                      <a:pt x="31" y="456"/>
                    </a:cubicBezTo>
                    <a:lnTo>
                      <a:pt x="109" y="580"/>
                    </a:lnTo>
                    <a:cubicBezTo>
                      <a:pt x="118" y="598"/>
                      <a:pt x="132" y="606"/>
                      <a:pt x="149" y="606"/>
                    </a:cubicBezTo>
                    <a:cubicBezTo>
                      <a:pt x="161" y="606"/>
                      <a:pt x="174" y="602"/>
                      <a:pt x="186" y="596"/>
                    </a:cubicBezTo>
                    <a:lnTo>
                      <a:pt x="698" y="224"/>
                    </a:lnTo>
                    <a:cubicBezTo>
                      <a:pt x="729" y="208"/>
                      <a:pt x="745" y="177"/>
                      <a:pt x="729" y="146"/>
                    </a:cubicBezTo>
                    <a:lnTo>
                      <a:pt x="652" y="37"/>
                    </a:lnTo>
                    <a:cubicBezTo>
                      <a:pt x="635" y="12"/>
                      <a:pt x="618" y="0"/>
                      <a:pt x="603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48"/>
              <p:cNvSpPr/>
              <p:nvPr/>
            </p:nvSpPr>
            <p:spPr>
              <a:xfrm>
                <a:off x="3334025" y="521950"/>
                <a:ext cx="287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218" extrusionOk="0">
                    <a:moveTo>
                      <a:pt x="1149" y="0"/>
                    </a:moveTo>
                    <a:lnTo>
                      <a:pt x="1" y="124"/>
                    </a:lnTo>
                    <a:lnTo>
                      <a:pt x="17" y="217"/>
                    </a:lnTo>
                    <a:lnTo>
                      <a:pt x="1149" y="10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48"/>
              <p:cNvSpPr/>
              <p:nvPr/>
            </p:nvSpPr>
            <p:spPr>
              <a:xfrm>
                <a:off x="3393750" y="514575"/>
                <a:ext cx="4035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80" extrusionOk="0">
                    <a:moveTo>
                      <a:pt x="1613" y="0"/>
                    </a:moveTo>
                    <a:lnTo>
                      <a:pt x="0" y="171"/>
                    </a:lnTo>
                    <a:lnTo>
                      <a:pt x="16" y="280"/>
                    </a:lnTo>
                    <a:lnTo>
                      <a:pt x="1613" y="109"/>
                    </a:lnTo>
                    <a:lnTo>
                      <a:pt x="16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48"/>
              <p:cNvSpPr/>
              <p:nvPr/>
            </p:nvSpPr>
            <p:spPr>
              <a:xfrm>
                <a:off x="3366600" y="521550"/>
                <a:ext cx="27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0" extrusionOk="0">
                    <a:moveTo>
                      <a:pt x="94" y="1"/>
                    </a:moveTo>
                    <a:lnTo>
                      <a:pt x="1" y="16"/>
                    </a:lnTo>
                    <a:lnTo>
                      <a:pt x="16" y="109"/>
                    </a:lnTo>
                    <a:lnTo>
                      <a:pt x="109" y="94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48"/>
              <p:cNvSpPr/>
              <p:nvPr/>
            </p:nvSpPr>
            <p:spPr>
              <a:xfrm>
                <a:off x="3370875" y="521150"/>
                <a:ext cx="27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10" extrusionOk="0">
                    <a:moveTo>
                      <a:pt x="0" y="1"/>
                    </a:moveTo>
                    <a:lnTo>
                      <a:pt x="16" y="110"/>
                    </a:lnTo>
                    <a:lnTo>
                      <a:pt x="109" y="94"/>
                    </a:ln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48"/>
              <p:cNvSpPr/>
              <p:nvPr/>
            </p:nvSpPr>
            <p:spPr>
              <a:xfrm>
                <a:off x="3375525" y="520775"/>
                <a:ext cx="2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1" y="0"/>
                    </a:moveTo>
                    <a:lnTo>
                      <a:pt x="1" y="94"/>
                    </a:lnTo>
                    <a:lnTo>
                      <a:pt x="94" y="94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48"/>
              <p:cNvSpPr/>
              <p:nvPr/>
            </p:nvSpPr>
            <p:spPr>
              <a:xfrm>
                <a:off x="3379400" y="520000"/>
                <a:ext cx="23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10" extrusionOk="0">
                    <a:moveTo>
                      <a:pt x="94" y="0"/>
                    </a:moveTo>
                    <a:lnTo>
                      <a:pt x="1" y="16"/>
                    </a:lnTo>
                    <a:lnTo>
                      <a:pt x="1" y="109"/>
                    </a:lnTo>
                    <a:lnTo>
                      <a:pt x="94" y="10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48"/>
              <p:cNvSpPr/>
              <p:nvPr/>
            </p:nvSpPr>
            <p:spPr>
              <a:xfrm>
                <a:off x="3383675" y="519600"/>
                <a:ext cx="27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10" extrusionOk="0">
                    <a:moveTo>
                      <a:pt x="0" y="1"/>
                    </a:moveTo>
                    <a:lnTo>
                      <a:pt x="0" y="110"/>
                    </a:lnTo>
                    <a:lnTo>
                      <a:pt x="109" y="94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48"/>
              <p:cNvSpPr/>
              <p:nvPr/>
            </p:nvSpPr>
            <p:spPr>
              <a:xfrm>
                <a:off x="3387925" y="519225"/>
                <a:ext cx="27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0" extrusionOk="0">
                    <a:moveTo>
                      <a:pt x="94" y="0"/>
                    </a:moveTo>
                    <a:lnTo>
                      <a:pt x="1" y="16"/>
                    </a:lnTo>
                    <a:lnTo>
                      <a:pt x="16" y="109"/>
                    </a:lnTo>
                    <a:lnTo>
                      <a:pt x="109" y="94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48"/>
              <p:cNvSpPr/>
              <p:nvPr/>
            </p:nvSpPr>
            <p:spPr>
              <a:xfrm>
                <a:off x="3380575" y="618100"/>
                <a:ext cx="22125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885" h="342" extrusionOk="0">
                    <a:moveTo>
                      <a:pt x="807" y="0"/>
                    </a:moveTo>
                    <a:lnTo>
                      <a:pt x="47" y="78"/>
                    </a:lnTo>
                    <a:cubicBezTo>
                      <a:pt x="31" y="78"/>
                      <a:pt x="0" y="124"/>
                      <a:pt x="0" y="140"/>
                    </a:cubicBezTo>
                    <a:lnTo>
                      <a:pt x="16" y="295"/>
                    </a:lnTo>
                    <a:cubicBezTo>
                      <a:pt x="16" y="326"/>
                      <a:pt x="31" y="342"/>
                      <a:pt x="78" y="342"/>
                    </a:cubicBezTo>
                    <a:lnTo>
                      <a:pt x="822" y="264"/>
                    </a:lnTo>
                    <a:cubicBezTo>
                      <a:pt x="869" y="264"/>
                      <a:pt x="884" y="249"/>
                      <a:pt x="884" y="218"/>
                    </a:cubicBezTo>
                    <a:lnTo>
                      <a:pt x="869" y="62"/>
                    </a:lnTo>
                    <a:cubicBezTo>
                      <a:pt x="869" y="16"/>
                      <a:pt x="853" y="0"/>
                      <a:pt x="807" y="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48"/>
              <p:cNvSpPr/>
              <p:nvPr/>
            </p:nvSpPr>
            <p:spPr>
              <a:xfrm>
                <a:off x="3316975" y="604150"/>
                <a:ext cx="298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87" extrusionOk="0">
                    <a:moveTo>
                      <a:pt x="1" y="0"/>
                    </a:moveTo>
                    <a:lnTo>
                      <a:pt x="1" y="186"/>
                    </a:lnTo>
                    <a:lnTo>
                      <a:pt x="1195" y="186"/>
                    </a:lnTo>
                    <a:lnTo>
                      <a:pt x="119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48"/>
              <p:cNvSpPr/>
              <p:nvPr/>
            </p:nvSpPr>
            <p:spPr>
              <a:xfrm>
                <a:off x="3435225" y="481625"/>
                <a:ext cx="299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87" extrusionOk="0">
                    <a:moveTo>
                      <a:pt x="1" y="0"/>
                    </a:moveTo>
                    <a:lnTo>
                      <a:pt x="1" y="186"/>
                    </a:lnTo>
                    <a:lnTo>
                      <a:pt x="1195" y="186"/>
                    </a:lnTo>
                    <a:lnTo>
                      <a:pt x="119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48"/>
              <p:cNvSpPr/>
              <p:nvPr/>
            </p:nvSpPr>
            <p:spPr>
              <a:xfrm>
                <a:off x="3431750" y="564200"/>
                <a:ext cx="298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203" extrusionOk="0">
                    <a:moveTo>
                      <a:pt x="0" y="1"/>
                    </a:moveTo>
                    <a:lnTo>
                      <a:pt x="0" y="202"/>
                    </a:lnTo>
                    <a:lnTo>
                      <a:pt x="1195" y="202"/>
                    </a:lnTo>
                    <a:lnTo>
                      <a:pt x="11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48"/>
              <p:cNvSpPr/>
              <p:nvPr/>
            </p:nvSpPr>
            <p:spPr>
              <a:xfrm>
                <a:off x="3443000" y="547925"/>
                <a:ext cx="298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87" extrusionOk="0">
                    <a:moveTo>
                      <a:pt x="0" y="0"/>
                    </a:moveTo>
                    <a:lnTo>
                      <a:pt x="0" y="186"/>
                    </a:lnTo>
                    <a:lnTo>
                      <a:pt x="1194" y="186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48"/>
              <p:cNvSpPr/>
              <p:nvPr/>
            </p:nvSpPr>
            <p:spPr>
              <a:xfrm>
                <a:off x="3443000" y="616150"/>
                <a:ext cx="298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203" extrusionOk="0">
                    <a:moveTo>
                      <a:pt x="0" y="1"/>
                    </a:moveTo>
                    <a:lnTo>
                      <a:pt x="0" y="202"/>
                    </a:lnTo>
                    <a:lnTo>
                      <a:pt x="1194" y="202"/>
                    </a:lnTo>
                    <a:lnTo>
                      <a:pt x="11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8"/>
              <p:cNvSpPr/>
              <p:nvPr/>
            </p:nvSpPr>
            <p:spPr>
              <a:xfrm>
                <a:off x="3303800" y="592500"/>
                <a:ext cx="2987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87" extrusionOk="0">
                    <a:moveTo>
                      <a:pt x="0" y="1"/>
                    </a:moveTo>
                    <a:lnTo>
                      <a:pt x="0" y="187"/>
                    </a:lnTo>
                    <a:lnTo>
                      <a:pt x="1194" y="187"/>
                    </a:lnTo>
                    <a:lnTo>
                      <a:pt x="1194" y="1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8"/>
              <p:cNvSpPr/>
              <p:nvPr/>
            </p:nvSpPr>
            <p:spPr>
              <a:xfrm>
                <a:off x="3295650" y="453700"/>
                <a:ext cx="29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202" extrusionOk="0">
                    <a:moveTo>
                      <a:pt x="1" y="0"/>
                    </a:moveTo>
                    <a:lnTo>
                      <a:pt x="1" y="202"/>
                    </a:lnTo>
                    <a:lnTo>
                      <a:pt x="1195" y="202"/>
                    </a:ln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8"/>
              <p:cNvSpPr/>
              <p:nvPr/>
            </p:nvSpPr>
            <p:spPr>
              <a:xfrm>
                <a:off x="3491075" y="369550"/>
                <a:ext cx="28325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087" extrusionOk="0">
                    <a:moveTo>
                      <a:pt x="0" y="1"/>
                    </a:moveTo>
                    <a:lnTo>
                      <a:pt x="0" y="1086"/>
                    </a:lnTo>
                    <a:lnTo>
                      <a:pt x="1133" y="108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8"/>
              <p:cNvSpPr/>
              <p:nvPr/>
            </p:nvSpPr>
            <p:spPr>
              <a:xfrm>
                <a:off x="2624850" y="491300"/>
                <a:ext cx="3416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3665" h="668" extrusionOk="0">
                    <a:moveTo>
                      <a:pt x="1" y="1"/>
                    </a:moveTo>
                    <a:lnTo>
                      <a:pt x="1" y="668"/>
                    </a:lnTo>
                    <a:lnTo>
                      <a:pt x="13665" y="668"/>
                    </a:lnTo>
                    <a:lnTo>
                      <a:pt x="13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8"/>
              <p:cNvSpPr/>
              <p:nvPr/>
            </p:nvSpPr>
            <p:spPr>
              <a:xfrm>
                <a:off x="2660525" y="507975"/>
                <a:ext cx="21350" cy="659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638" extrusionOk="0">
                    <a:moveTo>
                      <a:pt x="1" y="1"/>
                    </a:moveTo>
                    <a:lnTo>
                      <a:pt x="233" y="2637"/>
                    </a:lnTo>
                    <a:lnTo>
                      <a:pt x="854" y="2637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8"/>
              <p:cNvSpPr/>
              <p:nvPr/>
            </p:nvSpPr>
            <p:spPr>
              <a:xfrm>
                <a:off x="2909850" y="507975"/>
                <a:ext cx="21350" cy="6595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2638" extrusionOk="0">
                    <a:moveTo>
                      <a:pt x="1" y="1"/>
                    </a:moveTo>
                    <a:lnTo>
                      <a:pt x="1" y="2637"/>
                    </a:lnTo>
                    <a:lnTo>
                      <a:pt x="621" y="2637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8"/>
              <p:cNvSpPr/>
              <p:nvPr/>
            </p:nvSpPr>
            <p:spPr>
              <a:xfrm>
                <a:off x="2660525" y="507975"/>
                <a:ext cx="213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916" extrusionOk="0">
                    <a:moveTo>
                      <a:pt x="1" y="1"/>
                    </a:moveTo>
                    <a:lnTo>
                      <a:pt x="78" y="916"/>
                    </a:lnTo>
                    <a:lnTo>
                      <a:pt x="854" y="916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8"/>
              <p:cNvSpPr/>
              <p:nvPr/>
            </p:nvSpPr>
            <p:spPr>
              <a:xfrm>
                <a:off x="2909850" y="507975"/>
                <a:ext cx="213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854" h="916" extrusionOk="0">
                    <a:moveTo>
                      <a:pt x="1" y="1"/>
                    </a:moveTo>
                    <a:lnTo>
                      <a:pt x="1" y="916"/>
                    </a:lnTo>
                    <a:lnTo>
                      <a:pt x="776" y="916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8"/>
              <p:cNvSpPr/>
              <p:nvPr/>
            </p:nvSpPr>
            <p:spPr>
              <a:xfrm>
                <a:off x="2685725" y="390600"/>
                <a:ext cx="43475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223" extrusionOk="0">
                    <a:moveTo>
                      <a:pt x="1637" y="0"/>
                    </a:moveTo>
                    <a:cubicBezTo>
                      <a:pt x="1622" y="0"/>
                      <a:pt x="1606" y="4"/>
                      <a:pt x="1598" y="12"/>
                    </a:cubicBezTo>
                    <a:cubicBezTo>
                      <a:pt x="901" y="942"/>
                      <a:pt x="172" y="2044"/>
                      <a:pt x="1" y="3207"/>
                    </a:cubicBezTo>
                    <a:cubicBezTo>
                      <a:pt x="1" y="3207"/>
                      <a:pt x="1" y="3222"/>
                      <a:pt x="32" y="3222"/>
                    </a:cubicBezTo>
                    <a:cubicBezTo>
                      <a:pt x="32" y="3222"/>
                      <a:pt x="47" y="3222"/>
                      <a:pt x="47" y="3207"/>
                    </a:cubicBezTo>
                    <a:cubicBezTo>
                      <a:pt x="125" y="2881"/>
                      <a:pt x="218" y="2571"/>
                      <a:pt x="358" y="2276"/>
                    </a:cubicBezTo>
                    <a:cubicBezTo>
                      <a:pt x="823" y="2168"/>
                      <a:pt x="1273" y="2044"/>
                      <a:pt x="1505" y="1594"/>
                    </a:cubicBezTo>
                    <a:cubicBezTo>
                      <a:pt x="1738" y="1159"/>
                      <a:pt x="1707" y="539"/>
                      <a:pt x="1676" y="12"/>
                    </a:cubicBezTo>
                    <a:cubicBezTo>
                      <a:pt x="1668" y="4"/>
                      <a:pt x="1653" y="0"/>
                      <a:pt x="16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8"/>
              <p:cNvSpPr/>
              <p:nvPr/>
            </p:nvSpPr>
            <p:spPr>
              <a:xfrm>
                <a:off x="2694375" y="397475"/>
                <a:ext cx="30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237" h="2008" extrusionOk="0">
                    <a:moveTo>
                      <a:pt x="1237" y="0"/>
                    </a:moveTo>
                    <a:cubicBezTo>
                      <a:pt x="725" y="590"/>
                      <a:pt x="322" y="1288"/>
                      <a:pt x="12" y="1986"/>
                    </a:cubicBezTo>
                    <a:cubicBezTo>
                      <a:pt x="1" y="1997"/>
                      <a:pt x="13" y="2008"/>
                      <a:pt x="16" y="2008"/>
                    </a:cubicBezTo>
                    <a:cubicBezTo>
                      <a:pt x="17" y="2008"/>
                      <a:pt x="16" y="2006"/>
                      <a:pt x="12" y="2001"/>
                    </a:cubicBezTo>
                    <a:cubicBezTo>
                      <a:pt x="43" y="1939"/>
                      <a:pt x="89" y="1862"/>
                      <a:pt x="120" y="1815"/>
                    </a:cubicBezTo>
                    <a:cubicBezTo>
                      <a:pt x="151" y="1784"/>
                      <a:pt x="167" y="1784"/>
                      <a:pt x="182" y="1769"/>
                    </a:cubicBezTo>
                    <a:lnTo>
                      <a:pt x="182" y="1769"/>
                    </a:lnTo>
                    <a:lnTo>
                      <a:pt x="120" y="1784"/>
                    </a:lnTo>
                    <a:cubicBezTo>
                      <a:pt x="198" y="1629"/>
                      <a:pt x="275" y="1505"/>
                      <a:pt x="353" y="1365"/>
                    </a:cubicBezTo>
                    <a:cubicBezTo>
                      <a:pt x="648" y="1164"/>
                      <a:pt x="880" y="900"/>
                      <a:pt x="1097" y="621"/>
                    </a:cubicBezTo>
                    <a:lnTo>
                      <a:pt x="1097" y="621"/>
                    </a:lnTo>
                    <a:cubicBezTo>
                      <a:pt x="880" y="884"/>
                      <a:pt x="632" y="1086"/>
                      <a:pt x="399" y="1319"/>
                    </a:cubicBezTo>
                    <a:cubicBezTo>
                      <a:pt x="632" y="853"/>
                      <a:pt x="927" y="419"/>
                      <a:pt x="12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8"/>
              <p:cNvSpPr/>
              <p:nvPr/>
            </p:nvSpPr>
            <p:spPr>
              <a:xfrm>
                <a:off x="2699950" y="432375"/>
                <a:ext cx="13725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364" extrusionOk="0">
                    <a:moveTo>
                      <a:pt x="549" y="0"/>
                    </a:moveTo>
                    <a:cubicBezTo>
                      <a:pt x="378" y="124"/>
                      <a:pt x="207" y="264"/>
                      <a:pt x="21" y="357"/>
                    </a:cubicBezTo>
                    <a:cubicBezTo>
                      <a:pt x="207" y="264"/>
                      <a:pt x="378" y="140"/>
                      <a:pt x="549" y="0"/>
                    </a:cubicBezTo>
                    <a:close/>
                    <a:moveTo>
                      <a:pt x="21" y="357"/>
                    </a:moveTo>
                    <a:cubicBezTo>
                      <a:pt x="1" y="357"/>
                      <a:pt x="8" y="364"/>
                      <a:pt x="14" y="364"/>
                    </a:cubicBezTo>
                    <a:cubicBezTo>
                      <a:pt x="18" y="364"/>
                      <a:pt x="21" y="362"/>
                      <a:pt x="21" y="3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8"/>
              <p:cNvSpPr/>
              <p:nvPr/>
            </p:nvSpPr>
            <p:spPr>
              <a:xfrm>
                <a:off x="2681850" y="350150"/>
                <a:ext cx="30250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837" extrusionOk="0">
                    <a:moveTo>
                      <a:pt x="893" y="0"/>
                    </a:moveTo>
                    <a:cubicBezTo>
                      <a:pt x="891" y="0"/>
                      <a:pt x="888" y="1"/>
                      <a:pt x="885" y="1"/>
                    </a:cubicBezTo>
                    <a:cubicBezTo>
                      <a:pt x="776" y="17"/>
                      <a:pt x="497" y="699"/>
                      <a:pt x="420" y="932"/>
                    </a:cubicBezTo>
                    <a:cubicBezTo>
                      <a:pt x="296" y="1304"/>
                      <a:pt x="202" y="1692"/>
                      <a:pt x="140" y="2080"/>
                    </a:cubicBezTo>
                    <a:cubicBezTo>
                      <a:pt x="1" y="2964"/>
                      <a:pt x="32" y="3894"/>
                      <a:pt x="78" y="4825"/>
                    </a:cubicBezTo>
                    <a:cubicBezTo>
                      <a:pt x="78" y="4833"/>
                      <a:pt x="86" y="4836"/>
                      <a:pt x="94" y="4836"/>
                    </a:cubicBezTo>
                    <a:cubicBezTo>
                      <a:pt x="102" y="4836"/>
                      <a:pt x="109" y="4833"/>
                      <a:pt x="109" y="4825"/>
                    </a:cubicBezTo>
                    <a:lnTo>
                      <a:pt x="109" y="3662"/>
                    </a:lnTo>
                    <a:cubicBezTo>
                      <a:pt x="202" y="3475"/>
                      <a:pt x="420" y="3351"/>
                      <a:pt x="575" y="3196"/>
                    </a:cubicBezTo>
                    <a:cubicBezTo>
                      <a:pt x="668" y="3088"/>
                      <a:pt x="761" y="2948"/>
                      <a:pt x="838" y="2809"/>
                    </a:cubicBezTo>
                    <a:cubicBezTo>
                      <a:pt x="1009" y="2483"/>
                      <a:pt x="1133" y="2111"/>
                      <a:pt x="1164" y="1738"/>
                    </a:cubicBezTo>
                    <a:cubicBezTo>
                      <a:pt x="1210" y="1342"/>
                      <a:pt x="1061" y="0"/>
                      <a:pt x="8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48"/>
              <p:cNvSpPr/>
              <p:nvPr/>
            </p:nvSpPr>
            <p:spPr>
              <a:xfrm>
                <a:off x="2683800" y="355975"/>
                <a:ext cx="213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3071" extrusionOk="0">
                    <a:moveTo>
                      <a:pt x="745" y="1"/>
                    </a:moveTo>
                    <a:cubicBezTo>
                      <a:pt x="466" y="466"/>
                      <a:pt x="357" y="947"/>
                      <a:pt x="233" y="1443"/>
                    </a:cubicBezTo>
                    <a:cubicBezTo>
                      <a:pt x="140" y="1909"/>
                      <a:pt x="31" y="2420"/>
                      <a:pt x="0" y="2901"/>
                    </a:cubicBezTo>
                    <a:cubicBezTo>
                      <a:pt x="0" y="2979"/>
                      <a:pt x="0" y="3025"/>
                      <a:pt x="31" y="3056"/>
                    </a:cubicBezTo>
                    <a:cubicBezTo>
                      <a:pt x="31" y="3056"/>
                      <a:pt x="38" y="3070"/>
                      <a:pt x="43" y="3070"/>
                    </a:cubicBezTo>
                    <a:cubicBezTo>
                      <a:pt x="45" y="3070"/>
                      <a:pt x="47" y="3067"/>
                      <a:pt x="47" y="3056"/>
                    </a:cubicBezTo>
                    <a:cubicBezTo>
                      <a:pt x="47" y="3010"/>
                      <a:pt x="62" y="2963"/>
                      <a:pt x="62" y="2901"/>
                    </a:cubicBezTo>
                    <a:cubicBezTo>
                      <a:pt x="435" y="2638"/>
                      <a:pt x="729" y="2265"/>
                      <a:pt x="853" y="1816"/>
                    </a:cubicBezTo>
                    <a:lnTo>
                      <a:pt x="853" y="1816"/>
                    </a:lnTo>
                    <a:cubicBezTo>
                      <a:pt x="683" y="2234"/>
                      <a:pt x="419" y="2591"/>
                      <a:pt x="62" y="2870"/>
                    </a:cubicBezTo>
                    <a:cubicBezTo>
                      <a:pt x="78" y="2700"/>
                      <a:pt x="124" y="2498"/>
                      <a:pt x="140" y="2312"/>
                    </a:cubicBezTo>
                    <a:cubicBezTo>
                      <a:pt x="140" y="2281"/>
                      <a:pt x="156" y="2265"/>
                      <a:pt x="156" y="2265"/>
                    </a:cubicBezTo>
                    <a:cubicBezTo>
                      <a:pt x="146" y="2265"/>
                      <a:pt x="142" y="2272"/>
                      <a:pt x="141" y="2276"/>
                    </a:cubicBezTo>
                    <a:lnTo>
                      <a:pt x="141" y="2276"/>
                    </a:lnTo>
                    <a:cubicBezTo>
                      <a:pt x="203" y="1890"/>
                      <a:pt x="264" y="1535"/>
                      <a:pt x="357" y="1164"/>
                    </a:cubicBezTo>
                    <a:cubicBezTo>
                      <a:pt x="373" y="1118"/>
                      <a:pt x="419" y="1087"/>
                      <a:pt x="435" y="1040"/>
                    </a:cubicBezTo>
                    <a:cubicBezTo>
                      <a:pt x="435" y="1040"/>
                      <a:pt x="428" y="1033"/>
                      <a:pt x="423" y="1033"/>
                    </a:cubicBezTo>
                    <a:cubicBezTo>
                      <a:pt x="421" y="1033"/>
                      <a:pt x="419" y="1035"/>
                      <a:pt x="419" y="1040"/>
                    </a:cubicBezTo>
                    <a:cubicBezTo>
                      <a:pt x="388" y="1056"/>
                      <a:pt x="373" y="1102"/>
                      <a:pt x="357" y="1118"/>
                    </a:cubicBezTo>
                    <a:cubicBezTo>
                      <a:pt x="450" y="730"/>
                      <a:pt x="590" y="342"/>
                      <a:pt x="7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48"/>
              <p:cNvSpPr/>
              <p:nvPr/>
            </p:nvSpPr>
            <p:spPr>
              <a:xfrm>
                <a:off x="2687675" y="381575"/>
                <a:ext cx="174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180" extrusionOk="0">
                    <a:moveTo>
                      <a:pt x="698" y="1"/>
                    </a:moveTo>
                    <a:cubicBezTo>
                      <a:pt x="512" y="404"/>
                      <a:pt x="280" y="823"/>
                      <a:pt x="1" y="1179"/>
                    </a:cubicBezTo>
                    <a:cubicBezTo>
                      <a:pt x="311" y="838"/>
                      <a:pt x="543" y="435"/>
                      <a:pt x="6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48"/>
              <p:cNvSpPr/>
              <p:nvPr/>
            </p:nvSpPr>
            <p:spPr>
              <a:xfrm>
                <a:off x="2696600" y="365300"/>
                <a:ext cx="81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326" h="559" extrusionOk="0">
                    <a:moveTo>
                      <a:pt x="326" y="0"/>
                    </a:moveTo>
                    <a:lnTo>
                      <a:pt x="326" y="0"/>
                    </a:lnTo>
                    <a:cubicBezTo>
                      <a:pt x="217" y="186"/>
                      <a:pt x="109" y="357"/>
                      <a:pt x="0" y="558"/>
                    </a:cubicBezTo>
                    <a:cubicBezTo>
                      <a:pt x="124" y="388"/>
                      <a:pt x="248" y="186"/>
                      <a:pt x="3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48"/>
              <p:cNvSpPr/>
              <p:nvPr/>
            </p:nvSpPr>
            <p:spPr>
              <a:xfrm>
                <a:off x="2695425" y="381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48"/>
              <p:cNvSpPr/>
              <p:nvPr/>
            </p:nvSpPr>
            <p:spPr>
              <a:xfrm>
                <a:off x="2650450" y="367025"/>
                <a:ext cx="31050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3995" extrusionOk="0">
                    <a:moveTo>
                      <a:pt x="225" y="1"/>
                    </a:moveTo>
                    <a:cubicBezTo>
                      <a:pt x="218" y="1"/>
                      <a:pt x="210" y="9"/>
                      <a:pt x="202" y="24"/>
                    </a:cubicBezTo>
                    <a:cubicBezTo>
                      <a:pt x="1" y="521"/>
                      <a:pt x="63" y="1141"/>
                      <a:pt x="233" y="1653"/>
                    </a:cubicBezTo>
                    <a:cubicBezTo>
                      <a:pt x="326" y="1916"/>
                      <a:pt x="466" y="2196"/>
                      <a:pt x="621" y="2428"/>
                    </a:cubicBezTo>
                    <a:cubicBezTo>
                      <a:pt x="792" y="2676"/>
                      <a:pt x="1009" y="2893"/>
                      <a:pt x="1164" y="3142"/>
                    </a:cubicBezTo>
                    <a:cubicBezTo>
                      <a:pt x="1164" y="3390"/>
                      <a:pt x="1133" y="3653"/>
                      <a:pt x="1071" y="3902"/>
                    </a:cubicBezTo>
                    <a:cubicBezTo>
                      <a:pt x="1071" y="3917"/>
                      <a:pt x="1071" y="3948"/>
                      <a:pt x="1086" y="3995"/>
                    </a:cubicBezTo>
                    <a:cubicBezTo>
                      <a:pt x="1164" y="3731"/>
                      <a:pt x="1210" y="3436"/>
                      <a:pt x="1226" y="3142"/>
                    </a:cubicBezTo>
                    <a:lnTo>
                      <a:pt x="1226" y="3126"/>
                    </a:lnTo>
                    <a:cubicBezTo>
                      <a:pt x="1241" y="2738"/>
                      <a:pt x="1195" y="2351"/>
                      <a:pt x="1133" y="1963"/>
                    </a:cubicBezTo>
                    <a:cubicBezTo>
                      <a:pt x="1009" y="1234"/>
                      <a:pt x="745" y="567"/>
                      <a:pt x="249" y="24"/>
                    </a:cubicBezTo>
                    <a:cubicBezTo>
                      <a:pt x="241" y="9"/>
                      <a:pt x="233" y="1"/>
                      <a:pt x="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48"/>
              <p:cNvSpPr/>
              <p:nvPr/>
            </p:nvSpPr>
            <p:spPr>
              <a:xfrm>
                <a:off x="2657425" y="373650"/>
                <a:ext cx="21750" cy="651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606" extrusionOk="0">
                    <a:moveTo>
                      <a:pt x="12" y="0"/>
                    </a:moveTo>
                    <a:cubicBezTo>
                      <a:pt x="8" y="0"/>
                      <a:pt x="1" y="7"/>
                      <a:pt x="1" y="7"/>
                    </a:cubicBezTo>
                    <a:cubicBezTo>
                      <a:pt x="8" y="19"/>
                      <a:pt x="15" y="30"/>
                      <a:pt x="21" y="41"/>
                    </a:cubicBezTo>
                    <a:lnTo>
                      <a:pt x="21" y="41"/>
                    </a:lnTo>
                    <a:lnTo>
                      <a:pt x="16" y="7"/>
                    </a:lnTo>
                    <a:cubicBezTo>
                      <a:pt x="16" y="2"/>
                      <a:pt x="15" y="0"/>
                      <a:pt x="12" y="0"/>
                    </a:cubicBezTo>
                    <a:close/>
                    <a:moveTo>
                      <a:pt x="32" y="7"/>
                    </a:moveTo>
                    <a:lnTo>
                      <a:pt x="39" y="70"/>
                    </a:lnTo>
                    <a:lnTo>
                      <a:pt x="39" y="70"/>
                    </a:lnTo>
                    <a:cubicBezTo>
                      <a:pt x="33" y="61"/>
                      <a:pt x="27" y="51"/>
                      <a:pt x="21" y="41"/>
                    </a:cubicBezTo>
                    <a:lnTo>
                      <a:pt x="21" y="41"/>
                    </a:lnTo>
                    <a:lnTo>
                      <a:pt x="72" y="370"/>
                    </a:lnTo>
                    <a:lnTo>
                      <a:pt x="39" y="70"/>
                    </a:lnTo>
                    <a:lnTo>
                      <a:pt x="39" y="70"/>
                    </a:lnTo>
                    <a:cubicBezTo>
                      <a:pt x="174" y="302"/>
                      <a:pt x="275" y="557"/>
                      <a:pt x="389" y="798"/>
                    </a:cubicBezTo>
                    <a:cubicBezTo>
                      <a:pt x="342" y="783"/>
                      <a:pt x="326" y="752"/>
                      <a:pt x="280" y="705"/>
                    </a:cubicBezTo>
                    <a:cubicBezTo>
                      <a:pt x="202" y="612"/>
                      <a:pt x="125" y="519"/>
                      <a:pt x="78" y="411"/>
                    </a:cubicBezTo>
                    <a:lnTo>
                      <a:pt x="72" y="370"/>
                    </a:lnTo>
                    <a:lnTo>
                      <a:pt x="78" y="426"/>
                    </a:lnTo>
                    <a:cubicBezTo>
                      <a:pt x="171" y="612"/>
                      <a:pt x="311" y="736"/>
                      <a:pt x="420" y="876"/>
                    </a:cubicBezTo>
                    <a:cubicBezTo>
                      <a:pt x="513" y="1155"/>
                      <a:pt x="621" y="1403"/>
                      <a:pt x="668" y="1667"/>
                    </a:cubicBezTo>
                    <a:lnTo>
                      <a:pt x="652" y="1651"/>
                    </a:lnTo>
                    <a:cubicBezTo>
                      <a:pt x="637" y="1651"/>
                      <a:pt x="606" y="1651"/>
                      <a:pt x="637" y="1667"/>
                    </a:cubicBezTo>
                    <a:lnTo>
                      <a:pt x="668" y="1713"/>
                    </a:lnTo>
                    <a:lnTo>
                      <a:pt x="792" y="2287"/>
                    </a:lnTo>
                    <a:cubicBezTo>
                      <a:pt x="590" y="2117"/>
                      <a:pt x="420" y="1931"/>
                      <a:pt x="264" y="1729"/>
                    </a:cubicBezTo>
                    <a:lnTo>
                      <a:pt x="264" y="1729"/>
                    </a:lnTo>
                    <a:cubicBezTo>
                      <a:pt x="420" y="1962"/>
                      <a:pt x="590" y="2179"/>
                      <a:pt x="807" y="2349"/>
                    </a:cubicBezTo>
                    <a:cubicBezTo>
                      <a:pt x="823" y="2427"/>
                      <a:pt x="823" y="2504"/>
                      <a:pt x="854" y="2582"/>
                    </a:cubicBezTo>
                    <a:cubicBezTo>
                      <a:pt x="854" y="2597"/>
                      <a:pt x="858" y="2605"/>
                      <a:pt x="862" y="2605"/>
                    </a:cubicBezTo>
                    <a:cubicBezTo>
                      <a:pt x="865" y="2605"/>
                      <a:pt x="869" y="2597"/>
                      <a:pt x="869" y="2582"/>
                    </a:cubicBezTo>
                    <a:cubicBezTo>
                      <a:pt x="823" y="1682"/>
                      <a:pt x="497" y="767"/>
                      <a:pt x="32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48"/>
              <p:cNvSpPr/>
              <p:nvPr/>
            </p:nvSpPr>
            <p:spPr>
              <a:xfrm>
                <a:off x="2660525" y="397475"/>
                <a:ext cx="116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62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5" y="218"/>
                      <a:pt x="280" y="435"/>
                      <a:pt x="466" y="621"/>
                    </a:cubicBezTo>
                    <a:cubicBezTo>
                      <a:pt x="342" y="419"/>
                      <a:pt x="156" y="21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48"/>
              <p:cNvSpPr/>
              <p:nvPr/>
            </p:nvSpPr>
            <p:spPr>
              <a:xfrm>
                <a:off x="2672425" y="413975"/>
                <a:ext cx="55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8" extrusionOk="0">
                    <a:moveTo>
                      <a:pt x="14" y="0"/>
                    </a:moveTo>
                    <a:cubicBezTo>
                      <a:pt x="7" y="0"/>
                      <a:pt x="0" y="7"/>
                      <a:pt x="21" y="7"/>
                    </a:cubicBezTo>
                    <a:cubicBezTo>
                      <a:pt x="21" y="2"/>
                      <a:pt x="18" y="0"/>
                      <a:pt x="14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48"/>
              <p:cNvSpPr/>
              <p:nvPr/>
            </p:nvSpPr>
            <p:spPr>
              <a:xfrm>
                <a:off x="2638050" y="404675"/>
                <a:ext cx="41500" cy="614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458" extrusionOk="0">
                    <a:moveTo>
                      <a:pt x="54" y="1"/>
                    </a:moveTo>
                    <a:cubicBezTo>
                      <a:pt x="38" y="1"/>
                      <a:pt x="27" y="12"/>
                      <a:pt x="16" y="23"/>
                    </a:cubicBezTo>
                    <a:cubicBezTo>
                      <a:pt x="0" y="23"/>
                      <a:pt x="0" y="23"/>
                      <a:pt x="0" y="54"/>
                    </a:cubicBezTo>
                    <a:cubicBezTo>
                      <a:pt x="47" y="472"/>
                      <a:pt x="233" y="876"/>
                      <a:pt x="497" y="1217"/>
                    </a:cubicBezTo>
                    <a:cubicBezTo>
                      <a:pt x="621" y="1341"/>
                      <a:pt x="745" y="1450"/>
                      <a:pt x="900" y="1527"/>
                    </a:cubicBezTo>
                    <a:cubicBezTo>
                      <a:pt x="1086" y="1620"/>
                      <a:pt x="1257" y="1713"/>
                      <a:pt x="1443" y="1775"/>
                    </a:cubicBezTo>
                    <a:cubicBezTo>
                      <a:pt x="1520" y="1992"/>
                      <a:pt x="1598" y="2225"/>
                      <a:pt x="1644" y="2458"/>
                    </a:cubicBezTo>
                    <a:cubicBezTo>
                      <a:pt x="1644" y="2427"/>
                      <a:pt x="1660" y="2411"/>
                      <a:pt x="1660" y="2396"/>
                    </a:cubicBezTo>
                    <a:cubicBezTo>
                      <a:pt x="1551" y="1403"/>
                      <a:pt x="900" y="550"/>
                      <a:pt x="78" y="7"/>
                    </a:cubicBezTo>
                    <a:cubicBezTo>
                      <a:pt x="69" y="3"/>
                      <a:pt x="61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48"/>
              <p:cNvSpPr/>
              <p:nvPr/>
            </p:nvSpPr>
            <p:spPr>
              <a:xfrm>
                <a:off x="2644775" y="412800"/>
                <a:ext cx="2665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311" extrusionOk="0">
                    <a:moveTo>
                      <a:pt x="7" y="1"/>
                    </a:moveTo>
                    <a:cubicBezTo>
                      <a:pt x="4" y="1"/>
                      <a:pt x="0" y="8"/>
                      <a:pt x="10" y="8"/>
                    </a:cubicBezTo>
                    <a:cubicBezTo>
                      <a:pt x="10" y="3"/>
                      <a:pt x="9" y="1"/>
                      <a:pt x="7" y="1"/>
                    </a:cubicBezTo>
                    <a:close/>
                    <a:moveTo>
                      <a:pt x="88" y="209"/>
                    </a:moveTo>
                    <a:lnTo>
                      <a:pt x="88" y="209"/>
                    </a:lnTo>
                    <a:cubicBezTo>
                      <a:pt x="128" y="229"/>
                      <a:pt x="175" y="249"/>
                      <a:pt x="219" y="269"/>
                    </a:cubicBezTo>
                    <a:lnTo>
                      <a:pt x="219" y="269"/>
                    </a:lnTo>
                    <a:cubicBezTo>
                      <a:pt x="172" y="236"/>
                      <a:pt x="142" y="223"/>
                      <a:pt x="88" y="209"/>
                    </a:cubicBezTo>
                    <a:close/>
                    <a:moveTo>
                      <a:pt x="10" y="8"/>
                    </a:moveTo>
                    <a:lnTo>
                      <a:pt x="10" y="8"/>
                    </a:lnTo>
                    <a:cubicBezTo>
                      <a:pt x="86" y="84"/>
                      <a:pt x="162" y="145"/>
                      <a:pt x="238" y="278"/>
                    </a:cubicBezTo>
                    <a:lnTo>
                      <a:pt x="238" y="278"/>
                    </a:lnTo>
                    <a:cubicBezTo>
                      <a:pt x="232" y="275"/>
                      <a:pt x="225" y="272"/>
                      <a:pt x="219" y="269"/>
                    </a:cubicBezTo>
                    <a:lnTo>
                      <a:pt x="219" y="269"/>
                    </a:lnTo>
                    <a:cubicBezTo>
                      <a:pt x="227" y="275"/>
                      <a:pt x="235" y="281"/>
                      <a:pt x="243" y="287"/>
                    </a:cubicBezTo>
                    <a:cubicBezTo>
                      <a:pt x="241" y="284"/>
                      <a:pt x="240" y="281"/>
                      <a:pt x="238" y="278"/>
                    </a:cubicBezTo>
                    <a:lnTo>
                      <a:pt x="238" y="278"/>
                    </a:lnTo>
                    <a:cubicBezTo>
                      <a:pt x="256" y="286"/>
                      <a:pt x="273" y="294"/>
                      <a:pt x="290" y="303"/>
                    </a:cubicBezTo>
                    <a:cubicBezTo>
                      <a:pt x="414" y="458"/>
                      <a:pt x="538" y="597"/>
                      <a:pt x="646" y="752"/>
                    </a:cubicBezTo>
                    <a:cubicBezTo>
                      <a:pt x="476" y="675"/>
                      <a:pt x="305" y="582"/>
                      <a:pt x="135" y="473"/>
                    </a:cubicBezTo>
                    <a:lnTo>
                      <a:pt x="135" y="473"/>
                    </a:lnTo>
                    <a:cubicBezTo>
                      <a:pt x="305" y="597"/>
                      <a:pt x="491" y="706"/>
                      <a:pt x="693" y="783"/>
                    </a:cubicBezTo>
                    <a:cubicBezTo>
                      <a:pt x="770" y="892"/>
                      <a:pt x="832" y="985"/>
                      <a:pt x="910" y="1093"/>
                    </a:cubicBezTo>
                    <a:cubicBezTo>
                      <a:pt x="832" y="1062"/>
                      <a:pt x="755" y="1047"/>
                      <a:pt x="677" y="1000"/>
                    </a:cubicBezTo>
                    <a:cubicBezTo>
                      <a:pt x="569" y="938"/>
                      <a:pt x="491" y="892"/>
                      <a:pt x="414" y="830"/>
                    </a:cubicBezTo>
                    <a:lnTo>
                      <a:pt x="414" y="830"/>
                    </a:lnTo>
                    <a:cubicBezTo>
                      <a:pt x="553" y="969"/>
                      <a:pt x="724" y="1062"/>
                      <a:pt x="926" y="1125"/>
                    </a:cubicBezTo>
                    <a:cubicBezTo>
                      <a:pt x="972" y="1171"/>
                      <a:pt x="1003" y="1249"/>
                      <a:pt x="1034" y="1311"/>
                    </a:cubicBezTo>
                    <a:cubicBezTo>
                      <a:pt x="1034" y="1311"/>
                      <a:pt x="1065" y="1311"/>
                      <a:pt x="1065" y="1295"/>
                    </a:cubicBezTo>
                    <a:cubicBezTo>
                      <a:pt x="832" y="783"/>
                      <a:pt x="476" y="349"/>
                      <a:pt x="10" y="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48"/>
              <p:cNvSpPr/>
              <p:nvPr/>
            </p:nvSpPr>
            <p:spPr>
              <a:xfrm>
                <a:off x="2645800" y="421900"/>
                <a:ext cx="8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7" extrusionOk="0">
                    <a:moveTo>
                      <a:pt x="0" y="1"/>
                    </a:moveTo>
                    <a:cubicBezTo>
                      <a:pt x="0" y="16"/>
                      <a:pt x="16" y="16"/>
                      <a:pt x="31" y="16"/>
                    </a:cubicBezTo>
                    <a:cubicBezTo>
                      <a:pt x="16" y="16"/>
                      <a:pt x="16" y="1"/>
                      <a:pt x="0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48"/>
              <p:cNvSpPr/>
              <p:nvPr/>
            </p:nvSpPr>
            <p:spPr>
              <a:xfrm>
                <a:off x="2662075" y="454475"/>
                <a:ext cx="423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474" extrusionOk="0">
                    <a:moveTo>
                      <a:pt x="125" y="0"/>
                    </a:moveTo>
                    <a:lnTo>
                      <a:pt x="78" y="357"/>
                    </a:lnTo>
                    <a:lnTo>
                      <a:pt x="1" y="1474"/>
                    </a:lnTo>
                    <a:lnTo>
                      <a:pt x="1691" y="1474"/>
                    </a:lnTo>
                    <a:lnTo>
                      <a:pt x="1598" y="357"/>
                    </a:lnTo>
                    <a:lnTo>
                      <a:pt x="155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48"/>
              <p:cNvSpPr/>
              <p:nvPr/>
            </p:nvSpPr>
            <p:spPr>
              <a:xfrm>
                <a:off x="2664025" y="454475"/>
                <a:ext cx="3802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358" extrusionOk="0">
                    <a:moveTo>
                      <a:pt x="47" y="0"/>
                    </a:moveTo>
                    <a:lnTo>
                      <a:pt x="0" y="357"/>
                    </a:lnTo>
                    <a:lnTo>
                      <a:pt x="1520" y="357"/>
                    </a:lnTo>
                    <a:lnTo>
                      <a:pt x="1474" y="0"/>
                    </a:lnTo>
                    <a:close/>
                  </a:path>
                </a:pathLst>
              </a:custGeom>
              <a:solidFill>
                <a:srgbClr val="302F2F">
                  <a:alpha val="1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48"/>
              <p:cNvSpPr/>
              <p:nvPr/>
            </p:nvSpPr>
            <p:spPr>
              <a:xfrm>
                <a:off x="2662075" y="447100"/>
                <a:ext cx="4230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358" extrusionOk="0">
                    <a:moveTo>
                      <a:pt x="1" y="1"/>
                    </a:moveTo>
                    <a:lnTo>
                      <a:pt x="1" y="357"/>
                    </a:lnTo>
                    <a:lnTo>
                      <a:pt x="1691" y="357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48"/>
              <p:cNvSpPr/>
              <p:nvPr/>
            </p:nvSpPr>
            <p:spPr>
              <a:xfrm>
                <a:off x="2781900" y="390100"/>
                <a:ext cx="25225" cy="100850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034" extrusionOk="0">
                    <a:moveTo>
                      <a:pt x="0" y="1"/>
                    </a:moveTo>
                    <a:lnTo>
                      <a:pt x="0" y="4033"/>
                    </a:lnTo>
                    <a:lnTo>
                      <a:pt x="1008" y="4033"/>
                    </a:lnTo>
                    <a:lnTo>
                      <a:pt x="100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48"/>
              <p:cNvSpPr/>
              <p:nvPr/>
            </p:nvSpPr>
            <p:spPr>
              <a:xfrm>
                <a:off x="2781900" y="385075"/>
                <a:ext cx="2522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35" extrusionOk="0">
                    <a:moveTo>
                      <a:pt x="0" y="0"/>
                    </a:moveTo>
                    <a:lnTo>
                      <a:pt x="0" y="434"/>
                    </a:lnTo>
                    <a:lnTo>
                      <a:pt x="1008" y="434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48"/>
              <p:cNvSpPr/>
              <p:nvPr/>
            </p:nvSpPr>
            <p:spPr>
              <a:xfrm>
                <a:off x="2781900" y="410275"/>
                <a:ext cx="252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1008" y="171"/>
                    </a:lnTo>
                    <a:lnTo>
                      <a:pt x="10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48"/>
              <p:cNvSpPr/>
              <p:nvPr/>
            </p:nvSpPr>
            <p:spPr>
              <a:xfrm>
                <a:off x="2781900" y="466875"/>
                <a:ext cx="25225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451" extrusionOk="0">
                    <a:moveTo>
                      <a:pt x="0" y="1"/>
                    </a:moveTo>
                    <a:lnTo>
                      <a:pt x="0" y="450"/>
                    </a:lnTo>
                    <a:lnTo>
                      <a:pt x="1008" y="450"/>
                    </a:lnTo>
                    <a:lnTo>
                      <a:pt x="10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48"/>
              <p:cNvSpPr/>
              <p:nvPr/>
            </p:nvSpPr>
            <p:spPr>
              <a:xfrm>
                <a:off x="2807475" y="373425"/>
                <a:ext cx="17875" cy="1175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4701" extrusionOk="0">
                    <a:moveTo>
                      <a:pt x="1" y="1"/>
                    </a:moveTo>
                    <a:lnTo>
                      <a:pt x="1" y="4700"/>
                    </a:lnTo>
                    <a:lnTo>
                      <a:pt x="714" y="4700"/>
                    </a:lnTo>
                    <a:lnTo>
                      <a:pt x="7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48"/>
              <p:cNvSpPr/>
              <p:nvPr/>
            </p:nvSpPr>
            <p:spPr>
              <a:xfrm>
                <a:off x="2810975" y="384675"/>
                <a:ext cx="1050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1800" extrusionOk="0">
                    <a:moveTo>
                      <a:pt x="1" y="1"/>
                    </a:moveTo>
                    <a:lnTo>
                      <a:pt x="1" y="1800"/>
                    </a:lnTo>
                    <a:lnTo>
                      <a:pt x="419" y="1800"/>
                    </a:lnTo>
                    <a:lnTo>
                      <a:pt x="4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48"/>
              <p:cNvSpPr/>
              <p:nvPr/>
            </p:nvSpPr>
            <p:spPr>
              <a:xfrm>
                <a:off x="2855575" y="395525"/>
                <a:ext cx="9617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3817" extrusionOk="0">
                    <a:moveTo>
                      <a:pt x="496" y="1"/>
                    </a:moveTo>
                    <a:lnTo>
                      <a:pt x="0" y="513"/>
                    </a:lnTo>
                    <a:lnTo>
                      <a:pt x="3350" y="3816"/>
                    </a:lnTo>
                    <a:lnTo>
                      <a:pt x="3847" y="3320"/>
                    </a:lnTo>
                    <a:lnTo>
                      <a:pt x="49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48"/>
              <p:cNvSpPr/>
              <p:nvPr/>
            </p:nvSpPr>
            <p:spPr>
              <a:xfrm>
                <a:off x="2889700" y="429650"/>
                <a:ext cx="3955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1568" extrusionOk="0">
                    <a:moveTo>
                      <a:pt x="310" y="1"/>
                    </a:moveTo>
                    <a:lnTo>
                      <a:pt x="0" y="295"/>
                    </a:lnTo>
                    <a:lnTo>
                      <a:pt x="1287" y="1567"/>
                    </a:lnTo>
                    <a:lnTo>
                      <a:pt x="1582" y="1273"/>
                    </a:lnTo>
                    <a:lnTo>
                      <a:pt x="3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48"/>
              <p:cNvSpPr/>
              <p:nvPr/>
            </p:nvSpPr>
            <p:spPr>
              <a:xfrm>
                <a:off x="2825325" y="401750"/>
                <a:ext cx="30275" cy="899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3599" extrusionOk="0">
                    <a:moveTo>
                      <a:pt x="0" y="0"/>
                    </a:moveTo>
                    <a:lnTo>
                      <a:pt x="0" y="3598"/>
                    </a:lnTo>
                    <a:lnTo>
                      <a:pt x="1210" y="3598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48"/>
              <p:cNvSpPr/>
              <p:nvPr/>
            </p:nvSpPr>
            <p:spPr>
              <a:xfrm>
                <a:off x="2825325" y="473075"/>
                <a:ext cx="302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343" extrusionOk="0">
                    <a:moveTo>
                      <a:pt x="0" y="1"/>
                    </a:moveTo>
                    <a:lnTo>
                      <a:pt x="0" y="342"/>
                    </a:lnTo>
                    <a:lnTo>
                      <a:pt x="1210" y="342"/>
                    </a:lnTo>
                    <a:lnTo>
                      <a:pt x="12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48"/>
              <p:cNvSpPr/>
              <p:nvPr/>
            </p:nvSpPr>
            <p:spPr>
              <a:xfrm>
                <a:off x="2825325" y="464950"/>
                <a:ext cx="30275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40" extrusionOk="0">
                    <a:moveTo>
                      <a:pt x="0" y="0"/>
                    </a:moveTo>
                    <a:lnTo>
                      <a:pt x="0" y="140"/>
                    </a:lnTo>
                    <a:lnTo>
                      <a:pt x="1210" y="140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48"/>
              <p:cNvSpPr/>
              <p:nvPr/>
            </p:nvSpPr>
            <p:spPr>
              <a:xfrm>
                <a:off x="2729950" y="405625"/>
                <a:ext cx="52350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2094" h="3428" extrusionOk="0">
                    <a:moveTo>
                      <a:pt x="1334" y="0"/>
                    </a:moveTo>
                    <a:lnTo>
                      <a:pt x="0" y="3102"/>
                    </a:lnTo>
                    <a:lnTo>
                      <a:pt x="760" y="3428"/>
                    </a:lnTo>
                    <a:lnTo>
                      <a:pt x="2094" y="326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48"/>
              <p:cNvSpPr/>
              <p:nvPr/>
            </p:nvSpPr>
            <p:spPr>
              <a:xfrm>
                <a:off x="2733425" y="467650"/>
                <a:ext cx="22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22" extrusionOk="0">
                    <a:moveTo>
                      <a:pt x="125" y="1"/>
                    </a:moveTo>
                    <a:lnTo>
                      <a:pt x="1" y="295"/>
                    </a:lnTo>
                    <a:lnTo>
                      <a:pt x="761" y="621"/>
                    </a:lnTo>
                    <a:lnTo>
                      <a:pt x="885" y="326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48"/>
              <p:cNvSpPr/>
              <p:nvPr/>
            </p:nvSpPr>
            <p:spPr>
              <a:xfrm>
                <a:off x="2752825" y="421525"/>
                <a:ext cx="225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21" extrusionOk="0">
                    <a:moveTo>
                      <a:pt x="124" y="0"/>
                    </a:moveTo>
                    <a:lnTo>
                      <a:pt x="0" y="295"/>
                    </a:lnTo>
                    <a:lnTo>
                      <a:pt x="776" y="620"/>
                    </a:lnTo>
                    <a:lnTo>
                      <a:pt x="900" y="326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48"/>
              <p:cNvSpPr/>
              <p:nvPr/>
            </p:nvSpPr>
            <p:spPr>
              <a:xfrm>
                <a:off x="2749725" y="433925"/>
                <a:ext cx="205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35" extrusionOk="0">
                    <a:moveTo>
                      <a:pt x="47" y="0"/>
                    </a:moveTo>
                    <a:lnTo>
                      <a:pt x="0" y="109"/>
                    </a:lnTo>
                    <a:lnTo>
                      <a:pt x="776" y="435"/>
                    </a:lnTo>
                    <a:lnTo>
                      <a:pt x="822" y="32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48"/>
              <p:cNvSpPr/>
              <p:nvPr/>
            </p:nvSpPr>
            <p:spPr>
              <a:xfrm>
                <a:off x="2585700" y="1284625"/>
                <a:ext cx="933700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37348" h="78" extrusionOk="0">
                    <a:moveTo>
                      <a:pt x="9337" y="0"/>
                    </a:moveTo>
                    <a:lnTo>
                      <a:pt x="4669" y="16"/>
                    </a:lnTo>
                    <a:lnTo>
                      <a:pt x="0" y="31"/>
                    </a:lnTo>
                    <a:lnTo>
                      <a:pt x="4669" y="62"/>
                    </a:lnTo>
                    <a:lnTo>
                      <a:pt x="9337" y="62"/>
                    </a:lnTo>
                    <a:lnTo>
                      <a:pt x="18659" y="78"/>
                    </a:lnTo>
                    <a:lnTo>
                      <a:pt x="28011" y="62"/>
                    </a:lnTo>
                    <a:lnTo>
                      <a:pt x="32679" y="62"/>
                    </a:lnTo>
                    <a:lnTo>
                      <a:pt x="37348" y="31"/>
                    </a:lnTo>
                    <a:lnTo>
                      <a:pt x="32679" y="16"/>
                    </a:lnTo>
                    <a:lnTo>
                      <a:pt x="2801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48"/>
              <p:cNvSpPr/>
              <p:nvPr/>
            </p:nvSpPr>
            <p:spPr>
              <a:xfrm>
                <a:off x="2619050" y="794900"/>
                <a:ext cx="17140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6856" h="19621" extrusionOk="0">
                    <a:moveTo>
                      <a:pt x="0" y="1"/>
                    </a:moveTo>
                    <a:lnTo>
                      <a:pt x="0" y="19620"/>
                    </a:lnTo>
                    <a:lnTo>
                      <a:pt x="6856" y="19620"/>
                    </a:lnTo>
                    <a:lnTo>
                      <a:pt x="68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48"/>
              <p:cNvSpPr/>
              <p:nvPr/>
            </p:nvSpPr>
            <p:spPr>
              <a:xfrm>
                <a:off x="3313875" y="794900"/>
                <a:ext cx="17180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19621" extrusionOk="0">
                    <a:moveTo>
                      <a:pt x="0" y="1"/>
                    </a:moveTo>
                    <a:lnTo>
                      <a:pt x="0" y="19620"/>
                    </a:lnTo>
                    <a:lnTo>
                      <a:pt x="6871" y="19620"/>
                    </a:lnTo>
                    <a:lnTo>
                      <a:pt x="68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48"/>
              <p:cNvSpPr/>
              <p:nvPr/>
            </p:nvSpPr>
            <p:spPr>
              <a:xfrm>
                <a:off x="2619050" y="794900"/>
                <a:ext cx="69485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27794" h="2142" extrusionOk="0">
                    <a:moveTo>
                      <a:pt x="0" y="1"/>
                    </a:moveTo>
                    <a:lnTo>
                      <a:pt x="0" y="2141"/>
                    </a:lnTo>
                    <a:lnTo>
                      <a:pt x="27793" y="2141"/>
                    </a:lnTo>
                    <a:lnTo>
                      <a:pt x="277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48"/>
              <p:cNvSpPr/>
              <p:nvPr/>
            </p:nvSpPr>
            <p:spPr>
              <a:xfrm>
                <a:off x="2619050" y="820875"/>
                <a:ext cx="694075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27763" h="48" extrusionOk="0">
                    <a:moveTo>
                      <a:pt x="13881" y="1"/>
                    </a:moveTo>
                    <a:lnTo>
                      <a:pt x="6933" y="16"/>
                    </a:lnTo>
                    <a:lnTo>
                      <a:pt x="3474" y="16"/>
                    </a:lnTo>
                    <a:lnTo>
                      <a:pt x="0" y="32"/>
                    </a:lnTo>
                    <a:lnTo>
                      <a:pt x="3474" y="32"/>
                    </a:lnTo>
                    <a:lnTo>
                      <a:pt x="6933" y="47"/>
                    </a:lnTo>
                    <a:lnTo>
                      <a:pt x="20814" y="47"/>
                    </a:lnTo>
                    <a:lnTo>
                      <a:pt x="24288" y="32"/>
                    </a:lnTo>
                    <a:lnTo>
                      <a:pt x="27762" y="32"/>
                    </a:lnTo>
                    <a:lnTo>
                      <a:pt x="24288" y="16"/>
                    </a:lnTo>
                    <a:lnTo>
                      <a:pt x="20814" y="16"/>
                    </a:lnTo>
                    <a:lnTo>
                      <a:pt x="138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48"/>
              <p:cNvSpPr/>
              <p:nvPr/>
            </p:nvSpPr>
            <p:spPr>
              <a:xfrm>
                <a:off x="3290600" y="794900"/>
                <a:ext cx="23300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9621" extrusionOk="0">
                    <a:moveTo>
                      <a:pt x="1" y="1"/>
                    </a:moveTo>
                    <a:lnTo>
                      <a:pt x="1" y="19620"/>
                    </a:lnTo>
                    <a:lnTo>
                      <a:pt x="931" y="19620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48"/>
              <p:cNvSpPr/>
              <p:nvPr/>
            </p:nvSpPr>
            <p:spPr>
              <a:xfrm>
                <a:off x="2619050" y="794900"/>
                <a:ext cx="23275" cy="490525"/>
              </a:xfrm>
              <a:custGeom>
                <a:avLst/>
                <a:gdLst/>
                <a:ahLst/>
                <a:cxnLst/>
                <a:rect l="l" t="t" r="r" b="b"/>
                <a:pathLst>
                  <a:path w="931" h="19621" extrusionOk="0">
                    <a:moveTo>
                      <a:pt x="0" y="1"/>
                    </a:moveTo>
                    <a:lnTo>
                      <a:pt x="0" y="19620"/>
                    </a:lnTo>
                    <a:lnTo>
                      <a:pt x="931" y="19620"/>
                    </a:lnTo>
                    <a:lnTo>
                      <a:pt x="93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48"/>
              <p:cNvSpPr/>
              <p:nvPr/>
            </p:nvSpPr>
            <p:spPr>
              <a:xfrm>
                <a:off x="3429025" y="992650"/>
                <a:ext cx="84175" cy="152025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6081" extrusionOk="0">
                    <a:moveTo>
                      <a:pt x="3366" y="1"/>
                    </a:moveTo>
                    <a:lnTo>
                      <a:pt x="3366" y="1"/>
                    </a:lnTo>
                    <a:cubicBezTo>
                      <a:pt x="3366" y="1"/>
                      <a:pt x="2141" y="1117"/>
                      <a:pt x="1490" y="2125"/>
                    </a:cubicBezTo>
                    <a:cubicBezTo>
                      <a:pt x="807" y="3134"/>
                      <a:pt x="1" y="6080"/>
                      <a:pt x="1" y="6080"/>
                    </a:cubicBezTo>
                    <a:cubicBezTo>
                      <a:pt x="3335" y="4561"/>
                      <a:pt x="3366" y="1"/>
                      <a:pt x="3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48"/>
              <p:cNvSpPr/>
              <p:nvPr/>
            </p:nvSpPr>
            <p:spPr>
              <a:xfrm>
                <a:off x="3430200" y="1021975"/>
                <a:ext cx="673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4883" extrusionOk="0">
                    <a:moveTo>
                      <a:pt x="2680" y="0"/>
                    </a:moveTo>
                    <a:cubicBezTo>
                      <a:pt x="2676" y="0"/>
                      <a:pt x="2672" y="2"/>
                      <a:pt x="2668" y="6"/>
                    </a:cubicBezTo>
                    <a:cubicBezTo>
                      <a:pt x="2435" y="286"/>
                      <a:pt x="2234" y="580"/>
                      <a:pt x="2048" y="890"/>
                    </a:cubicBezTo>
                    <a:cubicBezTo>
                      <a:pt x="2094" y="627"/>
                      <a:pt x="2203" y="394"/>
                      <a:pt x="2296" y="161"/>
                    </a:cubicBezTo>
                    <a:lnTo>
                      <a:pt x="2280" y="161"/>
                    </a:lnTo>
                    <a:cubicBezTo>
                      <a:pt x="2094" y="472"/>
                      <a:pt x="1986" y="797"/>
                      <a:pt x="1893" y="1123"/>
                    </a:cubicBezTo>
                    <a:cubicBezTo>
                      <a:pt x="1474" y="1790"/>
                      <a:pt x="1164" y="2534"/>
                      <a:pt x="838" y="3248"/>
                    </a:cubicBezTo>
                    <a:lnTo>
                      <a:pt x="1195" y="1852"/>
                    </a:lnTo>
                    <a:lnTo>
                      <a:pt x="1164" y="1852"/>
                    </a:lnTo>
                    <a:cubicBezTo>
                      <a:pt x="993" y="2364"/>
                      <a:pt x="853" y="2891"/>
                      <a:pt x="760" y="3403"/>
                    </a:cubicBezTo>
                    <a:cubicBezTo>
                      <a:pt x="528" y="3899"/>
                      <a:pt x="280" y="4380"/>
                      <a:pt x="0" y="4845"/>
                    </a:cubicBezTo>
                    <a:cubicBezTo>
                      <a:pt x="0" y="4861"/>
                      <a:pt x="0" y="4861"/>
                      <a:pt x="47" y="4861"/>
                    </a:cubicBezTo>
                    <a:cubicBezTo>
                      <a:pt x="47" y="4872"/>
                      <a:pt x="55" y="4883"/>
                      <a:pt x="65" y="4883"/>
                    </a:cubicBezTo>
                    <a:cubicBezTo>
                      <a:pt x="69" y="4883"/>
                      <a:pt x="73" y="4881"/>
                      <a:pt x="78" y="4876"/>
                    </a:cubicBezTo>
                    <a:cubicBezTo>
                      <a:pt x="233" y="4644"/>
                      <a:pt x="388" y="4411"/>
                      <a:pt x="528" y="4178"/>
                    </a:cubicBezTo>
                    <a:cubicBezTo>
                      <a:pt x="1195" y="3651"/>
                      <a:pt x="1660" y="3000"/>
                      <a:pt x="2125" y="2302"/>
                    </a:cubicBezTo>
                    <a:lnTo>
                      <a:pt x="2125" y="2286"/>
                    </a:lnTo>
                    <a:lnTo>
                      <a:pt x="2094" y="2286"/>
                    </a:lnTo>
                    <a:cubicBezTo>
                      <a:pt x="1629" y="2922"/>
                      <a:pt x="1164" y="3574"/>
                      <a:pt x="574" y="4085"/>
                    </a:cubicBezTo>
                    <a:cubicBezTo>
                      <a:pt x="853" y="3543"/>
                      <a:pt x="1117" y="2953"/>
                      <a:pt x="1365" y="2395"/>
                    </a:cubicBezTo>
                    <a:cubicBezTo>
                      <a:pt x="1768" y="1945"/>
                      <a:pt x="2141" y="1464"/>
                      <a:pt x="2466" y="968"/>
                    </a:cubicBezTo>
                    <a:lnTo>
                      <a:pt x="2466" y="968"/>
                    </a:lnTo>
                    <a:cubicBezTo>
                      <a:pt x="2156" y="1433"/>
                      <a:pt x="1815" y="1852"/>
                      <a:pt x="1443" y="2255"/>
                    </a:cubicBezTo>
                    <a:cubicBezTo>
                      <a:pt x="1784" y="1464"/>
                      <a:pt x="2156" y="704"/>
                      <a:pt x="2684" y="37"/>
                    </a:cubicBezTo>
                    <a:cubicBezTo>
                      <a:pt x="2695" y="15"/>
                      <a:pt x="2690" y="0"/>
                      <a:pt x="2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48"/>
              <p:cNvSpPr/>
              <p:nvPr/>
            </p:nvSpPr>
            <p:spPr>
              <a:xfrm>
                <a:off x="3370875" y="920525"/>
                <a:ext cx="91150" cy="22415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8966" extrusionOk="0">
                    <a:moveTo>
                      <a:pt x="2311" y="1"/>
                    </a:moveTo>
                    <a:cubicBezTo>
                      <a:pt x="2311" y="1"/>
                      <a:pt x="0" y="4111"/>
                      <a:pt x="2172" y="8965"/>
                    </a:cubicBezTo>
                    <a:cubicBezTo>
                      <a:pt x="2172" y="8965"/>
                      <a:pt x="3645" y="6220"/>
                      <a:pt x="3211" y="3584"/>
                    </a:cubicBezTo>
                    <a:cubicBezTo>
                      <a:pt x="2792" y="947"/>
                      <a:pt x="2311" y="1"/>
                      <a:pt x="2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48"/>
              <p:cNvSpPr/>
              <p:nvPr/>
            </p:nvSpPr>
            <p:spPr>
              <a:xfrm>
                <a:off x="3409650" y="952725"/>
                <a:ext cx="31825" cy="1905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622" extrusionOk="0">
                    <a:moveTo>
                      <a:pt x="729" y="0"/>
                    </a:moveTo>
                    <a:cubicBezTo>
                      <a:pt x="714" y="0"/>
                      <a:pt x="714" y="16"/>
                      <a:pt x="714" y="16"/>
                    </a:cubicBezTo>
                    <a:cubicBezTo>
                      <a:pt x="698" y="822"/>
                      <a:pt x="652" y="1629"/>
                      <a:pt x="636" y="2420"/>
                    </a:cubicBezTo>
                    <a:cubicBezTo>
                      <a:pt x="497" y="1908"/>
                      <a:pt x="404" y="1396"/>
                      <a:pt x="357" y="869"/>
                    </a:cubicBezTo>
                    <a:cubicBezTo>
                      <a:pt x="357" y="861"/>
                      <a:pt x="353" y="857"/>
                      <a:pt x="349" y="857"/>
                    </a:cubicBezTo>
                    <a:cubicBezTo>
                      <a:pt x="345" y="857"/>
                      <a:pt x="342" y="861"/>
                      <a:pt x="342" y="869"/>
                    </a:cubicBezTo>
                    <a:cubicBezTo>
                      <a:pt x="357" y="1474"/>
                      <a:pt x="435" y="2094"/>
                      <a:pt x="621" y="2668"/>
                    </a:cubicBezTo>
                    <a:cubicBezTo>
                      <a:pt x="574" y="3645"/>
                      <a:pt x="559" y="4607"/>
                      <a:pt x="559" y="5584"/>
                    </a:cubicBezTo>
                    <a:cubicBezTo>
                      <a:pt x="311" y="4886"/>
                      <a:pt x="109" y="4141"/>
                      <a:pt x="0" y="3381"/>
                    </a:cubicBezTo>
                    <a:lnTo>
                      <a:pt x="0" y="3381"/>
                    </a:lnTo>
                    <a:cubicBezTo>
                      <a:pt x="47" y="4219"/>
                      <a:pt x="249" y="5056"/>
                      <a:pt x="559" y="5816"/>
                    </a:cubicBezTo>
                    <a:cubicBezTo>
                      <a:pt x="559" y="6390"/>
                      <a:pt x="559" y="6995"/>
                      <a:pt x="574" y="7600"/>
                    </a:cubicBezTo>
                    <a:cubicBezTo>
                      <a:pt x="574" y="7600"/>
                      <a:pt x="574" y="7615"/>
                      <a:pt x="590" y="7615"/>
                    </a:cubicBezTo>
                    <a:cubicBezTo>
                      <a:pt x="594" y="7620"/>
                      <a:pt x="600" y="7622"/>
                      <a:pt x="606" y="7622"/>
                    </a:cubicBezTo>
                    <a:cubicBezTo>
                      <a:pt x="621" y="7622"/>
                      <a:pt x="636" y="7611"/>
                      <a:pt x="636" y="7600"/>
                    </a:cubicBezTo>
                    <a:cubicBezTo>
                      <a:pt x="636" y="7305"/>
                      <a:pt x="652" y="7010"/>
                      <a:pt x="652" y="6716"/>
                    </a:cubicBezTo>
                    <a:cubicBezTo>
                      <a:pt x="667" y="6716"/>
                      <a:pt x="667" y="6700"/>
                      <a:pt x="667" y="6700"/>
                    </a:cubicBezTo>
                    <a:cubicBezTo>
                      <a:pt x="1008" y="5770"/>
                      <a:pt x="1257" y="4762"/>
                      <a:pt x="1272" y="3769"/>
                    </a:cubicBezTo>
                    <a:lnTo>
                      <a:pt x="1272" y="3769"/>
                    </a:lnTo>
                    <a:cubicBezTo>
                      <a:pt x="1210" y="4684"/>
                      <a:pt x="946" y="5506"/>
                      <a:pt x="698" y="6359"/>
                    </a:cubicBezTo>
                    <a:cubicBezTo>
                      <a:pt x="714" y="5537"/>
                      <a:pt x="729" y="4746"/>
                      <a:pt x="729" y="3955"/>
                    </a:cubicBezTo>
                    <a:cubicBezTo>
                      <a:pt x="962" y="3412"/>
                      <a:pt x="1133" y="2838"/>
                      <a:pt x="1179" y="2265"/>
                    </a:cubicBezTo>
                    <a:lnTo>
                      <a:pt x="1179" y="2265"/>
                    </a:lnTo>
                    <a:cubicBezTo>
                      <a:pt x="1086" y="2761"/>
                      <a:pt x="931" y="3273"/>
                      <a:pt x="745" y="3753"/>
                    </a:cubicBezTo>
                    <a:lnTo>
                      <a:pt x="745" y="16"/>
                    </a:lnTo>
                    <a:cubicBezTo>
                      <a:pt x="745" y="0"/>
                      <a:pt x="729" y="0"/>
                      <a:pt x="7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48"/>
              <p:cNvSpPr/>
              <p:nvPr/>
            </p:nvSpPr>
            <p:spPr>
              <a:xfrm>
                <a:off x="3411575" y="1026475"/>
                <a:ext cx="27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726" extrusionOk="0">
                    <a:moveTo>
                      <a:pt x="9" y="1"/>
                    </a:moveTo>
                    <a:cubicBezTo>
                      <a:pt x="5" y="1"/>
                      <a:pt x="1" y="5"/>
                      <a:pt x="1" y="12"/>
                    </a:cubicBezTo>
                    <a:cubicBezTo>
                      <a:pt x="16" y="245"/>
                      <a:pt x="47" y="493"/>
                      <a:pt x="109" y="726"/>
                    </a:cubicBezTo>
                    <a:cubicBezTo>
                      <a:pt x="94" y="493"/>
                      <a:pt x="78" y="245"/>
                      <a:pt x="16" y="12"/>
                    </a:cubicBezTo>
                    <a:cubicBezTo>
                      <a:pt x="16" y="5"/>
                      <a:pt x="13" y="1"/>
                      <a:pt x="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48"/>
              <p:cNvSpPr/>
              <p:nvPr/>
            </p:nvSpPr>
            <p:spPr>
              <a:xfrm>
                <a:off x="3431750" y="976750"/>
                <a:ext cx="2350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520" extrusionOk="0">
                    <a:moveTo>
                      <a:pt x="78" y="1"/>
                    </a:moveTo>
                    <a:cubicBezTo>
                      <a:pt x="62" y="171"/>
                      <a:pt x="47" y="326"/>
                      <a:pt x="0" y="513"/>
                    </a:cubicBezTo>
                    <a:cubicBezTo>
                      <a:pt x="0" y="513"/>
                      <a:pt x="7" y="519"/>
                      <a:pt x="12" y="519"/>
                    </a:cubicBezTo>
                    <a:cubicBezTo>
                      <a:pt x="14" y="519"/>
                      <a:pt x="16" y="518"/>
                      <a:pt x="16" y="513"/>
                    </a:cubicBezTo>
                    <a:cubicBezTo>
                      <a:pt x="62" y="326"/>
                      <a:pt x="93" y="17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48"/>
              <p:cNvSpPr/>
              <p:nvPr/>
            </p:nvSpPr>
            <p:spPr>
              <a:xfrm>
                <a:off x="3338300" y="984500"/>
                <a:ext cx="7447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6407" extrusionOk="0">
                    <a:moveTo>
                      <a:pt x="1" y="1"/>
                    </a:moveTo>
                    <a:cubicBezTo>
                      <a:pt x="1" y="1"/>
                      <a:pt x="543" y="5026"/>
                      <a:pt x="2932" y="6406"/>
                    </a:cubicBezTo>
                    <a:cubicBezTo>
                      <a:pt x="2932" y="6406"/>
                      <a:pt x="2978" y="3553"/>
                      <a:pt x="2172" y="2141"/>
                    </a:cubicBezTo>
                    <a:cubicBezTo>
                      <a:pt x="1350" y="71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48"/>
              <p:cNvSpPr/>
              <p:nvPr/>
            </p:nvSpPr>
            <p:spPr>
              <a:xfrm>
                <a:off x="3357700" y="1010100"/>
                <a:ext cx="47325" cy="12440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4976" extrusionOk="0">
                    <a:moveTo>
                      <a:pt x="0" y="1"/>
                    </a:moveTo>
                    <a:lnTo>
                      <a:pt x="0" y="16"/>
                    </a:lnTo>
                    <a:cubicBezTo>
                      <a:pt x="450" y="838"/>
                      <a:pt x="807" y="1660"/>
                      <a:pt x="1148" y="2513"/>
                    </a:cubicBezTo>
                    <a:cubicBezTo>
                      <a:pt x="714" y="2141"/>
                      <a:pt x="326" y="1753"/>
                      <a:pt x="16" y="1272"/>
                    </a:cubicBezTo>
                    <a:cubicBezTo>
                      <a:pt x="10" y="1262"/>
                      <a:pt x="7" y="1259"/>
                      <a:pt x="5" y="1259"/>
                    </a:cubicBezTo>
                    <a:cubicBezTo>
                      <a:pt x="0" y="1259"/>
                      <a:pt x="0" y="1272"/>
                      <a:pt x="0" y="1272"/>
                    </a:cubicBezTo>
                    <a:cubicBezTo>
                      <a:pt x="295" y="1815"/>
                      <a:pt x="729" y="2218"/>
                      <a:pt x="1194" y="2622"/>
                    </a:cubicBezTo>
                    <a:cubicBezTo>
                      <a:pt x="1402" y="3157"/>
                      <a:pt x="1596" y="3706"/>
                      <a:pt x="1748" y="4255"/>
                    </a:cubicBezTo>
                    <a:lnTo>
                      <a:pt x="1748" y="4255"/>
                    </a:lnTo>
                    <a:cubicBezTo>
                      <a:pt x="1706" y="4066"/>
                      <a:pt x="1661" y="3877"/>
                      <a:pt x="1613" y="3692"/>
                    </a:cubicBezTo>
                    <a:cubicBezTo>
                      <a:pt x="1629" y="3211"/>
                      <a:pt x="1582" y="2715"/>
                      <a:pt x="1489" y="2249"/>
                    </a:cubicBezTo>
                    <a:lnTo>
                      <a:pt x="1473" y="2249"/>
                    </a:lnTo>
                    <a:cubicBezTo>
                      <a:pt x="1536" y="2684"/>
                      <a:pt x="1551" y="3103"/>
                      <a:pt x="1567" y="3537"/>
                    </a:cubicBezTo>
                    <a:cubicBezTo>
                      <a:pt x="1380" y="2870"/>
                      <a:pt x="1148" y="2234"/>
                      <a:pt x="853" y="1598"/>
                    </a:cubicBezTo>
                    <a:cubicBezTo>
                      <a:pt x="791" y="1179"/>
                      <a:pt x="682" y="776"/>
                      <a:pt x="527" y="388"/>
                    </a:cubicBezTo>
                    <a:lnTo>
                      <a:pt x="527" y="388"/>
                    </a:lnTo>
                    <a:cubicBezTo>
                      <a:pt x="605" y="683"/>
                      <a:pt x="651" y="993"/>
                      <a:pt x="729" y="1303"/>
                    </a:cubicBezTo>
                    <a:cubicBezTo>
                      <a:pt x="527" y="854"/>
                      <a:pt x="264" y="435"/>
                      <a:pt x="16" y="1"/>
                    </a:cubicBezTo>
                    <a:close/>
                    <a:moveTo>
                      <a:pt x="651" y="2932"/>
                    </a:moveTo>
                    <a:lnTo>
                      <a:pt x="651" y="2932"/>
                    </a:lnTo>
                    <a:cubicBezTo>
                      <a:pt x="931" y="3521"/>
                      <a:pt x="1349" y="4018"/>
                      <a:pt x="1737" y="4421"/>
                    </a:cubicBezTo>
                    <a:cubicBezTo>
                      <a:pt x="1784" y="4591"/>
                      <a:pt x="1846" y="4793"/>
                      <a:pt x="1877" y="4964"/>
                    </a:cubicBezTo>
                    <a:cubicBezTo>
                      <a:pt x="1877" y="4971"/>
                      <a:pt x="1881" y="4975"/>
                      <a:pt x="1884" y="4975"/>
                    </a:cubicBezTo>
                    <a:cubicBezTo>
                      <a:pt x="1888" y="4975"/>
                      <a:pt x="1892" y="4971"/>
                      <a:pt x="1892" y="4964"/>
                    </a:cubicBezTo>
                    <a:cubicBezTo>
                      <a:pt x="1853" y="4753"/>
                      <a:pt x="1810" y="4538"/>
                      <a:pt x="1763" y="4323"/>
                    </a:cubicBezTo>
                    <a:lnTo>
                      <a:pt x="1763" y="4323"/>
                    </a:lnTo>
                    <a:cubicBezTo>
                      <a:pt x="1765" y="4324"/>
                      <a:pt x="1767" y="4326"/>
                      <a:pt x="1768" y="4328"/>
                    </a:cubicBezTo>
                    <a:cubicBezTo>
                      <a:pt x="1762" y="4304"/>
                      <a:pt x="1755" y="4279"/>
                      <a:pt x="1748" y="4255"/>
                    </a:cubicBezTo>
                    <a:lnTo>
                      <a:pt x="1748" y="4255"/>
                    </a:lnTo>
                    <a:cubicBezTo>
                      <a:pt x="1753" y="4278"/>
                      <a:pt x="1758" y="4300"/>
                      <a:pt x="1763" y="4323"/>
                    </a:cubicBezTo>
                    <a:lnTo>
                      <a:pt x="1763" y="4323"/>
                    </a:lnTo>
                    <a:cubicBezTo>
                      <a:pt x="1347" y="3905"/>
                      <a:pt x="991" y="3442"/>
                      <a:pt x="651" y="29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48"/>
              <p:cNvSpPr/>
              <p:nvPr/>
            </p:nvSpPr>
            <p:spPr>
              <a:xfrm>
                <a:off x="3350325" y="1025600"/>
                <a:ext cx="12825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9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2" y="125"/>
                      <a:pt x="140" y="218"/>
                      <a:pt x="233" y="311"/>
                    </a:cubicBezTo>
                    <a:cubicBezTo>
                      <a:pt x="311" y="420"/>
                      <a:pt x="404" y="513"/>
                      <a:pt x="512" y="590"/>
                    </a:cubicBezTo>
                    <a:cubicBezTo>
                      <a:pt x="435" y="497"/>
                      <a:pt x="357" y="389"/>
                      <a:pt x="280" y="311"/>
                    </a:cubicBezTo>
                    <a:cubicBezTo>
                      <a:pt x="171" y="203"/>
                      <a:pt x="93" y="110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48"/>
              <p:cNvSpPr/>
              <p:nvPr/>
            </p:nvSpPr>
            <p:spPr>
              <a:xfrm>
                <a:off x="3381350" y="1149700"/>
                <a:ext cx="884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5429" extrusionOk="0">
                    <a:moveTo>
                      <a:pt x="0" y="0"/>
                    </a:moveTo>
                    <a:lnTo>
                      <a:pt x="93" y="1365"/>
                    </a:lnTo>
                    <a:lnTo>
                      <a:pt x="403" y="5428"/>
                    </a:lnTo>
                    <a:lnTo>
                      <a:pt x="3118" y="5428"/>
                    </a:lnTo>
                    <a:lnTo>
                      <a:pt x="3428" y="1365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48"/>
              <p:cNvSpPr/>
              <p:nvPr/>
            </p:nvSpPr>
            <p:spPr>
              <a:xfrm>
                <a:off x="3381350" y="1149700"/>
                <a:ext cx="884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947" extrusionOk="0">
                    <a:moveTo>
                      <a:pt x="0" y="0"/>
                    </a:moveTo>
                    <a:lnTo>
                      <a:pt x="78" y="946"/>
                    </a:lnTo>
                    <a:lnTo>
                      <a:pt x="3474" y="822"/>
                    </a:lnTo>
                    <a:lnTo>
                      <a:pt x="3536" y="0"/>
                    </a:ln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48"/>
              <p:cNvSpPr/>
              <p:nvPr/>
            </p:nvSpPr>
            <p:spPr>
              <a:xfrm>
                <a:off x="3375150" y="1133025"/>
                <a:ext cx="1004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4017" h="1024" extrusionOk="0">
                    <a:moveTo>
                      <a:pt x="0" y="0"/>
                    </a:moveTo>
                    <a:lnTo>
                      <a:pt x="0" y="1024"/>
                    </a:lnTo>
                    <a:lnTo>
                      <a:pt x="4017" y="1024"/>
                    </a:lnTo>
                    <a:lnTo>
                      <a:pt x="40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48"/>
              <p:cNvSpPr/>
              <p:nvPr/>
            </p:nvSpPr>
            <p:spPr>
              <a:xfrm>
                <a:off x="2585300" y="1040350"/>
                <a:ext cx="86500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9787" extrusionOk="0">
                    <a:moveTo>
                      <a:pt x="1" y="0"/>
                    </a:moveTo>
                    <a:lnTo>
                      <a:pt x="1" y="9787"/>
                    </a:lnTo>
                    <a:lnTo>
                      <a:pt x="3460" y="9787"/>
                    </a:lnTo>
                    <a:lnTo>
                      <a:pt x="34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48"/>
              <p:cNvSpPr/>
              <p:nvPr/>
            </p:nvSpPr>
            <p:spPr>
              <a:xfrm>
                <a:off x="2671775" y="1040350"/>
                <a:ext cx="210575" cy="244675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9787" extrusionOk="0">
                    <a:moveTo>
                      <a:pt x="1" y="0"/>
                    </a:moveTo>
                    <a:lnTo>
                      <a:pt x="1" y="9787"/>
                    </a:lnTo>
                    <a:lnTo>
                      <a:pt x="8422" y="9787"/>
                    </a:lnTo>
                    <a:lnTo>
                      <a:pt x="84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48"/>
              <p:cNvSpPr/>
              <p:nvPr/>
            </p:nvSpPr>
            <p:spPr>
              <a:xfrm>
                <a:off x="2585300" y="1081050"/>
                <a:ext cx="865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3460" y="109"/>
                    </a:lnTo>
                    <a:lnTo>
                      <a:pt x="34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48"/>
              <p:cNvSpPr/>
              <p:nvPr/>
            </p:nvSpPr>
            <p:spPr>
              <a:xfrm>
                <a:off x="2585300" y="1118675"/>
                <a:ext cx="865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25" extrusionOk="0">
                    <a:moveTo>
                      <a:pt x="1" y="0"/>
                    </a:moveTo>
                    <a:lnTo>
                      <a:pt x="1" y="124"/>
                    </a:lnTo>
                    <a:lnTo>
                      <a:pt x="3460" y="124"/>
                    </a:lnTo>
                    <a:lnTo>
                      <a:pt x="34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48"/>
              <p:cNvSpPr/>
              <p:nvPr/>
            </p:nvSpPr>
            <p:spPr>
              <a:xfrm>
                <a:off x="2585300" y="1135725"/>
                <a:ext cx="865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3460" y="109"/>
                    </a:lnTo>
                    <a:lnTo>
                      <a:pt x="346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48"/>
              <p:cNvSpPr/>
              <p:nvPr/>
            </p:nvSpPr>
            <p:spPr>
              <a:xfrm>
                <a:off x="2619825" y="1164425"/>
                <a:ext cx="17475" cy="1747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699" extrusionOk="0">
                    <a:moveTo>
                      <a:pt x="357" y="0"/>
                    </a:moveTo>
                    <a:cubicBezTo>
                      <a:pt x="155" y="0"/>
                      <a:pt x="0" y="155"/>
                      <a:pt x="0" y="342"/>
                    </a:cubicBezTo>
                    <a:cubicBezTo>
                      <a:pt x="0" y="543"/>
                      <a:pt x="155" y="698"/>
                      <a:pt x="357" y="698"/>
                    </a:cubicBezTo>
                    <a:cubicBezTo>
                      <a:pt x="543" y="698"/>
                      <a:pt x="698" y="543"/>
                      <a:pt x="698" y="342"/>
                    </a:cubicBezTo>
                    <a:cubicBezTo>
                      <a:pt x="698" y="155"/>
                      <a:pt x="543" y="0"/>
                      <a:pt x="3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48"/>
              <p:cNvSpPr/>
              <p:nvPr/>
            </p:nvSpPr>
            <p:spPr>
              <a:xfrm>
                <a:off x="2623300" y="1167525"/>
                <a:ext cx="109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35" extrusionOk="0">
                    <a:moveTo>
                      <a:pt x="218" y="0"/>
                    </a:moveTo>
                    <a:cubicBezTo>
                      <a:pt x="94" y="0"/>
                      <a:pt x="1" y="109"/>
                      <a:pt x="1" y="218"/>
                    </a:cubicBezTo>
                    <a:cubicBezTo>
                      <a:pt x="1" y="342"/>
                      <a:pt x="94" y="435"/>
                      <a:pt x="218" y="435"/>
                    </a:cubicBezTo>
                    <a:cubicBezTo>
                      <a:pt x="327" y="435"/>
                      <a:pt x="435" y="342"/>
                      <a:pt x="435" y="218"/>
                    </a:cubicBezTo>
                    <a:cubicBezTo>
                      <a:pt x="435" y="109"/>
                      <a:pt x="327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48"/>
              <p:cNvSpPr/>
              <p:nvPr/>
            </p:nvSpPr>
            <p:spPr>
              <a:xfrm>
                <a:off x="2781900" y="1061675"/>
                <a:ext cx="82225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5057" extrusionOk="0">
                    <a:moveTo>
                      <a:pt x="0" y="0"/>
                    </a:moveTo>
                    <a:lnTo>
                      <a:pt x="0" y="5056"/>
                    </a:lnTo>
                    <a:lnTo>
                      <a:pt x="3288" y="5056"/>
                    </a:lnTo>
                    <a:lnTo>
                      <a:pt x="32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48"/>
              <p:cNvSpPr/>
              <p:nvPr/>
            </p:nvSpPr>
            <p:spPr>
              <a:xfrm>
                <a:off x="2823000" y="1068650"/>
                <a:ext cx="34925" cy="46175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847" extrusionOk="0">
                    <a:moveTo>
                      <a:pt x="0" y="1"/>
                    </a:moveTo>
                    <a:lnTo>
                      <a:pt x="0" y="1846"/>
                    </a:lnTo>
                    <a:lnTo>
                      <a:pt x="1396" y="1846"/>
                    </a:lnTo>
                    <a:lnTo>
                      <a:pt x="139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48"/>
              <p:cNvSpPr/>
              <p:nvPr/>
            </p:nvSpPr>
            <p:spPr>
              <a:xfrm>
                <a:off x="2882700" y="794900"/>
                <a:ext cx="48125" cy="47502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9001" extrusionOk="0">
                    <a:moveTo>
                      <a:pt x="1707" y="1"/>
                    </a:moveTo>
                    <a:cubicBezTo>
                      <a:pt x="1707" y="78"/>
                      <a:pt x="1815" y="12083"/>
                      <a:pt x="1707" y="14874"/>
                    </a:cubicBezTo>
                    <a:cubicBezTo>
                      <a:pt x="1614" y="17403"/>
                      <a:pt x="962" y="18907"/>
                      <a:pt x="1" y="18907"/>
                    </a:cubicBezTo>
                    <a:lnTo>
                      <a:pt x="1" y="19000"/>
                    </a:lnTo>
                    <a:cubicBezTo>
                      <a:pt x="1024" y="19000"/>
                      <a:pt x="1691" y="17496"/>
                      <a:pt x="1800" y="14890"/>
                    </a:cubicBezTo>
                    <a:cubicBezTo>
                      <a:pt x="1924" y="12098"/>
                      <a:pt x="1800" y="109"/>
                      <a:pt x="18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48"/>
              <p:cNvSpPr/>
              <p:nvPr/>
            </p:nvSpPr>
            <p:spPr>
              <a:xfrm>
                <a:off x="2882700" y="794525"/>
                <a:ext cx="48125" cy="46570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8628" extrusionOk="0">
                    <a:moveTo>
                      <a:pt x="1707" y="0"/>
                    </a:moveTo>
                    <a:cubicBezTo>
                      <a:pt x="1707" y="93"/>
                      <a:pt x="1815" y="11710"/>
                      <a:pt x="1707" y="14502"/>
                    </a:cubicBezTo>
                    <a:cubicBezTo>
                      <a:pt x="1614" y="17030"/>
                      <a:pt x="962" y="18534"/>
                      <a:pt x="1" y="18534"/>
                    </a:cubicBezTo>
                    <a:lnTo>
                      <a:pt x="1" y="18627"/>
                    </a:lnTo>
                    <a:cubicBezTo>
                      <a:pt x="1024" y="18627"/>
                      <a:pt x="1691" y="17138"/>
                      <a:pt x="1800" y="14502"/>
                    </a:cubicBezTo>
                    <a:cubicBezTo>
                      <a:pt x="1924" y="11726"/>
                      <a:pt x="1800" y="93"/>
                      <a:pt x="1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48"/>
              <p:cNvSpPr/>
              <p:nvPr/>
            </p:nvSpPr>
            <p:spPr>
              <a:xfrm>
                <a:off x="2882700" y="794525"/>
                <a:ext cx="41125" cy="4649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8597" extrusionOk="0">
                    <a:moveTo>
                      <a:pt x="1459" y="0"/>
                    </a:moveTo>
                    <a:cubicBezTo>
                      <a:pt x="1459" y="93"/>
                      <a:pt x="1552" y="11663"/>
                      <a:pt x="1459" y="14455"/>
                    </a:cubicBezTo>
                    <a:cubicBezTo>
                      <a:pt x="1350" y="16983"/>
                      <a:pt x="807" y="18503"/>
                      <a:pt x="1" y="18503"/>
                    </a:cubicBezTo>
                    <a:lnTo>
                      <a:pt x="1" y="18596"/>
                    </a:lnTo>
                    <a:cubicBezTo>
                      <a:pt x="885" y="18596"/>
                      <a:pt x="1459" y="17107"/>
                      <a:pt x="1552" y="14455"/>
                    </a:cubicBezTo>
                    <a:cubicBezTo>
                      <a:pt x="1645" y="11679"/>
                      <a:pt x="1552" y="93"/>
                      <a:pt x="15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48"/>
              <p:cNvSpPr/>
              <p:nvPr/>
            </p:nvSpPr>
            <p:spPr>
              <a:xfrm>
                <a:off x="2882700" y="794525"/>
                <a:ext cx="37250" cy="4567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8271" extrusionOk="0">
                    <a:moveTo>
                      <a:pt x="1304" y="0"/>
                    </a:moveTo>
                    <a:cubicBezTo>
                      <a:pt x="1304" y="93"/>
                      <a:pt x="1397" y="11338"/>
                      <a:pt x="1304" y="14129"/>
                    </a:cubicBezTo>
                    <a:cubicBezTo>
                      <a:pt x="1195" y="16658"/>
                      <a:pt x="714" y="18162"/>
                      <a:pt x="1" y="18162"/>
                    </a:cubicBezTo>
                    <a:lnTo>
                      <a:pt x="1" y="18271"/>
                    </a:lnTo>
                    <a:cubicBezTo>
                      <a:pt x="792" y="18271"/>
                      <a:pt x="1304" y="16766"/>
                      <a:pt x="1397" y="14129"/>
                    </a:cubicBezTo>
                    <a:cubicBezTo>
                      <a:pt x="1490" y="11338"/>
                      <a:pt x="1397" y="93"/>
                      <a:pt x="13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48"/>
              <p:cNvSpPr/>
              <p:nvPr/>
            </p:nvSpPr>
            <p:spPr>
              <a:xfrm>
                <a:off x="2646175" y="534350"/>
                <a:ext cx="236550" cy="205525"/>
              </a:xfrm>
              <a:custGeom>
                <a:avLst/>
                <a:gdLst/>
                <a:ahLst/>
                <a:cxnLst/>
                <a:rect l="l" t="t" r="r" b="b"/>
                <a:pathLst>
                  <a:path w="9462" h="8221" extrusionOk="0">
                    <a:moveTo>
                      <a:pt x="1" y="0"/>
                    </a:moveTo>
                    <a:lnTo>
                      <a:pt x="1" y="8220"/>
                    </a:lnTo>
                    <a:lnTo>
                      <a:pt x="9462" y="8220"/>
                    </a:lnTo>
                    <a:lnTo>
                      <a:pt x="94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48"/>
              <p:cNvSpPr/>
              <p:nvPr/>
            </p:nvSpPr>
            <p:spPr>
              <a:xfrm>
                <a:off x="2882700" y="534350"/>
                <a:ext cx="11275" cy="20552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8221" extrusionOk="0">
                    <a:moveTo>
                      <a:pt x="1" y="0"/>
                    </a:moveTo>
                    <a:lnTo>
                      <a:pt x="1" y="8220"/>
                    </a:lnTo>
                    <a:lnTo>
                      <a:pt x="451" y="8220"/>
                    </a:lnTo>
                    <a:lnTo>
                      <a:pt x="451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48"/>
              <p:cNvSpPr/>
              <p:nvPr/>
            </p:nvSpPr>
            <p:spPr>
              <a:xfrm>
                <a:off x="2659750" y="547150"/>
                <a:ext cx="209025" cy="177600"/>
              </a:xfrm>
              <a:custGeom>
                <a:avLst/>
                <a:gdLst/>
                <a:ahLst/>
                <a:cxnLst/>
                <a:rect l="l" t="t" r="r" b="b"/>
                <a:pathLst>
                  <a:path w="8361" h="7104" extrusionOk="0">
                    <a:moveTo>
                      <a:pt x="1" y="0"/>
                    </a:moveTo>
                    <a:lnTo>
                      <a:pt x="1" y="7104"/>
                    </a:lnTo>
                    <a:lnTo>
                      <a:pt x="8360" y="7104"/>
                    </a:lnTo>
                    <a:lnTo>
                      <a:pt x="83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48"/>
              <p:cNvSpPr/>
              <p:nvPr/>
            </p:nvSpPr>
            <p:spPr>
              <a:xfrm>
                <a:off x="2659750" y="547150"/>
                <a:ext cx="209025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61" h="280" extrusionOk="0">
                    <a:moveTo>
                      <a:pt x="1" y="0"/>
                    </a:moveTo>
                    <a:lnTo>
                      <a:pt x="1" y="279"/>
                    </a:lnTo>
                    <a:lnTo>
                      <a:pt x="8360" y="279"/>
                    </a:lnTo>
                    <a:lnTo>
                      <a:pt x="83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48"/>
              <p:cNvSpPr/>
              <p:nvPr/>
            </p:nvSpPr>
            <p:spPr>
              <a:xfrm>
                <a:off x="2662475" y="549850"/>
                <a:ext cx="1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79" extrusionOk="0">
                    <a:moveTo>
                      <a:pt x="47" y="1"/>
                    </a:moveTo>
                    <a:cubicBezTo>
                      <a:pt x="31" y="1"/>
                      <a:pt x="0" y="16"/>
                      <a:pt x="0" y="32"/>
                    </a:cubicBezTo>
                    <a:cubicBezTo>
                      <a:pt x="0" y="63"/>
                      <a:pt x="31" y="78"/>
                      <a:pt x="47" y="78"/>
                    </a:cubicBezTo>
                    <a:cubicBezTo>
                      <a:pt x="62" y="78"/>
                      <a:pt x="78" y="47"/>
                      <a:pt x="78" y="32"/>
                    </a:cubicBezTo>
                    <a:cubicBezTo>
                      <a:pt x="78" y="16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48"/>
              <p:cNvSpPr/>
              <p:nvPr/>
            </p:nvSpPr>
            <p:spPr>
              <a:xfrm>
                <a:off x="2667525" y="549850"/>
                <a:ext cx="1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79" extrusionOk="0">
                    <a:moveTo>
                      <a:pt x="31" y="1"/>
                    </a:moveTo>
                    <a:cubicBezTo>
                      <a:pt x="16" y="1"/>
                      <a:pt x="0" y="16"/>
                      <a:pt x="0" y="32"/>
                    </a:cubicBezTo>
                    <a:cubicBezTo>
                      <a:pt x="0" y="63"/>
                      <a:pt x="16" y="78"/>
                      <a:pt x="31" y="78"/>
                    </a:cubicBezTo>
                    <a:cubicBezTo>
                      <a:pt x="62" y="78"/>
                      <a:pt x="78" y="47"/>
                      <a:pt x="78" y="32"/>
                    </a:cubicBezTo>
                    <a:cubicBezTo>
                      <a:pt x="78" y="16"/>
                      <a:pt x="62" y="1"/>
                      <a:pt x="3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48"/>
              <p:cNvSpPr/>
              <p:nvPr/>
            </p:nvSpPr>
            <p:spPr>
              <a:xfrm>
                <a:off x="2671775" y="549850"/>
                <a:ext cx="19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47" y="1"/>
                    </a:moveTo>
                    <a:cubicBezTo>
                      <a:pt x="16" y="1"/>
                      <a:pt x="1" y="16"/>
                      <a:pt x="1" y="32"/>
                    </a:cubicBezTo>
                    <a:cubicBezTo>
                      <a:pt x="1" y="63"/>
                      <a:pt x="16" y="78"/>
                      <a:pt x="47" y="78"/>
                    </a:cubicBezTo>
                    <a:cubicBezTo>
                      <a:pt x="63" y="78"/>
                      <a:pt x="78" y="47"/>
                      <a:pt x="78" y="32"/>
                    </a:cubicBezTo>
                    <a:cubicBezTo>
                      <a:pt x="78" y="16"/>
                      <a:pt x="63" y="1"/>
                      <a:pt x="47" y="1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48"/>
              <p:cNvSpPr/>
              <p:nvPr/>
            </p:nvSpPr>
            <p:spPr>
              <a:xfrm>
                <a:off x="2669850" y="565375"/>
                <a:ext cx="574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2932" extrusionOk="0">
                    <a:moveTo>
                      <a:pt x="0" y="0"/>
                    </a:moveTo>
                    <a:lnTo>
                      <a:pt x="0" y="2931"/>
                    </a:lnTo>
                    <a:lnTo>
                      <a:pt x="2295" y="2931"/>
                    </a:lnTo>
                    <a:lnTo>
                      <a:pt x="22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48"/>
              <p:cNvSpPr/>
              <p:nvPr/>
            </p:nvSpPr>
            <p:spPr>
              <a:xfrm>
                <a:off x="2669850" y="565375"/>
                <a:ext cx="57400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419" extrusionOk="0">
                    <a:moveTo>
                      <a:pt x="0" y="0"/>
                    </a:moveTo>
                    <a:lnTo>
                      <a:pt x="0" y="419"/>
                    </a:lnTo>
                    <a:lnTo>
                      <a:pt x="2295" y="419"/>
                    </a:lnTo>
                    <a:lnTo>
                      <a:pt x="2295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8" name="Google Shape;2168;p48"/>
              <p:cNvSpPr/>
              <p:nvPr/>
            </p:nvSpPr>
            <p:spPr>
              <a:xfrm>
                <a:off x="2676825" y="590575"/>
                <a:ext cx="120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481" y="93"/>
                    </a:lnTo>
                    <a:lnTo>
                      <a:pt x="481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48"/>
              <p:cNvSpPr/>
              <p:nvPr/>
            </p:nvSpPr>
            <p:spPr>
              <a:xfrm>
                <a:off x="2676825" y="621200"/>
                <a:ext cx="120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94" extrusionOk="0">
                    <a:moveTo>
                      <a:pt x="0" y="0"/>
                    </a:moveTo>
                    <a:lnTo>
                      <a:pt x="0" y="94"/>
                    </a:lnTo>
                    <a:lnTo>
                      <a:pt x="481" y="94"/>
                    </a:lnTo>
                    <a:lnTo>
                      <a:pt x="481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0" name="Google Shape;2170;p48"/>
              <p:cNvSpPr/>
              <p:nvPr/>
            </p:nvSpPr>
            <p:spPr>
              <a:xfrm>
                <a:off x="2691550" y="590575"/>
                <a:ext cx="20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823" y="93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1" name="Google Shape;2171;p48"/>
              <p:cNvSpPr/>
              <p:nvPr/>
            </p:nvSpPr>
            <p:spPr>
              <a:xfrm>
                <a:off x="2676825" y="621200"/>
                <a:ext cx="27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94" extrusionOk="0">
                    <a:moveTo>
                      <a:pt x="0" y="0"/>
                    </a:moveTo>
                    <a:lnTo>
                      <a:pt x="0" y="94"/>
                    </a:lnTo>
                    <a:lnTo>
                      <a:pt x="1101" y="94"/>
                    </a:lnTo>
                    <a:lnTo>
                      <a:pt x="1101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48"/>
              <p:cNvSpPr/>
              <p:nvPr/>
            </p:nvSpPr>
            <p:spPr>
              <a:xfrm>
                <a:off x="2676825" y="608800"/>
                <a:ext cx="120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481" y="109"/>
                    </a:lnTo>
                    <a:lnTo>
                      <a:pt x="481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48"/>
              <p:cNvSpPr/>
              <p:nvPr/>
            </p:nvSpPr>
            <p:spPr>
              <a:xfrm>
                <a:off x="2676825" y="596775"/>
                <a:ext cx="298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1194" y="93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48"/>
              <p:cNvSpPr/>
              <p:nvPr/>
            </p:nvSpPr>
            <p:spPr>
              <a:xfrm>
                <a:off x="2676825" y="602600"/>
                <a:ext cx="201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807" y="93"/>
                    </a:lnTo>
                    <a:lnTo>
                      <a:pt x="807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48"/>
              <p:cNvSpPr/>
              <p:nvPr/>
            </p:nvSpPr>
            <p:spPr>
              <a:xfrm>
                <a:off x="2676825" y="627400"/>
                <a:ext cx="372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1489" y="94"/>
                    </a:lnTo>
                    <a:lnTo>
                      <a:pt x="1489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48"/>
              <p:cNvSpPr/>
              <p:nvPr/>
            </p:nvSpPr>
            <p:spPr>
              <a:xfrm>
                <a:off x="2676825" y="615375"/>
                <a:ext cx="256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1024" y="94"/>
                    </a:lnTo>
                    <a:lnTo>
                      <a:pt x="1024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7" name="Google Shape;2177;p48"/>
              <p:cNvSpPr/>
              <p:nvPr/>
            </p:nvSpPr>
            <p:spPr>
              <a:xfrm>
                <a:off x="2676825" y="608800"/>
                <a:ext cx="399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1598" y="109"/>
                    </a:lnTo>
                    <a:lnTo>
                      <a:pt x="1598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8" name="Google Shape;2178;p48"/>
              <p:cNvSpPr/>
              <p:nvPr/>
            </p:nvSpPr>
            <p:spPr>
              <a:xfrm>
                <a:off x="2735750" y="565375"/>
                <a:ext cx="570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932" extrusionOk="0">
                    <a:moveTo>
                      <a:pt x="1" y="0"/>
                    </a:moveTo>
                    <a:lnTo>
                      <a:pt x="1" y="2931"/>
                    </a:lnTo>
                    <a:lnTo>
                      <a:pt x="2281" y="2931"/>
                    </a:lnTo>
                    <a:lnTo>
                      <a:pt x="22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9" name="Google Shape;2179;p48"/>
              <p:cNvSpPr/>
              <p:nvPr/>
            </p:nvSpPr>
            <p:spPr>
              <a:xfrm>
                <a:off x="2735750" y="565375"/>
                <a:ext cx="570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419" extrusionOk="0">
                    <a:moveTo>
                      <a:pt x="1" y="0"/>
                    </a:moveTo>
                    <a:lnTo>
                      <a:pt x="1" y="419"/>
                    </a:lnTo>
                    <a:lnTo>
                      <a:pt x="2281" y="419"/>
                    </a:lnTo>
                    <a:lnTo>
                      <a:pt x="2281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0" name="Google Shape;2180;p48"/>
              <p:cNvSpPr/>
              <p:nvPr/>
            </p:nvSpPr>
            <p:spPr>
              <a:xfrm>
                <a:off x="2742725" y="590575"/>
                <a:ext cx="120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482" y="93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1" name="Google Shape;2181;p48"/>
              <p:cNvSpPr/>
              <p:nvPr/>
            </p:nvSpPr>
            <p:spPr>
              <a:xfrm>
                <a:off x="2742725" y="621200"/>
                <a:ext cx="120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94" extrusionOk="0">
                    <a:moveTo>
                      <a:pt x="1" y="0"/>
                    </a:moveTo>
                    <a:lnTo>
                      <a:pt x="1" y="94"/>
                    </a:lnTo>
                    <a:lnTo>
                      <a:pt x="482" y="94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2" name="Google Shape;2182;p48"/>
              <p:cNvSpPr/>
              <p:nvPr/>
            </p:nvSpPr>
            <p:spPr>
              <a:xfrm>
                <a:off x="2757475" y="590575"/>
                <a:ext cx="20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822" y="93"/>
                    </a:lnTo>
                    <a:lnTo>
                      <a:pt x="822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48"/>
              <p:cNvSpPr/>
              <p:nvPr/>
            </p:nvSpPr>
            <p:spPr>
              <a:xfrm>
                <a:off x="2742725" y="621200"/>
                <a:ext cx="27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4" extrusionOk="0">
                    <a:moveTo>
                      <a:pt x="1" y="0"/>
                    </a:moveTo>
                    <a:lnTo>
                      <a:pt x="1" y="94"/>
                    </a:lnTo>
                    <a:lnTo>
                      <a:pt x="1102" y="94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48"/>
              <p:cNvSpPr/>
              <p:nvPr/>
            </p:nvSpPr>
            <p:spPr>
              <a:xfrm>
                <a:off x="2742725" y="608800"/>
                <a:ext cx="120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09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482" y="109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8"/>
              <p:cNvSpPr/>
              <p:nvPr/>
            </p:nvSpPr>
            <p:spPr>
              <a:xfrm>
                <a:off x="2742725" y="596775"/>
                <a:ext cx="299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195" y="93"/>
                    </a:lnTo>
                    <a:lnTo>
                      <a:pt x="11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8"/>
              <p:cNvSpPr/>
              <p:nvPr/>
            </p:nvSpPr>
            <p:spPr>
              <a:xfrm>
                <a:off x="2742725" y="602600"/>
                <a:ext cx="202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807" y="93"/>
                    </a:lnTo>
                    <a:lnTo>
                      <a:pt x="8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8"/>
              <p:cNvSpPr/>
              <p:nvPr/>
            </p:nvSpPr>
            <p:spPr>
              <a:xfrm>
                <a:off x="2742725" y="627400"/>
                <a:ext cx="372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490" y="94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8"/>
              <p:cNvSpPr/>
              <p:nvPr/>
            </p:nvSpPr>
            <p:spPr>
              <a:xfrm>
                <a:off x="2742725" y="615375"/>
                <a:ext cx="256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025" y="94"/>
                    </a:lnTo>
                    <a:lnTo>
                      <a:pt x="1025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8"/>
              <p:cNvSpPr/>
              <p:nvPr/>
            </p:nvSpPr>
            <p:spPr>
              <a:xfrm>
                <a:off x="2742725" y="608800"/>
                <a:ext cx="399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9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1598" y="109"/>
                    </a:lnTo>
                    <a:lnTo>
                      <a:pt x="1598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8"/>
              <p:cNvSpPr/>
              <p:nvPr/>
            </p:nvSpPr>
            <p:spPr>
              <a:xfrm>
                <a:off x="2801275" y="565375"/>
                <a:ext cx="570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932" extrusionOk="0">
                    <a:moveTo>
                      <a:pt x="1" y="0"/>
                    </a:moveTo>
                    <a:lnTo>
                      <a:pt x="1" y="2931"/>
                    </a:lnTo>
                    <a:lnTo>
                      <a:pt x="2281" y="2931"/>
                    </a:lnTo>
                    <a:lnTo>
                      <a:pt x="2281" y="0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8"/>
              <p:cNvSpPr/>
              <p:nvPr/>
            </p:nvSpPr>
            <p:spPr>
              <a:xfrm>
                <a:off x="2801275" y="565375"/>
                <a:ext cx="570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419" extrusionOk="0">
                    <a:moveTo>
                      <a:pt x="1" y="0"/>
                    </a:moveTo>
                    <a:lnTo>
                      <a:pt x="1" y="419"/>
                    </a:lnTo>
                    <a:lnTo>
                      <a:pt x="2281" y="419"/>
                    </a:lnTo>
                    <a:lnTo>
                      <a:pt x="2281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8"/>
              <p:cNvSpPr/>
              <p:nvPr/>
            </p:nvSpPr>
            <p:spPr>
              <a:xfrm>
                <a:off x="2808250" y="590575"/>
                <a:ext cx="124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497" y="93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8"/>
              <p:cNvSpPr/>
              <p:nvPr/>
            </p:nvSpPr>
            <p:spPr>
              <a:xfrm>
                <a:off x="2808250" y="621200"/>
                <a:ext cx="124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94" extrusionOk="0">
                    <a:moveTo>
                      <a:pt x="1" y="0"/>
                    </a:moveTo>
                    <a:lnTo>
                      <a:pt x="1" y="94"/>
                    </a:lnTo>
                    <a:lnTo>
                      <a:pt x="497" y="94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8"/>
              <p:cNvSpPr/>
              <p:nvPr/>
            </p:nvSpPr>
            <p:spPr>
              <a:xfrm>
                <a:off x="2823375" y="590575"/>
                <a:ext cx="20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823" y="93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8"/>
              <p:cNvSpPr/>
              <p:nvPr/>
            </p:nvSpPr>
            <p:spPr>
              <a:xfrm>
                <a:off x="2808250" y="621200"/>
                <a:ext cx="279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94" extrusionOk="0">
                    <a:moveTo>
                      <a:pt x="1" y="0"/>
                    </a:moveTo>
                    <a:lnTo>
                      <a:pt x="1" y="94"/>
                    </a:lnTo>
                    <a:lnTo>
                      <a:pt x="1118" y="94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48"/>
              <p:cNvSpPr/>
              <p:nvPr/>
            </p:nvSpPr>
            <p:spPr>
              <a:xfrm>
                <a:off x="2808250" y="608800"/>
                <a:ext cx="124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09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497" y="109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48"/>
              <p:cNvSpPr/>
              <p:nvPr/>
            </p:nvSpPr>
            <p:spPr>
              <a:xfrm>
                <a:off x="2808250" y="596775"/>
                <a:ext cx="302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211" y="93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48"/>
              <p:cNvSpPr/>
              <p:nvPr/>
            </p:nvSpPr>
            <p:spPr>
              <a:xfrm>
                <a:off x="2808250" y="602600"/>
                <a:ext cx="20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823" y="93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48"/>
              <p:cNvSpPr/>
              <p:nvPr/>
            </p:nvSpPr>
            <p:spPr>
              <a:xfrm>
                <a:off x="2808250" y="627400"/>
                <a:ext cx="376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505" y="94"/>
                    </a:lnTo>
                    <a:lnTo>
                      <a:pt x="1505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48"/>
              <p:cNvSpPr/>
              <p:nvPr/>
            </p:nvSpPr>
            <p:spPr>
              <a:xfrm>
                <a:off x="2808250" y="615375"/>
                <a:ext cx="260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040" y="94"/>
                    </a:lnTo>
                    <a:lnTo>
                      <a:pt x="1040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48"/>
              <p:cNvSpPr/>
              <p:nvPr/>
            </p:nvSpPr>
            <p:spPr>
              <a:xfrm>
                <a:off x="2808250" y="608800"/>
                <a:ext cx="403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09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1614" y="109"/>
                    </a:lnTo>
                    <a:lnTo>
                      <a:pt x="1614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48"/>
              <p:cNvSpPr/>
              <p:nvPr/>
            </p:nvSpPr>
            <p:spPr>
              <a:xfrm>
                <a:off x="2669850" y="645625"/>
                <a:ext cx="574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2932" extrusionOk="0">
                    <a:moveTo>
                      <a:pt x="0" y="1"/>
                    </a:moveTo>
                    <a:lnTo>
                      <a:pt x="0" y="2932"/>
                    </a:lnTo>
                    <a:lnTo>
                      <a:pt x="2295" y="2932"/>
                    </a:lnTo>
                    <a:lnTo>
                      <a:pt x="22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48"/>
              <p:cNvSpPr/>
              <p:nvPr/>
            </p:nvSpPr>
            <p:spPr>
              <a:xfrm>
                <a:off x="2669850" y="645625"/>
                <a:ext cx="5740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435" extrusionOk="0">
                    <a:moveTo>
                      <a:pt x="0" y="1"/>
                    </a:moveTo>
                    <a:lnTo>
                      <a:pt x="0" y="435"/>
                    </a:lnTo>
                    <a:lnTo>
                      <a:pt x="2295" y="435"/>
                    </a:lnTo>
                    <a:lnTo>
                      <a:pt x="22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48"/>
              <p:cNvSpPr/>
              <p:nvPr/>
            </p:nvSpPr>
            <p:spPr>
              <a:xfrm>
                <a:off x="2676825" y="670825"/>
                <a:ext cx="120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10" extrusionOk="0">
                    <a:moveTo>
                      <a:pt x="0" y="1"/>
                    </a:moveTo>
                    <a:lnTo>
                      <a:pt x="0" y="109"/>
                    </a:lnTo>
                    <a:lnTo>
                      <a:pt x="481" y="109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48"/>
              <p:cNvSpPr/>
              <p:nvPr/>
            </p:nvSpPr>
            <p:spPr>
              <a:xfrm>
                <a:off x="2676825" y="701450"/>
                <a:ext cx="1205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95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481" y="94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48"/>
              <p:cNvSpPr/>
              <p:nvPr/>
            </p:nvSpPr>
            <p:spPr>
              <a:xfrm>
                <a:off x="2691550" y="670825"/>
                <a:ext cx="205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823" y="109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48"/>
              <p:cNvSpPr/>
              <p:nvPr/>
            </p:nvSpPr>
            <p:spPr>
              <a:xfrm>
                <a:off x="2676825" y="701450"/>
                <a:ext cx="2755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95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1101" y="94"/>
                    </a:lnTo>
                    <a:lnTo>
                      <a:pt x="11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48"/>
              <p:cNvSpPr/>
              <p:nvPr/>
            </p:nvSpPr>
            <p:spPr>
              <a:xfrm>
                <a:off x="2676825" y="689450"/>
                <a:ext cx="120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481" y="93"/>
                    </a:lnTo>
                    <a:lnTo>
                      <a:pt x="481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48"/>
              <p:cNvSpPr/>
              <p:nvPr/>
            </p:nvSpPr>
            <p:spPr>
              <a:xfrm>
                <a:off x="2676825" y="677025"/>
                <a:ext cx="298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10" extrusionOk="0">
                    <a:moveTo>
                      <a:pt x="0" y="1"/>
                    </a:moveTo>
                    <a:lnTo>
                      <a:pt x="0" y="109"/>
                    </a:lnTo>
                    <a:lnTo>
                      <a:pt x="1194" y="109"/>
                    </a:lnTo>
                    <a:lnTo>
                      <a:pt x="119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48"/>
              <p:cNvSpPr/>
              <p:nvPr/>
            </p:nvSpPr>
            <p:spPr>
              <a:xfrm>
                <a:off x="2676825" y="683250"/>
                <a:ext cx="201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07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807" y="93"/>
                    </a:lnTo>
                    <a:lnTo>
                      <a:pt x="8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48"/>
              <p:cNvSpPr/>
              <p:nvPr/>
            </p:nvSpPr>
            <p:spPr>
              <a:xfrm>
                <a:off x="2676825" y="707675"/>
                <a:ext cx="372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1489" y="109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48"/>
              <p:cNvSpPr/>
              <p:nvPr/>
            </p:nvSpPr>
            <p:spPr>
              <a:xfrm>
                <a:off x="2676825" y="695650"/>
                <a:ext cx="256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1024" y="93"/>
                    </a:lnTo>
                    <a:lnTo>
                      <a:pt x="102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48"/>
              <p:cNvSpPr/>
              <p:nvPr/>
            </p:nvSpPr>
            <p:spPr>
              <a:xfrm>
                <a:off x="2676825" y="689450"/>
                <a:ext cx="399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1598" y="93"/>
                    </a:lnTo>
                    <a:lnTo>
                      <a:pt x="15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48"/>
              <p:cNvSpPr/>
              <p:nvPr/>
            </p:nvSpPr>
            <p:spPr>
              <a:xfrm>
                <a:off x="2735750" y="645625"/>
                <a:ext cx="570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932" extrusionOk="0">
                    <a:moveTo>
                      <a:pt x="1" y="1"/>
                    </a:moveTo>
                    <a:lnTo>
                      <a:pt x="1" y="2932"/>
                    </a:lnTo>
                    <a:lnTo>
                      <a:pt x="2281" y="2932"/>
                    </a:ln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48"/>
              <p:cNvSpPr/>
              <p:nvPr/>
            </p:nvSpPr>
            <p:spPr>
              <a:xfrm>
                <a:off x="2735750" y="645625"/>
                <a:ext cx="5702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435" extrusionOk="0">
                    <a:moveTo>
                      <a:pt x="1" y="1"/>
                    </a:moveTo>
                    <a:lnTo>
                      <a:pt x="1" y="435"/>
                    </a:lnTo>
                    <a:lnTo>
                      <a:pt x="2281" y="435"/>
                    </a:ln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48"/>
              <p:cNvSpPr/>
              <p:nvPr/>
            </p:nvSpPr>
            <p:spPr>
              <a:xfrm>
                <a:off x="2742725" y="670825"/>
                <a:ext cx="120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482" y="109"/>
                    </a:lnTo>
                    <a:lnTo>
                      <a:pt x="482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48"/>
              <p:cNvSpPr/>
              <p:nvPr/>
            </p:nvSpPr>
            <p:spPr>
              <a:xfrm>
                <a:off x="2742725" y="701450"/>
                <a:ext cx="1205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482" h="95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482" y="94"/>
                    </a:lnTo>
                    <a:lnTo>
                      <a:pt x="482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48"/>
              <p:cNvSpPr/>
              <p:nvPr/>
            </p:nvSpPr>
            <p:spPr>
              <a:xfrm>
                <a:off x="2757475" y="670825"/>
                <a:ext cx="205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0" extrusionOk="0">
                    <a:moveTo>
                      <a:pt x="0" y="1"/>
                    </a:moveTo>
                    <a:lnTo>
                      <a:pt x="0" y="109"/>
                    </a:lnTo>
                    <a:lnTo>
                      <a:pt x="822" y="109"/>
                    </a:lnTo>
                    <a:lnTo>
                      <a:pt x="822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48"/>
              <p:cNvSpPr/>
              <p:nvPr/>
            </p:nvSpPr>
            <p:spPr>
              <a:xfrm>
                <a:off x="2742725" y="701450"/>
                <a:ext cx="27575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5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102" y="94"/>
                    </a:lnTo>
                    <a:lnTo>
                      <a:pt x="1102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48"/>
              <p:cNvSpPr/>
              <p:nvPr/>
            </p:nvSpPr>
            <p:spPr>
              <a:xfrm>
                <a:off x="2742725" y="689450"/>
                <a:ext cx="120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482" y="93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48"/>
              <p:cNvSpPr/>
              <p:nvPr/>
            </p:nvSpPr>
            <p:spPr>
              <a:xfrm>
                <a:off x="2742725" y="677025"/>
                <a:ext cx="299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1195" y="109"/>
                    </a:lnTo>
                    <a:lnTo>
                      <a:pt x="1195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48"/>
              <p:cNvSpPr/>
              <p:nvPr/>
            </p:nvSpPr>
            <p:spPr>
              <a:xfrm>
                <a:off x="2742725" y="683250"/>
                <a:ext cx="202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807" y="93"/>
                    </a:lnTo>
                    <a:lnTo>
                      <a:pt x="807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48"/>
              <p:cNvSpPr/>
              <p:nvPr/>
            </p:nvSpPr>
            <p:spPr>
              <a:xfrm>
                <a:off x="2742725" y="707675"/>
                <a:ext cx="372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09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1490" y="109"/>
                    </a:lnTo>
                    <a:lnTo>
                      <a:pt x="1490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48"/>
              <p:cNvSpPr/>
              <p:nvPr/>
            </p:nvSpPr>
            <p:spPr>
              <a:xfrm>
                <a:off x="2742725" y="695650"/>
                <a:ext cx="256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025" y="93"/>
                    </a:lnTo>
                    <a:lnTo>
                      <a:pt x="1025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48"/>
              <p:cNvSpPr/>
              <p:nvPr/>
            </p:nvSpPr>
            <p:spPr>
              <a:xfrm>
                <a:off x="2742725" y="689450"/>
                <a:ext cx="399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598" y="93"/>
                    </a:lnTo>
                    <a:lnTo>
                      <a:pt x="1598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48"/>
              <p:cNvSpPr/>
              <p:nvPr/>
            </p:nvSpPr>
            <p:spPr>
              <a:xfrm>
                <a:off x="2801275" y="645625"/>
                <a:ext cx="570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932" extrusionOk="0">
                    <a:moveTo>
                      <a:pt x="1" y="1"/>
                    </a:moveTo>
                    <a:lnTo>
                      <a:pt x="1" y="2932"/>
                    </a:lnTo>
                    <a:lnTo>
                      <a:pt x="2281" y="2932"/>
                    </a:ln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48"/>
              <p:cNvSpPr/>
              <p:nvPr/>
            </p:nvSpPr>
            <p:spPr>
              <a:xfrm>
                <a:off x="2808250" y="670825"/>
                <a:ext cx="124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497" y="109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48"/>
              <p:cNvSpPr/>
              <p:nvPr/>
            </p:nvSpPr>
            <p:spPr>
              <a:xfrm>
                <a:off x="2808250" y="701450"/>
                <a:ext cx="1245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95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497" y="94"/>
                    </a:lnTo>
                    <a:lnTo>
                      <a:pt x="497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48"/>
              <p:cNvSpPr/>
              <p:nvPr/>
            </p:nvSpPr>
            <p:spPr>
              <a:xfrm>
                <a:off x="2823375" y="670825"/>
                <a:ext cx="205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823" y="109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48"/>
              <p:cNvSpPr/>
              <p:nvPr/>
            </p:nvSpPr>
            <p:spPr>
              <a:xfrm>
                <a:off x="2808250" y="701450"/>
                <a:ext cx="27950" cy="2375"/>
              </a:xfrm>
              <a:custGeom>
                <a:avLst/>
                <a:gdLst/>
                <a:ahLst/>
                <a:cxnLst/>
                <a:rect l="l" t="t" r="r" b="b"/>
                <a:pathLst>
                  <a:path w="1118" h="95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118" y="94"/>
                    </a:lnTo>
                    <a:lnTo>
                      <a:pt x="1118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48"/>
              <p:cNvSpPr/>
              <p:nvPr/>
            </p:nvSpPr>
            <p:spPr>
              <a:xfrm>
                <a:off x="2808250" y="689450"/>
                <a:ext cx="124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498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497" y="93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48"/>
              <p:cNvSpPr/>
              <p:nvPr/>
            </p:nvSpPr>
            <p:spPr>
              <a:xfrm>
                <a:off x="2808250" y="677025"/>
                <a:ext cx="302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0" extrusionOk="0">
                    <a:moveTo>
                      <a:pt x="1" y="1"/>
                    </a:moveTo>
                    <a:lnTo>
                      <a:pt x="1" y="109"/>
                    </a:lnTo>
                    <a:lnTo>
                      <a:pt x="1211" y="109"/>
                    </a:lnTo>
                    <a:lnTo>
                      <a:pt x="1211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48"/>
              <p:cNvSpPr/>
              <p:nvPr/>
            </p:nvSpPr>
            <p:spPr>
              <a:xfrm>
                <a:off x="2808250" y="683250"/>
                <a:ext cx="20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823" y="93"/>
                    </a:lnTo>
                    <a:lnTo>
                      <a:pt x="823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48"/>
              <p:cNvSpPr/>
              <p:nvPr/>
            </p:nvSpPr>
            <p:spPr>
              <a:xfrm>
                <a:off x="2808250" y="707675"/>
                <a:ext cx="376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09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1505" y="109"/>
                    </a:lnTo>
                    <a:lnTo>
                      <a:pt x="1505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48"/>
              <p:cNvSpPr/>
              <p:nvPr/>
            </p:nvSpPr>
            <p:spPr>
              <a:xfrm>
                <a:off x="2808250" y="695650"/>
                <a:ext cx="260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040" y="93"/>
                    </a:lnTo>
                    <a:lnTo>
                      <a:pt x="1040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48"/>
              <p:cNvSpPr/>
              <p:nvPr/>
            </p:nvSpPr>
            <p:spPr>
              <a:xfrm>
                <a:off x="2808250" y="689450"/>
                <a:ext cx="40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614" y="93"/>
                    </a:lnTo>
                    <a:lnTo>
                      <a:pt x="1614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48"/>
              <p:cNvSpPr/>
              <p:nvPr/>
            </p:nvSpPr>
            <p:spPr>
              <a:xfrm>
                <a:off x="2801275" y="645625"/>
                <a:ext cx="5702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435" extrusionOk="0">
                    <a:moveTo>
                      <a:pt x="1" y="1"/>
                    </a:moveTo>
                    <a:lnTo>
                      <a:pt x="1" y="435"/>
                    </a:lnTo>
                    <a:lnTo>
                      <a:pt x="2281" y="435"/>
                    </a:ln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48"/>
              <p:cNvSpPr/>
              <p:nvPr/>
            </p:nvSpPr>
            <p:spPr>
              <a:xfrm>
                <a:off x="2702025" y="784825"/>
                <a:ext cx="14232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404" extrusionOk="0">
                    <a:moveTo>
                      <a:pt x="47" y="1"/>
                    </a:moveTo>
                    <a:lnTo>
                      <a:pt x="0" y="404"/>
                    </a:lnTo>
                    <a:lnTo>
                      <a:pt x="5692" y="404"/>
                    </a:lnTo>
                    <a:lnTo>
                      <a:pt x="5692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48"/>
              <p:cNvSpPr/>
              <p:nvPr/>
            </p:nvSpPr>
            <p:spPr>
              <a:xfrm>
                <a:off x="2729950" y="784825"/>
                <a:ext cx="11440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389" extrusionOk="0">
                    <a:moveTo>
                      <a:pt x="0" y="1"/>
                    </a:moveTo>
                    <a:lnTo>
                      <a:pt x="0" y="388"/>
                    </a:lnTo>
                    <a:lnTo>
                      <a:pt x="4575" y="388"/>
                    </a:lnTo>
                    <a:lnTo>
                      <a:pt x="4575" y="1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48"/>
              <p:cNvSpPr/>
              <p:nvPr/>
            </p:nvSpPr>
            <p:spPr>
              <a:xfrm>
                <a:off x="2710175" y="739850"/>
                <a:ext cx="868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1800" extrusionOk="0">
                    <a:moveTo>
                      <a:pt x="543" y="0"/>
                    </a:moveTo>
                    <a:lnTo>
                      <a:pt x="0" y="1800"/>
                    </a:lnTo>
                    <a:lnTo>
                      <a:pt x="3335" y="1800"/>
                    </a:lnTo>
                    <a:lnTo>
                      <a:pt x="3474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48"/>
              <p:cNvSpPr/>
              <p:nvPr/>
            </p:nvSpPr>
            <p:spPr>
              <a:xfrm>
                <a:off x="2722575" y="739850"/>
                <a:ext cx="868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1800" extrusionOk="0">
                    <a:moveTo>
                      <a:pt x="543" y="0"/>
                    </a:moveTo>
                    <a:lnTo>
                      <a:pt x="0" y="1800"/>
                    </a:lnTo>
                    <a:lnTo>
                      <a:pt x="3319" y="1800"/>
                    </a:lnTo>
                    <a:lnTo>
                      <a:pt x="3475" y="0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48"/>
              <p:cNvSpPr/>
              <p:nvPr/>
            </p:nvSpPr>
            <p:spPr>
              <a:xfrm>
                <a:off x="2730325" y="739850"/>
                <a:ext cx="791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30" extrusionOk="0">
                    <a:moveTo>
                      <a:pt x="233" y="0"/>
                    </a:moveTo>
                    <a:lnTo>
                      <a:pt x="1" y="729"/>
                    </a:lnTo>
                    <a:lnTo>
                      <a:pt x="3102" y="574"/>
                    </a:lnTo>
                    <a:lnTo>
                      <a:pt x="3165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48"/>
              <p:cNvSpPr/>
              <p:nvPr/>
            </p:nvSpPr>
            <p:spPr>
              <a:xfrm>
                <a:off x="2967625" y="784825"/>
                <a:ext cx="14232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5693" h="404" extrusionOk="0">
                    <a:moveTo>
                      <a:pt x="0" y="1"/>
                    </a:moveTo>
                    <a:lnTo>
                      <a:pt x="0" y="404"/>
                    </a:lnTo>
                    <a:lnTo>
                      <a:pt x="5692" y="404"/>
                    </a:lnTo>
                    <a:lnTo>
                      <a:pt x="5615" y="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48"/>
              <p:cNvSpPr/>
              <p:nvPr/>
            </p:nvSpPr>
            <p:spPr>
              <a:xfrm>
                <a:off x="2967625" y="784825"/>
                <a:ext cx="114400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576" h="389" extrusionOk="0">
                    <a:moveTo>
                      <a:pt x="0" y="1"/>
                    </a:moveTo>
                    <a:lnTo>
                      <a:pt x="0" y="388"/>
                    </a:lnTo>
                    <a:lnTo>
                      <a:pt x="4576" y="388"/>
                    </a:lnTo>
                    <a:lnTo>
                      <a:pt x="4576" y="1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48"/>
              <p:cNvSpPr/>
              <p:nvPr/>
            </p:nvSpPr>
            <p:spPr>
              <a:xfrm>
                <a:off x="3018425" y="739850"/>
                <a:ext cx="895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1800" extrusionOk="0">
                    <a:moveTo>
                      <a:pt x="217" y="0"/>
                    </a:moveTo>
                    <a:lnTo>
                      <a:pt x="0" y="1800"/>
                    </a:lnTo>
                    <a:lnTo>
                      <a:pt x="3583" y="1800"/>
                    </a:lnTo>
                    <a:lnTo>
                      <a:pt x="339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48"/>
              <p:cNvSpPr/>
              <p:nvPr/>
            </p:nvSpPr>
            <p:spPr>
              <a:xfrm>
                <a:off x="3006400" y="739850"/>
                <a:ext cx="8960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1800" extrusionOk="0">
                    <a:moveTo>
                      <a:pt x="187" y="0"/>
                    </a:moveTo>
                    <a:lnTo>
                      <a:pt x="0" y="1800"/>
                    </a:lnTo>
                    <a:lnTo>
                      <a:pt x="3583" y="1800"/>
                    </a:lnTo>
                    <a:lnTo>
                      <a:pt x="3366" y="0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48"/>
              <p:cNvSpPr/>
              <p:nvPr/>
            </p:nvSpPr>
            <p:spPr>
              <a:xfrm>
                <a:off x="3009500" y="739850"/>
                <a:ext cx="83400" cy="17850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714" extrusionOk="0">
                    <a:moveTo>
                      <a:pt x="63" y="0"/>
                    </a:moveTo>
                    <a:lnTo>
                      <a:pt x="0" y="574"/>
                    </a:lnTo>
                    <a:lnTo>
                      <a:pt x="3335" y="714"/>
                    </a:lnTo>
                    <a:lnTo>
                      <a:pt x="324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48"/>
              <p:cNvSpPr/>
              <p:nvPr/>
            </p:nvSpPr>
            <p:spPr>
              <a:xfrm>
                <a:off x="2885800" y="534350"/>
                <a:ext cx="323800" cy="205525"/>
              </a:xfrm>
              <a:custGeom>
                <a:avLst/>
                <a:gdLst/>
                <a:ahLst/>
                <a:cxnLst/>
                <a:rect l="l" t="t" r="r" b="b"/>
                <a:pathLst>
                  <a:path w="12952" h="8221" extrusionOk="0">
                    <a:moveTo>
                      <a:pt x="1" y="0"/>
                    </a:moveTo>
                    <a:lnTo>
                      <a:pt x="1" y="8220"/>
                    </a:lnTo>
                    <a:lnTo>
                      <a:pt x="12951" y="8220"/>
                    </a:lnTo>
                    <a:lnTo>
                      <a:pt x="129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48"/>
              <p:cNvSpPr/>
              <p:nvPr/>
            </p:nvSpPr>
            <p:spPr>
              <a:xfrm>
                <a:off x="3210350" y="534350"/>
                <a:ext cx="11275" cy="20552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8221" extrusionOk="0">
                    <a:moveTo>
                      <a:pt x="0" y="0"/>
                    </a:moveTo>
                    <a:lnTo>
                      <a:pt x="0" y="8220"/>
                    </a:lnTo>
                    <a:lnTo>
                      <a:pt x="450" y="8220"/>
                    </a:lnTo>
                    <a:lnTo>
                      <a:pt x="4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48"/>
              <p:cNvSpPr/>
              <p:nvPr/>
            </p:nvSpPr>
            <p:spPr>
              <a:xfrm>
                <a:off x="2900150" y="547150"/>
                <a:ext cx="296275" cy="177600"/>
              </a:xfrm>
              <a:custGeom>
                <a:avLst/>
                <a:gdLst/>
                <a:ahLst/>
                <a:cxnLst/>
                <a:rect l="l" t="t" r="r" b="b"/>
                <a:pathLst>
                  <a:path w="11851" h="7104" extrusionOk="0">
                    <a:moveTo>
                      <a:pt x="1" y="0"/>
                    </a:moveTo>
                    <a:lnTo>
                      <a:pt x="1" y="7104"/>
                    </a:lnTo>
                    <a:lnTo>
                      <a:pt x="11850" y="7104"/>
                    </a:lnTo>
                    <a:lnTo>
                      <a:pt x="118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48"/>
              <p:cNvSpPr/>
              <p:nvPr/>
            </p:nvSpPr>
            <p:spPr>
              <a:xfrm>
                <a:off x="2906350" y="563525"/>
                <a:ext cx="116350" cy="14030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5612" extrusionOk="0">
                    <a:moveTo>
                      <a:pt x="3667" y="0"/>
                    </a:moveTo>
                    <a:cubicBezTo>
                      <a:pt x="3622" y="0"/>
                      <a:pt x="3576" y="4"/>
                      <a:pt x="3522" y="12"/>
                    </a:cubicBezTo>
                    <a:cubicBezTo>
                      <a:pt x="3429" y="28"/>
                      <a:pt x="3335" y="43"/>
                      <a:pt x="3258" y="90"/>
                    </a:cubicBezTo>
                    <a:lnTo>
                      <a:pt x="3211" y="105"/>
                    </a:lnTo>
                    <a:lnTo>
                      <a:pt x="3180" y="121"/>
                    </a:lnTo>
                    <a:cubicBezTo>
                      <a:pt x="3165" y="152"/>
                      <a:pt x="3134" y="152"/>
                      <a:pt x="3118" y="167"/>
                    </a:cubicBezTo>
                    <a:cubicBezTo>
                      <a:pt x="3087" y="198"/>
                      <a:pt x="3041" y="229"/>
                      <a:pt x="3010" y="260"/>
                    </a:cubicBezTo>
                    <a:cubicBezTo>
                      <a:pt x="2963" y="276"/>
                      <a:pt x="2948" y="322"/>
                      <a:pt x="2901" y="353"/>
                    </a:cubicBezTo>
                    <a:cubicBezTo>
                      <a:pt x="2870" y="384"/>
                      <a:pt x="2824" y="415"/>
                      <a:pt x="2808" y="462"/>
                    </a:cubicBezTo>
                    <a:cubicBezTo>
                      <a:pt x="2715" y="586"/>
                      <a:pt x="2622" y="741"/>
                      <a:pt x="2560" y="896"/>
                    </a:cubicBezTo>
                    <a:cubicBezTo>
                      <a:pt x="2436" y="1206"/>
                      <a:pt x="2343" y="1516"/>
                      <a:pt x="2281" y="1827"/>
                    </a:cubicBezTo>
                    <a:cubicBezTo>
                      <a:pt x="2281" y="1904"/>
                      <a:pt x="2265" y="1982"/>
                      <a:pt x="2250" y="2059"/>
                    </a:cubicBezTo>
                    <a:lnTo>
                      <a:pt x="2203" y="2292"/>
                    </a:lnTo>
                    <a:cubicBezTo>
                      <a:pt x="2203" y="2354"/>
                      <a:pt x="2188" y="2432"/>
                      <a:pt x="2172" y="2509"/>
                    </a:cubicBezTo>
                    <a:cubicBezTo>
                      <a:pt x="2157" y="2587"/>
                      <a:pt x="2126" y="2664"/>
                      <a:pt x="2110" y="2726"/>
                    </a:cubicBezTo>
                    <a:cubicBezTo>
                      <a:pt x="2095" y="2757"/>
                      <a:pt x="2095" y="2804"/>
                      <a:pt x="2079" y="2819"/>
                    </a:cubicBezTo>
                    <a:cubicBezTo>
                      <a:pt x="2079" y="2835"/>
                      <a:pt x="2048" y="2835"/>
                      <a:pt x="2048" y="2866"/>
                    </a:cubicBezTo>
                    <a:lnTo>
                      <a:pt x="2033" y="2897"/>
                    </a:lnTo>
                    <a:cubicBezTo>
                      <a:pt x="2017" y="2959"/>
                      <a:pt x="1955" y="3021"/>
                      <a:pt x="1924" y="3052"/>
                    </a:cubicBezTo>
                    <a:cubicBezTo>
                      <a:pt x="1800" y="3145"/>
                      <a:pt x="1691" y="3223"/>
                      <a:pt x="1552" y="3285"/>
                    </a:cubicBezTo>
                    <a:cubicBezTo>
                      <a:pt x="1273" y="3424"/>
                      <a:pt x="963" y="3533"/>
                      <a:pt x="699" y="3734"/>
                    </a:cubicBezTo>
                    <a:cubicBezTo>
                      <a:pt x="637" y="3796"/>
                      <a:pt x="559" y="3827"/>
                      <a:pt x="497" y="3889"/>
                    </a:cubicBezTo>
                    <a:lnTo>
                      <a:pt x="327" y="4060"/>
                    </a:lnTo>
                    <a:cubicBezTo>
                      <a:pt x="218" y="4200"/>
                      <a:pt x="125" y="4355"/>
                      <a:pt x="63" y="4510"/>
                    </a:cubicBezTo>
                    <a:cubicBezTo>
                      <a:pt x="16" y="4587"/>
                      <a:pt x="1" y="4680"/>
                      <a:pt x="1" y="4773"/>
                    </a:cubicBezTo>
                    <a:cubicBezTo>
                      <a:pt x="1" y="4882"/>
                      <a:pt x="1" y="4975"/>
                      <a:pt x="32" y="5068"/>
                    </a:cubicBezTo>
                    <a:cubicBezTo>
                      <a:pt x="78" y="5161"/>
                      <a:pt x="125" y="5270"/>
                      <a:pt x="187" y="5347"/>
                    </a:cubicBezTo>
                    <a:cubicBezTo>
                      <a:pt x="280" y="5425"/>
                      <a:pt x="342" y="5471"/>
                      <a:pt x="451" y="5518"/>
                    </a:cubicBezTo>
                    <a:cubicBezTo>
                      <a:pt x="544" y="5580"/>
                      <a:pt x="668" y="5596"/>
                      <a:pt x="761" y="5611"/>
                    </a:cubicBezTo>
                    <a:cubicBezTo>
                      <a:pt x="869" y="5611"/>
                      <a:pt x="978" y="5611"/>
                      <a:pt x="1071" y="5596"/>
                    </a:cubicBezTo>
                    <a:cubicBezTo>
                      <a:pt x="1102" y="5596"/>
                      <a:pt x="1118" y="5580"/>
                      <a:pt x="1149" y="5580"/>
                    </a:cubicBezTo>
                    <a:lnTo>
                      <a:pt x="1211" y="5549"/>
                    </a:lnTo>
                    <a:cubicBezTo>
                      <a:pt x="1226" y="5533"/>
                      <a:pt x="1288" y="5533"/>
                      <a:pt x="1319" y="5518"/>
                    </a:cubicBezTo>
                    <a:cubicBezTo>
                      <a:pt x="1412" y="5502"/>
                      <a:pt x="1490" y="5456"/>
                      <a:pt x="1567" y="5425"/>
                    </a:cubicBezTo>
                    <a:cubicBezTo>
                      <a:pt x="1753" y="5347"/>
                      <a:pt x="1878" y="5270"/>
                      <a:pt x="2017" y="5192"/>
                    </a:cubicBezTo>
                    <a:cubicBezTo>
                      <a:pt x="2141" y="5115"/>
                      <a:pt x="2265" y="5053"/>
                      <a:pt x="2405" y="4991"/>
                    </a:cubicBezTo>
                    <a:cubicBezTo>
                      <a:pt x="2529" y="4929"/>
                      <a:pt x="2653" y="4898"/>
                      <a:pt x="2793" y="4882"/>
                    </a:cubicBezTo>
                    <a:lnTo>
                      <a:pt x="2917" y="4851"/>
                    </a:lnTo>
                    <a:cubicBezTo>
                      <a:pt x="2948" y="4836"/>
                      <a:pt x="3010" y="4836"/>
                      <a:pt x="3041" y="4820"/>
                    </a:cubicBezTo>
                    <a:cubicBezTo>
                      <a:pt x="3118" y="4773"/>
                      <a:pt x="3227" y="4758"/>
                      <a:pt x="3304" y="4727"/>
                    </a:cubicBezTo>
                    <a:cubicBezTo>
                      <a:pt x="3475" y="4665"/>
                      <a:pt x="3630" y="4572"/>
                      <a:pt x="3785" y="4448"/>
                    </a:cubicBezTo>
                    <a:cubicBezTo>
                      <a:pt x="3940" y="4339"/>
                      <a:pt x="4080" y="4200"/>
                      <a:pt x="4173" y="4045"/>
                    </a:cubicBezTo>
                    <a:cubicBezTo>
                      <a:pt x="4282" y="3889"/>
                      <a:pt x="4359" y="3719"/>
                      <a:pt x="4406" y="3533"/>
                    </a:cubicBezTo>
                    <a:cubicBezTo>
                      <a:pt x="4437" y="3362"/>
                      <a:pt x="4468" y="3192"/>
                      <a:pt x="4468" y="3021"/>
                    </a:cubicBezTo>
                    <a:cubicBezTo>
                      <a:pt x="4468" y="2943"/>
                      <a:pt x="4468" y="2835"/>
                      <a:pt x="4437" y="2757"/>
                    </a:cubicBezTo>
                    <a:cubicBezTo>
                      <a:pt x="4437" y="2726"/>
                      <a:pt x="4421" y="2680"/>
                      <a:pt x="4421" y="2649"/>
                    </a:cubicBezTo>
                    <a:cubicBezTo>
                      <a:pt x="4406" y="2602"/>
                      <a:pt x="4406" y="2571"/>
                      <a:pt x="4406" y="2525"/>
                    </a:cubicBezTo>
                    <a:cubicBezTo>
                      <a:pt x="4390" y="2401"/>
                      <a:pt x="4390" y="2245"/>
                      <a:pt x="4406" y="2090"/>
                    </a:cubicBezTo>
                    <a:cubicBezTo>
                      <a:pt x="4421" y="2013"/>
                      <a:pt x="4421" y="1935"/>
                      <a:pt x="4437" y="1858"/>
                    </a:cubicBezTo>
                    <a:lnTo>
                      <a:pt x="4499" y="1625"/>
                    </a:lnTo>
                    <a:cubicBezTo>
                      <a:pt x="4545" y="1548"/>
                      <a:pt x="4561" y="1470"/>
                      <a:pt x="4576" y="1392"/>
                    </a:cubicBezTo>
                    <a:cubicBezTo>
                      <a:pt x="4592" y="1346"/>
                      <a:pt x="4607" y="1315"/>
                      <a:pt x="4607" y="1268"/>
                    </a:cubicBezTo>
                    <a:cubicBezTo>
                      <a:pt x="4638" y="1237"/>
                      <a:pt x="4638" y="1191"/>
                      <a:pt x="4638" y="1160"/>
                    </a:cubicBezTo>
                    <a:cubicBezTo>
                      <a:pt x="4654" y="1005"/>
                      <a:pt x="4638" y="850"/>
                      <a:pt x="4514" y="710"/>
                    </a:cubicBezTo>
                    <a:lnTo>
                      <a:pt x="4514" y="710"/>
                    </a:lnTo>
                    <a:cubicBezTo>
                      <a:pt x="4561" y="850"/>
                      <a:pt x="4592" y="1005"/>
                      <a:pt x="4576" y="1160"/>
                    </a:cubicBezTo>
                    <a:cubicBezTo>
                      <a:pt x="4576" y="1222"/>
                      <a:pt x="4561" y="1299"/>
                      <a:pt x="4514" y="1315"/>
                    </a:cubicBezTo>
                    <a:cubicBezTo>
                      <a:pt x="4483" y="1392"/>
                      <a:pt x="4468" y="1439"/>
                      <a:pt x="4421" y="1532"/>
                    </a:cubicBezTo>
                    <a:cubicBezTo>
                      <a:pt x="4359" y="1656"/>
                      <a:pt x="4313" y="1811"/>
                      <a:pt x="4251" y="1966"/>
                    </a:cubicBezTo>
                    <a:cubicBezTo>
                      <a:pt x="4204" y="2121"/>
                      <a:pt x="4173" y="2307"/>
                      <a:pt x="4126" y="2463"/>
                    </a:cubicBezTo>
                    <a:cubicBezTo>
                      <a:pt x="4126" y="2478"/>
                      <a:pt x="4111" y="2525"/>
                      <a:pt x="4111" y="2571"/>
                    </a:cubicBezTo>
                    <a:cubicBezTo>
                      <a:pt x="4111" y="2602"/>
                      <a:pt x="4095" y="2649"/>
                      <a:pt x="4095" y="2680"/>
                    </a:cubicBezTo>
                    <a:cubicBezTo>
                      <a:pt x="4095" y="2757"/>
                      <a:pt x="4080" y="2819"/>
                      <a:pt x="4049" y="2897"/>
                    </a:cubicBezTo>
                    <a:cubicBezTo>
                      <a:pt x="4033" y="2959"/>
                      <a:pt x="4018" y="3036"/>
                      <a:pt x="4002" y="3098"/>
                    </a:cubicBezTo>
                    <a:cubicBezTo>
                      <a:pt x="3971" y="3176"/>
                      <a:pt x="3956" y="3223"/>
                      <a:pt x="3925" y="3285"/>
                    </a:cubicBezTo>
                    <a:cubicBezTo>
                      <a:pt x="3863" y="3409"/>
                      <a:pt x="3785" y="3517"/>
                      <a:pt x="3708" y="3610"/>
                    </a:cubicBezTo>
                    <a:cubicBezTo>
                      <a:pt x="3553" y="3827"/>
                      <a:pt x="3320" y="3967"/>
                      <a:pt x="3087" y="4060"/>
                    </a:cubicBezTo>
                    <a:cubicBezTo>
                      <a:pt x="3025" y="4076"/>
                      <a:pt x="2948" y="4107"/>
                      <a:pt x="2886" y="4122"/>
                    </a:cubicBezTo>
                    <a:cubicBezTo>
                      <a:pt x="2855" y="4122"/>
                      <a:pt x="2839" y="4138"/>
                      <a:pt x="2793" y="4138"/>
                    </a:cubicBezTo>
                    <a:lnTo>
                      <a:pt x="2731" y="4153"/>
                    </a:lnTo>
                    <a:lnTo>
                      <a:pt x="2684" y="4184"/>
                    </a:lnTo>
                    <a:cubicBezTo>
                      <a:pt x="2498" y="4215"/>
                      <a:pt x="2327" y="4277"/>
                      <a:pt x="2172" y="4355"/>
                    </a:cubicBezTo>
                    <a:cubicBezTo>
                      <a:pt x="2017" y="4432"/>
                      <a:pt x="1862" y="4510"/>
                      <a:pt x="1722" y="4603"/>
                    </a:cubicBezTo>
                    <a:cubicBezTo>
                      <a:pt x="1598" y="4680"/>
                      <a:pt x="1459" y="4773"/>
                      <a:pt x="1335" y="4836"/>
                    </a:cubicBezTo>
                    <a:cubicBezTo>
                      <a:pt x="1257" y="4882"/>
                      <a:pt x="1211" y="4913"/>
                      <a:pt x="1149" y="4929"/>
                    </a:cubicBezTo>
                    <a:cubicBezTo>
                      <a:pt x="1102" y="4960"/>
                      <a:pt x="1087" y="4960"/>
                      <a:pt x="1056" y="4975"/>
                    </a:cubicBezTo>
                    <a:lnTo>
                      <a:pt x="994" y="4991"/>
                    </a:lnTo>
                    <a:lnTo>
                      <a:pt x="947" y="5006"/>
                    </a:lnTo>
                    <a:cubicBezTo>
                      <a:pt x="916" y="5037"/>
                      <a:pt x="854" y="5053"/>
                      <a:pt x="792" y="5053"/>
                    </a:cubicBezTo>
                    <a:cubicBezTo>
                      <a:pt x="745" y="5053"/>
                      <a:pt x="699" y="5053"/>
                      <a:pt x="637" y="5037"/>
                    </a:cubicBezTo>
                    <a:cubicBezTo>
                      <a:pt x="544" y="5006"/>
                      <a:pt x="466" y="4960"/>
                      <a:pt x="404" y="4851"/>
                    </a:cubicBezTo>
                    <a:cubicBezTo>
                      <a:pt x="373" y="4820"/>
                      <a:pt x="358" y="4758"/>
                      <a:pt x="358" y="4696"/>
                    </a:cubicBezTo>
                    <a:cubicBezTo>
                      <a:pt x="327" y="4649"/>
                      <a:pt x="327" y="4572"/>
                      <a:pt x="358" y="4510"/>
                    </a:cubicBezTo>
                    <a:cubicBezTo>
                      <a:pt x="389" y="4370"/>
                      <a:pt x="451" y="4231"/>
                      <a:pt x="528" y="4122"/>
                    </a:cubicBezTo>
                    <a:cubicBezTo>
                      <a:pt x="621" y="3998"/>
                      <a:pt x="714" y="3889"/>
                      <a:pt x="838" y="3812"/>
                    </a:cubicBezTo>
                    <a:cubicBezTo>
                      <a:pt x="947" y="3734"/>
                      <a:pt x="1087" y="3657"/>
                      <a:pt x="1226" y="3595"/>
                    </a:cubicBezTo>
                    <a:cubicBezTo>
                      <a:pt x="1381" y="3533"/>
                      <a:pt x="1521" y="3502"/>
                      <a:pt x="1676" y="3440"/>
                    </a:cubicBezTo>
                    <a:cubicBezTo>
                      <a:pt x="1831" y="3409"/>
                      <a:pt x="1986" y="3331"/>
                      <a:pt x="2141" y="3254"/>
                    </a:cubicBezTo>
                    <a:cubicBezTo>
                      <a:pt x="2219" y="3207"/>
                      <a:pt x="2296" y="3145"/>
                      <a:pt x="2343" y="3067"/>
                    </a:cubicBezTo>
                    <a:lnTo>
                      <a:pt x="2405" y="3021"/>
                    </a:lnTo>
                    <a:cubicBezTo>
                      <a:pt x="2420" y="2990"/>
                      <a:pt x="2420" y="2974"/>
                      <a:pt x="2451" y="2959"/>
                    </a:cubicBezTo>
                    <a:cubicBezTo>
                      <a:pt x="2482" y="2912"/>
                      <a:pt x="2498" y="2881"/>
                      <a:pt x="2529" y="2835"/>
                    </a:cubicBezTo>
                    <a:cubicBezTo>
                      <a:pt x="2607" y="2680"/>
                      <a:pt x="2653" y="2525"/>
                      <a:pt x="2715" y="2370"/>
                    </a:cubicBezTo>
                    <a:cubicBezTo>
                      <a:pt x="2731" y="2292"/>
                      <a:pt x="2762" y="2214"/>
                      <a:pt x="2793" y="2137"/>
                    </a:cubicBezTo>
                    <a:cubicBezTo>
                      <a:pt x="2839" y="2059"/>
                      <a:pt x="2855" y="1982"/>
                      <a:pt x="2870" y="1904"/>
                    </a:cubicBezTo>
                    <a:cubicBezTo>
                      <a:pt x="2948" y="1625"/>
                      <a:pt x="3025" y="1315"/>
                      <a:pt x="3118" y="1036"/>
                    </a:cubicBezTo>
                    <a:cubicBezTo>
                      <a:pt x="3165" y="896"/>
                      <a:pt x="3227" y="788"/>
                      <a:pt x="3273" y="648"/>
                    </a:cubicBezTo>
                    <a:cubicBezTo>
                      <a:pt x="3304" y="586"/>
                      <a:pt x="3335" y="555"/>
                      <a:pt x="3382" y="493"/>
                    </a:cubicBezTo>
                    <a:lnTo>
                      <a:pt x="3429" y="431"/>
                    </a:lnTo>
                    <a:cubicBezTo>
                      <a:pt x="3444" y="431"/>
                      <a:pt x="3444" y="415"/>
                      <a:pt x="3475" y="415"/>
                    </a:cubicBezTo>
                    <a:lnTo>
                      <a:pt x="3491" y="400"/>
                    </a:lnTo>
                    <a:lnTo>
                      <a:pt x="3506" y="384"/>
                    </a:lnTo>
                    <a:cubicBezTo>
                      <a:pt x="3630" y="307"/>
                      <a:pt x="3739" y="245"/>
                      <a:pt x="3878" y="229"/>
                    </a:cubicBezTo>
                    <a:cubicBezTo>
                      <a:pt x="3940" y="229"/>
                      <a:pt x="4018" y="229"/>
                      <a:pt x="4080" y="245"/>
                    </a:cubicBezTo>
                    <a:cubicBezTo>
                      <a:pt x="4111" y="260"/>
                      <a:pt x="4126" y="260"/>
                      <a:pt x="4173" y="276"/>
                    </a:cubicBezTo>
                    <a:cubicBezTo>
                      <a:pt x="4204" y="307"/>
                      <a:pt x="4251" y="322"/>
                      <a:pt x="4266" y="338"/>
                    </a:cubicBezTo>
                    <a:cubicBezTo>
                      <a:pt x="4390" y="431"/>
                      <a:pt x="4483" y="570"/>
                      <a:pt x="4514" y="710"/>
                    </a:cubicBezTo>
                    <a:cubicBezTo>
                      <a:pt x="4483" y="539"/>
                      <a:pt x="4406" y="384"/>
                      <a:pt x="4282" y="260"/>
                    </a:cubicBezTo>
                    <a:cubicBezTo>
                      <a:pt x="4251" y="229"/>
                      <a:pt x="4220" y="183"/>
                      <a:pt x="4189" y="167"/>
                    </a:cubicBezTo>
                    <a:cubicBezTo>
                      <a:pt x="4142" y="121"/>
                      <a:pt x="4111" y="105"/>
                      <a:pt x="4064" y="90"/>
                    </a:cubicBezTo>
                    <a:cubicBezTo>
                      <a:pt x="3971" y="43"/>
                      <a:pt x="3894" y="28"/>
                      <a:pt x="3801" y="12"/>
                    </a:cubicBezTo>
                    <a:cubicBezTo>
                      <a:pt x="3754" y="4"/>
                      <a:pt x="3712" y="0"/>
                      <a:pt x="3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48"/>
              <p:cNvSpPr/>
              <p:nvPr/>
            </p:nvSpPr>
            <p:spPr>
              <a:xfrm>
                <a:off x="3023075" y="590575"/>
                <a:ext cx="163250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5274" extrusionOk="0">
                    <a:moveTo>
                      <a:pt x="2590" y="388"/>
                    </a:moveTo>
                    <a:cubicBezTo>
                      <a:pt x="2637" y="388"/>
                      <a:pt x="2699" y="388"/>
                      <a:pt x="2761" y="403"/>
                    </a:cubicBezTo>
                    <a:cubicBezTo>
                      <a:pt x="2839" y="419"/>
                      <a:pt x="2901" y="450"/>
                      <a:pt x="2947" y="481"/>
                    </a:cubicBezTo>
                    <a:cubicBezTo>
                      <a:pt x="3071" y="559"/>
                      <a:pt x="3180" y="652"/>
                      <a:pt x="3288" y="776"/>
                    </a:cubicBezTo>
                    <a:cubicBezTo>
                      <a:pt x="3474" y="1008"/>
                      <a:pt x="3676" y="1319"/>
                      <a:pt x="3940" y="1582"/>
                    </a:cubicBezTo>
                    <a:cubicBezTo>
                      <a:pt x="4079" y="1737"/>
                      <a:pt x="4250" y="1861"/>
                      <a:pt x="4421" y="1954"/>
                    </a:cubicBezTo>
                    <a:cubicBezTo>
                      <a:pt x="4498" y="2016"/>
                      <a:pt x="4607" y="2047"/>
                      <a:pt x="4700" y="2078"/>
                    </a:cubicBezTo>
                    <a:cubicBezTo>
                      <a:pt x="4793" y="2110"/>
                      <a:pt x="4870" y="2125"/>
                      <a:pt x="4963" y="2156"/>
                    </a:cubicBezTo>
                    <a:lnTo>
                      <a:pt x="5491" y="2265"/>
                    </a:lnTo>
                    <a:cubicBezTo>
                      <a:pt x="5568" y="2280"/>
                      <a:pt x="5661" y="2327"/>
                      <a:pt x="5739" y="2342"/>
                    </a:cubicBezTo>
                    <a:cubicBezTo>
                      <a:pt x="5816" y="2358"/>
                      <a:pt x="5894" y="2404"/>
                      <a:pt x="5971" y="2435"/>
                    </a:cubicBezTo>
                    <a:cubicBezTo>
                      <a:pt x="6049" y="2482"/>
                      <a:pt x="6111" y="2544"/>
                      <a:pt x="6173" y="2590"/>
                    </a:cubicBezTo>
                    <a:cubicBezTo>
                      <a:pt x="6204" y="2652"/>
                      <a:pt x="6251" y="2714"/>
                      <a:pt x="6266" y="2792"/>
                    </a:cubicBezTo>
                    <a:cubicBezTo>
                      <a:pt x="6282" y="2823"/>
                      <a:pt x="6282" y="2869"/>
                      <a:pt x="6282" y="2901"/>
                    </a:cubicBezTo>
                    <a:lnTo>
                      <a:pt x="6282" y="2963"/>
                    </a:lnTo>
                    <a:lnTo>
                      <a:pt x="6282" y="3025"/>
                    </a:lnTo>
                    <a:lnTo>
                      <a:pt x="6235" y="3257"/>
                    </a:lnTo>
                    <a:cubicBezTo>
                      <a:pt x="6173" y="3412"/>
                      <a:pt x="6096" y="3552"/>
                      <a:pt x="5971" y="3660"/>
                    </a:cubicBezTo>
                    <a:cubicBezTo>
                      <a:pt x="5925" y="3723"/>
                      <a:pt x="5847" y="3769"/>
                      <a:pt x="5785" y="3816"/>
                    </a:cubicBezTo>
                    <a:cubicBezTo>
                      <a:pt x="5708" y="3847"/>
                      <a:pt x="5646" y="3893"/>
                      <a:pt x="5568" y="3924"/>
                    </a:cubicBezTo>
                    <a:cubicBezTo>
                      <a:pt x="5413" y="4017"/>
                      <a:pt x="5258" y="4064"/>
                      <a:pt x="5103" y="4110"/>
                    </a:cubicBezTo>
                    <a:cubicBezTo>
                      <a:pt x="5072" y="4126"/>
                      <a:pt x="5025" y="4141"/>
                      <a:pt x="4994" y="4141"/>
                    </a:cubicBezTo>
                    <a:lnTo>
                      <a:pt x="4932" y="4157"/>
                    </a:lnTo>
                    <a:lnTo>
                      <a:pt x="4870" y="4188"/>
                    </a:lnTo>
                    <a:cubicBezTo>
                      <a:pt x="4793" y="4203"/>
                      <a:pt x="4715" y="4203"/>
                      <a:pt x="4622" y="4219"/>
                    </a:cubicBezTo>
                    <a:lnTo>
                      <a:pt x="4498" y="4234"/>
                    </a:lnTo>
                    <a:lnTo>
                      <a:pt x="4390" y="4265"/>
                    </a:lnTo>
                    <a:cubicBezTo>
                      <a:pt x="4312" y="4265"/>
                      <a:pt x="4234" y="4281"/>
                      <a:pt x="4141" y="4281"/>
                    </a:cubicBezTo>
                    <a:lnTo>
                      <a:pt x="3862" y="4296"/>
                    </a:lnTo>
                    <a:lnTo>
                      <a:pt x="3723" y="4312"/>
                    </a:lnTo>
                    <a:lnTo>
                      <a:pt x="3568" y="4312"/>
                    </a:lnTo>
                    <a:cubicBezTo>
                      <a:pt x="3211" y="4343"/>
                      <a:pt x="2839" y="4420"/>
                      <a:pt x="2482" y="4498"/>
                    </a:cubicBezTo>
                    <a:cubicBezTo>
                      <a:pt x="2389" y="4514"/>
                      <a:pt x="2296" y="4529"/>
                      <a:pt x="2218" y="4545"/>
                    </a:cubicBezTo>
                    <a:cubicBezTo>
                      <a:pt x="2141" y="4576"/>
                      <a:pt x="2048" y="4591"/>
                      <a:pt x="1970" y="4607"/>
                    </a:cubicBezTo>
                    <a:cubicBezTo>
                      <a:pt x="1815" y="4653"/>
                      <a:pt x="1675" y="4684"/>
                      <a:pt x="1520" y="4684"/>
                    </a:cubicBezTo>
                    <a:cubicBezTo>
                      <a:pt x="1458" y="4684"/>
                      <a:pt x="1381" y="4684"/>
                      <a:pt x="1319" y="4669"/>
                    </a:cubicBezTo>
                    <a:cubicBezTo>
                      <a:pt x="1272" y="4653"/>
                      <a:pt x="1195" y="4622"/>
                      <a:pt x="1133" y="4591"/>
                    </a:cubicBezTo>
                    <a:cubicBezTo>
                      <a:pt x="1117" y="4576"/>
                      <a:pt x="1070" y="4545"/>
                      <a:pt x="1039" y="4529"/>
                    </a:cubicBezTo>
                    <a:lnTo>
                      <a:pt x="977" y="4514"/>
                    </a:lnTo>
                    <a:cubicBezTo>
                      <a:pt x="962" y="4498"/>
                      <a:pt x="931" y="4498"/>
                      <a:pt x="915" y="4467"/>
                    </a:cubicBezTo>
                    <a:cubicBezTo>
                      <a:pt x="853" y="4451"/>
                      <a:pt x="807" y="4389"/>
                      <a:pt x="745" y="4358"/>
                    </a:cubicBezTo>
                    <a:lnTo>
                      <a:pt x="698" y="4312"/>
                    </a:lnTo>
                    <a:lnTo>
                      <a:pt x="667" y="4281"/>
                    </a:lnTo>
                    <a:lnTo>
                      <a:pt x="652" y="4265"/>
                    </a:lnTo>
                    <a:lnTo>
                      <a:pt x="621" y="4234"/>
                    </a:lnTo>
                    <a:lnTo>
                      <a:pt x="590" y="4203"/>
                    </a:lnTo>
                    <a:lnTo>
                      <a:pt x="543" y="4157"/>
                    </a:lnTo>
                    <a:lnTo>
                      <a:pt x="528" y="4141"/>
                    </a:lnTo>
                    <a:cubicBezTo>
                      <a:pt x="512" y="4141"/>
                      <a:pt x="512" y="4126"/>
                      <a:pt x="512" y="4126"/>
                    </a:cubicBezTo>
                    <a:lnTo>
                      <a:pt x="497" y="4079"/>
                    </a:lnTo>
                    <a:lnTo>
                      <a:pt x="466" y="4048"/>
                    </a:lnTo>
                    <a:cubicBezTo>
                      <a:pt x="450" y="3986"/>
                      <a:pt x="435" y="3909"/>
                      <a:pt x="419" y="3847"/>
                    </a:cubicBezTo>
                    <a:lnTo>
                      <a:pt x="419" y="3831"/>
                    </a:lnTo>
                    <a:lnTo>
                      <a:pt x="419" y="3816"/>
                    </a:lnTo>
                    <a:lnTo>
                      <a:pt x="419" y="3754"/>
                    </a:lnTo>
                    <a:lnTo>
                      <a:pt x="419" y="3645"/>
                    </a:lnTo>
                    <a:cubicBezTo>
                      <a:pt x="435" y="3567"/>
                      <a:pt x="435" y="3490"/>
                      <a:pt x="450" y="3412"/>
                    </a:cubicBezTo>
                    <a:cubicBezTo>
                      <a:pt x="450" y="3335"/>
                      <a:pt x="497" y="3257"/>
                      <a:pt x="512" y="3180"/>
                    </a:cubicBezTo>
                    <a:cubicBezTo>
                      <a:pt x="574" y="2994"/>
                      <a:pt x="652" y="2869"/>
                      <a:pt x="729" y="2714"/>
                    </a:cubicBezTo>
                    <a:cubicBezTo>
                      <a:pt x="760" y="2637"/>
                      <a:pt x="822" y="2575"/>
                      <a:pt x="853" y="2497"/>
                    </a:cubicBezTo>
                    <a:cubicBezTo>
                      <a:pt x="900" y="2482"/>
                      <a:pt x="915" y="2435"/>
                      <a:pt x="931" y="2404"/>
                    </a:cubicBezTo>
                    <a:lnTo>
                      <a:pt x="977" y="2342"/>
                    </a:lnTo>
                    <a:lnTo>
                      <a:pt x="1008" y="2280"/>
                    </a:lnTo>
                    <a:cubicBezTo>
                      <a:pt x="1117" y="2125"/>
                      <a:pt x="1226" y="2016"/>
                      <a:pt x="1350" y="1877"/>
                    </a:cubicBezTo>
                    <a:cubicBezTo>
                      <a:pt x="1458" y="1737"/>
                      <a:pt x="1582" y="1613"/>
                      <a:pt x="1675" y="1474"/>
                    </a:cubicBezTo>
                    <a:cubicBezTo>
                      <a:pt x="1768" y="1319"/>
                      <a:pt x="1846" y="1179"/>
                      <a:pt x="1939" y="1024"/>
                    </a:cubicBezTo>
                    <a:cubicBezTo>
                      <a:pt x="1986" y="946"/>
                      <a:pt x="2017" y="884"/>
                      <a:pt x="2079" y="807"/>
                    </a:cubicBezTo>
                    <a:cubicBezTo>
                      <a:pt x="2125" y="760"/>
                      <a:pt x="2172" y="683"/>
                      <a:pt x="2234" y="621"/>
                    </a:cubicBezTo>
                    <a:cubicBezTo>
                      <a:pt x="2296" y="559"/>
                      <a:pt x="2358" y="497"/>
                      <a:pt x="2404" y="466"/>
                    </a:cubicBezTo>
                    <a:cubicBezTo>
                      <a:pt x="2466" y="419"/>
                      <a:pt x="2528" y="388"/>
                      <a:pt x="2590" y="388"/>
                    </a:cubicBezTo>
                    <a:close/>
                    <a:moveTo>
                      <a:pt x="2668" y="0"/>
                    </a:moveTo>
                    <a:cubicBezTo>
                      <a:pt x="2621" y="0"/>
                      <a:pt x="2606" y="16"/>
                      <a:pt x="2559" y="16"/>
                    </a:cubicBezTo>
                    <a:cubicBezTo>
                      <a:pt x="2528" y="16"/>
                      <a:pt x="2482" y="16"/>
                      <a:pt x="2466" y="31"/>
                    </a:cubicBezTo>
                    <a:cubicBezTo>
                      <a:pt x="2373" y="78"/>
                      <a:pt x="2280" y="124"/>
                      <a:pt x="2203" y="217"/>
                    </a:cubicBezTo>
                    <a:cubicBezTo>
                      <a:pt x="2141" y="295"/>
                      <a:pt x="2063" y="357"/>
                      <a:pt x="2017" y="450"/>
                    </a:cubicBezTo>
                    <a:cubicBezTo>
                      <a:pt x="1986" y="512"/>
                      <a:pt x="1939" y="621"/>
                      <a:pt x="1908" y="698"/>
                    </a:cubicBezTo>
                    <a:cubicBezTo>
                      <a:pt x="1861" y="791"/>
                      <a:pt x="1846" y="869"/>
                      <a:pt x="1815" y="946"/>
                    </a:cubicBezTo>
                    <a:cubicBezTo>
                      <a:pt x="1737" y="1101"/>
                      <a:pt x="1675" y="1256"/>
                      <a:pt x="1598" y="1412"/>
                    </a:cubicBezTo>
                    <a:cubicBezTo>
                      <a:pt x="1520" y="1567"/>
                      <a:pt x="1427" y="1706"/>
                      <a:pt x="1303" y="1846"/>
                    </a:cubicBezTo>
                    <a:lnTo>
                      <a:pt x="977" y="2249"/>
                    </a:lnTo>
                    <a:lnTo>
                      <a:pt x="869" y="2342"/>
                    </a:lnTo>
                    <a:lnTo>
                      <a:pt x="776" y="2435"/>
                    </a:lnTo>
                    <a:lnTo>
                      <a:pt x="683" y="2528"/>
                    </a:lnTo>
                    <a:cubicBezTo>
                      <a:pt x="636" y="2559"/>
                      <a:pt x="605" y="2590"/>
                      <a:pt x="590" y="2637"/>
                    </a:cubicBezTo>
                    <a:cubicBezTo>
                      <a:pt x="466" y="2761"/>
                      <a:pt x="373" y="2901"/>
                      <a:pt x="279" y="3056"/>
                    </a:cubicBezTo>
                    <a:cubicBezTo>
                      <a:pt x="217" y="3133"/>
                      <a:pt x="171" y="3211"/>
                      <a:pt x="140" y="3288"/>
                    </a:cubicBezTo>
                    <a:cubicBezTo>
                      <a:pt x="93" y="3381"/>
                      <a:pt x="62" y="3459"/>
                      <a:pt x="47" y="3567"/>
                    </a:cubicBezTo>
                    <a:cubicBezTo>
                      <a:pt x="16" y="3598"/>
                      <a:pt x="0" y="3645"/>
                      <a:pt x="0" y="3691"/>
                    </a:cubicBezTo>
                    <a:lnTo>
                      <a:pt x="0" y="3769"/>
                    </a:lnTo>
                    <a:lnTo>
                      <a:pt x="0" y="3816"/>
                    </a:lnTo>
                    <a:lnTo>
                      <a:pt x="0" y="3862"/>
                    </a:lnTo>
                    <a:cubicBezTo>
                      <a:pt x="0" y="3955"/>
                      <a:pt x="16" y="4064"/>
                      <a:pt x="47" y="4157"/>
                    </a:cubicBezTo>
                    <a:cubicBezTo>
                      <a:pt x="47" y="4188"/>
                      <a:pt x="47" y="4219"/>
                      <a:pt x="62" y="4250"/>
                    </a:cubicBezTo>
                    <a:cubicBezTo>
                      <a:pt x="78" y="4265"/>
                      <a:pt x="78" y="4296"/>
                      <a:pt x="93" y="4327"/>
                    </a:cubicBezTo>
                    <a:cubicBezTo>
                      <a:pt x="93" y="4343"/>
                      <a:pt x="124" y="4343"/>
                      <a:pt x="124" y="4358"/>
                    </a:cubicBezTo>
                    <a:lnTo>
                      <a:pt x="140" y="4405"/>
                    </a:lnTo>
                    <a:cubicBezTo>
                      <a:pt x="155" y="4420"/>
                      <a:pt x="155" y="4451"/>
                      <a:pt x="171" y="4482"/>
                    </a:cubicBezTo>
                    <a:lnTo>
                      <a:pt x="217" y="4560"/>
                    </a:lnTo>
                    <a:cubicBezTo>
                      <a:pt x="217" y="4576"/>
                      <a:pt x="233" y="4576"/>
                      <a:pt x="233" y="4591"/>
                    </a:cubicBezTo>
                    <a:lnTo>
                      <a:pt x="264" y="4638"/>
                    </a:lnTo>
                    <a:lnTo>
                      <a:pt x="310" y="4684"/>
                    </a:lnTo>
                    <a:lnTo>
                      <a:pt x="373" y="4746"/>
                    </a:lnTo>
                    <a:lnTo>
                      <a:pt x="497" y="4870"/>
                    </a:lnTo>
                    <a:lnTo>
                      <a:pt x="528" y="4886"/>
                    </a:lnTo>
                    <a:lnTo>
                      <a:pt x="574" y="4901"/>
                    </a:lnTo>
                    <a:lnTo>
                      <a:pt x="698" y="4963"/>
                    </a:lnTo>
                    <a:cubicBezTo>
                      <a:pt x="729" y="4979"/>
                      <a:pt x="745" y="4979"/>
                      <a:pt x="760" y="4994"/>
                    </a:cubicBezTo>
                    <a:lnTo>
                      <a:pt x="822" y="5041"/>
                    </a:lnTo>
                    <a:cubicBezTo>
                      <a:pt x="853" y="5056"/>
                      <a:pt x="900" y="5087"/>
                      <a:pt x="962" y="5118"/>
                    </a:cubicBezTo>
                    <a:cubicBezTo>
                      <a:pt x="1055" y="5149"/>
                      <a:pt x="1164" y="5211"/>
                      <a:pt x="1272" y="5227"/>
                    </a:cubicBezTo>
                    <a:cubicBezTo>
                      <a:pt x="1381" y="5242"/>
                      <a:pt x="1505" y="5273"/>
                      <a:pt x="1613" y="5273"/>
                    </a:cubicBezTo>
                    <a:cubicBezTo>
                      <a:pt x="1737" y="5273"/>
                      <a:pt x="1846" y="5242"/>
                      <a:pt x="1939" y="5227"/>
                    </a:cubicBezTo>
                    <a:cubicBezTo>
                      <a:pt x="2063" y="5211"/>
                      <a:pt x="2141" y="5196"/>
                      <a:pt x="2234" y="5165"/>
                    </a:cubicBezTo>
                    <a:cubicBezTo>
                      <a:pt x="2404" y="5118"/>
                      <a:pt x="2559" y="5056"/>
                      <a:pt x="2745" y="5010"/>
                    </a:cubicBezTo>
                    <a:cubicBezTo>
                      <a:pt x="3071" y="4917"/>
                      <a:pt x="3412" y="4855"/>
                      <a:pt x="3754" y="4808"/>
                    </a:cubicBezTo>
                    <a:lnTo>
                      <a:pt x="3800" y="4777"/>
                    </a:lnTo>
                    <a:lnTo>
                      <a:pt x="3862" y="4777"/>
                    </a:lnTo>
                    <a:lnTo>
                      <a:pt x="4002" y="4762"/>
                    </a:lnTo>
                    <a:lnTo>
                      <a:pt x="4265" y="4731"/>
                    </a:lnTo>
                    <a:cubicBezTo>
                      <a:pt x="4312" y="4731"/>
                      <a:pt x="4374" y="4700"/>
                      <a:pt x="4405" y="4700"/>
                    </a:cubicBezTo>
                    <a:lnTo>
                      <a:pt x="4545" y="4684"/>
                    </a:lnTo>
                    <a:lnTo>
                      <a:pt x="4684" y="4669"/>
                    </a:lnTo>
                    <a:lnTo>
                      <a:pt x="4808" y="4622"/>
                    </a:lnTo>
                    <a:cubicBezTo>
                      <a:pt x="4917" y="4607"/>
                      <a:pt x="4979" y="4591"/>
                      <a:pt x="5087" y="4545"/>
                    </a:cubicBezTo>
                    <a:lnTo>
                      <a:pt x="5149" y="4529"/>
                    </a:lnTo>
                    <a:lnTo>
                      <a:pt x="5196" y="4514"/>
                    </a:lnTo>
                    <a:cubicBezTo>
                      <a:pt x="5243" y="4498"/>
                      <a:pt x="5305" y="4467"/>
                      <a:pt x="5336" y="4451"/>
                    </a:cubicBezTo>
                    <a:cubicBezTo>
                      <a:pt x="5413" y="4436"/>
                      <a:pt x="5506" y="4374"/>
                      <a:pt x="5584" y="4343"/>
                    </a:cubicBezTo>
                    <a:cubicBezTo>
                      <a:pt x="5661" y="4281"/>
                      <a:pt x="5739" y="4250"/>
                      <a:pt x="5816" y="4188"/>
                    </a:cubicBezTo>
                    <a:cubicBezTo>
                      <a:pt x="5971" y="4064"/>
                      <a:pt x="6111" y="3955"/>
                      <a:pt x="6235" y="3800"/>
                    </a:cubicBezTo>
                    <a:cubicBezTo>
                      <a:pt x="6251" y="3754"/>
                      <a:pt x="6282" y="3723"/>
                      <a:pt x="6313" y="3676"/>
                    </a:cubicBezTo>
                    <a:lnTo>
                      <a:pt x="6344" y="3629"/>
                    </a:lnTo>
                    <a:cubicBezTo>
                      <a:pt x="6359" y="3598"/>
                      <a:pt x="6359" y="3583"/>
                      <a:pt x="6375" y="3567"/>
                    </a:cubicBezTo>
                    <a:cubicBezTo>
                      <a:pt x="6421" y="3490"/>
                      <a:pt x="6452" y="3412"/>
                      <a:pt x="6483" y="3319"/>
                    </a:cubicBezTo>
                    <a:cubicBezTo>
                      <a:pt x="6514" y="3211"/>
                      <a:pt x="6530" y="3133"/>
                      <a:pt x="6530" y="3040"/>
                    </a:cubicBezTo>
                    <a:lnTo>
                      <a:pt x="6530" y="2963"/>
                    </a:lnTo>
                    <a:lnTo>
                      <a:pt x="6530" y="2901"/>
                    </a:lnTo>
                    <a:cubicBezTo>
                      <a:pt x="6530" y="2854"/>
                      <a:pt x="6530" y="2792"/>
                      <a:pt x="6514" y="2745"/>
                    </a:cubicBezTo>
                    <a:cubicBezTo>
                      <a:pt x="6499" y="2652"/>
                      <a:pt x="6437" y="2559"/>
                      <a:pt x="6375" y="2482"/>
                    </a:cubicBezTo>
                    <a:cubicBezTo>
                      <a:pt x="6313" y="2404"/>
                      <a:pt x="6220" y="2342"/>
                      <a:pt x="6142" y="2280"/>
                    </a:cubicBezTo>
                    <a:cubicBezTo>
                      <a:pt x="6065" y="2218"/>
                      <a:pt x="5987" y="2187"/>
                      <a:pt x="5894" y="2141"/>
                    </a:cubicBezTo>
                    <a:cubicBezTo>
                      <a:pt x="5863" y="2125"/>
                      <a:pt x="5801" y="2110"/>
                      <a:pt x="5754" y="2094"/>
                    </a:cubicBezTo>
                    <a:lnTo>
                      <a:pt x="5630" y="2032"/>
                    </a:lnTo>
                    <a:cubicBezTo>
                      <a:pt x="5444" y="1954"/>
                      <a:pt x="5274" y="1892"/>
                      <a:pt x="5118" y="1830"/>
                    </a:cubicBezTo>
                    <a:cubicBezTo>
                      <a:pt x="5041" y="1815"/>
                      <a:pt x="4963" y="1784"/>
                      <a:pt x="4886" y="1737"/>
                    </a:cubicBezTo>
                    <a:cubicBezTo>
                      <a:pt x="4824" y="1706"/>
                      <a:pt x="4762" y="1660"/>
                      <a:pt x="4700" y="1629"/>
                    </a:cubicBezTo>
                    <a:cubicBezTo>
                      <a:pt x="4638" y="1567"/>
                      <a:pt x="4576" y="1520"/>
                      <a:pt x="4529" y="1474"/>
                    </a:cubicBezTo>
                    <a:cubicBezTo>
                      <a:pt x="4467" y="1412"/>
                      <a:pt x="4421" y="1350"/>
                      <a:pt x="4374" y="1288"/>
                    </a:cubicBezTo>
                    <a:lnTo>
                      <a:pt x="4327" y="1241"/>
                    </a:lnTo>
                    <a:lnTo>
                      <a:pt x="4296" y="1179"/>
                    </a:lnTo>
                    <a:lnTo>
                      <a:pt x="4219" y="1086"/>
                    </a:lnTo>
                    <a:lnTo>
                      <a:pt x="4064" y="869"/>
                    </a:lnTo>
                    <a:cubicBezTo>
                      <a:pt x="3955" y="714"/>
                      <a:pt x="3847" y="559"/>
                      <a:pt x="3707" y="419"/>
                    </a:cubicBezTo>
                    <a:cubicBezTo>
                      <a:pt x="3630" y="372"/>
                      <a:pt x="3552" y="295"/>
                      <a:pt x="3474" y="233"/>
                    </a:cubicBezTo>
                    <a:cubicBezTo>
                      <a:pt x="3381" y="171"/>
                      <a:pt x="3288" y="109"/>
                      <a:pt x="3180" y="78"/>
                    </a:cubicBezTo>
                    <a:cubicBezTo>
                      <a:pt x="3071" y="31"/>
                      <a:pt x="2978" y="16"/>
                      <a:pt x="28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48"/>
              <p:cNvSpPr/>
              <p:nvPr/>
            </p:nvSpPr>
            <p:spPr>
              <a:xfrm>
                <a:off x="3102550" y="554500"/>
                <a:ext cx="84950" cy="66325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2653" extrusionOk="0">
                    <a:moveTo>
                      <a:pt x="280" y="1"/>
                    </a:moveTo>
                    <a:lnTo>
                      <a:pt x="264" y="32"/>
                    </a:lnTo>
                    <a:lnTo>
                      <a:pt x="233" y="47"/>
                    </a:lnTo>
                    <a:lnTo>
                      <a:pt x="218" y="63"/>
                    </a:lnTo>
                    <a:lnTo>
                      <a:pt x="202" y="78"/>
                    </a:lnTo>
                    <a:lnTo>
                      <a:pt x="187" y="109"/>
                    </a:lnTo>
                    <a:lnTo>
                      <a:pt x="156" y="125"/>
                    </a:lnTo>
                    <a:lnTo>
                      <a:pt x="140" y="140"/>
                    </a:lnTo>
                    <a:lnTo>
                      <a:pt x="125" y="156"/>
                    </a:lnTo>
                    <a:lnTo>
                      <a:pt x="63" y="218"/>
                    </a:lnTo>
                    <a:cubicBezTo>
                      <a:pt x="63" y="233"/>
                      <a:pt x="47" y="233"/>
                      <a:pt x="47" y="264"/>
                    </a:cubicBezTo>
                    <a:lnTo>
                      <a:pt x="47" y="280"/>
                    </a:lnTo>
                    <a:lnTo>
                      <a:pt x="47" y="296"/>
                    </a:lnTo>
                    <a:cubicBezTo>
                      <a:pt x="47" y="311"/>
                      <a:pt x="32" y="358"/>
                      <a:pt x="32" y="373"/>
                    </a:cubicBezTo>
                    <a:lnTo>
                      <a:pt x="32" y="420"/>
                    </a:lnTo>
                    <a:lnTo>
                      <a:pt x="32" y="435"/>
                    </a:lnTo>
                    <a:cubicBezTo>
                      <a:pt x="1" y="466"/>
                      <a:pt x="1" y="497"/>
                      <a:pt x="1" y="528"/>
                    </a:cubicBezTo>
                    <a:lnTo>
                      <a:pt x="1" y="575"/>
                    </a:lnTo>
                    <a:lnTo>
                      <a:pt x="1" y="621"/>
                    </a:lnTo>
                    <a:lnTo>
                      <a:pt x="1" y="730"/>
                    </a:lnTo>
                    <a:cubicBezTo>
                      <a:pt x="32" y="745"/>
                      <a:pt x="32" y="761"/>
                      <a:pt x="32" y="776"/>
                    </a:cubicBezTo>
                    <a:lnTo>
                      <a:pt x="32" y="792"/>
                    </a:lnTo>
                    <a:lnTo>
                      <a:pt x="32" y="823"/>
                    </a:lnTo>
                    <a:cubicBezTo>
                      <a:pt x="63" y="900"/>
                      <a:pt x="78" y="947"/>
                      <a:pt x="125" y="1009"/>
                    </a:cubicBezTo>
                    <a:cubicBezTo>
                      <a:pt x="156" y="1071"/>
                      <a:pt x="202" y="1133"/>
                      <a:pt x="233" y="1164"/>
                    </a:cubicBezTo>
                    <a:lnTo>
                      <a:pt x="357" y="1288"/>
                    </a:lnTo>
                    <a:cubicBezTo>
                      <a:pt x="389" y="1319"/>
                      <a:pt x="435" y="1366"/>
                      <a:pt x="466" y="1381"/>
                    </a:cubicBezTo>
                    <a:lnTo>
                      <a:pt x="528" y="1412"/>
                    </a:lnTo>
                    <a:lnTo>
                      <a:pt x="590" y="1459"/>
                    </a:lnTo>
                    <a:lnTo>
                      <a:pt x="683" y="1521"/>
                    </a:lnTo>
                    <a:lnTo>
                      <a:pt x="854" y="1629"/>
                    </a:lnTo>
                    <a:cubicBezTo>
                      <a:pt x="885" y="1645"/>
                      <a:pt x="900" y="1645"/>
                      <a:pt x="900" y="1676"/>
                    </a:cubicBezTo>
                    <a:lnTo>
                      <a:pt x="916" y="1691"/>
                    </a:lnTo>
                    <a:lnTo>
                      <a:pt x="931" y="1707"/>
                    </a:lnTo>
                    <a:cubicBezTo>
                      <a:pt x="931" y="1722"/>
                      <a:pt x="931" y="1722"/>
                      <a:pt x="962" y="1753"/>
                    </a:cubicBezTo>
                    <a:lnTo>
                      <a:pt x="978" y="1769"/>
                    </a:lnTo>
                    <a:cubicBezTo>
                      <a:pt x="993" y="1769"/>
                      <a:pt x="993" y="1784"/>
                      <a:pt x="993" y="1784"/>
                    </a:cubicBezTo>
                    <a:cubicBezTo>
                      <a:pt x="1040" y="1862"/>
                      <a:pt x="1086" y="1940"/>
                      <a:pt x="1148" y="2017"/>
                    </a:cubicBezTo>
                    <a:cubicBezTo>
                      <a:pt x="1273" y="2172"/>
                      <a:pt x="1397" y="2312"/>
                      <a:pt x="1536" y="2451"/>
                    </a:cubicBezTo>
                    <a:cubicBezTo>
                      <a:pt x="1614" y="2498"/>
                      <a:pt x="1691" y="2560"/>
                      <a:pt x="1769" y="2606"/>
                    </a:cubicBezTo>
                    <a:cubicBezTo>
                      <a:pt x="1846" y="2637"/>
                      <a:pt x="1939" y="2653"/>
                      <a:pt x="2048" y="2653"/>
                    </a:cubicBezTo>
                    <a:cubicBezTo>
                      <a:pt x="2141" y="2653"/>
                      <a:pt x="2219" y="2637"/>
                      <a:pt x="2312" y="2622"/>
                    </a:cubicBezTo>
                    <a:cubicBezTo>
                      <a:pt x="2389" y="2575"/>
                      <a:pt x="2482" y="2544"/>
                      <a:pt x="2560" y="2498"/>
                    </a:cubicBezTo>
                    <a:cubicBezTo>
                      <a:pt x="2637" y="2467"/>
                      <a:pt x="2715" y="2405"/>
                      <a:pt x="2792" y="2343"/>
                    </a:cubicBezTo>
                    <a:cubicBezTo>
                      <a:pt x="2870" y="2296"/>
                      <a:pt x="2948" y="2234"/>
                      <a:pt x="3010" y="2157"/>
                    </a:cubicBezTo>
                    <a:cubicBezTo>
                      <a:pt x="3010" y="2141"/>
                      <a:pt x="3025" y="2110"/>
                      <a:pt x="3056" y="2095"/>
                    </a:cubicBezTo>
                    <a:cubicBezTo>
                      <a:pt x="3056" y="2079"/>
                      <a:pt x="3072" y="2064"/>
                      <a:pt x="3087" y="2033"/>
                    </a:cubicBezTo>
                    <a:cubicBezTo>
                      <a:pt x="3087" y="2017"/>
                      <a:pt x="3103" y="2002"/>
                      <a:pt x="3134" y="1986"/>
                    </a:cubicBezTo>
                    <a:lnTo>
                      <a:pt x="3165" y="1924"/>
                    </a:lnTo>
                    <a:cubicBezTo>
                      <a:pt x="3227" y="1831"/>
                      <a:pt x="3258" y="1753"/>
                      <a:pt x="3304" y="1645"/>
                    </a:cubicBezTo>
                    <a:cubicBezTo>
                      <a:pt x="3335" y="1552"/>
                      <a:pt x="3366" y="1459"/>
                      <a:pt x="3382" y="1366"/>
                    </a:cubicBezTo>
                    <a:cubicBezTo>
                      <a:pt x="3397" y="1257"/>
                      <a:pt x="3397" y="1149"/>
                      <a:pt x="3382" y="1055"/>
                    </a:cubicBezTo>
                    <a:cubicBezTo>
                      <a:pt x="3366" y="1024"/>
                      <a:pt x="3366" y="993"/>
                      <a:pt x="3366" y="978"/>
                    </a:cubicBezTo>
                    <a:lnTo>
                      <a:pt x="3366" y="931"/>
                    </a:lnTo>
                    <a:lnTo>
                      <a:pt x="3366" y="916"/>
                    </a:lnTo>
                    <a:lnTo>
                      <a:pt x="3366" y="900"/>
                    </a:lnTo>
                    <a:lnTo>
                      <a:pt x="3335" y="854"/>
                    </a:lnTo>
                    <a:cubicBezTo>
                      <a:pt x="3320" y="838"/>
                      <a:pt x="3335" y="838"/>
                      <a:pt x="3320" y="823"/>
                    </a:cubicBezTo>
                    <a:cubicBezTo>
                      <a:pt x="3304" y="792"/>
                      <a:pt x="3304" y="761"/>
                      <a:pt x="3289" y="745"/>
                    </a:cubicBezTo>
                    <a:cubicBezTo>
                      <a:pt x="3258" y="714"/>
                      <a:pt x="3258" y="683"/>
                      <a:pt x="3242" y="668"/>
                    </a:cubicBezTo>
                    <a:cubicBezTo>
                      <a:pt x="3242" y="621"/>
                      <a:pt x="3227" y="606"/>
                      <a:pt x="3211" y="590"/>
                    </a:cubicBezTo>
                    <a:lnTo>
                      <a:pt x="3087" y="466"/>
                    </a:lnTo>
                    <a:lnTo>
                      <a:pt x="3056" y="451"/>
                    </a:lnTo>
                    <a:lnTo>
                      <a:pt x="3010" y="435"/>
                    </a:lnTo>
                    <a:cubicBezTo>
                      <a:pt x="2948" y="373"/>
                      <a:pt x="2870" y="327"/>
                      <a:pt x="2792" y="311"/>
                    </a:cubicBezTo>
                    <a:cubicBezTo>
                      <a:pt x="2699" y="280"/>
                      <a:pt x="2606" y="280"/>
                      <a:pt x="2513" y="280"/>
                    </a:cubicBezTo>
                    <a:cubicBezTo>
                      <a:pt x="2312" y="296"/>
                      <a:pt x="2141" y="311"/>
                      <a:pt x="1970" y="327"/>
                    </a:cubicBezTo>
                    <a:lnTo>
                      <a:pt x="1660" y="327"/>
                    </a:lnTo>
                    <a:cubicBezTo>
                      <a:pt x="1629" y="311"/>
                      <a:pt x="1614" y="311"/>
                      <a:pt x="1598" y="311"/>
                    </a:cubicBezTo>
                    <a:lnTo>
                      <a:pt x="1552" y="311"/>
                    </a:lnTo>
                    <a:lnTo>
                      <a:pt x="1490" y="296"/>
                    </a:lnTo>
                    <a:cubicBezTo>
                      <a:pt x="1319" y="233"/>
                      <a:pt x="1148" y="171"/>
                      <a:pt x="978" y="140"/>
                    </a:cubicBezTo>
                    <a:cubicBezTo>
                      <a:pt x="931" y="140"/>
                      <a:pt x="869" y="125"/>
                      <a:pt x="838" y="125"/>
                    </a:cubicBezTo>
                    <a:lnTo>
                      <a:pt x="761" y="109"/>
                    </a:lnTo>
                    <a:lnTo>
                      <a:pt x="528" y="109"/>
                    </a:lnTo>
                    <a:cubicBezTo>
                      <a:pt x="466" y="109"/>
                      <a:pt x="389" y="109"/>
                      <a:pt x="2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48"/>
              <p:cNvSpPr/>
              <p:nvPr/>
            </p:nvSpPr>
            <p:spPr>
              <a:xfrm>
                <a:off x="2913725" y="587075"/>
                <a:ext cx="36875" cy="39975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599" extrusionOk="0">
                    <a:moveTo>
                      <a:pt x="1117" y="1"/>
                    </a:moveTo>
                    <a:cubicBezTo>
                      <a:pt x="1102" y="1"/>
                      <a:pt x="1071" y="16"/>
                      <a:pt x="1040" y="16"/>
                    </a:cubicBezTo>
                    <a:cubicBezTo>
                      <a:pt x="962" y="63"/>
                      <a:pt x="869" y="94"/>
                      <a:pt x="792" y="140"/>
                    </a:cubicBezTo>
                    <a:cubicBezTo>
                      <a:pt x="714" y="171"/>
                      <a:pt x="636" y="187"/>
                      <a:pt x="543" y="233"/>
                    </a:cubicBezTo>
                    <a:cubicBezTo>
                      <a:pt x="450" y="264"/>
                      <a:pt x="373" y="311"/>
                      <a:pt x="295" y="373"/>
                    </a:cubicBezTo>
                    <a:cubicBezTo>
                      <a:pt x="140" y="481"/>
                      <a:pt x="32" y="637"/>
                      <a:pt x="16" y="838"/>
                    </a:cubicBezTo>
                    <a:cubicBezTo>
                      <a:pt x="1" y="931"/>
                      <a:pt x="1" y="1024"/>
                      <a:pt x="16" y="1133"/>
                    </a:cubicBezTo>
                    <a:cubicBezTo>
                      <a:pt x="32" y="1164"/>
                      <a:pt x="32" y="1226"/>
                      <a:pt x="63" y="1257"/>
                    </a:cubicBezTo>
                    <a:cubicBezTo>
                      <a:pt x="78" y="1272"/>
                      <a:pt x="78" y="1303"/>
                      <a:pt x="94" y="1319"/>
                    </a:cubicBezTo>
                    <a:cubicBezTo>
                      <a:pt x="109" y="1334"/>
                      <a:pt x="109" y="1365"/>
                      <a:pt x="140" y="1381"/>
                    </a:cubicBezTo>
                    <a:cubicBezTo>
                      <a:pt x="171" y="1412"/>
                      <a:pt x="187" y="1459"/>
                      <a:pt x="233" y="1474"/>
                    </a:cubicBezTo>
                    <a:cubicBezTo>
                      <a:pt x="264" y="1521"/>
                      <a:pt x="311" y="1536"/>
                      <a:pt x="342" y="1552"/>
                    </a:cubicBezTo>
                    <a:cubicBezTo>
                      <a:pt x="388" y="1567"/>
                      <a:pt x="450" y="1598"/>
                      <a:pt x="497" y="1598"/>
                    </a:cubicBezTo>
                    <a:lnTo>
                      <a:pt x="683" y="1598"/>
                    </a:lnTo>
                    <a:cubicBezTo>
                      <a:pt x="776" y="1567"/>
                      <a:pt x="869" y="1536"/>
                      <a:pt x="962" y="1474"/>
                    </a:cubicBezTo>
                    <a:cubicBezTo>
                      <a:pt x="1040" y="1412"/>
                      <a:pt x="1117" y="1365"/>
                      <a:pt x="1179" y="1288"/>
                    </a:cubicBezTo>
                    <a:cubicBezTo>
                      <a:pt x="1226" y="1210"/>
                      <a:pt x="1272" y="1133"/>
                      <a:pt x="1319" y="1055"/>
                    </a:cubicBezTo>
                    <a:cubicBezTo>
                      <a:pt x="1350" y="947"/>
                      <a:pt x="1396" y="869"/>
                      <a:pt x="1412" y="776"/>
                    </a:cubicBezTo>
                    <a:cubicBezTo>
                      <a:pt x="1458" y="683"/>
                      <a:pt x="1474" y="590"/>
                      <a:pt x="1474" y="481"/>
                    </a:cubicBezTo>
                    <a:cubicBezTo>
                      <a:pt x="1474" y="435"/>
                      <a:pt x="1458" y="388"/>
                      <a:pt x="1458" y="326"/>
                    </a:cubicBezTo>
                    <a:cubicBezTo>
                      <a:pt x="1427" y="311"/>
                      <a:pt x="1427" y="311"/>
                      <a:pt x="1458" y="249"/>
                    </a:cubicBezTo>
                    <a:lnTo>
                      <a:pt x="1458" y="233"/>
                    </a:lnTo>
                    <a:lnTo>
                      <a:pt x="1458" y="218"/>
                    </a:lnTo>
                    <a:cubicBezTo>
                      <a:pt x="1458" y="218"/>
                      <a:pt x="1427" y="202"/>
                      <a:pt x="1427" y="171"/>
                    </a:cubicBezTo>
                    <a:cubicBezTo>
                      <a:pt x="1427" y="171"/>
                      <a:pt x="1412" y="156"/>
                      <a:pt x="1412" y="140"/>
                    </a:cubicBezTo>
                    <a:cubicBezTo>
                      <a:pt x="1396" y="140"/>
                      <a:pt x="1396" y="109"/>
                      <a:pt x="1381" y="94"/>
                    </a:cubicBezTo>
                    <a:lnTo>
                      <a:pt x="1334" y="63"/>
                    </a:lnTo>
                    <a:cubicBezTo>
                      <a:pt x="1303" y="16"/>
                      <a:pt x="1257" y="1"/>
                      <a:pt x="12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48"/>
              <p:cNvSpPr/>
              <p:nvPr/>
            </p:nvSpPr>
            <p:spPr>
              <a:xfrm>
                <a:off x="3149075" y="591350"/>
                <a:ext cx="66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233" extrusionOk="0">
                    <a:moveTo>
                      <a:pt x="141" y="0"/>
                    </a:moveTo>
                    <a:lnTo>
                      <a:pt x="109" y="109"/>
                    </a:lnTo>
                    <a:lnTo>
                      <a:pt x="1" y="124"/>
                    </a:lnTo>
                    <a:lnTo>
                      <a:pt x="109" y="140"/>
                    </a:lnTo>
                    <a:lnTo>
                      <a:pt x="141" y="233"/>
                    </a:lnTo>
                    <a:lnTo>
                      <a:pt x="156" y="140"/>
                    </a:lnTo>
                    <a:lnTo>
                      <a:pt x="265" y="124"/>
                    </a:lnTo>
                    <a:lnTo>
                      <a:pt x="156" y="109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48"/>
              <p:cNvSpPr/>
              <p:nvPr/>
            </p:nvSpPr>
            <p:spPr>
              <a:xfrm>
                <a:off x="2950950" y="639025"/>
                <a:ext cx="585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4" extrusionOk="0">
                    <a:moveTo>
                      <a:pt x="125" y="1"/>
                    </a:moveTo>
                    <a:lnTo>
                      <a:pt x="94" y="94"/>
                    </a:lnTo>
                    <a:lnTo>
                      <a:pt x="1" y="109"/>
                    </a:lnTo>
                    <a:lnTo>
                      <a:pt x="94" y="140"/>
                    </a:lnTo>
                    <a:lnTo>
                      <a:pt x="125" y="234"/>
                    </a:lnTo>
                    <a:lnTo>
                      <a:pt x="140" y="140"/>
                    </a:lnTo>
                    <a:lnTo>
                      <a:pt x="233" y="109"/>
                    </a:lnTo>
                    <a:lnTo>
                      <a:pt x="140" y="94"/>
                    </a:ln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48"/>
              <p:cNvSpPr/>
              <p:nvPr/>
            </p:nvSpPr>
            <p:spPr>
              <a:xfrm>
                <a:off x="3130475" y="656475"/>
                <a:ext cx="622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9" extrusionOk="0">
                    <a:moveTo>
                      <a:pt x="109" y="1"/>
                    </a:moveTo>
                    <a:lnTo>
                      <a:pt x="94" y="94"/>
                    </a:lnTo>
                    <a:lnTo>
                      <a:pt x="0" y="140"/>
                    </a:lnTo>
                    <a:lnTo>
                      <a:pt x="94" y="156"/>
                    </a:lnTo>
                    <a:lnTo>
                      <a:pt x="109" y="249"/>
                    </a:lnTo>
                    <a:lnTo>
                      <a:pt x="125" y="156"/>
                    </a:lnTo>
                    <a:lnTo>
                      <a:pt x="249" y="140"/>
                    </a:lnTo>
                    <a:lnTo>
                      <a:pt x="156" y="94"/>
                    </a:ln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48"/>
              <p:cNvSpPr/>
              <p:nvPr/>
            </p:nvSpPr>
            <p:spPr>
              <a:xfrm>
                <a:off x="3173125" y="577375"/>
                <a:ext cx="312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1" extrusionOk="0">
                    <a:moveTo>
                      <a:pt x="78" y="1"/>
                    </a:moveTo>
                    <a:lnTo>
                      <a:pt x="47" y="63"/>
                    </a:lnTo>
                    <a:lnTo>
                      <a:pt x="1" y="63"/>
                    </a:lnTo>
                    <a:lnTo>
                      <a:pt x="47" y="78"/>
                    </a:lnTo>
                    <a:lnTo>
                      <a:pt x="78" y="140"/>
                    </a:lnTo>
                    <a:lnTo>
                      <a:pt x="78" y="78"/>
                    </a:lnTo>
                    <a:lnTo>
                      <a:pt x="125" y="63"/>
                    </a:lnTo>
                    <a:lnTo>
                      <a:pt x="78" y="63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48"/>
              <p:cNvSpPr/>
              <p:nvPr/>
            </p:nvSpPr>
            <p:spPr>
              <a:xfrm>
                <a:off x="3139400" y="709225"/>
                <a:ext cx="3500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0" extrusionOk="0">
                    <a:moveTo>
                      <a:pt x="78" y="0"/>
                    </a:moveTo>
                    <a:lnTo>
                      <a:pt x="62" y="62"/>
                    </a:lnTo>
                    <a:lnTo>
                      <a:pt x="0" y="78"/>
                    </a:lnTo>
                    <a:lnTo>
                      <a:pt x="62" y="78"/>
                    </a:lnTo>
                    <a:lnTo>
                      <a:pt x="78" y="140"/>
                    </a:lnTo>
                    <a:lnTo>
                      <a:pt x="109" y="78"/>
                    </a:lnTo>
                    <a:lnTo>
                      <a:pt x="140" y="78"/>
                    </a:lnTo>
                    <a:lnTo>
                      <a:pt x="109" y="6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48"/>
              <p:cNvSpPr/>
              <p:nvPr/>
            </p:nvSpPr>
            <p:spPr>
              <a:xfrm>
                <a:off x="3102175" y="589800"/>
                <a:ext cx="3500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0" extrusionOk="0">
                    <a:moveTo>
                      <a:pt x="78" y="0"/>
                    </a:moveTo>
                    <a:lnTo>
                      <a:pt x="62" y="47"/>
                    </a:lnTo>
                    <a:lnTo>
                      <a:pt x="0" y="62"/>
                    </a:lnTo>
                    <a:lnTo>
                      <a:pt x="62" y="93"/>
                    </a:lnTo>
                    <a:lnTo>
                      <a:pt x="78" y="140"/>
                    </a:lnTo>
                    <a:lnTo>
                      <a:pt x="78" y="93"/>
                    </a:lnTo>
                    <a:lnTo>
                      <a:pt x="140" y="62"/>
                    </a:lnTo>
                    <a:lnTo>
                      <a:pt x="78" y="47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48"/>
              <p:cNvSpPr/>
              <p:nvPr/>
            </p:nvSpPr>
            <p:spPr>
              <a:xfrm>
                <a:off x="2914500" y="640575"/>
                <a:ext cx="352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6" extrusionOk="0">
                    <a:moveTo>
                      <a:pt x="63" y="1"/>
                    </a:moveTo>
                    <a:lnTo>
                      <a:pt x="63" y="32"/>
                    </a:lnTo>
                    <a:lnTo>
                      <a:pt x="1" y="47"/>
                    </a:lnTo>
                    <a:lnTo>
                      <a:pt x="63" y="78"/>
                    </a:lnTo>
                    <a:lnTo>
                      <a:pt x="63" y="125"/>
                    </a:lnTo>
                    <a:lnTo>
                      <a:pt x="78" y="78"/>
                    </a:lnTo>
                    <a:lnTo>
                      <a:pt x="140" y="47"/>
                    </a:lnTo>
                    <a:lnTo>
                      <a:pt x="78" y="32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48"/>
              <p:cNvSpPr/>
              <p:nvPr/>
            </p:nvSpPr>
            <p:spPr>
              <a:xfrm>
                <a:off x="3176225" y="596375"/>
                <a:ext cx="35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25" extrusionOk="0">
                    <a:moveTo>
                      <a:pt x="63" y="1"/>
                    </a:moveTo>
                    <a:lnTo>
                      <a:pt x="47" y="63"/>
                    </a:lnTo>
                    <a:lnTo>
                      <a:pt x="1" y="63"/>
                    </a:lnTo>
                    <a:lnTo>
                      <a:pt x="47" y="78"/>
                    </a:lnTo>
                    <a:lnTo>
                      <a:pt x="63" y="125"/>
                    </a:lnTo>
                    <a:lnTo>
                      <a:pt x="78" y="78"/>
                    </a:lnTo>
                    <a:lnTo>
                      <a:pt x="140" y="63"/>
                    </a:lnTo>
                    <a:lnTo>
                      <a:pt x="78" y="63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48"/>
              <p:cNvSpPr/>
              <p:nvPr/>
            </p:nvSpPr>
            <p:spPr>
              <a:xfrm>
                <a:off x="3061075" y="649125"/>
                <a:ext cx="3500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0" extrusionOk="0">
                    <a:moveTo>
                      <a:pt x="62" y="0"/>
                    </a:moveTo>
                    <a:lnTo>
                      <a:pt x="31" y="62"/>
                    </a:lnTo>
                    <a:lnTo>
                      <a:pt x="0" y="78"/>
                    </a:lnTo>
                    <a:lnTo>
                      <a:pt x="31" y="78"/>
                    </a:lnTo>
                    <a:lnTo>
                      <a:pt x="62" y="140"/>
                    </a:lnTo>
                    <a:lnTo>
                      <a:pt x="78" y="78"/>
                    </a:lnTo>
                    <a:lnTo>
                      <a:pt x="140" y="78"/>
                    </a:lnTo>
                    <a:lnTo>
                      <a:pt x="78" y="6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48"/>
              <p:cNvSpPr/>
              <p:nvPr/>
            </p:nvSpPr>
            <p:spPr>
              <a:xfrm>
                <a:off x="3006400" y="705350"/>
                <a:ext cx="3125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0" extrusionOk="0">
                    <a:moveTo>
                      <a:pt x="47" y="0"/>
                    </a:moveTo>
                    <a:lnTo>
                      <a:pt x="47" y="47"/>
                    </a:lnTo>
                    <a:lnTo>
                      <a:pt x="0" y="62"/>
                    </a:lnTo>
                    <a:lnTo>
                      <a:pt x="47" y="78"/>
                    </a:lnTo>
                    <a:lnTo>
                      <a:pt x="47" y="140"/>
                    </a:lnTo>
                    <a:lnTo>
                      <a:pt x="78" y="78"/>
                    </a:lnTo>
                    <a:lnTo>
                      <a:pt x="124" y="62"/>
                    </a:lnTo>
                    <a:lnTo>
                      <a:pt x="78" y="47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48"/>
              <p:cNvSpPr/>
              <p:nvPr/>
            </p:nvSpPr>
            <p:spPr>
              <a:xfrm>
                <a:off x="2964125" y="575450"/>
                <a:ext cx="3525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41" h="140" extrusionOk="0">
                    <a:moveTo>
                      <a:pt x="63" y="0"/>
                    </a:moveTo>
                    <a:lnTo>
                      <a:pt x="63" y="62"/>
                    </a:lnTo>
                    <a:lnTo>
                      <a:pt x="1" y="78"/>
                    </a:lnTo>
                    <a:lnTo>
                      <a:pt x="63" y="78"/>
                    </a:lnTo>
                    <a:lnTo>
                      <a:pt x="63" y="140"/>
                    </a:lnTo>
                    <a:lnTo>
                      <a:pt x="78" y="78"/>
                    </a:lnTo>
                    <a:lnTo>
                      <a:pt x="140" y="78"/>
                    </a:lnTo>
                    <a:lnTo>
                      <a:pt x="78" y="62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48"/>
              <p:cNvSpPr/>
              <p:nvPr/>
            </p:nvSpPr>
            <p:spPr>
              <a:xfrm>
                <a:off x="3175075" y="654550"/>
                <a:ext cx="31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56" extrusionOk="0">
                    <a:moveTo>
                      <a:pt x="47" y="0"/>
                    </a:moveTo>
                    <a:lnTo>
                      <a:pt x="31" y="62"/>
                    </a:lnTo>
                    <a:lnTo>
                      <a:pt x="0" y="78"/>
                    </a:lnTo>
                    <a:lnTo>
                      <a:pt x="31" y="93"/>
                    </a:lnTo>
                    <a:lnTo>
                      <a:pt x="47" y="155"/>
                    </a:lnTo>
                    <a:lnTo>
                      <a:pt x="78" y="93"/>
                    </a:lnTo>
                    <a:lnTo>
                      <a:pt x="124" y="78"/>
                    </a:lnTo>
                    <a:lnTo>
                      <a:pt x="78" y="62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48"/>
              <p:cNvSpPr/>
              <p:nvPr/>
            </p:nvSpPr>
            <p:spPr>
              <a:xfrm>
                <a:off x="3136300" y="714250"/>
                <a:ext cx="80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6" y="1"/>
                    </a:moveTo>
                    <a:cubicBezTo>
                      <a:pt x="5" y="1"/>
                      <a:pt x="2" y="8"/>
                      <a:pt x="5" y="8"/>
                    </a:cubicBezTo>
                    <a:cubicBezTo>
                      <a:pt x="7" y="8"/>
                      <a:pt x="10" y="6"/>
                      <a:pt x="16" y="1"/>
                    </a:cubicBezTo>
                    <a:lnTo>
                      <a:pt x="16" y="1"/>
                    </a:lnTo>
                    <a:cubicBezTo>
                      <a:pt x="0" y="16"/>
                      <a:pt x="0" y="32"/>
                      <a:pt x="16" y="32"/>
                    </a:cubicBezTo>
                    <a:cubicBezTo>
                      <a:pt x="31" y="32"/>
                      <a:pt x="31" y="16"/>
                      <a:pt x="31" y="16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48"/>
              <p:cNvSpPr/>
              <p:nvPr/>
            </p:nvSpPr>
            <p:spPr>
              <a:xfrm>
                <a:off x="3142100" y="669675"/>
                <a:ext cx="80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6" y="0"/>
                    </a:moveTo>
                    <a:cubicBezTo>
                      <a:pt x="1" y="31"/>
                      <a:pt x="16" y="31"/>
                      <a:pt x="16" y="31"/>
                    </a:cubicBezTo>
                    <a:cubicBezTo>
                      <a:pt x="32" y="31"/>
                      <a:pt x="32" y="16"/>
                      <a:pt x="32" y="1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48"/>
              <p:cNvSpPr/>
              <p:nvPr/>
            </p:nvSpPr>
            <p:spPr>
              <a:xfrm>
                <a:off x="3010650" y="693700"/>
                <a:ext cx="42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32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7" y="32"/>
                      <a:pt x="17" y="16"/>
                      <a:pt x="17" y="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48"/>
              <p:cNvSpPr/>
              <p:nvPr/>
            </p:nvSpPr>
            <p:spPr>
              <a:xfrm>
                <a:off x="3113825" y="711150"/>
                <a:ext cx="1175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36" extrusionOk="0">
                    <a:moveTo>
                      <a:pt x="15" y="1"/>
                    </a:moveTo>
                    <a:cubicBezTo>
                      <a:pt x="3" y="13"/>
                      <a:pt x="0" y="36"/>
                      <a:pt x="8" y="36"/>
                    </a:cubicBezTo>
                    <a:cubicBezTo>
                      <a:pt x="10" y="36"/>
                      <a:pt x="12" y="35"/>
                      <a:pt x="15" y="32"/>
                    </a:cubicBezTo>
                    <a:cubicBezTo>
                      <a:pt x="46" y="32"/>
                      <a:pt x="46" y="16"/>
                      <a:pt x="46" y="16"/>
                    </a:cubicBezTo>
                    <a:lnTo>
                      <a:pt x="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48"/>
              <p:cNvSpPr/>
              <p:nvPr/>
            </p:nvSpPr>
            <p:spPr>
              <a:xfrm>
                <a:off x="3159700" y="620425"/>
                <a:ext cx="65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26" h="47" extrusionOk="0">
                    <a:moveTo>
                      <a:pt x="10" y="0"/>
                    </a:moveTo>
                    <a:cubicBezTo>
                      <a:pt x="3" y="15"/>
                      <a:pt x="2" y="23"/>
                      <a:pt x="4" y="24"/>
                    </a:cubicBezTo>
                    <a:lnTo>
                      <a:pt x="4" y="24"/>
                    </a:lnTo>
                    <a:cubicBezTo>
                      <a:pt x="5" y="18"/>
                      <a:pt x="7" y="10"/>
                      <a:pt x="10" y="0"/>
                    </a:cubicBezTo>
                    <a:close/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lnTo>
                      <a:pt x="10" y="0"/>
                    </a:lnTo>
                    <a:cubicBezTo>
                      <a:pt x="10" y="16"/>
                      <a:pt x="6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lnTo>
                      <a:pt x="4" y="24"/>
                    </a:lnTo>
                    <a:cubicBezTo>
                      <a:pt x="0" y="47"/>
                      <a:pt x="10" y="47"/>
                      <a:pt x="10" y="47"/>
                    </a:cubicBezTo>
                    <a:cubicBezTo>
                      <a:pt x="26" y="47"/>
                      <a:pt x="26" y="31"/>
                      <a:pt x="26" y="31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3154900" y="567700"/>
                <a:ext cx="80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" y="0"/>
                    </a:moveTo>
                    <a:lnTo>
                      <a:pt x="1" y="31"/>
                    </a:lnTo>
                    <a:cubicBezTo>
                      <a:pt x="32" y="31"/>
                      <a:pt x="32" y="16"/>
                      <a:pt x="32" y="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3146375" y="706900"/>
                <a:ext cx="40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6" h="16" extrusionOk="0">
                    <a:moveTo>
                      <a:pt x="0" y="0"/>
                    </a:moveTo>
                    <a:lnTo>
                      <a:pt x="0" y="16"/>
                    </a:lnTo>
                    <a:cubicBezTo>
                      <a:pt x="0" y="16"/>
                      <a:pt x="16" y="16"/>
                      <a:pt x="0" y="0"/>
                    </a:cubicBezTo>
                    <a:lnTo>
                      <a:pt x="0" y="0"/>
                    </a:lnTo>
                    <a:cubicBezTo>
                      <a:pt x="6" y="5"/>
                      <a:pt x="9" y="7"/>
                      <a:pt x="11" y="7"/>
                    </a:cubicBezTo>
                    <a:cubicBezTo>
                      <a:pt x="14" y="7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2926125" y="579700"/>
                <a:ext cx="8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7" extrusionOk="0">
                    <a:moveTo>
                      <a:pt x="1" y="1"/>
                    </a:moveTo>
                    <a:lnTo>
                      <a:pt x="1" y="16"/>
                    </a:lnTo>
                    <a:cubicBezTo>
                      <a:pt x="1" y="16"/>
                      <a:pt x="32" y="16"/>
                      <a:pt x="1" y="1"/>
                    </a:cubicBezTo>
                    <a:lnTo>
                      <a:pt x="1" y="1"/>
                    </a:lnTo>
                    <a:cubicBezTo>
                      <a:pt x="11" y="6"/>
                      <a:pt x="18" y="8"/>
                      <a:pt x="22" y="8"/>
                    </a:cubicBezTo>
                    <a:cubicBezTo>
                      <a:pt x="28" y="8"/>
                      <a:pt x="22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48"/>
              <p:cNvSpPr/>
              <p:nvPr/>
            </p:nvSpPr>
            <p:spPr>
              <a:xfrm>
                <a:off x="3036250" y="671600"/>
                <a:ext cx="425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7" h="17" extrusionOk="0">
                    <a:moveTo>
                      <a:pt x="1" y="1"/>
                    </a:moveTo>
                    <a:cubicBezTo>
                      <a:pt x="16" y="16"/>
                      <a:pt x="16" y="16"/>
                      <a:pt x="1" y="1"/>
                    </a:cubicBezTo>
                    <a:lnTo>
                      <a:pt x="1" y="16"/>
                    </a:lnTo>
                    <a:lnTo>
                      <a:pt x="1" y="1"/>
                    </a:lnTo>
                    <a:cubicBezTo>
                      <a:pt x="1" y="16"/>
                      <a:pt x="1" y="16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48"/>
              <p:cNvSpPr/>
              <p:nvPr/>
            </p:nvSpPr>
            <p:spPr>
              <a:xfrm>
                <a:off x="3014150" y="708450"/>
                <a:ext cx="4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6" extrusionOk="0">
                    <a:moveTo>
                      <a:pt x="1" y="0"/>
                    </a:moveTo>
                    <a:lnTo>
                      <a:pt x="1" y="16"/>
                    </a:lnTo>
                    <a:cubicBezTo>
                      <a:pt x="1" y="16"/>
                      <a:pt x="16" y="16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48"/>
              <p:cNvSpPr/>
              <p:nvPr/>
            </p:nvSpPr>
            <p:spPr>
              <a:xfrm>
                <a:off x="2999800" y="691375"/>
                <a:ext cx="8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7" extrusionOk="0">
                    <a:moveTo>
                      <a:pt x="1" y="1"/>
                    </a:moveTo>
                    <a:lnTo>
                      <a:pt x="1" y="16"/>
                    </a:lnTo>
                    <a:cubicBezTo>
                      <a:pt x="1" y="16"/>
                      <a:pt x="32" y="16"/>
                      <a:pt x="1" y="1"/>
                    </a:cubicBezTo>
                    <a:lnTo>
                      <a:pt x="1" y="1"/>
                    </a:lnTo>
                    <a:cubicBezTo>
                      <a:pt x="11" y="6"/>
                      <a:pt x="18" y="8"/>
                      <a:pt x="21" y="8"/>
                    </a:cubicBezTo>
                    <a:cubicBezTo>
                      <a:pt x="28" y="8"/>
                      <a:pt x="2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48"/>
              <p:cNvSpPr/>
              <p:nvPr/>
            </p:nvSpPr>
            <p:spPr>
              <a:xfrm>
                <a:off x="3123500" y="676250"/>
                <a:ext cx="1175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47" h="63" extrusionOk="0">
                    <a:moveTo>
                      <a:pt x="16" y="1"/>
                    </a:moveTo>
                    <a:cubicBezTo>
                      <a:pt x="0" y="1"/>
                      <a:pt x="0" y="16"/>
                      <a:pt x="0" y="16"/>
                    </a:cubicBezTo>
                    <a:cubicBezTo>
                      <a:pt x="0" y="47"/>
                      <a:pt x="0" y="63"/>
                      <a:pt x="16" y="63"/>
                    </a:cubicBezTo>
                    <a:cubicBezTo>
                      <a:pt x="16" y="63"/>
                      <a:pt x="47" y="63"/>
                      <a:pt x="47" y="47"/>
                    </a:cubicBezTo>
                    <a:cubicBezTo>
                      <a:pt x="47" y="16"/>
                      <a:pt x="47" y="1"/>
                      <a:pt x="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2987400" y="585150"/>
                <a:ext cx="585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49" extrusionOk="0">
                    <a:moveTo>
                      <a:pt x="109" y="0"/>
                    </a:moveTo>
                    <a:lnTo>
                      <a:pt x="93" y="93"/>
                    </a:lnTo>
                    <a:lnTo>
                      <a:pt x="0" y="140"/>
                    </a:lnTo>
                    <a:lnTo>
                      <a:pt x="93" y="155"/>
                    </a:lnTo>
                    <a:lnTo>
                      <a:pt x="109" y="248"/>
                    </a:lnTo>
                    <a:lnTo>
                      <a:pt x="140" y="155"/>
                    </a:lnTo>
                    <a:lnTo>
                      <a:pt x="233" y="140"/>
                    </a:lnTo>
                    <a:lnTo>
                      <a:pt x="140" y="9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2996700" y="563825"/>
                <a:ext cx="3125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0" extrusionOk="0">
                    <a:moveTo>
                      <a:pt x="78" y="0"/>
                    </a:moveTo>
                    <a:lnTo>
                      <a:pt x="47" y="62"/>
                    </a:lnTo>
                    <a:lnTo>
                      <a:pt x="1" y="78"/>
                    </a:lnTo>
                    <a:lnTo>
                      <a:pt x="47" y="78"/>
                    </a:lnTo>
                    <a:lnTo>
                      <a:pt x="78" y="140"/>
                    </a:lnTo>
                    <a:lnTo>
                      <a:pt x="78" y="78"/>
                    </a:lnTo>
                    <a:lnTo>
                      <a:pt x="125" y="78"/>
                    </a:lnTo>
                    <a:lnTo>
                      <a:pt x="78" y="6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2912175" y="603750"/>
                <a:ext cx="42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32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6" y="32"/>
                      <a:pt x="16" y="16"/>
                      <a:pt x="16" y="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48"/>
              <p:cNvSpPr/>
              <p:nvPr/>
            </p:nvSpPr>
            <p:spPr>
              <a:xfrm>
                <a:off x="2918375" y="710375"/>
                <a:ext cx="80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32" y="32"/>
                      <a:pt x="32" y="16"/>
                      <a:pt x="32" y="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>
                <a:off x="3070750" y="709225"/>
                <a:ext cx="42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17" h="47" extrusionOk="0">
                    <a:moveTo>
                      <a:pt x="1" y="0"/>
                    </a:moveTo>
                    <a:lnTo>
                      <a:pt x="1" y="47"/>
                    </a:lnTo>
                    <a:cubicBezTo>
                      <a:pt x="16" y="47"/>
                      <a:pt x="16" y="16"/>
                      <a:pt x="16" y="1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>
                <a:off x="2928075" y="637100"/>
                <a:ext cx="80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0" y="0"/>
                    </a:moveTo>
                    <a:lnTo>
                      <a:pt x="0" y="31"/>
                    </a:lnTo>
                    <a:cubicBezTo>
                      <a:pt x="31" y="31"/>
                      <a:pt x="31" y="16"/>
                      <a:pt x="31" y="1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>
                <a:off x="2907525" y="567700"/>
                <a:ext cx="8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47" extrusionOk="0">
                    <a:moveTo>
                      <a:pt x="16" y="0"/>
                    </a:moveTo>
                    <a:cubicBezTo>
                      <a:pt x="0" y="16"/>
                      <a:pt x="0" y="16"/>
                      <a:pt x="16" y="47"/>
                    </a:cubicBezTo>
                    <a:cubicBezTo>
                      <a:pt x="16" y="47"/>
                      <a:pt x="31" y="16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>
                <a:off x="2944350" y="691000"/>
                <a:ext cx="425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16" extrusionOk="0">
                    <a:moveTo>
                      <a:pt x="1" y="0"/>
                    </a:moveTo>
                    <a:lnTo>
                      <a:pt x="1" y="16"/>
                    </a:lnTo>
                    <a:cubicBezTo>
                      <a:pt x="1" y="16"/>
                      <a:pt x="16" y="16"/>
                      <a:pt x="1" y="0"/>
                    </a:cubicBezTo>
                    <a:lnTo>
                      <a:pt x="1" y="0"/>
                    </a:lnTo>
                    <a:cubicBezTo>
                      <a:pt x="6" y="5"/>
                      <a:pt x="9" y="7"/>
                      <a:pt x="11" y="7"/>
                    </a:cubicBezTo>
                    <a:cubicBezTo>
                      <a:pt x="15" y="7"/>
                      <a:pt x="1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>
                <a:off x="3167700" y="706500"/>
                <a:ext cx="4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7" extrusionOk="0">
                    <a:moveTo>
                      <a:pt x="0" y="1"/>
                    </a:moveTo>
                    <a:lnTo>
                      <a:pt x="0" y="16"/>
                    </a:lnTo>
                    <a:cubicBezTo>
                      <a:pt x="0" y="16"/>
                      <a:pt x="16" y="16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>
                <a:off x="3046650" y="597150"/>
                <a:ext cx="875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27" extrusionOk="0">
                    <a:moveTo>
                      <a:pt x="19" y="1"/>
                    </a:moveTo>
                    <a:cubicBezTo>
                      <a:pt x="1" y="19"/>
                      <a:pt x="4" y="27"/>
                      <a:pt x="10" y="27"/>
                    </a:cubicBezTo>
                    <a:cubicBezTo>
                      <a:pt x="14" y="27"/>
                      <a:pt x="19" y="23"/>
                      <a:pt x="19" y="16"/>
                    </a:cubicBezTo>
                    <a:cubicBezTo>
                      <a:pt x="19" y="16"/>
                      <a:pt x="34" y="16"/>
                      <a:pt x="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>
                <a:off x="2995150" y="579700"/>
                <a:ext cx="800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7" extrusionOk="0">
                    <a:moveTo>
                      <a:pt x="16" y="1"/>
                    </a:moveTo>
                    <a:cubicBezTo>
                      <a:pt x="1" y="16"/>
                      <a:pt x="1" y="16"/>
                      <a:pt x="16" y="16"/>
                    </a:cubicBezTo>
                    <a:cubicBezTo>
                      <a:pt x="16" y="16"/>
                      <a:pt x="32" y="16"/>
                      <a:pt x="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>
                <a:off x="2977700" y="681300"/>
                <a:ext cx="8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47" extrusionOk="0">
                    <a:moveTo>
                      <a:pt x="16" y="0"/>
                    </a:moveTo>
                    <a:cubicBezTo>
                      <a:pt x="1" y="0"/>
                      <a:pt x="1" y="0"/>
                      <a:pt x="1" y="16"/>
                    </a:cubicBezTo>
                    <a:cubicBezTo>
                      <a:pt x="1" y="31"/>
                      <a:pt x="1" y="47"/>
                      <a:pt x="16" y="47"/>
                    </a:cubicBezTo>
                    <a:cubicBezTo>
                      <a:pt x="16" y="47"/>
                      <a:pt x="32" y="47"/>
                      <a:pt x="32" y="31"/>
                    </a:cubicBezTo>
                    <a:cubicBezTo>
                      <a:pt x="32" y="16"/>
                      <a:pt x="32" y="0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>
                <a:off x="3079300" y="622350"/>
                <a:ext cx="11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64" extrusionOk="0">
                    <a:moveTo>
                      <a:pt x="31" y="1"/>
                    </a:moveTo>
                    <a:lnTo>
                      <a:pt x="0" y="17"/>
                    </a:lnTo>
                    <a:cubicBezTo>
                      <a:pt x="0" y="48"/>
                      <a:pt x="0" y="63"/>
                      <a:pt x="31" y="63"/>
                    </a:cubicBezTo>
                    <a:cubicBezTo>
                      <a:pt x="31" y="63"/>
                      <a:pt x="47" y="63"/>
                      <a:pt x="47" y="48"/>
                    </a:cubicBezTo>
                    <a:cubicBezTo>
                      <a:pt x="47" y="17"/>
                      <a:pt x="47" y="1"/>
                      <a:pt x="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>
                <a:off x="3148300" y="637875"/>
                <a:ext cx="197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79" h="78" extrusionOk="0">
                    <a:moveTo>
                      <a:pt x="32" y="0"/>
                    </a:moveTo>
                    <a:cubicBezTo>
                      <a:pt x="16" y="0"/>
                      <a:pt x="16" y="31"/>
                      <a:pt x="1" y="47"/>
                    </a:cubicBezTo>
                    <a:cubicBezTo>
                      <a:pt x="1" y="62"/>
                      <a:pt x="16" y="78"/>
                      <a:pt x="32" y="78"/>
                    </a:cubicBezTo>
                    <a:cubicBezTo>
                      <a:pt x="63" y="78"/>
                      <a:pt x="78" y="62"/>
                      <a:pt x="78" y="47"/>
                    </a:cubicBezTo>
                    <a:cubicBezTo>
                      <a:pt x="78" y="31"/>
                      <a:pt x="63" y="0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>
                <a:off x="2987000" y="658800"/>
                <a:ext cx="312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1" extrusionOk="0">
                    <a:moveTo>
                      <a:pt x="47" y="1"/>
                    </a:moveTo>
                    <a:lnTo>
                      <a:pt x="47" y="63"/>
                    </a:lnTo>
                    <a:lnTo>
                      <a:pt x="1" y="78"/>
                    </a:lnTo>
                    <a:lnTo>
                      <a:pt x="47" y="78"/>
                    </a:lnTo>
                    <a:lnTo>
                      <a:pt x="47" y="140"/>
                    </a:lnTo>
                    <a:lnTo>
                      <a:pt x="78" y="78"/>
                    </a:lnTo>
                    <a:lnTo>
                      <a:pt x="125" y="78"/>
                    </a:lnTo>
                    <a:lnTo>
                      <a:pt x="78" y="63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>
                <a:off x="3179725" y="707675"/>
                <a:ext cx="3500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0" extrusionOk="0">
                    <a:moveTo>
                      <a:pt x="62" y="0"/>
                    </a:moveTo>
                    <a:lnTo>
                      <a:pt x="47" y="62"/>
                    </a:lnTo>
                    <a:lnTo>
                      <a:pt x="0" y="78"/>
                    </a:lnTo>
                    <a:lnTo>
                      <a:pt x="47" y="78"/>
                    </a:lnTo>
                    <a:lnTo>
                      <a:pt x="62" y="140"/>
                    </a:lnTo>
                    <a:lnTo>
                      <a:pt x="78" y="78"/>
                    </a:lnTo>
                    <a:lnTo>
                      <a:pt x="140" y="78"/>
                    </a:lnTo>
                    <a:lnTo>
                      <a:pt x="78" y="62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>
                <a:off x="3185150" y="691375"/>
                <a:ext cx="80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6" y="1"/>
                    </a:moveTo>
                    <a:cubicBezTo>
                      <a:pt x="0" y="16"/>
                      <a:pt x="16" y="32"/>
                      <a:pt x="16" y="32"/>
                    </a:cubicBezTo>
                    <a:cubicBezTo>
                      <a:pt x="31" y="32"/>
                      <a:pt x="31" y="16"/>
                      <a:pt x="31" y="16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>
                <a:off x="3029650" y="714250"/>
                <a:ext cx="425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32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6" y="32"/>
                      <a:pt x="16" y="16"/>
                      <a:pt x="16" y="1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>
                <a:off x="3100625" y="677425"/>
                <a:ext cx="35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25" extrusionOk="0">
                    <a:moveTo>
                      <a:pt x="62" y="0"/>
                    </a:moveTo>
                    <a:lnTo>
                      <a:pt x="47" y="47"/>
                    </a:lnTo>
                    <a:lnTo>
                      <a:pt x="0" y="78"/>
                    </a:lnTo>
                    <a:lnTo>
                      <a:pt x="47" y="78"/>
                    </a:lnTo>
                    <a:lnTo>
                      <a:pt x="62" y="124"/>
                    </a:lnTo>
                    <a:lnTo>
                      <a:pt x="78" y="78"/>
                    </a:lnTo>
                    <a:lnTo>
                      <a:pt x="140" y="78"/>
                    </a:lnTo>
                    <a:lnTo>
                      <a:pt x="78" y="47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>
                <a:off x="3045550" y="590575"/>
                <a:ext cx="80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32" extrusionOk="0">
                    <a:moveTo>
                      <a:pt x="16" y="0"/>
                    </a:moveTo>
                    <a:cubicBezTo>
                      <a:pt x="1" y="16"/>
                      <a:pt x="1" y="31"/>
                      <a:pt x="16" y="31"/>
                    </a:cubicBezTo>
                    <a:cubicBezTo>
                      <a:pt x="32" y="31"/>
                      <a:pt x="32" y="16"/>
                      <a:pt x="32" y="16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>
                <a:off x="3055275" y="703000"/>
                <a:ext cx="7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31" h="23" extrusionOk="0">
                    <a:moveTo>
                      <a:pt x="15" y="1"/>
                    </a:moveTo>
                    <a:cubicBezTo>
                      <a:pt x="5" y="1"/>
                      <a:pt x="1" y="8"/>
                      <a:pt x="5" y="8"/>
                    </a:cubicBezTo>
                    <a:cubicBezTo>
                      <a:pt x="6" y="8"/>
                      <a:pt x="10" y="6"/>
                      <a:pt x="15" y="1"/>
                    </a:cubicBezTo>
                    <a:lnTo>
                      <a:pt x="15" y="1"/>
                    </a:lnTo>
                    <a:cubicBezTo>
                      <a:pt x="4" y="12"/>
                      <a:pt x="1" y="23"/>
                      <a:pt x="5" y="23"/>
                    </a:cubicBezTo>
                    <a:cubicBezTo>
                      <a:pt x="7" y="23"/>
                      <a:pt x="11" y="21"/>
                      <a:pt x="15" y="17"/>
                    </a:cubicBezTo>
                    <a:cubicBezTo>
                      <a:pt x="15" y="17"/>
                      <a:pt x="31" y="17"/>
                      <a:pt x="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48"/>
              <p:cNvSpPr/>
              <p:nvPr/>
            </p:nvSpPr>
            <p:spPr>
              <a:xfrm>
                <a:off x="2933900" y="653000"/>
                <a:ext cx="3500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40" extrusionOk="0">
                    <a:moveTo>
                      <a:pt x="78" y="0"/>
                    </a:moveTo>
                    <a:lnTo>
                      <a:pt x="62" y="62"/>
                    </a:lnTo>
                    <a:lnTo>
                      <a:pt x="0" y="62"/>
                    </a:lnTo>
                    <a:lnTo>
                      <a:pt x="62" y="78"/>
                    </a:lnTo>
                    <a:lnTo>
                      <a:pt x="78" y="140"/>
                    </a:lnTo>
                    <a:lnTo>
                      <a:pt x="78" y="78"/>
                    </a:lnTo>
                    <a:lnTo>
                      <a:pt x="140" y="62"/>
                    </a:lnTo>
                    <a:lnTo>
                      <a:pt x="78" y="62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48"/>
              <p:cNvSpPr/>
              <p:nvPr/>
            </p:nvSpPr>
            <p:spPr>
              <a:xfrm>
                <a:off x="2917600" y="676650"/>
                <a:ext cx="800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47" extrusionOk="0">
                    <a:moveTo>
                      <a:pt x="16" y="0"/>
                    </a:moveTo>
                    <a:cubicBezTo>
                      <a:pt x="1" y="31"/>
                      <a:pt x="16" y="47"/>
                      <a:pt x="16" y="47"/>
                    </a:cubicBezTo>
                    <a:cubicBezTo>
                      <a:pt x="32" y="47"/>
                      <a:pt x="32" y="31"/>
                      <a:pt x="32" y="3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48"/>
              <p:cNvSpPr/>
              <p:nvPr/>
            </p:nvSpPr>
            <p:spPr>
              <a:xfrm>
                <a:off x="2973450" y="647175"/>
                <a:ext cx="80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48" extrusionOk="0">
                    <a:moveTo>
                      <a:pt x="16" y="1"/>
                    </a:moveTo>
                    <a:cubicBezTo>
                      <a:pt x="0" y="16"/>
                      <a:pt x="0" y="16"/>
                      <a:pt x="16" y="47"/>
                    </a:cubicBezTo>
                    <a:cubicBezTo>
                      <a:pt x="31" y="47"/>
                      <a:pt x="31" y="16"/>
                      <a:pt x="31" y="16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48"/>
              <p:cNvSpPr/>
              <p:nvPr/>
            </p:nvSpPr>
            <p:spPr>
              <a:xfrm>
                <a:off x="2926125" y="606475"/>
                <a:ext cx="800" cy="400"/>
              </a:xfrm>
              <a:custGeom>
                <a:avLst/>
                <a:gdLst/>
                <a:ahLst/>
                <a:cxnLst/>
                <a:rect l="l" t="t" r="r" b="b"/>
                <a:pathLst>
                  <a:path w="32" h="16" extrusionOk="0">
                    <a:moveTo>
                      <a:pt x="1" y="0"/>
                    </a:moveTo>
                    <a:lnTo>
                      <a:pt x="1" y="16"/>
                    </a:lnTo>
                    <a:cubicBezTo>
                      <a:pt x="1" y="16"/>
                      <a:pt x="32" y="1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2922250" y="603750"/>
                <a:ext cx="1200" cy="1200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32" y="1"/>
                    </a:moveTo>
                    <a:lnTo>
                      <a:pt x="1" y="16"/>
                    </a:lnTo>
                    <a:cubicBezTo>
                      <a:pt x="1" y="32"/>
                      <a:pt x="1" y="47"/>
                      <a:pt x="32" y="47"/>
                    </a:cubicBezTo>
                    <a:cubicBezTo>
                      <a:pt x="32" y="47"/>
                      <a:pt x="47" y="47"/>
                      <a:pt x="47" y="32"/>
                    </a:cubicBezTo>
                    <a:cubicBezTo>
                      <a:pt x="47" y="16"/>
                      <a:pt x="47" y="1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3080450" y="569625"/>
                <a:ext cx="8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63" extrusionOk="0">
                    <a:moveTo>
                      <a:pt x="16" y="1"/>
                    </a:moveTo>
                    <a:cubicBezTo>
                      <a:pt x="1" y="1"/>
                      <a:pt x="1" y="16"/>
                      <a:pt x="1" y="16"/>
                    </a:cubicBezTo>
                    <a:cubicBezTo>
                      <a:pt x="1" y="47"/>
                      <a:pt x="1" y="63"/>
                      <a:pt x="16" y="63"/>
                    </a:cubicBezTo>
                    <a:cubicBezTo>
                      <a:pt x="16" y="63"/>
                      <a:pt x="32" y="63"/>
                      <a:pt x="32" y="47"/>
                    </a:cubicBezTo>
                    <a:cubicBezTo>
                      <a:pt x="32" y="16"/>
                      <a:pt x="32" y="1"/>
                      <a:pt x="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2923800" y="562275"/>
                <a:ext cx="884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11" extrusionOk="0">
                    <a:moveTo>
                      <a:pt x="1" y="0"/>
                    </a:moveTo>
                    <a:lnTo>
                      <a:pt x="1" y="310"/>
                    </a:lnTo>
                    <a:lnTo>
                      <a:pt x="3537" y="310"/>
                    </a:lnTo>
                    <a:lnTo>
                      <a:pt x="353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2925350" y="563825"/>
                <a:ext cx="5742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18" extrusionOk="0">
                    <a:moveTo>
                      <a:pt x="1" y="0"/>
                    </a:moveTo>
                    <a:lnTo>
                      <a:pt x="1" y="217"/>
                    </a:lnTo>
                    <a:lnTo>
                      <a:pt x="2296" y="217"/>
                    </a:lnTo>
                    <a:lnTo>
                      <a:pt x="229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2909850" y="561875"/>
                <a:ext cx="10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73" extrusionOk="0">
                    <a:moveTo>
                      <a:pt x="109" y="1"/>
                    </a:moveTo>
                    <a:cubicBezTo>
                      <a:pt x="32" y="1"/>
                      <a:pt x="1" y="94"/>
                      <a:pt x="63" y="202"/>
                    </a:cubicBezTo>
                    <a:cubicBezTo>
                      <a:pt x="94" y="280"/>
                      <a:pt x="156" y="326"/>
                      <a:pt x="218" y="373"/>
                    </a:cubicBezTo>
                    <a:cubicBezTo>
                      <a:pt x="264" y="311"/>
                      <a:pt x="326" y="249"/>
                      <a:pt x="373" y="202"/>
                    </a:cubicBezTo>
                    <a:cubicBezTo>
                      <a:pt x="419" y="94"/>
                      <a:pt x="404" y="1"/>
                      <a:pt x="342" y="1"/>
                    </a:cubicBezTo>
                    <a:cubicBezTo>
                      <a:pt x="249" y="1"/>
                      <a:pt x="233" y="109"/>
                      <a:pt x="233" y="109"/>
                    </a:cubicBezTo>
                    <a:cubicBezTo>
                      <a:pt x="233" y="109"/>
                      <a:pt x="187" y="1"/>
                      <a:pt x="109" y="1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2956775" y="564200"/>
                <a:ext cx="157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56" extrusionOk="0">
                    <a:moveTo>
                      <a:pt x="16" y="1"/>
                    </a:moveTo>
                    <a:cubicBezTo>
                      <a:pt x="0" y="1"/>
                      <a:pt x="0" y="32"/>
                      <a:pt x="0" y="32"/>
                    </a:cubicBezTo>
                    <a:cubicBezTo>
                      <a:pt x="0" y="47"/>
                      <a:pt x="16" y="47"/>
                      <a:pt x="16" y="47"/>
                    </a:cubicBezTo>
                    <a:lnTo>
                      <a:pt x="62" y="47"/>
                    </a:lnTo>
                    <a:lnTo>
                      <a:pt x="16" y="1"/>
                    </a:lnTo>
                    <a:close/>
                    <a:moveTo>
                      <a:pt x="62" y="47"/>
                    </a:moveTo>
                    <a:lnTo>
                      <a:pt x="16" y="140"/>
                    </a:lnTo>
                    <a:lnTo>
                      <a:pt x="16" y="156"/>
                    </a:lnTo>
                    <a:lnTo>
                      <a:pt x="62" y="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2958700" y="564200"/>
                <a:ext cx="23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56" extrusionOk="0">
                    <a:moveTo>
                      <a:pt x="63" y="47"/>
                    </a:moveTo>
                    <a:cubicBezTo>
                      <a:pt x="63" y="47"/>
                      <a:pt x="63" y="54"/>
                      <a:pt x="58" y="54"/>
                    </a:cubicBezTo>
                    <a:cubicBezTo>
                      <a:pt x="56" y="54"/>
                      <a:pt x="52" y="52"/>
                      <a:pt x="47" y="47"/>
                    </a:cubicBezTo>
                    <a:close/>
                    <a:moveTo>
                      <a:pt x="63" y="78"/>
                    </a:moveTo>
                    <a:cubicBezTo>
                      <a:pt x="63" y="78"/>
                      <a:pt x="78" y="78"/>
                      <a:pt x="78" y="109"/>
                    </a:cubicBezTo>
                    <a:cubicBezTo>
                      <a:pt x="78" y="120"/>
                      <a:pt x="71" y="131"/>
                      <a:pt x="66" y="131"/>
                    </a:cubicBezTo>
                    <a:cubicBezTo>
                      <a:pt x="64" y="131"/>
                      <a:pt x="63" y="129"/>
                      <a:pt x="63" y="125"/>
                    </a:cubicBezTo>
                    <a:cubicBezTo>
                      <a:pt x="63" y="125"/>
                      <a:pt x="32" y="125"/>
                      <a:pt x="32" y="109"/>
                    </a:cubicBezTo>
                    <a:cubicBezTo>
                      <a:pt x="32" y="109"/>
                      <a:pt x="32" y="78"/>
                      <a:pt x="63" y="78"/>
                    </a:cubicBezTo>
                    <a:close/>
                    <a:moveTo>
                      <a:pt x="63" y="1"/>
                    </a:moveTo>
                    <a:cubicBezTo>
                      <a:pt x="47" y="1"/>
                      <a:pt x="16" y="32"/>
                      <a:pt x="16" y="47"/>
                    </a:cubicBezTo>
                    <a:lnTo>
                      <a:pt x="16" y="63"/>
                    </a:lnTo>
                    <a:cubicBezTo>
                      <a:pt x="1" y="78"/>
                      <a:pt x="1" y="78"/>
                      <a:pt x="1" y="109"/>
                    </a:cubicBezTo>
                    <a:lnTo>
                      <a:pt x="1" y="125"/>
                    </a:lnTo>
                    <a:cubicBezTo>
                      <a:pt x="16" y="140"/>
                      <a:pt x="47" y="156"/>
                      <a:pt x="63" y="156"/>
                    </a:cubicBezTo>
                    <a:cubicBezTo>
                      <a:pt x="78" y="140"/>
                      <a:pt x="94" y="125"/>
                      <a:pt x="94" y="109"/>
                    </a:cubicBezTo>
                    <a:lnTo>
                      <a:pt x="94" y="63"/>
                    </a:lnTo>
                    <a:lnTo>
                      <a:pt x="94" y="47"/>
                    </a:lnTo>
                    <a:cubicBezTo>
                      <a:pt x="94" y="16"/>
                      <a:pt x="78" y="1"/>
                      <a:pt x="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2961800" y="564200"/>
                <a:ext cx="23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56" extrusionOk="0">
                    <a:moveTo>
                      <a:pt x="16" y="1"/>
                    </a:moveTo>
                    <a:cubicBezTo>
                      <a:pt x="1" y="1"/>
                      <a:pt x="1" y="32"/>
                      <a:pt x="1" y="32"/>
                    </a:cubicBezTo>
                    <a:cubicBezTo>
                      <a:pt x="1" y="47"/>
                      <a:pt x="16" y="47"/>
                      <a:pt x="16" y="47"/>
                    </a:cubicBezTo>
                    <a:lnTo>
                      <a:pt x="47" y="47"/>
                    </a:lnTo>
                    <a:lnTo>
                      <a:pt x="32" y="63"/>
                    </a:lnTo>
                    <a:lnTo>
                      <a:pt x="32" y="78"/>
                    </a:lnTo>
                    <a:cubicBezTo>
                      <a:pt x="47" y="78"/>
                      <a:pt x="47" y="78"/>
                      <a:pt x="47" y="109"/>
                    </a:cubicBezTo>
                    <a:lnTo>
                      <a:pt x="47" y="125"/>
                    </a:lnTo>
                    <a:lnTo>
                      <a:pt x="1" y="125"/>
                    </a:lnTo>
                    <a:lnTo>
                      <a:pt x="1" y="140"/>
                    </a:lnTo>
                    <a:cubicBezTo>
                      <a:pt x="16" y="156"/>
                      <a:pt x="16" y="156"/>
                      <a:pt x="32" y="156"/>
                    </a:cubicBezTo>
                    <a:cubicBezTo>
                      <a:pt x="47" y="156"/>
                      <a:pt x="78" y="140"/>
                      <a:pt x="78" y="140"/>
                    </a:cubicBezTo>
                    <a:cubicBezTo>
                      <a:pt x="94" y="125"/>
                      <a:pt x="94" y="125"/>
                      <a:pt x="94" y="109"/>
                    </a:cubicBezTo>
                    <a:cubicBezTo>
                      <a:pt x="94" y="78"/>
                      <a:pt x="78" y="63"/>
                      <a:pt x="78" y="63"/>
                    </a:cubicBezTo>
                    <a:lnTo>
                      <a:pt x="94" y="32"/>
                    </a:lnTo>
                    <a:cubicBezTo>
                      <a:pt x="94" y="1"/>
                      <a:pt x="78" y="1"/>
                      <a:pt x="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2966075" y="564975"/>
                <a:ext cx="157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63" h="110" extrusionOk="0">
                    <a:moveTo>
                      <a:pt x="31" y="1"/>
                    </a:moveTo>
                    <a:lnTo>
                      <a:pt x="0" y="109"/>
                    </a:lnTo>
                    <a:lnTo>
                      <a:pt x="62" y="16"/>
                    </a:lnTo>
                    <a:lnTo>
                      <a:pt x="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2969950" y="564975"/>
                <a:ext cx="4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6" h="125" extrusionOk="0">
                    <a:moveTo>
                      <a:pt x="16" y="1"/>
                    </a:moveTo>
                    <a:lnTo>
                      <a:pt x="0" y="16"/>
                    </a:lnTo>
                    <a:lnTo>
                      <a:pt x="0" y="32"/>
                    </a:lnTo>
                    <a:lnTo>
                      <a:pt x="0" y="125"/>
                    </a:lnTo>
                    <a:cubicBezTo>
                      <a:pt x="16" y="125"/>
                      <a:pt x="16" y="109"/>
                      <a:pt x="16" y="109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2971500" y="564200"/>
                <a:ext cx="2350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56" extrusionOk="0">
                    <a:moveTo>
                      <a:pt x="32" y="1"/>
                    </a:moveTo>
                    <a:cubicBezTo>
                      <a:pt x="16" y="1"/>
                      <a:pt x="1" y="32"/>
                      <a:pt x="1" y="32"/>
                    </a:cubicBezTo>
                    <a:lnTo>
                      <a:pt x="1" y="47"/>
                    </a:lnTo>
                    <a:lnTo>
                      <a:pt x="47" y="47"/>
                    </a:lnTo>
                    <a:lnTo>
                      <a:pt x="47" y="63"/>
                    </a:lnTo>
                    <a:lnTo>
                      <a:pt x="47" y="78"/>
                    </a:lnTo>
                    <a:lnTo>
                      <a:pt x="1" y="140"/>
                    </a:lnTo>
                    <a:lnTo>
                      <a:pt x="1" y="156"/>
                    </a:lnTo>
                    <a:lnTo>
                      <a:pt x="78" y="140"/>
                    </a:lnTo>
                    <a:lnTo>
                      <a:pt x="32" y="140"/>
                    </a:lnTo>
                    <a:lnTo>
                      <a:pt x="63" y="109"/>
                    </a:lnTo>
                    <a:cubicBezTo>
                      <a:pt x="94" y="78"/>
                      <a:pt x="94" y="78"/>
                      <a:pt x="94" y="63"/>
                    </a:cubicBezTo>
                    <a:cubicBezTo>
                      <a:pt x="94" y="47"/>
                      <a:pt x="63" y="32"/>
                      <a:pt x="63" y="32"/>
                    </a:cubicBezTo>
                    <a:cubicBezTo>
                      <a:pt x="47" y="1"/>
                      <a:pt x="47" y="1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2973825" y="564975"/>
                <a:ext cx="27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0" extrusionOk="0">
                    <a:moveTo>
                      <a:pt x="63" y="1"/>
                    </a:moveTo>
                    <a:cubicBezTo>
                      <a:pt x="32" y="1"/>
                      <a:pt x="16" y="1"/>
                      <a:pt x="16" y="16"/>
                    </a:cubicBezTo>
                    <a:cubicBezTo>
                      <a:pt x="1" y="16"/>
                      <a:pt x="1" y="32"/>
                      <a:pt x="1" y="47"/>
                    </a:cubicBezTo>
                    <a:cubicBezTo>
                      <a:pt x="1" y="78"/>
                      <a:pt x="1" y="94"/>
                      <a:pt x="16" y="94"/>
                    </a:cubicBezTo>
                    <a:cubicBezTo>
                      <a:pt x="32" y="109"/>
                      <a:pt x="32" y="109"/>
                      <a:pt x="63" y="109"/>
                    </a:cubicBezTo>
                    <a:cubicBezTo>
                      <a:pt x="78" y="109"/>
                      <a:pt x="94" y="109"/>
                      <a:pt x="94" y="94"/>
                    </a:cubicBezTo>
                    <a:cubicBezTo>
                      <a:pt x="109" y="94"/>
                      <a:pt x="109" y="78"/>
                      <a:pt x="109" y="47"/>
                    </a:cubicBezTo>
                    <a:cubicBezTo>
                      <a:pt x="109" y="32"/>
                      <a:pt x="94" y="32"/>
                      <a:pt x="94" y="16"/>
                    </a:cubicBezTo>
                    <a:cubicBezTo>
                      <a:pt x="78" y="1"/>
                      <a:pt x="78" y="1"/>
                      <a:pt x="63" y="1"/>
                    </a:cubicBezTo>
                    <a:lnTo>
                      <a:pt x="78" y="16"/>
                    </a:lnTo>
                    <a:lnTo>
                      <a:pt x="78" y="47"/>
                    </a:lnTo>
                    <a:cubicBezTo>
                      <a:pt x="78" y="78"/>
                      <a:pt x="78" y="78"/>
                      <a:pt x="63" y="94"/>
                    </a:cubicBezTo>
                    <a:cubicBezTo>
                      <a:pt x="63" y="99"/>
                      <a:pt x="59" y="101"/>
                      <a:pt x="55" y="101"/>
                    </a:cubicBezTo>
                    <a:cubicBezTo>
                      <a:pt x="45" y="101"/>
                      <a:pt x="32" y="94"/>
                      <a:pt x="32" y="94"/>
                    </a:cubicBezTo>
                    <a:lnTo>
                      <a:pt x="32" y="47"/>
                    </a:lnTo>
                    <a:lnTo>
                      <a:pt x="32" y="16"/>
                    </a:lnTo>
                    <a:cubicBezTo>
                      <a:pt x="32" y="1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2977325" y="564975"/>
                <a:ext cx="27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10" extrusionOk="0">
                    <a:moveTo>
                      <a:pt x="16" y="16"/>
                    </a:moveTo>
                    <a:cubicBezTo>
                      <a:pt x="0" y="16"/>
                      <a:pt x="0" y="32"/>
                      <a:pt x="0" y="47"/>
                    </a:cubicBezTo>
                    <a:cubicBezTo>
                      <a:pt x="0" y="78"/>
                      <a:pt x="0" y="94"/>
                      <a:pt x="16" y="94"/>
                    </a:cubicBezTo>
                    <a:lnTo>
                      <a:pt x="16" y="47"/>
                    </a:lnTo>
                    <a:lnTo>
                      <a:pt x="16" y="16"/>
                    </a:lnTo>
                    <a:close/>
                    <a:moveTo>
                      <a:pt x="16" y="94"/>
                    </a:moveTo>
                    <a:cubicBezTo>
                      <a:pt x="16" y="109"/>
                      <a:pt x="31" y="109"/>
                      <a:pt x="31" y="109"/>
                    </a:cubicBezTo>
                    <a:lnTo>
                      <a:pt x="16" y="94"/>
                    </a:lnTo>
                    <a:close/>
                    <a:moveTo>
                      <a:pt x="31" y="1"/>
                    </a:moveTo>
                    <a:cubicBezTo>
                      <a:pt x="31" y="1"/>
                      <a:pt x="16" y="1"/>
                      <a:pt x="16" y="16"/>
                    </a:cubicBezTo>
                    <a:cubicBezTo>
                      <a:pt x="22" y="10"/>
                      <a:pt x="28" y="6"/>
                      <a:pt x="35" y="4"/>
                    </a:cubicBezTo>
                    <a:lnTo>
                      <a:pt x="35" y="4"/>
                    </a:lnTo>
                    <a:lnTo>
                      <a:pt x="47" y="16"/>
                    </a:lnTo>
                    <a:lnTo>
                      <a:pt x="47" y="47"/>
                    </a:lnTo>
                    <a:lnTo>
                      <a:pt x="47" y="94"/>
                    </a:lnTo>
                    <a:cubicBezTo>
                      <a:pt x="47" y="109"/>
                      <a:pt x="31" y="109"/>
                      <a:pt x="31" y="109"/>
                    </a:cubicBezTo>
                    <a:cubicBezTo>
                      <a:pt x="47" y="109"/>
                      <a:pt x="78" y="109"/>
                      <a:pt x="93" y="94"/>
                    </a:cubicBezTo>
                    <a:cubicBezTo>
                      <a:pt x="109" y="94"/>
                      <a:pt x="109" y="78"/>
                      <a:pt x="109" y="47"/>
                    </a:cubicBezTo>
                    <a:cubicBezTo>
                      <a:pt x="109" y="32"/>
                      <a:pt x="93" y="32"/>
                      <a:pt x="93" y="16"/>
                    </a:cubicBezTo>
                    <a:cubicBezTo>
                      <a:pt x="93" y="1"/>
                      <a:pt x="78" y="1"/>
                      <a:pt x="78" y="1"/>
                    </a:cubicBezTo>
                    <a:cubicBezTo>
                      <a:pt x="59" y="1"/>
                      <a:pt x="46" y="1"/>
                      <a:pt x="35" y="4"/>
                    </a:cubicBezTo>
                    <a:lnTo>
                      <a:pt x="35" y="4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2999800" y="590575"/>
                <a:ext cx="96975" cy="96950"/>
              </a:xfrm>
              <a:custGeom>
                <a:avLst/>
                <a:gdLst/>
                <a:ahLst/>
                <a:cxnLst/>
                <a:rect l="l" t="t" r="r" b="b"/>
                <a:pathLst>
                  <a:path w="3879" h="3878" extrusionOk="0">
                    <a:moveTo>
                      <a:pt x="1939" y="16"/>
                    </a:moveTo>
                    <a:cubicBezTo>
                      <a:pt x="3010" y="16"/>
                      <a:pt x="3863" y="869"/>
                      <a:pt x="3863" y="1939"/>
                    </a:cubicBezTo>
                    <a:cubicBezTo>
                      <a:pt x="3863" y="3009"/>
                      <a:pt x="3010" y="3862"/>
                      <a:pt x="1939" y="3862"/>
                    </a:cubicBezTo>
                    <a:cubicBezTo>
                      <a:pt x="885" y="3862"/>
                      <a:pt x="32" y="3009"/>
                      <a:pt x="32" y="1939"/>
                    </a:cubicBezTo>
                    <a:cubicBezTo>
                      <a:pt x="32" y="869"/>
                      <a:pt x="885" y="16"/>
                      <a:pt x="1939" y="16"/>
                    </a:cubicBezTo>
                    <a:close/>
                    <a:moveTo>
                      <a:pt x="1939" y="0"/>
                    </a:moveTo>
                    <a:cubicBezTo>
                      <a:pt x="885" y="0"/>
                      <a:pt x="1" y="869"/>
                      <a:pt x="1" y="1939"/>
                    </a:cubicBezTo>
                    <a:cubicBezTo>
                      <a:pt x="1" y="3009"/>
                      <a:pt x="885" y="3878"/>
                      <a:pt x="1939" y="3878"/>
                    </a:cubicBezTo>
                    <a:cubicBezTo>
                      <a:pt x="3025" y="3878"/>
                      <a:pt x="3878" y="3009"/>
                      <a:pt x="3878" y="1939"/>
                    </a:cubicBezTo>
                    <a:cubicBezTo>
                      <a:pt x="3878" y="869"/>
                      <a:pt x="3010" y="0"/>
                      <a:pt x="19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3009100" y="599875"/>
                <a:ext cx="78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134" extrusionOk="0">
                    <a:moveTo>
                      <a:pt x="1567" y="16"/>
                    </a:moveTo>
                    <a:cubicBezTo>
                      <a:pt x="2420" y="16"/>
                      <a:pt x="3118" y="714"/>
                      <a:pt x="3118" y="1567"/>
                    </a:cubicBezTo>
                    <a:cubicBezTo>
                      <a:pt x="3118" y="2420"/>
                      <a:pt x="2420" y="3118"/>
                      <a:pt x="1567" y="3118"/>
                    </a:cubicBezTo>
                    <a:cubicBezTo>
                      <a:pt x="714" y="3118"/>
                      <a:pt x="16" y="2420"/>
                      <a:pt x="16" y="1567"/>
                    </a:cubicBezTo>
                    <a:cubicBezTo>
                      <a:pt x="16" y="714"/>
                      <a:pt x="714" y="16"/>
                      <a:pt x="1567" y="16"/>
                    </a:cubicBezTo>
                    <a:close/>
                    <a:moveTo>
                      <a:pt x="1567" y="0"/>
                    </a:moveTo>
                    <a:cubicBezTo>
                      <a:pt x="699" y="0"/>
                      <a:pt x="1" y="698"/>
                      <a:pt x="1" y="1567"/>
                    </a:cubicBezTo>
                    <a:cubicBezTo>
                      <a:pt x="1" y="2435"/>
                      <a:pt x="699" y="3133"/>
                      <a:pt x="1567" y="3133"/>
                    </a:cubicBezTo>
                    <a:cubicBezTo>
                      <a:pt x="2451" y="3133"/>
                      <a:pt x="3149" y="2435"/>
                      <a:pt x="3149" y="1567"/>
                    </a:cubicBezTo>
                    <a:cubicBezTo>
                      <a:pt x="3149" y="698"/>
                      <a:pt x="2451" y="0"/>
                      <a:pt x="15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2995150" y="638250"/>
                <a:ext cx="106650" cy="800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32" extrusionOk="0">
                    <a:moveTo>
                      <a:pt x="1" y="1"/>
                    </a:moveTo>
                    <a:lnTo>
                      <a:pt x="1" y="32"/>
                    </a:lnTo>
                    <a:lnTo>
                      <a:pt x="4266" y="32"/>
                    </a:lnTo>
                    <a:lnTo>
                      <a:pt x="42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3048275" y="585525"/>
                <a:ext cx="400" cy="106650"/>
              </a:xfrm>
              <a:custGeom>
                <a:avLst/>
                <a:gdLst/>
                <a:ahLst/>
                <a:cxnLst/>
                <a:rect l="l" t="t" r="r" b="b"/>
                <a:pathLst>
                  <a:path w="16" h="4266" extrusionOk="0">
                    <a:moveTo>
                      <a:pt x="0" y="1"/>
                    </a:moveTo>
                    <a:lnTo>
                      <a:pt x="0" y="4266"/>
                    </a:lnTo>
                    <a:lnTo>
                      <a:pt x="16" y="4266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2916450" y="681050"/>
                <a:ext cx="66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264" h="341" extrusionOk="0">
                    <a:moveTo>
                      <a:pt x="152" y="0"/>
                    </a:moveTo>
                    <a:cubicBezTo>
                      <a:pt x="113" y="0"/>
                      <a:pt x="74" y="33"/>
                      <a:pt x="62" y="57"/>
                    </a:cubicBezTo>
                    <a:lnTo>
                      <a:pt x="31" y="212"/>
                    </a:lnTo>
                    <a:cubicBezTo>
                      <a:pt x="0" y="259"/>
                      <a:pt x="47" y="321"/>
                      <a:pt x="78" y="336"/>
                    </a:cubicBezTo>
                    <a:cubicBezTo>
                      <a:pt x="89" y="339"/>
                      <a:pt x="99" y="340"/>
                      <a:pt x="109" y="340"/>
                    </a:cubicBezTo>
                    <a:cubicBezTo>
                      <a:pt x="155" y="340"/>
                      <a:pt x="189" y="312"/>
                      <a:pt x="202" y="274"/>
                    </a:cubicBezTo>
                    <a:lnTo>
                      <a:pt x="233" y="119"/>
                    </a:lnTo>
                    <a:cubicBezTo>
                      <a:pt x="264" y="88"/>
                      <a:pt x="217" y="26"/>
                      <a:pt x="186" y="10"/>
                    </a:cubicBezTo>
                    <a:cubicBezTo>
                      <a:pt x="175" y="3"/>
                      <a:pt x="164" y="0"/>
                      <a:pt x="15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2966450" y="687500"/>
                <a:ext cx="430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342" extrusionOk="0">
                    <a:moveTo>
                      <a:pt x="78" y="1"/>
                    </a:moveTo>
                    <a:cubicBezTo>
                      <a:pt x="47" y="1"/>
                      <a:pt x="1" y="32"/>
                      <a:pt x="1" y="94"/>
                    </a:cubicBezTo>
                    <a:lnTo>
                      <a:pt x="1" y="264"/>
                    </a:lnTo>
                    <a:cubicBezTo>
                      <a:pt x="1" y="311"/>
                      <a:pt x="47" y="342"/>
                      <a:pt x="94" y="342"/>
                    </a:cubicBezTo>
                    <a:cubicBezTo>
                      <a:pt x="140" y="342"/>
                      <a:pt x="172" y="311"/>
                      <a:pt x="172" y="249"/>
                    </a:cubicBezTo>
                    <a:lnTo>
                      <a:pt x="172" y="78"/>
                    </a:lnTo>
                    <a:cubicBezTo>
                      <a:pt x="172" y="32"/>
                      <a:pt x="140" y="1"/>
                      <a:pt x="78" y="1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2926900" y="668250"/>
                <a:ext cx="625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3" extrusionOk="0">
                    <a:moveTo>
                      <a:pt x="162" y="0"/>
                    </a:moveTo>
                    <a:cubicBezTo>
                      <a:pt x="145" y="0"/>
                      <a:pt x="129" y="4"/>
                      <a:pt x="109" y="11"/>
                    </a:cubicBezTo>
                    <a:lnTo>
                      <a:pt x="32" y="73"/>
                    </a:lnTo>
                    <a:cubicBezTo>
                      <a:pt x="1" y="104"/>
                      <a:pt x="1" y="150"/>
                      <a:pt x="16" y="181"/>
                    </a:cubicBezTo>
                    <a:cubicBezTo>
                      <a:pt x="26" y="218"/>
                      <a:pt x="51" y="233"/>
                      <a:pt x="76" y="233"/>
                    </a:cubicBezTo>
                    <a:cubicBezTo>
                      <a:pt x="94" y="233"/>
                      <a:pt x="112" y="225"/>
                      <a:pt x="125" y="212"/>
                    </a:cubicBezTo>
                    <a:lnTo>
                      <a:pt x="203" y="150"/>
                    </a:lnTo>
                    <a:cubicBezTo>
                      <a:pt x="249" y="104"/>
                      <a:pt x="249" y="73"/>
                      <a:pt x="234" y="26"/>
                    </a:cubicBezTo>
                    <a:cubicBezTo>
                      <a:pt x="206" y="8"/>
                      <a:pt x="184" y="0"/>
                      <a:pt x="162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2923425" y="705075"/>
                <a:ext cx="6225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39" extrusionOk="0">
                    <a:moveTo>
                      <a:pt x="83" y="1"/>
                    </a:moveTo>
                    <a:cubicBezTo>
                      <a:pt x="67" y="1"/>
                      <a:pt x="51" y="5"/>
                      <a:pt x="31" y="11"/>
                    </a:cubicBezTo>
                    <a:cubicBezTo>
                      <a:pt x="0" y="58"/>
                      <a:pt x="0" y="89"/>
                      <a:pt x="16" y="135"/>
                    </a:cubicBezTo>
                    <a:lnTo>
                      <a:pt x="78" y="213"/>
                    </a:lnTo>
                    <a:cubicBezTo>
                      <a:pt x="96" y="231"/>
                      <a:pt x="120" y="238"/>
                      <a:pt x="142" y="238"/>
                    </a:cubicBezTo>
                    <a:cubicBezTo>
                      <a:pt x="158" y="238"/>
                      <a:pt x="174" y="235"/>
                      <a:pt x="186" y="228"/>
                    </a:cubicBezTo>
                    <a:cubicBezTo>
                      <a:pt x="233" y="213"/>
                      <a:pt x="248" y="151"/>
                      <a:pt x="217" y="104"/>
                    </a:cubicBezTo>
                    <a:lnTo>
                      <a:pt x="155" y="27"/>
                    </a:lnTo>
                    <a:cubicBezTo>
                      <a:pt x="128" y="8"/>
                      <a:pt x="106" y="1"/>
                      <a:pt x="83" y="1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2962575" y="677425"/>
                <a:ext cx="585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9" extrusionOk="0">
                    <a:moveTo>
                      <a:pt x="63" y="0"/>
                    </a:moveTo>
                    <a:cubicBezTo>
                      <a:pt x="16" y="16"/>
                      <a:pt x="1" y="62"/>
                      <a:pt x="16" y="109"/>
                    </a:cubicBezTo>
                    <a:lnTo>
                      <a:pt x="63" y="186"/>
                    </a:lnTo>
                    <a:cubicBezTo>
                      <a:pt x="74" y="221"/>
                      <a:pt x="112" y="239"/>
                      <a:pt x="144" y="239"/>
                    </a:cubicBezTo>
                    <a:cubicBezTo>
                      <a:pt x="154" y="239"/>
                      <a:pt x="164" y="237"/>
                      <a:pt x="171" y="233"/>
                    </a:cubicBezTo>
                    <a:cubicBezTo>
                      <a:pt x="218" y="202"/>
                      <a:pt x="233" y="155"/>
                      <a:pt x="218" y="109"/>
                    </a:cubicBezTo>
                    <a:lnTo>
                      <a:pt x="171" y="31"/>
                    </a:lnTo>
                    <a:cubicBezTo>
                      <a:pt x="156" y="0"/>
                      <a:pt x="94" y="0"/>
                      <a:pt x="63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2947075" y="713000"/>
                <a:ext cx="740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86" extrusionOk="0">
                    <a:moveTo>
                      <a:pt x="194" y="0"/>
                    </a:moveTo>
                    <a:cubicBezTo>
                      <a:pt x="187" y="0"/>
                      <a:pt x="179" y="1"/>
                      <a:pt x="171" y="4"/>
                    </a:cubicBezTo>
                    <a:lnTo>
                      <a:pt x="78" y="20"/>
                    </a:lnTo>
                    <a:cubicBezTo>
                      <a:pt x="47" y="51"/>
                      <a:pt x="0" y="82"/>
                      <a:pt x="16" y="128"/>
                    </a:cubicBezTo>
                    <a:cubicBezTo>
                      <a:pt x="16" y="152"/>
                      <a:pt x="43" y="185"/>
                      <a:pt x="84" y="185"/>
                    </a:cubicBezTo>
                    <a:cubicBezTo>
                      <a:pt x="97" y="185"/>
                      <a:pt x="110" y="182"/>
                      <a:pt x="124" y="175"/>
                    </a:cubicBezTo>
                    <a:lnTo>
                      <a:pt x="218" y="159"/>
                    </a:lnTo>
                    <a:cubicBezTo>
                      <a:pt x="249" y="144"/>
                      <a:pt x="295" y="97"/>
                      <a:pt x="280" y="66"/>
                    </a:cubicBezTo>
                    <a:cubicBezTo>
                      <a:pt x="254" y="28"/>
                      <a:pt x="229" y="0"/>
                      <a:pt x="194" y="0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2916050" y="665950"/>
                <a:ext cx="55875" cy="5050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2020" extrusionOk="0">
                    <a:moveTo>
                      <a:pt x="1104" y="1"/>
                    </a:moveTo>
                    <a:cubicBezTo>
                      <a:pt x="671" y="1"/>
                      <a:pt x="268" y="288"/>
                      <a:pt x="140" y="723"/>
                    </a:cubicBezTo>
                    <a:cubicBezTo>
                      <a:pt x="1" y="1281"/>
                      <a:pt x="311" y="1824"/>
                      <a:pt x="838" y="1979"/>
                    </a:cubicBezTo>
                    <a:cubicBezTo>
                      <a:pt x="930" y="2006"/>
                      <a:pt x="1023" y="2019"/>
                      <a:pt x="1114" y="2019"/>
                    </a:cubicBezTo>
                    <a:cubicBezTo>
                      <a:pt x="1548" y="2019"/>
                      <a:pt x="1951" y="1730"/>
                      <a:pt x="2079" y="1281"/>
                    </a:cubicBezTo>
                    <a:cubicBezTo>
                      <a:pt x="2234" y="739"/>
                      <a:pt x="1924" y="196"/>
                      <a:pt x="1381" y="41"/>
                    </a:cubicBezTo>
                    <a:cubicBezTo>
                      <a:pt x="1289" y="13"/>
                      <a:pt x="1196" y="1"/>
                      <a:pt x="1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2938550" y="674325"/>
                <a:ext cx="70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364" extrusionOk="0">
                    <a:moveTo>
                      <a:pt x="248" y="0"/>
                    </a:moveTo>
                    <a:lnTo>
                      <a:pt x="248" y="0"/>
                    </a:lnTo>
                    <a:cubicBezTo>
                      <a:pt x="264" y="47"/>
                      <a:pt x="264" y="78"/>
                      <a:pt x="279" y="140"/>
                    </a:cubicBezTo>
                    <a:cubicBezTo>
                      <a:pt x="279" y="93"/>
                      <a:pt x="264" y="47"/>
                      <a:pt x="248" y="0"/>
                    </a:cubicBezTo>
                    <a:close/>
                    <a:moveTo>
                      <a:pt x="279" y="140"/>
                    </a:moveTo>
                    <a:lnTo>
                      <a:pt x="279" y="140"/>
                    </a:lnTo>
                    <a:cubicBezTo>
                      <a:pt x="279" y="155"/>
                      <a:pt x="264" y="171"/>
                      <a:pt x="264" y="202"/>
                    </a:cubicBezTo>
                    <a:lnTo>
                      <a:pt x="248" y="217"/>
                    </a:lnTo>
                    <a:lnTo>
                      <a:pt x="217" y="233"/>
                    </a:lnTo>
                    <a:cubicBezTo>
                      <a:pt x="217" y="248"/>
                      <a:pt x="202" y="248"/>
                      <a:pt x="186" y="279"/>
                    </a:cubicBezTo>
                    <a:cubicBezTo>
                      <a:pt x="171" y="295"/>
                      <a:pt x="155" y="310"/>
                      <a:pt x="124" y="310"/>
                    </a:cubicBezTo>
                    <a:cubicBezTo>
                      <a:pt x="93" y="326"/>
                      <a:pt x="31" y="326"/>
                      <a:pt x="0" y="326"/>
                    </a:cubicBezTo>
                    <a:cubicBezTo>
                      <a:pt x="23" y="349"/>
                      <a:pt x="62" y="363"/>
                      <a:pt x="94" y="363"/>
                    </a:cubicBezTo>
                    <a:cubicBezTo>
                      <a:pt x="105" y="363"/>
                      <a:pt x="116" y="361"/>
                      <a:pt x="124" y="357"/>
                    </a:cubicBezTo>
                    <a:cubicBezTo>
                      <a:pt x="171" y="357"/>
                      <a:pt x="217" y="310"/>
                      <a:pt x="248" y="279"/>
                    </a:cubicBezTo>
                    <a:cubicBezTo>
                      <a:pt x="264" y="233"/>
                      <a:pt x="279" y="202"/>
                      <a:pt x="279" y="1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2936600" y="673550"/>
                <a:ext cx="622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9" extrusionOk="0">
                    <a:moveTo>
                      <a:pt x="140" y="0"/>
                    </a:moveTo>
                    <a:cubicBezTo>
                      <a:pt x="109" y="0"/>
                      <a:pt x="78" y="16"/>
                      <a:pt x="47" y="47"/>
                    </a:cubicBezTo>
                    <a:cubicBezTo>
                      <a:pt x="32" y="62"/>
                      <a:pt x="16" y="109"/>
                      <a:pt x="16" y="155"/>
                    </a:cubicBezTo>
                    <a:cubicBezTo>
                      <a:pt x="1" y="186"/>
                      <a:pt x="16" y="233"/>
                      <a:pt x="32" y="248"/>
                    </a:cubicBezTo>
                    <a:cubicBezTo>
                      <a:pt x="32" y="186"/>
                      <a:pt x="47" y="124"/>
                      <a:pt x="94" y="93"/>
                    </a:cubicBezTo>
                    <a:cubicBezTo>
                      <a:pt x="109" y="47"/>
                      <a:pt x="125" y="47"/>
                      <a:pt x="140" y="31"/>
                    </a:cubicBezTo>
                    <a:cubicBezTo>
                      <a:pt x="187" y="16"/>
                      <a:pt x="202" y="16"/>
                      <a:pt x="249" y="16"/>
                    </a:cubicBezTo>
                    <a:cubicBezTo>
                      <a:pt x="218" y="0"/>
                      <a:pt x="187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2935050" y="699125"/>
                <a:ext cx="4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254" extrusionOk="0">
                    <a:moveTo>
                      <a:pt x="140" y="1"/>
                    </a:moveTo>
                    <a:lnTo>
                      <a:pt x="140" y="1"/>
                    </a:lnTo>
                    <a:cubicBezTo>
                      <a:pt x="156" y="16"/>
                      <a:pt x="156" y="63"/>
                      <a:pt x="156" y="78"/>
                    </a:cubicBezTo>
                    <a:cubicBezTo>
                      <a:pt x="156" y="94"/>
                      <a:pt x="156" y="140"/>
                      <a:pt x="140" y="156"/>
                    </a:cubicBezTo>
                    <a:lnTo>
                      <a:pt x="78" y="218"/>
                    </a:lnTo>
                    <a:cubicBezTo>
                      <a:pt x="63" y="234"/>
                      <a:pt x="16" y="249"/>
                      <a:pt x="1" y="249"/>
                    </a:cubicBezTo>
                    <a:cubicBezTo>
                      <a:pt x="14" y="252"/>
                      <a:pt x="27" y="253"/>
                      <a:pt x="40" y="253"/>
                    </a:cubicBezTo>
                    <a:cubicBezTo>
                      <a:pt x="103" y="253"/>
                      <a:pt x="158" y="223"/>
                      <a:pt x="171" y="172"/>
                    </a:cubicBezTo>
                    <a:cubicBezTo>
                      <a:pt x="187" y="140"/>
                      <a:pt x="187" y="109"/>
                      <a:pt x="187" y="78"/>
                    </a:cubicBezTo>
                    <a:cubicBezTo>
                      <a:pt x="171" y="63"/>
                      <a:pt x="156" y="16"/>
                      <a:pt x="140" y="1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2934675" y="699125"/>
                <a:ext cx="31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88" extrusionOk="0">
                    <a:moveTo>
                      <a:pt x="47" y="1"/>
                    </a:moveTo>
                    <a:lnTo>
                      <a:pt x="0" y="63"/>
                    </a:lnTo>
                    <a:lnTo>
                      <a:pt x="0" y="140"/>
                    </a:lnTo>
                    <a:cubicBezTo>
                      <a:pt x="0" y="156"/>
                      <a:pt x="16" y="172"/>
                      <a:pt x="31" y="187"/>
                    </a:cubicBezTo>
                    <a:cubicBezTo>
                      <a:pt x="16" y="156"/>
                      <a:pt x="16" y="109"/>
                      <a:pt x="47" y="63"/>
                    </a:cubicBezTo>
                    <a:cubicBezTo>
                      <a:pt x="47" y="32"/>
                      <a:pt x="47" y="16"/>
                      <a:pt x="78" y="16"/>
                    </a:cubicBezTo>
                    <a:cubicBezTo>
                      <a:pt x="93" y="16"/>
                      <a:pt x="109" y="1"/>
                      <a:pt x="124" y="1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2926125" y="698750"/>
                <a:ext cx="390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78" extrusionOk="0">
                    <a:moveTo>
                      <a:pt x="78" y="0"/>
                    </a:moveTo>
                    <a:cubicBezTo>
                      <a:pt x="78" y="16"/>
                      <a:pt x="109" y="31"/>
                      <a:pt x="78" y="31"/>
                    </a:cubicBezTo>
                    <a:lnTo>
                      <a:pt x="78" y="93"/>
                    </a:lnTo>
                    <a:cubicBezTo>
                      <a:pt x="78" y="109"/>
                      <a:pt x="78" y="109"/>
                      <a:pt x="63" y="124"/>
                    </a:cubicBezTo>
                    <a:cubicBezTo>
                      <a:pt x="47" y="155"/>
                      <a:pt x="32" y="171"/>
                      <a:pt x="1" y="171"/>
                    </a:cubicBezTo>
                    <a:cubicBezTo>
                      <a:pt x="16" y="176"/>
                      <a:pt x="28" y="178"/>
                      <a:pt x="38" y="178"/>
                    </a:cubicBezTo>
                    <a:cubicBezTo>
                      <a:pt x="58" y="178"/>
                      <a:pt x="68" y="171"/>
                      <a:pt x="78" y="171"/>
                    </a:cubicBezTo>
                    <a:cubicBezTo>
                      <a:pt x="125" y="155"/>
                      <a:pt x="140" y="124"/>
                      <a:pt x="140" y="109"/>
                    </a:cubicBezTo>
                    <a:cubicBezTo>
                      <a:pt x="156" y="93"/>
                      <a:pt x="156" y="47"/>
                      <a:pt x="140" y="31"/>
                    </a:cubicBezTo>
                    <a:cubicBezTo>
                      <a:pt x="125" y="16"/>
                      <a:pt x="109" y="0"/>
                      <a:pt x="78" y="0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2924975" y="699125"/>
                <a:ext cx="2725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10" extrusionOk="0">
                    <a:moveTo>
                      <a:pt x="47" y="1"/>
                    </a:moveTo>
                    <a:cubicBezTo>
                      <a:pt x="31" y="1"/>
                      <a:pt x="16" y="16"/>
                      <a:pt x="16" y="32"/>
                    </a:cubicBezTo>
                    <a:cubicBezTo>
                      <a:pt x="0" y="63"/>
                      <a:pt x="0" y="78"/>
                      <a:pt x="16" y="94"/>
                    </a:cubicBezTo>
                    <a:cubicBezTo>
                      <a:pt x="16" y="94"/>
                      <a:pt x="31" y="109"/>
                      <a:pt x="47" y="109"/>
                    </a:cubicBezTo>
                    <a:lnTo>
                      <a:pt x="47" y="78"/>
                    </a:lnTo>
                    <a:lnTo>
                      <a:pt x="47" y="32"/>
                    </a:lnTo>
                    <a:lnTo>
                      <a:pt x="78" y="16"/>
                    </a:lnTo>
                    <a:cubicBezTo>
                      <a:pt x="93" y="16"/>
                      <a:pt x="93" y="16"/>
                      <a:pt x="109" y="1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2950575" y="675475"/>
                <a:ext cx="427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49" extrusionOk="0">
                    <a:moveTo>
                      <a:pt x="155" y="1"/>
                    </a:moveTo>
                    <a:cubicBezTo>
                      <a:pt x="155" y="16"/>
                      <a:pt x="140" y="32"/>
                      <a:pt x="140" y="32"/>
                    </a:cubicBezTo>
                    <a:cubicBezTo>
                      <a:pt x="109" y="47"/>
                      <a:pt x="109" y="78"/>
                      <a:pt x="93" y="78"/>
                    </a:cubicBezTo>
                    <a:cubicBezTo>
                      <a:pt x="93" y="94"/>
                      <a:pt x="78" y="94"/>
                      <a:pt x="62" y="94"/>
                    </a:cubicBezTo>
                    <a:lnTo>
                      <a:pt x="0" y="94"/>
                    </a:lnTo>
                    <a:cubicBezTo>
                      <a:pt x="16" y="109"/>
                      <a:pt x="31" y="125"/>
                      <a:pt x="62" y="125"/>
                    </a:cubicBezTo>
                    <a:cubicBezTo>
                      <a:pt x="70" y="140"/>
                      <a:pt x="81" y="148"/>
                      <a:pt x="95" y="148"/>
                    </a:cubicBezTo>
                    <a:cubicBezTo>
                      <a:pt x="109" y="148"/>
                      <a:pt x="124" y="140"/>
                      <a:pt x="140" y="125"/>
                    </a:cubicBezTo>
                    <a:cubicBezTo>
                      <a:pt x="155" y="125"/>
                      <a:pt x="171" y="94"/>
                      <a:pt x="171" y="78"/>
                    </a:cubicBezTo>
                    <a:cubicBezTo>
                      <a:pt x="171" y="32"/>
                      <a:pt x="171" y="16"/>
                      <a:pt x="155" y="1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2950575" y="674425"/>
                <a:ext cx="3125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21" extrusionOk="0">
                    <a:moveTo>
                      <a:pt x="68" y="0"/>
                    </a:moveTo>
                    <a:cubicBezTo>
                      <a:pt x="58" y="0"/>
                      <a:pt x="47" y="4"/>
                      <a:pt x="31" y="12"/>
                    </a:cubicBezTo>
                    <a:cubicBezTo>
                      <a:pt x="16" y="12"/>
                      <a:pt x="0" y="43"/>
                      <a:pt x="0" y="58"/>
                    </a:cubicBezTo>
                    <a:cubicBezTo>
                      <a:pt x="0" y="74"/>
                      <a:pt x="0" y="89"/>
                      <a:pt x="16" y="120"/>
                    </a:cubicBezTo>
                    <a:cubicBezTo>
                      <a:pt x="16" y="89"/>
                      <a:pt x="16" y="74"/>
                      <a:pt x="47" y="74"/>
                    </a:cubicBezTo>
                    <a:lnTo>
                      <a:pt x="78" y="58"/>
                    </a:lnTo>
                    <a:lnTo>
                      <a:pt x="124" y="58"/>
                    </a:lnTo>
                    <a:cubicBezTo>
                      <a:pt x="124" y="27"/>
                      <a:pt x="109" y="12"/>
                      <a:pt x="93" y="12"/>
                    </a:cubicBezTo>
                    <a:cubicBezTo>
                      <a:pt x="85" y="4"/>
                      <a:pt x="78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2944350" y="686300"/>
                <a:ext cx="1167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37" extrusionOk="0">
                    <a:moveTo>
                      <a:pt x="229" y="0"/>
                    </a:moveTo>
                    <a:cubicBezTo>
                      <a:pt x="221" y="0"/>
                      <a:pt x="212" y="1"/>
                      <a:pt x="202" y="2"/>
                    </a:cubicBezTo>
                    <a:cubicBezTo>
                      <a:pt x="94" y="33"/>
                      <a:pt x="1" y="126"/>
                      <a:pt x="16" y="235"/>
                    </a:cubicBezTo>
                    <a:cubicBezTo>
                      <a:pt x="16" y="359"/>
                      <a:pt x="109" y="436"/>
                      <a:pt x="249" y="436"/>
                    </a:cubicBezTo>
                    <a:cubicBezTo>
                      <a:pt x="358" y="421"/>
                      <a:pt x="466" y="312"/>
                      <a:pt x="435" y="204"/>
                    </a:cubicBezTo>
                    <a:cubicBezTo>
                      <a:pt x="421" y="89"/>
                      <a:pt x="340" y="0"/>
                      <a:pt x="2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2943575" y="685575"/>
                <a:ext cx="11675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50" extrusionOk="0">
                    <a:moveTo>
                      <a:pt x="263" y="0"/>
                    </a:moveTo>
                    <a:cubicBezTo>
                      <a:pt x="237" y="0"/>
                      <a:pt x="211" y="5"/>
                      <a:pt x="187" y="16"/>
                    </a:cubicBezTo>
                    <a:cubicBezTo>
                      <a:pt x="63" y="62"/>
                      <a:pt x="1" y="186"/>
                      <a:pt x="47" y="310"/>
                    </a:cubicBezTo>
                    <a:cubicBezTo>
                      <a:pt x="63" y="357"/>
                      <a:pt x="125" y="419"/>
                      <a:pt x="187" y="450"/>
                    </a:cubicBezTo>
                    <a:cubicBezTo>
                      <a:pt x="109" y="357"/>
                      <a:pt x="78" y="248"/>
                      <a:pt x="156" y="155"/>
                    </a:cubicBezTo>
                    <a:cubicBezTo>
                      <a:pt x="202" y="109"/>
                      <a:pt x="233" y="93"/>
                      <a:pt x="296" y="93"/>
                    </a:cubicBezTo>
                    <a:cubicBezTo>
                      <a:pt x="358" y="93"/>
                      <a:pt x="435" y="109"/>
                      <a:pt x="466" y="155"/>
                    </a:cubicBezTo>
                    <a:cubicBezTo>
                      <a:pt x="442" y="59"/>
                      <a:pt x="353" y="0"/>
                      <a:pt x="2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2948225" y="688275"/>
                <a:ext cx="97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457" extrusionOk="0">
                    <a:moveTo>
                      <a:pt x="342" y="1"/>
                    </a:moveTo>
                    <a:cubicBezTo>
                      <a:pt x="358" y="63"/>
                      <a:pt x="358" y="125"/>
                      <a:pt x="342" y="156"/>
                    </a:cubicBezTo>
                    <a:cubicBezTo>
                      <a:pt x="342" y="187"/>
                      <a:pt x="342" y="218"/>
                      <a:pt x="327" y="233"/>
                    </a:cubicBezTo>
                    <a:cubicBezTo>
                      <a:pt x="327" y="264"/>
                      <a:pt x="311" y="264"/>
                      <a:pt x="311" y="280"/>
                    </a:cubicBezTo>
                    <a:cubicBezTo>
                      <a:pt x="311" y="295"/>
                      <a:pt x="280" y="295"/>
                      <a:pt x="280" y="311"/>
                    </a:cubicBezTo>
                    <a:lnTo>
                      <a:pt x="218" y="373"/>
                    </a:lnTo>
                    <a:cubicBezTo>
                      <a:pt x="203" y="373"/>
                      <a:pt x="203" y="388"/>
                      <a:pt x="187" y="388"/>
                    </a:cubicBezTo>
                    <a:cubicBezTo>
                      <a:pt x="172" y="388"/>
                      <a:pt x="172" y="419"/>
                      <a:pt x="156" y="419"/>
                    </a:cubicBezTo>
                    <a:cubicBezTo>
                      <a:pt x="110" y="435"/>
                      <a:pt x="47" y="435"/>
                      <a:pt x="1" y="435"/>
                    </a:cubicBezTo>
                    <a:cubicBezTo>
                      <a:pt x="34" y="446"/>
                      <a:pt x="75" y="457"/>
                      <a:pt x="117" y="457"/>
                    </a:cubicBezTo>
                    <a:cubicBezTo>
                      <a:pt x="135" y="457"/>
                      <a:pt x="153" y="455"/>
                      <a:pt x="172" y="450"/>
                    </a:cubicBezTo>
                    <a:cubicBezTo>
                      <a:pt x="218" y="435"/>
                      <a:pt x="280" y="419"/>
                      <a:pt x="327" y="357"/>
                    </a:cubicBezTo>
                    <a:cubicBezTo>
                      <a:pt x="358" y="295"/>
                      <a:pt x="389" y="233"/>
                      <a:pt x="389" y="187"/>
                    </a:cubicBezTo>
                    <a:cubicBezTo>
                      <a:pt x="389" y="125"/>
                      <a:pt x="389" y="63"/>
                      <a:pt x="342" y="1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2960250" y="683525"/>
                <a:ext cx="43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64" extrusionOk="0">
                    <a:moveTo>
                      <a:pt x="96" y="0"/>
                    </a:moveTo>
                    <a:cubicBezTo>
                      <a:pt x="90" y="0"/>
                      <a:pt x="84" y="2"/>
                      <a:pt x="78" y="5"/>
                    </a:cubicBezTo>
                    <a:cubicBezTo>
                      <a:pt x="32" y="20"/>
                      <a:pt x="1" y="67"/>
                      <a:pt x="16" y="98"/>
                    </a:cubicBezTo>
                    <a:cubicBezTo>
                      <a:pt x="29" y="136"/>
                      <a:pt x="63" y="164"/>
                      <a:pt x="92" y="164"/>
                    </a:cubicBezTo>
                    <a:cubicBezTo>
                      <a:pt x="98" y="164"/>
                      <a:pt x="104" y="162"/>
                      <a:pt x="109" y="160"/>
                    </a:cubicBezTo>
                    <a:cubicBezTo>
                      <a:pt x="156" y="144"/>
                      <a:pt x="171" y="98"/>
                      <a:pt x="171" y="67"/>
                    </a:cubicBezTo>
                    <a:cubicBezTo>
                      <a:pt x="159" y="28"/>
                      <a:pt x="125" y="0"/>
                      <a:pt x="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2960250" y="683475"/>
                <a:ext cx="4300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62" extrusionOk="0">
                    <a:moveTo>
                      <a:pt x="106" y="0"/>
                    </a:moveTo>
                    <a:cubicBezTo>
                      <a:pt x="96" y="0"/>
                      <a:pt x="87" y="2"/>
                      <a:pt x="78" y="7"/>
                    </a:cubicBezTo>
                    <a:cubicBezTo>
                      <a:pt x="32" y="22"/>
                      <a:pt x="1" y="53"/>
                      <a:pt x="16" y="100"/>
                    </a:cubicBezTo>
                    <a:cubicBezTo>
                      <a:pt x="16" y="146"/>
                      <a:pt x="63" y="162"/>
                      <a:pt x="78" y="162"/>
                    </a:cubicBezTo>
                    <a:lnTo>
                      <a:pt x="32" y="115"/>
                    </a:lnTo>
                    <a:cubicBezTo>
                      <a:pt x="32" y="84"/>
                      <a:pt x="78" y="38"/>
                      <a:pt x="109" y="22"/>
                    </a:cubicBezTo>
                    <a:cubicBezTo>
                      <a:pt x="140" y="22"/>
                      <a:pt x="156" y="22"/>
                      <a:pt x="171" y="38"/>
                    </a:cubicBezTo>
                    <a:cubicBezTo>
                      <a:pt x="160" y="15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2962975" y="684025"/>
                <a:ext cx="27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109" h="156" extrusionOk="0">
                    <a:moveTo>
                      <a:pt x="78" y="0"/>
                    </a:moveTo>
                    <a:cubicBezTo>
                      <a:pt x="109" y="47"/>
                      <a:pt x="109" y="78"/>
                      <a:pt x="109" y="93"/>
                    </a:cubicBezTo>
                    <a:lnTo>
                      <a:pt x="109" y="62"/>
                    </a:lnTo>
                    <a:cubicBezTo>
                      <a:pt x="109" y="47"/>
                      <a:pt x="109" y="16"/>
                      <a:pt x="78" y="0"/>
                    </a:cubicBezTo>
                    <a:close/>
                    <a:moveTo>
                      <a:pt x="109" y="93"/>
                    </a:moveTo>
                    <a:lnTo>
                      <a:pt x="62" y="140"/>
                    </a:lnTo>
                    <a:cubicBezTo>
                      <a:pt x="47" y="155"/>
                      <a:pt x="31" y="155"/>
                      <a:pt x="0" y="155"/>
                    </a:cubicBezTo>
                    <a:lnTo>
                      <a:pt x="62" y="155"/>
                    </a:lnTo>
                    <a:cubicBezTo>
                      <a:pt x="78" y="155"/>
                      <a:pt x="109" y="140"/>
                      <a:pt x="109" y="124"/>
                    </a:cubicBezTo>
                    <a:lnTo>
                      <a:pt x="109" y="9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2952900" y="700375"/>
                <a:ext cx="62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41" extrusionOk="0">
                    <a:moveTo>
                      <a:pt x="132" y="0"/>
                    </a:moveTo>
                    <a:cubicBezTo>
                      <a:pt x="113" y="0"/>
                      <a:pt x="95" y="4"/>
                      <a:pt x="78" y="13"/>
                    </a:cubicBezTo>
                    <a:cubicBezTo>
                      <a:pt x="16" y="28"/>
                      <a:pt x="0" y="106"/>
                      <a:pt x="16" y="168"/>
                    </a:cubicBezTo>
                    <a:cubicBezTo>
                      <a:pt x="45" y="216"/>
                      <a:pt x="80" y="241"/>
                      <a:pt x="113" y="241"/>
                    </a:cubicBezTo>
                    <a:cubicBezTo>
                      <a:pt x="134" y="241"/>
                      <a:pt x="153" y="232"/>
                      <a:pt x="171" y="215"/>
                    </a:cubicBezTo>
                    <a:cubicBezTo>
                      <a:pt x="233" y="199"/>
                      <a:pt x="248" y="122"/>
                      <a:pt x="233" y="59"/>
                    </a:cubicBezTo>
                    <a:cubicBezTo>
                      <a:pt x="222" y="26"/>
                      <a:pt x="178" y="0"/>
                      <a:pt x="1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2952500" y="700250"/>
                <a:ext cx="5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51" extrusionOk="0">
                    <a:moveTo>
                      <a:pt x="141" y="0"/>
                    </a:moveTo>
                    <a:cubicBezTo>
                      <a:pt x="112" y="0"/>
                      <a:pt x="84" y="12"/>
                      <a:pt x="63" y="33"/>
                    </a:cubicBezTo>
                    <a:cubicBezTo>
                      <a:pt x="1" y="64"/>
                      <a:pt x="1" y="142"/>
                      <a:pt x="32" y="204"/>
                    </a:cubicBezTo>
                    <a:cubicBezTo>
                      <a:pt x="63" y="220"/>
                      <a:pt x="94" y="251"/>
                      <a:pt x="140" y="251"/>
                    </a:cubicBezTo>
                    <a:cubicBezTo>
                      <a:pt x="109" y="251"/>
                      <a:pt x="94" y="220"/>
                      <a:pt x="78" y="189"/>
                    </a:cubicBezTo>
                    <a:cubicBezTo>
                      <a:pt x="63" y="142"/>
                      <a:pt x="94" y="64"/>
                      <a:pt x="140" y="49"/>
                    </a:cubicBezTo>
                    <a:cubicBezTo>
                      <a:pt x="156" y="41"/>
                      <a:pt x="167" y="37"/>
                      <a:pt x="181" y="37"/>
                    </a:cubicBezTo>
                    <a:cubicBezTo>
                      <a:pt x="194" y="37"/>
                      <a:pt x="210" y="41"/>
                      <a:pt x="233" y="49"/>
                    </a:cubicBezTo>
                    <a:cubicBezTo>
                      <a:pt x="208" y="16"/>
                      <a:pt x="174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2956775" y="700675"/>
                <a:ext cx="3900" cy="6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65" extrusionOk="0">
                    <a:moveTo>
                      <a:pt x="93" y="1"/>
                    </a:moveTo>
                    <a:lnTo>
                      <a:pt x="93" y="1"/>
                    </a:lnTo>
                    <a:cubicBezTo>
                      <a:pt x="124" y="16"/>
                      <a:pt x="124" y="47"/>
                      <a:pt x="109" y="47"/>
                    </a:cubicBezTo>
                    <a:lnTo>
                      <a:pt x="109" y="156"/>
                    </a:lnTo>
                    <a:cubicBezTo>
                      <a:pt x="109" y="187"/>
                      <a:pt x="93" y="203"/>
                      <a:pt x="78" y="234"/>
                    </a:cubicBezTo>
                    <a:cubicBezTo>
                      <a:pt x="62" y="249"/>
                      <a:pt x="16" y="265"/>
                      <a:pt x="0" y="265"/>
                    </a:cubicBezTo>
                    <a:cubicBezTo>
                      <a:pt x="47" y="265"/>
                      <a:pt x="78" y="265"/>
                      <a:pt x="93" y="249"/>
                    </a:cubicBezTo>
                    <a:cubicBezTo>
                      <a:pt x="140" y="234"/>
                      <a:pt x="155" y="203"/>
                      <a:pt x="155" y="172"/>
                    </a:cubicBezTo>
                    <a:lnTo>
                      <a:pt x="155" y="78"/>
                    </a:lnTo>
                    <a:cubicBezTo>
                      <a:pt x="140" y="32"/>
                      <a:pt x="124" y="16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2921875" y="683250"/>
                <a:ext cx="10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4" extrusionOk="0">
                    <a:moveTo>
                      <a:pt x="202" y="0"/>
                    </a:moveTo>
                    <a:cubicBezTo>
                      <a:pt x="78" y="16"/>
                      <a:pt x="0" y="93"/>
                      <a:pt x="0" y="202"/>
                    </a:cubicBezTo>
                    <a:cubicBezTo>
                      <a:pt x="16" y="326"/>
                      <a:pt x="93" y="403"/>
                      <a:pt x="217" y="403"/>
                    </a:cubicBezTo>
                    <a:cubicBezTo>
                      <a:pt x="326" y="388"/>
                      <a:pt x="404" y="310"/>
                      <a:pt x="404" y="186"/>
                    </a:cubicBezTo>
                    <a:cubicBezTo>
                      <a:pt x="404" y="78"/>
                      <a:pt x="326" y="0"/>
                      <a:pt x="217" y="0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2922250" y="683075"/>
                <a:ext cx="9725" cy="83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33" extrusionOk="0">
                    <a:moveTo>
                      <a:pt x="176" y="0"/>
                    </a:moveTo>
                    <a:cubicBezTo>
                      <a:pt x="98" y="0"/>
                      <a:pt x="27" y="70"/>
                      <a:pt x="1" y="162"/>
                    </a:cubicBezTo>
                    <a:cubicBezTo>
                      <a:pt x="1" y="240"/>
                      <a:pt x="63" y="317"/>
                      <a:pt x="140" y="333"/>
                    </a:cubicBezTo>
                    <a:cubicBezTo>
                      <a:pt x="109" y="286"/>
                      <a:pt x="78" y="255"/>
                      <a:pt x="78" y="193"/>
                    </a:cubicBezTo>
                    <a:cubicBezTo>
                      <a:pt x="78" y="122"/>
                      <a:pt x="169" y="52"/>
                      <a:pt x="255" y="52"/>
                    </a:cubicBezTo>
                    <a:cubicBezTo>
                      <a:pt x="264" y="52"/>
                      <a:pt x="272" y="52"/>
                      <a:pt x="280" y="54"/>
                    </a:cubicBezTo>
                    <a:cubicBezTo>
                      <a:pt x="311" y="69"/>
                      <a:pt x="358" y="69"/>
                      <a:pt x="389" y="116"/>
                    </a:cubicBezTo>
                    <a:cubicBezTo>
                      <a:pt x="358" y="38"/>
                      <a:pt x="295" y="7"/>
                      <a:pt x="218" y="7"/>
                    </a:cubicBezTo>
                    <a:cubicBezTo>
                      <a:pt x="204" y="2"/>
                      <a:pt x="190" y="0"/>
                      <a:pt x="176" y="0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2927675" y="684025"/>
                <a:ext cx="74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388" extrusionOk="0">
                    <a:moveTo>
                      <a:pt x="172" y="0"/>
                    </a:moveTo>
                    <a:lnTo>
                      <a:pt x="249" y="155"/>
                    </a:lnTo>
                    <a:lnTo>
                      <a:pt x="249" y="217"/>
                    </a:lnTo>
                    <a:cubicBezTo>
                      <a:pt x="249" y="233"/>
                      <a:pt x="249" y="248"/>
                      <a:pt x="234" y="279"/>
                    </a:cubicBezTo>
                    <a:cubicBezTo>
                      <a:pt x="218" y="310"/>
                      <a:pt x="172" y="326"/>
                      <a:pt x="141" y="357"/>
                    </a:cubicBezTo>
                    <a:cubicBezTo>
                      <a:pt x="94" y="372"/>
                      <a:pt x="47" y="372"/>
                      <a:pt x="1" y="388"/>
                    </a:cubicBezTo>
                    <a:cubicBezTo>
                      <a:pt x="47" y="388"/>
                      <a:pt x="94" y="388"/>
                      <a:pt x="141" y="372"/>
                    </a:cubicBezTo>
                    <a:cubicBezTo>
                      <a:pt x="156" y="357"/>
                      <a:pt x="172" y="357"/>
                      <a:pt x="203" y="326"/>
                    </a:cubicBezTo>
                    <a:lnTo>
                      <a:pt x="249" y="279"/>
                    </a:lnTo>
                    <a:cubicBezTo>
                      <a:pt x="249" y="248"/>
                      <a:pt x="280" y="217"/>
                      <a:pt x="280" y="202"/>
                    </a:cubicBezTo>
                    <a:cubicBezTo>
                      <a:pt x="296" y="171"/>
                      <a:pt x="280" y="140"/>
                      <a:pt x="280" y="124"/>
                    </a:cubicBezTo>
                    <a:cubicBezTo>
                      <a:pt x="249" y="62"/>
                      <a:pt x="218" y="16"/>
                      <a:pt x="172" y="0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2900150" y="547150"/>
                <a:ext cx="296275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11851" h="280" extrusionOk="0">
                    <a:moveTo>
                      <a:pt x="1" y="0"/>
                    </a:moveTo>
                    <a:lnTo>
                      <a:pt x="1" y="279"/>
                    </a:lnTo>
                    <a:lnTo>
                      <a:pt x="11850" y="279"/>
                    </a:lnTo>
                    <a:lnTo>
                      <a:pt x="118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2902875" y="549850"/>
                <a:ext cx="1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79" extrusionOk="0">
                    <a:moveTo>
                      <a:pt x="47" y="1"/>
                    </a:moveTo>
                    <a:cubicBezTo>
                      <a:pt x="31" y="1"/>
                      <a:pt x="0" y="16"/>
                      <a:pt x="0" y="32"/>
                    </a:cubicBezTo>
                    <a:cubicBezTo>
                      <a:pt x="0" y="63"/>
                      <a:pt x="31" y="78"/>
                      <a:pt x="47" y="78"/>
                    </a:cubicBezTo>
                    <a:cubicBezTo>
                      <a:pt x="62" y="78"/>
                      <a:pt x="78" y="47"/>
                      <a:pt x="78" y="32"/>
                    </a:cubicBezTo>
                    <a:cubicBezTo>
                      <a:pt x="78" y="16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2907900" y="549850"/>
                <a:ext cx="19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32" y="1"/>
                    </a:moveTo>
                    <a:cubicBezTo>
                      <a:pt x="16" y="1"/>
                      <a:pt x="1" y="16"/>
                      <a:pt x="1" y="32"/>
                    </a:cubicBezTo>
                    <a:cubicBezTo>
                      <a:pt x="1" y="63"/>
                      <a:pt x="16" y="78"/>
                      <a:pt x="32" y="78"/>
                    </a:cubicBezTo>
                    <a:cubicBezTo>
                      <a:pt x="63" y="78"/>
                      <a:pt x="79" y="47"/>
                      <a:pt x="79" y="32"/>
                    </a:cubicBezTo>
                    <a:cubicBezTo>
                      <a:pt x="79" y="16"/>
                      <a:pt x="63" y="1"/>
                      <a:pt x="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2912175" y="549850"/>
                <a:ext cx="19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79" h="79" extrusionOk="0">
                    <a:moveTo>
                      <a:pt x="47" y="1"/>
                    </a:moveTo>
                    <a:cubicBezTo>
                      <a:pt x="16" y="1"/>
                      <a:pt x="1" y="16"/>
                      <a:pt x="1" y="32"/>
                    </a:cubicBezTo>
                    <a:cubicBezTo>
                      <a:pt x="1" y="63"/>
                      <a:pt x="16" y="78"/>
                      <a:pt x="47" y="78"/>
                    </a:cubicBezTo>
                    <a:cubicBezTo>
                      <a:pt x="63" y="78"/>
                      <a:pt x="78" y="47"/>
                      <a:pt x="78" y="32"/>
                    </a:cubicBezTo>
                    <a:cubicBezTo>
                      <a:pt x="78" y="16"/>
                      <a:pt x="63" y="1"/>
                      <a:pt x="47" y="1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3138625" y="567750"/>
                <a:ext cx="407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439" extrusionOk="0">
                    <a:moveTo>
                      <a:pt x="807" y="0"/>
                    </a:moveTo>
                    <a:cubicBezTo>
                      <a:pt x="529" y="0"/>
                      <a:pt x="270" y="157"/>
                      <a:pt x="155" y="432"/>
                    </a:cubicBezTo>
                    <a:cubicBezTo>
                      <a:pt x="0" y="789"/>
                      <a:pt x="155" y="1223"/>
                      <a:pt x="527" y="1379"/>
                    </a:cubicBezTo>
                    <a:cubicBezTo>
                      <a:pt x="620" y="1419"/>
                      <a:pt x="718" y="1438"/>
                      <a:pt x="815" y="1438"/>
                    </a:cubicBezTo>
                    <a:cubicBezTo>
                      <a:pt x="1091" y="1438"/>
                      <a:pt x="1359" y="1282"/>
                      <a:pt x="1474" y="1006"/>
                    </a:cubicBezTo>
                    <a:cubicBezTo>
                      <a:pt x="1629" y="634"/>
                      <a:pt x="1474" y="231"/>
                      <a:pt x="1101" y="60"/>
                    </a:cubicBezTo>
                    <a:cubicBezTo>
                      <a:pt x="1005" y="20"/>
                      <a:pt x="905" y="0"/>
                      <a:pt x="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3138225" y="567750"/>
                <a:ext cx="4112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439" extrusionOk="0">
                    <a:moveTo>
                      <a:pt x="819" y="6"/>
                    </a:moveTo>
                    <a:cubicBezTo>
                      <a:pt x="907" y="6"/>
                      <a:pt x="997" y="24"/>
                      <a:pt x="1086" y="60"/>
                    </a:cubicBezTo>
                    <a:cubicBezTo>
                      <a:pt x="1412" y="215"/>
                      <a:pt x="1552" y="588"/>
                      <a:pt x="1412" y="913"/>
                    </a:cubicBezTo>
                    <a:cubicBezTo>
                      <a:pt x="1297" y="1154"/>
                      <a:pt x="1064" y="1293"/>
                      <a:pt x="819" y="1293"/>
                    </a:cubicBezTo>
                    <a:cubicBezTo>
                      <a:pt x="732" y="1293"/>
                      <a:pt x="644" y="1275"/>
                      <a:pt x="559" y="1239"/>
                    </a:cubicBezTo>
                    <a:cubicBezTo>
                      <a:pt x="233" y="1099"/>
                      <a:pt x="94" y="712"/>
                      <a:pt x="233" y="386"/>
                    </a:cubicBezTo>
                    <a:cubicBezTo>
                      <a:pt x="348" y="145"/>
                      <a:pt x="572" y="6"/>
                      <a:pt x="819" y="6"/>
                    </a:cubicBezTo>
                    <a:close/>
                    <a:moveTo>
                      <a:pt x="825" y="0"/>
                    </a:moveTo>
                    <a:cubicBezTo>
                      <a:pt x="551" y="0"/>
                      <a:pt x="297" y="157"/>
                      <a:pt x="171" y="432"/>
                    </a:cubicBezTo>
                    <a:cubicBezTo>
                      <a:pt x="1" y="789"/>
                      <a:pt x="171" y="1208"/>
                      <a:pt x="543" y="1379"/>
                    </a:cubicBezTo>
                    <a:cubicBezTo>
                      <a:pt x="636" y="1419"/>
                      <a:pt x="733" y="1438"/>
                      <a:pt x="829" y="1438"/>
                    </a:cubicBezTo>
                    <a:cubicBezTo>
                      <a:pt x="1101" y="1438"/>
                      <a:pt x="1363" y="1282"/>
                      <a:pt x="1490" y="1006"/>
                    </a:cubicBezTo>
                    <a:cubicBezTo>
                      <a:pt x="1645" y="665"/>
                      <a:pt x="1490" y="231"/>
                      <a:pt x="1117" y="60"/>
                    </a:cubicBezTo>
                    <a:cubicBezTo>
                      <a:pt x="1021" y="20"/>
                      <a:pt x="922" y="0"/>
                      <a:pt x="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48"/>
              <p:cNvSpPr/>
              <p:nvPr/>
            </p:nvSpPr>
            <p:spPr>
              <a:xfrm>
                <a:off x="3145200" y="570025"/>
                <a:ext cx="32225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838" extrusionOk="0">
                    <a:moveTo>
                      <a:pt x="218" y="0"/>
                    </a:moveTo>
                    <a:cubicBezTo>
                      <a:pt x="140" y="47"/>
                      <a:pt x="63" y="109"/>
                      <a:pt x="1" y="155"/>
                    </a:cubicBezTo>
                    <a:cubicBezTo>
                      <a:pt x="1" y="217"/>
                      <a:pt x="47" y="357"/>
                      <a:pt x="296" y="497"/>
                    </a:cubicBezTo>
                    <a:cubicBezTo>
                      <a:pt x="466" y="559"/>
                      <a:pt x="854" y="652"/>
                      <a:pt x="993" y="698"/>
                    </a:cubicBezTo>
                    <a:cubicBezTo>
                      <a:pt x="1086" y="745"/>
                      <a:pt x="1164" y="776"/>
                      <a:pt x="1226" y="838"/>
                    </a:cubicBezTo>
                    <a:cubicBezTo>
                      <a:pt x="1288" y="698"/>
                      <a:pt x="1288" y="574"/>
                      <a:pt x="1211" y="450"/>
                    </a:cubicBezTo>
                    <a:cubicBezTo>
                      <a:pt x="1133" y="481"/>
                      <a:pt x="1052" y="497"/>
                      <a:pt x="970" y="497"/>
                    </a:cubicBezTo>
                    <a:cubicBezTo>
                      <a:pt x="889" y="497"/>
                      <a:pt x="807" y="481"/>
                      <a:pt x="730" y="450"/>
                    </a:cubicBezTo>
                    <a:cubicBezTo>
                      <a:pt x="311" y="295"/>
                      <a:pt x="233" y="78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48"/>
              <p:cNvSpPr/>
              <p:nvPr/>
            </p:nvSpPr>
            <p:spPr>
              <a:xfrm>
                <a:off x="3146375" y="597025"/>
                <a:ext cx="22125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267" extrusionOk="0">
                    <a:moveTo>
                      <a:pt x="248" y="1"/>
                    </a:moveTo>
                    <a:cubicBezTo>
                      <a:pt x="213" y="1"/>
                      <a:pt x="177" y="3"/>
                      <a:pt x="140" y="6"/>
                    </a:cubicBezTo>
                    <a:cubicBezTo>
                      <a:pt x="78" y="21"/>
                      <a:pt x="31" y="52"/>
                      <a:pt x="0" y="68"/>
                    </a:cubicBezTo>
                    <a:cubicBezTo>
                      <a:pt x="62" y="130"/>
                      <a:pt x="140" y="161"/>
                      <a:pt x="217" y="208"/>
                    </a:cubicBezTo>
                    <a:cubicBezTo>
                      <a:pt x="301" y="246"/>
                      <a:pt x="396" y="266"/>
                      <a:pt x="493" y="266"/>
                    </a:cubicBezTo>
                    <a:cubicBezTo>
                      <a:pt x="628" y="266"/>
                      <a:pt x="767" y="227"/>
                      <a:pt x="884" y="145"/>
                    </a:cubicBezTo>
                    <a:lnTo>
                      <a:pt x="884" y="145"/>
                    </a:lnTo>
                    <a:cubicBezTo>
                      <a:pt x="861" y="149"/>
                      <a:pt x="838" y="151"/>
                      <a:pt x="815" y="151"/>
                    </a:cubicBezTo>
                    <a:cubicBezTo>
                      <a:pt x="746" y="151"/>
                      <a:pt x="679" y="134"/>
                      <a:pt x="621" y="99"/>
                    </a:cubicBezTo>
                    <a:cubicBezTo>
                      <a:pt x="499" y="26"/>
                      <a:pt x="377" y="1"/>
                      <a:pt x="2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48"/>
              <p:cNvSpPr/>
              <p:nvPr/>
            </p:nvSpPr>
            <p:spPr>
              <a:xfrm>
                <a:off x="3140950" y="580875"/>
                <a:ext cx="34150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759" extrusionOk="0">
                    <a:moveTo>
                      <a:pt x="62" y="0"/>
                    </a:moveTo>
                    <a:cubicBezTo>
                      <a:pt x="0" y="125"/>
                      <a:pt x="0" y="280"/>
                      <a:pt x="31" y="419"/>
                    </a:cubicBezTo>
                    <a:cubicBezTo>
                      <a:pt x="83" y="414"/>
                      <a:pt x="138" y="411"/>
                      <a:pt x="194" y="411"/>
                    </a:cubicBezTo>
                    <a:cubicBezTo>
                      <a:pt x="307" y="411"/>
                      <a:pt x="424" y="424"/>
                      <a:pt x="528" y="466"/>
                    </a:cubicBezTo>
                    <a:cubicBezTo>
                      <a:pt x="776" y="559"/>
                      <a:pt x="915" y="667"/>
                      <a:pt x="1039" y="729"/>
                    </a:cubicBezTo>
                    <a:cubicBezTo>
                      <a:pt x="1082" y="740"/>
                      <a:pt x="1132" y="758"/>
                      <a:pt x="1180" y="758"/>
                    </a:cubicBezTo>
                    <a:cubicBezTo>
                      <a:pt x="1201" y="758"/>
                      <a:pt x="1222" y="755"/>
                      <a:pt x="1241" y="745"/>
                    </a:cubicBezTo>
                    <a:lnTo>
                      <a:pt x="1256" y="729"/>
                    </a:lnTo>
                    <a:lnTo>
                      <a:pt x="1256" y="714"/>
                    </a:lnTo>
                    <a:cubicBezTo>
                      <a:pt x="1272" y="714"/>
                      <a:pt x="1272" y="698"/>
                      <a:pt x="1272" y="698"/>
                    </a:cubicBezTo>
                    <a:lnTo>
                      <a:pt x="1303" y="667"/>
                    </a:lnTo>
                    <a:lnTo>
                      <a:pt x="1303" y="652"/>
                    </a:lnTo>
                    <a:lnTo>
                      <a:pt x="1303" y="636"/>
                    </a:lnTo>
                    <a:lnTo>
                      <a:pt x="1303" y="621"/>
                    </a:lnTo>
                    <a:cubicBezTo>
                      <a:pt x="1303" y="605"/>
                      <a:pt x="1319" y="605"/>
                      <a:pt x="1319" y="574"/>
                    </a:cubicBezTo>
                    <a:cubicBezTo>
                      <a:pt x="1319" y="559"/>
                      <a:pt x="1334" y="559"/>
                      <a:pt x="1334" y="543"/>
                    </a:cubicBezTo>
                    <a:lnTo>
                      <a:pt x="1365" y="497"/>
                    </a:lnTo>
                    <a:lnTo>
                      <a:pt x="1365" y="497"/>
                    </a:lnTo>
                    <a:cubicBezTo>
                      <a:pt x="1332" y="521"/>
                      <a:pt x="1274" y="542"/>
                      <a:pt x="1185" y="542"/>
                    </a:cubicBezTo>
                    <a:cubicBezTo>
                      <a:pt x="1105" y="542"/>
                      <a:pt x="1001" y="525"/>
                      <a:pt x="869" y="481"/>
                    </a:cubicBezTo>
                    <a:cubicBezTo>
                      <a:pt x="776" y="419"/>
                      <a:pt x="652" y="342"/>
                      <a:pt x="559" y="264"/>
                    </a:cubicBezTo>
                    <a:cubicBezTo>
                      <a:pt x="248" y="16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48"/>
              <p:cNvSpPr/>
              <p:nvPr/>
            </p:nvSpPr>
            <p:spPr>
              <a:xfrm>
                <a:off x="3158000" y="599325"/>
                <a:ext cx="3900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2" extrusionOk="0">
                    <a:moveTo>
                      <a:pt x="47" y="1"/>
                    </a:moveTo>
                    <a:cubicBezTo>
                      <a:pt x="27" y="1"/>
                      <a:pt x="9" y="12"/>
                      <a:pt x="1" y="38"/>
                    </a:cubicBezTo>
                    <a:cubicBezTo>
                      <a:pt x="1" y="69"/>
                      <a:pt x="16" y="116"/>
                      <a:pt x="63" y="131"/>
                    </a:cubicBezTo>
                    <a:cubicBezTo>
                      <a:pt x="76" y="137"/>
                      <a:pt x="94" y="141"/>
                      <a:pt x="111" y="141"/>
                    </a:cubicBezTo>
                    <a:cubicBezTo>
                      <a:pt x="134" y="141"/>
                      <a:pt x="156" y="134"/>
                      <a:pt x="156" y="116"/>
                    </a:cubicBezTo>
                    <a:cubicBezTo>
                      <a:pt x="156" y="69"/>
                      <a:pt x="140" y="38"/>
                      <a:pt x="94" y="22"/>
                    </a:cubicBezTo>
                    <a:cubicBezTo>
                      <a:pt x="80" y="9"/>
                      <a:pt x="63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48"/>
              <p:cNvSpPr/>
              <p:nvPr/>
            </p:nvSpPr>
            <p:spPr>
              <a:xfrm>
                <a:off x="3162650" y="598800"/>
                <a:ext cx="3125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125" h="87" extrusionOk="0">
                    <a:moveTo>
                      <a:pt x="49" y="1"/>
                    </a:moveTo>
                    <a:cubicBezTo>
                      <a:pt x="40" y="1"/>
                      <a:pt x="32" y="5"/>
                      <a:pt x="32" y="12"/>
                    </a:cubicBezTo>
                    <a:cubicBezTo>
                      <a:pt x="1" y="12"/>
                      <a:pt x="32" y="59"/>
                      <a:pt x="63" y="74"/>
                    </a:cubicBezTo>
                    <a:cubicBezTo>
                      <a:pt x="71" y="82"/>
                      <a:pt x="86" y="86"/>
                      <a:pt x="100" y="86"/>
                    </a:cubicBezTo>
                    <a:cubicBezTo>
                      <a:pt x="113" y="86"/>
                      <a:pt x="125" y="82"/>
                      <a:pt x="125" y="74"/>
                    </a:cubicBezTo>
                    <a:cubicBezTo>
                      <a:pt x="125" y="59"/>
                      <a:pt x="109" y="28"/>
                      <a:pt x="78" y="12"/>
                    </a:cubicBezTo>
                    <a:cubicBezTo>
                      <a:pt x="71" y="5"/>
                      <a:pt x="59" y="1"/>
                      <a:pt x="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48"/>
              <p:cNvSpPr/>
              <p:nvPr/>
            </p:nvSpPr>
            <p:spPr>
              <a:xfrm>
                <a:off x="3148700" y="576275"/>
                <a:ext cx="4300" cy="2850"/>
              </a:xfrm>
              <a:custGeom>
                <a:avLst/>
                <a:gdLst/>
                <a:ahLst/>
                <a:cxnLst/>
                <a:rect l="l" t="t" r="r" b="b"/>
                <a:pathLst>
                  <a:path w="172" h="114" extrusionOk="0">
                    <a:moveTo>
                      <a:pt x="85" y="1"/>
                    </a:moveTo>
                    <a:cubicBezTo>
                      <a:pt x="59" y="1"/>
                      <a:pt x="37" y="19"/>
                      <a:pt x="16" y="29"/>
                    </a:cubicBezTo>
                    <a:cubicBezTo>
                      <a:pt x="0" y="45"/>
                      <a:pt x="47" y="91"/>
                      <a:pt x="62" y="107"/>
                    </a:cubicBezTo>
                    <a:cubicBezTo>
                      <a:pt x="72" y="111"/>
                      <a:pt x="82" y="113"/>
                      <a:pt x="93" y="113"/>
                    </a:cubicBezTo>
                    <a:cubicBezTo>
                      <a:pt x="118" y="113"/>
                      <a:pt x="145" y="102"/>
                      <a:pt x="156" y="91"/>
                    </a:cubicBezTo>
                    <a:cubicBezTo>
                      <a:pt x="171" y="60"/>
                      <a:pt x="156" y="29"/>
                      <a:pt x="124" y="14"/>
                    </a:cubicBezTo>
                    <a:cubicBezTo>
                      <a:pt x="110" y="4"/>
                      <a:pt x="97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48"/>
              <p:cNvSpPr/>
              <p:nvPr/>
            </p:nvSpPr>
            <p:spPr>
              <a:xfrm>
                <a:off x="3152575" y="575825"/>
                <a:ext cx="1575" cy="15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0" extrusionOk="0">
                    <a:moveTo>
                      <a:pt x="47" y="1"/>
                    </a:moveTo>
                    <a:cubicBezTo>
                      <a:pt x="16" y="1"/>
                      <a:pt x="1" y="1"/>
                      <a:pt x="1" y="32"/>
                    </a:cubicBezTo>
                    <a:cubicBezTo>
                      <a:pt x="1" y="47"/>
                      <a:pt x="1" y="47"/>
                      <a:pt x="16" y="47"/>
                    </a:cubicBezTo>
                    <a:cubicBezTo>
                      <a:pt x="32" y="55"/>
                      <a:pt x="43" y="59"/>
                      <a:pt x="51" y="59"/>
                    </a:cubicBezTo>
                    <a:cubicBezTo>
                      <a:pt x="59" y="59"/>
                      <a:pt x="63" y="55"/>
                      <a:pt x="63" y="47"/>
                    </a:cubicBezTo>
                    <a:cubicBezTo>
                      <a:pt x="63" y="32"/>
                      <a:pt x="63" y="1"/>
                      <a:pt x="4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48"/>
              <p:cNvSpPr/>
              <p:nvPr/>
            </p:nvSpPr>
            <p:spPr>
              <a:xfrm>
                <a:off x="3152975" y="577600"/>
                <a:ext cx="11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7" h="37" extrusionOk="0">
                    <a:moveTo>
                      <a:pt x="23" y="1"/>
                    </a:moveTo>
                    <a:cubicBezTo>
                      <a:pt x="14" y="1"/>
                      <a:pt x="0" y="7"/>
                      <a:pt x="0" y="7"/>
                    </a:cubicBezTo>
                    <a:cubicBezTo>
                      <a:pt x="0" y="26"/>
                      <a:pt x="0" y="33"/>
                      <a:pt x="6" y="33"/>
                    </a:cubicBezTo>
                    <a:cubicBezTo>
                      <a:pt x="11" y="33"/>
                      <a:pt x="18" y="29"/>
                      <a:pt x="31" y="23"/>
                    </a:cubicBezTo>
                    <a:cubicBezTo>
                      <a:pt x="31" y="33"/>
                      <a:pt x="33" y="37"/>
                      <a:pt x="35" y="37"/>
                    </a:cubicBezTo>
                    <a:cubicBezTo>
                      <a:pt x="40" y="37"/>
                      <a:pt x="47" y="23"/>
                      <a:pt x="47" y="23"/>
                    </a:cubicBezTo>
                    <a:cubicBezTo>
                      <a:pt x="47" y="23"/>
                      <a:pt x="47" y="7"/>
                      <a:pt x="31" y="7"/>
                    </a:cubicBezTo>
                    <a:cubicBezTo>
                      <a:pt x="31" y="2"/>
                      <a:pt x="28" y="1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48"/>
              <p:cNvSpPr/>
              <p:nvPr/>
            </p:nvSpPr>
            <p:spPr>
              <a:xfrm>
                <a:off x="3164200" y="577225"/>
                <a:ext cx="2750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0" extrusionOk="0">
                    <a:moveTo>
                      <a:pt x="51" y="0"/>
                    </a:moveTo>
                    <a:cubicBezTo>
                      <a:pt x="30" y="0"/>
                      <a:pt x="12" y="11"/>
                      <a:pt x="1" y="22"/>
                    </a:cubicBezTo>
                    <a:cubicBezTo>
                      <a:pt x="1" y="69"/>
                      <a:pt x="1" y="84"/>
                      <a:pt x="32" y="100"/>
                    </a:cubicBezTo>
                    <a:lnTo>
                      <a:pt x="63" y="100"/>
                    </a:lnTo>
                    <a:cubicBezTo>
                      <a:pt x="94" y="100"/>
                      <a:pt x="109" y="84"/>
                      <a:pt x="109" y="69"/>
                    </a:cubicBezTo>
                    <a:cubicBezTo>
                      <a:pt x="109" y="22"/>
                      <a:pt x="94" y="7"/>
                      <a:pt x="78" y="7"/>
                    </a:cubicBezTo>
                    <a:cubicBezTo>
                      <a:pt x="69" y="2"/>
                      <a:pt x="60" y="0"/>
                      <a:pt x="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48"/>
              <p:cNvSpPr/>
              <p:nvPr/>
            </p:nvSpPr>
            <p:spPr>
              <a:xfrm>
                <a:off x="3163825" y="579700"/>
                <a:ext cx="1575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3" extrusionOk="0">
                    <a:moveTo>
                      <a:pt x="31" y="1"/>
                    </a:moveTo>
                    <a:cubicBezTo>
                      <a:pt x="16" y="1"/>
                      <a:pt x="0" y="1"/>
                      <a:pt x="0" y="16"/>
                    </a:cubicBezTo>
                    <a:cubicBezTo>
                      <a:pt x="0" y="47"/>
                      <a:pt x="0" y="63"/>
                      <a:pt x="16" y="63"/>
                    </a:cubicBezTo>
                    <a:cubicBezTo>
                      <a:pt x="31" y="63"/>
                      <a:pt x="62" y="63"/>
                      <a:pt x="62" y="47"/>
                    </a:cubicBezTo>
                    <a:cubicBezTo>
                      <a:pt x="62" y="16"/>
                      <a:pt x="62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48"/>
              <p:cNvSpPr/>
              <p:nvPr/>
            </p:nvSpPr>
            <p:spPr>
              <a:xfrm>
                <a:off x="3217725" y="534350"/>
                <a:ext cx="236525" cy="205525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8221" extrusionOk="0">
                    <a:moveTo>
                      <a:pt x="0" y="0"/>
                    </a:moveTo>
                    <a:lnTo>
                      <a:pt x="0" y="8220"/>
                    </a:lnTo>
                    <a:lnTo>
                      <a:pt x="9461" y="8220"/>
                    </a:lnTo>
                    <a:lnTo>
                      <a:pt x="94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48"/>
              <p:cNvSpPr/>
              <p:nvPr/>
            </p:nvSpPr>
            <p:spPr>
              <a:xfrm>
                <a:off x="3454225" y="534350"/>
                <a:ext cx="10900" cy="20552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8221" extrusionOk="0">
                    <a:moveTo>
                      <a:pt x="1" y="0"/>
                    </a:moveTo>
                    <a:lnTo>
                      <a:pt x="1" y="8220"/>
                    </a:lnTo>
                    <a:lnTo>
                      <a:pt x="435" y="8220"/>
                    </a:lnTo>
                    <a:lnTo>
                      <a:pt x="43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48"/>
              <p:cNvSpPr/>
              <p:nvPr/>
            </p:nvSpPr>
            <p:spPr>
              <a:xfrm>
                <a:off x="3231275" y="547150"/>
                <a:ext cx="208650" cy="177600"/>
              </a:xfrm>
              <a:custGeom>
                <a:avLst/>
                <a:gdLst/>
                <a:ahLst/>
                <a:cxnLst/>
                <a:rect l="l" t="t" r="r" b="b"/>
                <a:pathLst>
                  <a:path w="8346" h="7104" extrusionOk="0">
                    <a:moveTo>
                      <a:pt x="1" y="0"/>
                    </a:moveTo>
                    <a:lnTo>
                      <a:pt x="1" y="7104"/>
                    </a:lnTo>
                    <a:lnTo>
                      <a:pt x="8345" y="7104"/>
                    </a:lnTo>
                    <a:lnTo>
                      <a:pt x="83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8"/>
              <p:cNvSpPr/>
              <p:nvPr/>
            </p:nvSpPr>
            <p:spPr>
              <a:xfrm>
                <a:off x="3231275" y="547150"/>
                <a:ext cx="20865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46" h="280" extrusionOk="0">
                    <a:moveTo>
                      <a:pt x="1" y="0"/>
                    </a:moveTo>
                    <a:lnTo>
                      <a:pt x="1" y="279"/>
                    </a:lnTo>
                    <a:lnTo>
                      <a:pt x="8345" y="279"/>
                    </a:lnTo>
                    <a:lnTo>
                      <a:pt x="83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8"/>
              <p:cNvSpPr/>
              <p:nvPr/>
            </p:nvSpPr>
            <p:spPr>
              <a:xfrm>
                <a:off x="3234400" y="549850"/>
                <a:ext cx="1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79" extrusionOk="0">
                    <a:moveTo>
                      <a:pt x="47" y="1"/>
                    </a:moveTo>
                    <a:cubicBezTo>
                      <a:pt x="31" y="1"/>
                      <a:pt x="0" y="16"/>
                      <a:pt x="0" y="32"/>
                    </a:cubicBezTo>
                    <a:cubicBezTo>
                      <a:pt x="0" y="63"/>
                      <a:pt x="31" y="78"/>
                      <a:pt x="47" y="78"/>
                    </a:cubicBezTo>
                    <a:cubicBezTo>
                      <a:pt x="62" y="78"/>
                      <a:pt x="78" y="47"/>
                      <a:pt x="78" y="32"/>
                    </a:cubicBezTo>
                    <a:cubicBezTo>
                      <a:pt x="78" y="16"/>
                      <a:pt x="62" y="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8"/>
              <p:cNvSpPr/>
              <p:nvPr/>
            </p:nvSpPr>
            <p:spPr>
              <a:xfrm>
                <a:off x="3239050" y="549850"/>
                <a:ext cx="1950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79" extrusionOk="0">
                    <a:moveTo>
                      <a:pt x="31" y="1"/>
                    </a:moveTo>
                    <a:cubicBezTo>
                      <a:pt x="16" y="1"/>
                      <a:pt x="0" y="16"/>
                      <a:pt x="0" y="32"/>
                    </a:cubicBezTo>
                    <a:cubicBezTo>
                      <a:pt x="0" y="63"/>
                      <a:pt x="16" y="78"/>
                      <a:pt x="31" y="78"/>
                    </a:cubicBezTo>
                    <a:cubicBezTo>
                      <a:pt x="47" y="78"/>
                      <a:pt x="78" y="47"/>
                      <a:pt x="78" y="32"/>
                    </a:cubicBezTo>
                    <a:cubicBezTo>
                      <a:pt x="78" y="16"/>
                      <a:pt x="47" y="1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48"/>
              <p:cNvSpPr/>
              <p:nvPr/>
            </p:nvSpPr>
            <p:spPr>
              <a:xfrm>
                <a:off x="3243300" y="549475"/>
                <a:ext cx="2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94" extrusionOk="0">
                    <a:moveTo>
                      <a:pt x="32" y="0"/>
                    </a:moveTo>
                    <a:cubicBezTo>
                      <a:pt x="1" y="0"/>
                      <a:pt x="1" y="16"/>
                      <a:pt x="1" y="47"/>
                    </a:cubicBezTo>
                    <a:cubicBezTo>
                      <a:pt x="1" y="93"/>
                      <a:pt x="32" y="93"/>
                      <a:pt x="63" y="93"/>
                    </a:cubicBezTo>
                    <a:cubicBezTo>
                      <a:pt x="78" y="93"/>
                      <a:pt x="94" y="62"/>
                      <a:pt x="94" y="47"/>
                    </a:cubicBezTo>
                    <a:cubicBezTo>
                      <a:pt x="94" y="31"/>
                      <a:pt x="63" y="16"/>
                      <a:pt x="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48"/>
              <p:cNvSpPr/>
              <p:nvPr/>
            </p:nvSpPr>
            <p:spPr>
              <a:xfrm>
                <a:off x="3246800" y="637100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342" y="93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48"/>
              <p:cNvSpPr/>
              <p:nvPr/>
            </p:nvSpPr>
            <p:spPr>
              <a:xfrm>
                <a:off x="3261150" y="637100"/>
                <a:ext cx="97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3893" y="93"/>
                    </a:lnTo>
                    <a:lnTo>
                      <a:pt x="38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48"/>
              <p:cNvSpPr/>
              <p:nvPr/>
            </p:nvSpPr>
            <p:spPr>
              <a:xfrm>
                <a:off x="3363900" y="637100"/>
                <a:ext cx="159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636" y="93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8"/>
              <p:cNvSpPr/>
              <p:nvPr/>
            </p:nvSpPr>
            <p:spPr>
              <a:xfrm>
                <a:off x="3400725" y="671600"/>
                <a:ext cx="159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637" y="94"/>
                    </a:lnTo>
                    <a:lnTo>
                      <a:pt x="63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48"/>
              <p:cNvSpPr/>
              <p:nvPr/>
            </p:nvSpPr>
            <p:spPr>
              <a:xfrm>
                <a:off x="3383275" y="637100"/>
                <a:ext cx="27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102" y="93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48"/>
              <p:cNvSpPr/>
              <p:nvPr/>
            </p:nvSpPr>
            <p:spPr>
              <a:xfrm>
                <a:off x="3255325" y="644475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342" y="93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48"/>
              <p:cNvSpPr/>
              <p:nvPr/>
            </p:nvSpPr>
            <p:spPr>
              <a:xfrm>
                <a:off x="3269275" y="644475"/>
                <a:ext cx="640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2560" y="93"/>
                    </a:lnTo>
                    <a:lnTo>
                      <a:pt x="256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48"/>
              <p:cNvSpPr/>
              <p:nvPr/>
            </p:nvSpPr>
            <p:spPr>
              <a:xfrm>
                <a:off x="3359625" y="671600"/>
                <a:ext cx="372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490" y="94"/>
                    </a:lnTo>
                    <a:lnTo>
                      <a:pt x="14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48"/>
              <p:cNvSpPr/>
              <p:nvPr/>
            </p:nvSpPr>
            <p:spPr>
              <a:xfrm>
                <a:off x="3261150" y="664625"/>
                <a:ext cx="612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2451" y="94"/>
                    </a:lnTo>
                    <a:lnTo>
                      <a:pt x="24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48"/>
              <p:cNvSpPr/>
              <p:nvPr/>
            </p:nvSpPr>
            <p:spPr>
              <a:xfrm>
                <a:off x="3269275" y="651050"/>
                <a:ext cx="426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707" y="94"/>
                    </a:lnTo>
                    <a:lnTo>
                      <a:pt x="17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48"/>
              <p:cNvSpPr/>
              <p:nvPr/>
            </p:nvSpPr>
            <p:spPr>
              <a:xfrm>
                <a:off x="3374750" y="657650"/>
                <a:ext cx="163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652" y="109"/>
                    </a:lnTo>
                    <a:lnTo>
                      <a:pt x="65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48"/>
              <p:cNvSpPr/>
              <p:nvPr/>
            </p:nvSpPr>
            <p:spPr>
              <a:xfrm>
                <a:off x="3317375" y="651050"/>
                <a:ext cx="682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2730" y="94"/>
                    </a:lnTo>
                    <a:lnTo>
                      <a:pt x="27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48"/>
              <p:cNvSpPr/>
              <p:nvPr/>
            </p:nvSpPr>
            <p:spPr>
              <a:xfrm>
                <a:off x="3261150" y="671600"/>
                <a:ext cx="814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3257" y="94"/>
                    </a:lnTo>
                    <a:lnTo>
                      <a:pt x="32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48"/>
              <p:cNvSpPr/>
              <p:nvPr/>
            </p:nvSpPr>
            <p:spPr>
              <a:xfrm>
                <a:off x="3381725" y="644475"/>
                <a:ext cx="44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769" y="93"/>
                    </a:lnTo>
                    <a:lnTo>
                      <a:pt x="17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48"/>
              <p:cNvSpPr/>
              <p:nvPr/>
            </p:nvSpPr>
            <p:spPr>
              <a:xfrm>
                <a:off x="3337925" y="644475"/>
                <a:ext cx="40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1613" y="93"/>
                    </a:lnTo>
                    <a:lnTo>
                      <a:pt x="161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48"/>
              <p:cNvSpPr/>
              <p:nvPr/>
            </p:nvSpPr>
            <p:spPr>
              <a:xfrm>
                <a:off x="3388700" y="651050"/>
                <a:ext cx="27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102" y="94"/>
                    </a:lnTo>
                    <a:lnTo>
                      <a:pt x="11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48"/>
              <p:cNvSpPr/>
              <p:nvPr/>
            </p:nvSpPr>
            <p:spPr>
              <a:xfrm>
                <a:off x="3255325" y="651050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342" y="94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8"/>
              <p:cNvSpPr/>
              <p:nvPr/>
            </p:nvSpPr>
            <p:spPr>
              <a:xfrm>
                <a:off x="3246800" y="657650"/>
                <a:ext cx="85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342" y="109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8"/>
              <p:cNvSpPr/>
              <p:nvPr/>
            </p:nvSpPr>
            <p:spPr>
              <a:xfrm>
                <a:off x="3261150" y="657650"/>
                <a:ext cx="500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2001" y="109"/>
                    </a:lnTo>
                    <a:lnTo>
                      <a:pt x="20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8"/>
              <p:cNvSpPr/>
              <p:nvPr/>
            </p:nvSpPr>
            <p:spPr>
              <a:xfrm>
                <a:off x="3269275" y="678200"/>
                <a:ext cx="500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2002" y="93"/>
                    </a:lnTo>
                    <a:lnTo>
                      <a:pt x="20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8"/>
              <p:cNvSpPr/>
              <p:nvPr/>
            </p:nvSpPr>
            <p:spPr>
              <a:xfrm>
                <a:off x="3363125" y="684800"/>
                <a:ext cx="3802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1520" y="109"/>
                    </a:lnTo>
                    <a:lnTo>
                      <a:pt x="15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8"/>
              <p:cNvSpPr/>
              <p:nvPr/>
            </p:nvSpPr>
            <p:spPr>
              <a:xfrm>
                <a:off x="3323575" y="678200"/>
                <a:ext cx="504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2016" y="93"/>
                    </a:lnTo>
                    <a:lnTo>
                      <a:pt x="201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8"/>
              <p:cNvSpPr/>
              <p:nvPr/>
            </p:nvSpPr>
            <p:spPr>
              <a:xfrm>
                <a:off x="3315050" y="684800"/>
                <a:ext cx="434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1737" y="109"/>
                    </a:lnTo>
                    <a:lnTo>
                      <a:pt x="173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48"/>
              <p:cNvSpPr/>
              <p:nvPr/>
            </p:nvSpPr>
            <p:spPr>
              <a:xfrm>
                <a:off x="3269275" y="684800"/>
                <a:ext cx="14775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09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590" y="109"/>
                    </a:lnTo>
                    <a:lnTo>
                      <a:pt x="5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48"/>
              <p:cNvSpPr/>
              <p:nvPr/>
            </p:nvSpPr>
            <p:spPr>
              <a:xfrm>
                <a:off x="3325500" y="664625"/>
                <a:ext cx="543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173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2172" y="94"/>
                    </a:lnTo>
                    <a:lnTo>
                      <a:pt x="217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48"/>
              <p:cNvSpPr/>
              <p:nvPr/>
            </p:nvSpPr>
            <p:spPr>
              <a:xfrm>
                <a:off x="3383275" y="664625"/>
                <a:ext cx="34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381" y="94"/>
                    </a:ln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48"/>
              <p:cNvSpPr/>
              <p:nvPr/>
            </p:nvSpPr>
            <p:spPr>
              <a:xfrm>
                <a:off x="3316600" y="657650"/>
                <a:ext cx="543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2171" y="109"/>
                    </a:lnTo>
                    <a:lnTo>
                      <a:pt x="217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48"/>
              <p:cNvSpPr/>
              <p:nvPr/>
            </p:nvSpPr>
            <p:spPr>
              <a:xfrm>
                <a:off x="3246800" y="664625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342" y="94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48"/>
              <p:cNvSpPr/>
              <p:nvPr/>
            </p:nvSpPr>
            <p:spPr>
              <a:xfrm>
                <a:off x="3246800" y="671600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342" y="94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48"/>
              <p:cNvSpPr/>
              <p:nvPr/>
            </p:nvSpPr>
            <p:spPr>
              <a:xfrm>
                <a:off x="3255325" y="678200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342" y="93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48"/>
              <p:cNvSpPr/>
              <p:nvPr/>
            </p:nvSpPr>
            <p:spPr>
              <a:xfrm>
                <a:off x="3255325" y="684800"/>
                <a:ext cx="855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09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342" y="109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48"/>
              <p:cNvSpPr/>
              <p:nvPr/>
            </p:nvSpPr>
            <p:spPr>
              <a:xfrm>
                <a:off x="3246800" y="691000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342" y="93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48"/>
              <p:cNvSpPr/>
              <p:nvPr/>
            </p:nvSpPr>
            <p:spPr>
              <a:xfrm>
                <a:off x="3261150" y="691000"/>
                <a:ext cx="97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3893" y="93"/>
                    </a:lnTo>
                    <a:lnTo>
                      <a:pt x="38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48"/>
              <p:cNvSpPr/>
              <p:nvPr/>
            </p:nvSpPr>
            <p:spPr>
              <a:xfrm>
                <a:off x="3255325" y="697575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342" y="94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48"/>
              <p:cNvSpPr/>
              <p:nvPr/>
            </p:nvSpPr>
            <p:spPr>
              <a:xfrm>
                <a:off x="3269275" y="697575"/>
                <a:ext cx="640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2560" y="94"/>
                    </a:lnTo>
                    <a:lnTo>
                      <a:pt x="256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48"/>
              <p:cNvSpPr/>
              <p:nvPr/>
            </p:nvSpPr>
            <p:spPr>
              <a:xfrm>
                <a:off x="3269275" y="704950"/>
                <a:ext cx="426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707" y="94"/>
                    </a:lnTo>
                    <a:lnTo>
                      <a:pt x="17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48"/>
              <p:cNvSpPr/>
              <p:nvPr/>
            </p:nvSpPr>
            <p:spPr>
              <a:xfrm>
                <a:off x="3317375" y="704950"/>
                <a:ext cx="682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2730" y="94"/>
                    </a:lnTo>
                    <a:lnTo>
                      <a:pt x="27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48"/>
              <p:cNvSpPr/>
              <p:nvPr/>
            </p:nvSpPr>
            <p:spPr>
              <a:xfrm>
                <a:off x="3381725" y="697575"/>
                <a:ext cx="44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769" y="94"/>
                    </a:lnTo>
                    <a:lnTo>
                      <a:pt x="17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48"/>
              <p:cNvSpPr/>
              <p:nvPr/>
            </p:nvSpPr>
            <p:spPr>
              <a:xfrm>
                <a:off x="3337925" y="697575"/>
                <a:ext cx="40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1613" y="94"/>
                    </a:lnTo>
                    <a:lnTo>
                      <a:pt x="161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48"/>
              <p:cNvSpPr/>
              <p:nvPr/>
            </p:nvSpPr>
            <p:spPr>
              <a:xfrm>
                <a:off x="3388700" y="704950"/>
                <a:ext cx="27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1102" y="94"/>
                    </a:lnTo>
                    <a:lnTo>
                      <a:pt x="110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48"/>
              <p:cNvSpPr/>
              <p:nvPr/>
            </p:nvSpPr>
            <p:spPr>
              <a:xfrm>
                <a:off x="3255325" y="704950"/>
                <a:ext cx="85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342" y="94"/>
                    </a:lnTo>
                    <a:lnTo>
                      <a:pt x="34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48"/>
              <p:cNvSpPr/>
              <p:nvPr/>
            </p:nvSpPr>
            <p:spPr>
              <a:xfrm>
                <a:off x="3315050" y="568075"/>
                <a:ext cx="13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543" y="94"/>
                    </a:lnTo>
                    <a:lnTo>
                      <a:pt x="5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48"/>
              <p:cNvSpPr/>
              <p:nvPr/>
            </p:nvSpPr>
            <p:spPr>
              <a:xfrm>
                <a:off x="3315050" y="602200"/>
                <a:ext cx="13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543" y="94"/>
                    </a:lnTo>
                    <a:lnTo>
                      <a:pt x="543" y="1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48"/>
              <p:cNvSpPr/>
              <p:nvPr/>
            </p:nvSpPr>
            <p:spPr>
              <a:xfrm>
                <a:off x="3331700" y="568075"/>
                <a:ext cx="233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4" extrusionOk="0">
                    <a:moveTo>
                      <a:pt x="1" y="1"/>
                    </a:moveTo>
                    <a:lnTo>
                      <a:pt x="1" y="94"/>
                    </a:lnTo>
                    <a:lnTo>
                      <a:pt x="932" y="94"/>
                    </a:lnTo>
                    <a:lnTo>
                      <a:pt x="9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48"/>
              <p:cNvSpPr/>
              <p:nvPr/>
            </p:nvSpPr>
            <p:spPr>
              <a:xfrm>
                <a:off x="3315050" y="602200"/>
                <a:ext cx="310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1241" y="94"/>
                    </a:lnTo>
                    <a:lnTo>
                      <a:pt x="124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48"/>
              <p:cNvSpPr/>
              <p:nvPr/>
            </p:nvSpPr>
            <p:spPr>
              <a:xfrm>
                <a:off x="3315050" y="588625"/>
                <a:ext cx="135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543" y="94"/>
                    </a:lnTo>
                    <a:lnTo>
                      <a:pt x="543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48"/>
              <p:cNvSpPr/>
              <p:nvPr/>
            </p:nvSpPr>
            <p:spPr>
              <a:xfrm>
                <a:off x="3340625" y="581650"/>
                <a:ext cx="56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10" extrusionOk="0">
                    <a:moveTo>
                      <a:pt x="1" y="0"/>
                    </a:moveTo>
                    <a:lnTo>
                      <a:pt x="1" y="109"/>
                    </a:lnTo>
                    <a:lnTo>
                      <a:pt x="2265" y="109"/>
                    </a:lnTo>
                    <a:lnTo>
                      <a:pt x="22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48"/>
              <p:cNvSpPr/>
              <p:nvPr/>
            </p:nvSpPr>
            <p:spPr>
              <a:xfrm>
                <a:off x="3353425" y="575050"/>
                <a:ext cx="3607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1443" y="94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48"/>
              <p:cNvSpPr/>
              <p:nvPr/>
            </p:nvSpPr>
            <p:spPr>
              <a:xfrm>
                <a:off x="3315050" y="575050"/>
                <a:ext cx="3335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1334" y="94"/>
                    </a:lnTo>
                    <a:lnTo>
                      <a:pt x="1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48"/>
              <p:cNvSpPr/>
              <p:nvPr/>
            </p:nvSpPr>
            <p:spPr>
              <a:xfrm>
                <a:off x="3315050" y="581650"/>
                <a:ext cx="225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110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900" y="109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48"/>
              <p:cNvSpPr/>
              <p:nvPr/>
            </p:nvSpPr>
            <p:spPr>
              <a:xfrm>
                <a:off x="3315050" y="608800"/>
                <a:ext cx="41500" cy="272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09" extrusionOk="0">
                    <a:moveTo>
                      <a:pt x="0" y="0"/>
                    </a:moveTo>
                    <a:lnTo>
                      <a:pt x="0" y="109"/>
                    </a:lnTo>
                    <a:lnTo>
                      <a:pt x="1660" y="109"/>
                    </a:lnTo>
                    <a:lnTo>
                      <a:pt x="16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48"/>
              <p:cNvSpPr/>
              <p:nvPr/>
            </p:nvSpPr>
            <p:spPr>
              <a:xfrm>
                <a:off x="3347600" y="595225"/>
                <a:ext cx="450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94" extrusionOk="0">
                    <a:moveTo>
                      <a:pt x="1" y="0"/>
                    </a:moveTo>
                    <a:lnTo>
                      <a:pt x="1" y="93"/>
                    </a:lnTo>
                    <a:lnTo>
                      <a:pt x="1800" y="93"/>
                    </a:lnTo>
                    <a:lnTo>
                      <a:pt x="18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48"/>
              <p:cNvSpPr/>
              <p:nvPr/>
            </p:nvSpPr>
            <p:spPr>
              <a:xfrm>
                <a:off x="3315050" y="595225"/>
                <a:ext cx="283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4" extrusionOk="0">
                    <a:moveTo>
                      <a:pt x="0" y="0"/>
                    </a:moveTo>
                    <a:lnTo>
                      <a:pt x="0" y="93"/>
                    </a:lnTo>
                    <a:lnTo>
                      <a:pt x="1132" y="93"/>
                    </a:lnTo>
                    <a:lnTo>
                      <a:pt x="11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48"/>
              <p:cNvSpPr/>
              <p:nvPr/>
            </p:nvSpPr>
            <p:spPr>
              <a:xfrm>
                <a:off x="3315050" y="588625"/>
                <a:ext cx="44600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94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1784" y="94"/>
                    </a:lnTo>
                    <a:lnTo>
                      <a:pt x="178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48"/>
              <p:cNvSpPr/>
              <p:nvPr/>
            </p:nvSpPr>
            <p:spPr>
              <a:xfrm>
                <a:off x="3246800" y="568075"/>
                <a:ext cx="6050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421" extrusionOk="0">
                    <a:moveTo>
                      <a:pt x="0" y="1"/>
                    </a:moveTo>
                    <a:lnTo>
                      <a:pt x="0" y="2420"/>
                    </a:lnTo>
                    <a:lnTo>
                      <a:pt x="2420" y="2420"/>
                    </a:lnTo>
                    <a:lnTo>
                      <a:pt x="24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48"/>
              <p:cNvSpPr/>
              <p:nvPr/>
            </p:nvSpPr>
            <p:spPr>
              <a:xfrm>
                <a:off x="3262700" y="573125"/>
                <a:ext cx="294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180" extrusionOk="0">
                    <a:moveTo>
                      <a:pt x="605" y="0"/>
                    </a:moveTo>
                    <a:cubicBezTo>
                      <a:pt x="264" y="0"/>
                      <a:pt x="0" y="248"/>
                      <a:pt x="0" y="574"/>
                    </a:cubicBezTo>
                    <a:cubicBezTo>
                      <a:pt x="0" y="915"/>
                      <a:pt x="248" y="1179"/>
                      <a:pt x="574" y="1179"/>
                    </a:cubicBezTo>
                    <a:cubicBezTo>
                      <a:pt x="915" y="1179"/>
                      <a:pt x="1179" y="931"/>
                      <a:pt x="1179" y="605"/>
                    </a:cubicBezTo>
                    <a:cubicBezTo>
                      <a:pt x="1179" y="264"/>
                      <a:pt x="931" y="0"/>
                      <a:pt x="6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48"/>
              <p:cNvSpPr/>
              <p:nvPr/>
            </p:nvSpPr>
            <p:spPr>
              <a:xfrm>
                <a:off x="3251450" y="602600"/>
                <a:ext cx="508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1024" extrusionOk="0">
                    <a:moveTo>
                      <a:pt x="1024" y="0"/>
                    </a:moveTo>
                    <a:cubicBezTo>
                      <a:pt x="466" y="0"/>
                      <a:pt x="0" y="450"/>
                      <a:pt x="0" y="1008"/>
                    </a:cubicBezTo>
                    <a:lnTo>
                      <a:pt x="0" y="1024"/>
                    </a:lnTo>
                    <a:lnTo>
                      <a:pt x="2032" y="1024"/>
                    </a:lnTo>
                    <a:cubicBezTo>
                      <a:pt x="2032" y="465"/>
                      <a:pt x="1598" y="0"/>
                      <a:pt x="10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48"/>
              <p:cNvSpPr/>
              <p:nvPr/>
            </p:nvSpPr>
            <p:spPr>
              <a:xfrm>
                <a:off x="3273150" y="784825"/>
                <a:ext cx="14272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04" extrusionOk="0">
                    <a:moveTo>
                      <a:pt x="1" y="1"/>
                    </a:moveTo>
                    <a:lnTo>
                      <a:pt x="1" y="404"/>
                    </a:lnTo>
                    <a:lnTo>
                      <a:pt x="5709" y="404"/>
                    </a:lnTo>
                    <a:lnTo>
                      <a:pt x="56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48"/>
              <p:cNvSpPr/>
              <p:nvPr/>
            </p:nvSpPr>
            <p:spPr>
              <a:xfrm>
                <a:off x="3273150" y="784825"/>
                <a:ext cx="1144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389" extrusionOk="0">
                    <a:moveTo>
                      <a:pt x="1" y="1"/>
                    </a:moveTo>
                    <a:lnTo>
                      <a:pt x="1" y="388"/>
                    </a:lnTo>
                    <a:lnTo>
                      <a:pt x="4576" y="388"/>
                    </a:lnTo>
                    <a:lnTo>
                      <a:pt x="4576" y="1"/>
                    </a:lnTo>
                    <a:close/>
                  </a:path>
                </a:pathLst>
              </a:custGeom>
              <a:solidFill>
                <a:srgbClr val="CCCCCC">
                  <a:alpha val="535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48"/>
              <p:cNvSpPr/>
              <p:nvPr/>
            </p:nvSpPr>
            <p:spPr>
              <a:xfrm>
                <a:off x="3320850" y="739850"/>
                <a:ext cx="868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1800" extrusionOk="0">
                    <a:moveTo>
                      <a:pt x="1" y="0"/>
                    </a:moveTo>
                    <a:lnTo>
                      <a:pt x="156" y="1800"/>
                    </a:lnTo>
                    <a:lnTo>
                      <a:pt x="3475" y="1800"/>
                    </a:lnTo>
                    <a:lnTo>
                      <a:pt x="293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48"/>
              <p:cNvSpPr/>
              <p:nvPr/>
            </p:nvSpPr>
            <p:spPr>
              <a:xfrm>
                <a:off x="3308050" y="739850"/>
                <a:ext cx="8727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800" extrusionOk="0">
                    <a:moveTo>
                      <a:pt x="1" y="0"/>
                    </a:moveTo>
                    <a:lnTo>
                      <a:pt x="156" y="1800"/>
                    </a:lnTo>
                    <a:lnTo>
                      <a:pt x="3491" y="1800"/>
                    </a:lnTo>
                    <a:lnTo>
                      <a:pt x="294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48"/>
              <p:cNvSpPr/>
              <p:nvPr/>
            </p:nvSpPr>
            <p:spPr>
              <a:xfrm>
                <a:off x="3308050" y="739850"/>
                <a:ext cx="791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30" extrusionOk="0">
                    <a:moveTo>
                      <a:pt x="1" y="0"/>
                    </a:moveTo>
                    <a:lnTo>
                      <a:pt x="63" y="574"/>
                    </a:lnTo>
                    <a:lnTo>
                      <a:pt x="3165" y="729"/>
                    </a:lnTo>
                    <a:lnTo>
                      <a:pt x="3165" y="729"/>
                    </a:lnTo>
                    <a:lnTo>
                      <a:pt x="2948" y="0"/>
                    </a:ln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48"/>
              <p:cNvSpPr/>
              <p:nvPr/>
            </p:nvSpPr>
            <p:spPr>
              <a:xfrm>
                <a:off x="2898600" y="780550"/>
                <a:ext cx="207475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575" extrusionOk="0">
                    <a:moveTo>
                      <a:pt x="1" y="1"/>
                    </a:moveTo>
                    <a:lnTo>
                      <a:pt x="1" y="575"/>
                    </a:lnTo>
                    <a:lnTo>
                      <a:pt x="8298" y="575"/>
                    </a:lnTo>
                    <a:lnTo>
                      <a:pt x="82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48"/>
              <p:cNvSpPr/>
              <p:nvPr/>
            </p:nvSpPr>
            <p:spPr>
              <a:xfrm>
                <a:off x="2898600" y="780550"/>
                <a:ext cx="16675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6670" h="575" extrusionOk="0">
                    <a:moveTo>
                      <a:pt x="1" y="1"/>
                    </a:moveTo>
                    <a:lnTo>
                      <a:pt x="1" y="575"/>
                    </a:lnTo>
                    <a:lnTo>
                      <a:pt x="6670" y="575"/>
                    </a:lnTo>
                    <a:lnTo>
                      <a:pt x="66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48"/>
              <p:cNvSpPr/>
              <p:nvPr/>
            </p:nvSpPr>
            <p:spPr>
              <a:xfrm>
                <a:off x="3108375" y="770700"/>
                <a:ext cx="10045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4018" h="969" extrusionOk="0">
                    <a:moveTo>
                      <a:pt x="1706" y="1"/>
                    </a:moveTo>
                    <a:cubicBezTo>
                      <a:pt x="1466" y="1"/>
                      <a:pt x="1243" y="23"/>
                      <a:pt x="1071" y="69"/>
                    </a:cubicBezTo>
                    <a:cubicBezTo>
                      <a:pt x="605" y="178"/>
                      <a:pt x="0" y="969"/>
                      <a:pt x="0" y="969"/>
                    </a:cubicBezTo>
                    <a:lnTo>
                      <a:pt x="4017" y="969"/>
                    </a:lnTo>
                    <a:cubicBezTo>
                      <a:pt x="4017" y="969"/>
                      <a:pt x="3459" y="410"/>
                      <a:pt x="2916" y="193"/>
                    </a:cubicBezTo>
                    <a:cubicBezTo>
                      <a:pt x="2574" y="66"/>
                      <a:pt x="2115" y="1"/>
                      <a:pt x="17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48"/>
              <p:cNvSpPr/>
              <p:nvPr/>
            </p:nvSpPr>
            <p:spPr>
              <a:xfrm>
                <a:off x="2844500" y="623525"/>
                <a:ext cx="157950" cy="183100"/>
              </a:xfrm>
              <a:custGeom>
                <a:avLst/>
                <a:gdLst/>
                <a:ahLst/>
                <a:cxnLst/>
                <a:rect l="l" t="t" r="r" b="b"/>
                <a:pathLst>
                  <a:path w="6318" h="7324" extrusionOk="0">
                    <a:moveTo>
                      <a:pt x="581" y="1"/>
                    </a:moveTo>
                    <a:cubicBezTo>
                      <a:pt x="260" y="1"/>
                      <a:pt x="0" y="460"/>
                      <a:pt x="55" y="1303"/>
                    </a:cubicBezTo>
                    <a:cubicBezTo>
                      <a:pt x="164" y="3087"/>
                      <a:pt x="397" y="6654"/>
                      <a:pt x="1405" y="7228"/>
                    </a:cubicBezTo>
                    <a:cubicBezTo>
                      <a:pt x="1517" y="7296"/>
                      <a:pt x="1740" y="7323"/>
                      <a:pt x="2027" y="7323"/>
                    </a:cubicBezTo>
                    <a:cubicBezTo>
                      <a:pt x="3235" y="7323"/>
                      <a:pt x="5593" y="6840"/>
                      <a:pt x="5773" y="6840"/>
                    </a:cubicBezTo>
                    <a:cubicBezTo>
                      <a:pt x="5775" y="6840"/>
                      <a:pt x="5777" y="6840"/>
                      <a:pt x="5778" y="6840"/>
                    </a:cubicBezTo>
                    <a:cubicBezTo>
                      <a:pt x="5782" y="6841"/>
                      <a:pt x="5785" y="6841"/>
                      <a:pt x="5788" y="6841"/>
                    </a:cubicBezTo>
                    <a:cubicBezTo>
                      <a:pt x="6184" y="6841"/>
                      <a:pt x="6318" y="3970"/>
                      <a:pt x="5903" y="3862"/>
                    </a:cubicBezTo>
                    <a:cubicBezTo>
                      <a:pt x="5900" y="3862"/>
                      <a:pt x="5896" y="3861"/>
                      <a:pt x="5890" y="3861"/>
                    </a:cubicBezTo>
                    <a:cubicBezTo>
                      <a:pt x="5683" y="3861"/>
                      <a:pt x="3414" y="4303"/>
                      <a:pt x="2815" y="4303"/>
                    </a:cubicBezTo>
                    <a:cubicBezTo>
                      <a:pt x="2741" y="4303"/>
                      <a:pt x="2693" y="4296"/>
                      <a:pt x="2677" y="4281"/>
                    </a:cubicBezTo>
                    <a:cubicBezTo>
                      <a:pt x="2537" y="4126"/>
                      <a:pt x="2010" y="2405"/>
                      <a:pt x="1250" y="683"/>
                    </a:cubicBezTo>
                    <a:cubicBezTo>
                      <a:pt x="1053" y="220"/>
                      <a:pt x="802" y="1"/>
                      <a:pt x="581" y="1"/>
                    </a:cubicBez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48"/>
              <p:cNvSpPr/>
              <p:nvPr/>
            </p:nvSpPr>
            <p:spPr>
              <a:xfrm>
                <a:off x="2974225" y="713750"/>
                <a:ext cx="13377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428" extrusionOk="0">
                    <a:moveTo>
                      <a:pt x="2797" y="1"/>
                    </a:moveTo>
                    <a:cubicBezTo>
                      <a:pt x="1579" y="1"/>
                      <a:pt x="481" y="284"/>
                      <a:pt x="481" y="284"/>
                    </a:cubicBezTo>
                    <a:cubicBezTo>
                      <a:pt x="0" y="827"/>
                      <a:pt x="155" y="3123"/>
                      <a:pt x="171" y="3123"/>
                    </a:cubicBezTo>
                    <a:cubicBezTo>
                      <a:pt x="558" y="3231"/>
                      <a:pt x="977" y="3324"/>
                      <a:pt x="1380" y="3386"/>
                    </a:cubicBezTo>
                    <a:cubicBezTo>
                      <a:pt x="1507" y="3404"/>
                      <a:pt x="1724" y="3427"/>
                      <a:pt x="1946" y="3427"/>
                    </a:cubicBezTo>
                    <a:cubicBezTo>
                      <a:pt x="2292" y="3427"/>
                      <a:pt x="2651" y="3371"/>
                      <a:pt x="2699" y="3154"/>
                    </a:cubicBezTo>
                    <a:cubicBezTo>
                      <a:pt x="2761" y="2921"/>
                      <a:pt x="2218" y="2812"/>
                      <a:pt x="1830" y="2704"/>
                    </a:cubicBezTo>
                    <a:cubicBezTo>
                      <a:pt x="1629" y="2673"/>
                      <a:pt x="1365" y="2502"/>
                      <a:pt x="1396" y="2378"/>
                    </a:cubicBezTo>
                    <a:cubicBezTo>
                      <a:pt x="1420" y="2288"/>
                      <a:pt x="1514" y="2254"/>
                      <a:pt x="1640" y="2254"/>
                    </a:cubicBezTo>
                    <a:cubicBezTo>
                      <a:pt x="1839" y="2254"/>
                      <a:pt x="2118" y="2339"/>
                      <a:pt x="2327" y="2425"/>
                    </a:cubicBezTo>
                    <a:cubicBezTo>
                      <a:pt x="2839" y="2611"/>
                      <a:pt x="3482" y="2937"/>
                      <a:pt x="3909" y="2937"/>
                    </a:cubicBezTo>
                    <a:cubicBezTo>
                      <a:pt x="4051" y="2937"/>
                      <a:pt x="4169" y="2901"/>
                      <a:pt x="4250" y="2812"/>
                    </a:cubicBezTo>
                    <a:cubicBezTo>
                      <a:pt x="4358" y="2673"/>
                      <a:pt x="4172" y="2471"/>
                      <a:pt x="3893" y="2301"/>
                    </a:cubicBezTo>
                    <a:lnTo>
                      <a:pt x="3893" y="2301"/>
                    </a:lnTo>
                    <a:cubicBezTo>
                      <a:pt x="4195" y="2419"/>
                      <a:pt x="4504" y="2523"/>
                      <a:pt x="4717" y="2523"/>
                    </a:cubicBezTo>
                    <a:cubicBezTo>
                      <a:pt x="4810" y="2523"/>
                      <a:pt x="4885" y="2503"/>
                      <a:pt x="4932" y="2456"/>
                    </a:cubicBezTo>
                    <a:cubicBezTo>
                      <a:pt x="4994" y="2363"/>
                      <a:pt x="4994" y="2270"/>
                      <a:pt x="4932" y="2161"/>
                    </a:cubicBezTo>
                    <a:lnTo>
                      <a:pt x="4932" y="2161"/>
                    </a:lnTo>
                    <a:cubicBezTo>
                      <a:pt x="4961" y="2174"/>
                      <a:pt x="4991" y="2179"/>
                      <a:pt x="5021" y="2179"/>
                    </a:cubicBezTo>
                    <a:cubicBezTo>
                      <a:pt x="5102" y="2179"/>
                      <a:pt x="5177" y="2136"/>
                      <a:pt x="5211" y="2068"/>
                    </a:cubicBezTo>
                    <a:cubicBezTo>
                      <a:pt x="5320" y="1913"/>
                      <a:pt x="5242" y="1742"/>
                      <a:pt x="5056" y="1541"/>
                    </a:cubicBezTo>
                    <a:cubicBezTo>
                      <a:pt x="5103" y="1525"/>
                      <a:pt x="5134" y="1510"/>
                      <a:pt x="5165" y="1448"/>
                    </a:cubicBezTo>
                    <a:cubicBezTo>
                      <a:pt x="5351" y="998"/>
                      <a:pt x="3815" y="36"/>
                      <a:pt x="3335" y="21"/>
                    </a:cubicBezTo>
                    <a:cubicBezTo>
                      <a:pt x="3155" y="7"/>
                      <a:pt x="2975" y="1"/>
                      <a:pt x="2797" y="1"/>
                    </a:cubicBez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48"/>
              <p:cNvSpPr/>
              <p:nvPr/>
            </p:nvSpPr>
            <p:spPr>
              <a:xfrm>
                <a:off x="3024225" y="751475"/>
                <a:ext cx="48900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839" extrusionOk="0">
                    <a:moveTo>
                      <a:pt x="1" y="1"/>
                    </a:moveTo>
                    <a:cubicBezTo>
                      <a:pt x="327" y="16"/>
                      <a:pt x="683" y="94"/>
                      <a:pt x="962" y="249"/>
                    </a:cubicBezTo>
                    <a:cubicBezTo>
                      <a:pt x="1149" y="342"/>
                      <a:pt x="1304" y="450"/>
                      <a:pt x="1459" y="544"/>
                    </a:cubicBezTo>
                    <a:cubicBezTo>
                      <a:pt x="1629" y="637"/>
                      <a:pt x="1800" y="730"/>
                      <a:pt x="1955" y="838"/>
                    </a:cubicBezTo>
                    <a:lnTo>
                      <a:pt x="1955" y="807"/>
                    </a:lnTo>
                    <a:cubicBezTo>
                      <a:pt x="1629" y="621"/>
                      <a:pt x="1319" y="373"/>
                      <a:pt x="962" y="187"/>
                    </a:cubicBezTo>
                    <a:cubicBezTo>
                      <a:pt x="652" y="63"/>
                      <a:pt x="327" y="1"/>
                      <a:pt x="1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48"/>
              <p:cNvSpPr/>
              <p:nvPr/>
            </p:nvSpPr>
            <p:spPr>
              <a:xfrm>
                <a:off x="3028100" y="735975"/>
                <a:ext cx="69450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8" y="31"/>
                      <a:pt x="451" y="62"/>
                      <a:pt x="683" y="93"/>
                    </a:cubicBezTo>
                    <a:cubicBezTo>
                      <a:pt x="1071" y="171"/>
                      <a:pt x="1412" y="326"/>
                      <a:pt x="1738" y="543"/>
                    </a:cubicBezTo>
                    <a:cubicBezTo>
                      <a:pt x="2095" y="776"/>
                      <a:pt x="2436" y="1024"/>
                      <a:pt x="2777" y="1272"/>
                    </a:cubicBezTo>
                    <a:lnTo>
                      <a:pt x="2777" y="1257"/>
                    </a:lnTo>
                    <a:cubicBezTo>
                      <a:pt x="2576" y="1101"/>
                      <a:pt x="2389" y="962"/>
                      <a:pt x="2188" y="807"/>
                    </a:cubicBezTo>
                    <a:cubicBezTo>
                      <a:pt x="1862" y="574"/>
                      <a:pt x="1505" y="310"/>
                      <a:pt x="1118" y="186"/>
                    </a:cubicBezTo>
                    <a:cubicBezTo>
                      <a:pt x="761" y="93"/>
                      <a:pt x="389" y="16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48"/>
              <p:cNvSpPr/>
              <p:nvPr/>
            </p:nvSpPr>
            <p:spPr>
              <a:xfrm>
                <a:off x="3035475" y="722000"/>
                <a:ext cx="6517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1258" extrusionOk="0">
                    <a:moveTo>
                      <a:pt x="1" y="1"/>
                    </a:moveTo>
                    <a:cubicBezTo>
                      <a:pt x="83" y="5"/>
                      <a:pt x="164" y="7"/>
                      <a:pt x="242" y="11"/>
                    </a:cubicBezTo>
                    <a:lnTo>
                      <a:pt x="242" y="11"/>
                    </a:lnTo>
                    <a:cubicBezTo>
                      <a:pt x="163" y="4"/>
                      <a:pt x="83" y="1"/>
                      <a:pt x="1" y="1"/>
                    </a:cubicBezTo>
                    <a:close/>
                    <a:moveTo>
                      <a:pt x="242" y="11"/>
                    </a:moveTo>
                    <a:cubicBezTo>
                      <a:pt x="401" y="25"/>
                      <a:pt x="553" y="53"/>
                      <a:pt x="699" y="94"/>
                    </a:cubicBezTo>
                    <a:cubicBezTo>
                      <a:pt x="931" y="156"/>
                      <a:pt x="1133" y="249"/>
                      <a:pt x="1350" y="389"/>
                    </a:cubicBezTo>
                    <a:cubicBezTo>
                      <a:pt x="1784" y="637"/>
                      <a:pt x="2203" y="947"/>
                      <a:pt x="2591" y="1257"/>
                    </a:cubicBezTo>
                    <a:cubicBezTo>
                      <a:pt x="2606" y="1257"/>
                      <a:pt x="2606" y="1242"/>
                      <a:pt x="2606" y="1242"/>
                    </a:cubicBezTo>
                    <a:cubicBezTo>
                      <a:pt x="2436" y="1102"/>
                      <a:pt x="2265" y="947"/>
                      <a:pt x="2094" y="807"/>
                    </a:cubicBezTo>
                    <a:cubicBezTo>
                      <a:pt x="1908" y="668"/>
                      <a:pt x="1443" y="327"/>
                      <a:pt x="1009" y="156"/>
                    </a:cubicBezTo>
                    <a:cubicBezTo>
                      <a:pt x="747" y="49"/>
                      <a:pt x="503" y="24"/>
                      <a:pt x="242" y="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48"/>
              <p:cNvSpPr/>
              <p:nvPr/>
            </p:nvSpPr>
            <p:spPr>
              <a:xfrm>
                <a:off x="2853250" y="731700"/>
                <a:ext cx="25397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10159" h="301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6" y="1350"/>
                      <a:pt x="496" y="2591"/>
                      <a:pt x="1055" y="2917"/>
                    </a:cubicBezTo>
                    <a:cubicBezTo>
                      <a:pt x="1167" y="2984"/>
                      <a:pt x="1388" y="3012"/>
                      <a:pt x="1675" y="3012"/>
                    </a:cubicBezTo>
                    <a:cubicBezTo>
                      <a:pt x="2876" y="3012"/>
                      <a:pt x="5218" y="2529"/>
                      <a:pt x="5422" y="2529"/>
                    </a:cubicBezTo>
                    <a:cubicBezTo>
                      <a:pt x="5424" y="2529"/>
                      <a:pt x="5427" y="2529"/>
                      <a:pt x="5428" y="2529"/>
                    </a:cubicBezTo>
                    <a:cubicBezTo>
                      <a:pt x="5677" y="2591"/>
                      <a:pt x="5925" y="2653"/>
                      <a:pt x="6204" y="2684"/>
                    </a:cubicBezTo>
                    <a:cubicBezTo>
                      <a:pt x="6325" y="2702"/>
                      <a:pt x="6540" y="2725"/>
                      <a:pt x="6762" y="2725"/>
                    </a:cubicBezTo>
                    <a:cubicBezTo>
                      <a:pt x="7110" y="2725"/>
                      <a:pt x="7475" y="2669"/>
                      <a:pt x="7522" y="2451"/>
                    </a:cubicBezTo>
                    <a:cubicBezTo>
                      <a:pt x="7553" y="2203"/>
                      <a:pt x="7026" y="2110"/>
                      <a:pt x="6638" y="2017"/>
                    </a:cubicBezTo>
                    <a:cubicBezTo>
                      <a:pt x="6452" y="1970"/>
                      <a:pt x="6173" y="1815"/>
                      <a:pt x="6219" y="1676"/>
                    </a:cubicBezTo>
                    <a:cubicBezTo>
                      <a:pt x="6243" y="1586"/>
                      <a:pt x="6335" y="1551"/>
                      <a:pt x="6459" y="1551"/>
                    </a:cubicBezTo>
                    <a:cubicBezTo>
                      <a:pt x="6655" y="1551"/>
                      <a:pt x="6932" y="1637"/>
                      <a:pt x="7150" y="1722"/>
                    </a:cubicBezTo>
                    <a:cubicBezTo>
                      <a:pt x="7661" y="1908"/>
                      <a:pt x="8293" y="2241"/>
                      <a:pt x="8722" y="2241"/>
                    </a:cubicBezTo>
                    <a:cubicBezTo>
                      <a:pt x="8866" y="2241"/>
                      <a:pt x="8987" y="2204"/>
                      <a:pt x="9073" y="2110"/>
                    </a:cubicBezTo>
                    <a:cubicBezTo>
                      <a:pt x="9197" y="1955"/>
                      <a:pt x="8996" y="1784"/>
                      <a:pt x="8716" y="1598"/>
                    </a:cubicBezTo>
                    <a:lnTo>
                      <a:pt x="8716" y="1598"/>
                    </a:lnTo>
                    <a:cubicBezTo>
                      <a:pt x="9013" y="1725"/>
                      <a:pt x="9324" y="1824"/>
                      <a:pt x="9531" y="1824"/>
                    </a:cubicBezTo>
                    <a:cubicBezTo>
                      <a:pt x="9627" y="1824"/>
                      <a:pt x="9701" y="1802"/>
                      <a:pt x="9740" y="1753"/>
                    </a:cubicBezTo>
                    <a:cubicBezTo>
                      <a:pt x="9818" y="1660"/>
                      <a:pt x="9818" y="1567"/>
                      <a:pt x="9740" y="1474"/>
                    </a:cubicBezTo>
                    <a:lnTo>
                      <a:pt x="9740" y="1474"/>
                    </a:lnTo>
                    <a:cubicBezTo>
                      <a:pt x="9766" y="1482"/>
                      <a:pt x="9793" y="1486"/>
                      <a:pt x="9819" y="1486"/>
                    </a:cubicBezTo>
                    <a:cubicBezTo>
                      <a:pt x="9900" y="1486"/>
                      <a:pt x="9976" y="1448"/>
                      <a:pt x="10035" y="1366"/>
                    </a:cubicBezTo>
                    <a:cubicBezTo>
                      <a:pt x="10159" y="1210"/>
                      <a:pt x="10050" y="1040"/>
                      <a:pt x="9895" y="869"/>
                    </a:cubicBezTo>
                    <a:cubicBezTo>
                      <a:pt x="9942" y="854"/>
                      <a:pt x="9973" y="807"/>
                      <a:pt x="10004" y="776"/>
                    </a:cubicBezTo>
                    <a:cubicBezTo>
                      <a:pt x="10066" y="590"/>
                      <a:pt x="9880" y="342"/>
                      <a:pt x="9585" y="94"/>
                    </a:cubicBezTo>
                    <a:lnTo>
                      <a:pt x="5770" y="47"/>
                    </a:lnTo>
                    <a:lnTo>
                      <a:pt x="5118" y="4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48"/>
              <p:cNvSpPr/>
              <p:nvPr/>
            </p:nvSpPr>
            <p:spPr>
              <a:xfrm>
                <a:off x="2842375" y="616550"/>
                <a:ext cx="63625" cy="96575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3863" extrusionOk="0">
                    <a:moveTo>
                      <a:pt x="617" y="1"/>
                    </a:moveTo>
                    <a:cubicBezTo>
                      <a:pt x="306" y="1"/>
                      <a:pt x="113" y="450"/>
                      <a:pt x="63" y="1133"/>
                    </a:cubicBezTo>
                    <a:cubicBezTo>
                      <a:pt x="1" y="2203"/>
                      <a:pt x="125" y="3862"/>
                      <a:pt x="125" y="3862"/>
                    </a:cubicBezTo>
                    <a:lnTo>
                      <a:pt x="2544" y="2978"/>
                    </a:lnTo>
                    <a:cubicBezTo>
                      <a:pt x="2544" y="2978"/>
                      <a:pt x="1877" y="1303"/>
                      <a:pt x="1226" y="435"/>
                    </a:cubicBezTo>
                    <a:cubicBezTo>
                      <a:pt x="991" y="134"/>
                      <a:pt x="787" y="1"/>
                      <a:pt x="617" y="1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48"/>
              <p:cNvSpPr/>
              <p:nvPr/>
            </p:nvSpPr>
            <p:spPr>
              <a:xfrm>
                <a:off x="2847025" y="681300"/>
                <a:ext cx="52000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792" extrusionOk="0">
                    <a:moveTo>
                      <a:pt x="2064" y="0"/>
                    </a:moveTo>
                    <a:cubicBezTo>
                      <a:pt x="1676" y="109"/>
                      <a:pt x="652" y="466"/>
                      <a:pt x="1" y="776"/>
                    </a:cubicBezTo>
                    <a:lnTo>
                      <a:pt x="1" y="791"/>
                    </a:lnTo>
                    <a:cubicBezTo>
                      <a:pt x="575" y="621"/>
                      <a:pt x="1691" y="171"/>
                      <a:pt x="2064" y="31"/>
                    </a:cubicBezTo>
                    <a:cubicBezTo>
                      <a:pt x="2079" y="16"/>
                      <a:pt x="2079" y="0"/>
                      <a:pt x="206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48"/>
              <p:cNvSpPr/>
              <p:nvPr/>
            </p:nvSpPr>
            <p:spPr>
              <a:xfrm>
                <a:off x="2842000" y="616550"/>
                <a:ext cx="58950" cy="9657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3863" extrusionOk="0">
                    <a:moveTo>
                      <a:pt x="621" y="0"/>
                    </a:moveTo>
                    <a:cubicBezTo>
                      <a:pt x="311" y="31"/>
                      <a:pt x="109" y="466"/>
                      <a:pt x="78" y="1148"/>
                    </a:cubicBezTo>
                    <a:cubicBezTo>
                      <a:pt x="0" y="2203"/>
                      <a:pt x="140" y="3862"/>
                      <a:pt x="140" y="3862"/>
                    </a:cubicBezTo>
                    <a:lnTo>
                      <a:pt x="2358" y="3056"/>
                    </a:lnTo>
                    <a:lnTo>
                      <a:pt x="6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48"/>
              <p:cNvSpPr/>
              <p:nvPr/>
            </p:nvSpPr>
            <p:spPr>
              <a:xfrm>
                <a:off x="2864100" y="579700"/>
                <a:ext cx="48500" cy="63625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2545" extrusionOk="0">
                    <a:moveTo>
                      <a:pt x="605" y="1"/>
                    </a:moveTo>
                    <a:cubicBezTo>
                      <a:pt x="512" y="234"/>
                      <a:pt x="419" y="497"/>
                      <a:pt x="311" y="699"/>
                    </a:cubicBezTo>
                    <a:cubicBezTo>
                      <a:pt x="140" y="1056"/>
                      <a:pt x="0" y="1335"/>
                      <a:pt x="0" y="1381"/>
                    </a:cubicBezTo>
                    <a:cubicBezTo>
                      <a:pt x="47" y="1847"/>
                      <a:pt x="264" y="2513"/>
                      <a:pt x="621" y="2545"/>
                    </a:cubicBezTo>
                    <a:cubicBezTo>
                      <a:pt x="626" y="2545"/>
                      <a:pt x="631" y="2545"/>
                      <a:pt x="636" y="2545"/>
                    </a:cubicBezTo>
                    <a:cubicBezTo>
                      <a:pt x="1005" y="2545"/>
                      <a:pt x="1443" y="1999"/>
                      <a:pt x="1474" y="1831"/>
                    </a:cubicBezTo>
                    <a:lnTo>
                      <a:pt x="1474" y="1816"/>
                    </a:lnTo>
                    <a:cubicBezTo>
                      <a:pt x="1474" y="1769"/>
                      <a:pt x="1474" y="1754"/>
                      <a:pt x="1505" y="1707"/>
                    </a:cubicBezTo>
                    <a:cubicBezTo>
                      <a:pt x="1613" y="1397"/>
                      <a:pt x="1768" y="1133"/>
                      <a:pt x="1939" y="854"/>
                    </a:cubicBezTo>
                    <a:lnTo>
                      <a:pt x="605" y="1"/>
                    </a:ln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48"/>
              <p:cNvSpPr/>
              <p:nvPr/>
            </p:nvSpPr>
            <p:spPr>
              <a:xfrm>
                <a:off x="2877275" y="580875"/>
                <a:ext cx="35325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738" extrusionOk="0">
                    <a:moveTo>
                      <a:pt x="156" y="0"/>
                    </a:moveTo>
                    <a:cubicBezTo>
                      <a:pt x="94" y="388"/>
                      <a:pt x="1" y="1427"/>
                      <a:pt x="792" y="1722"/>
                    </a:cubicBezTo>
                    <a:cubicBezTo>
                      <a:pt x="854" y="1738"/>
                      <a:pt x="900" y="1738"/>
                      <a:pt x="947" y="1738"/>
                    </a:cubicBezTo>
                    <a:cubicBezTo>
                      <a:pt x="947" y="1722"/>
                      <a:pt x="978" y="1691"/>
                      <a:pt x="962" y="1660"/>
                    </a:cubicBezTo>
                    <a:cubicBezTo>
                      <a:pt x="1086" y="1350"/>
                      <a:pt x="1241" y="1086"/>
                      <a:pt x="1412" y="807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48"/>
              <p:cNvSpPr/>
              <p:nvPr/>
            </p:nvSpPr>
            <p:spPr>
              <a:xfrm>
                <a:off x="2867575" y="509450"/>
                <a:ext cx="82625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4144" extrusionOk="0">
                    <a:moveTo>
                      <a:pt x="1627" y="0"/>
                    </a:moveTo>
                    <a:cubicBezTo>
                      <a:pt x="1087" y="0"/>
                      <a:pt x="557" y="233"/>
                      <a:pt x="311" y="717"/>
                    </a:cubicBezTo>
                    <a:cubicBezTo>
                      <a:pt x="1" y="1338"/>
                      <a:pt x="1" y="2997"/>
                      <a:pt x="389" y="3478"/>
                    </a:cubicBezTo>
                    <a:cubicBezTo>
                      <a:pt x="712" y="3891"/>
                      <a:pt x="1208" y="4143"/>
                      <a:pt x="1697" y="4143"/>
                    </a:cubicBezTo>
                    <a:cubicBezTo>
                      <a:pt x="2052" y="4143"/>
                      <a:pt x="2404" y="4011"/>
                      <a:pt x="2684" y="3711"/>
                    </a:cubicBezTo>
                    <a:cubicBezTo>
                      <a:pt x="3304" y="3013"/>
                      <a:pt x="3273" y="934"/>
                      <a:pt x="2839" y="469"/>
                    </a:cubicBezTo>
                    <a:cubicBezTo>
                      <a:pt x="2530" y="160"/>
                      <a:pt x="2075" y="0"/>
                      <a:pt x="1627" y="0"/>
                    </a:cubicBez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48"/>
              <p:cNvSpPr/>
              <p:nvPr/>
            </p:nvSpPr>
            <p:spPr>
              <a:xfrm>
                <a:off x="2852850" y="505075"/>
                <a:ext cx="110950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514" extrusionOk="0">
                    <a:moveTo>
                      <a:pt x="2452" y="1"/>
                    </a:moveTo>
                    <a:cubicBezTo>
                      <a:pt x="1792" y="1"/>
                      <a:pt x="1272" y="318"/>
                      <a:pt x="1272" y="318"/>
                    </a:cubicBezTo>
                    <a:cubicBezTo>
                      <a:pt x="1272" y="318"/>
                      <a:pt x="761" y="411"/>
                      <a:pt x="481" y="1063"/>
                    </a:cubicBezTo>
                    <a:cubicBezTo>
                      <a:pt x="1" y="2086"/>
                      <a:pt x="807" y="3436"/>
                      <a:pt x="807" y="3436"/>
                    </a:cubicBezTo>
                    <a:cubicBezTo>
                      <a:pt x="999" y="3489"/>
                      <a:pt x="1179" y="3513"/>
                      <a:pt x="1349" y="3513"/>
                    </a:cubicBezTo>
                    <a:cubicBezTo>
                      <a:pt x="2649" y="3513"/>
                      <a:pt x="3306" y="2117"/>
                      <a:pt x="3320" y="2117"/>
                    </a:cubicBezTo>
                    <a:cubicBezTo>
                      <a:pt x="3599" y="2040"/>
                      <a:pt x="3630" y="1652"/>
                      <a:pt x="3630" y="1652"/>
                    </a:cubicBezTo>
                    <a:cubicBezTo>
                      <a:pt x="3642" y="1653"/>
                      <a:pt x="3655" y="1654"/>
                      <a:pt x="3667" y="1654"/>
                    </a:cubicBezTo>
                    <a:cubicBezTo>
                      <a:pt x="4086" y="1654"/>
                      <a:pt x="4437" y="904"/>
                      <a:pt x="3428" y="272"/>
                    </a:cubicBezTo>
                    <a:cubicBezTo>
                      <a:pt x="3098" y="70"/>
                      <a:pt x="2760" y="1"/>
                      <a:pt x="2452" y="1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48"/>
              <p:cNvSpPr/>
              <p:nvPr/>
            </p:nvSpPr>
            <p:spPr>
              <a:xfrm>
                <a:off x="2852850" y="505075"/>
                <a:ext cx="110950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514" extrusionOk="0">
                    <a:moveTo>
                      <a:pt x="2452" y="1"/>
                    </a:moveTo>
                    <a:cubicBezTo>
                      <a:pt x="1792" y="1"/>
                      <a:pt x="1272" y="318"/>
                      <a:pt x="1272" y="318"/>
                    </a:cubicBezTo>
                    <a:cubicBezTo>
                      <a:pt x="1272" y="318"/>
                      <a:pt x="761" y="411"/>
                      <a:pt x="481" y="1063"/>
                    </a:cubicBezTo>
                    <a:cubicBezTo>
                      <a:pt x="1" y="2086"/>
                      <a:pt x="807" y="3436"/>
                      <a:pt x="807" y="3436"/>
                    </a:cubicBezTo>
                    <a:cubicBezTo>
                      <a:pt x="999" y="3489"/>
                      <a:pt x="1179" y="3513"/>
                      <a:pt x="1349" y="3513"/>
                    </a:cubicBezTo>
                    <a:cubicBezTo>
                      <a:pt x="2649" y="3513"/>
                      <a:pt x="3306" y="2117"/>
                      <a:pt x="3320" y="2117"/>
                    </a:cubicBezTo>
                    <a:cubicBezTo>
                      <a:pt x="3599" y="2040"/>
                      <a:pt x="3630" y="1652"/>
                      <a:pt x="3630" y="1652"/>
                    </a:cubicBezTo>
                    <a:cubicBezTo>
                      <a:pt x="3642" y="1653"/>
                      <a:pt x="3655" y="1654"/>
                      <a:pt x="3667" y="1654"/>
                    </a:cubicBezTo>
                    <a:cubicBezTo>
                      <a:pt x="4086" y="1654"/>
                      <a:pt x="4437" y="904"/>
                      <a:pt x="3428" y="272"/>
                    </a:cubicBezTo>
                    <a:cubicBezTo>
                      <a:pt x="3098" y="70"/>
                      <a:pt x="2760" y="1"/>
                      <a:pt x="245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48"/>
              <p:cNvSpPr/>
              <p:nvPr/>
            </p:nvSpPr>
            <p:spPr>
              <a:xfrm>
                <a:off x="2919150" y="554100"/>
                <a:ext cx="174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1078" extrusionOk="0">
                    <a:moveTo>
                      <a:pt x="268" y="0"/>
                    </a:moveTo>
                    <a:cubicBezTo>
                      <a:pt x="262" y="0"/>
                      <a:pt x="255" y="0"/>
                      <a:pt x="249" y="1"/>
                    </a:cubicBezTo>
                    <a:cubicBezTo>
                      <a:pt x="1" y="63"/>
                      <a:pt x="32" y="839"/>
                      <a:pt x="249" y="1009"/>
                    </a:cubicBezTo>
                    <a:cubicBezTo>
                      <a:pt x="301" y="1054"/>
                      <a:pt x="371" y="1077"/>
                      <a:pt x="440" y="1077"/>
                    </a:cubicBezTo>
                    <a:cubicBezTo>
                      <a:pt x="515" y="1077"/>
                      <a:pt x="588" y="1050"/>
                      <a:pt x="637" y="994"/>
                    </a:cubicBezTo>
                    <a:lnTo>
                      <a:pt x="699" y="544"/>
                    </a:lnTo>
                    <a:cubicBezTo>
                      <a:pt x="699" y="544"/>
                      <a:pt x="508" y="0"/>
                      <a:pt x="268" y="0"/>
                    </a:cubicBez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48"/>
              <p:cNvSpPr/>
              <p:nvPr/>
            </p:nvSpPr>
            <p:spPr>
              <a:xfrm>
                <a:off x="2925750" y="559925"/>
                <a:ext cx="8175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73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5" y="141"/>
                      <a:pt x="202" y="327"/>
                      <a:pt x="218" y="528"/>
                    </a:cubicBezTo>
                    <a:cubicBezTo>
                      <a:pt x="204" y="459"/>
                      <a:pt x="140" y="402"/>
                      <a:pt x="71" y="402"/>
                    </a:cubicBezTo>
                    <a:cubicBezTo>
                      <a:pt x="63" y="402"/>
                      <a:pt x="55" y="403"/>
                      <a:pt x="47" y="404"/>
                    </a:cubicBezTo>
                    <a:lnTo>
                      <a:pt x="16" y="404"/>
                    </a:lnTo>
                    <a:lnTo>
                      <a:pt x="16" y="435"/>
                    </a:lnTo>
                    <a:cubicBezTo>
                      <a:pt x="93" y="435"/>
                      <a:pt x="155" y="466"/>
                      <a:pt x="171" y="544"/>
                    </a:cubicBezTo>
                    <a:cubicBezTo>
                      <a:pt x="202" y="606"/>
                      <a:pt x="218" y="668"/>
                      <a:pt x="218" y="714"/>
                    </a:cubicBezTo>
                    <a:cubicBezTo>
                      <a:pt x="218" y="730"/>
                      <a:pt x="225" y="738"/>
                      <a:pt x="233" y="738"/>
                    </a:cubicBezTo>
                    <a:cubicBezTo>
                      <a:pt x="241" y="738"/>
                      <a:pt x="249" y="730"/>
                      <a:pt x="249" y="714"/>
                    </a:cubicBezTo>
                    <a:cubicBezTo>
                      <a:pt x="326" y="482"/>
                      <a:pt x="249" y="94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48"/>
              <p:cNvSpPr/>
              <p:nvPr/>
            </p:nvSpPr>
            <p:spPr>
              <a:xfrm>
                <a:off x="2892400" y="507700"/>
                <a:ext cx="4540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106" extrusionOk="0">
                    <a:moveTo>
                      <a:pt x="380" y="0"/>
                    </a:moveTo>
                    <a:cubicBezTo>
                      <a:pt x="239" y="0"/>
                      <a:pt x="107" y="24"/>
                      <a:pt x="1" y="74"/>
                    </a:cubicBezTo>
                    <a:cubicBezTo>
                      <a:pt x="1" y="74"/>
                      <a:pt x="70" y="56"/>
                      <a:pt x="182" y="56"/>
                    </a:cubicBezTo>
                    <a:cubicBezTo>
                      <a:pt x="429" y="56"/>
                      <a:pt x="883" y="144"/>
                      <a:pt x="1257" y="710"/>
                    </a:cubicBezTo>
                    <a:cubicBezTo>
                      <a:pt x="1489" y="1066"/>
                      <a:pt x="1350" y="2105"/>
                      <a:pt x="1350" y="2105"/>
                    </a:cubicBezTo>
                    <a:lnTo>
                      <a:pt x="1645" y="2105"/>
                    </a:lnTo>
                    <a:cubicBezTo>
                      <a:pt x="1645" y="2105"/>
                      <a:pt x="1815" y="1237"/>
                      <a:pt x="1614" y="710"/>
                    </a:cubicBezTo>
                    <a:cubicBezTo>
                      <a:pt x="1446" y="267"/>
                      <a:pt x="855" y="0"/>
                      <a:pt x="3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48"/>
              <p:cNvSpPr/>
              <p:nvPr/>
            </p:nvSpPr>
            <p:spPr>
              <a:xfrm>
                <a:off x="2910250" y="550900"/>
                <a:ext cx="391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654" extrusionOk="0">
                    <a:moveTo>
                      <a:pt x="820" y="1"/>
                    </a:moveTo>
                    <a:cubicBezTo>
                      <a:pt x="436" y="1"/>
                      <a:pt x="120" y="313"/>
                      <a:pt x="62" y="734"/>
                    </a:cubicBezTo>
                    <a:cubicBezTo>
                      <a:pt x="0" y="1168"/>
                      <a:pt x="279" y="1587"/>
                      <a:pt x="682" y="1649"/>
                    </a:cubicBezTo>
                    <a:cubicBezTo>
                      <a:pt x="708" y="1652"/>
                      <a:pt x="734" y="1654"/>
                      <a:pt x="759" y="1654"/>
                    </a:cubicBezTo>
                    <a:cubicBezTo>
                      <a:pt x="1132" y="1654"/>
                      <a:pt x="1462" y="1341"/>
                      <a:pt x="1520" y="920"/>
                    </a:cubicBezTo>
                    <a:cubicBezTo>
                      <a:pt x="1566" y="486"/>
                      <a:pt x="1303" y="67"/>
                      <a:pt x="900" y="5"/>
                    </a:cubicBezTo>
                    <a:cubicBezTo>
                      <a:pt x="873" y="2"/>
                      <a:pt x="846" y="1"/>
                      <a:pt x="8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8"/>
              <p:cNvSpPr/>
              <p:nvPr/>
            </p:nvSpPr>
            <p:spPr>
              <a:xfrm>
                <a:off x="2915675" y="552525"/>
                <a:ext cx="34525" cy="370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481" extrusionOk="0">
                    <a:moveTo>
                      <a:pt x="742" y="0"/>
                    </a:moveTo>
                    <a:cubicBezTo>
                      <a:pt x="416" y="0"/>
                      <a:pt x="92" y="285"/>
                      <a:pt x="62" y="669"/>
                    </a:cubicBezTo>
                    <a:cubicBezTo>
                      <a:pt x="0" y="1072"/>
                      <a:pt x="248" y="1445"/>
                      <a:pt x="605" y="1476"/>
                    </a:cubicBezTo>
                    <a:cubicBezTo>
                      <a:pt x="629" y="1479"/>
                      <a:pt x="653" y="1481"/>
                      <a:pt x="677" y="1481"/>
                    </a:cubicBezTo>
                    <a:cubicBezTo>
                      <a:pt x="994" y="1481"/>
                      <a:pt x="1305" y="1199"/>
                      <a:pt x="1334" y="824"/>
                    </a:cubicBezTo>
                    <a:cubicBezTo>
                      <a:pt x="1380" y="406"/>
                      <a:pt x="1148" y="49"/>
                      <a:pt x="791" y="2"/>
                    </a:cubicBezTo>
                    <a:cubicBezTo>
                      <a:pt x="775" y="1"/>
                      <a:pt x="758" y="0"/>
                      <a:pt x="742" y="0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8"/>
              <p:cNvSpPr/>
              <p:nvPr/>
            </p:nvSpPr>
            <p:spPr>
              <a:xfrm>
                <a:off x="2915675" y="552525"/>
                <a:ext cx="34525" cy="370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481" extrusionOk="0">
                    <a:moveTo>
                      <a:pt x="742" y="0"/>
                    </a:moveTo>
                    <a:cubicBezTo>
                      <a:pt x="416" y="0"/>
                      <a:pt x="92" y="285"/>
                      <a:pt x="62" y="669"/>
                    </a:cubicBezTo>
                    <a:cubicBezTo>
                      <a:pt x="0" y="1072"/>
                      <a:pt x="248" y="1445"/>
                      <a:pt x="605" y="1476"/>
                    </a:cubicBezTo>
                    <a:cubicBezTo>
                      <a:pt x="629" y="1479"/>
                      <a:pt x="653" y="1481"/>
                      <a:pt x="677" y="1481"/>
                    </a:cubicBezTo>
                    <a:cubicBezTo>
                      <a:pt x="994" y="1481"/>
                      <a:pt x="1305" y="1199"/>
                      <a:pt x="1334" y="824"/>
                    </a:cubicBezTo>
                    <a:cubicBezTo>
                      <a:pt x="1380" y="406"/>
                      <a:pt x="1148" y="49"/>
                      <a:pt x="791" y="2"/>
                    </a:cubicBezTo>
                    <a:cubicBezTo>
                      <a:pt x="775" y="1"/>
                      <a:pt x="758" y="0"/>
                      <a:pt x="7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8"/>
              <p:cNvSpPr/>
              <p:nvPr/>
            </p:nvSpPr>
            <p:spPr>
              <a:xfrm>
                <a:off x="2924975" y="560300"/>
                <a:ext cx="2172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18" extrusionOk="0">
                    <a:moveTo>
                      <a:pt x="469" y="0"/>
                    </a:moveTo>
                    <a:cubicBezTo>
                      <a:pt x="260" y="0"/>
                      <a:pt x="46" y="167"/>
                      <a:pt x="31" y="405"/>
                    </a:cubicBezTo>
                    <a:cubicBezTo>
                      <a:pt x="0" y="668"/>
                      <a:pt x="155" y="901"/>
                      <a:pt x="357" y="917"/>
                    </a:cubicBezTo>
                    <a:cubicBezTo>
                      <a:pt x="366" y="917"/>
                      <a:pt x="375" y="918"/>
                      <a:pt x="385" y="918"/>
                    </a:cubicBezTo>
                    <a:cubicBezTo>
                      <a:pt x="592" y="918"/>
                      <a:pt x="793" y="751"/>
                      <a:pt x="822" y="513"/>
                    </a:cubicBezTo>
                    <a:cubicBezTo>
                      <a:pt x="869" y="265"/>
                      <a:pt x="714" y="17"/>
                      <a:pt x="497" y="1"/>
                    </a:cubicBezTo>
                    <a:cubicBezTo>
                      <a:pt x="488" y="1"/>
                      <a:pt x="478" y="0"/>
                      <a:pt x="4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48"/>
              <p:cNvSpPr/>
              <p:nvPr/>
            </p:nvSpPr>
            <p:spPr>
              <a:xfrm>
                <a:off x="2875725" y="1030650"/>
                <a:ext cx="187300" cy="261775"/>
              </a:xfrm>
              <a:custGeom>
                <a:avLst/>
                <a:gdLst/>
                <a:ahLst/>
                <a:cxnLst/>
                <a:rect l="l" t="t" r="r" b="b"/>
                <a:pathLst>
                  <a:path w="7492" h="10471" extrusionOk="0">
                    <a:moveTo>
                      <a:pt x="3320" y="1"/>
                    </a:moveTo>
                    <a:lnTo>
                      <a:pt x="978" y="4405"/>
                    </a:lnTo>
                    <a:cubicBezTo>
                      <a:pt x="575" y="5227"/>
                      <a:pt x="218" y="5956"/>
                      <a:pt x="78" y="6360"/>
                    </a:cubicBezTo>
                    <a:cubicBezTo>
                      <a:pt x="16" y="6515"/>
                      <a:pt x="1" y="6608"/>
                      <a:pt x="16" y="6654"/>
                    </a:cubicBezTo>
                    <a:cubicBezTo>
                      <a:pt x="187" y="6933"/>
                      <a:pt x="6670" y="10408"/>
                      <a:pt x="6949" y="10470"/>
                    </a:cubicBezTo>
                    <a:cubicBezTo>
                      <a:pt x="6954" y="10470"/>
                      <a:pt x="6960" y="10471"/>
                      <a:pt x="6965" y="10471"/>
                    </a:cubicBezTo>
                    <a:cubicBezTo>
                      <a:pt x="7219" y="10471"/>
                      <a:pt x="7365" y="9749"/>
                      <a:pt x="7213" y="9415"/>
                    </a:cubicBezTo>
                    <a:cubicBezTo>
                      <a:pt x="7058" y="9089"/>
                      <a:pt x="5181" y="6639"/>
                      <a:pt x="5181" y="6639"/>
                    </a:cubicBezTo>
                    <a:lnTo>
                      <a:pt x="7492" y="2218"/>
                    </a:lnTo>
                    <a:lnTo>
                      <a:pt x="3320" y="1"/>
                    </a:ln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48"/>
              <p:cNvSpPr/>
              <p:nvPr/>
            </p:nvSpPr>
            <p:spPr>
              <a:xfrm>
                <a:off x="2978100" y="1191725"/>
                <a:ext cx="3725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444" extrusionOk="0">
                    <a:moveTo>
                      <a:pt x="394" y="0"/>
                    </a:moveTo>
                    <a:cubicBezTo>
                      <a:pt x="266" y="0"/>
                      <a:pt x="139" y="18"/>
                      <a:pt x="16" y="56"/>
                    </a:cubicBezTo>
                    <a:cubicBezTo>
                      <a:pt x="0" y="56"/>
                      <a:pt x="16" y="87"/>
                      <a:pt x="16" y="87"/>
                    </a:cubicBezTo>
                    <a:cubicBezTo>
                      <a:pt x="512" y="149"/>
                      <a:pt x="993" y="258"/>
                      <a:pt x="1443" y="444"/>
                    </a:cubicBezTo>
                    <a:cubicBezTo>
                      <a:pt x="1458" y="444"/>
                      <a:pt x="1474" y="444"/>
                      <a:pt x="1474" y="413"/>
                    </a:cubicBezTo>
                    <a:cubicBezTo>
                      <a:pt x="1489" y="413"/>
                      <a:pt x="1474" y="397"/>
                      <a:pt x="1474" y="382"/>
                    </a:cubicBezTo>
                    <a:cubicBezTo>
                      <a:pt x="1170" y="160"/>
                      <a:pt x="780" y="0"/>
                      <a:pt x="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48"/>
              <p:cNvSpPr/>
              <p:nvPr/>
            </p:nvSpPr>
            <p:spPr>
              <a:xfrm>
                <a:off x="2983525" y="1200300"/>
                <a:ext cx="372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443" extrusionOk="0">
                    <a:moveTo>
                      <a:pt x="374" y="0"/>
                    </a:moveTo>
                    <a:cubicBezTo>
                      <a:pt x="252" y="0"/>
                      <a:pt x="131" y="17"/>
                      <a:pt x="16" y="54"/>
                    </a:cubicBezTo>
                    <a:cubicBezTo>
                      <a:pt x="0" y="54"/>
                      <a:pt x="0" y="101"/>
                      <a:pt x="16" y="101"/>
                    </a:cubicBezTo>
                    <a:cubicBezTo>
                      <a:pt x="497" y="147"/>
                      <a:pt x="993" y="271"/>
                      <a:pt x="1458" y="442"/>
                    </a:cubicBezTo>
                    <a:cubicBezTo>
                      <a:pt x="1474" y="442"/>
                      <a:pt x="1489" y="442"/>
                      <a:pt x="1489" y="427"/>
                    </a:cubicBezTo>
                    <a:cubicBezTo>
                      <a:pt x="1489" y="411"/>
                      <a:pt x="1489" y="411"/>
                      <a:pt x="1474" y="380"/>
                    </a:cubicBezTo>
                    <a:cubicBezTo>
                      <a:pt x="1167" y="168"/>
                      <a:pt x="762" y="0"/>
                      <a:pt x="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48"/>
              <p:cNvSpPr/>
              <p:nvPr/>
            </p:nvSpPr>
            <p:spPr>
              <a:xfrm>
                <a:off x="2989325" y="1209175"/>
                <a:ext cx="3725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444" extrusionOk="0">
                    <a:moveTo>
                      <a:pt x="388" y="0"/>
                    </a:moveTo>
                    <a:cubicBezTo>
                      <a:pt x="261" y="0"/>
                      <a:pt x="136" y="18"/>
                      <a:pt x="16" y="56"/>
                    </a:cubicBezTo>
                    <a:cubicBezTo>
                      <a:pt x="1" y="56"/>
                      <a:pt x="1" y="87"/>
                      <a:pt x="16" y="87"/>
                    </a:cubicBezTo>
                    <a:cubicBezTo>
                      <a:pt x="497" y="149"/>
                      <a:pt x="994" y="258"/>
                      <a:pt x="1459" y="444"/>
                    </a:cubicBezTo>
                    <a:cubicBezTo>
                      <a:pt x="1474" y="444"/>
                      <a:pt x="1490" y="444"/>
                      <a:pt x="1490" y="413"/>
                    </a:cubicBezTo>
                    <a:cubicBezTo>
                      <a:pt x="1490" y="397"/>
                      <a:pt x="1490" y="382"/>
                      <a:pt x="1474" y="382"/>
                    </a:cubicBezTo>
                    <a:cubicBezTo>
                      <a:pt x="1171" y="160"/>
                      <a:pt x="772" y="0"/>
                      <a:pt x="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8"/>
              <p:cNvSpPr/>
              <p:nvPr/>
            </p:nvSpPr>
            <p:spPr>
              <a:xfrm>
                <a:off x="2874575" y="1139225"/>
                <a:ext cx="184475" cy="152850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6114" extrusionOk="0">
                    <a:moveTo>
                      <a:pt x="1039" y="0"/>
                    </a:moveTo>
                    <a:lnTo>
                      <a:pt x="1024" y="31"/>
                    </a:lnTo>
                    <a:cubicBezTo>
                      <a:pt x="434" y="1195"/>
                      <a:pt x="0" y="2172"/>
                      <a:pt x="47" y="2280"/>
                    </a:cubicBezTo>
                    <a:cubicBezTo>
                      <a:pt x="202" y="2575"/>
                      <a:pt x="6700" y="6065"/>
                      <a:pt x="6979" y="6111"/>
                    </a:cubicBezTo>
                    <a:cubicBezTo>
                      <a:pt x="6987" y="6112"/>
                      <a:pt x="6995" y="6113"/>
                      <a:pt x="7002" y="6113"/>
                    </a:cubicBezTo>
                    <a:cubicBezTo>
                      <a:pt x="7251" y="6113"/>
                      <a:pt x="7379" y="5372"/>
                      <a:pt x="7243" y="5041"/>
                    </a:cubicBezTo>
                    <a:cubicBezTo>
                      <a:pt x="7088" y="4715"/>
                      <a:pt x="5211" y="2265"/>
                      <a:pt x="5211" y="2265"/>
                    </a:cubicBezTo>
                    <a:lnTo>
                      <a:pt x="5242" y="2187"/>
                    </a:lnTo>
                    <a:lnTo>
                      <a:pt x="1039" y="0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8"/>
              <p:cNvSpPr/>
              <p:nvPr/>
            </p:nvSpPr>
            <p:spPr>
              <a:xfrm>
                <a:off x="2874575" y="1139600"/>
                <a:ext cx="184475" cy="152075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6083" extrusionOk="0">
                    <a:moveTo>
                      <a:pt x="1039" y="1"/>
                    </a:moveTo>
                    <a:lnTo>
                      <a:pt x="1024" y="47"/>
                    </a:lnTo>
                    <a:cubicBezTo>
                      <a:pt x="434" y="1211"/>
                      <a:pt x="0" y="2172"/>
                      <a:pt x="47" y="2296"/>
                    </a:cubicBezTo>
                    <a:cubicBezTo>
                      <a:pt x="124" y="2420"/>
                      <a:pt x="1505" y="3227"/>
                      <a:pt x="3024" y="4033"/>
                    </a:cubicBezTo>
                    <a:cubicBezTo>
                      <a:pt x="4824" y="5026"/>
                      <a:pt x="6824" y="6065"/>
                      <a:pt x="6979" y="6081"/>
                    </a:cubicBezTo>
                    <a:cubicBezTo>
                      <a:pt x="6987" y="6082"/>
                      <a:pt x="6995" y="6083"/>
                      <a:pt x="7002" y="6083"/>
                    </a:cubicBezTo>
                    <a:cubicBezTo>
                      <a:pt x="7251" y="6083"/>
                      <a:pt x="7379" y="5357"/>
                      <a:pt x="7243" y="5041"/>
                    </a:cubicBezTo>
                    <a:cubicBezTo>
                      <a:pt x="7104" y="4716"/>
                      <a:pt x="5211" y="2265"/>
                      <a:pt x="5211" y="2265"/>
                    </a:cubicBezTo>
                    <a:lnTo>
                      <a:pt x="5242" y="2188"/>
                    </a:lnTo>
                    <a:lnTo>
                      <a:pt x="3847" y="1459"/>
                    </a:lnTo>
                    <a:lnTo>
                      <a:pt x="10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8"/>
              <p:cNvSpPr/>
              <p:nvPr/>
            </p:nvSpPr>
            <p:spPr>
              <a:xfrm>
                <a:off x="2885025" y="1197000"/>
                <a:ext cx="16585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6634" h="3524" extrusionOk="0">
                    <a:moveTo>
                      <a:pt x="1" y="0"/>
                    </a:moveTo>
                    <a:cubicBezTo>
                      <a:pt x="1071" y="636"/>
                      <a:pt x="5491" y="2978"/>
                      <a:pt x="6608" y="3505"/>
                    </a:cubicBezTo>
                    <a:cubicBezTo>
                      <a:pt x="5522" y="2885"/>
                      <a:pt x="1133" y="512"/>
                      <a:pt x="1" y="0"/>
                    </a:cubicBezTo>
                    <a:close/>
                    <a:moveTo>
                      <a:pt x="6608" y="3505"/>
                    </a:moveTo>
                    <a:cubicBezTo>
                      <a:pt x="6621" y="3518"/>
                      <a:pt x="6629" y="3523"/>
                      <a:pt x="6631" y="3523"/>
                    </a:cubicBezTo>
                    <a:cubicBezTo>
                      <a:pt x="6633" y="3523"/>
                      <a:pt x="6626" y="3514"/>
                      <a:pt x="6608" y="35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8"/>
              <p:cNvSpPr/>
              <p:nvPr/>
            </p:nvSpPr>
            <p:spPr>
              <a:xfrm>
                <a:off x="2725675" y="771650"/>
                <a:ext cx="404825" cy="412950"/>
              </a:xfrm>
              <a:custGeom>
                <a:avLst/>
                <a:gdLst/>
                <a:ahLst/>
                <a:cxnLst/>
                <a:rect l="l" t="t" r="r" b="b"/>
                <a:pathLst>
                  <a:path w="16193" h="16518" extrusionOk="0">
                    <a:moveTo>
                      <a:pt x="6670" y="0"/>
                    </a:moveTo>
                    <a:lnTo>
                      <a:pt x="1629" y="78"/>
                    </a:lnTo>
                    <a:cubicBezTo>
                      <a:pt x="1629" y="78"/>
                      <a:pt x="0" y="2994"/>
                      <a:pt x="1427" y="5087"/>
                    </a:cubicBezTo>
                    <a:cubicBezTo>
                      <a:pt x="2354" y="6426"/>
                      <a:pt x="5488" y="6691"/>
                      <a:pt x="7828" y="6691"/>
                    </a:cubicBezTo>
                    <a:cubicBezTo>
                      <a:pt x="9367" y="6691"/>
                      <a:pt x="10562" y="6576"/>
                      <a:pt x="10562" y="6576"/>
                    </a:cubicBezTo>
                    <a:lnTo>
                      <a:pt x="10562" y="6576"/>
                    </a:lnTo>
                    <a:lnTo>
                      <a:pt x="7228" y="14083"/>
                    </a:lnTo>
                    <a:lnTo>
                      <a:pt x="11881" y="16518"/>
                    </a:lnTo>
                    <a:cubicBezTo>
                      <a:pt x="11881" y="16518"/>
                      <a:pt x="15432" y="9601"/>
                      <a:pt x="16068" y="5878"/>
                    </a:cubicBezTo>
                    <a:cubicBezTo>
                      <a:pt x="16192" y="5180"/>
                      <a:pt x="14967" y="3149"/>
                      <a:pt x="14130" y="2714"/>
                    </a:cubicBezTo>
                    <a:cubicBezTo>
                      <a:pt x="12424" y="1830"/>
                      <a:pt x="7848" y="1939"/>
                      <a:pt x="6933" y="1551"/>
                    </a:cubicBezTo>
                    <a:cubicBezTo>
                      <a:pt x="6654" y="1443"/>
                      <a:pt x="6670" y="0"/>
                      <a:pt x="6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8"/>
              <p:cNvSpPr/>
              <p:nvPr/>
            </p:nvSpPr>
            <p:spPr>
              <a:xfrm>
                <a:off x="2921100" y="1100825"/>
                <a:ext cx="10355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23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4" y="140"/>
                      <a:pt x="279" y="171"/>
                      <a:pt x="419" y="264"/>
                    </a:cubicBezTo>
                    <a:cubicBezTo>
                      <a:pt x="559" y="373"/>
                      <a:pt x="714" y="451"/>
                      <a:pt x="869" y="544"/>
                    </a:cubicBezTo>
                    <a:cubicBezTo>
                      <a:pt x="1396" y="838"/>
                      <a:pt x="1939" y="1133"/>
                      <a:pt x="2482" y="1397"/>
                    </a:cubicBezTo>
                    <a:cubicBezTo>
                      <a:pt x="3025" y="1691"/>
                      <a:pt x="3567" y="1955"/>
                      <a:pt x="4110" y="2234"/>
                    </a:cubicBezTo>
                    <a:cubicBezTo>
                      <a:pt x="4126" y="2234"/>
                      <a:pt x="4141" y="2219"/>
                      <a:pt x="4126" y="2219"/>
                    </a:cubicBezTo>
                    <a:cubicBezTo>
                      <a:pt x="3831" y="2017"/>
                      <a:pt x="3536" y="1846"/>
                      <a:pt x="3226" y="1676"/>
                    </a:cubicBezTo>
                    <a:cubicBezTo>
                      <a:pt x="2714" y="1366"/>
                      <a:pt x="2172" y="1071"/>
                      <a:pt x="1629" y="776"/>
                    </a:cubicBezTo>
                    <a:lnTo>
                      <a:pt x="807" y="373"/>
                    </a:lnTo>
                    <a:cubicBezTo>
                      <a:pt x="667" y="311"/>
                      <a:pt x="512" y="233"/>
                      <a:pt x="388" y="171"/>
                    </a:cubicBezTo>
                    <a:cubicBezTo>
                      <a:pt x="264" y="125"/>
                      <a:pt x="124" y="63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8"/>
              <p:cNvSpPr/>
              <p:nvPr/>
            </p:nvSpPr>
            <p:spPr>
              <a:xfrm>
                <a:off x="2917225" y="813900"/>
                <a:ext cx="213275" cy="280750"/>
              </a:xfrm>
              <a:custGeom>
                <a:avLst/>
                <a:gdLst/>
                <a:ahLst/>
                <a:cxnLst/>
                <a:rect l="l" t="t" r="r" b="b"/>
                <a:pathLst>
                  <a:path w="8531" h="11230" extrusionOk="0">
                    <a:moveTo>
                      <a:pt x="0" y="1"/>
                    </a:moveTo>
                    <a:lnTo>
                      <a:pt x="2590" y="4886"/>
                    </a:lnTo>
                    <a:lnTo>
                      <a:pt x="2745" y="5196"/>
                    </a:lnTo>
                    <a:lnTo>
                      <a:pt x="5940" y="11230"/>
                    </a:lnTo>
                    <a:cubicBezTo>
                      <a:pt x="6948" y="8965"/>
                      <a:pt x="8081" y="6127"/>
                      <a:pt x="8406" y="4173"/>
                    </a:cubicBezTo>
                    <a:cubicBezTo>
                      <a:pt x="8530" y="3490"/>
                      <a:pt x="7305" y="1459"/>
                      <a:pt x="6468" y="1009"/>
                    </a:cubicBezTo>
                    <a:cubicBezTo>
                      <a:pt x="5056" y="280"/>
                      <a:pt x="1629" y="218"/>
                      <a:pt x="0" y="1"/>
                    </a:cubicBezTo>
                    <a:close/>
                  </a:path>
                </a:pathLst>
              </a:custGeom>
              <a:solidFill>
                <a:srgbClr val="302F2F">
                  <a:alpha val="20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8"/>
              <p:cNvSpPr/>
              <p:nvPr/>
            </p:nvSpPr>
            <p:spPr>
              <a:xfrm>
                <a:off x="3081225" y="1100825"/>
                <a:ext cx="224925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8997" h="7458" extrusionOk="0">
                    <a:moveTo>
                      <a:pt x="1" y="1"/>
                    </a:moveTo>
                    <a:cubicBezTo>
                      <a:pt x="1" y="1"/>
                      <a:pt x="668" y="4809"/>
                      <a:pt x="668" y="4824"/>
                    </a:cubicBezTo>
                    <a:cubicBezTo>
                      <a:pt x="683" y="5739"/>
                      <a:pt x="730" y="6561"/>
                      <a:pt x="776" y="6980"/>
                    </a:cubicBezTo>
                    <a:cubicBezTo>
                      <a:pt x="807" y="7135"/>
                      <a:pt x="823" y="7228"/>
                      <a:pt x="854" y="7275"/>
                    </a:cubicBezTo>
                    <a:cubicBezTo>
                      <a:pt x="1045" y="7392"/>
                      <a:pt x="4563" y="7458"/>
                      <a:pt x="6840" y="7458"/>
                    </a:cubicBezTo>
                    <a:cubicBezTo>
                      <a:pt x="7886" y="7458"/>
                      <a:pt x="8670" y="7444"/>
                      <a:pt x="8748" y="7414"/>
                    </a:cubicBezTo>
                    <a:cubicBezTo>
                      <a:pt x="8996" y="7337"/>
                      <a:pt x="8795" y="6577"/>
                      <a:pt x="8500" y="6360"/>
                    </a:cubicBezTo>
                    <a:cubicBezTo>
                      <a:pt x="8205" y="6127"/>
                      <a:pt x="5398" y="4840"/>
                      <a:pt x="5398" y="4840"/>
                    </a:cubicBezTo>
                    <a:lnTo>
                      <a:pt x="4685" y="3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8"/>
              <p:cNvSpPr/>
              <p:nvPr/>
            </p:nvSpPr>
            <p:spPr>
              <a:xfrm>
                <a:off x="3191450" y="1220825"/>
                <a:ext cx="37150" cy="11250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450" extrusionOk="0">
                    <a:moveTo>
                      <a:pt x="1167" y="1"/>
                    </a:moveTo>
                    <a:cubicBezTo>
                      <a:pt x="755" y="1"/>
                      <a:pt x="309" y="127"/>
                      <a:pt x="12" y="412"/>
                    </a:cubicBezTo>
                    <a:cubicBezTo>
                      <a:pt x="1" y="435"/>
                      <a:pt x="6" y="449"/>
                      <a:pt x="22" y="449"/>
                    </a:cubicBezTo>
                    <a:cubicBezTo>
                      <a:pt x="27" y="449"/>
                      <a:pt x="35" y="447"/>
                      <a:pt x="43" y="443"/>
                    </a:cubicBezTo>
                    <a:cubicBezTo>
                      <a:pt x="508" y="257"/>
                      <a:pt x="974" y="148"/>
                      <a:pt x="1454" y="86"/>
                    </a:cubicBezTo>
                    <a:cubicBezTo>
                      <a:pt x="1470" y="86"/>
                      <a:pt x="1470" y="71"/>
                      <a:pt x="1470" y="55"/>
                    </a:cubicBezTo>
                    <a:cubicBezTo>
                      <a:pt x="1485" y="55"/>
                      <a:pt x="1470" y="55"/>
                      <a:pt x="1470" y="24"/>
                    </a:cubicBezTo>
                    <a:cubicBezTo>
                      <a:pt x="1373" y="9"/>
                      <a:pt x="1271" y="1"/>
                      <a:pt x="1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8"/>
              <p:cNvSpPr/>
              <p:nvPr/>
            </p:nvSpPr>
            <p:spPr>
              <a:xfrm>
                <a:off x="3200775" y="1226225"/>
                <a:ext cx="37125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442" extrusionOk="0">
                    <a:moveTo>
                      <a:pt x="1127" y="0"/>
                    </a:moveTo>
                    <a:cubicBezTo>
                      <a:pt x="717" y="0"/>
                      <a:pt x="292" y="120"/>
                      <a:pt x="11" y="413"/>
                    </a:cubicBezTo>
                    <a:cubicBezTo>
                      <a:pt x="1" y="424"/>
                      <a:pt x="5" y="442"/>
                      <a:pt x="13" y="442"/>
                    </a:cubicBezTo>
                    <a:cubicBezTo>
                      <a:pt x="17" y="442"/>
                      <a:pt x="22" y="438"/>
                      <a:pt x="27" y="429"/>
                    </a:cubicBezTo>
                    <a:cubicBezTo>
                      <a:pt x="492" y="258"/>
                      <a:pt x="957" y="150"/>
                      <a:pt x="1454" y="87"/>
                    </a:cubicBezTo>
                    <a:cubicBezTo>
                      <a:pt x="1469" y="87"/>
                      <a:pt x="1485" y="72"/>
                      <a:pt x="1485" y="41"/>
                    </a:cubicBezTo>
                    <a:cubicBezTo>
                      <a:pt x="1485" y="25"/>
                      <a:pt x="1469" y="25"/>
                      <a:pt x="1454" y="25"/>
                    </a:cubicBezTo>
                    <a:cubicBezTo>
                      <a:pt x="1348" y="9"/>
                      <a:pt x="1238" y="0"/>
                      <a:pt x="1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8"/>
              <p:cNvSpPr/>
              <p:nvPr/>
            </p:nvSpPr>
            <p:spPr>
              <a:xfrm>
                <a:off x="3210075" y="1231250"/>
                <a:ext cx="3675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436" extrusionOk="0">
                    <a:moveTo>
                      <a:pt x="1118" y="1"/>
                    </a:moveTo>
                    <a:cubicBezTo>
                      <a:pt x="712" y="1"/>
                      <a:pt x="280" y="121"/>
                      <a:pt x="11" y="414"/>
                    </a:cubicBezTo>
                    <a:cubicBezTo>
                      <a:pt x="0" y="425"/>
                      <a:pt x="5" y="436"/>
                      <a:pt x="14" y="436"/>
                    </a:cubicBezTo>
                    <a:cubicBezTo>
                      <a:pt x="18" y="436"/>
                      <a:pt x="22" y="434"/>
                      <a:pt x="27" y="429"/>
                    </a:cubicBezTo>
                    <a:cubicBezTo>
                      <a:pt x="492" y="259"/>
                      <a:pt x="958" y="135"/>
                      <a:pt x="1438" y="73"/>
                    </a:cubicBezTo>
                    <a:cubicBezTo>
                      <a:pt x="1469" y="73"/>
                      <a:pt x="1469" y="57"/>
                      <a:pt x="1469" y="42"/>
                    </a:cubicBezTo>
                    <a:cubicBezTo>
                      <a:pt x="1469" y="26"/>
                      <a:pt x="1469" y="26"/>
                      <a:pt x="1438" y="26"/>
                    </a:cubicBezTo>
                    <a:cubicBezTo>
                      <a:pt x="1336" y="10"/>
                      <a:pt x="1228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48"/>
              <p:cNvSpPr/>
              <p:nvPr/>
            </p:nvSpPr>
            <p:spPr>
              <a:xfrm>
                <a:off x="3098300" y="1220250"/>
                <a:ext cx="2086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2681" extrusionOk="0">
                    <a:moveTo>
                      <a:pt x="4746" y="1"/>
                    </a:moveTo>
                    <a:lnTo>
                      <a:pt x="0" y="16"/>
                    </a:lnTo>
                    <a:lnTo>
                      <a:pt x="0" y="47"/>
                    </a:lnTo>
                    <a:cubicBezTo>
                      <a:pt x="47" y="1350"/>
                      <a:pt x="78" y="2436"/>
                      <a:pt x="202" y="2498"/>
                    </a:cubicBezTo>
                    <a:cubicBezTo>
                      <a:pt x="382" y="2615"/>
                      <a:pt x="3897" y="2681"/>
                      <a:pt x="6173" y="2681"/>
                    </a:cubicBezTo>
                    <a:cubicBezTo>
                      <a:pt x="7219" y="2681"/>
                      <a:pt x="8003" y="2667"/>
                      <a:pt x="8081" y="2637"/>
                    </a:cubicBezTo>
                    <a:cubicBezTo>
                      <a:pt x="8344" y="2560"/>
                      <a:pt x="8143" y="1815"/>
                      <a:pt x="7848" y="1583"/>
                    </a:cubicBezTo>
                    <a:cubicBezTo>
                      <a:pt x="7569" y="1350"/>
                      <a:pt x="4746" y="78"/>
                      <a:pt x="4746" y="78"/>
                    </a:cubicBezTo>
                    <a:lnTo>
                      <a:pt x="47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48"/>
              <p:cNvSpPr/>
              <p:nvPr/>
            </p:nvSpPr>
            <p:spPr>
              <a:xfrm>
                <a:off x="3111475" y="1277550"/>
                <a:ext cx="1877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76" extrusionOk="0">
                    <a:moveTo>
                      <a:pt x="2811" y="0"/>
                    </a:moveTo>
                    <a:cubicBezTo>
                      <a:pt x="1594" y="0"/>
                      <a:pt x="497" y="10"/>
                      <a:pt x="0" y="35"/>
                    </a:cubicBezTo>
                    <a:cubicBezTo>
                      <a:pt x="777" y="65"/>
                      <a:pt x="3075" y="76"/>
                      <a:pt x="4969" y="76"/>
                    </a:cubicBezTo>
                    <a:cubicBezTo>
                      <a:pt x="6063" y="76"/>
                      <a:pt x="7022" y="72"/>
                      <a:pt x="7476" y="66"/>
                    </a:cubicBezTo>
                    <a:cubicBezTo>
                      <a:pt x="7507" y="66"/>
                      <a:pt x="7507" y="51"/>
                      <a:pt x="7476" y="51"/>
                    </a:cubicBezTo>
                    <a:cubicBezTo>
                      <a:pt x="6732" y="23"/>
                      <a:pt x="4636" y="0"/>
                      <a:pt x="2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48"/>
              <p:cNvSpPr/>
              <p:nvPr/>
            </p:nvSpPr>
            <p:spPr>
              <a:xfrm>
                <a:off x="2724500" y="769700"/>
                <a:ext cx="504875" cy="437775"/>
              </a:xfrm>
              <a:custGeom>
                <a:avLst/>
                <a:gdLst/>
                <a:ahLst/>
                <a:cxnLst/>
                <a:rect l="l" t="t" r="r" b="b"/>
                <a:pathLst>
                  <a:path w="20195" h="17511" extrusionOk="0">
                    <a:moveTo>
                      <a:pt x="7352" y="1"/>
                    </a:moveTo>
                    <a:lnTo>
                      <a:pt x="1769" y="140"/>
                    </a:lnTo>
                    <a:cubicBezTo>
                      <a:pt x="1769" y="140"/>
                      <a:pt x="1" y="3490"/>
                      <a:pt x="2079" y="5367"/>
                    </a:cubicBezTo>
                    <a:cubicBezTo>
                      <a:pt x="3925" y="7042"/>
                      <a:pt x="12207" y="7058"/>
                      <a:pt x="12393" y="7724"/>
                    </a:cubicBezTo>
                    <a:cubicBezTo>
                      <a:pt x="12719" y="8748"/>
                      <a:pt x="14766" y="17511"/>
                      <a:pt x="14766" y="17511"/>
                    </a:cubicBezTo>
                    <a:lnTo>
                      <a:pt x="20194" y="17433"/>
                    </a:lnTo>
                    <a:cubicBezTo>
                      <a:pt x="20194" y="17433"/>
                      <a:pt x="17868" y="6235"/>
                      <a:pt x="16534" y="4591"/>
                    </a:cubicBezTo>
                    <a:cubicBezTo>
                      <a:pt x="14409" y="1939"/>
                      <a:pt x="7508" y="1831"/>
                      <a:pt x="7415" y="1552"/>
                    </a:cubicBezTo>
                    <a:cubicBezTo>
                      <a:pt x="7259" y="1148"/>
                      <a:pt x="7352" y="1"/>
                      <a:pt x="73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48"/>
              <p:cNvSpPr/>
              <p:nvPr/>
            </p:nvSpPr>
            <p:spPr>
              <a:xfrm>
                <a:off x="3099600" y="1180325"/>
                <a:ext cx="12007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147" extrusionOk="0">
                    <a:moveTo>
                      <a:pt x="1902" y="0"/>
                    </a:moveTo>
                    <a:cubicBezTo>
                      <a:pt x="1282" y="0"/>
                      <a:pt x="646" y="16"/>
                      <a:pt x="26" y="62"/>
                    </a:cubicBezTo>
                    <a:cubicBezTo>
                      <a:pt x="1" y="62"/>
                      <a:pt x="6" y="102"/>
                      <a:pt x="25" y="102"/>
                    </a:cubicBezTo>
                    <a:cubicBezTo>
                      <a:pt x="29" y="102"/>
                      <a:pt x="35" y="100"/>
                      <a:pt x="41" y="93"/>
                    </a:cubicBezTo>
                    <a:cubicBezTo>
                      <a:pt x="398" y="124"/>
                      <a:pt x="739" y="140"/>
                      <a:pt x="1096" y="140"/>
                    </a:cubicBezTo>
                    <a:cubicBezTo>
                      <a:pt x="1303" y="145"/>
                      <a:pt x="1506" y="147"/>
                      <a:pt x="1708" y="147"/>
                    </a:cubicBezTo>
                    <a:cubicBezTo>
                      <a:pt x="2113" y="147"/>
                      <a:pt x="2512" y="140"/>
                      <a:pt x="2926" y="140"/>
                    </a:cubicBezTo>
                    <a:cubicBezTo>
                      <a:pt x="3562" y="140"/>
                      <a:pt x="4182" y="140"/>
                      <a:pt x="4803" y="78"/>
                    </a:cubicBezTo>
                    <a:cubicBezTo>
                      <a:pt x="4446" y="31"/>
                      <a:pt x="4105" y="31"/>
                      <a:pt x="3748" y="16"/>
                    </a:cubicBezTo>
                    <a:cubicBezTo>
                      <a:pt x="3128" y="0"/>
                      <a:pt x="2523" y="0"/>
                      <a:pt x="1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48"/>
              <p:cNvSpPr/>
              <p:nvPr/>
            </p:nvSpPr>
            <p:spPr>
              <a:xfrm>
                <a:off x="2766000" y="607050"/>
                <a:ext cx="166750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670" h="6647" extrusionOk="0">
                    <a:moveTo>
                      <a:pt x="4308" y="1"/>
                    </a:moveTo>
                    <a:cubicBezTo>
                      <a:pt x="3949" y="1"/>
                      <a:pt x="3558" y="145"/>
                      <a:pt x="3180" y="473"/>
                    </a:cubicBezTo>
                    <a:cubicBezTo>
                      <a:pt x="1505" y="1931"/>
                      <a:pt x="0" y="6646"/>
                      <a:pt x="0" y="6646"/>
                    </a:cubicBezTo>
                    <a:lnTo>
                      <a:pt x="5692" y="6538"/>
                    </a:lnTo>
                    <a:lnTo>
                      <a:pt x="5863" y="4630"/>
                    </a:lnTo>
                    <a:cubicBezTo>
                      <a:pt x="5863" y="4630"/>
                      <a:pt x="6670" y="4211"/>
                      <a:pt x="6561" y="3436"/>
                    </a:cubicBezTo>
                    <a:cubicBezTo>
                      <a:pt x="6483" y="2552"/>
                      <a:pt x="5475" y="691"/>
                      <a:pt x="5367" y="535"/>
                    </a:cubicBezTo>
                    <a:cubicBezTo>
                      <a:pt x="5107" y="200"/>
                      <a:pt x="4730" y="1"/>
                      <a:pt x="43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48"/>
              <p:cNvSpPr/>
              <p:nvPr/>
            </p:nvSpPr>
            <p:spPr>
              <a:xfrm>
                <a:off x="2864575" y="611850"/>
                <a:ext cx="191475" cy="188150"/>
              </a:xfrm>
              <a:custGeom>
                <a:avLst/>
                <a:gdLst/>
                <a:ahLst/>
                <a:cxnLst/>
                <a:rect l="l" t="t" r="r" b="b"/>
                <a:pathLst>
                  <a:path w="7659" h="7526" extrusionOk="0">
                    <a:moveTo>
                      <a:pt x="422" y="0"/>
                    </a:moveTo>
                    <a:cubicBezTo>
                      <a:pt x="74" y="0"/>
                      <a:pt x="1" y="659"/>
                      <a:pt x="199" y="1631"/>
                    </a:cubicBezTo>
                    <a:cubicBezTo>
                      <a:pt x="710" y="4112"/>
                      <a:pt x="1439" y="6888"/>
                      <a:pt x="1998" y="7214"/>
                    </a:cubicBezTo>
                    <a:cubicBezTo>
                      <a:pt x="2394" y="7450"/>
                      <a:pt x="3087" y="7526"/>
                      <a:pt x="3831" y="7526"/>
                    </a:cubicBezTo>
                    <a:cubicBezTo>
                      <a:pt x="5096" y="7526"/>
                      <a:pt x="6504" y="7306"/>
                      <a:pt x="6837" y="7276"/>
                    </a:cubicBezTo>
                    <a:cubicBezTo>
                      <a:pt x="7255" y="7214"/>
                      <a:pt x="7659" y="3973"/>
                      <a:pt x="7193" y="3942"/>
                    </a:cubicBezTo>
                    <a:cubicBezTo>
                      <a:pt x="7167" y="3939"/>
                      <a:pt x="7134" y="3938"/>
                      <a:pt x="7094" y="3938"/>
                    </a:cubicBezTo>
                    <a:cubicBezTo>
                      <a:pt x="6479" y="3938"/>
                      <a:pt x="4375" y="4231"/>
                      <a:pt x="3856" y="4231"/>
                    </a:cubicBezTo>
                    <a:cubicBezTo>
                      <a:pt x="3803" y="4231"/>
                      <a:pt x="3767" y="4228"/>
                      <a:pt x="3750" y="4221"/>
                    </a:cubicBezTo>
                    <a:cubicBezTo>
                      <a:pt x="3595" y="4174"/>
                      <a:pt x="2587" y="2639"/>
                      <a:pt x="1610" y="1165"/>
                    </a:cubicBezTo>
                    <a:cubicBezTo>
                      <a:pt x="1069" y="345"/>
                      <a:pt x="674" y="0"/>
                      <a:pt x="422" y="0"/>
                    </a:cubicBez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48"/>
              <p:cNvSpPr/>
              <p:nvPr/>
            </p:nvSpPr>
            <p:spPr>
              <a:xfrm>
                <a:off x="3016475" y="707625"/>
                <a:ext cx="183050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7322" h="3961" extrusionOk="0">
                    <a:moveTo>
                      <a:pt x="2835" y="0"/>
                    </a:moveTo>
                    <a:cubicBezTo>
                      <a:pt x="1797" y="0"/>
                      <a:pt x="807" y="111"/>
                      <a:pt x="807" y="111"/>
                    </a:cubicBezTo>
                    <a:cubicBezTo>
                      <a:pt x="807" y="111"/>
                      <a:pt x="1" y="3259"/>
                      <a:pt x="125" y="3337"/>
                    </a:cubicBezTo>
                    <a:cubicBezTo>
                      <a:pt x="394" y="3406"/>
                      <a:pt x="712" y="3484"/>
                      <a:pt x="1085" y="3484"/>
                    </a:cubicBezTo>
                    <a:cubicBezTo>
                      <a:pt x="1550" y="3484"/>
                      <a:pt x="2100" y="3362"/>
                      <a:pt x="2746" y="2949"/>
                    </a:cubicBezTo>
                    <a:cubicBezTo>
                      <a:pt x="2746" y="2949"/>
                      <a:pt x="3908" y="3960"/>
                      <a:pt x="4512" y="3960"/>
                    </a:cubicBezTo>
                    <a:cubicBezTo>
                      <a:pt x="4606" y="3960"/>
                      <a:pt x="4686" y="3936"/>
                      <a:pt x="4747" y="3880"/>
                    </a:cubicBezTo>
                    <a:cubicBezTo>
                      <a:pt x="4926" y="3714"/>
                      <a:pt x="4692" y="3381"/>
                      <a:pt x="4390" y="3073"/>
                    </a:cubicBezTo>
                    <a:lnTo>
                      <a:pt x="4390" y="3073"/>
                    </a:lnTo>
                    <a:cubicBezTo>
                      <a:pt x="4768" y="3367"/>
                      <a:pt x="5195" y="3646"/>
                      <a:pt x="5453" y="3646"/>
                    </a:cubicBezTo>
                    <a:cubicBezTo>
                      <a:pt x="5511" y="3646"/>
                      <a:pt x="5561" y="3632"/>
                      <a:pt x="5600" y="3600"/>
                    </a:cubicBezTo>
                    <a:cubicBezTo>
                      <a:pt x="5803" y="3432"/>
                      <a:pt x="5678" y="3144"/>
                      <a:pt x="5442" y="2850"/>
                    </a:cubicBezTo>
                    <a:lnTo>
                      <a:pt x="5442" y="2850"/>
                    </a:lnTo>
                    <a:cubicBezTo>
                      <a:pt x="5728" y="3062"/>
                      <a:pt x="6014" y="3222"/>
                      <a:pt x="6224" y="3222"/>
                    </a:cubicBezTo>
                    <a:cubicBezTo>
                      <a:pt x="6309" y="3222"/>
                      <a:pt x="6382" y="3196"/>
                      <a:pt x="6437" y="3135"/>
                    </a:cubicBezTo>
                    <a:cubicBezTo>
                      <a:pt x="6723" y="2810"/>
                      <a:pt x="6108" y="2198"/>
                      <a:pt x="5621" y="1794"/>
                    </a:cubicBezTo>
                    <a:lnTo>
                      <a:pt x="5621" y="1794"/>
                    </a:lnTo>
                    <a:cubicBezTo>
                      <a:pt x="6011" y="2072"/>
                      <a:pt x="6525" y="2394"/>
                      <a:pt x="6817" y="2394"/>
                    </a:cubicBezTo>
                    <a:cubicBezTo>
                      <a:pt x="6905" y="2394"/>
                      <a:pt x="6973" y="2365"/>
                      <a:pt x="7011" y="2298"/>
                    </a:cubicBezTo>
                    <a:cubicBezTo>
                      <a:pt x="7321" y="1770"/>
                      <a:pt x="5258" y="436"/>
                      <a:pt x="4716" y="219"/>
                    </a:cubicBezTo>
                    <a:cubicBezTo>
                      <a:pt x="4259" y="50"/>
                      <a:pt x="3536" y="0"/>
                      <a:pt x="2835" y="0"/>
                    </a:cubicBezTo>
                    <a:close/>
                  </a:path>
                </a:pathLst>
              </a:custGeom>
              <a:solidFill>
                <a:srgbClr val="DD6A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8"/>
              <p:cNvSpPr/>
              <p:nvPr/>
            </p:nvSpPr>
            <p:spPr>
              <a:xfrm>
                <a:off x="3128925" y="730925"/>
                <a:ext cx="469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6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7" y="156"/>
                      <a:pt x="373" y="311"/>
                      <a:pt x="574" y="466"/>
                    </a:cubicBezTo>
                    <a:cubicBezTo>
                      <a:pt x="791" y="621"/>
                      <a:pt x="1505" y="1195"/>
                      <a:pt x="1877" y="1660"/>
                    </a:cubicBezTo>
                    <a:cubicBezTo>
                      <a:pt x="1691" y="1381"/>
                      <a:pt x="1474" y="1133"/>
                      <a:pt x="1226" y="916"/>
                    </a:cubicBezTo>
                    <a:cubicBezTo>
                      <a:pt x="1040" y="745"/>
                      <a:pt x="838" y="590"/>
                      <a:pt x="636" y="435"/>
                    </a:cubicBezTo>
                    <a:cubicBezTo>
                      <a:pt x="419" y="280"/>
                      <a:pt x="218" y="140"/>
                      <a:pt x="0" y="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8"/>
              <p:cNvSpPr/>
              <p:nvPr/>
            </p:nvSpPr>
            <p:spPr>
              <a:xfrm>
                <a:off x="3114450" y="748800"/>
                <a:ext cx="41925" cy="328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313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7" y="1"/>
                      <a:pt x="0" y="15"/>
                      <a:pt x="21" y="15"/>
                    </a:cubicBezTo>
                    <a:cubicBezTo>
                      <a:pt x="21" y="4"/>
                      <a:pt x="18" y="1"/>
                      <a:pt x="14" y="1"/>
                    </a:cubicBezTo>
                    <a:close/>
                    <a:moveTo>
                      <a:pt x="21" y="15"/>
                    </a:moveTo>
                    <a:lnTo>
                      <a:pt x="21" y="15"/>
                    </a:lnTo>
                    <a:cubicBezTo>
                      <a:pt x="269" y="201"/>
                      <a:pt x="517" y="418"/>
                      <a:pt x="766" y="635"/>
                    </a:cubicBezTo>
                    <a:cubicBezTo>
                      <a:pt x="1029" y="821"/>
                      <a:pt x="1386" y="1100"/>
                      <a:pt x="1650" y="1302"/>
                    </a:cubicBezTo>
                    <a:cubicBezTo>
                      <a:pt x="1653" y="1309"/>
                      <a:pt x="1657" y="1312"/>
                      <a:pt x="1660" y="1312"/>
                    </a:cubicBezTo>
                    <a:cubicBezTo>
                      <a:pt x="1671" y="1312"/>
                      <a:pt x="1677" y="1283"/>
                      <a:pt x="1665" y="1271"/>
                    </a:cubicBezTo>
                    <a:cubicBezTo>
                      <a:pt x="1417" y="1054"/>
                      <a:pt x="1060" y="759"/>
                      <a:pt x="812" y="573"/>
                    </a:cubicBezTo>
                    <a:cubicBezTo>
                      <a:pt x="564" y="371"/>
                      <a:pt x="285" y="201"/>
                      <a:pt x="21" y="1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48"/>
              <p:cNvSpPr/>
              <p:nvPr/>
            </p:nvSpPr>
            <p:spPr>
              <a:xfrm>
                <a:off x="3099500" y="761775"/>
                <a:ext cx="2905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981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"/>
                      <a:pt x="4" y="7"/>
                      <a:pt x="14" y="7"/>
                    </a:cubicBezTo>
                    <a:cubicBezTo>
                      <a:pt x="9" y="2"/>
                      <a:pt x="6" y="1"/>
                      <a:pt x="4" y="1"/>
                    </a:cubicBezTo>
                    <a:close/>
                    <a:moveTo>
                      <a:pt x="14" y="7"/>
                    </a:moveTo>
                    <a:lnTo>
                      <a:pt x="14" y="7"/>
                    </a:lnTo>
                    <a:cubicBezTo>
                      <a:pt x="464" y="380"/>
                      <a:pt x="743" y="628"/>
                      <a:pt x="1131" y="969"/>
                    </a:cubicBezTo>
                    <a:cubicBezTo>
                      <a:pt x="1139" y="977"/>
                      <a:pt x="1150" y="981"/>
                      <a:pt x="1156" y="981"/>
                    </a:cubicBezTo>
                    <a:cubicBezTo>
                      <a:pt x="1162" y="981"/>
                      <a:pt x="1162" y="977"/>
                      <a:pt x="1146" y="969"/>
                    </a:cubicBezTo>
                    <a:cubicBezTo>
                      <a:pt x="805" y="612"/>
                      <a:pt x="417" y="287"/>
                      <a:pt x="14" y="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48"/>
              <p:cNvSpPr/>
              <p:nvPr/>
            </p:nvSpPr>
            <p:spPr>
              <a:xfrm>
                <a:off x="2864875" y="609950"/>
                <a:ext cx="70600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3444" extrusionOk="0">
                    <a:moveTo>
                      <a:pt x="392" y="1"/>
                    </a:moveTo>
                    <a:cubicBezTo>
                      <a:pt x="155" y="1"/>
                      <a:pt x="0" y="226"/>
                      <a:pt x="0" y="745"/>
                    </a:cubicBezTo>
                    <a:cubicBezTo>
                      <a:pt x="0" y="1800"/>
                      <a:pt x="481" y="3444"/>
                      <a:pt x="481" y="3444"/>
                    </a:cubicBezTo>
                    <a:lnTo>
                      <a:pt x="2823" y="2699"/>
                    </a:lnTo>
                    <a:cubicBezTo>
                      <a:pt x="2823" y="2699"/>
                      <a:pt x="1939" y="1350"/>
                      <a:pt x="1272" y="606"/>
                    </a:cubicBezTo>
                    <a:cubicBezTo>
                      <a:pt x="946" y="226"/>
                      <a:pt x="629" y="1"/>
                      <a:pt x="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48"/>
              <p:cNvSpPr/>
              <p:nvPr/>
            </p:nvSpPr>
            <p:spPr>
              <a:xfrm>
                <a:off x="2876500" y="668900"/>
                <a:ext cx="49650" cy="159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637" extrusionOk="0">
                    <a:moveTo>
                      <a:pt x="1986" y="0"/>
                    </a:moveTo>
                    <a:cubicBezTo>
                      <a:pt x="1335" y="140"/>
                      <a:pt x="342" y="496"/>
                      <a:pt x="1" y="621"/>
                    </a:cubicBezTo>
                    <a:lnTo>
                      <a:pt x="1" y="636"/>
                    </a:lnTo>
                    <a:cubicBezTo>
                      <a:pt x="357" y="543"/>
                      <a:pt x="1443" y="217"/>
                      <a:pt x="1986" y="16"/>
                    </a:cubicBezTo>
                    <a:lnTo>
                      <a:pt x="19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48"/>
              <p:cNvSpPr/>
              <p:nvPr/>
            </p:nvSpPr>
            <p:spPr>
              <a:xfrm>
                <a:off x="2866025" y="654550"/>
                <a:ext cx="1515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707" extrusionOk="0">
                    <a:moveTo>
                      <a:pt x="32" y="0"/>
                    </a:moveTo>
                    <a:cubicBezTo>
                      <a:pt x="63" y="171"/>
                      <a:pt x="78" y="373"/>
                      <a:pt x="125" y="543"/>
                    </a:cubicBezTo>
                    <a:cubicBezTo>
                      <a:pt x="78" y="450"/>
                      <a:pt x="47" y="373"/>
                      <a:pt x="1" y="295"/>
                    </a:cubicBezTo>
                    <a:lnTo>
                      <a:pt x="1" y="295"/>
                    </a:lnTo>
                    <a:lnTo>
                      <a:pt x="63" y="574"/>
                    </a:lnTo>
                    <a:cubicBezTo>
                      <a:pt x="78" y="636"/>
                      <a:pt x="109" y="683"/>
                      <a:pt x="125" y="729"/>
                    </a:cubicBezTo>
                    <a:cubicBezTo>
                      <a:pt x="203" y="1070"/>
                      <a:pt x="280" y="1381"/>
                      <a:pt x="373" y="1691"/>
                    </a:cubicBezTo>
                    <a:cubicBezTo>
                      <a:pt x="373" y="1706"/>
                      <a:pt x="389" y="1706"/>
                      <a:pt x="420" y="1706"/>
                    </a:cubicBezTo>
                    <a:cubicBezTo>
                      <a:pt x="466" y="1691"/>
                      <a:pt x="544" y="1660"/>
                      <a:pt x="606" y="1644"/>
                    </a:cubicBezTo>
                    <a:lnTo>
                      <a:pt x="606" y="1629"/>
                    </a:lnTo>
                    <a:lnTo>
                      <a:pt x="435" y="1629"/>
                    </a:lnTo>
                    <a:cubicBezTo>
                      <a:pt x="311" y="1086"/>
                      <a:pt x="156" y="543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8"/>
              <p:cNvSpPr/>
              <p:nvPr/>
            </p:nvSpPr>
            <p:spPr>
              <a:xfrm>
                <a:off x="2791200" y="551775"/>
                <a:ext cx="7542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5565" extrusionOk="0">
                    <a:moveTo>
                      <a:pt x="1668" y="1"/>
                    </a:moveTo>
                    <a:cubicBezTo>
                      <a:pt x="1546" y="1"/>
                      <a:pt x="1436" y="10"/>
                      <a:pt x="1350" y="32"/>
                    </a:cubicBezTo>
                    <a:cubicBezTo>
                      <a:pt x="838" y="172"/>
                      <a:pt x="435" y="513"/>
                      <a:pt x="218" y="978"/>
                    </a:cubicBezTo>
                    <a:cubicBezTo>
                      <a:pt x="125" y="1211"/>
                      <a:pt x="63" y="1444"/>
                      <a:pt x="94" y="1707"/>
                    </a:cubicBezTo>
                    <a:cubicBezTo>
                      <a:pt x="109" y="1971"/>
                      <a:pt x="249" y="2204"/>
                      <a:pt x="295" y="2483"/>
                    </a:cubicBezTo>
                    <a:cubicBezTo>
                      <a:pt x="342" y="2607"/>
                      <a:pt x="357" y="2746"/>
                      <a:pt x="326" y="2886"/>
                    </a:cubicBezTo>
                    <a:cubicBezTo>
                      <a:pt x="280" y="3041"/>
                      <a:pt x="233" y="3196"/>
                      <a:pt x="156" y="3336"/>
                    </a:cubicBezTo>
                    <a:cubicBezTo>
                      <a:pt x="32" y="3584"/>
                      <a:pt x="1" y="3879"/>
                      <a:pt x="16" y="4158"/>
                    </a:cubicBezTo>
                    <a:cubicBezTo>
                      <a:pt x="78" y="4701"/>
                      <a:pt x="388" y="5197"/>
                      <a:pt x="854" y="5461"/>
                    </a:cubicBezTo>
                    <a:cubicBezTo>
                      <a:pt x="900" y="5507"/>
                      <a:pt x="962" y="5538"/>
                      <a:pt x="1024" y="5554"/>
                    </a:cubicBezTo>
                    <a:cubicBezTo>
                      <a:pt x="1032" y="5561"/>
                      <a:pt x="1040" y="5564"/>
                      <a:pt x="1048" y="5564"/>
                    </a:cubicBezTo>
                    <a:cubicBezTo>
                      <a:pt x="1074" y="5564"/>
                      <a:pt x="1098" y="5534"/>
                      <a:pt x="1086" y="5523"/>
                    </a:cubicBezTo>
                    <a:cubicBezTo>
                      <a:pt x="776" y="5212"/>
                      <a:pt x="714" y="4856"/>
                      <a:pt x="745" y="4763"/>
                    </a:cubicBezTo>
                    <a:cubicBezTo>
                      <a:pt x="807" y="4670"/>
                      <a:pt x="931" y="4592"/>
                      <a:pt x="1040" y="4546"/>
                    </a:cubicBezTo>
                    <a:cubicBezTo>
                      <a:pt x="1164" y="4499"/>
                      <a:pt x="1288" y="4468"/>
                      <a:pt x="1412" y="4437"/>
                    </a:cubicBezTo>
                    <a:cubicBezTo>
                      <a:pt x="1738" y="4297"/>
                      <a:pt x="1986" y="4034"/>
                      <a:pt x="2110" y="3693"/>
                    </a:cubicBezTo>
                    <a:cubicBezTo>
                      <a:pt x="2187" y="3460"/>
                      <a:pt x="2203" y="3212"/>
                      <a:pt x="2125" y="2964"/>
                    </a:cubicBezTo>
                    <a:cubicBezTo>
                      <a:pt x="2063" y="2731"/>
                      <a:pt x="1877" y="2514"/>
                      <a:pt x="1908" y="2266"/>
                    </a:cubicBezTo>
                    <a:cubicBezTo>
                      <a:pt x="1908" y="2157"/>
                      <a:pt x="1970" y="2064"/>
                      <a:pt x="2048" y="2018"/>
                    </a:cubicBezTo>
                    <a:cubicBezTo>
                      <a:pt x="2095" y="1994"/>
                      <a:pt x="2139" y="1986"/>
                      <a:pt x="2183" y="1986"/>
                    </a:cubicBezTo>
                    <a:cubicBezTo>
                      <a:pt x="2256" y="1986"/>
                      <a:pt x="2327" y="2008"/>
                      <a:pt x="2405" y="2018"/>
                    </a:cubicBezTo>
                    <a:cubicBezTo>
                      <a:pt x="2430" y="2021"/>
                      <a:pt x="2455" y="2023"/>
                      <a:pt x="2479" y="2023"/>
                    </a:cubicBezTo>
                    <a:cubicBezTo>
                      <a:pt x="2558" y="2023"/>
                      <a:pt x="2632" y="2003"/>
                      <a:pt x="2715" y="1955"/>
                    </a:cubicBezTo>
                    <a:cubicBezTo>
                      <a:pt x="2792" y="1893"/>
                      <a:pt x="2823" y="1800"/>
                      <a:pt x="2839" y="1707"/>
                    </a:cubicBezTo>
                    <a:cubicBezTo>
                      <a:pt x="2885" y="1459"/>
                      <a:pt x="2761" y="1195"/>
                      <a:pt x="2730" y="963"/>
                    </a:cubicBezTo>
                    <a:cubicBezTo>
                      <a:pt x="2668" y="746"/>
                      <a:pt x="2684" y="482"/>
                      <a:pt x="2839" y="311"/>
                    </a:cubicBezTo>
                    <a:cubicBezTo>
                      <a:pt x="2885" y="265"/>
                      <a:pt x="2947" y="234"/>
                      <a:pt x="2978" y="218"/>
                    </a:cubicBezTo>
                    <a:cubicBezTo>
                      <a:pt x="3017" y="193"/>
                      <a:pt x="2220" y="1"/>
                      <a:pt x="1668" y="1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8"/>
              <p:cNvSpPr/>
              <p:nvPr/>
            </p:nvSpPr>
            <p:spPr>
              <a:xfrm>
                <a:off x="2814850" y="557225"/>
                <a:ext cx="51200" cy="11672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4669" extrusionOk="0">
                    <a:moveTo>
                      <a:pt x="2032" y="0"/>
                    </a:moveTo>
                    <a:cubicBezTo>
                      <a:pt x="1939" y="47"/>
                      <a:pt x="1862" y="109"/>
                      <a:pt x="1800" y="202"/>
                    </a:cubicBezTo>
                    <a:cubicBezTo>
                      <a:pt x="1769" y="280"/>
                      <a:pt x="1722" y="388"/>
                      <a:pt x="1722" y="481"/>
                    </a:cubicBezTo>
                    <a:cubicBezTo>
                      <a:pt x="1707" y="683"/>
                      <a:pt x="1784" y="884"/>
                      <a:pt x="1862" y="1071"/>
                    </a:cubicBezTo>
                    <a:cubicBezTo>
                      <a:pt x="1939" y="1272"/>
                      <a:pt x="1970" y="1458"/>
                      <a:pt x="1939" y="1660"/>
                    </a:cubicBezTo>
                    <a:cubicBezTo>
                      <a:pt x="1924" y="1737"/>
                      <a:pt x="1877" y="1815"/>
                      <a:pt x="1800" y="1877"/>
                    </a:cubicBezTo>
                    <a:cubicBezTo>
                      <a:pt x="1722" y="1924"/>
                      <a:pt x="1629" y="1970"/>
                      <a:pt x="1536" y="1970"/>
                    </a:cubicBezTo>
                    <a:cubicBezTo>
                      <a:pt x="1443" y="1970"/>
                      <a:pt x="1346" y="1951"/>
                      <a:pt x="1253" y="1951"/>
                    </a:cubicBezTo>
                    <a:cubicBezTo>
                      <a:pt x="1160" y="1951"/>
                      <a:pt x="1071" y="1970"/>
                      <a:pt x="993" y="2048"/>
                    </a:cubicBezTo>
                    <a:cubicBezTo>
                      <a:pt x="854" y="2203"/>
                      <a:pt x="931" y="2420"/>
                      <a:pt x="962" y="2590"/>
                    </a:cubicBezTo>
                    <a:cubicBezTo>
                      <a:pt x="1086" y="2994"/>
                      <a:pt x="1303" y="3506"/>
                      <a:pt x="1009" y="3893"/>
                    </a:cubicBezTo>
                    <a:cubicBezTo>
                      <a:pt x="854" y="4079"/>
                      <a:pt x="637" y="4219"/>
                      <a:pt x="404" y="4312"/>
                    </a:cubicBezTo>
                    <a:cubicBezTo>
                      <a:pt x="249" y="4390"/>
                      <a:pt x="63" y="4467"/>
                      <a:pt x="1" y="4669"/>
                    </a:cubicBezTo>
                    <a:lnTo>
                      <a:pt x="16" y="4669"/>
                    </a:lnTo>
                    <a:cubicBezTo>
                      <a:pt x="78" y="4467"/>
                      <a:pt x="295" y="4421"/>
                      <a:pt x="466" y="4359"/>
                    </a:cubicBezTo>
                    <a:cubicBezTo>
                      <a:pt x="652" y="4281"/>
                      <a:pt x="838" y="4157"/>
                      <a:pt x="993" y="4033"/>
                    </a:cubicBezTo>
                    <a:cubicBezTo>
                      <a:pt x="1148" y="3878"/>
                      <a:pt x="1226" y="3676"/>
                      <a:pt x="1226" y="3459"/>
                    </a:cubicBezTo>
                    <a:cubicBezTo>
                      <a:pt x="1226" y="3257"/>
                      <a:pt x="1179" y="3040"/>
                      <a:pt x="1102" y="2823"/>
                    </a:cubicBezTo>
                    <a:cubicBezTo>
                      <a:pt x="1071" y="2730"/>
                      <a:pt x="1040" y="2606"/>
                      <a:pt x="1009" y="2513"/>
                    </a:cubicBezTo>
                    <a:cubicBezTo>
                      <a:pt x="962" y="2420"/>
                      <a:pt x="962" y="2327"/>
                      <a:pt x="962" y="2218"/>
                    </a:cubicBezTo>
                    <a:cubicBezTo>
                      <a:pt x="993" y="2125"/>
                      <a:pt x="1071" y="2048"/>
                      <a:pt x="1164" y="2032"/>
                    </a:cubicBezTo>
                    <a:cubicBezTo>
                      <a:pt x="1195" y="2027"/>
                      <a:pt x="1229" y="2025"/>
                      <a:pt x="1265" y="2025"/>
                    </a:cubicBezTo>
                    <a:cubicBezTo>
                      <a:pt x="1336" y="2025"/>
                      <a:pt x="1412" y="2032"/>
                      <a:pt x="1474" y="2032"/>
                    </a:cubicBezTo>
                    <a:cubicBezTo>
                      <a:pt x="1497" y="2036"/>
                      <a:pt x="1520" y="2038"/>
                      <a:pt x="1541" y="2038"/>
                    </a:cubicBezTo>
                    <a:cubicBezTo>
                      <a:pt x="1607" y="2038"/>
                      <a:pt x="1668" y="2021"/>
                      <a:pt x="1738" y="1986"/>
                    </a:cubicBezTo>
                    <a:cubicBezTo>
                      <a:pt x="1800" y="1955"/>
                      <a:pt x="1862" y="1893"/>
                      <a:pt x="1893" y="1831"/>
                    </a:cubicBezTo>
                    <a:cubicBezTo>
                      <a:pt x="1970" y="1675"/>
                      <a:pt x="2017" y="1505"/>
                      <a:pt x="1970" y="1350"/>
                    </a:cubicBezTo>
                    <a:cubicBezTo>
                      <a:pt x="1939" y="1117"/>
                      <a:pt x="1800" y="900"/>
                      <a:pt x="1753" y="667"/>
                    </a:cubicBezTo>
                    <a:cubicBezTo>
                      <a:pt x="1676" y="419"/>
                      <a:pt x="1800" y="171"/>
                      <a:pt x="2032" y="31"/>
                    </a:cubicBezTo>
                    <a:cubicBezTo>
                      <a:pt x="2032" y="16"/>
                      <a:pt x="2048" y="16"/>
                      <a:pt x="2032" y="0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8"/>
              <p:cNvSpPr/>
              <p:nvPr/>
            </p:nvSpPr>
            <p:spPr>
              <a:xfrm>
                <a:off x="2789650" y="548825"/>
                <a:ext cx="71750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5471" extrusionOk="0">
                    <a:moveTo>
                      <a:pt x="1652" y="0"/>
                    </a:moveTo>
                    <a:cubicBezTo>
                      <a:pt x="1510" y="0"/>
                      <a:pt x="1367" y="18"/>
                      <a:pt x="1226" y="57"/>
                    </a:cubicBezTo>
                    <a:cubicBezTo>
                      <a:pt x="729" y="197"/>
                      <a:pt x="373" y="616"/>
                      <a:pt x="249" y="1112"/>
                    </a:cubicBezTo>
                    <a:cubicBezTo>
                      <a:pt x="187" y="1376"/>
                      <a:pt x="187" y="1670"/>
                      <a:pt x="249" y="1934"/>
                    </a:cubicBezTo>
                    <a:cubicBezTo>
                      <a:pt x="311" y="2198"/>
                      <a:pt x="404" y="2446"/>
                      <a:pt x="404" y="2709"/>
                    </a:cubicBezTo>
                    <a:cubicBezTo>
                      <a:pt x="404" y="3004"/>
                      <a:pt x="249" y="3252"/>
                      <a:pt x="140" y="3516"/>
                    </a:cubicBezTo>
                    <a:cubicBezTo>
                      <a:pt x="32" y="3717"/>
                      <a:pt x="1" y="3935"/>
                      <a:pt x="1" y="4167"/>
                    </a:cubicBezTo>
                    <a:cubicBezTo>
                      <a:pt x="1" y="4615"/>
                      <a:pt x="169" y="5031"/>
                      <a:pt x="491" y="5341"/>
                    </a:cubicBezTo>
                    <a:lnTo>
                      <a:pt x="491" y="5341"/>
                    </a:lnTo>
                    <a:cubicBezTo>
                      <a:pt x="239" y="5062"/>
                      <a:pt x="76" y="4709"/>
                      <a:pt x="63" y="4322"/>
                    </a:cubicBezTo>
                    <a:cubicBezTo>
                      <a:pt x="32" y="4105"/>
                      <a:pt x="78" y="3888"/>
                      <a:pt x="156" y="3686"/>
                    </a:cubicBezTo>
                    <a:cubicBezTo>
                      <a:pt x="249" y="3438"/>
                      <a:pt x="404" y="3221"/>
                      <a:pt x="466" y="2942"/>
                    </a:cubicBezTo>
                    <a:cubicBezTo>
                      <a:pt x="528" y="2694"/>
                      <a:pt x="466" y="2446"/>
                      <a:pt x="388" y="2213"/>
                    </a:cubicBezTo>
                    <a:cubicBezTo>
                      <a:pt x="311" y="1965"/>
                      <a:pt x="249" y="1686"/>
                      <a:pt x="264" y="1422"/>
                    </a:cubicBezTo>
                    <a:cubicBezTo>
                      <a:pt x="295" y="910"/>
                      <a:pt x="605" y="445"/>
                      <a:pt x="1040" y="212"/>
                    </a:cubicBezTo>
                    <a:cubicBezTo>
                      <a:pt x="1259" y="109"/>
                      <a:pt x="1488" y="68"/>
                      <a:pt x="1718" y="68"/>
                    </a:cubicBezTo>
                    <a:cubicBezTo>
                      <a:pt x="2041" y="68"/>
                      <a:pt x="2362" y="150"/>
                      <a:pt x="2653" y="259"/>
                    </a:cubicBezTo>
                    <a:lnTo>
                      <a:pt x="2870" y="336"/>
                    </a:lnTo>
                    <a:cubicBezTo>
                      <a:pt x="2488" y="151"/>
                      <a:pt x="2071" y="0"/>
                      <a:pt x="1652" y="0"/>
                    </a:cubicBezTo>
                    <a:close/>
                    <a:moveTo>
                      <a:pt x="491" y="5341"/>
                    </a:moveTo>
                    <a:lnTo>
                      <a:pt x="491" y="5341"/>
                    </a:lnTo>
                    <a:cubicBezTo>
                      <a:pt x="532" y="5386"/>
                      <a:pt x="576" y="5429"/>
                      <a:pt x="621" y="5470"/>
                    </a:cubicBezTo>
                    <a:lnTo>
                      <a:pt x="497" y="5346"/>
                    </a:lnTo>
                    <a:cubicBezTo>
                      <a:pt x="495" y="5344"/>
                      <a:pt x="493" y="5342"/>
                      <a:pt x="491" y="5341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8"/>
              <p:cNvSpPr/>
              <p:nvPr/>
            </p:nvSpPr>
            <p:spPr>
              <a:xfrm>
                <a:off x="2791200" y="551775"/>
                <a:ext cx="7542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5565" extrusionOk="0">
                    <a:moveTo>
                      <a:pt x="1668" y="1"/>
                    </a:moveTo>
                    <a:cubicBezTo>
                      <a:pt x="1546" y="1"/>
                      <a:pt x="1436" y="10"/>
                      <a:pt x="1350" y="32"/>
                    </a:cubicBezTo>
                    <a:cubicBezTo>
                      <a:pt x="838" y="172"/>
                      <a:pt x="435" y="513"/>
                      <a:pt x="218" y="978"/>
                    </a:cubicBezTo>
                    <a:cubicBezTo>
                      <a:pt x="125" y="1211"/>
                      <a:pt x="63" y="1444"/>
                      <a:pt x="94" y="1707"/>
                    </a:cubicBezTo>
                    <a:cubicBezTo>
                      <a:pt x="109" y="1971"/>
                      <a:pt x="249" y="2204"/>
                      <a:pt x="295" y="2483"/>
                    </a:cubicBezTo>
                    <a:cubicBezTo>
                      <a:pt x="342" y="2607"/>
                      <a:pt x="357" y="2746"/>
                      <a:pt x="326" y="2886"/>
                    </a:cubicBezTo>
                    <a:cubicBezTo>
                      <a:pt x="280" y="3041"/>
                      <a:pt x="233" y="3196"/>
                      <a:pt x="156" y="3336"/>
                    </a:cubicBezTo>
                    <a:cubicBezTo>
                      <a:pt x="32" y="3584"/>
                      <a:pt x="1" y="3879"/>
                      <a:pt x="16" y="4158"/>
                    </a:cubicBezTo>
                    <a:cubicBezTo>
                      <a:pt x="78" y="4701"/>
                      <a:pt x="388" y="5197"/>
                      <a:pt x="854" y="5461"/>
                    </a:cubicBezTo>
                    <a:cubicBezTo>
                      <a:pt x="900" y="5507"/>
                      <a:pt x="962" y="5538"/>
                      <a:pt x="1024" y="5554"/>
                    </a:cubicBezTo>
                    <a:cubicBezTo>
                      <a:pt x="1032" y="5561"/>
                      <a:pt x="1040" y="5564"/>
                      <a:pt x="1048" y="5564"/>
                    </a:cubicBezTo>
                    <a:cubicBezTo>
                      <a:pt x="1074" y="5564"/>
                      <a:pt x="1098" y="5534"/>
                      <a:pt x="1086" y="5523"/>
                    </a:cubicBezTo>
                    <a:cubicBezTo>
                      <a:pt x="776" y="5212"/>
                      <a:pt x="714" y="4856"/>
                      <a:pt x="745" y="4763"/>
                    </a:cubicBezTo>
                    <a:cubicBezTo>
                      <a:pt x="807" y="4670"/>
                      <a:pt x="931" y="4592"/>
                      <a:pt x="1040" y="4546"/>
                    </a:cubicBezTo>
                    <a:cubicBezTo>
                      <a:pt x="1164" y="4499"/>
                      <a:pt x="1288" y="4468"/>
                      <a:pt x="1412" y="4437"/>
                    </a:cubicBezTo>
                    <a:cubicBezTo>
                      <a:pt x="1738" y="4297"/>
                      <a:pt x="1986" y="4034"/>
                      <a:pt x="2110" y="3693"/>
                    </a:cubicBezTo>
                    <a:cubicBezTo>
                      <a:pt x="2187" y="3460"/>
                      <a:pt x="2203" y="3212"/>
                      <a:pt x="2125" y="2964"/>
                    </a:cubicBezTo>
                    <a:cubicBezTo>
                      <a:pt x="2063" y="2731"/>
                      <a:pt x="1877" y="2514"/>
                      <a:pt x="1908" y="2266"/>
                    </a:cubicBezTo>
                    <a:cubicBezTo>
                      <a:pt x="1908" y="2157"/>
                      <a:pt x="1970" y="2064"/>
                      <a:pt x="2048" y="2018"/>
                    </a:cubicBezTo>
                    <a:cubicBezTo>
                      <a:pt x="2095" y="1994"/>
                      <a:pt x="2139" y="1986"/>
                      <a:pt x="2183" y="1986"/>
                    </a:cubicBezTo>
                    <a:cubicBezTo>
                      <a:pt x="2256" y="1986"/>
                      <a:pt x="2327" y="2008"/>
                      <a:pt x="2405" y="2018"/>
                    </a:cubicBezTo>
                    <a:cubicBezTo>
                      <a:pt x="2430" y="2021"/>
                      <a:pt x="2455" y="2023"/>
                      <a:pt x="2479" y="2023"/>
                    </a:cubicBezTo>
                    <a:cubicBezTo>
                      <a:pt x="2558" y="2023"/>
                      <a:pt x="2632" y="2003"/>
                      <a:pt x="2715" y="1955"/>
                    </a:cubicBezTo>
                    <a:cubicBezTo>
                      <a:pt x="2792" y="1893"/>
                      <a:pt x="2823" y="1800"/>
                      <a:pt x="2839" y="1707"/>
                    </a:cubicBezTo>
                    <a:cubicBezTo>
                      <a:pt x="2885" y="1459"/>
                      <a:pt x="2761" y="1195"/>
                      <a:pt x="2730" y="963"/>
                    </a:cubicBezTo>
                    <a:cubicBezTo>
                      <a:pt x="2668" y="746"/>
                      <a:pt x="2684" y="482"/>
                      <a:pt x="2839" y="311"/>
                    </a:cubicBezTo>
                    <a:cubicBezTo>
                      <a:pt x="2885" y="265"/>
                      <a:pt x="2947" y="234"/>
                      <a:pt x="2978" y="218"/>
                    </a:cubicBezTo>
                    <a:cubicBezTo>
                      <a:pt x="3017" y="193"/>
                      <a:pt x="2220" y="1"/>
                      <a:pt x="166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8"/>
              <p:cNvSpPr/>
              <p:nvPr/>
            </p:nvSpPr>
            <p:spPr>
              <a:xfrm>
                <a:off x="2814850" y="557225"/>
                <a:ext cx="51200" cy="11672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4669" extrusionOk="0">
                    <a:moveTo>
                      <a:pt x="2032" y="0"/>
                    </a:moveTo>
                    <a:cubicBezTo>
                      <a:pt x="1939" y="47"/>
                      <a:pt x="1862" y="109"/>
                      <a:pt x="1800" y="202"/>
                    </a:cubicBezTo>
                    <a:cubicBezTo>
                      <a:pt x="1769" y="280"/>
                      <a:pt x="1722" y="388"/>
                      <a:pt x="1722" y="481"/>
                    </a:cubicBezTo>
                    <a:cubicBezTo>
                      <a:pt x="1707" y="683"/>
                      <a:pt x="1784" y="884"/>
                      <a:pt x="1862" y="1071"/>
                    </a:cubicBezTo>
                    <a:cubicBezTo>
                      <a:pt x="1939" y="1272"/>
                      <a:pt x="1970" y="1458"/>
                      <a:pt x="1939" y="1660"/>
                    </a:cubicBezTo>
                    <a:cubicBezTo>
                      <a:pt x="1924" y="1737"/>
                      <a:pt x="1877" y="1815"/>
                      <a:pt x="1800" y="1877"/>
                    </a:cubicBezTo>
                    <a:cubicBezTo>
                      <a:pt x="1722" y="1924"/>
                      <a:pt x="1629" y="1970"/>
                      <a:pt x="1536" y="1970"/>
                    </a:cubicBezTo>
                    <a:cubicBezTo>
                      <a:pt x="1443" y="1970"/>
                      <a:pt x="1346" y="1951"/>
                      <a:pt x="1253" y="1951"/>
                    </a:cubicBezTo>
                    <a:cubicBezTo>
                      <a:pt x="1160" y="1951"/>
                      <a:pt x="1071" y="1970"/>
                      <a:pt x="993" y="2048"/>
                    </a:cubicBezTo>
                    <a:cubicBezTo>
                      <a:pt x="854" y="2203"/>
                      <a:pt x="931" y="2420"/>
                      <a:pt x="962" y="2590"/>
                    </a:cubicBezTo>
                    <a:cubicBezTo>
                      <a:pt x="1086" y="2994"/>
                      <a:pt x="1303" y="3506"/>
                      <a:pt x="1009" y="3893"/>
                    </a:cubicBezTo>
                    <a:cubicBezTo>
                      <a:pt x="854" y="4079"/>
                      <a:pt x="637" y="4219"/>
                      <a:pt x="404" y="4312"/>
                    </a:cubicBezTo>
                    <a:cubicBezTo>
                      <a:pt x="249" y="4390"/>
                      <a:pt x="63" y="4467"/>
                      <a:pt x="1" y="4669"/>
                    </a:cubicBezTo>
                    <a:lnTo>
                      <a:pt x="16" y="4669"/>
                    </a:lnTo>
                    <a:cubicBezTo>
                      <a:pt x="78" y="4467"/>
                      <a:pt x="295" y="4421"/>
                      <a:pt x="466" y="4359"/>
                    </a:cubicBezTo>
                    <a:cubicBezTo>
                      <a:pt x="652" y="4281"/>
                      <a:pt x="838" y="4157"/>
                      <a:pt x="993" y="4033"/>
                    </a:cubicBezTo>
                    <a:cubicBezTo>
                      <a:pt x="1148" y="3878"/>
                      <a:pt x="1226" y="3676"/>
                      <a:pt x="1226" y="3459"/>
                    </a:cubicBezTo>
                    <a:cubicBezTo>
                      <a:pt x="1226" y="3257"/>
                      <a:pt x="1179" y="3040"/>
                      <a:pt x="1102" y="2823"/>
                    </a:cubicBezTo>
                    <a:cubicBezTo>
                      <a:pt x="1071" y="2730"/>
                      <a:pt x="1040" y="2606"/>
                      <a:pt x="1009" y="2513"/>
                    </a:cubicBezTo>
                    <a:cubicBezTo>
                      <a:pt x="962" y="2420"/>
                      <a:pt x="962" y="2327"/>
                      <a:pt x="962" y="2218"/>
                    </a:cubicBezTo>
                    <a:cubicBezTo>
                      <a:pt x="993" y="2125"/>
                      <a:pt x="1071" y="2048"/>
                      <a:pt x="1164" y="2032"/>
                    </a:cubicBezTo>
                    <a:cubicBezTo>
                      <a:pt x="1195" y="2027"/>
                      <a:pt x="1229" y="2025"/>
                      <a:pt x="1265" y="2025"/>
                    </a:cubicBezTo>
                    <a:cubicBezTo>
                      <a:pt x="1336" y="2025"/>
                      <a:pt x="1412" y="2032"/>
                      <a:pt x="1474" y="2032"/>
                    </a:cubicBezTo>
                    <a:cubicBezTo>
                      <a:pt x="1497" y="2036"/>
                      <a:pt x="1520" y="2038"/>
                      <a:pt x="1541" y="2038"/>
                    </a:cubicBezTo>
                    <a:cubicBezTo>
                      <a:pt x="1607" y="2038"/>
                      <a:pt x="1668" y="2021"/>
                      <a:pt x="1738" y="1986"/>
                    </a:cubicBezTo>
                    <a:cubicBezTo>
                      <a:pt x="1800" y="1955"/>
                      <a:pt x="1862" y="1893"/>
                      <a:pt x="1893" y="1831"/>
                    </a:cubicBezTo>
                    <a:cubicBezTo>
                      <a:pt x="1970" y="1675"/>
                      <a:pt x="2017" y="1505"/>
                      <a:pt x="1970" y="1350"/>
                    </a:cubicBezTo>
                    <a:cubicBezTo>
                      <a:pt x="1939" y="1117"/>
                      <a:pt x="1800" y="900"/>
                      <a:pt x="1753" y="667"/>
                    </a:cubicBezTo>
                    <a:cubicBezTo>
                      <a:pt x="1676" y="419"/>
                      <a:pt x="1800" y="171"/>
                      <a:pt x="2032" y="31"/>
                    </a:cubicBezTo>
                    <a:cubicBezTo>
                      <a:pt x="2032" y="16"/>
                      <a:pt x="2048" y="16"/>
                      <a:pt x="203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8"/>
              <p:cNvSpPr/>
              <p:nvPr/>
            </p:nvSpPr>
            <p:spPr>
              <a:xfrm>
                <a:off x="2789650" y="548825"/>
                <a:ext cx="71750" cy="136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5471" extrusionOk="0">
                    <a:moveTo>
                      <a:pt x="1652" y="0"/>
                    </a:moveTo>
                    <a:cubicBezTo>
                      <a:pt x="1510" y="0"/>
                      <a:pt x="1367" y="18"/>
                      <a:pt x="1226" y="57"/>
                    </a:cubicBezTo>
                    <a:cubicBezTo>
                      <a:pt x="729" y="197"/>
                      <a:pt x="373" y="616"/>
                      <a:pt x="249" y="1112"/>
                    </a:cubicBezTo>
                    <a:cubicBezTo>
                      <a:pt x="187" y="1376"/>
                      <a:pt x="187" y="1670"/>
                      <a:pt x="249" y="1934"/>
                    </a:cubicBezTo>
                    <a:cubicBezTo>
                      <a:pt x="311" y="2198"/>
                      <a:pt x="404" y="2446"/>
                      <a:pt x="404" y="2709"/>
                    </a:cubicBezTo>
                    <a:cubicBezTo>
                      <a:pt x="404" y="3004"/>
                      <a:pt x="249" y="3252"/>
                      <a:pt x="140" y="3516"/>
                    </a:cubicBezTo>
                    <a:cubicBezTo>
                      <a:pt x="32" y="3717"/>
                      <a:pt x="1" y="3935"/>
                      <a:pt x="1" y="4167"/>
                    </a:cubicBezTo>
                    <a:cubicBezTo>
                      <a:pt x="1" y="4615"/>
                      <a:pt x="169" y="5031"/>
                      <a:pt x="491" y="5341"/>
                    </a:cubicBezTo>
                    <a:lnTo>
                      <a:pt x="491" y="5341"/>
                    </a:lnTo>
                    <a:cubicBezTo>
                      <a:pt x="239" y="5062"/>
                      <a:pt x="76" y="4709"/>
                      <a:pt x="63" y="4322"/>
                    </a:cubicBezTo>
                    <a:cubicBezTo>
                      <a:pt x="32" y="4105"/>
                      <a:pt x="78" y="3888"/>
                      <a:pt x="156" y="3686"/>
                    </a:cubicBezTo>
                    <a:cubicBezTo>
                      <a:pt x="249" y="3438"/>
                      <a:pt x="404" y="3221"/>
                      <a:pt x="466" y="2942"/>
                    </a:cubicBezTo>
                    <a:cubicBezTo>
                      <a:pt x="528" y="2694"/>
                      <a:pt x="466" y="2446"/>
                      <a:pt x="388" y="2213"/>
                    </a:cubicBezTo>
                    <a:cubicBezTo>
                      <a:pt x="311" y="1965"/>
                      <a:pt x="249" y="1686"/>
                      <a:pt x="264" y="1422"/>
                    </a:cubicBezTo>
                    <a:cubicBezTo>
                      <a:pt x="295" y="910"/>
                      <a:pt x="605" y="445"/>
                      <a:pt x="1040" y="212"/>
                    </a:cubicBezTo>
                    <a:cubicBezTo>
                      <a:pt x="1259" y="109"/>
                      <a:pt x="1488" y="68"/>
                      <a:pt x="1718" y="68"/>
                    </a:cubicBezTo>
                    <a:cubicBezTo>
                      <a:pt x="2041" y="68"/>
                      <a:pt x="2362" y="150"/>
                      <a:pt x="2653" y="259"/>
                    </a:cubicBezTo>
                    <a:lnTo>
                      <a:pt x="2870" y="336"/>
                    </a:lnTo>
                    <a:cubicBezTo>
                      <a:pt x="2488" y="151"/>
                      <a:pt x="2071" y="0"/>
                      <a:pt x="1652" y="0"/>
                    </a:cubicBezTo>
                    <a:close/>
                    <a:moveTo>
                      <a:pt x="491" y="5341"/>
                    </a:moveTo>
                    <a:lnTo>
                      <a:pt x="491" y="5341"/>
                    </a:lnTo>
                    <a:cubicBezTo>
                      <a:pt x="532" y="5386"/>
                      <a:pt x="576" y="5429"/>
                      <a:pt x="621" y="5470"/>
                    </a:cubicBezTo>
                    <a:lnTo>
                      <a:pt x="497" y="5346"/>
                    </a:lnTo>
                    <a:cubicBezTo>
                      <a:pt x="495" y="5344"/>
                      <a:pt x="493" y="5342"/>
                      <a:pt x="491" y="53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8"/>
              <p:cNvSpPr/>
              <p:nvPr/>
            </p:nvSpPr>
            <p:spPr>
              <a:xfrm>
                <a:off x="2859825" y="549225"/>
                <a:ext cx="1090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639" extrusionOk="0">
                    <a:moveTo>
                      <a:pt x="196" y="0"/>
                    </a:moveTo>
                    <a:cubicBezTo>
                      <a:pt x="132" y="0"/>
                      <a:pt x="65" y="39"/>
                      <a:pt x="16" y="88"/>
                    </a:cubicBezTo>
                    <a:cubicBezTo>
                      <a:pt x="1" y="134"/>
                      <a:pt x="94" y="569"/>
                      <a:pt x="202" y="631"/>
                    </a:cubicBezTo>
                    <a:cubicBezTo>
                      <a:pt x="214" y="636"/>
                      <a:pt x="225" y="639"/>
                      <a:pt x="238" y="639"/>
                    </a:cubicBezTo>
                    <a:cubicBezTo>
                      <a:pt x="327" y="639"/>
                      <a:pt x="435" y="507"/>
                      <a:pt x="435" y="507"/>
                    </a:cubicBezTo>
                    <a:lnTo>
                      <a:pt x="249" y="10"/>
                    </a:lnTo>
                    <a:cubicBezTo>
                      <a:pt x="232" y="3"/>
                      <a:pt x="214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8"/>
              <p:cNvSpPr/>
              <p:nvPr/>
            </p:nvSpPr>
            <p:spPr>
              <a:xfrm>
                <a:off x="2835400" y="965500"/>
                <a:ext cx="20200" cy="1437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575" extrusionOk="0">
                    <a:moveTo>
                      <a:pt x="1" y="1"/>
                    </a:moveTo>
                    <a:lnTo>
                      <a:pt x="1" y="575"/>
                    </a:lnTo>
                    <a:lnTo>
                      <a:pt x="807" y="575"/>
                    </a:lnTo>
                    <a:lnTo>
                      <a:pt x="807" y="1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8"/>
              <p:cNvSpPr/>
              <p:nvPr/>
            </p:nvSpPr>
            <p:spPr>
              <a:xfrm>
                <a:off x="2827250" y="979850"/>
                <a:ext cx="36100" cy="19507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7803" extrusionOk="0">
                    <a:moveTo>
                      <a:pt x="1" y="1"/>
                    </a:moveTo>
                    <a:lnTo>
                      <a:pt x="1" y="7802"/>
                    </a:lnTo>
                    <a:lnTo>
                      <a:pt x="1443" y="7802"/>
                    </a:lnTo>
                    <a:lnTo>
                      <a:pt x="144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48"/>
              <p:cNvSpPr/>
              <p:nvPr/>
            </p:nvSpPr>
            <p:spPr>
              <a:xfrm>
                <a:off x="2863325" y="1050425"/>
                <a:ext cx="15925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280" extrusionOk="0">
                    <a:moveTo>
                      <a:pt x="0" y="1"/>
                    </a:moveTo>
                    <a:lnTo>
                      <a:pt x="0" y="280"/>
                    </a:lnTo>
                    <a:lnTo>
                      <a:pt x="636" y="280"/>
                    </a:lnTo>
                    <a:lnTo>
                      <a:pt x="63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48"/>
              <p:cNvSpPr/>
              <p:nvPr/>
            </p:nvSpPr>
            <p:spPr>
              <a:xfrm>
                <a:off x="2879225" y="1046550"/>
                <a:ext cx="318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544" extrusionOk="0">
                    <a:moveTo>
                      <a:pt x="0" y="0"/>
                    </a:moveTo>
                    <a:lnTo>
                      <a:pt x="0" y="543"/>
                    </a:lnTo>
                    <a:lnTo>
                      <a:pt x="1272" y="543"/>
                    </a:lnTo>
                    <a:lnTo>
                      <a:pt x="127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48"/>
              <p:cNvSpPr/>
              <p:nvPr/>
            </p:nvSpPr>
            <p:spPr>
              <a:xfrm>
                <a:off x="2823000" y="1174900"/>
                <a:ext cx="461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1676" extrusionOk="0">
                    <a:moveTo>
                      <a:pt x="0" y="0"/>
                    </a:moveTo>
                    <a:lnTo>
                      <a:pt x="0" y="1675"/>
                    </a:lnTo>
                    <a:lnTo>
                      <a:pt x="1846" y="1675"/>
                    </a:lnTo>
                    <a:lnTo>
                      <a:pt x="18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48"/>
              <p:cNvSpPr/>
              <p:nvPr/>
            </p:nvSpPr>
            <p:spPr>
              <a:xfrm>
                <a:off x="2827250" y="1164425"/>
                <a:ext cx="36100" cy="1127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451" extrusionOk="0">
                    <a:moveTo>
                      <a:pt x="1" y="0"/>
                    </a:moveTo>
                    <a:lnTo>
                      <a:pt x="1" y="450"/>
                    </a:lnTo>
                    <a:lnTo>
                      <a:pt x="1443" y="450"/>
                    </a:lnTo>
                    <a:lnTo>
                      <a:pt x="1443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48"/>
              <p:cNvSpPr/>
              <p:nvPr/>
            </p:nvSpPr>
            <p:spPr>
              <a:xfrm>
                <a:off x="2691550" y="1239250"/>
                <a:ext cx="465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862" extrusionOk="0">
                    <a:moveTo>
                      <a:pt x="931" y="1"/>
                    </a:moveTo>
                    <a:cubicBezTo>
                      <a:pt x="419" y="1"/>
                      <a:pt x="1" y="420"/>
                      <a:pt x="1" y="931"/>
                    </a:cubicBezTo>
                    <a:cubicBezTo>
                      <a:pt x="1" y="1459"/>
                      <a:pt x="419" y="1862"/>
                      <a:pt x="931" y="1862"/>
                    </a:cubicBezTo>
                    <a:cubicBezTo>
                      <a:pt x="1443" y="1862"/>
                      <a:pt x="1862" y="1459"/>
                      <a:pt x="1862" y="931"/>
                    </a:cubicBezTo>
                    <a:cubicBezTo>
                      <a:pt x="1862" y="420"/>
                      <a:pt x="1443" y="1"/>
                      <a:pt x="9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48"/>
              <p:cNvSpPr/>
              <p:nvPr/>
            </p:nvSpPr>
            <p:spPr>
              <a:xfrm>
                <a:off x="2697375" y="1239250"/>
                <a:ext cx="465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862" extrusionOk="0">
                    <a:moveTo>
                      <a:pt x="931" y="1"/>
                    </a:moveTo>
                    <a:cubicBezTo>
                      <a:pt x="419" y="1"/>
                      <a:pt x="0" y="420"/>
                      <a:pt x="0" y="931"/>
                    </a:cubicBezTo>
                    <a:cubicBezTo>
                      <a:pt x="0" y="1459"/>
                      <a:pt x="419" y="1862"/>
                      <a:pt x="931" y="1862"/>
                    </a:cubicBezTo>
                    <a:cubicBezTo>
                      <a:pt x="1443" y="1862"/>
                      <a:pt x="1861" y="1459"/>
                      <a:pt x="1861" y="931"/>
                    </a:cubicBezTo>
                    <a:cubicBezTo>
                      <a:pt x="1861" y="420"/>
                      <a:pt x="1443" y="1"/>
                      <a:pt x="9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48"/>
              <p:cNvSpPr/>
              <p:nvPr/>
            </p:nvSpPr>
            <p:spPr>
              <a:xfrm>
                <a:off x="2709400" y="1251675"/>
                <a:ext cx="22125" cy="217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869" extrusionOk="0">
                    <a:moveTo>
                      <a:pt x="434" y="0"/>
                    </a:moveTo>
                    <a:cubicBezTo>
                      <a:pt x="202" y="0"/>
                      <a:pt x="0" y="186"/>
                      <a:pt x="0" y="450"/>
                    </a:cubicBezTo>
                    <a:cubicBezTo>
                      <a:pt x="0" y="682"/>
                      <a:pt x="202" y="869"/>
                      <a:pt x="450" y="869"/>
                    </a:cubicBezTo>
                    <a:cubicBezTo>
                      <a:pt x="682" y="869"/>
                      <a:pt x="884" y="682"/>
                      <a:pt x="884" y="419"/>
                    </a:cubicBezTo>
                    <a:cubicBezTo>
                      <a:pt x="884" y="186"/>
                      <a:pt x="682" y="0"/>
                      <a:pt x="4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48"/>
              <p:cNvSpPr/>
              <p:nvPr/>
            </p:nvSpPr>
            <p:spPr>
              <a:xfrm>
                <a:off x="2689625" y="1234600"/>
                <a:ext cx="570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56" extrusionOk="0">
                    <a:moveTo>
                      <a:pt x="1163" y="1"/>
                    </a:moveTo>
                    <a:cubicBezTo>
                      <a:pt x="496" y="1"/>
                      <a:pt x="0" y="466"/>
                      <a:pt x="0" y="1055"/>
                    </a:cubicBezTo>
                    <a:lnTo>
                      <a:pt x="2280" y="1055"/>
                    </a:lnTo>
                    <a:cubicBezTo>
                      <a:pt x="2280" y="466"/>
                      <a:pt x="1737" y="1"/>
                      <a:pt x="1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48"/>
              <p:cNvSpPr/>
              <p:nvPr/>
            </p:nvSpPr>
            <p:spPr>
              <a:xfrm>
                <a:off x="2951350" y="1239650"/>
                <a:ext cx="465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862" extrusionOk="0">
                    <a:moveTo>
                      <a:pt x="931" y="0"/>
                    </a:moveTo>
                    <a:cubicBezTo>
                      <a:pt x="434" y="0"/>
                      <a:pt x="0" y="404"/>
                      <a:pt x="0" y="931"/>
                    </a:cubicBezTo>
                    <a:cubicBezTo>
                      <a:pt x="0" y="1427"/>
                      <a:pt x="434" y="1861"/>
                      <a:pt x="931" y="1861"/>
                    </a:cubicBezTo>
                    <a:cubicBezTo>
                      <a:pt x="1442" y="1861"/>
                      <a:pt x="1861" y="1443"/>
                      <a:pt x="1861" y="931"/>
                    </a:cubicBezTo>
                    <a:cubicBezTo>
                      <a:pt x="1861" y="404"/>
                      <a:pt x="1442" y="0"/>
                      <a:pt x="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48"/>
              <p:cNvSpPr/>
              <p:nvPr/>
            </p:nvSpPr>
            <p:spPr>
              <a:xfrm>
                <a:off x="2946300" y="1239650"/>
                <a:ext cx="465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862" extrusionOk="0">
                    <a:moveTo>
                      <a:pt x="931" y="0"/>
                    </a:moveTo>
                    <a:cubicBezTo>
                      <a:pt x="419" y="0"/>
                      <a:pt x="0" y="404"/>
                      <a:pt x="0" y="931"/>
                    </a:cubicBezTo>
                    <a:cubicBezTo>
                      <a:pt x="0" y="1427"/>
                      <a:pt x="404" y="1861"/>
                      <a:pt x="931" y="1861"/>
                    </a:cubicBezTo>
                    <a:cubicBezTo>
                      <a:pt x="1427" y="1861"/>
                      <a:pt x="1862" y="1443"/>
                      <a:pt x="1862" y="931"/>
                    </a:cubicBezTo>
                    <a:cubicBezTo>
                      <a:pt x="1862" y="404"/>
                      <a:pt x="1427" y="0"/>
                      <a:pt x="9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48"/>
              <p:cNvSpPr/>
              <p:nvPr/>
            </p:nvSpPr>
            <p:spPr>
              <a:xfrm>
                <a:off x="2958325" y="1251675"/>
                <a:ext cx="21725" cy="21725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69" extrusionOk="0">
                    <a:moveTo>
                      <a:pt x="450" y="0"/>
                    </a:moveTo>
                    <a:cubicBezTo>
                      <a:pt x="186" y="0"/>
                      <a:pt x="0" y="186"/>
                      <a:pt x="0" y="419"/>
                    </a:cubicBezTo>
                    <a:cubicBezTo>
                      <a:pt x="0" y="682"/>
                      <a:pt x="186" y="869"/>
                      <a:pt x="419" y="869"/>
                    </a:cubicBezTo>
                    <a:cubicBezTo>
                      <a:pt x="683" y="869"/>
                      <a:pt x="869" y="682"/>
                      <a:pt x="869" y="450"/>
                    </a:cubicBezTo>
                    <a:cubicBezTo>
                      <a:pt x="869" y="186"/>
                      <a:pt x="683" y="0"/>
                      <a:pt x="4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48"/>
              <p:cNvSpPr/>
              <p:nvPr/>
            </p:nvSpPr>
            <p:spPr>
              <a:xfrm>
                <a:off x="2943200" y="1234600"/>
                <a:ext cx="574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296" h="1056" extrusionOk="0">
                    <a:moveTo>
                      <a:pt x="1133" y="1"/>
                    </a:moveTo>
                    <a:cubicBezTo>
                      <a:pt x="543" y="1"/>
                      <a:pt x="0" y="466"/>
                      <a:pt x="0" y="1055"/>
                    </a:cubicBezTo>
                    <a:lnTo>
                      <a:pt x="2296" y="1055"/>
                    </a:lnTo>
                    <a:cubicBezTo>
                      <a:pt x="2296" y="466"/>
                      <a:pt x="1799" y="1"/>
                      <a:pt x="11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48"/>
              <p:cNvSpPr/>
              <p:nvPr/>
            </p:nvSpPr>
            <p:spPr>
              <a:xfrm>
                <a:off x="2829200" y="1240425"/>
                <a:ext cx="38025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1862" extrusionOk="0">
                    <a:moveTo>
                      <a:pt x="760" y="0"/>
                    </a:moveTo>
                    <a:cubicBezTo>
                      <a:pt x="342" y="0"/>
                      <a:pt x="1" y="419"/>
                      <a:pt x="1" y="931"/>
                    </a:cubicBezTo>
                    <a:cubicBezTo>
                      <a:pt x="1" y="1443"/>
                      <a:pt x="342" y="1861"/>
                      <a:pt x="760" y="1861"/>
                    </a:cubicBezTo>
                    <a:cubicBezTo>
                      <a:pt x="1179" y="1861"/>
                      <a:pt x="1520" y="1443"/>
                      <a:pt x="1520" y="931"/>
                    </a:cubicBezTo>
                    <a:cubicBezTo>
                      <a:pt x="1520" y="419"/>
                      <a:pt x="1179" y="0"/>
                      <a:pt x="7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48"/>
              <p:cNvSpPr/>
              <p:nvPr/>
            </p:nvSpPr>
            <p:spPr>
              <a:xfrm>
                <a:off x="2824550" y="1240425"/>
                <a:ext cx="37625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862" extrusionOk="0">
                    <a:moveTo>
                      <a:pt x="760" y="0"/>
                    </a:moveTo>
                    <a:cubicBezTo>
                      <a:pt x="342" y="0"/>
                      <a:pt x="0" y="419"/>
                      <a:pt x="0" y="931"/>
                    </a:cubicBezTo>
                    <a:cubicBezTo>
                      <a:pt x="0" y="1443"/>
                      <a:pt x="326" y="1861"/>
                      <a:pt x="760" y="1861"/>
                    </a:cubicBezTo>
                    <a:cubicBezTo>
                      <a:pt x="1179" y="1861"/>
                      <a:pt x="1505" y="1458"/>
                      <a:pt x="1505" y="931"/>
                    </a:cubicBezTo>
                    <a:cubicBezTo>
                      <a:pt x="1505" y="404"/>
                      <a:pt x="1164" y="0"/>
                      <a:pt x="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48"/>
              <p:cNvSpPr/>
              <p:nvPr/>
            </p:nvSpPr>
            <p:spPr>
              <a:xfrm>
                <a:off x="2835025" y="1252450"/>
                <a:ext cx="17475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0" extrusionOk="0">
                    <a:moveTo>
                      <a:pt x="357" y="0"/>
                    </a:moveTo>
                    <a:cubicBezTo>
                      <a:pt x="155" y="0"/>
                      <a:pt x="0" y="202"/>
                      <a:pt x="0" y="450"/>
                    </a:cubicBezTo>
                    <a:cubicBezTo>
                      <a:pt x="0" y="698"/>
                      <a:pt x="155" y="900"/>
                      <a:pt x="357" y="900"/>
                    </a:cubicBezTo>
                    <a:cubicBezTo>
                      <a:pt x="543" y="900"/>
                      <a:pt x="698" y="698"/>
                      <a:pt x="698" y="450"/>
                    </a:cubicBezTo>
                    <a:cubicBezTo>
                      <a:pt x="698" y="202"/>
                      <a:pt x="543" y="0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48"/>
              <p:cNvSpPr/>
              <p:nvPr/>
            </p:nvSpPr>
            <p:spPr>
              <a:xfrm>
                <a:off x="2822600" y="1235775"/>
                <a:ext cx="46175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1040" extrusionOk="0">
                    <a:moveTo>
                      <a:pt x="885" y="0"/>
                    </a:moveTo>
                    <a:cubicBezTo>
                      <a:pt x="451" y="0"/>
                      <a:pt x="1" y="465"/>
                      <a:pt x="1" y="1039"/>
                    </a:cubicBezTo>
                    <a:lnTo>
                      <a:pt x="1846" y="1039"/>
                    </a:lnTo>
                    <a:cubicBezTo>
                      <a:pt x="1846" y="465"/>
                      <a:pt x="1459" y="0"/>
                      <a:pt x="8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48"/>
              <p:cNvSpPr/>
              <p:nvPr/>
            </p:nvSpPr>
            <p:spPr>
              <a:xfrm>
                <a:off x="2710950" y="1208625"/>
                <a:ext cx="134550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5382" h="1195" extrusionOk="0">
                    <a:moveTo>
                      <a:pt x="0" y="0"/>
                    </a:moveTo>
                    <a:lnTo>
                      <a:pt x="0" y="1195"/>
                    </a:lnTo>
                    <a:lnTo>
                      <a:pt x="698" y="1195"/>
                    </a:lnTo>
                    <a:lnTo>
                      <a:pt x="698" y="698"/>
                    </a:lnTo>
                    <a:lnTo>
                      <a:pt x="5382" y="698"/>
                    </a:lnTo>
                    <a:lnTo>
                      <a:pt x="5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48"/>
              <p:cNvSpPr/>
              <p:nvPr/>
            </p:nvSpPr>
            <p:spPr>
              <a:xfrm>
                <a:off x="2845475" y="1208625"/>
                <a:ext cx="134575" cy="298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195" extrusionOk="0">
                    <a:moveTo>
                      <a:pt x="1" y="0"/>
                    </a:moveTo>
                    <a:lnTo>
                      <a:pt x="1" y="698"/>
                    </a:lnTo>
                    <a:lnTo>
                      <a:pt x="4685" y="698"/>
                    </a:lnTo>
                    <a:lnTo>
                      <a:pt x="4685" y="1195"/>
                    </a:lnTo>
                    <a:lnTo>
                      <a:pt x="5383" y="1195"/>
                    </a:lnTo>
                    <a:lnTo>
                      <a:pt x="538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48"/>
              <p:cNvSpPr/>
              <p:nvPr/>
            </p:nvSpPr>
            <p:spPr>
              <a:xfrm>
                <a:off x="2836575" y="1217150"/>
                <a:ext cx="1747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699" h="854" extrusionOk="0">
                    <a:moveTo>
                      <a:pt x="0" y="1"/>
                    </a:moveTo>
                    <a:lnTo>
                      <a:pt x="0" y="854"/>
                    </a:lnTo>
                    <a:lnTo>
                      <a:pt x="698" y="854"/>
                    </a:lnTo>
                    <a:lnTo>
                      <a:pt x="6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48"/>
              <p:cNvSpPr/>
              <p:nvPr/>
            </p:nvSpPr>
            <p:spPr>
              <a:xfrm>
                <a:off x="2667900" y="547525"/>
                <a:ext cx="216375" cy="432350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17294" extrusionOk="0">
                    <a:moveTo>
                      <a:pt x="3413" y="1272"/>
                    </a:moveTo>
                    <a:lnTo>
                      <a:pt x="3893" y="2343"/>
                    </a:lnTo>
                    <a:lnTo>
                      <a:pt x="1148" y="2343"/>
                    </a:lnTo>
                    <a:lnTo>
                      <a:pt x="1257" y="1272"/>
                    </a:lnTo>
                    <a:close/>
                    <a:moveTo>
                      <a:pt x="1" y="1"/>
                    </a:moveTo>
                    <a:lnTo>
                      <a:pt x="1396" y="17294"/>
                    </a:lnTo>
                    <a:lnTo>
                      <a:pt x="8267" y="17294"/>
                    </a:lnTo>
                    <a:lnTo>
                      <a:pt x="8655" y="11199"/>
                    </a:lnTo>
                    <a:lnTo>
                      <a:pt x="6111" y="3180"/>
                    </a:lnTo>
                    <a:lnTo>
                      <a:pt x="5491" y="1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48"/>
              <p:cNvSpPr/>
              <p:nvPr/>
            </p:nvSpPr>
            <p:spPr>
              <a:xfrm>
                <a:off x="2667900" y="547525"/>
                <a:ext cx="216375" cy="432350"/>
              </a:xfrm>
              <a:custGeom>
                <a:avLst/>
                <a:gdLst/>
                <a:ahLst/>
                <a:cxnLst/>
                <a:rect l="l" t="t" r="r" b="b"/>
                <a:pathLst>
                  <a:path w="8655" h="17294" extrusionOk="0">
                    <a:moveTo>
                      <a:pt x="3413" y="1272"/>
                    </a:moveTo>
                    <a:lnTo>
                      <a:pt x="3893" y="2343"/>
                    </a:lnTo>
                    <a:lnTo>
                      <a:pt x="1148" y="2343"/>
                    </a:lnTo>
                    <a:lnTo>
                      <a:pt x="1257" y="1272"/>
                    </a:lnTo>
                    <a:close/>
                    <a:moveTo>
                      <a:pt x="1" y="1"/>
                    </a:moveTo>
                    <a:lnTo>
                      <a:pt x="1396" y="17294"/>
                    </a:lnTo>
                    <a:lnTo>
                      <a:pt x="8267" y="17294"/>
                    </a:lnTo>
                    <a:lnTo>
                      <a:pt x="8655" y="11199"/>
                    </a:lnTo>
                    <a:lnTo>
                      <a:pt x="6111" y="3180"/>
                    </a:lnTo>
                    <a:lnTo>
                      <a:pt x="54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48"/>
              <p:cNvSpPr/>
              <p:nvPr/>
            </p:nvSpPr>
            <p:spPr>
              <a:xfrm>
                <a:off x="2669075" y="559150"/>
                <a:ext cx="198525" cy="420725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6829" extrusionOk="0">
                    <a:moveTo>
                      <a:pt x="3366" y="807"/>
                    </a:moveTo>
                    <a:lnTo>
                      <a:pt x="3846" y="1878"/>
                    </a:lnTo>
                    <a:lnTo>
                      <a:pt x="1101" y="1878"/>
                    </a:lnTo>
                    <a:lnTo>
                      <a:pt x="1210" y="807"/>
                    </a:lnTo>
                    <a:close/>
                    <a:moveTo>
                      <a:pt x="0" y="1"/>
                    </a:moveTo>
                    <a:lnTo>
                      <a:pt x="1349" y="16829"/>
                    </a:lnTo>
                    <a:lnTo>
                      <a:pt x="7553" y="16829"/>
                    </a:lnTo>
                    <a:lnTo>
                      <a:pt x="7941" y="10734"/>
                    </a:lnTo>
                    <a:lnTo>
                      <a:pt x="5382" y="2715"/>
                    </a:lnTo>
                    <a:lnTo>
                      <a:pt x="48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48"/>
              <p:cNvSpPr/>
              <p:nvPr/>
            </p:nvSpPr>
            <p:spPr>
              <a:xfrm>
                <a:off x="2873025" y="898050"/>
                <a:ext cx="184200" cy="81825"/>
              </a:xfrm>
              <a:custGeom>
                <a:avLst/>
                <a:gdLst/>
                <a:ahLst/>
                <a:cxnLst/>
                <a:rect l="l" t="t" r="r" b="b"/>
                <a:pathLst>
                  <a:path w="7368" h="3273" extrusionOk="0">
                    <a:moveTo>
                      <a:pt x="2156" y="0"/>
                    </a:moveTo>
                    <a:lnTo>
                      <a:pt x="140" y="1257"/>
                    </a:lnTo>
                    <a:lnTo>
                      <a:pt x="0" y="3273"/>
                    </a:lnTo>
                    <a:lnTo>
                      <a:pt x="7135" y="3273"/>
                    </a:lnTo>
                    <a:lnTo>
                      <a:pt x="7367" y="1443"/>
                    </a:lnTo>
                    <a:lnTo>
                      <a:pt x="6452" y="0"/>
                    </a:ln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48"/>
              <p:cNvSpPr/>
              <p:nvPr/>
            </p:nvSpPr>
            <p:spPr>
              <a:xfrm>
                <a:off x="2873025" y="898050"/>
                <a:ext cx="184200" cy="81825"/>
              </a:xfrm>
              <a:custGeom>
                <a:avLst/>
                <a:gdLst/>
                <a:ahLst/>
                <a:cxnLst/>
                <a:rect l="l" t="t" r="r" b="b"/>
                <a:pathLst>
                  <a:path w="7368" h="3273" extrusionOk="0">
                    <a:moveTo>
                      <a:pt x="2156" y="0"/>
                    </a:moveTo>
                    <a:lnTo>
                      <a:pt x="140" y="1257"/>
                    </a:lnTo>
                    <a:lnTo>
                      <a:pt x="0" y="3273"/>
                    </a:lnTo>
                    <a:lnTo>
                      <a:pt x="7135" y="3273"/>
                    </a:lnTo>
                    <a:lnTo>
                      <a:pt x="7367" y="1443"/>
                    </a:lnTo>
                    <a:lnTo>
                      <a:pt x="64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48"/>
              <p:cNvSpPr/>
              <p:nvPr/>
            </p:nvSpPr>
            <p:spPr>
              <a:xfrm>
                <a:off x="2888125" y="914325"/>
                <a:ext cx="16327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2622" extrusionOk="0">
                    <a:moveTo>
                      <a:pt x="1909" y="1"/>
                    </a:moveTo>
                    <a:lnTo>
                      <a:pt x="110" y="993"/>
                    </a:lnTo>
                    <a:lnTo>
                      <a:pt x="1" y="2622"/>
                    </a:lnTo>
                    <a:lnTo>
                      <a:pt x="6313" y="2622"/>
                    </a:lnTo>
                    <a:lnTo>
                      <a:pt x="6531" y="1148"/>
                    </a:lnTo>
                    <a:lnTo>
                      <a:pt x="570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48"/>
              <p:cNvSpPr/>
              <p:nvPr/>
            </p:nvSpPr>
            <p:spPr>
              <a:xfrm>
                <a:off x="2952500" y="849575"/>
                <a:ext cx="597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1940" extrusionOk="0">
                    <a:moveTo>
                      <a:pt x="1" y="1"/>
                    </a:moveTo>
                    <a:lnTo>
                      <a:pt x="1" y="1939"/>
                    </a:lnTo>
                    <a:lnTo>
                      <a:pt x="2389" y="1939"/>
                    </a:lnTo>
                    <a:lnTo>
                      <a:pt x="23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48"/>
              <p:cNvSpPr/>
              <p:nvPr/>
            </p:nvSpPr>
            <p:spPr>
              <a:xfrm>
                <a:off x="2912175" y="828650"/>
                <a:ext cx="145425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854" extrusionOk="0">
                    <a:moveTo>
                      <a:pt x="1" y="0"/>
                    </a:moveTo>
                    <a:lnTo>
                      <a:pt x="1" y="853"/>
                    </a:lnTo>
                    <a:lnTo>
                      <a:pt x="5817" y="853"/>
                    </a:lnTo>
                    <a:lnTo>
                      <a:pt x="58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24" name="Google Shape;2524;p48"/>
          <p:cNvGrpSpPr/>
          <p:nvPr/>
        </p:nvGrpSpPr>
        <p:grpSpPr>
          <a:xfrm flipH="1">
            <a:off x="-1786096" y="-665873"/>
            <a:ext cx="5253816" cy="1622108"/>
            <a:chOff x="5092229" y="-180802"/>
            <a:chExt cx="5253816" cy="1622108"/>
          </a:xfrm>
        </p:grpSpPr>
        <p:sp>
          <p:nvSpPr>
            <p:cNvPr id="2525" name="Google Shape;2525;p48"/>
            <p:cNvSpPr/>
            <p:nvPr/>
          </p:nvSpPr>
          <p:spPr>
            <a:xfrm rot="-5400000">
              <a:off x="7730875" y="-786985"/>
              <a:ext cx="556247" cy="3516670"/>
            </a:xfrm>
            <a:custGeom>
              <a:avLst/>
              <a:gdLst/>
              <a:ahLst/>
              <a:cxnLst/>
              <a:rect l="l" t="t" r="r" b="b"/>
              <a:pathLst>
                <a:path w="3149" h="15790" extrusionOk="0">
                  <a:moveTo>
                    <a:pt x="0" y="0"/>
                  </a:moveTo>
                  <a:lnTo>
                    <a:pt x="0" y="3707"/>
                  </a:lnTo>
                  <a:lnTo>
                    <a:pt x="3056" y="7895"/>
                  </a:lnTo>
                  <a:lnTo>
                    <a:pt x="3056" y="15789"/>
                  </a:lnTo>
                  <a:lnTo>
                    <a:pt x="3149" y="15789"/>
                  </a:lnTo>
                  <a:lnTo>
                    <a:pt x="3149" y="7848"/>
                  </a:lnTo>
                  <a:lnTo>
                    <a:pt x="78" y="367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8"/>
            <p:cNvSpPr/>
            <p:nvPr/>
          </p:nvSpPr>
          <p:spPr>
            <a:xfrm rot="-5400000">
              <a:off x="6133918" y="1187736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52" y="92"/>
                  </a:moveTo>
                  <a:cubicBezTo>
                    <a:pt x="477" y="92"/>
                    <a:pt x="559" y="196"/>
                    <a:pt x="559" y="326"/>
                  </a:cubicBezTo>
                  <a:cubicBezTo>
                    <a:pt x="559" y="466"/>
                    <a:pt x="450" y="559"/>
                    <a:pt x="326" y="559"/>
                  </a:cubicBezTo>
                  <a:cubicBezTo>
                    <a:pt x="187" y="559"/>
                    <a:pt x="94" y="450"/>
                    <a:pt x="94" y="326"/>
                  </a:cubicBezTo>
                  <a:cubicBezTo>
                    <a:pt x="94" y="187"/>
                    <a:pt x="218" y="94"/>
                    <a:pt x="326" y="94"/>
                  </a:cubicBezTo>
                  <a:cubicBezTo>
                    <a:pt x="335" y="93"/>
                    <a:pt x="344" y="92"/>
                    <a:pt x="352" y="92"/>
                  </a:cubicBezTo>
                  <a:close/>
                  <a:moveTo>
                    <a:pt x="311" y="1"/>
                  </a:moveTo>
                  <a:cubicBezTo>
                    <a:pt x="140" y="1"/>
                    <a:pt x="0" y="156"/>
                    <a:pt x="0" y="326"/>
                  </a:cubicBezTo>
                  <a:cubicBezTo>
                    <a:pt x="0" y="497"/>
                    <a:pt x="156" y="637"/>
                    <a:pt x="326" y="637"/>
                  </a:cubicBezTo>
                  <a:cubicBezTo>
                    <a:pt x="497" y="637"/>
                    <a:pt x="652" y="481"/>
                    <a:pt x="636" y="311"/>
                  </a:cubicBezTo>
                  <a:cubicBezTo>
                    <a:pt x="636" y="140"/>
                    <a:pt x="48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8"/>
            <p:cNvSpPr/>
            <p:nvPr/>
          </p:nvSpPr>
          <p:spPr>
            <a:xfrm rot="-5400000">
              <a:off x="8548261" y="-405760"/>
              <a:ext cx="559074" cy="3036496"/>
            </a:xfrm>
            <a:custGeom>
              <a:avLst/>
              <a:gdLst/>
              <a:ahLst/>
              <a:cxnLst/>
              <a:rect l="l" t="t" r="r" b="b"/>
              <a:pathLst>
                <a:path w="3165" h="13634" extrusionOk="0">
                  <a:moveTo>
                    <a:pt x="1" y="0"/>
                  </a:moveTo>
                  <a:lnTo>
                    <a:pt x="1" y="2063"/>
                  </a:lnTo>
                  <a:lnTo>
                    <a:pt x="3072" y="6251"/>
                  </a:lnTo>
                  <a:lnTo>
                    <a:pt x="3072" y="13633"/>
                  </a:lnTo>
                  <a:lnTo>
                    <a:pt x="3165" y="13633"/>
                  </a:lnTo>
                  <a:lnTo>
                    <a:pt x="3165" y="6220"/>
                  </a:lnTo>
                  <a:lnTo>
                    <a:pt x="109" y="20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8"/>
            <p:cNvSpPr/>
            <p:nvPr/>
          </p:nvSpPr>
          <p:spPr>
            <a:xfrm rot="-5400000">
              <a:off x="7200560" y="1327460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26" y="63"/>
                  </a:moveTo>
                  <a:cubicBezTo>
                    <a:pt x="466" y="63"/>
                    <a:pt x="559" y="187"/>
                    <a:pt x="559" y="311"/>
                  </a:cubicBezTo>
                  <a:cubicBezTo>
                    <a:pt x="559" y="435"/>
                    <a:pt x="435" y="543"/>
                    <a:pt x="326" y="543"/>
                  </a:cubicBezTo>
                  <a:cubicBezTo>
                    <a:pt x="187" y="543"/>
                    <a:pt x="94" y="419"/>
                    <a:pt x="94" y="311"/>
                  </a:cubicBezTo>
                  <a:cubicBezTo>
                    <a:pt x="94" y="171"/>
                    <a:pt x="202" y="63"/>
                    <a:pt x="326" y="63"/>
                  </a:cubicBezTo>
                  <a:close/>
                  <a:moveTo>
                    <a:pt x="311" y="0"/>
                  </a:moveTo>
                  <a:cubicBezTo>
                    <a:pt x="125" y="0"/>
                    <a:pt x="0" y="156"/>
                    <a:pt x="0" y="326"/>
                  </a:cubicBezTo>
                  <a:cubicBezTo>
                    <a:pt x="0" y="497"/>
                    <a:pt x="156" y="636"/>
                    <a:pt x="326" y="636"/>
                  </a:cubicBezTo>
                  <a:cubicBezTo>
                    <a:pt x="497" y="636"/>
                    <a:pt x="652" y="481"/>
                    <a:pt x="636" y="311"/>
                  </a:cubicBezTo>
                  <a:cubicBezTo>
                    <a:pt x="636" y="125"/>
                    <a:pt x="481" y="0"/>
                    <a:pt x="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8"/>
            <p:cNvSpPr/>
            <p:nvPr/>
          </p:nvSpPr>
          <p:spPr>
            <a:xfrm rot="-5400000">
              <a:off x="8196195" y="-836943"/>
              <a:ext cx="16604" cy="2808436"/>
            </a:xfrm>
            <a:custGeom>
              <a:avLst/>
              <a:gdLst/>
              <a:ahLst/>
              <a:cxnLst/>
              <a:rect l="l" t="t" r="r" b="b"/>
              <a:pathLst>
                <a:path w="94" h="12610" extrusionOk="0">
                  <a:moveTo>
                    <a:pt x="1" y="0"/>
                  </a:moveTo>
                  <a:lnTo>
                    <a:pt x="1" y="12610"/>
                  </a:lnTo>
                  <a:lnTo>
                    <a:pt x="94" y="1261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8"/>
            <p:cNvSpPr/>
            <p:nvPr/>
          </p:nvSpPr>
          <p:spPr>
            <a:xfrm rot="-5400000">
              <a:off x="6699616" y="509694"/>
              <a:ext cx="109695" cy="109695"/>
            </a:xfrm>
            <a:custGeom>
              <a:avLst/>
              <a:gdLst/>
              <a:ahLst/>
              <a:cxnLst/>
              <a:rect l="l" t="t" r="r" b="b"/>
              <a:pathLst>
                <a:path w="621" h="621" extrusionOk="0">
                  <a:moveTo>
                    <a:pt x="311" y="78"/>
                  </a:moveTo>
                  <a:cubicBezTo>
                    <a:pt x="419" y="78"/>
                    <a:pt x="512" y="171"/>
                    <a:pt x="543" y="311"/>
                  </a:cubicBezTo>
                  <a:cubicBezTo>
                    <a:pt x="543" y="450"/>
                    <a:pt x="435" y="543"/>
                    <a:pt x="311" y="543"/>
                  </a:cubicBezTo>
                  <a:cubicBezTo>
                    <a:pt x="171" y="543"/>
                    <a:pt x="78" y="450"/>
                    <a:pt x="78" y="311"/>
                  </a:cubicBezTo>
                  <a:cubicBezTo>
                    <a:pt x="78" y="171"/>
                    <a:pt x="186" y="78"/>
                    <a:pt x="311" y="78"/>
                  </a:cubicBezTo>
                  <a:close/>
                  <a:moveTo>
                    <a:pt x="311" y="1"/>
                  </a:moveTo>
                  <a:cubicBezTo>
                    <a:pt x="124" y="1"/>
                    <a:pt x="0" y="140"/>
                    <a:pt x="0" y="311"/>
                  </a:cubicBezTo>
                  <a:cubicBezTo>
                    <a:pt x="0" y="481"/>
                    <a:pt x="124" y="621"/>
                    <a:pt x="311" y="621"/>
                  </a:cubicBezTo>
                  <a:cubicBezTo>
                    <a:pt x="481" y="621"/>
                    <a:pt x="621" y="481"/>
                    <a:pt x="621" y="311"/>
                  </a:cubicBezTo>
                  <a:cubicBezTo>
                    <a:pt x="621" y="140"/>
                    <a:pt x="48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8"/>
            <p:cNvSpPr/>
            <p:nvPr/>
          </p:nvSpPr>
          <p:spPr>
            <a:xfrm rot="-5400000">
              <a:off x="7072794" y="-1818683"/>
              <a:ext cx="389143" cy="4141831"/>
            </a:xfrm>
            <a:custGeom>
              <a:avLst/>
              <a:gdLst/>
              <a:ahLst/>
              <a:cxnLst/>
              <a:rect l="l" t="t" r="r" b="b"/>
              <a:pathLst>
                <a:path w="2203" h="18597" extrusionOk="0">
                  <a:moveTo>
                    <a:pt x="2094" y="0"/>
                  </a:moveTo>
                  <a:lnTo>
                    <a:pt x="2094" y="8096"/>
                  </a:lnTo>
                  <a:lnTo>
                    <a:pt x="0" y="12005"/>
                  </a:lnTo>
                  <a:lnTo>
                    <a:pt x="0" y="18596"/>
                  </a:lnTo>
                  <a:lnTo>
                    <a:pt x="109" y="18596"/>
                  </a:lnTo>
                  <a:lnTo>
                    <a:pt x="109" y="12051"/>
                  </a:lnTo>
                  <a:lnTo>
                    <a:pt x="2203" y="8112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8"/>
            <p:cNvSpPr/>
            <p:nvPr/>
          </p:nvSpPr>
          <p:spPr>
            <a:xfrm rot="-5400000">
              <a:off x="5092318" y="10944"/>
              <a:ext cx="115171" cy="115348"/>
            </a:xfrm>
            <a:custGeom>
              <a:avLst/>
              <a:gdLst/>
              <a:ahLst/>
              <a:cxnLst/>
              <a:rect l="l" t="t" r="r" b="b"/>
              <a:pathLst>
                <a:path w="652" h="653" extrusionOk="0">
                  <a:moveTo>
                    <a:pt x="326" y="109"/>
                  </a:moveTo>
                  <a:cubicBezTo>
                    <a:pt x="465" y="109"/>
                    <a:pt x="558" y="202"/>
                    <a:pt x="558" y="342"/>
                  </a:cubicBezTo>
                  <a:cubicBezTo>
                    <a:pt x="558" y="482"/>
                    <a:pt x="465" y="575"/>
                    <a:pt x="326" y="575"/>
                  </a:cubicBezTo>
                  <a:cubicBezTo>
                    <a:pt x="186" y="575"/>
                    <a:pt x="93" y="466"/>
                    <a:pt x="93" y="342"/>
                  </a:cubicBezTo>
                  <a:cubicBezTo>
                    <a:pt x="93" y="202"/>
                    <a:pt x="202" y="109"/>
                    <a:pt x="326" y="109"/>
                  </a:cubicBezTo>
                  <a:close/>
                  <a:moveTo>
                    <a:pt x="326" y="1"/>
                  </a:moveTo>
                  <a:cubicBezTo>
                    <a:pt x="124" y="1"/>
                    <a:pt x="0" y="156"/>
                    <a:pt x="0" y="327"/>
                  </a:cubicBezTo>
                  <a:cubicBezTo>
                    <a:pt x="0" y="513"/>
                    <a:pt x="155" y="652"/>
                    <a:pt x="326" y="652"/>
                  </a:cubicBezTo>
                  <a:cubicBezTo>
                    <a:pt x="496" y="652"/>
                    <a:pt x="651" y="513"/>
                    <a:pt x="651" y="327"/>
                  </a:cubicBezTo>
                  <a:cubicBezTo>
                    <a:pt x="651" y="125"/>
                    <a:pt x="496" y="1"/>
                    <a:pt x="3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8"/>
            <p:cNvSpPr/>
            <p:nvPr/>
          </p:nvSpPr>
          <p:spPr>
            <a:xfrm rot="-5400000">
              <a:off x="7806618" y="-1596908"/>
              <a:ext cx="449555" cy="3375023"/>
            </a:xfrm>
            <a:custGeom>
              <a:avLst/>
              <a:gdLst/>
              <a:ahLst/>
              <a:cxnLst/>
              <a:rect l="l" t="t" r="r" b="b"/>
              <a:pathLst>
                <a:path w="2545" h="15154" extrusionOk="0">
                  <a:moveTo>
                    <a:pt x="2467" y="1"/>
                  </a:moveTo>
                  <a:lnTo>
                    <a:pt x="2467" y="4638"/>
                  </a:lnTo>
                  <a:lnTo>
                    <a:pt x="1" y="8950"/>
                  </a:lnTo>
                  <a:lnTo>
                    <a:pt x="1" y="8981"/>
                  </a:lnTo>
                  <a:lnTo>
                    <a:pt x="1" y="15154"/>
                  </a:lnTo>
                  <a:lnTo>
                    <a:pt x="94" y="15154"/>
                  </a:lnTo>
                  <a:lnTo>
                    <a:pt x="94" y="8996"/>
                  </a:lnTo>
                  <a:lnTo>
                    <a:pt x="2544" y="4669"/>
                  </a:lnTo>
                  <a:lnTo>
                    <a:pt x="2544" y="4654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8"/>
            <p:cNvSpPr/>
            <p:nvPr/>
          </p:nvSpPr>
          <p:spPr>
            <a:xfrm rot="-5400000">
              <a:off x="6236548" y="-180714"/>
              <a:ext cx="109872" cy="109695"/>
            </a:xfrm>
            <a:custGeom>
              <a:avLst/>
              <a:gdLst/>
              <a:ahLst/>
              <a:cxnLst/>
              <a:rect l="l" t="t" r="r" b="b"/>
              <a:pathLst>
                <a:path w="622" h="621" extrusionOk="0">
                  <a:moveTo>
                    <a:pt x="311" y="78"/>
                  </a:moveTo>
                  <a:cubicBezTo>
                    <a:pt x="435" y="78"/>
                    <a:pt x="544" y="187"/>
                    <a:pt x="544" y="311"/>
                  </a:cubicBezTo>
                  <a:cubicBezTo>
                    <a:pt x="544" y="450"/>
                    <a:pt x="435" y="543"/>
                    <a:pt x="311" y="543"/>
                  </a:cubicBezTo>
                  <a:cubicBezTo>
                    <a:pt x="171" y="543"/>
                    <a:pt x="78" y="450"/>
                    <a:pt x="78" y="311"/>
                  </a:cubicBezTo>
                  <a:cubicBezTo>
                    <a:pt x="78" y="187"/>
                    <a:pt x="202" y="78"/>
                    <a:pt x="311" y="78"/>
                  </a:cubicBezTo>
                  <a:close/>
                  <a:moveTo>
                    <a:pt x="311" y="0"/>
                  </a:moveTo>
                  <a:cubicBezTo>
                    <a:pt x="140" y="0"/>
                    <a:pt x="1" y="140"/>
                    <a:pt x="1" y="311"/>
                  </a:cubicBezTo>
                  <a:cubicBezTo>
                    <a:pt x="1" y="481"/>
                    <a:pt x="140" y="621"/>
                    <a:pt x="311" y="621"/>
                  </a:cubicBezTo>
                  <a:cubicBezTo>
                    <a:pt x="482" y="621"/>
                    <a:pt x="621" y="481"/>
                    <a:pt x="621" y="311"/>
                  </a:cubicBezTo>
                  <a:cubicBezTo>
                    <a:pt x="621" y="140"/>
                    <a:pt x="482" y="0"/>
                    <a:pt x="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41">
            <a:extLst>
              <a:ext uri="{FF2B5EF4-FFF2-40B4-BE49-F238E27FC236}">
                <a16:creationId xmlns:a16="http://schemas.microsoft.com/office/drawing/2014/main" id="{6B1D6A71-F695-5992-5B6C-91162701CE17}"/>
              </a:ext>
            </a:extLst>
          </p:cNvPr>
          <p:cNvSpPr txBox="1">
            <a:spLocks/>
          </p:cNvSpPr>
          <p:nvPr/>
        </p:nvSpPr>
        <p:spPr>
          <a:xfrm>
            <a:off x="452887" y="1239900"/>
            <a:ext cx="8238225" cy="26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120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lectrolize"/>
              <a:buNone/>
              <a:defRPr sz="4200" b="0" i="0" u="none" strike="noStrike" cap="none">
                <a:solidFill>
                  <a:schemeClr val="dk1"/>
                </a:solidFill>
                <a:latin typeface="Electrolize"/>
                <a:ea typeface="Electrolize"/>
                <a:cs typeface="Electrolize"/>
                <a:sym typeface="Electrolize"/>
              </a:defRPr>
            </a:lvl9pPr>
          </a:lstStyle>
          <a:p>
            <a:r>
              <a:rPr lang="vi-VN" sz="4800" b="1" dirty="0">
                <a:solidFill>
                  <a:srgbClr val="FF0000"/>
                </a:solidFill>
                <a:latin typeface="#9Slide05 Fleur" panose="02040403050506020204" pitchFamily="18" charset="0"/>
                <a:ea typeface="Calibri" panose="020F0502020204030204" pitchFamily="34" charset="0"/>
              </a:rPr>
              <a:t>Tiết 96: Nói và nghe</a:t>
            </a:r>
            <a:endParaRPr lang="en-US" sz="4800" b="1" dirty="0">
              <a:solidFill>
                <a:srgbClr val="FF0000"/>
              </a:solidFill>
              <a:latin typeface="#9Slide05 Fleur" panose="02040403050506020204" pitchFamily="18" charset="0"/>
              <a:ea typeface="Calibri" panose="020F0502020204030204" pitchFamily="34" charset="0"/>
            </a:endParaRPr>
          </a:p>
          <a:p>
            <a:r>
              <a:rPr lang="vi-VN" sz="6000" b="1" dirty="0">
                <a:latin typeface="#9Slide05 Fleur" panose="02040403050506020204" pitchFamily="18" charset="0"/>
                <a:ea typeface="Calibri" panose="020F0502020204030204" pitchFamily="34" charset="0"/>
              </a:rPr>
              <a:t>Thảo luận về vai trò của công nghệ đối với đời sống của con người</a:t>
            </a:r>
            <a:endParaRPr lang="vi-VN" sz="6000" dirty="0">
              <a:latin typeface="#9Slide05 Fleur" panose="020404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7"/>
          <p:cNvSpPr/>
          <p:nvPr/>
        </p:nvSpPr>
        <p:spPr>
          <a:xfrm rot="867070">
            <a:off x="148136" y="659716"/>
            <a:ext cx="3853245" cy="3824066"/>
          </a:xfrm>
          <a:custGeom>
            <a:avLst/>
            <a:gdLst/>
            <a:ahLst/>
            <a:cxnLst/>
            <a:rect l="l" t="t" r="r" b="b"/>
            <a:pathLst>
              <a:path w="21945" h="19665" extrusionOk="0">
                <a:moveTo>
                  <a:pt x="9272" y="1"/>
                </a:moveTo>
                <a:cubicBezTo>
                  <a:pt x="7085" y="1"/>
                  <a:pt x="4953" y="1214"/>
                  <a:pt x="3395" y="2660"/>
                </a:cubicBezTo>
                <a:cubicBezTo>
                  <a:pt x="723" y="5136"/>
                  <a:pt x="0" y="9185"/>
                  <a:pt x="830" y="12616"/>
                </a:cubicBezTo>
                <a:cubicBezTo>
                  <a:pt x="1081" y="13652"/>
                  <a:pt x="1494" y="14649"/>
                  <a:pt x="2059" y="15552"/>
                </a:cubicBezTo>
                <a:cubicBezTo>
                  <a:pt x="2452" y="16178"/>
                  <a:pt x="2910" y="16730"/>
                  <a:pt x="3426" y="17212"/>
                </a:cubicBezTo>
                <a:cubicBezTo>
                  <a:pt x="4663" y="18367"/>
                  <a:pt x="6240" y="19106"/>
                  <a:pt x="7900" y="19411"/>
                </a:cubicBezTo>
                <a:cubicBezTo>
                  <a:pt x="8755" y="19568"/>
                  <a:pt x="9609" y="19665"/>
                  <a:pt x="10459" y="19665"/>
                </a:cubicBezTo>
                <a:cubicBezTo>
                  <a:pt x="11298" y="19665"/>
                  <a:pt x="12135" y="19570"/>
                  <a:pt x="12966" y="19346"/>
                </a:cubicBezTo>
                <a:cubicBezTo>
                  <a:pt x="14757" y="18862"/>
                  <a:pt x="16474" y="18073"/>
                  <a:pt x="17976" y="16980"/>
                </a:cubicBezTo>
                <a:cubicBezTo>
                  <a:pt x="19776" y="15671"/>
                  <a:pt x="21112" y="14222"/>
                  <a:pt x="21562" y="11988"/>
                </a:cubicBezTo>
                <a:cubicBezTo>
                  <a:pt x="21944" y="10081"/>
                  <a:pt x="21461" y="8128"/>
                  <a:pt x="19924" y="6861"/>
                </a:cubicBezTo>
                <a:cubicBezTo>
                  <a:pt x="18963" y="6067"/>
                  <a:pt x="17745" y="5718"/>
                  <a:pt x="16561" y="5415"/>
                </a:cubicBezTo>
                <a:cubicBezTo>
                  <a:pt x="15584" y="5165"/>
                  <a:pt x="14316" y="5000"/>
                  <a:pt x="13657" y="4155"/>
                </a:cubicBezTo>
                <a:cubicBezTo>
                  <a:pt x="12824" y="3087"/>
                  <a:pt x="12975" y="1552"/>
                  <a:pt x="11836" y="719"/>
                </a:cubicBezTo>
                <a:cubicBezTo>
                  <a:pt x="11280" y="311"/>
                  <a:pt x="10595" y="113"/>
                  <a:pt x="9911" y="36"/>
                </a:cubicBezTo>
                <a:cubicBezTo>
                  <a:pt x="9698" y="12"/>
                  <a:pt x="9485" y="1"/>
                  <a:pt x="9272" y="1"/>
                </a:cubicBezTo>
                <a:close/>
              </a:path>
            </a:pathLst>
          </a:custGeom>
          <a:solidFill>
            <a:srgbClr val="138808">
              <a:alpha val="24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 txBox="1">
            <a:spLocks noGrp="1"/>
          </p:cNvSpPr>
          <p:nvPr>
            <p:ph type="title"/>
          </p:nvPr>
        </p:nvSpPr>
        <p:spPr>
          <a:xfrm>
            <a:off x="4491700" y="2395124"/>
            <a:ext cx="4301231" cy="11258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#9Slide07 Pangolin" panose="00000500000000000000" pitchFamily="2" charset="0"/>
              </a:rPr>
              <a:t>ĐỊNH HƯỚNG</a:t>
            </a:r>
            <a:endParaRPr sz="5400" dirty="0">
              <a:latin typeface="#9Slide07 Pangolin" panose="00000500000000000000" pitchFamily="2" charset="0"/>
            </a:endParaRPr>
          </a:p>
        </p:txBody>
      </p:sp>
      <p:sp>
        <p:nvSpPr>
          <p:cNvPr id="1044" name="Google Shape;1044;p37"/>
          <p:cNvSpPr txBox="1">
            <a:spLocks noGrp="1"/>
          </p:cNvSpPr>
          <p:nvPr>
            <p:ph type="title" idx="2"/>
          </p:nvPr>
        </p:nvSpPr>
        <p:spPr>
          <a:xfrm>
            <a:off x="5944450" y="1399737"/>
            <a:ext cx="1085890" cy="7905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#9Slide07 Pangolin" panose="00000500000000000000" pitchFamily="2" charset="0"/>
              </a:rPr>
              <a:t>01</a:t>
            </a:r>
            <a:endParaRPr sz="6600" dirty="0">
              <a:latin typeface="#9Slide07 Pangolin" panose="00000500000000000000" pitchFamily="2" charset="0"/>
            </a:endParaRPr>
          </a:p>
        </p:txBody>
      </p:sp>
      <p:grpSp>
        <p:nvGrpSpPr>
          <p:cNvPr id="1046" name="Google Shape;1046;p37"/>
          <p:cNvGrpSpPr/>
          <p:nvPr/>
        </p:nvGrpSpPr>
        <p:grpSpPr>
          <a:xfrm>
            <a:off x="825307" y="994809"/>
            <a:ext cx="3100741" cy="3629280"/>
            <a:chOff x="720129" y="534980"/>
            <a:chExt cx="3940460" cy="4073614"/>
          </a:xfrm>
        </p:grpSpPr>
        <p:sp>
          <p:nvSpPr>
            <p:cNvPr id="1047" name="Google Shape;1047;p37"/>
            <p:cNvSpPr/>
            <p:nvPr/>
          </p:nvSpPr>
          <p:spPr>
            <a:xfrm>
              <a:off x="826831" y="839894"/>
              <a:ext cx="425556" cy="432527"/>
            </a:xfrm>
            <a:custGeom>
              <a:avLst/>
              <a:gdLst/>
              <a:ahLst/>
              <a:cxnLst/>
              <a:rect l="l" t="t" r="r" b="b"/>
              <a:pathLst>
                <a:path w="4762" h="4840" extrusionOk="0">
                  <a:moveTo>
                    <a:pt x="2386" y="1333"/>
                  </a:moveTo>
                  <a:cubicBezTo>
                    <a:pt x="2559" y="1333"/>
                    <a:pt x="2735" y="1374"/>
                    <a:pt x="2901" y="1459"/>
                  </a:cubicBezTo>
                  <a:cubicBezTo>
                    <a:pt x="3444" y="1754"/>
                    <a:pt x="3630" y="2405"/>
                    <a:pt x="3351" y="2948"/>
                  </a:cubicBezTo>
                  <a:cubicBezTo>
                    <a:pt x="3148" y="3321"/>
                    <a:pt x="2776" y="3533"/>
                    <a:pt x="2382" y="3533"/>
                  </a:cubicBezTo>
                  <a:cubicBezTo>
                    <a:pt x="2204" y="3533"/>
                    <a:pt x="2020" y="3490"/>
                    <a:pt x="1846" y="3398"/>
                  </a:cubicBezTo>
                  <a:cubicBezTo>
                    <a:pt x="1303" y="3103"/>
                    <a:pt x="1117" y="2452"/>
                    <a:pt x="1412" y="1909"/>
                  </a:cubicBezTo>
                  <a:cubicBezTo>
                    <a:pt x="1617" y="1542"/>
                    <a:pt x="1993" y="1333"/>
                    <a:pt x="2386" y="1333"/>
                  </a:cubicBezTo>
                  <a:close/>
                  <a:moveTo>
                    <a:pt x="2901" y="1"/>
                  </a:moveTo>
                  <a:lnTo>
                    <a:pt x="2715" y="373"/>
                  </a:lnTo>
                  <a:cubicBezTo>
                    <a:pt x="2653" y="466"/>
                    <a:pt x="2529" y="544"/>
                    <a:pt x="2420" y="544"/>
                  </a:cubicBezTo>
                  <a:lnTo>
                    <a:pt x="2218" y="544"/>
                  </a:lnTo>
                  <a:cubicBezTo>
                    <a:pt x="2205" y="546"/>
                    <a:pt x="2191" y="547"/>
                    <a:pt x="2178" y="547"/>
                  </a:cubicBezTo>
                  <a:cubicBezTo>
                    <a:pt x="2080" y="547"/>
                    <a:pt x="1976" y="498"/>
                    <a:pt x="1908" y="389"/>
                  </a:cubicBezTo>
                  <a:lnTo>
                    <a:pt x="1691" y="48"/>
                  </a:lnTo>
                  <a:lnTo>
                    <a:pt x="559" y="745"/>
                  </a:lnTo>
                  <a:lnTo>
                    <a:pt x="776" y="1133"/>
                  </a:lnTo>
                  <a:cubicBezTo>
                    <a:pt x="822" y="1226"/>
                    <a:pt x="822" y="1366"/>
                    <a:pt x="776" y="1459"/>
                  </a:cubicBezTo>
                  <a:lnTo>
                    <a:pt x="714" y="1536"/>
                  </a:lnTo>
                  <a:cubicBezTo>
                    <a:pt x="698" y="1567"/>
                    <a:pt x="667" y="1598"/>
                    <a:pt x="667" y="1630"/>
                  </a:cubicBezTo>
                  <a:cubicBezTo>
                    <a:pt x="621" y="1754"/>
                    <a:pt x="512" y="1800"/>
                    <a:pt x="404" y="1816"/>
                  </a:cubicBezTo>
                  <a:lnTo>
                    <a:pt x="0" y="1847"/>
                  </a:lnTo>
                  <a:lnTo>
                    <a:pt x="32" y="3180"/>
                  </a:lnTo>
                  <a:lnTo>
                    <a:pt x="435" y="3165"/>
                  </a:lnTo>
                  <a:cubicBezTo>
                    <a:pt x="559" y="3165"/>
                    <a:pt x="667" y="3211"/>
                    <a:pt x="729" y="3336"/>
                  </a:cubicBezTo>
                  <a:lnTo>
                    <a:pt x="854" y="3506"/>
                  </a:lnTo>
                  <a:cubicBezTo>
                    <a:pt x="931" y="3599"/>
                    <a:pt x="931" y="3739"/>
                    <a:pt x="869" y="3832"/>
                  </a:cubicBezTo>
                  <a:lnTo>
                    <a:pt x="667" y="4204"/>
                  </a:lnTo>
                  <a:lnTo>
                    <a:pt x="1862" y="4840"/>
                  </a:lnTo>
                  <a:lnTo>
                    <a:pt x="2048" y="4483"/>
                  </a:lnTo>
                  <a:cubicBezTo>
                    <a:pt x="2110" y="4375"/>
                    <a:pt x="2218" y="4297"/>
                    <a:pt x="2342" y="4297"/>
                  </a:cubicBezTo>
                  <a:lnTo>
                    <a:pt x="2529" y="4297"/>
                  </a:lnTo>
                  <a:cubicBezTo>
                    <a:pt x="2541" y="4296"/>
                    <a:pt x="2554" y="4295"/>
                    <a:pt x="2566" y="4295"/>
                  </a:cubicBezTo>
                  <a:cubicBezTo>
                    <a:pt x="2674" y="4295"/>
                    <a:pt x="2769" y="4355"/>
                    <a:pt x="2839" y="4452"/>
                  </a:cubicBezTo>
                  <a:lnTo>
                    <a:pt x="3056" y="4809"/>
                  </a:lnTo>
                  <a:lnTo>
                    <a:pt x="4204" y="4096"/>
                  </a:lnTo>
                  <a:lnTo>
                    <a:pt x="3986" y="3739"/>
                  </a:lnTo>
                  <a:cubicBezTo>
                    <a:pt x="3924" y="3646"/>
                    <a:pt x="3924" y="3506"/>
                    <a:pt x="3986" y="3413"/>
                  </a:cubicBezTo>
                  <a:lnTo>
                    <a:pt x="4048" y="3336"/>
                  </a:lnTo>
                  <a:cubicBezTo>
                    <a:pt x="4064" y="3305"/>
                    <a:pt x="4080" y="3274"/>
                    <a:pt x="4080" y="3242"/>
                  </a:cubicBezTo>
                  <a:cubicBezTo>
                    <a:pt x="4142" y="3118"/>
                    <a:pt x="4235" y="3072"/>
                    <a:pt x="4359" y="3041"/>
                  </a:cubicBezTo>
                  <a:lnTo>
                    <a:pt x="4762" y="3025"/>
                  </a:lnTo>
                  <a:lnTo>
                    <a:pt x="4731" y="1692"/>
                  </a:lnTo>
                  <a:lnTo>
                    <a:pt x="4312" y="1692"/>
                  </a:lnTo>
                  <a:cubicBezTo>
                    <a:pt x="4204" y="1692"/>
                    <a:pt x="4080" y="1630"/>
                    <a:pt x="4033" y="1521"/>
                  </a:cubicBezTo>
                  <a:lnTo>
                    <a:pt x="3909" y="1335"/>
                  </a:lnTo>
                  <a:cubicBezTo>
                    <a:pt x="3831" y="1242"/>
                    <a:pt x="3831" y="1102"/>
                    <a:pt x="3893" y="1009"/>
                  </a:cubicBezTo>
                  <a:lnTo>
                    <a:pt x="4080" y="637"/>
                  </a:lnTo>
                  <a:lnTo>
                    <a:pt x="29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7"/>
            <p:cNvSpPr/>
            <p:nvPr/>
          </p:nvSpPr>
          <p:spPr>
            <a:xfrm>
              <a:off x="1306363" y="1241857"/>
              <a:ext cx="296692" cy="298122"/>
            </a:xfrm>
            <a:custGeom>
              <a:avLst/>
              <a:gdLst/>
              <a:ahLst/>
              <a:cxnLst/>
              <a:rect l="l" t="t" r="r" b="b"/>
              <a:pathLst>
                <a:path w="3320" h="3336" extrusionOk="0">
                  <a:moveTo>
                    <a:pt x="1660" y="869"/>
                  </a:moveTo>
                  <a:cubicBezTo>
                    <a:pt x="2095" y="869"/>
                    <a:pt x="2436" y="1226"/>
                    <a:pt x="2436" y="1645"/>
                  </a:cubicBezTo>
                  <a:cubicBezTo>
                    <a:pt x="2436" y="2079"/>
                    <a:pt x="2095" y="2420"/>
                    <a:pt x="1660" y="2420"/>
                  </a:cubicBezTo>
                  <a:cubicBezTo>
                    <a:pt x="1242" y="2420"/>
                    <a:pt x="885" y="2079"/>
                    <a:pt x="885" y="1645"/>
                  </a:cubicBezTo>
                  <a:cubicBezTo>
                    <a:pt x="885" y="1226"/>
                    <a:pt x="1242" y="869"/>
                    <a:pt x="1660" y="869"/>
                  </a:cubicBezTo>
                  <a:close/>
                  <a:moveTo>
                    <a:pt x="1180" y="1"/>
                  </a:moveTo>
                  <a:lnTo>
                    <a:pt x="1180" y="295"/>
                  </a:lnTo>
                  <a:cubicBezTo>
                    <a:pt x="1180" y="373"/>
                    <a:pt x="1149" y="451"/>
                    <a:pt x="1071" y="482"/>
                  </a:cubicBezTo>
                  <a:cubicBezTo>
                    <a:pt x="1024" y="513"/>
                    <a:pt x="993" y="528"/>
                    <a:pt x="947" y="559"/>
                  </a:cubicBezTo>
                  <a:cubicBezTo>
                    <a:pt x="905" y="584"/>
                    <a:pt x="864" y="600"/>
                    <a:pt x="822" y="600"/>
                  </a:cubicBezTo>
                  <a:cubicBezTo>
                    <a:pt x="786" y="600"/>
                    <a:pt x="750" y="588"/>
                    <a:pt x="714" y="559"/>
                  </a:cubicBezTo>
                  <a:lnTo>
                    <a:pt x="466" y="435"/>
                  </a:lnTo>
                  <a:lnTo>
                    <a:pt x="1" y="1242"/>
                  </a:lnTo>
                  <a:lnTo>
                    <a:pt x="249" y="1381"/>
                  </a:lnTo>
                  <a:cubicBezTo>
                    <a:pt x="326" y="1412"/>
                    <a:pt x="373" y="1490"/>
                    <a:pt x="373" y="1598"/>
                  </a:cubicBezTo>
                  <a:lnTo>
                    <a:pt x="373" y="1676"/>
                  </a:lnTo>
                  <a:lnTo>
                    <a:pt x="373" y="1753"/>
                  </a:lnTo>
                  <a:cubicBezTo>
                    <a:pt x="373" y="1815"/>
                    <a:pt x="326" y="1908"/>
                    <a:pt x="249" y="1955"/>
                  </a:cubicBezTo>
                  <a:lnTo>
                    <a:pt x="1" y="2095"/>
                  </a:lnTo>
                  <a:lnTo>
                    <a:pt x="466" y="2917"/>
                  </a:lnTo>
                  <a:lnTo>
                    <a:pt x="714" y="2777"/>
                  </a:lnTo>
                  <a:cubicBezTo>
                    <a:pt x="753" y="2754"/>
                    <a:pt x="792" y="2742"/>
                    <a:pt x="831" y="2742"/>
                  </a:cubicBezTo>
                  <a:cubicBezTo>
                    <a:pt x="869" y="2742"/>
                    <a:pt x="908" y="2754"/>
                    <a:pt x="947" y="2777"/>
                  </a:cubicBezTo>
                  <a:cubicBezTo>
                    <a:pt x="993" y="2793"/>
                    <a:pt x="1024" y="2839"/>
                    <a:pt x="1071" y="2855"/>
                  </a:cubicBezTo>
                  <a:cubicBezTo>
                    <a:pt x="1149" y="2886"/>
                    <a:pt x="1180" y="2963"/>
                    <a:pt x="1180" y="3041"/>
                  </a:cubicBezTo>
                  <a:lnTo>
                    <a:pt x="1180" y="3335"/>
                  </a:lnTo>
                  <a:lnTo>
                    <a:pt x="2126" y="3335"/>
                  </a:lnTo>
                  <a:lnTo>
                    <a:pt x="2126" y="3041"/>
                  </a:lnTo>
                  <a:cubicBezTo>
                    <a:pt x="2126" y="2963"/>
                    <a:pt x="2172" y="2886"/>
                    <a:pt x="2250" y="2855"/>
                  </a:cubicBezTo>
                  <a:cubicBezTo>
                    <a:pt x="2281" y="2824"/>
                    <a:pt x="2327" y="2808"/>
                    <a:pt x="2358" y="2777"/>
                  </a:cubicBezTo>
                  <a:cubicBezTo>
                    <a:pt x="2400" y="2752"/>
                    <a:pt x="2441" y="2736"/>
                    <a:pt x="2483" y="2736"/>
                  </a:cubicBezTo>
                  <a:cubicBezTo>
                    <a:pt x="2519" y="2736"/>
                    <a:pt x="2555" y="2748"/>
                    <a:pt x="2591" y="2777"/>
                  </a:cubicBezTo>
                  <a:lnTo>
                    <a:pt x="2855" y="2917"/>
                  </a:lnTo>
                  <a:lnTo>
                    <a:pt x="3320" y="2095"/>
                  </a:lnTo>
                  <a:lnTo>
                    <a:pt x="3056" y="1955"/>
                  </a:lnTo>
                  <a:cubicBezTo>
                    <a:pt x="2979" y="1924"/>
                    <a:pt x="2948" y="1846"/>
                    <a:pt x="2948" y="1753"/>
                  </a:cubicBezTo>
                  <a:lnTo>
                    <a:pt x="2948" y="1676"/>
                  </a:lnTo>
                  <a:lnTo>
                    <a:pt x="2948" y="1598"/>
                  </a:lnTo>
                  <a:cubicBezTo>
                    <a:pt x="2948" y="1521"/>
                    <a:pt x="2979" y="1412"/>
                    <a:pt x="3056" y="1381"/>
                  </a:cubicBezTo>
                  <a:lnTo>
                    <a:pt x="3320" y="1242"/>
                  </a:lnTo>
                  <a:lnTo>
                    <a:pt x="2855" y="435"/>
                  </a:lnTo>
                  <a:lnTo>
                    <a:pt x="2591" y="559"/>
                  </a:lnTo>
                  <a:cubicBezTo>
                    <a:pt x="2552" y="582"/>
                    <a:pt x="2513" y="594"/>
                    <a:pt x="2475" y="594"/>
                  </a:cubicBezTo>
                  <a:cubicBezTo>
                    <a:pt x="2436" y="594"/>
                    <a:pt x="2397" y="582"/>
                    <a:pt x="2358" y="559"/>
                  </a:cubicBezTo>
                  <a:cubicBezTo>
                    <a:pt x="2327" y="544"/>
                    <a:pt x="2281" y="513"/>
                    <a:pt x="2250" y="482"/>
                  </a:cubicBezTo>
                  <a:cubicBezTo>
                    <a:pt x="2172" y="451"/>
                    <a:pt x="2126" y="373"/>
                    <a:pt x="2126" y="295"/>
                  </a:cubicBezTo>
                  <a:lnTo>
                    <a:pt x="2126" y="1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7"/>
            <p:cNvSpPr/>
            <p:nvPr/>
          </p:nvSpPr>
          <p:spPr>
            <a:xfrm>
              <a:off x="4254425" y="3072767"/>
              <a:ext cx="296692" cy="300892"/>
            </a:xfrm>
            <a:custGeom>
              <a:avLst/>
              <a:gdLst/>
              <a:ahLst/>
              <a:cxnLst/>
              <a:rect l="l" t="t" r="r" b="b"/>
              <a:pathLst>
                <a:path w="3320" h="3367" extrusionOk="0">
                  <a:moveTo>
                    <a:pt x="1676" y="916"/>
                  </a:moveTo>
                  <a:cubicBezTo>
                    <a:pt x="2094" y="916"/>
                    <a:pt x="2451" y="1257"/>
                    <a:pt x="2451" y="1691"/>
                  </a:cubicBezTo>
                  <a:cubicBezTo>
                    <a:pt x="2451" y="2126"/>
                    <a:pt x="2094" y="2467"/>
                    <a:pt x="1676" y="2467"/>
                  </a:cubicBezTo>
                  <a:cubicBezTo>
                    <a:pt x="1241" y="2467"/>
                    <a:pt x="900" y="2126"/>
                    <a:pt x="900" y="1691"/>
                  </a:cubicBezTo>
                  <a:cubicBezTo>
                    <a:pt x="916" y="1257"/>
                    <a:pt x="1241" y="916"/>
                    <a:pt x="1676" y="916"/>
                  </a:cubicBezTo>
                  <a:close/>
                  <a:moveTo>
                    <a:pt x="1195" y="1"/>
                  </a:moveTo>
                  <a:lnTo>
                    <a:pt x="1195" y="296"/>
                  </a:lnTo>
                  <a:cubicBezTo>
                    <a:pt x="1195" y="373"/>
                    <a:pt x="1148" y="451"/>
                    <a:pt x="1071" y="482"/>
                  </a:cubicBezTo>
                  <a:cubicBezTo>
                    <a:pt x="1040" y="513"/>
                    <a:pt x="993" y="528"/>
                    <a:pt x="962" y="559"/>
                  </a:cubicBezTo>
                  <a:cubicBezTo>
                    <a:pt x="921" y="584"/>
                    <a:pt x="879" y="600"/>
                    <a:pt x="838" y="600"/>
                  </a:cubicBezTo>
                  <a:cubicBezTo>
                    <a:pt x="802" y="600"/>
                    <a:pt x="766" y="588"/>
                    <a:pt x="730" y="559"/>
                  </a:cubicBezTo>
                  <a:lnTo>
                    <a:pt x="466" y="435"/>
                  </a:lnTo>
                  <a:lnTo>
                    <a:pt x="1" y="1242"/>
                  </a:lnTo>
                  <a:lnTo>
                    <a:pt x="264" y="1397"/>
                  </a:lnTo>
                  <a:cubicBezTo>
                    <a:pt x="342" y="1443"/>
                    <a:pt x="373" y="1521"/>
                    <a:pt x="373" y="1614"/>
                  </a:cubicBezTo>
                  <a:lnTo>
                    <a:pt x="373" y="1691"/>
                  </a:lnTo>
                  <a:lnTo>
                    <a:pt x="373" y="1769"/>
                  </a:lnTo>
                  <a:cubicBezTo>
                    <a:pt x="373" y="1847"/>
                    <a:pt x="342" y="1924"/>
                    <a:pt x="264" y="1986"/>
                  </a:cubicBezTo>
                  <a:lnTo>
                    <a:pt x="1" y="2141"/>
                  </a:lnTo>
                  <a:lnTo>
                    <a:pt x="466" y="2948"/>
                  </a:lnTo>
                  <a:lnTo>
                    <a:pt x="730" y="2793"/>
                  </a:lnTo>
                  <a:cubicBezTo>
                    <a:pt x="768" y="2777"/>
                    <a:pt x="811" y="2769"/>
                    <a:pt x="852" y="2769"/>
                  </a:cubicBezTo>
                  <a:cubicBezTo>
                    <a:pt x="892" y="2769"/>
                    <a:pt x="931" y="2777"/>
                    <a:pt x="962" y="2793"/>
                  </a:cubicBezTo>
                  <a:cubicBezTo>
                    <a:pt x="993" y="2824"/>
                    <a:pt x="1040" y="2855"/>
                    <a:pt x="1071" y="2870"/>
                  </a:cubicBezTo>
                  <a:cubicBezTo>
                    <a:pt x="1148" y="2917"/>
                    <a:pt x="1195" y="2994"/>
                    <a:pt x="1195" y="3072"/>
                  </a:cubicBezTo>
                  <a:lnTo>
                    <a:pt x="1195" y="3367"/>
                  </a:lnTo>
                  <a:lnTo>
                    <a:pt x="2141" y="3367"/>
                  </a:lnTo>
                  <a:lnTo>
                    <a:pt x="2141" y="3056"/>
                  </a:lnTo>
                  <a:cubicBezTo>
                    <a:pt x="2141" y="2979"/>
                    <a:pt x="2172" y="2901"/>
                    <a:pt x="2250" y="2855"/>
                  </a:cubicBezTo>
                  <a:cubicBezTo>
                    <a:pt x="2296" y="2839"/>
                    <a:pt x="2327" y="2808"/>
                    <a:pt x="2374" y="2777"/>
                  </a:cubicBezTo>
                  <a:cubicBezTo>
                    <a:pt x="2418" y="2759"/>
                    <a:pt x="2463" y="2741"/>
                    <a:pt x="2508" y="2741"/>
                  </a:cubicBezTo>
                  <a:cubicBezTo>
                    <a:pt x="2541" y="2741"/>
                    <a:pt x="2574" y="2751"/>
                    <a:pt x="2606" y="2777"/>
                  </a:cubicBezTo>
                  <a:lnTo>
                    <a:pt x="2854" y="2932"/>
                  </a:lnTo>
                  <a:lnTo>
                    <a:pt x="3320" y="2110"/>
                  </a:lnTo>
                  <a:lnTo>
                    <a:pt x="3072" y="1971"/>
                  </a:lnTo>
                  <a:cubicBezTo>
                    <a:pt x="2994" y="1924"/>
                    <a:pt x="2948" y="1847"/>
                    <a:pt x="2948" y="1754"/>
                  </a:cubicBezTo>
                  <a:lnTo>
                    <a:pt x="2948" y="1676"/>
                  </a:lnTo>
                  <a:lnTo>
                    <a:pt x="2948" y="1598"/>
                  </a:lnTo>
                  <a:cubicBezTo>
                    <a:pt x="2948" y="1521"/>
                    <a:pt x="2994" y="1443"/>
                    <a:pt x="3072" y="1381"/>
                  </a:cubicBezTo>
                  <a:lnTo>
                    <a:pt x="3320" y="1242"/>
                  </a:lnTo>
                  <a:lnTo>
                    <a:pt x="2854" y="435"/>
                  </a:lnTo>
                  <a:lnTo>
                    <a:pt x="2606" y="559"/>
                  </a:lnTo>
                  <a:cubicBezTo>
                    <a:pt x="2568" y="583"/>
                    <a:pt x="2529" y="594"/>
                    <a:pt x="2490" y="594"/>
                  </a:cubicBezTo>
                  <a:cubicBezTo>
                    <a:pt x="2451" y="594"/>
                    <a:pt x="2412" y="583"/>
                    <a:pt x="2374" y="559"/>
                  </a:cubicBezTo>
                  <a:cubicBezTo>
                    <a:pt x="2327" y="544"/>
                    <a:pt x="2296" y="513"/>
                    <a:pt x="2250" y="482"/>
                  </a:cubicBezTo>
                  <a:cubicBezTo>
                    <a:pt x="2172" y="451"/>
                    <a:pt x="2141" y="373"/>
                    <a:pt x="2141" y="296"/>
                  </a:cubicBezTo>
                  <a:lnTo>
                    <a:pt x="21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7"/>
            <p:cNvSpPr/>
            <p:nvPr/>
          </p:nvSpPr>
          <p:spPr>
            <a:xfrm>
              <a:off x="1147025" y="2417186"/>
              <a:ext cx="299462" cy="1495613"/>
            </a:xfrm>
            <a:custGeom>
              <a:avLst/>
              <a:gdLst/>
              <a:ahLst/>
              <a:cxnLst/>
              <a:rect l="l" t="t" r="r" b="b"/>
              <a:pathLst>
                <a:path w="3351" h="16736" extrusionOk="0">
                  <a:moveTo>
                    <a:pt x="0" y="1"/>
                  </a:moveTo>
                  <a:lnTo>
                    <a:pt x="0" y="3925"/>
                  </a:lnTo>
                  <a:lnTo>
                    <a:pt x="3242" y="8376"/>
                  </a:lnTo>
                  <a:lnTo>
                    <a:pt x="3242" y="16736"/>
                  </a:lnTo>
                  <a:lnTo>
                    <a:pt x="3350" y="16736"/>
                  </a:lnTo>
                  <a:lnTo>
                    <a:pt x="3350" y="8330"/>
                  </a:lnTo>
                  <a:lnTo>
                    <a:pt x="93" y="389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7"/>
            <p:cNvSpPr/>
            <p:nvPr/>
          </p:nvSpPr>
          <p:spPr>
            <a:xfrm>
              <a:off x="1119322" y="2361780"/>
              <a:ext cx="62377" cy="62466"/>
            </a:xfrm>
            <a:custGeom>
              <a:avLst/>
              <a:gdLst/>
              <a:ahLst/>
              <a:cxnLst/>
              <a:rect l="l" t="t" r="r" b="b"/>
              <a:pathLst>
                <a:path w="698" h="699" extrusionOk="0">
                  <a:moveTo>
                    <a:pt x="341" y="109"/>
                  </a:moveTo>
                  <a:cubicBezTo>
                    <a:pt x="481" y="109"/>
                    <a:pt x="605" y="202"/>
                    <a:pt x="574" y="342"/>
                  </a:cubicBezTo>
                  <a:cubicBezTo>
                    <a:pt x="574" y="481"/>
                    <a:pt x="481" y="574"/>
                    <a:pt x="341" y="574"/>
                  </a:cubicBezTo>
                  <a:cubicBezTo>
                    <a:pt x="217" y="574"/>
                    <a:pt x="109" y="481"/>
                    <a:pt x="109" y="342"/>
                  </a:cubicBezTo>
                  <a:cubicBezTo>
                    <a:pt x="109" y="202"/>
                    <a:pt x="217" y="109"/>
                    <a:pt x="341" y="109"/>
                  </a:cubicBezTo>
                  <a:close/>
                  <a:moveTo>
                    <a:pt x="341" y="1"/>
                  </a:moveTo>
                  <a:cubicBezTo>
                    <a:pt x="155" y="1"/>
                    <a:pt x="0" y="156"/>
                    <a:pt x="0" y="342"/>
                  </a:cubicBezTo>
                  <a:cubicBezTo>
                    <a:pt x="0" y="543"/>
                    <a:pt x="155" y="698"/>
                    <a:pt x="341" y="698"/>
                  </a:cubicBezTo>
                  <a:cubicBezTo>
                    <a:pt x="543" y="698"/>
                    <a:pt x="698" y="543"/>
                    <a:pt x="698" y="342"/>
                  </a:cubicBezTo>
                  <a:cubicBezTo>
                    <a:pt x="698" y="156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7"/>
            <p:cNvSpPr/>
            <p:nvPr/>
          </p:nvSpPr>
          <p:spPr>
            <a:xfrm>
              <a:off x="1070797" y="2620938"/>
              <a:ext cx="300803" cy="1291860"/>
            </a:xfrm>
            <a:custGeom>
              <a:avLst/>
              <a:gdLst/>
              <a:ahLst/>
              <a:cxnLst/>
              <a:rect l="l" t="t" r="r" b="b"/>
              <a:pathLst>
                <a:path w="3366" h="14456" extrusionOk="0">
                  <a:moveTo>
                    <a:pt x="0" y="1"/>
                  </a:moveTo>
                  <a:lnTo>
                    <a:pt x="0" y="2188"/>
                  </a:lnTo>
                  <a:lnTo>
                    <a:pt x="3257" y="6639"/>
                  </a:lnTo>
                  <a:lnTo>
                    <a:pt x="3257" y="14456"/>
                  </a:lnTo>
                  <a:lnTo>
                    <a:pt x="3366" y="14456"/>
                  </a:lnTo>
                  <a:lnTo>
                    <a:pt x="3366" y="6592"/>
                  </a:lnTo>
                  <a:lnTo>
                    <a:pt x="109" y="2157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7"/>
            <p:cNvSpPr/>
            <p:nvPr/>
          </p:nvSpPr>
          <p:spPr>
            <a:xfrm>
              <a:off x="1044434" y="2564102"/>
              <a:ext cx="62466" cy="62466"/>
            </a:xfrm>
            <a:custGeom>
              <a:avLst/>
              <a:gdLst/>
              <a:ahLst/>
              <a:cxnLst/>
              <a:rect l="l" t="t" r="r" b="b"/>
              <a:pathLst>
                <a:path w="699" h="699" extrusionOk="0">
                  <a:moveTo>
                    <a:pt x="357" y="109"/>
                  </a:moveTo>
                  <a:cubicBezTo>
                    <a:pt x="481" y="109"/>
                    <a:pt x="590" y="234"/>
                    <a:pt x="590" y="342"/>
                  </a:cubicBezTo>
                  <a:cubicBezTo>
                    <a:pt x="590" y="482"/>
                    <a:pt x="481" y="575"/>
                    <a:pt x="357" y="575"/>
                  </a:cubicBezTo>
                  <a:cubicBezTo>
                    <a:pt x="233" y="575"/>
                    <a:pt x="125" y="482"/>
                    <a:pt x="125" y="342"/>
                  </a:cubicBezTo>
                  <a:cubicBezTo>
                    <a:pt x="125" y="234"/>
                    <a:pt x="218" y="109"/>
                    <a:pt x="357" y="109"/>
                  </a:cubicBezTo>
                  <a:close/>
                  <a:moveTo>
                    <a:pt x="357" y="1"/>
                  </a:moveTo>
                  <a:cubicBezTo>
                    <a:pt x="156" y="1"/>
                    <a:pt x="0" y="156"/>
                    <a:pt x="0" y="342"/>
                  </a:cubicBezTo>
                  <a:cubicBezTo>
                    <a:pt x="0" y="544"/>
                    <a:pt x="156" y="699"/>
                    <a:pt x="357" y="699"/>
                  </a:cubicBezTo>
                  <a:cubicBezTo>
                    <a:pt x="543" y="699"/>
                    <a:pt x="698" y="544"/>
                    <a:pt x="698" y="342"/>
                  </a:cubicBezTo>
                  <a:cubicBezTo>
                    <a:pt x="698" y="156"/>
                    <a:pt x="543" y="1"/>
                    <a:pt x="3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7"/>
            <p:cNvSpPr/>
            <p:nvPr/>
          </p:nvSpPr>
          <p:spPr>
            <a:xfrm>
              <a:off x="1508775" y="2719329"/>
              <a:ext cx="11171" cy="1192129"/>
            </a:xfrm>
            <a:custGeom>
              <a:avLst/>
              <a:gdLst/>
              <a:ahLst/>
              <a:cxnLst/>
              <a:rect l="l" t="t" r="r" b="b"/>
              <a:pathLst>
                <a:path w="125" h="13340" extrusionOk="0">
                  <a:moveTo>
                    <a:pt x="0" y="1"/>
                  </a:moveTo>
                  <a:lnTo>
                    <a:pt x="0" y="13339"/>
                  </a:lnTo>
                  <a:lnTo>
                    <a:pt x="124" y="13339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1482412" y="2662582"/>
              <a:ext cx="62466" cy="62466"/>
            </a:xfrm>
            <a:custGeom>
              <a:avLst/>
              <a:gdLst/>
              <a:ahLst/>
              <a:cxnLst/>
              <a:rect l="l" t="t" r="r" b="b"/>
              <a:pathLst>
                <a:path w="699" h="699" extrusionOk="0">
                  <a:moveTo>
                    <a:pt x="357" y="124"/>
                  </a:moveTo>
                  <a:cubicBezTo>
                    <a:pt x="497" y="124"/>
                    <a:pt x="590" y="217"/>
                    <a:pt x="590" y="357"/>
                  </a:cubicBezTo>
                  <a:cubicBezTo>
                    <a:pt x="590" y="481"/>
                    <a:pt x="497" y="589"/>
                    <a:pt x="357" y="589"/>
                  </a:cubicBezTo>
                  <a:cubicBezTo>
                    <a:pt x="218" y="589"/>
                    <a:pt x="125" y="481"/>
                    <a:pt x="125" y="357"/>
                  </a:cubicBezTo>
                  <a:cubicBezTo>
                    <a:pt x="125" y="217"/>
                    <a:pt x="218" y="124"/>
                    <a:pt x="357" y="124"/>
                  </a:cubicBezTo>
                  <a:close/>
                  <a:moveTo>
                    <a:pt x="357" y="0"/>
                  </a:moveTo>
                  <a:cubicBezTo>
                    <a:pt x="156" y="0"/>
                    <a:pt x="1" y="155"/>
                    <a:pt x="1" y="357"/>
                  </a:cubicBezTo>
                  <a:cubicBezTo>
                    <a:pt x="1" y="543"/>
                    <a:pt x="156" y="698"/>
                    <a:pt x="357" y="698"/>
                  </a:cubicBezTo>
                  <a:cubicBezTo>
                    <a:pt x="543" y="698"/>
                    <a:pt x="698" y="543"/>
                    <a:pt x="698" y="357"/>
                  </a:cubicBezTo>
                  <a:cubicBezTo>
                    <a:pt x="698" y="155"/>
                    <a:pt x="543" y="0"/>
                    <a:pt x="3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>
              <a:off x="1578033" y="2146946"/>
              <a:ext cx="208042" cy="1760312"/>
            </a:xfrm>
            <a:custGeom>
              <a:avLst/>
              <a:gdLst/>
              <a:ahLst/>
              <a:cxnLst/>
              <a:rect l="l" t="t" r="r" b="b"/>
              <a:pathLst>
                <a:path w="2328" h="19698" extrusionOk="0">
                  <a:moveTo>
                    <a:pt x="2219" y="1"/>
                  </a:moveTo>
                  <a:lnTo>
                    <a:pt x="2219" y="8546"/>
                  </a:lnTo>
                  <a:lnTo>
                    <a:pt x="1" y="12687"/>
                  </a:lnTo>
                  <a:lnTo>
                    <a:pt x="1" y="12718"/>
                  </a:lnTo>
                  <a:lnTo>
                    <a:pt x="1" y="19698"/>
                  </a:lnTo>
                  <a:lnTo>
                    <a:pt x="125" y="19698"/>
                  </a:lnTo>
                  <a:lnTo>
                    <a:pt x="125" y="12734"/>
                  </a:lnTo>
                  <a:lnTo>
                    <a:pt x="2312" y="8577"/>
                  </a:lnTo>
                  <a:lnTo>
                    <a:pt x="2327" y="8562"/>
                  </a:lnTo>
                  <a:lnTo>
                    <a:pt x="23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7"/>
            <p:cNvSpPr/>
            <p:nvPr/>
          </p:nvSpPr>
          <p:spPr>
            <a:xfrm>
              <a:off x="1749882" y="2088769"/>
              <a:ext cx="62466" cy="62466"/>
            </a:xfrm>
            <a:custGeom>
              <a:avLst/>
              <a:gdLst/>
              <a:ahLst/>
              <a:cxnLst/>
              <a:rect l="l" t="t" r="r" b="b"/>
              <a:pathLst>
                <a:path w="699" h="699" extrusionOk="0">
                  <a:moveTo>
                    <a:pt x="342" y="124"/>
                  </a:moveTo>
                  <a:cubicBezTo>
                    <a:pt x="482" y="124"/>
                    <a:pt x="575" y="217"/>
                    <a:pt x="575" y="357"/>
                  </a:cubicBezTo>
                  <a:cubicBezTo>
                    <a:pt x="575" y="496"/>
                    <a:pt x="482" y="589"/>
                    <a:pt x="342" y="589"/>
                  </a:cubicBezTo>
                  <a:cubicBezTo>
                    <a:pt x="218" y="589"/>
                    <a:pt x="109" y="496"/>
                    <a:pt x="109" y="357"/>
                  </a:cubicBezTo>
                  <a:cubicBezTo>
                    <a:pt x="109" y="217"/>
                    <a:pt x="218" y="124"/>
                    <a:pt x="342" y="124"/>
                  </a:cubicBezTo>
                  <a:close/>
                  <a:moveTo>
                    <a:pt x="342" y="0"/>
                  </a:moveTo>
                  <a:cubicBezTo>
                    <a:pt x="156" y="0"/>
                    <a:pt x="1" y="155"/>
                    <a:pt x="1" y="357"/>
                  </a:cubicBezTo>
                  <a:cubicBezTo>
                    <a:pt x="1" y="543"/>
                    <a:pt x="156" y="698"/>
                    <a:pt x="342" y="698"/>
                  </a:cubicBezTo>
                  <a:cubicBezTo>
                    <a:pt x="544" y="698"/>
                    <a:pt x="699" y="543"/>
                    <a:pt x="699" y="357"/>
                  </a:cubicBezTo>
                  <a:cubicBezTo>
                    <a:pt x="699" y="155"/>
                    <a:pt x="544" y="0"/>
                    <a:pt x="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7"/>
            <p:cNvSpPr/>
            <p:nvPr/>
          </p:nvSpPr>
          <p:spPr>
            <a:xfrm>
              <a:off x="1647380" y="2472681"/>
              <a:ext cx="242626" cy="1436006"/>
            </a:xfrm>
            <a:custGeom>
              <a:avLst/>
              <a:gdLst/>
              <a:ahLst/>
              <a:cxnLst/>
              <a:rect l="l" t="t" r="r" b="b"/>
              <a:pathLst>
                <a:path w="2715" h="16069" extrusionOk="0">
                  <a:moveTo>
                    <a:pt x="2606" y="0"/>
                  </a:moveTo>
                  <a:lnTo>
                    <a:pt x="2606" y="4901"/>
                  </a:lnTo>
                  <a:lnTo>
                    <a:pt x="0" y="9492"/>
                  </a:lnTo>
                  <a:lnTo>
                    <a:pt x="0" y="9508"/>
                  </a:lnTo>
                  <a:lnTo>
                    <a:pt x="0" y="16068"/>
                  </a:lnTo>
                  <a:lnTo>
                    <a:pt x="124" y="16068"/>
                  </a:lnTo>
                  <a:lnTo>
                    <a:pt x="124" y="9523"/>
                  </a:lnTo>
                  <a:lnTo>
                    <a:pt x="2714" y="4932"/>
                  </a:lnTo>
                  <a:lnTo>
                    <a:pt x="27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7"/>
            <p:cNvSpPr/>
            <p:nvPr/>
          </p:nvSpPr>
          <p:spPr>
            <a:xfrm>
              <a:off x="1853903" y="2414415"/>
              <a:ext cx="62377" cy="62466"/>
            </a:xfrm>
            <a:custGeom>
              <a:avLst/>
              <a:gdLst/>
              <a:ahLst/>
              <a:cxnLst/>
              <a:rect l="l" t="t" r="r" b="b"/>
              <a:pathLst>
                <a:path w="698" h="699" extrusionOk="0">
                  <a:moveTo>
                    <a:pt x="341" y="125"/>
                  </a:moveTo>
                  <a:cubicBezTo>
                    <a:pt x="481" y="125"/>
                    <a:pt x="574" y="234"/>
                    <a:pt x="574" y="358"/>
                  </a:cubicBezTo>
                  <a:cubicBezTo>
                    <a:pt x="574" y="482"/>
                    <a:pt x="481" y="590"/>
                    <a:pt x="341" y="590"/>
                  </a:cubicBezTo>
                  <a:cubicBezTo>
                    <a:pt x="217" y="590"/>
                    <a:pt x="109" y="482"/>
                    <a:pt x="109" y="358"/>
                  </a:cubicBezTo>
                  <a:cubicBezTo>
                    <a:pt x="109" y="218"/>
                    <a:pt x="217" y="125"/>
                    <a:pt x="341" y="125"/>
                  </a:cubicBezTo>
                  <a:close/>
                  <a:moveTo>
                    <a:pt x="341" y="1"/>
                  </a:moveTo>
                  <a:cubicBezTo>
                    <a:pt x="155" y="1"/>
                    <a:pt x="0" y="156"/>
                    <a:pt x="0" y="358"/>
                  </a:cubicBezTo>
                  <a:cubicBezTo>
                    <a:pt x="0" y="544"/>
                    <a:pt x="155" y="699"/>
                    <a:pt x="341" y="699"/>
                  </a:cubicBezTo>
                  <a:cubicBezTo>
                    <a:pt x="543" y="699"/>
                    <a:pt x="698" y="544"/>
                    <a:pt x="698" y="358"/>
                  </a:cubicBezTo>
                  <a:cubicBezTo>
                    <a:pt x="698" y="156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7"/>
            <p:cNvSpPr/>
            <p:nvPr/>
          </p:nvSpPr>
          <p:spPr>
            <a:xfrm>
              <a:off x="3984185" y="1345610"/>
              <a:ext cx="550310" cy="480605"/>
            </a:xfrm>
            <a:custGeom>
              <a:avLst/>
              <a:gdLst/>
              <a:ahLst/>
              <a:cxnLst/>
              <a:rect l="l" t="t" r="r" b="b"/>
              <a:pathLst>
                <a:path w="6158" h="5378" extrusionOk="0">
                  <a:moveTo>
                    <a:pt x="3076" y="1576"/>
                  </a:moveTo>
                  <a:cubicBezTo>
                    <a:pt x="3240" y="1576"/>
                    <a:pt x="3408" y="1614"/>
                    <a:pt x="3568" y="1694"/>
                  </a:cubicBezTo>
                  <a:cubicBezTo>
                    <a:pt x="4141" y="1957"/>
                    <a:pt x="4374" y="2624"/>
                    <a:pt x="4095" y="3182"/>
                  </a:cubicBezTo>
                  <a:cubicBezTo>
                    <a:pt x="3905" y="3584"/>
                    <a:pt x="3499" y="3817"/>
                    <a:pt x="3084" y="3818"/>
                  </a:cubicBezTo>
                  <a:lnTo>
                    <a:pt x="3084" y="3818"/>
                  </a:lnTo>
                  <a:cubicBezTo>
                    <a:pt x="2924" y="3818"/>
                    <a:pt x="2761" y="3783"/>
                    <a:pt x="2606" y="3710"/>
                  </a:cubicBezTo>
                  <a:lnTo>
                    <a:pt x="2606" y="3710"/>
                  </a:lnTo>
                  <a:cubicBezTo>
                    <a:pt x="2606" y="3710"/>
                    <a:pt x="2606" y="3710"/>
                    <a:pt x="2606" y="3710"/>
                  </a:cubicBezTo>
                  <a:cubicBezTo>
                    <a:pt x="2150" y="3475"/>
                    <a:pt x="1902" y="2968"/>
                    <a:pt x="1990" y="2490"/>
                  </a:cubicBezTo>
                  <a:lnTo>
                    <a:pt x="1990" y="2490"/>
                  </a:lnTo>
                  <a:cubicBezTo>
                    <a:pt x="2008" y="2399"/>
                    <a:pt x="2037" y="2309"/>
                    <a:pt x="2079" y="2221"/>
                  </a:cubicBezTo>
                  <a:lnTo>
                    <a:pt x="2079" y="2221"/>
                  </a:lnTo>
                  <a:cubicBezTo>
                    <a:pt x="2079" y="2221"/>
                    <a:pt x="2079" y="2221"/>
                    <a:pt x="2079" y="2221"/>
                  </a:cubicBezTo>
                  <a:cubicBezTo>
                    <a:pt x="2278" y="1811"/>
                    <a:pt x="2667" y="1576"/>
                    <a:pt x="3076" y="1576"/>
                  </a:cubicBezTo>
                  <a:close/>
                  <a:moveTo>
                    <a:pt x="3095" y="1427"/>
                  </a:moveTo>
                  <a:cubicBezTo>
                    <a:pt x="2619" y="1427"/>
                    <a:pt x="2162" y="1696"/>
                    <a:pt x="1939" y="2143"/>
                  </a:cubicBezTo>
                  <a:cubicBezTo>
                    <a:pt x="1939" y="2144"/>
                    <a:pt x="1938" y="2145"/>
                    <a:pt x="1938" y="2145"/>
                  </a:cubicBezTo>
                  <a:lnTo>
                    <a:pt x="1938" y="2145"/>
                  </a:lnTo>
                  <a:cubicBezTo>
                    <a:pt x="1852" y="2323"/>
                    <a:pt x="1811" y="2509"/>
                    <a:pt x="1812" y="2692"/>
                  </a:cubicBezTo>
                  <a:lnTo>
                    <a:pt x="1812" y="2692"/>
                  </a:lnTo>
                  <a:cubicBezTo>
                    <a:pt x="1811" y="3168"/>
                    <a:pt x="2081" y="3626"/>
                    <a:pt x="2528" y="3849"/>
                  </a:cubicBezTo>
                  <a:cubicBezTo>
                    <a:pt x="2706" y="3936"/>
                    <a:pt x="2894" y="3977"/>
                    <a:pt x="3078" y="3977"/>
                  </a:cubicBezTo>
                  <a:cubicBezTo>
                    <a:pt x="3554" y="3977"/>
                    <a:pt x="4011" y="3707"/>
                    <a:pt x="4234" y="3260"/>
                  </a:cubicBezTo>
                  <a:cubicBezTo>
                    <a:pt x="4545" y="2624"/>
                    <a:pt x="4265" y="1864"/>
                    <a:pt x="3645" y="1554"/>
                  </a:cubicBezTo>
                  <a:cubicBezTo>
                    <a:pt x="3472" y="1467"/>
                    <a:pt x="3286" y="1427"/>
                    <a:pt x="3102" y="1427"/>
                  </a:cubicBezTo>
                  <a:cubicBezTo>
                    <a:pt x="3101" y="1427"/>
                    <a:pt x="3100" y="1427"/>
                    <a:pt x="3098" y="1427"/>
                  </a:cubicBezTo>
                  <a:lnTo>
                    <a:pt x="3098" y="1427"/>
                  </a:lnTo>
                  <a:cubicBezTo>
                    <a:pt x="3097" y="1427"/>
                    <a:pt x="3096" y="1427"/>
                    <a:pt x="3095" y="1427"/>
                  </a:cubicBezTo>
                  <a:close/>
                  <a:moveTo>
                    <a:pt x="3078" y="1226"/>
                  </a:moveTo>
                  <a:cubicBezTo>
                    <a:pt x="3297" y="1226"/>
                    <a:pt x="3517" y="1276"/>
                    <a:pt x="3723" y="1383"/>
                  </a:cubicBezTo>
                  <a:cubicBezTo>
                    <a:pt x="4467" y="1725"/>
                    <a:pt x="4777" y="2609"/>
                    <a:pt x="4405" y="3338"/>
                  </a:cubicBezTo>
                  <a:cubicBezTo>
                    <a:pt x="4162" y="3868"/>
                    <a:pt x="3636" y="4178"/>
                    <a:pt x="3095" y="4178"/>
                  </a:cubicBezTo>
                  <a:cubicBezTo>
                    <a:pt x="2877" y="4178"/>
                    <a:pt x="2656" y="4127"/>
                    <a:pt x="2451" y="4020"/>
                  </a:cubicBezTo>
                  <a:cubicBezTo>
                    <a:pt x="1706" y="3663"/>
                    <a:pt x="1396" y="2779"/>
                    <a:pt x="1768" y="2066"/>
                  </a:cubicBezTo>
                  <a:cubicBezTo>
                    <a:pt x="2011" y="1536"/>
                    <a:pt x="2538" y="1226"/>
                    <a:pt x="3078" y="1226"/>
                  </a:cubicBezTo>
                  <a:close/>
                  <a:moveTo>
                    <a:pt x="3063" y="0"/>
                  </a:moveTo>
                  <a:cubicBezTo>
                    <a:pt x="2071" y="0"/>
                    <a:pt x="1121" y="560"/>
                    <a:pt x="667" y="1523"/>
                  </a:cubicBezTo>
                  <a:cubicBezTo>
                    <a:pt x="0" y="2857"/>
                    <a:pt x="574" y="4470"/>
                    <a:pt x="1908" y="5106"/>
                  </a:cubicBezTo>
                  <a:cubicBezTo>
                    <a:pt x="2286" y="5290"/>
                    <a:pt x="2687" y="5378"/>
                    <a:pt x="3082" y="5378"/>
                  </a:cubicBezTo>
                  <a:cubicBezTo>
                    <a:pt x="4078" y="5378"/>
                    <a:pt x="5035" y="4820"/>
                    <a:pt x="5491" y="3865"/>
                  </a:cubicBezTo>
                  <a:cubicBezTo>
                    <a:pt x="6158" y="2531"/>
                    <a:pt x="5584" y="934"/>
                    <a:pt x="4250" y="282"/>
                  </a:cubicBezTo>
                  <a:cubicBezTo>
                    <a:pt x="3868" y="91"/>
                    <a:pt x="3462" y="0"/>
                    <a:pt x="30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7"/>
            <p:cNvSpPr/>
            <p:nvPr/>
          </p:nvSpPr>
          <p:spPr>
            <a:xfrm>
              <a:off x="4093658" y="1774115"/>
              <a:ext cx="108221" cy="97140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280" y="0"/>
                  </a:moveTo>
                  <a:lnTo>
                    <a:pt x="1" y="683"/>
                  </a:lnTo>
                  <a:lnTo>
                    <a:pt x="838" y="1086"/>
                  </a:lnTo>
                  <a:lnTo>
                    <a:pt x="1210" y="450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7"/>
            <p:cNvSpPr/>
            <p:nvPr/>
          </p:nvSpPr>
          <p:spPr>
            <a:xfrm>
              <a:off x="3966134" y="1621659"/>
              <a:ext cx="90169" cy="104021"/>
            </a:xfrm>
            <a:custGeom>
              <a:avLst/>
              <a:gdLst/>
              <a:ahLst/>
              <a:cxnLst/>
              <a:rect l="l" t="t" r="r" b="b"/>
              <a:pathLst>
                <a:path w="1009" h="1164" extrusionOk="0">
                  <a:moveTo>
                    <a:pt x="668" y="0"/>
                  </a:moveTo>
                  <a:lnTo>
                    <a:pt x="1" y="295"/>
                  </a:lnTo>
                  <a:lnTo>
                    <a:pt x="311" y="1164"/>
                  </a:lnTo>
                  <a:lnTo>
                    <a:pt x="1009" y="993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7"/>
            <p:cNvSpPr/>
            <p:nvPr/>
          </p:nvSpPr>
          <p:spPr>
            <a:xfrm>
              <a:off x="3970334" y="1426217"/>
              <a:ext cx="97050" cy="106791"/>
            </a:xfrm>
            <a:custGeom>
              <a:avLst/>
              <a:gdLst/>
              <a:ahLst/>
              <a:cxnLst/>
              <a:rect l="l" t="t" r="r" b="b"/>
              <a:pathLst>
                <a:path w="1086" h="1195" extrusionOk="0">
                  <a:moveTo>
                    <a:pt x="419" y="1"/>
                  </a:moveTo>
                  <a:lnTo>
                    <a:pt x="0" y="823"/>
                  </a:lnTo>
                  <a:lnTo>
                    <a:pt x="652" y="1195"/>
                  </a:lnTo>
                  <a:lnTo>
                    <a:pt x="1086" y="26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7"/>
            <p:cNvSpPr/>
            <p:nvPr/>
          </p:nvSpPr>
          <p:spPr>
            <a:xfrm>
              <a:off x="4115820" y="1297353"/>
              <a:ext cx="104021" cy="91510"/>
            </a:xfrm>
            <a:custGeom>
              <a:avLst/>
              <a:gdLst/>
              <a:ahLst/>
              <a:cxnLst/>
              <a:rect l="l" t="t" r="r" b="b"/>
              <a:pathLst>
                <a:path w="1164" h="1024" extrusionOk="0">
                  <a:moveTo>
                    <a:pt x="885" y="0"/>
                  </a:moveTo>
                  <a:lnTo>
                    <a:pt x="1" y="310"/>
                  </a:lnTo>
                  <a:lnTo>
                    <a:pt x="202" y="1024"/>
                  </a:lnTo>
                  <a:lnTo>
                    <a:pt x="1164" y="683"/>
                  </a:lnTo>
                  <a:lnTo>
                    <a:pt x="8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7"/>
            <p:cNvSpPr/>
            <p:nvPr/>
          </p:nvSpPr>
          <p:spPr>
            <a:xfrm>
              <a:off x="4308491" y="1304234"/>
              <a:ext cx="108221" cy="97140"/>
            </a:xfrm>
            <a:custGeom>
              <a:avLst/>
              <a:gdLst/>
              <a:ahLst/>
              <a:cxnLst/>
              <a:rect l="l" t="t" r="r" b="b"/>
              <a:pathLst>
                <a:path w="1211" h="1087" extrusionOk="0">
                  <a:moveTo>
                    <a:pt x="388" y="1"/>
                  </a:moveTo>
                  <a:lnTo>
                    <a:pt x="1" y="621"/>
                  </a:lnTo>
                  <a:lnTo>
                    <a:pt x="931" y="1086"/>
                  </a:lnTo>
                  <a:lnTo>
                    <a:pt x="1210" y="388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7"/>
            <p:cNvSpPr/>
            <p:nvPr/>
          </p:nvSpPr>
          <p:spPr>
            <a:xfrm>
              <a:off x="4454067" y="1448380"/>
              <a:ext cx="90169" cy="104021"/>
            </a:xfrm>
            <a:custGeom>
              <a:avLst/>
              <a:gdLst/>
              <a:ahLst/>
              <a:cxnLst/>
              <a:rect l="l" t="t" r="r" b="b"/>
              <a:pathLst>
                <a:path w="1009" h="1164" extrusionOk="0">
                  <a:moveTo>
                    <a:pt x="698" y="1"/>
                  </a:moveTo>
                  <a:lnTo>
                    <a:pt x="0" y="187"/>
                  </a:lnTo>
                  <a:lnTo>
                    <a:pt x="326" y="1164"/>
                  </a:lnTo>
                  <a:lnTo>
                    <a:pt x="1008" y="869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7"/>
            <p:cNvSpPr/>
            <p:nvPr/>
          </p:nvSpPr>
          <p:spPr>
            <a:xfrm>
              <a:off x="4441556" y="1642481"/>
              <a:ext cx="97140" cy="105361"/>
            </a:xfrm>
            <a:custGeom>
              <a:avLst/>
              <a:gdLst/>
              <a:ahLst/>
              <a:cxnLst/>
              <a:rect l="l" t="t" r="r" b="b"/>
              <a:pathLst>
                <a:path w="1087" h="1179" extrusionOk="0">
                  <a:moveTo>
                    <a:pt x="450" y="0"/>
                  </a:moveTo>
                  <a:lnTo>
                    <a:pt x="0" y="915"/>
                  </a:lnTo>
                  <a:lnTo>
                    <a:pt x="683" y="1179"/>
                  </a:lnTo>
                  <a:lnTo>
                    <a:pt x="1086" y="372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7"/>
            <p:cNvSpPr/>
            <p:nvPr/>
          </p:nvSpPr>
          <p:spPr>
            <a:xfrm>
              <a:off x="4289099" y="1786626"/>
              <a:ext cx="104021" cy="90169"/>
            </a:xfrm>
            <a:custGeom>
              <a:avLst/>
              <a:gdLst/>
              <a:ahLst/>
              <a:cxnLst/>
              <a:rect l="l" t="t" r="r" b="b"/>
              <a:pathLst>
                <a:path w="1164" h="1009" extrusionOk="0">
                  <a:moveTo>
                    <a:pt x="993" y="0"/>
                  </a:moveTo>
                  <a:lnTo>
                    <a:pt x="0" y="326"/>
                  </a:lnTo>
                  <a:lnTo>
                    <a:pt x="295" y="1008"/>
                  </a:lnTo>
                  <a:lnTo>
                    <a:pt x="1164" y="7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7"/>
            <p:cNvSpPr/>
            <p:nvPr/>
          </p:nvSpPr>
          <p:spPr>
            <a:xfrm>
              <a:off x="2936381" y="663398"/>
              <a:ext cx="429756" cy="377388"/>
            </a:xfrm>
            <a:custGeom>
              <a:avLst/>
              <a:gdLst/>
              <a:ahLst/>
              <a:cxnLst/>
              <a:rect l="l" t="t" r="r" b="b"/>
              <a:pathLst>
                <a:path w="4809" h="4223" extrusionOk="0">
                  <a:moveTo>
                    <a:pt x="2391" y="1246"/>
                  </a:moveTo>
                  <a:cubicBezTo>
                    <a:pt x="2524" y="1246"/>
                    <a:pt x="2660" y="1277"/>
                    <a:pt x="2792" y="1340"/>
                  </a:cubicBezTo>
                  <a:cubicBezTo>
                    <a:pt x="2792" y="1340"/>
                    <a:pt x="2792" y="1340"/>
                    <a:pt x="2792" y="1340"/>
                  </a:cubicBezTo>
                  <a:lnTo>
                    <a:pt x="2792" y="1340"/>
                  </a:lnTo>
                  <a:cubicBezTo>
                    <a:pt x="3226" y="1557"/>
                    <a:pt x="3412" y="2069"/>
                    <a:pt x="3195" y="2519"/>
                  </a:cubicBezTo>
                  <a:cubicBezTo>
                    <a:pt x="3052" y="2837"/>
                    <a:pt x="2746" y="3016"/>
                    <a:pt x="2420" y="3016"/>
                  </a:cubicBezTo>
                  <a:cubicBezTo>
                    <a:pt x="2286" y="3016"/>
                    <a:pt x="2148" y="2985"/>
                    <a:pt x="2016" y="2922"/>
                  </a:cubicBezTo>
                  <a:cubicBezTo>
                    <a:pt x="1567" y="2720"/>
                    <a:pt x="1396" y="2193"/>
                    <a:pt x="1613" y="1743"/>
                  </a:cubicBezTo>
                  <a:cubicBezTo>
                    <a:pt x="1767" y="1425"/>
                    <a:pt x="2068" y="1246"/>
                    <a:pt x="2391" y="1246"/>
                  </a:cubicBezTo>
                  <a:close/>
                  <a:moveTo>
                    <a:pt x="2408" y="1113"/>
                  </a:moveTo>
                  <a:cubicBezTo>
                    <a:pt x="2294" y="1113"/>
                    <a:pt x="2181" y="1133"/>
                    <a:pt x="2075" y="1170"/>
                  </a:cubicBezTo>
                  <a:lnTo>
                    <a:pt x="2075" y="1170"/>
                  </a:lnTo>
                  <a:cubicBezTo>
                    <a:pt x="1824" y="1251"/>
                    <a:pt x="1608" y="1428"/>
                    <a:pt x="1489" y="1681"/>
                  </a:cubicBezTo>
                  <a:cubicBezTo>
                    <a:pt x="1256" y="2193"/>
                    <a:pt x="1458" y="2798"/>
                    <a:pt x="1954" y="3015"/>
                  </a:cubicBezTo>
                  <a:cubicBezTo>
                    <a:pt x="2104" y="3092"/>
                    <a:pt x="2261" y="3128"/>
                    <a:pt x="2415" y="3128"/>
                  </a:cubicBezTo>
                  <a:cubicBezTo>
                    <a:pt x="2419" y="3128"/>
                    <a:pt x="2422" y="3128"/>
                    <a:pt x="2426" y="3128"/>
                  </a:cubicBezTo>
                  <a:lnTo>
                    <a:pt x="2426" y="3128"/>
                  </a:lnTo>
                  <a:cubicBezTo>
                    <a:pt x="2429" y="3128"/>
                    <a:pt x="2433" y="3128"/>
                    <a:pt x="2436" y="3128"/>
                  </a:cubicBezTo>
                  <a:cubicBezTo>
                    <a:pt x="2803" y="3128"/>
                    <a:pt x="3154" y="2917"/>
                    <a:pt x="3319" y="2565"/>
                  </a:cubicBezTo>
                  <a:cubicBezTo>
                    <a:pt x="3457" y="2271"/>
                    <a:pt x="3437" y="1945"/>
                    <a:pt x="3298" y="1673"/>
                  </a:cubicBezTo>
                  <a:lnTo>
                    <a:pt x="3298" y="1673"/>
                  </a:lnTo>
                  <a:cubicBezTo>
                    <a:pt x="3229" y="1531"/>
                    <a:pt x="3128" y="1405"/>
                    <a:pt x="2997" y="1310"/>
                  </a:cubicBezTo>
                  <a:lnTo>
                    <a:pt x="2997" y="1310"/>
                  </a:lnTo>
                  <a:cubicBezTo>
                    <a:pt x="2952" y="1275"/>
                    <a:pt x="2905" y="1244"/>
                    <a:pt x="2854" y="1216"/>
                  </a:cubicBezTo>
                  <a:cubicBezTo>
                    <a:pt x="2709" y="1146"/>
                    <a:pt x="2557" y="1113"/>
                    <a:pt x="2408" y="1113"/>
                  </a:cubicBezTo>
                  <a:close/>
                  <a:moveTo>
                    <a:pt x="2398" y="974"/>
                  </a:moveTo>
                  <a:cubicBezTo>
                    <a:pt x="2571" y="974"/>
                    <a:pt x="2748" y="1012"/>
                    <a:pt x="2916" y="1092"/>
                  </a:cubicBezTo>
                  <a:cubicBezTo>
                    <a:pt x="3490" y="1356"/>
                    <a:pt x="3722" y="2054"/>
                    <a:pt x="3459" y="2643"/>
                  </a:cubicBezTo>
                  <a:cubicBezTo>
                    <a:pt x="3257" y="3057"/>
                    <a:pt x="2837" y="3294"/>
                    <a:pt x="2403" y="3294"/>
                  </a:cubicBezTo>
                  <a:cubicBezTo>
                    <a:pt x="2236" y="3294"/>
                    <a:pt x="2067" y="3259"/>
                    <a:pt x="1908" y="3186"/>
                  </a:cubicBezTo>
                  <a:cubicBezTo>
                    <a:pt x="1318" y="2907"/>
                    <a:pt x="1086" y="2209"/>
                    <a:pt x="1365" y="1635"/>
                  </a:cubicBezTo>
                  <a:cubicBezTo>
                    <a:pt x="1553" y="1213"/>
                    <a:pt x="1964" y="974"/>
                    <a:pt x="2398" y="974"/>
                  </a:cubicBezTo>
                  <a:close/>
                  <a:moveTo>
                    <a:pt x="2415" y="0"/>
                  </a:moveTo>
                  <a:cubicBezTo>
                    <a:pt x="1629" y="0"/>
                    <a:pt x="868" y="429"/>
                    <a:pt x="512" y="1185"/>
                  </a:cubicBezTo>
                  <a:cubicBezTo>
                    <a:pt x="0" y="2224"/>
                    <a:pt x="434" y="3511"/>
                    <a:pt x="1473" y="4008"/>
                  </a:cubicBezTo>
                  <a:cubicBezTo>
                    <a:pt x="1770" y="4154"/>
                    <a:pt x="2086" y="4223"/>
                    <a:pt x="2399" y="4223"/>
                  </a:cubicBezTo>
                  <a:cubicBezTo>
                    <a:pt x="3184" y="4223"/>
                    <a:pt x="3946" y="3789"/>
                    <a:pt x="4312" y="3046"/>
                  </a:cubicBezTo>
                  <a:cubicBezTo>
                    <a:pt x="4808" y="1992"/>
                    <a:pt x="4389" y="735"/>
                    <a:pt x="3335" y="208"/>
                  </a:cubicBezTo>
                  <a:cubicBezTo>
                    <a:pt x="3040" y="67"/>
                    <a:pt x="2726" y="0"/>
                    <a:pt x="2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019490" y="1000751"/>
              <a:ext cx="84629" cy="76318"/>
            </a:xfrm>
            <a:custGeom>
              <a:avLst/>
              <a:gdLst/>
              <a:ahLst/>
              <a:cxnLst/>
              <a:rect l="l" t="t" r="r" b="b"/>
              <a:pathLst>
                <a:path w="947" h="854" extrusionOk="0">
                  <a:moveTo>
                    <a:pt x="218" y="0"/>
                  </a:moveTo>
                  <a:lnTo>
                    <a:pt x="1" y="543"/>
                  </a:lnTo>
                  <a:lnTo>
                    <a:pt x="668" y="853"/>
                  </a:lnTo>
                  <a:lnTo>
                    <a:pt x="947" y="35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2919670" y="881538"/>
              <a:ext cx="70777" cy="81858"/>
            </a:xfrm>
            <a:custGeom>
              <a:avLst/>
              <a:gdLst/>
              <a:ahLst/>
              <a:cxnLst/>
              <a:rect l="l" t="t" r="r" b="b"/>
              <a:pathLst>
                <a:path w="792" h="916" extrusionOk="0">
                  <a:moveTo>
                    <a:pt x="544" y="0"/>
                  </a:moveTo>
                  <a:lnTo>
                    <a:pt x="1" y="233"/>
                  </a:lnTo>
                  <a:lnTo>
                    <a:pt x="249" y="915"/>
                  </a:lnTo>
                  <a:lnTo>
                    <a:pt x="792" y="776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7"/>
            <p:cNvSpPr/>
            <p:nvPr/>
          </p:nvSpPr>
          <p:spPr>
            <a:xfrm>
              <a:off x="2923870" y="727651"/>
              <a:ext cx="76318" cy="83288"/>
            </a:xfrm>
            <a:custGeom>
              <a:avLst/>
              <a:gdLst/>
              <a:ahLst/>
              <a:cxnLst/>
              <a:rect l="l" t="t" r="r" b="b"/>
              <a:pathLst>
                <a:path w="854" h="932" extrusionOk="0">
                  <a:moveTo>
                    <a:pt x="311" y="1"/>
                  </a:moveTo>
                  <a:lnTo>
                    <a:pt x="0" y="637"/>
                  </a:lnTo>
                  <a:lnTo>
                    <a:pt x="512" y="931"/>
                  </a:lnTo>
                  <a:lnTo>
                    <a:pt x="854" y="218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7"/>
            <p:cNvSpPr/>
            <p:nvPr/>
          </p:nvSpPr>
          <p:spPr>
            <a:xfrm>
              <a:off x="3038882" y="625149"/>
              <a:ext cx="81858" cy="73547"/>
            </a:xfrm>
            <a:custGeom>
              <a:avLst/>
              <a:gdLst/>
              <a:ahLst/>
              <a:cxnLst/>
              <a:rect l="l" t="t" r="r" b="b"/>
              <a:pathLst>
                <a:path w="916" h="823" extrusionOk="0">
                  <a:moveTo>
                    <a:pt x="683" y="0"/>
                  </a:moveTo>
                  <a:lnTo>
                    <a:pt x="1" y="248"/>
                  </a:lnTo>
                  <a:lnTo>
                    <a:pt x="140" y="822"/>
                  </a:lnTo>
                  <a:lnTo>
                    <a:pt x="916" y="543"/>
                  </a:lnTo>
                  <a:lnTo>
                    <a:pt x="6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7"/>
            <p:cNvSpPr/>
            <p:nvPr/>
          </p:nvSpPr>
          <p:spPr>
            <a:xfrm>
              <a:off x="3191339" y="630690"/>
              <a:ext cx="83288" cy="76318"/>
            </a:xfrm>
            <a:custGeom>
              <a:avLst/>
              <a:gdLst/>
              <a:ahLst/>
              <a:cxnLst/>
              <a:rect l="l" t="t" r="r" b="b"/>
              <a:pathLst>
                <a:path w="932" h="854" extrusionOk="0">
                  <a:moveTo>
                    <a:pt x="296" y="0"/>
                  </a:moveTo>
                  <a:lnTo>
                    <a:pt x="1" y="496"/>
                  </a:lnTo>
                  <a:lnTo>
                    <a:pt x="714" y="853"/>
                  </a:lnTo>
                  <a:lnTo>
                    <a:pt x="931" y="31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303671" y="744273"/>
              <a:ext cx="70777" cy="81858"/>
            </a:xfrm>
            <a:custGeom>
              <a:avLst/>
              <a:gdLst/>
              <a:ahLst/>
              <a:cxnLst/>
              <a:rect l="l" t="t" r="r" b="b"/>
              <a:pathLst>
                <a:path w="792" h="916" extrusionOk="0">
                  <a:moveTo>
                    <a:pt x="558" y="1"/>
                  </a:moveTo>
                  <a:lnTo>
                    <a:pt x="0" y="140"/>
                  </a:lnTo>
                  <a:lnTo>
                    <a:pt x="279" y="916"/>
                  </a:lnTo>
                  <a:lnTo>
                    <a:pt x="791" y="683"/>
                  </a:lnTo>
                  <a:lnTo>
                    <a:pt x="5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295360" y="896730"/>
              <a:ext cx="76318" cy="83288"/>
            </a:xfrm>
            <a:custGeom>
              <a:avLst/>
              <a:gdLst/>
              <a:ahLst/>
              <a:cxnLst/>
              <a:rect l="l" t="t" r="r" b="b"/>
              <a:pathLst>
                <a:path w="854" h="932" extrusionOk="0">
                  <a:moveTo>
                    <a:pt x="341" y="1"/>
                  </a:moveTo>
                  <a:lnTo>
                    <a:pt x="0" y="730"/>
                  </a:lnTo>
                  <a:lnTo>
                    <a:pt x="543" y="931"/>
                  </a:lnTo>
                  <a:lnTo>
                    <a:pt x="853" y="296"/>
                  </a:lnTo>
                  <a:lnTo>
                    <a:pt x="3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7"/>
            <p:cNvSpPr/>
            <p:nvPr/>
          </p:nvSpPr>
          <p:spPr>
            <a:xfrm>
              <a:off x="3176147" y="1010402"/>
              <a:ext cx="80428" cy="72207"/>
            </a:xfrm>
            <a:custGeom>
              <a:avLst/>
              <a:gdLst/>
              <a:ahLst/>
              <a:cxnLst/>
              <a:rect l="l" t="t" r="r" b="b"/>
              <a:pathLst>
                <a:path w="900" h="808" extrusionOk="0">
                  <a:moveTo>
                    <a:pt x="745" y="1"/>
                  </a:moveTo>
                  <a:lnTo>
                    <a:pt x="0" y="264"/>
                  </a:lnTo>
                  <a:lnTo>
                    <a:pt x="233" y="807"/>
                  </a:lnTo>
                  <a:lnTo>
                    <a:pt x="900" y="55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7"/>
            <p:cNvSpPr/>
            <p:nvPr/>
          </p:nvSpPr>
          <p:spPr>
            <a:xfrm>
              <a:off x="3415913" y="609153"/>
              <a:ext cx="838601" cy="740210"/>
            </a:xfrm>
            <a:custGeom>
              <a:avLst/>
              <a:gdLst/>
              <a:ahLst/>
              <a:cxnLst/>
              <a:rect l="l" t="t" r="r" b="b"/>
              <a:pathLst>
                <a:path w="9384" h="8283" extrusionOk="0">
                  <a:moveTo>
                    <a:pt x="4688" y="2208"/>
                  </a:moveTo>
                  <a:cubicBezTo>
                    <a:pt x="4929" y="2208"/>
                    <a:pt x="5175" y="2253"/>
                    <a:pt x="5413" y="2350"/>
                  </a:cubicBezTo>
                  <a:cubicBezTo>
                    <a:pt x="6406" y="2738"/>
                    <a:pt x="6887" y="3870"/>
                    <a:pt x="6483" y="4878"/>
                  </a:cubicBezTo>
                  <a:cubicBezTo>
                    <a:pt x="6178" y="5618"/>
                    <a:pt x="5455" y="6082"/>
                    <a:pt x="4691" y="6082"/>
                  </a:cubicBezTo>
                  <a:cubicBezTo>
                    <a:pt x="4446" y="6082"/>
                    <a:pt x="4196" y="6035"/>
                    <a:pt x="3955" y="5933"/>
                  </a:cubicBezTo>
                  <a:cubicBezTo>
                    <a:pt x="2978" y="5530"/>
                    <a:pt x="2482" y="4413"/>
                    <a:pt x="2901" y="3421"/>
                  </a:cubicBezTo>
                  <a:cubicBezTo>
                    <a:pt x="3207" y="2666"/>
                    <a:pt x="3925" y="2208"/>
                    <a:pt x="4688" y="2208"/>
                  </a:cubicBezTo>
                  <a:close/>
                  <a:moveTo>
                    <a:pt x="4697" y="0"/>
                  </a:moveTo>
                  <a:cubicBezTo>
                    <a:pt x="3061" y="0"/>
                    <a:pt x="1501" y="970"/>
                    <a:pt x="853" y="2583"/>
                  </a:cubicBezTo>
                  <a:cubicBezTo>
                    <a:pt x="0" y="4692"/>
                    <a:pt x="1009" y="7112"/>
                    <a:pt x="3149" y="7980"/>
                  </a:cubicBezTo>
                  <a:cubicBezTo>
                    <a:pt x="3656" y="8185"/>
                    <a:pt x="4180" y="8283"/>
                    <a:pt x="4696" y="8283"/>
                  </a:cubicBezTo>
                  <a:cubicBezTo>
                    <a:pt x="6326" y="8283"/>
                    <a:pt x="7871" y="7311"/>
                    <a:pt x="8531" y="5685"/>
                  </a:cubicBezTo>
                  <a:cubicBezTo>
                    <a:pt x="9384" y="3576"/>
                    <a:pt x="8376" y="1156"/>
                    <a:pt x="6251" y="303"/>
                  </a:cubicBezTo>
                  <a:cubicBezTo>
                    <a:pt x="5743" y="98"/>
                    <a:pt x="5216" y="0"/>
                    <a:pt x="4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7"/>
            <p:cNvSpPr/>
            <p:nvPr/>
          </p:nvSpPr>
          <p:spPr>
            <a:xfrm>
              <a:off x="3605814" y="1280731"/>
              <a:ext cx="162197" cy="142805"/>
            </a:xfrm>
            <a:custGeom>
              <a:avLst/>
              <a:gdLst/>
              <a:ahLst/>
              <a:cxnLst/>
              <a:rect l="l" t="t" r="r" b="b"/>
              <a:pathLst>
                <a:path w="1815" h="1598" extrusionOk="0">
                  <a:moveTo>
                    <a:pt x="341" y="0"/>
                  </a:moveTo>
                  <a:lnTo>
                    <a:pt x="0" y="1086"/>
                  </a:lnTo>
                  <a:lnTo>
                    <a:pt x="1319" y="1598"/>
                  </a:lnTo>
                  <a:lnTo>
                    <a:pt x="1815" y="589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3390981" y="1056157"/>
              <a:ext cx="145576" cy="163627"/>
            </a:xfrm>
            <a:custGeom>
              <a:avLst/>
              <a:gdLst/>
              <a:ahLst/>
              <a:cxnLst/>
              <a:rect l="l" t="t" r="r" b="b"/>
              <a:pathLst>
                <a:path w="1629" h="1831" extrusionOk="0">
                  <a:moveTo>
                    <a:pt x="1008" y="0"/>
                  </a:moveTo>
                  <a:lnTo>
                    <a:pt x="0" y="528"/>
                  </a:lnTo>
                  <a:lnTo>
                    <a:pt x="543" y="1831"/>
                  </a:lnTo>
                  <a:lnTo>
                    <a:pt x="1629" y="1458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3384010" y="756784"/>
              <a:ext cx="142895" cy="163627"/>
            </a:xfrm>
            <a:custGeom>
              <a:avLst/>
              <a:gdLst/>
              <a:ahLst/>
              <a:cxnLst/>
              <a:rect l="l" t="t" r="r" b="b"/>
              <a:pathLst>
                <a:path w="1599" h="1831" extrusionOk="0">
                  <a:moveTo>
                    <a:pt x="512" y="0"/>
                  </a:moveTo>
                  <a:lnTo>
                    <a:pt x="1" y="1319"/>
                  </a:lnTo>
                  <a:lnTo>
                    <a:pt x="1009" y="1831"/>
                  </a:lnTo>
                  <a:lnTo>
                    <a:pt x="1598" y="357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7"/>
            <p:cNvSpPr/>
            <p:nvPr/>
          </p:nvSpPr>
          <p:spPr>
            <a:xfrm>
              <a:off x="3587762" y="541951"/>
              <a:ext cx="163627" cy="144235"/>
            </a:xfrm>
            <a:custGeom>
              <a:avLst/>
              <a:gdLst/>
              <a:ahLst/>
              <a:cxnLst/>
              <a:rect l="l" t="t" r="r" b="b"/>
              <a:pathLst>
                <a:path w="1831" h="1614" extrusionOk="0">
                  <a:moveTo>
                    <a:pt x="1303" y="0"/>
                  </a:moveTo>
                  <a:lnTo>
                    <a:pt x="1" y="543"/>
                  </a:lnTo>
                  <a:lnTo>
                    <a:pt x="373" y="1613"/>
                  </a:lnTo>
                  <a:lnTo>
                    <a:pt x="1831" y="993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7"/>
            <p:cNvSpPr/>
            <p:nvPr/>
          </p:nvSpPr>
          <p:spPr>
            <a:xfrm>
              <a:off x="3887135" y="534980"/>
              <a:ext cx="163627" cy="144235"/>
            </a:xfrm>
            <a:custGeom>
              <a:avLst/>
              <a:gdLst/>
              <a:ahLst/>
              <a:cxnLst/>
              <a:rect l="l" t="t" r="r" b="b"/>
              <a:pathLst>
                <a:path w="1831" h="1614" extrusionOk="0">
                  <a:moveTo>
                    <a:pt x="512" y="1"/>
                  </a:moveTo>
                  <a:lnTo>
                    <a:pt x="1" y="1009"/>
                  </a:lnTo>
                  <a:lnTo>
                    <a:pt x="1505" y="1614"/>
                  </a:lnTo>
                  <a:lnTo>
                    <a:pt x="1831" y="528"/>
                  </a:lnTo>
                  <a:lnTo>
                    <a:pt x="5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7"/>
            <p:cNvSpPr/>
            <p:nvPr/>
          </p:nvSpPr>
          <p:spPr>
            <a:xfrm>
              <a:off x="4121361" y="740162"/>
              <a:ext cx="145665" cy="162197"/>
            </a:xfrm>
            <a:custGeom>
              <a:avLst/>
              <a:gdLst/>
              <a:ahLst/>
              <a:cxnLst/>
              <a:rect l="l" t="t" r="r" b="b"/>
              <a:pathLst>
                <a:path w="1630" h="1815" extrusionOk="0">
                  <a:moveTo>
                    <a:pt x="1071" y="0"/>
                  </a:moveTo>
                  <a:lnTo>
                    <a:pt x="1" y="342"/>
                  </a:lnTo>
                  <a:lnTo>
                    <a:pt x="621" y="1815"/>
                  </a:lnTo>
                  <a:lnTo>
                    <a:pt x="1629" y="1288"/>
                  </a:lnTo>
                  <a:lnTo>
                    <a:pt x="10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128331" y="1039535"/>
              <a:ext cx="144235" cy="162197"/>
            </a:xfrm>
            <a:custGeom>
              <a:avLst/>
              <a:gdLst/>
              <a:ahLst/>
              <a:cxnLst/>
              <a:rect l="l" t="t" r="r" b="b"/>
              <a:pathLst>
                <a:path w="1614" h="1815" extrusionOk="0">
                  <a:moveTo>
                    <a:pt x="605" y="0"/>
                  </a:moveTo>
                  <a:lnTo>
                    <a:pt x="0" y="1474"/>
                  </a:lnTo>
                  <a:lnTo>
                    <a:pt x="1086" y="1815"/>
                  </a:lnTo>
                  <a:lnTo>
                    <a:pt x="1613" y="497"/>
                  </a:lnTo>
                  <a:lnTo>
                    <a:pt x="6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3905187" y="1273761"/>
              <a:ext cx="162197" cy="142805"/>
            </a:xfrm>
            <a:custGeom>
              <a:avLst/>
              <a:gdLst/>
              <a:ahLst/>
              <a:cxnLst/>
              <a:rect l="l" t="t" r="r" b="b"/>
              <a:pathLst>
                <a:path w="1815" h="1598" extrusionOk="0">
                  <a:moveTo>
                    <a:pt x="1474" y="0"/>
                  </a:moveTo>
                  <a:lnTo>
                    <a:pt x="0" y="621"/>
                  </a:lnTo>
                  <a:lnTo>
                    <a:pt x="528" y="1598"/>
                  </a:lnTo>
                  <a:lnTo>
                    <a:pt x="1815" y="1055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7"/>
            <p:cNvSpPr/>
            <p:nvPr/>
          </p:nvSpPr>
          <p:spPr>
            <a:xfrm>
              <a:off x="3711086" y="855175"/>
              <a:ext cx="231634" cy="249596"/>
            </a:xfrm>
            <a:custGeom>
              <a:avLst/>
              <a:gdLst/>
              <a:ahLst/>
              <a:cxnLst/>
              <a:rect l="l" t="t" r="r" b="b"/>
              <a:pathLst>
                <a:path w="2592" h="2793" extrusionOk="0">
                  <a:moveTo>
                    <a:pt x="1305" y="944"/>
                  </a:moveTo>
                  <a:cubicBezTo>
                    <a:pt x="1361" y="944"/>
                    <a:pt x="1418" y="955"/>
                    <a:pt x="1474" y="978"/>
                  </a:cubicBezTo>
                  <a:cubicBezTo>
                    <a:pt x="1707" y="1071"/>
                    <a:pt x="1816" y="1319"/>
                    <a:pt x="1722" y="1552"/>
                  </a:cubicBezTo>
                  <a:cubicBezTo>
                    <a:pt x="1651" y="1731"/>
                    <a:pt x="1486" y="1846"/>
                    <a:pt x="1308" y="1846"/>
                  </a:cubicBezTo>
                  <a:cubicBezTo>
                    <a:pt x="1255" y="1846"/>
                    <a:pt x="1201" y="1836"/>
                    <a:pt x="1149" y="1815"/>
                  </a:cubicBezTo>
                  <a:cubicBezTo>
                    <a:pt x="900" y="1707"/>
                    <a:pt x="792" y="1459"/>
                    <a:pt x="885" y="1226"/>
                  </a:cubicBezTo>
                  <a:cubicBezTo>
                    <a:pt x="967" y="1050"/>
                    <a:pt x="1130" y="944"/>
                    <a:pt x="1305" y="944"/>
                  </a:cubicBezTo>
                  <a:close/>
                  <a:moveTo>
                    <a:pt x="1474" y="1"/>
                  </a:moveTo>
                  <a:lnTo>
                    <a:pt x="172" y="543"/>
                  </a:lnTo>
                  <a:lnTo>
                    <a:pt x="1" y="1939"/>
                  </a:lnTo>
                  <a:lnTo>
                    <a:pt x="1118" y="2792"/>
                  </a:lnTo>
                  <a:lnTo>
                    <a:pt x="2420" y="2249"/>
                  </a:lnTo>
                  <a:lnTo>
                    <a:pt x="2591" y="854"/>
                  </a:lnTo>
                  <a:lnTo>
                    <a:pt x="1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7"/>
            <p:cNvSpPr/>
            <p:nvPr/>
          </p:nvSpPr>
          <p:spPr>
            <a:xfrm>
              <a:off x="826831" y="4171957"/>
              <a:ext cx="3728487" cy="436637"/>
            </a:xfrm>
            <a:custGeom>
              <a:avLst/>
              <a:gdLst/>
              <a:ahLst/>
              <a:cxnLst/>
              <a:rect l="l" t="t" r="r" b="b"/>
              <a:pathLst>
                <a:path w="41722" h="4886" extrusionOk="0">
                  <a:moveTo>
                    <a:pt x="20861" y="0"/>
                  </a:moveTo>
                  <a:cubicBezTo>
                    <a:pt x="9337" y="0"/>
                    <a:pt x="0" y="1086"/>
                    <a:pt x="0" y="2435"/>
                  </a:cubicBezTo>
                  <a:cubicBezTo>
                    <a:pt x="0" y="3784"/>
                    <a:pt x="9337" y="4886"/>
                    <a:pt x="20861" y="4886"/>
                  </a:cubicBezTo>
                  <a:cubicBezTo>
                    <a:pt x="32369" y="4886"/>
                    <a:pt x="41721" y="3784"/>
                    <a:pt x="41721" y="2435"/>
                  </a:cubicBezTo>
                  <a:cubicBezTo>
                    <a:pt x="41721" y="1086"/>
                    <a:pt x="32369" y="0"/>
                    <a:pt x="208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7"/>
            <p:cNvSpPr/>
            <p:nvPr/>
          </p:nvSpPr>
          <p:spPr>
            <a:xfrm>
              <a:off x="3442276" y="3479468"/>
              <a:ext cx="147005" cy="112779"/>
            </a:xfrm>
            <a:custGeom>
              <a:avLst/>
              <a:gdLst/>
              <a:ahLst/>
              <a:cxnLst/>
              <a:rect l="l" t="t" r="r" b="b"/>
              <a:pathLst>
                <a:path w="1645" h="1262" extrusionOk="0">
                  <a:moveTo>
                    <a:pt x="139" y="0"/>
                  </a:moveTo>
                  <a:cubicBezTo>
                    <a:pt x="71" y="0"/>
                    <a:pt x="59" y="50"/>
                    <a:pt x="47" y="149"/>
                  </a:cubicBezTo>
                  <a:cubicBezTo>
                    <a:pt x="0" y="522"/>
                    <a:pt x="248" y="847"/>
                    <a:pt x="527" y="1064"/>
                  </a:cubicBezTo>
                  <a:cubicBezTo>
                    <a:pt x="734" y="1228"/>
                    <a:pt x="995" y="1261"/>
                    <a:pt x="1261" y="1261"/>
                  </a:cubicBezTo>
                  <a:cubicBezTo>
                    <a:pt x="1373" y="1261"/>
                    <a:pt x="1487" y="1255"/>
                    <a:pt x="1598" y="1251"/>
                  </a:cubicBezTo>
                  <a:cubicBezTo>
                    <a:pt x="1613" y="1251"/>
                    <a:pt x="1613" y="1235"/>
                    <a:pt x="1644" y="1220"/>
                  </a:cubicBezTo>
                  <a:lnTo>
                    <a:pt x="1613" y="1220"/>
                  </a:lnTo>
                  <a:lnTo>
                    <a:pt x="1598" y="1188"/>
                  </a:lnTo>
                  <a:lnTo>
                    <a:pt x="1536" y="1157"/>
                  </a:lnTo>
                  <a:cubicBezTo>
                    <a:pt x="1396" y="1080"/>
                    <a:pt x="1256" y="971"/>
                    <a:pt x="1132" y="878"/>
                  </a:cubicBezTo>
                  <a:cubicBezTo>
                    <a:pt x="946" y="723"/>
                    <a:pt x="776" y="568"/>
                    <a:pt x="620" y="397"/>
                  </a:cubicBezTo>
                  <a:cubicBezTo>
                    <a:pt x="512" y="258"/>
                    <a:pt x="372" y="87"/>
                    <a:pt x="202" y="10"/>
                  </a:cubicBezTo>
                  <a:cubicBezTo>
                    <a:pt x="177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7"/>
            <p:cNvSpPr/>
            <p:nvPr/>
          </p:nvSpPr>
          <p:spPr>
            <a:xfrm>
              <a:off x="3464439" y="3507349"/>
              <a:ext cx="122073" cy="82573"/>
            </a:xfrm>
            <a:custGeom>
              <a:avLst/>
              <a:gdLst/>
              <a:ahLst/>
              <a:cxnLst/>
              <a:rect l="l" t="t" r="r" b="b"/>
              <a:pathLst>
                <a:path w="1366" h="924" extrusionOk="0">
                  <a:moveTo>
                    <a:pt x="101" y="0"/>
                  </a:moveTo>
                  <a:cubicBezTo>
                    <a:pt x="84" y="0"/>
                    <a:pt x="71" y="7"/>
                    <a:pt x="62" y="23"/>
                  </a:cubicBezTo>
                  <a:cubicBezTo>
                    <a:pt x="0" y="101"/>
                    <a:pt x="124" y="287"/>
                    <a:pt x="155" y="334"/>
                  </a:cubicBezTo>
                  <a:cubicBezTo>
                    <a:pt x="233" y="473"/>
                    <a:pt x="341" y="613"/>
                    <a:pt x="450" y="706"/>
                  </a:cubicBezTo>
                  <a:cubicBezTo>
                    <a:pt x="698" y="923"/>
                    <a:pt x="1055" y="923"/>
                    <a:pt x="1365" y="923"/>
                  </a:cubicBezTo>
                  <a:cubicBezTo>
                    <a:pt x="1055" y="908"/>
                    <a:pt x="698" y="908"/>
                    <a:pt x="466" y="690"/>
                  </a:cubicBezTo>
                  <a:cubicBezTo>
                    <a:pt x="372" y="582"/>
                    <a:pt x="279" y="473"/>
                    <a:pt x="202" y="334"/>
                  </a:cubicBezTo>
                  <a:cubicBezTo>
                    <a:pt x="171" y="303"/>
                    <a:pt x="78" y="117"/>
                    <a:pt x="93" y="70"/>
                  </a:cubicBezTo>
                  <a:cubicBezTo>
                    <a:pt x="104" y="52"/>
                    <a:pt x="118" y="45"/>
                    <a:pt x="133" y="45"/>
                  </a:cubicBezTo>
                  <a:cubicBezTo>
                    <a:pt x="186" y="45"/>
                    <a:pt x="259" y="127"/>
                    <a:pt x="295" y="163"/>
                  </a:cubicBezTo>
                  <a:cubicBezTo>
                    <a:pt x="466" y="349"/>
                    <a:pt x="590" y="551"/>
                    <a:pt x="822" y="690"/>
                  </a:cubicBezTo>
                  <a:cubicBezTo>
                    <a:pt x="977" y="768"/>
                    <a:pt x="1148" y="845"/>
                    <a:pt x="1350" y="876"/>
                  </a:cubicBezTo>
                  <a:lnTo>
                    <a:pt x="1288" y="845"/>
                  </a:lnTo>
                  <a:cubicBezTo>
                    <a:pt x="1039" y="783"/>
                    <a:pt x="776" y="644"/>
                    <a:pt x="590" y="473"/>
                  </a:cubicBezTo>
                  <a:cubicBezTo>
                    <a:pt x="535" y="418"/>
                    <a:pt x="225" y="0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7"/>
            <p:cNvSpPr/>
            <p:nvPr/>
          </p:nvSpPr>
          <p:spPr>
            <a:xfrm>
              <a:off x="3559791" y="3414231"/>
              <a:ext cx="66845" cy="199195"/>
            </a:xfrm>
            <a:custGeom>
              <a:avLst/>
              <a:gdLst/>
              <a:ahLst/>
              <a:cxnLst/>
              <a:rect l="l" t="t" r="r" b="b"/>
              <a:pathLst>
                <a:path w="748" h="2229" extrusionOk="0">
                  <a:moveTo>
                    <a:pt x="253" y="0"/>
                  </a:moveTo>
                  <a:cubicBezTo>
                    <a:pt x="0" y="0"/>
                    <a:pt x="84" y="657"/>
                    <a:pt x="127" y="802"/>
                  </a:cubicBezTo>
                  <a:cubicBezTo>
                    <a:pt x="174" y="1034"/>
                    <a:pt x="252" y="1221"/>
                    <a:pt x="314" y="1484"/>
                  </a:cubicBezTo>
                  <a:cubicBezTo>
                    <a:pt x="376" y="1732"/>
                    <a:pt x="407" y="1981"/>
                    <a:pt x="469" y="2213"/>
                  </a:cubicBezTo>
                  <a:lnTo>
                    <a:pt x="469" y="2229"/>
                  </a:lnTo>
                  <a:lnTo>
                    <a:pt x="484" y="2229"/>
                  </a:lnTo>
                  <a:lnTo>
                    <a:pt x="484" y="2198"/>
                  </a:lnTo>
                  <a:cubicBezTo>
                    <a:pt x="562" y="1763"/>
                    <a:pt x="748" y="1360"/>
                    <a:pt x="717" y="895"/>
                  </a:cubicBezTo>
                  <a:cubicBezTo>
                    <a:pt x="717" y="724"/>
                    <a:pt x="686" y="538"/>
                    <a:pt x="608" y="368"/>
                  </a:cubicBezTo>
                  <a:cubicBezTo>
                    <a:pt x="562" y="259"/>
                    <a:pt x="453" y="42"/>
                    <a:pt x="314" y="11"/>
                  </a:cubicBezTo>
                  <a:cubicBezTo>
                    <a:pt x="292" y="3"/>
                    <a:pt x="272" y="0"/>
                    <a:pt x="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7"/>
            <p:cNvSpPr/>
            <p:nvPr/>
          </p:nvSpPr>
          <p:spPr>
            <a:xfrm>
              <a:off x="3584992" y="3453999"/>
              <a:ext cx="29222" cy="160053"/>
            </a:xfrm>
            <a:custGeom>
              <a:avLst/>
              <a:gdLst/>
              <a:ahLst/>
              <a:cxnLst/>
              <a:rect l="l" t="t" r="r" b="b"/>
              <a:pathLst>
                <a:path w="327" h="1791" extrusionOk="0">
                  <a:moveTo>
                    <a:pt x="183" y="124"/>
                  </a:moveTo>
                  <a:cubicBezTo>
                    <a:pt x="218" y="207"/>
                    <a:pt x="240" y="307"/>
                    <a:pt x="249" y="341"/>
                  </a:cubicBezTo>
                  <a:cubicBezTo>
                    <a:pt x="280" y="512"/>
                    <a:pt x="311" y="667"/>
                    <a:pt x="311" y="838"/>
                  </a:cubicBezTo>
                  <a:cubicBezTo>
                    <a:pt x="299" y="948"/>
                    <a:pt x="290" y="1053"/>
                    <a:pt x="278" y="1158"/>
                  </a:cubicBezTo>
                  <a:lnTo>
                    <a:pt x="278" y="1158"/>
                  </a:lnTo>
                  <a:cubicBezTo>
                    <a:pt x="288" y="1123"/>
                    <a:pt x="298" y="1089"/>
                    <a:pt x="311" y="1055"/>
                  </a:cubicBezTo>
                  <a:cubicBezTo>
                    <a:pt x="311" y="900"/>
                    <a:pt x="326" y="745"/>
                    <a:pt x="311" y="589"/>
                  </a:cubicBezTo>
                  <a:cubicBezTo>
                    <a:pt x="281" y="456"/>
                    <a:pt x="266" y="238"/>
                    <a:pt x="183" y="124"/>
                  </a:cubicBezTo>
                  <a:close/>
                  <a:moveTo>
                    <a:pt x="78" y="0"/>
                  </a:moveTo>
                  <a:cubicBezTo>
                    <a:pt x="16" y="0"/>
                    <a:pt x="1" y="124"/>
                    <a:pt x="1" y="155"/>
                  </a:cubicBezTo>
                  <a:cubicBezTo>
                    <a:pt x="1" y="326"/>
                    <a:pt x="16" y="481"/>
                    <a:pt x="47" y="636"/>
                  </a:cubicBezTo>
                  <a:cubicBezTo>
                    <a:pt x="109" y="977"/>
                    <a:pt x="156" y="1303"/>
                    <a:pt x="171" y="1629"/>
                  </a:cubicBezTo>
                  <a:lnTo>
                    <a:pt x="171" y="1691"/>
                  </a:lnTo>
                  <a:lnTo>
                    <a:pt x="171" y="1753"/>
                  </a:lnTo>
                  <a:lnTo>
                    <a:pt x="171" y="1768"/>
                  </a:lnTo>
                  <a:lnTo>
                    <a:pt x="171" y="1784"/>
                  </a:lnTo>
                  <a:cubicBezTo>
                    <a:pt x="171" y="1784"/>
                    <a:pt x="178" y="1791"/>
                    <a:pt x="183" y="1791"/>
                  </a:cubicBezTo>
                  <a:cubicBezTo>
                    <a:pt x="185" y="1791"/>
                    <a:pt x="187" y="1789"/>
                    <a:pt x="187" y="1784"/>
                  </a:cubicBezTo>
                  <a:lnTo>
                    <a:pt x="187" y="1753"/>
                  </a:lnTo>
                  <a:lnTo>
                    <a:pt x="187" y="1691"/>
                  </a:lnTo>
                  <a:cubicBezTo>
                    <a:pt x="235" y="1506"/>
                    <a:pt x="260" y="1333"/>
                    <a:pt x="278" y="1158"/>
                  </a:cubicBezTo>
                  <a:lnTo>
                    <a:pt x="278" y="1158"/>
                  </a:lnTo>
                  <a:cubicBezTo>
                    <a:pt x="242" y="1295"/>
                    <a:pt x="227" y="1433"/>
                    <a:pt x="202" y="1582"/>
                  </a:cubicBezTo>
                  <a:cubicBezTo>
                    <a:pt x="202" y="1380"/>
                    <a:pt x="187" y="1194"/>
                    <a:pt x="156" y="993"/>
                  </a:cubicBezTo>
                  <a:cubicBezTo>
                    <a:pt x="125" y="838"/>
                    <a:pt x="94" y="682"/>
                    <a:pt x="78" y="527"/>
                  </a:cubicBezTo>
                  <a:cubicBezTo>
                    <a:pt x="47" y="450"/>
                    <a:pt x="32" y="357"/>
                    <a:pt x="32" y="264"/>
                  </a:cubicBezTo>
                  <a:cubicBezTo>
                    <a:pt x="32" y="216"/>
                    <a:pt x="32" y="58"/>
                    <a:pt x="95" y="58"/>
                  </a:cubicBezTo>
                  <a:cubicBezTo>
                    <a:pt x="114" y="58"/>
                    <a:pt x="139" y="73"/>
                    <a:pt x="171" y="109"/>
                  </a:cubicBezTo>
                  <a:cubicBezTo>
                    <a:pt x="175" y="114"/>
                    <a:pt x="179" y="119"/>
                    <a:pt x="183" y="124"/>
                  </a:cubicBezTo>
                  <a:lnTo>
                    <a:pt x="183" y="124"/>
                  </a:lnTo>
                  <a:cubicBezTo>
                    <a:pt x="155" y="56"/>
                    <a:pt x="120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7"/>
            <p:cNvSpPr/>
            <p:nvPr/>
          </p:nvSpPr>
          <p:spPr>
            <a:xfrm>
              <a:off x="3489371" y="3602523"/>
              <a:ext cx="131724" cy="99642"/>
            </a:xfrm>
            <a:custGeom>
              <a:avLst/>
              <a:gdLst/>
              <a:ahLst/>
              <a:cxnLst/>
              <a:rect l="l" t="t" r="r" b="b"/>
              <a:pathLst>
                <a:path w="1474" h="1115" extrusionOk="0">
                  <a:moveTo>
                    <a:pt x="209" y="0"/>
                  </a:moveTo>
                  <a:cubicBezTo>
                    <a:pt x="148" y="0"/>
                    <a:pt x="100" y="34"/>
                    <a:pt x="78" y="122"/>
                  </a:cubicBezTo>
                  <a:cubicBezTo>
                    <a:pt x="0" y="401"/>
                    <a:pt x="218" y="727"/>
                    <a:pt x="404" y="882"/>
                  </a:cubicBezTo>
                  <a:cubicBezTo>
                    <a:pt x="683" y="1114"/>
                    <a:pt x="1117" y="1083"/>
                    <a:pt x="1474" y="1099"/>
                  </a:cubicBezTo>
                  <a:cubicBezTo>
                    <a:pt x="1226" y="789"/>
                    <a:pt x="946" y="540"/>
                    <a:pt x="683" y="277"/>
                  </a:cubicBezTo>
                  <a:cubicBezTo>
                    <a:pt x="594" y="210"/>
                    <a:pt x="362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7"/>
            <p:cNvSpPr/>
            <p:nvPr/>
          </p:nvSpPr>
          <p:spPr>
            <a:xfrm>
              <a:off x="3511534" y="3630763"/>
              <a:ext cx="109561" cy="68632"/>
            </a:xfrm>
            <a:custGeom>
              <a:avLst/>
              <a:gdLst/>
              <a:ahLst/>
              <a:cxnLst/>
              <a:rect l="l" t="t" r="r" b="b"/>
              <a:pathLst>
                <a:path w="1226" h="768" extrusionOk="0">
                  <a:moveTo>
                    <a:pt x="163" y="24"/>
                  </a:moveTo>
                  <a:cubicBezTo>
                    <a:pt x="292" y="86"/>
                    <a:pt x="485" y="249"/>
                    <a:pt x="528" y="271"/>
                  </a:cubicBezTo>
                  <a:cubicBezTo>
                    <a:pt x="575" y="304"/>
                    <a:pt x="621" y="338"/>
                    <a:pt x="666" y="371"/>
                  </a:cubicBezTo>
                  <a:lnTo>
                    <a:pt x="666" y="371"/>
                  </a:lnTo>
                  <a:cubicBezTo>
                    <a:pt x="593" y="311"/>
                    <a:pt x="527" y="257"/>
                    <a:pt x="450" y="193"/>
                  </a:cubicBezTo>
                  <a:cubicBezTo>
                    <a:pt x="404" y="162"/>
                    <a:pt x="342" y="116"/>
                    <a:pt x="295" y="85"/>
                  </a:cubicBezTo>
                  <a:cubicBezTo>
                    <a:pt x="249" y="54"/>
                    <a:pt x="233" y="54"/>
                    <a:pt x="218" y="38"/>
                  </a:cubicBezTo>
                  <a:cubicBezTo>
                    <a:pt x="196" y="33"/>
                    <a:pt x="178" y="27"/>
                    <a:pt x="163" y="24"/>
                  </a:cubicBezTo>
                  <a:close/>
                  <a:moveTo>
                    <a:pt x="666" y="371"/>
                  </a:moveTo>
                  <a:lnTo>
                    <a:pt x="666" y="371"/>
                  </a:lnTo>
                  <a:cubicBezTo>
                    <a:pt x="682" y="384"/>
                    <a:pt x="698" y="397"/>
                    <a:pt x="714" y="411"/>
                  </a:cubicBezTo>
                  <a:cubicBezTo>
                    <a:pt x="811" y="488"/>
                    <a:pt x="908" y="554"/>
                    <a:pt x="1005" y="615"/>
                  </a:cubicBezTo>
                  <a:lnTo>
                    <a:pt x="1005" y="615"/>
                  </a:lnTo>
                  <a:cubicBezTo>
                    <a:pt x="891" y="536"/>
                    <a:pt x="780" y="454"/>
                    <a:pt x="666" y="371"/>
                  </a:cubicBezTo>
                  <a:close/>
                  <a:moveTo>
                    <a:pt x="85" y="1"/>
                  </a:moveTo>
                  <a:cubicBezTo>
                    <a:pt x="67" y="1"/>
                    <a:pt x="54" y="7"/>
                    <a:pt x="47" y="23"/>
                  </a:cubicBezTo>
                  <a:cubicBezTo>
                    <a:pt x="1" y="100"/>
                    <a:pt x="140" y="240"/>
                    <a:pt x="171" y="302"/>
                  </a:cubicBezTo>
                  <a:cubicBezTo>
                    <a:pt x="249" y="395"/>
                    <a:pt x="326" y="442"/>
                    <a:pt x="435" y="535"/>
                  </a:cubicBezTo>
                  <a:cubicBezTo>
                    <a:pt x="636" y="659"/>
                    <a:pt x="916" y="705"/>
                    <a:pt x="1164" y="767"/>
                  </a:cubicBezTo>
                  <a:lnTo>
                    <a:pt x="1226" y="767"/>
                  </a:lnTo>
                  <a:lnTo>
                    <a:pt x="1164" y="721"/>
                  </a:lnTo>
                  <a:cubicBezTo>
                    <a:pt x="1163" y="720"/>
                    <a:pt x="1162" y="720"/>
                    <a:pt x="1161" y="719"/>
                  </a:cubicBezTo>
                  <a:lnTo>
                    <a:pt x="1161" y="719"/>
                  </a:lnTo>
                  <a:cubicBezTo>
                    <a:pt x="1167" y="720"/>
                    <a:pt x="1173" y="720"/>
                    <a:pt x="1179" y="721"/>
                  </a:cubicBezTo>
                  <a:cubicBezTo>
                    <a:pt x="1121" y="686"/>
                    <a:pt x="1063" y="651"/>
                    <a:pt x="1005" y="615"/>
                  </a:cubicBezTo>
                  <a:lnTo>
                    <a:pt x="1005" y="615"/>
                  </a:lnTo>
                  <a:cubicBezTo>
                    <a:pt x="1057" y="650"/>
                    <a:pt x="1109" y="685"/>
                    <a:pt x="1161" y="719"/>
                  </a:cubicBezTo>
                  <a:lnTo>
                    <a:pt x="1161" y="719"/>
                  </a:lnTo>
                  <a:cubicBezTo>
                    <a:pt x="966" y="702"/>
                    <a:pt x="771" y="641"/>
                    <a:pt x="590" y="566"/>
                  </a:cubicBezTo>
                  <a:cubicBezTo>
                    <a:pt x="481" y="519"/>
                    <a:pt x="388" y="442"/>
                    <a:pt x="295" y="380"/>
                  </a:cubicBezTo>
                  <a:cubicBezTo>
                    <a:pt x="233" y="317"/>
                    <a:pt x="47" y="116"/>
                    <a:pt x="94" y="38"/>
                  </a:cubicBezTo>
                  <a:cubicBezTo>
                    <a:pt x="107" y="25"/>
                    <a:pt x="120" y="20"/>
                    <a:pt x="135" y="20"/>
                  </a:cubicBezTo>
                  <a:cubicBezTo>
                    <a:pt x="144" y="20"/>
                    <a:pt x="153" y="22"/>
                    <a:pt x="163" y="24"/>
                  </a:cubicBezTo>
                  <a:lnTo>
                    <a:pt x="163" y="24"/>
                  </a:lnTo>
                  <a:cubicBezTo>
                    <a:pt x="132" y="10"/>
                    <a:pt x="105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7"/>
            <p:cNvSpPr/>
            <p:nvPr/>
          </p:nvSpPr>
          <p:spPr>
            <a:xfrm>
              <a:off x="3622436" y="3540236"/>
              <a:ext cx="56926" cy="186862"/>
            </a:xfrm>
            <a:custGeom>
              <a:avLst/>
              <a:gdLst/>
              <a:ahLst/>
              <a:cxnLst/>
              <a:rect l="l" t="t" r="r" b="b"/>
              <a:pathLst>
                <a:path w="637" h="2091" extrusionOk="0">
                  <a:moveTo>
                    <a:pt x="438" y="0"/>
                  </a:moveTo>
                  <a:cubicBezTo>
                    <a:pt x="268" y="0"/>
                    <a:pt x="200" y="579"/>
                    <a:pt x="171" y="679"/>
                  </a:cubicBezTo>
                  <a:cubicBezTo>
                    <a:pt x="140" y="1144"/>
                    <a:pt x="78" y="1594"/>
                    <a:pt x="16" y="2044"/>
                  </a:cubicBezTo>
                  <a:lnTo>
                    <a:pt x="0" y="2059"/>
                  </a:lnTo>
                  <a:lnTo>
                    <a:pt x="0" y="2090"/>
                  </a:lnTo>
                  <a:lnTo>
                    <a:pt x="16" y="2090"/>
                  </a:lnTo>
                  <a:cubicBezTo>
                    <a:pt x="295" y="1811"/>
                    <a:pt x="512" y="1486"/>
                    <a:pt x="590" y="1098"/>
                  </a:cubicBezTo>
                  <a:cubicBezTo>
                    <a:pt x="621" y="896"/>
                    <a:pt x="636" y="710"/>
                    <a:pt x="636" y="477"/>
                  </a:cubicBezTo>
                  <a:cubicBezTo>
                    <a:pt x="621" y="353"/>
                    <a:pt x="621" y="59"/>
                    <a:pt x="481" y="12"/>
                  </a:cubicBezTo>
                  <a:cubicBezTo>
                    <a:pt x="466" y="4"/>
                    <a:pt x="452" y="0"/>
                    <a:pt x="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7"/>
            <p:cNvSpPr/>
            <p:nvPr/>
          </p:nvSpPr>
          <p:spPr>
            <a:xfrm>
              <a:off x="3621006" y="3578305"/>
              <a:ext cx="44504" cy="148793"/>
            </a:xfrm>
            <a:custGeom>
              <a:avLst/>
              <a:gdLst/>
              <a:ahLst/>
              <a:cxnLst/>
              <a:rect l="l" t="t" r="r" b="b"/>
              <a:pathLst>
                <a:path w="498" h="1665" extrusionOk="0">
                  <a:moveTo>
                    <a:pt x="426" y="1"/>
                  </a:moveTo>
                  <a:cubicBezTo>
                    <a:pt x="420" y="1"/>
                    <a:pt x="412" y="2"/>
                    <a:pt x="404" y="5"/>
                  </a:cubicBezTo>
                  <a:cubicBezTo>
                    <a:pt x="327" y="67"/>
                    <a:pt x="295" y="377"/>
                    <a:pt x="264" y="470"/>
                  </a:cubicBezTo>
                  <a:cubicBezTo>
                    <a:pt x="218" y="842"/>
                    <a:pt x="140" y="1199"/>
                    <a:pt x="32" y="1540"/>
                  </a:cubicBezTo>
                  <a:lnTo>
                    <a:pt x="16" y="1633"/>
                  </a:lnTo>
                  <a:lnTo>
                    <a:pt x="1" y="1664"/>
                  </a:lnTo>
                  <a:lnTo>
                    <a:pt x="16" y="1664"/>
                  </a:lnTo>
                  <a:lnTo>
                    <a:pt x="32" y="1618"/>
                  </a:lnTo>
                  <a:cubicBezTo>
                    <a:pt x="47" y="1596"/>
                    <a:pt x="62" y="1574"/>
                    <a:pt x="76" y="1552"/>
                  </a:cubicBezTo>
                  <a:lnTo>
                    <a:pt x="76" y="1552"/>
                  </a:lnTo>
                  <a:cubicBezTo>
                    <a:pt x="72" y="1569"/>
                    <a:pt x="67" y="1586"/>
                    <a:pt x="63" y="1602"/>
                  </a:cubicBezTo>
                  <a:cubicBezTo>
                    <a:pt x="167" y="1449"/>
                    <a:pt x="255" y="1280"/>
                    <a:pt x="322" y="1102"/>
                  </a:cubicBezTo>
                  <a:lnTo>
                    <a:pt x="322" y="1102"/>
                  </a:lnTo>
                  <a:cubicBezTo>
                    <a:pt x="251" y="1262"/>
                    <a:pt x="171" y="1408"/>
                    <a:pt x="76" y="1552"/>
                  </a:cubicBezTo>
                  <a:lnTo>
                    <a:pt x="76" y="1552"/>
                  </a:lnTo>
                  <a:cubicBezTo>
                    <a:pt x="149" y="1278"/>
                    <a:pt x="220" y="1027"/>
                    <a:pt x="249" y="749"/>
                  </a:cubicBezTo>
                  <a:cubicBezTo>
                    <a:pt x="264" y="610"/>
                    <a:pt x="295" y="455"/>
                    <a:pt x="327" y="315"/>
                  </a:cubicBezTo>
                  <a:cubicBezTo>
                    <a:pt x="342" y="269"/>
                    <a:pt x="373" y="82"/>
                    <a:pt x="420" y="67"/>
                  </a:cubicBezTo>
                  <a:cubicBezTo>
                    <a:pt x="426" y="65"/>
                    <a:pt x="432" y="65"/>
                    <a:pt x="438" y="65"/>
                  </a:cubicBezTo>
                  <a:cubicBezTo>
                    <a:pt x="482" y="65"/>
                    <a:pt x="482" y="117"/>
                    <a:pt x="482" y="145"/>
                  </a:cubicBezTo>
                  <a:lnTo>
                    <a:pt x="482" y="238"/>
                  </a:lnTo>
                  <a:cubicBezTo>
                    <a:pt x="482" y="537"/>
                    <a:pt x="425" y="831"/>
                    <a:pt x="322" y="1102"/>
                  </a:cubicBezTo>
                  <a:lnTo>
                    <a:pt x="322" y="1102"/>
                  </a:lnTo>
                  <a:cubicBezTo>
                    <a:pt x="340" y="1063"/>
                    <a:pt x="357" y="1023"/>
                    <a:pt x="373" y="982"/>
                  </a:cubicBezTo>
                  <a:cubicBezTo>
                    <a:pt x="404" y="842"/>
                    <a:pt x="451" y="687"/>
                    <a:pt x="466" y="532"/>
                  </a:cubicBezTo>
                  <a:cubicBezTo>
                    <a:pt x="497" y="393"/>
                    <a:pt x="497" y="222"/>
                    <a:pt x="482" y="67"/>
                  </a:cubicBezTo>
                  <a:cubicBezTo>
                    <a:pt x="469" y="29"/>
                    <a:pt x="456" y="1"/>
                    <a:pt x="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7"/>
            <p:cNvSpPr/>
            <p:nvPr/>
          </p:nvSpPr>
          <p:spPr>
            <a:xfrm>
              <a:off x="3461668" y="3398503"/>
              <a:ext cx="167738" cy="415905"/>
            </a:xfrm>
            <a:custGeom>
              <a:avLst/>
              <a:gdLst/>
              <a:ahLst/>
              <a:cxnLst/>
              <a:rect l="l" t="t" r="r" b="b"/>
              <a:pathLst>
                <a:path w="1877" h="4654" extrusionOk="0"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cubicBezTo>
                    <a:pt x="233" y="357"/>
                    <a:pt x="419" y="683"/>
                    <a:pt x="636" y="1009"/>
                  </a:cubicBezTo>
                  <a:cubicBezTo>
                    <a:pt x="652" y="1009"/>
                    <a:pt x="652" y="1024"/>
                    <a:pt x="652" y="1024"/>
                  </a:cubicBezTo>
                  <a:lnTo>
                    <a:pt x="652" y="1055"/>
                  </a:lnTo>
                  <a:lnTo>
                    <a:pt x="791" y="1288"/>
                  </a:lnTo>
                  <a:cubicBezTo>
                    <a:pt x="962" y="1552"/>
                    <a:pt x="1132" y="1800"/>
                    <a:pt x="1287" y="2079"/>
                  </a:cubicBezTo>
                  <a:cubicBezTo>
                    <a:pt x="1319" y="2079"/>
                    <a:pt x="1319" y="2094"/>
                    <a:pt x="1319" y="2094"/>
                  </a:cubicBezTo>
                  <a:lnTo>
                    <a:pt x="1334" y="2110"/>
                  </a:lnTo>
                  <a:cubicBezTo>
                    <a:pt x="1350" y="2110"/>
                    <a:pt x="1350" y="2141"/>
                    <a:pt x="1350" y="2141"/>
                  </a:cubicBezTo>
                  <a:cubicBezTo>
                    <a:pt x="1396" y="2234"/>
                    <a:pt x="1443" y="2312"/>
                    <a:pt x="1489" y="2405"/>
                  </a:cubicBezTo>
                  <a:cubicBezTo>
                    <a:pt x="1629" y="2684"/>
                    <a:pt x="1675" y="2994"/>
                    <a:pt x="1722" y="3273"/>
                  </a:cubicBezTo>
                  <a:lnTo>
                    <a:pt x="1722" y="3320"/>
                  </a:lnTo>
                  <a:lnTo>
                    <a:pt x="1722" y="3366"/>
                  </a:lnTo>
                  <a:lnTo>
                    <a:pt x="1722" y="3382"/>
                  </a:lnTo>
                  <a:cubicBezTo>
                    <a:pt x="1737" y="3521"/>
                    <a:pt x="1768" y="3645"/>
                    <a:pt x="1768" y="3785"/>
                  </a:cubicBezTo>
                  <a:cubicBezTo>
                    <a:pt x="1784" y="4018"/>
                    <a:pt x="1799" y="4250"/>
                    <a:pt x="1799" y="4483"/>
                  </a:cubicBezTo>
                  <a:lnTo>
                    <a:pt x="1799" y="4654"/>
                  </a:lnTo>
                  <a:lnTo>
                    <a:pt x="1877" y="4654"/>
                  </a:lnTo>
                  <a:cubicBezTo>
                    <a:pt x="1861" y="4576"/>
                    <a:pt x="1861" y="4498"/>
                    <a:pt x="1799" y="4390"/>
                  </a:cubicBezTo>
                  <a:cubicBezTo>
                    <a:pt x="1799" y="4157"/>
                    <a:pt x="1799" y="3925"/>
                    <a:pt x="1784" y="3692"/>
                  </a:cubicBezTo>
                  <a:lnTo>
                    <a:pt x="1784" y="3630"/>
                  </a:lnTo>
                  <a:lnTo>
                    <a:pt x="1784" y="3614"/>
                  </a:lnTo>
                  <a:lnTo>
                    <a:pt x="1784" y="3583"/>
                  </a:lnTo>
                  <a:lnTo>
                    <a:pt x="1784" y="3568"/>
                  </a:lnTo>
                  <a:lnTo>
                    <a:pt x="1784" y="3537"/>
                  </a:lnTo>
                  <a:lnTo>
                    <a:pt x="1784" y="3459"/>
                  </a:lnTo>
                  <a:cubicBezTo>
                    <a:pt x="1753" y="3087"/>
                    <a:pt x="1675" y="2730"/>
                    <a:pt x="1551" y="2405"/>
                  </a:cubicBezTo>
                  <a:cubicBezTo>
                    <a:pt x="1551" y="2389"/>
                    <a:pt x="1520" y="2374"/>
                    <a:pt x="1520" y="2343"/>
                  </a:cubicBezTo>
                  <a:cubicBezTo>
                    <a:pt x="1520" y="2327"/>
                    <a:pt x="1520" y="2312"/>
                    <a:pt x="1505" y="2296"/>
                  </a:cubicBezTo>
                  <a:cubicBezTo>
                    <a:pt x="1489" y="2265"/>
                    <a:pt x="1489" y="2234"/>
                    <a:pt x="1474" y="2219"/>
                  </a:cubicBezTo>
                  <a:cubicBezTo>
                    <a:pt x="1287" y="1862"/>
                    <a:pt x="1101" y="1536"/>
                    <a:pt x="869" y="1226"/>
                  </a:cubicBezTo>
                  <a:cubicBezTo>
                    <a:pt x="791" y="1133"/>
                    <a:pt x="714" y="1009"/>
                    <a:pt x="636" y="900"/>
                  </a:cubicBezTo>
                  <a:lnTo>
                    <a:pt x="512" y="714"/>
                  </a:lnTo>
                  <a:lnTo>
                    <a:pt x="465" y="637"/>
                  </a:lnTo>
                  <a:cubicBezTo>
                    <a:pt x="310" y="435"/>
                    <a:pt x="171" y="218"/>
                    <a:pt x="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7"/>
            <p:cNvSpPr/>
            <p:nvPr/>
          </p:nvSpPr>
          <p:spPr>
            <a:xfrm>
              <a:off x="3414484" y="3336126"/>
              <a:ext cx="112421" cy="164253"/>
            </a:xfrm>
            <a:custGeom>
              <a:avLst/>
              <a:gdLst/>
              <a:ahLst/>
              <a:cxnLst/>
              <a:rect l="l" t="t" r="r" b="b"/>
              <a:pathLst>
                <a:path w="1258" h="1838" extrusionOk="0">
                  <a:moveTo>
                    <a:pt x="460" y="0"/>
                  </a:moveTo>
                  <a:cubicBezTo>
                    <a:pt x="385" y="0"/>
                    <a:pt x="308" y="28"/>
                    <a:pt x="249" y="78"/>
                  </a:cubicBezTo>
                  <a:cubicBezTo>
                    <a:pt x="1" y="342"/>
                    <a:pt x="234" y="838"/>
                    <a:pt x="404" y="1086"/>
                  </a:cubicBezTo>
                  <a:cubicBezTo>
                    <a:pt x="637" y="1366"/>
                    <a:pt x="947" y="1583"/>
                    <a:pt x="1226" y="1784"/>
                  </a:cubicBezTo>
                  <a:cubicBezTo>
                    <a:pt x="1226" y="1800"/>
                    <a:pt x="1242" y="1800"/>
                    <a:pt x="1242" y="1831"/>
                  </a:cubicBezTo>
                  <a:cubicBezTo>
                    <a:pt x="1242" y="1836"/>
                    <a:pt x="1243" y="1838"/>
                    <a:pt x="1246" y="1838"/>
                  </a:cubicBezTo>
                  <a:cubicBezTo>
                    <a:pt x="1250" y="1838"/>
                    <a:pt x="1257" y="1831"/>
                    <a:pt x="1257" y="1831"/>
                  </a:cubicBezTo>
                  <a:lnTo>
                    <a:pt x="1242" y="1784"/>
                  </a:lnTo>
                  <a:cubicBezTo>
                    <a:pt x="1087" y="1366"/>
                    <a:pt x="1009" y="931"/>
                    <a:pt x="900" y="513"/>
                  </a:cubicBezTo>
                  <a:cubicBezTo>
                    <a:pt x="854" y="357"/>
                    <a:pt x="776" y="156"/>
                    <a:pt x="637" y="63"/>
                  </a:cubicBezTo>
                  <a:cubicBezTo>
                    <a:pt x="587" y="20"/>
                    <a:pt x="524" y="0"/>
                    <a:pt x="4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7"/>
            <p:cNvSpPr/>
            <p:nvPr/>
          </p:nvSpPr>
          <p:spPr>
            <a:xfrm>
              <a:off x="3455949" y="3367404"/>
              <a:ext cx="70956" cy="128239"/>
            </a:xfrm>
            <a:custGeom>
              <a:avLst/>
              <a:gdLst/>
              <a:ahLst/>
              <a:cxnLst/>
              <a:rect l="l" t="t" r="r" b="b"/>
              <a:pathLst>
                <a:path w="794" h="1435" extrusionOk="0">
                  <a:moveTo>
                    <a:pt x="2" y="250"/>
                  </a:moveTo>
                  <a:lnTo>
                    <a:pt x="2" y="250"/>
                  </a:lnTo>
                  <a:cubicBezTo>
                    <a:pt x="2" y="252"/>
                    <a:pt x="2" y="254"/>
                    <a:pt x="2" y="256"/>
                  </a:cubicBezTo>
                  <a:lnTo>
                    <a:pt x="2" y="395"/>
                  </a:lnTo>
                  <a:cubicBezTo>
                    <a:pt x="18" y="426"/>
                    <a:pt x="18" y="488"/>
                    <a:pt x="49" y="550"/>
                  </a:cubicBezTo>
                  <a:cubicBezTo>
                    <a:pt x="79" y="657"/>
                    <a:pt x="140" y="779"/>
                    <a:pt x="215" y="871"/>
                  </a:cubicBezTo>
                  <a:lnTo>
                    <a:pt x="215" y="871"/>
                  </a:lnTo>
                  <a:cubicBezTo>
                    <a:pt x="195" y="842"/>
                    <a:pt x="176" y="813"/>
                    <a:pt x="157" y="783"/>
                  </a:cubicBezTo>
                  <a:cubicBezTo>
                    <a:pt x="80" y="643"/>
                    <a:pt x="49" y="504"/>
                    <a:pt x="18" y="349"/>
                  </a:cubicBezTo>
                  <a:cubicBezTo>
                    <a:pt x="8" y="315"/>
                    <a:pt x="3" y="282"/>
                    <a:pt x="2" y="250"/>
                  </a:cubicBezTo>
                  <a:close/>
                  <a:moveTo>
                    <a:pt x="215" y="871"/>
                  </a:moveTo>
                  <a:lnTo>
                    <a:pt x="215" y="871"/>
                  </a:lnTo>
                  <a:cubicBezTo>
                    <a:pt x="305" y="1001"/>
                    <a:pt x="409" y="1121"/>
                    <a:pt x="526" y="1225"/>
                  </a:cubicBezTo>
                  <a:lnTo>
                    <a:pt x="526" y="1225"/>
                  </a:lnTo>
                  <a:cubicBezTo>
                    <a:pt x="413" y="1117"/>
                    <a:pt x="310" y="997"/>
                    <a:pt x="219" y="876"/>
                  </a:cubicBezTo>
                  <a:cubicBezTo>
                    <a:pt x="218" y="874"/>
                    <a:pt x="217" y="873"/>
                    <a:pt x="215" y="871"/>
                  </a:cubicBezTo>
                  <a:close/>
                  <a:moveTo>
                    <a:pt x="134" y="0"/>
                  </a:moveTo>
                  <a:cubicBezTo>
                    <a:pt x="112" y="0"/>
                    <a:pt x="89" y="12"/>
                    <a:pt x="64" y="38"/>
                  </a:cubicBezTo>
                  <a:cubicBezTo>
                    <a:pt x="22" y="113"/>
                    <a:pt x="1" y="180"/>
                    <a:pt x="2" y="250"/>
                  </a:cubicBezTo>
                  <a:lnTo>
                    <a:pt x="2" y="250"/>
                  </a:lnTo>
                  <a:cubicBezTo>
                    <a:pt x="4" y="158"/>
                    <a:pt x="50" y="54"/>
                    <a:pt x="95" y="54"/>
                  </a:cubicBezTo>
                  <a:cubicBezTo>
                    <a:pt x="103" y="52"/>
                    <a:pt x="110" y="51"/>
                    <a:pt x="117" y="51"/>
                  </a:cubicBezTo>
                  <a:cubicBezTo>
                    <a:pt x="165" y="51"/>
                    <a:pt x="194" y="97"/>
                    <a:pt x="235" y="178"/>
                  </a:cubicBezTo>
                  <a:cubicBezTo>
                    <a:pt x="250" y="194"/>
                    <a:pt x="250" y="240"/>
                    <a:pt x="281" y="256"/>
                  </a:cubicBezTo>
                  <a:cubicBezTo>
                    <a:pt x="312" y="333"/>
                    <a:pt x="328" y="395"/>
                    <a:pt x="359" y="473"/>
                  </a:cubicBezTo>
                  <a:lnTo>
                    <a:pt x="467" y="814"/>
                  </a:lnTo>
                  <a:cubicBezTo>
                    <a:pt x="483" y="892"/>
                    <a:pt x="529" y="969"/>
                    <a:pt x="561" y="1047"/>
                  </a:cubicBezTo>
                  <a:cubicBezTo>
                    <a:pt x="613" y="1164"/>
                    <a:pt x="665" y="1281"/>
                    <a:pt x="726" y="1380"/>
                  </a:cubicBezTo>
                  <a:lnTo>
                    <a:pt x="726" y="1380"/>
                  </a:lnTo>
                  <a:cubicBezTo>
                    <a:pt x="655" y="1333"/>
                    <a:pt x="589" y="1281"/>
                    <a:pt x="526" y="1225"/>
                  </a:cubicBezTo>
                  <a:lnTo>
                    <a:pt x="526" y="1225"/>
                  </a:lnTo>
                  <a:cubicBezTo>
                    <a:pt x="587" y="1284"/>
                    <a:pt x="650" y="1339"/>
                    <a:pt x="716" y="1388"/>
                  </a:cubicBezTo>
                  <a:lnTo>
                    <a:pt x="762" y="1434"/>
                  </a:lnTo>
                  <a:cubicBezTo>
                    <a:pt x="750" y="1417"/>
                    <a:pt x="738" y="1399"/>
                    <a:pt x="726" y="1380"/>
                  </a:cubicBezTo>
                  <a:lnTo>
                    <a:pt x="726" y="1380"/>
                  </a:lnTo>
                  <a:cubicBezTo>
                    <a:pt x="738" y="1388"/>
                    <a:pt x="750" y="1396"/>
                    <a:pt x="762" y="1403"/>
                  </a:cubicBezTo>
                  <a:lnTo>
                    <a:pt x="784" y="1414"/>
                  </a:lnTo>
                  <a:lnTo>
                    <a:pt x="784" y="1414"/>
                  </a:lnTo>
                  <a:cubicBezTo>
                    <a:pt x="739" y="1314"/>
                    <a:pt x="681" y="1225"/>
                    <a:pt x="623" y="1109"/>
                  </a:cubicBezTo>
                  <a:cubicBezTo>
                    <a:pt x="529" y="876"/>
                    <a:pt x="436" y="643"/>
                    <a:pt x="374" y="411"/>
                  </a:cubicBezTo>
                  <a:cubicBezTo>
                    <a:pt x="335" y="332"/>
                    <a:pt x="252" y="0"/>
                    <a:pt x="134" y="0"/>
                  </a:cubicBezTo>
                  <a:close/>
                  <a:moveTo>
                    <a:pt x="784" y="1414"/>
                  </a:moveTo>
                  <a:lnTo>
                    <a:pt x="784" y="1414"/>
                  </a:lnTo>
                  <a:cubicBezTo>
                    <a:pt x="787" y="1421"/>
                    <a:pt x="790" y="1428"/>
                    <a:pt x="793" y="1434"/>
                  </a:cubicBezTo>
                  <a:lnTo>
                    <a:pt x="793" y="1419"/>
                  </a:lnTo>
                  <a:lnTo>
                    <a:pt x="784" y="141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7"/>
            <p:cNvSpPr/>
            <p:nvPr/>
          </p:nvSpPr>
          <p:spPr>
            <a:xfrm>
              <a:off x="1759623" y="3411103"/>
              <a:ext cx="54155" cy="225915"/>
            </a:xfrm>
            <a:custGeom>
              <a:avLst/>
              <a:gdLst/>
              <a:ahLst/>
              <a:cxnLst/>
              <a:rect l="l" t="t" r="r" b="b"/>
              <a:pathLst>
                <a:path w="606" h="2528" extrusionOk="0">
                  <a:moveTo>
                    <a:pt x="398" y="0"/>
                  </a:moveTo>
                  <a:cubicBezTo>
                    <a:pt x="372" y="0"/>
                    <a:pt x="343" y="13"/>
                    <a:pt x="311" y="46"/>
                  </a:cubicBezTo>
                  <a:cubicBezTo>
                    <a:pt x="202" y="201"/>
                    <a:pt x="125" y="449"/>
                    <a:pt x="78" y="620"/>
                  </a:cubicBezTo>
                  <a:cubicBezTo>
                    <a:pt x="31" y="852"/>
                    <a:pt x="0" y="1069"/>
                    <a:pt x="0" y="1302"/>
                  </a:cubicBezTo>
                  <a:cubicBezTo>
                    <a:pt x="0" y="1550"/>
                    <a:pt x="47" y="1798"/>
                    <a:pt x="125" y="2031"/>
                  </a:cubicBezTo>
                  <a:lnTo>
                    <a:pt x="233" y="2388"/>
                  </a:lnTo>
                  <a:lnTo>
                    <a:pt x="295" y="2496"/>
                  </a:lnTo>
                  <a:lnTo>
                    <a:pt x="295" y="2527"/>
                  </a:lnTo>
                  <a:lnTo>
                    <a:pt x="311" y="2527"/>
                  </a:lnTo>
                  <a:lnTo>
                    <a:pt x="311" y="2496"/>
                  </a:lnTo>
                  <a:cubicBezTo>
                    <a:pt x="295" y="2372"/>
                    <a:pt x="311" y="2217"/>
                    <a:pt x="357" y="2062"/>
                  </a:cubicBezTo>
                  <a:cubicBezTo>
                    <a:pt x="373" y="1922"/>
                    <a:pt x="419" y="1783"/>
                    <a:pt x="435" y="1643"/>
                  </a:cubicBezTo>
                  <a:cubicBezTo>
                    <a:pt x="466" y="1411"/>
                    <a:pt x="512" y="1178"/>
                    <a:pt x="543" y="930"/>
                  </a:cubicBezTo>
                  <a:cubicBezTo>
                    <a:pt x="574" y="697"/>
                    <a:pt x="605" y="449"/>
                    <a:pt x="559" y="216"/>
                  </a:cubicBezTo>
                  <a:cubicBezTo>
                    <a:pt x="535" y="145"/>
                    <a:pt x="484" y="0"/>
                    <a:pt x="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7"/>
            <p:cNvSpPr/>
            <p:nvPr/>
          </p:nvSpPr>
          <p:spPr>
            <a:xfrm>
              <a:off x="1766504" y="3447028"/>
              <a:ext cx="33423" cy="191330"/>
            </a:xfrm>
            <a:custGeom>
              <a:avLst/>
              <a:gdLst/>
              <a:ahLst/>
              <a:cxnLst/>
              <a:rect l="l" t="t" r="r" b="b"/>
              <a:pathLst>
                <a:path w="374" h="2141" extrusionOk="0">
                  <a:moveTo>
                    <a:pt x="1" y="1046"/>
                  </a:moveTo>
                  <a:cubicBezTo>
                    <a:pt x="1" y="1076"/>
                    <a:pt x="1" y="1104"/>
                    <a:pt x="1" y="1133"/>
                  </a:cubicBezTo>
                  <a:cubicBezTo>
                    <a:pt x="2" y="1146"/>
                    <a:pt x="4" y="1159"/>
                    <a:pt x="5" y="1172"/>
                  </a:cubicBezTo>
                  <a:lnTo>
                    <a:pt x="5" y="1172"/>
                  </a:lnTo>
                  <a:cubicBezTo>
                    <a:pt x="3" y="1131"/>
                    <a:pt x="2" y="1089"/>
                    <a:pt x="1" y="1046"/>
                  </a:cubicBezTo>
                  <a:close/>
                  <a:moveTo>
                    <a:pt x="5" y="1172"/>
                  </a:moveTo>
                  <a:cubicBezTo>
                    <a:pt x="21" y="1485"/>
                    <a:pt x="81" y="1786"/>
                    <a:pt x="187" y="2063"/>
                  </a:cubicBezTo>
                  <a:cubicBezTo>
                    <a:pt x="83" y="1766"/>
                    <a:pt x="36" y="1469"/>
                    <a:pt x="5" y="1172"/>
                  </a:cubicBezTo>
                  <a:close/>
                  <a:moveTo>
                    <a:pt x="265" y="1"/>
                  </a:moveTo>
                  <a:cubicBezTo>
                    <a:pt x="156" y="1"/>
                    <a:pt x="110" y="295"/>
                    <a:pt x="79" y="419"/>
                  </a:cubicBezTo>
                  <a:cubicBezTo>
                    <a:pt x="32" y="605"/>
                    <a:pt x="1" y="807"/>
                    <a:pt x="1" y="1009"/>
                  </a:cubicBezTo>
                  <a:cubicBezTo>
                    <a:pt x="1" y="1021"/>
                    <a:pt x="1" y="1034"/>
                    <a:pt x="1" y="1046"/>
                  </a:cubicBezTo>
                  <a:lnTo>
                    <a:pt x="1" y="1046"/>
                  </a:lnTo>
                  <a:cubicBezTo>
                    <a:pt x="2" y="901"/>
                    <a:pt x="9" y="748"/>
                    <a:pt x="48" y="605"/>
                  </a:cubicBezTo>
                  <a:cubicBezTo>
                    <a:pt x="63" y="512"/>
                    <a:pt x="79" y="419"/>
                    <a:pt x="125" y="342"/>
                  </a:cubicBezTo>
                  <a:cubicBezTo>
                    <a:pt x="141" y="295"/>
                    <a:pt x="203" y="63"/>
                    <a:pt x="265" y="63"/>
                  </a:cubicBezTo>
                  <a:cubicBezTo>
                    <a:pt x="296" y="63"/>
                    <a:pt x="296" y="295"/>
                    <a:pt x="296" y="295"/>
                  </a:cubicBezTo>
                  <a:lnTo>
                    <a:pt x="296" y="435"/>
                  </a:lnTo>
                  <a:cubicBezTo>
                    <a:pt x="296" y="528"/>
                    <a:pt x="296" y="605"/>
                    <a:pt x="280" y="698"/>
                  </a:cubicBezTo>
                  <a:lnTo>
                    <a:pt x="218" y="1288"/>
                  </a:lnTo>
                  <a:cubicBezTo>
                    <a:pt x="187" y="1505"/>
                    <a:pt x="156" y="1753"/>
                    <a:pt x="187" y="2017"/>
                  </a:cubicBezTo>
                  <a:cubicBezTo>
                    <a:pt x="187" y="2040"/>
                    <a:pt x="191" y="2059"/>
                    <a:pt x="195" y="2079"/>
                  </a:cubicBezTo>
                  <a:cubicBezTo>
                    <a:pt x="191" y="2075"/>
                    <a:pt x="187" y="2071"/>
                    <a:pt x="187" y="2063"/>
                  </a:cubicBezTo>
                  <a:lnTo>
                    <a:pt x="187" y="2063"/>
                  </a:lnTo>
                  <a:cubicBezTo>
                    <a:pt x="187" y="2079"/>
                    <a:pt x="187" y="2110"/>
                    <a:pt x="203" y="2141"/>
                  </a:cubicBezTo>
                  <a:cubicBezTo>
                    <a:pt x="203" y="2118"/>
                    <a:pt x="199" y="2098"/>
                    <a:pt x="195" y="2079"/>
                  </a:cubicBezTo>
                  <a:lnTo>
                    <a:pt x="195" y="2079"/>
                  </a:lnTo>
                  <a:cubicBezTo>
                    <a:pt x="199" y="2083"/>
                    <a:pt x="203" y="2087"/>
                    <a:pt x="203" y="2094"/>
                  </a:cubicBezTo>
                  <a:lnTo>
                    <a:pt x="203" y="2125"/>
                  </a:lnTo>
                  <a:lnTo>
                    <a:pt x="218" y="2141"/>
                  </a:lnTo>
                  <a:cubicBezTo>
                    <a:pt x="218" y="2094"/>
                    <a:pt x="203" y="2079"/>
                    <a:pt x="203" y="2048"/>
                  </a:cubicBezTo>
                  <a:lnTo>
                    <a:pt x="203" y="1970"/>
                  </a:lnTo>
                  <a:cubicBezTo>
                    <a:pt x="187" y="1676"/>
                    <a:pt x="203" y="1381"/>
                    <a:pt x="265" y="1086"/>
                  </a:cubicBezTo>
                  <a:cubicBezTo>
                    <a:pt x="296" y="745"/>
                    <a:pt x="373" y="1"/>
                    <a:pt x="2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7"/>
            <p:cNvSpPr/>
            <p:nvPr/>
          </p:nvSpPr>
          <p:spPr>
            <a:xfrm>
              <a:off x="1780445" y="3528886"/>
              <a:ext cx="162197" cy="160768"/>
            </a:xfrm>
            <a:custGeom>
              <a:avLst/>
              <a:gdLst/>
              <a:ahLst/>
              <a:cxnLst/>
              <a:rect l="l" t="t" r="r" b="b"/>
              <a:pathLst>
                <a:path w="1815" h="1799" extrusionOk="0">
                  <a:moveTo>
                    <a:pt x="1656" y="1"/>
                  </a:moveTo>
                  <a:cubicBezTo>
                    <a:pt x="1552" y="1"/>
                    <a:pt x="1425" y="53"/>
                    <a:pt x="1365" y="77"/>
                  </a:cubicBezTo>
                  <a:cubicBezTo>
                    <a:pt x="1008" y="217"/>
                    <a:pt x="745" y="449"/>
                    <a:pt x="527" y="744"/>
                  </a:cubicBezTo>
                  <a:cubicBezTo>
                    <a:pt x="310" y="1023"/>
                    <a:pt x="47" y="1395"/>
                    <a:pt x="0" y="1768"/>
                  </a:cubicBezTo>
                  <a:lnTo>
                    <a:pt x="0" y="1783"/>
                  </a:lnTo>
                  <a:lnTo>
                    <a:pt x="0" y="1799"/>
                  </a:lnTo>
                  <a:cubicBezTo>
                    <a:pt x="31" y="1768"/>
                    <a:pt x="47" y="1721"/>
                    <a:pt x="78" y="1690"/>
                  </a:cubicBezTo>
                  <a:lnTo>
                    <a:pt x="109" y="1675"/>
                  </a:lnTo>
                  <a:cubicBezTo>
                    <a:pt x="233" y="1551"/>
                    <a:pt x="372" y="1457"/>
                    <a:pt x="512" y="1364"/>
                  </a:cubicBezTo>
                  <a:cubicBezTo>
                    <a:pt x="667" y="1240"/>
                    <a:pt x="822" y="1147"/>
                    <a:pt x="977" y="1023"/>
                  </a:cubicBezTo>
                  <a:cubicBezTo>
                    <a:pt x="1272" y="837"/>
                    <a:pt x="1520" y="589"/>
                    <a:pt x="1691" y="279"/>
                  </a:cubicBezTo>
                  <a:cubicBezTo>
                    <a:pt x="1737" y="217"/>
                    <a:pt x="1815" y="93"/>
                    <a:pt x="1737" y="15"/>
                  </a:cubicBezTo>
                  <a:cubicBezTo>
                    <a:pt x="1713" y="5"/>
                    <a:pt x="1685" y="1"/>
                    <a:pt x="1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7"/>
            <p:cNvSpPr/>
            <p:nvPr/>
          </p:nvSpPr>
          <p:spPr>
            <a:xfrm>
              <a:off x="1783215" y="3552121"/>
              <a:ext cx="133064" cy="137533"/>
            </a:xfrm>
            <a:custGeom>
              <a:avLst/>
              <a:gdLst/>
              <a:ahLst/>
              <a:cxnLst/>
              <a:rect l="l" t="t" r="r" b="b"/>
              <a:pathLst>
                <a:path w="1489" h="1539" extrusionOk="0">
                  <a:moveTo>
                    <a:pt x="1380" y="25"/>
                  </a:moveTo>
                  <a:cubicBezTo>
                    <a:pt x="1430" y="25"/>
                    <a:pt x="1390" y="136"/>
                    <a:pt x="1349" y="189"/>
                  </a:cubicBezTo>
                  <a:cubicBezTo>
                    <a:pt x="1163" y="500"/>
                    <a:pt x="822" y="732"/>
                    <a:pt x="558" y="965"/>
                  </a:cubicBezTo>
                  <a:cubicBezTo>
                    <a:pt x="357" y="1120"/>
                    <a:pt x="186" y="1291"/>
                    <a:pt x="16" y="1461"/>
                  </a:cubicBezTo>
                  <a:cubicBezTo>
                    <a:pt x="171" y="1182"/>
                    <a:pt x="341" y="918"/>
                    <a:pt x="574" y="686"/>
                  </a:cubicBezTo>
                  <a:cubicBezTo>
                    <a:pt x="698" y="546"/>
                    <a:pt x="822" y="422"/>
                    <a:pt x="962" y="298"/>
                  </a:cubicBezTo>
                  <a:cubicBezTo>
                    <a:pt x="1039" y="251"/>
                    <a:pt x="1117" y="158"/>
                    <a:pt x="1194" y="112"/>
                  </a:cubicBezTo>
                  <a:cubicBezTo>
                    <a:pt x="1256" y="65"/>
                    <a:pt x="1287" y="50"/>
                    <a:pt x="1349" y="34"/>
                  </a:cubicBezTo>
                  <a:cubicBezTo>
                    <a:pt x="1362" y="28"/>
                    <a:pt x="1373" y="25"/>
                    <a:pt x="1380" y="25"/>
                  </a:cubicBezTo>
                  <a:close/>
                  <a:moveTo>
                    <a:pt x="1376" y="0"/>
                  </a:moveTo>
                  <a:cubicBezTo>
                    <a:pt x="1275" y="0"/>
                    <a:pt x="1106" y="133"/>
                    <a:pt x="1055" y="158"/>
                  </a:cubicBezTo>
                  <a:cubicBezTo>
                    <a:pt x="884" y="298"/>
                    <a:pt x="729" y="453"/>
                    <a:pt x="589" y="608"/>
                  </a:cubicBezTo>
                  <a:cubicBezTo>
                    <a:pt x="341" y="856"/>
                    <a:pt x="155" y="1151"/>
                    <a:pt x="0" y="1477"/>
                  </a:cubicBezTo>
                  <a:lnTo>
                    <a:pt x="0" y="1508"/>
                  </a:lnTo>
                  <a:lnTo>
                    <a:pt x="0" y="1523"/>
                  </a:lnTo>
                  <a:lnTo>
                    <a:pt x="0" y="1539"/>
                  </a:lnTo>
                  <a:lnTo>
                    <a:pt x="16" y="1523"/>
                  </a:lnTo>
                  <a:cubicBezTo>
                    <a:pt x="31" y="1477"/>
                    <a:pt x="78" y="1446"/>
                    <a:pt x="109" y="1430"/>
                  </a:cubicBezTo>
                  <a:lnTo>
                    <a:pt x="124" y="1399"/>
                  </a:lnTo>
                  <a:cubicBezTo>
                    <a:pt x="341" y="1197"/>
                    <a:pt x="574" y="980"/>
                    <a:pt x="822" y="779"/>
                  </a:cubicBezTo>
                  <a:cubicBezTo>
                    <a:pt x="1008" y="655"/>
                    <a:pt x="1163" y="500"/>
                    <a:pt x="1287" y="344"/>
                  </a:cubicBezTo>
                  <a:cubicBezTo>
                    <a:pt x="1287" y="298"/>
                    <a:pt x="1489" y="96"/>
                    <a:pt x="1427" y="19"/>
                  </a:cubicBezTo>
                  <a:cubicBezTo>
                    <a:pt x="1414" y="6"/>
                    <a:pt x="1396" y="0"/>
                    <a:pt x="13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7"/>
            <p:cNvSpPr/>
            <p:nvPr/>
          </p:nvSpPr>
          <p:spPr>
            <a:xfrm>
              <a:off x="1700016" y="3570977"/>
              <a:ext cx="77748" cy="188024"/>
            </a:xfrm>
            <a:custGeom>
              <a:avLst/>
              <a:gdLst/>
              <a:ahLst/>
              <a:cxnLst/>
              <a:rect l="l" t="t" r="r" b="b"/>
              <a:pathLst>
                <a:path w="870" h="2104" extrusionOk="0">
                  <a:moveTo>
                    <a:pt x="173" y="0"/>
                  </a:moveTo>
                  <a:cubicBezTo>
                    <a:pt x="152" y="0"/>
                    <a:pt x="131" y="8"/>
                    <a:pt x="109" y="25"/>
                  </a:cubicBezTo>
                  <a:cubicBezTo>
                    <a:pt x="1" y="133"/>
                    <a:pt x="16" y="382"/>
                    <a:pt x="16" y="490"/>
                  </a:cubicBezTo>
                  <a:cubicBezTo>
                    <a:pt x="32" y="676"/>
                    <a:pt x="78" y="847"/>
                    <a:pt x="125" y="1018"/>
                  </a:cubicBezTo>
                  <a:cubicBezTo>
                    <a:pt x="280" y="1436"/>
                    <a:pt x="543" y="1793"/>
                    <a:pt x="869" y="2103"/>
                  </a:cubicBezTo>
                  <a:lnTo>
                    <a:pt x="869" y="2088"/>
                  </a:lnTo>
                  <a:lnTo>
                    <a:pt x="869" y="2072"/>
                  </a:lnTo>
                  <a:cubicBezTo>
                    <a:pt x="792" y="1840"/>
                    <a:pt x="729" y="1607"/>
                    <a:pt x="667" y="1374"/>
                  </a:cubicBezTo>
                  <a:cubicBezTo>
                    <a:pt x="636" y="1157"/>
                    <a:pt x="590" y="940"/>
                    <a:pt x="543" y="723"/>
                  </a:cubicBezTo>
                  <a:cubicBezTo>
                    <a:pt x="515" y="625"/>
                    <a:pt x="362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7"/>
            <p:cNvSpPr/>
            <p:nvPr/>
          </p:nvSpPr>
          <p:spPr>
            <a:xfrm>
              <a:off x="1712795" y="3599217"/>
              <a:ext cx="66309" cy="158355"/>
            </a:xfrm>
            <a:custGeom>
              <a:avLst/>
              <a:gdLst/>
              <a:ahLst/>
              <a:cxnLst/>
              <a:rect l="l" t="t" r="r" b="b"/>
              <a:pathLst>
                <a:path w="742" h="1772" extrusionOk="0">
                  <a:moveTo>
                    <a:pt x="83" y="1"/>
                  </a:moveTo>
                  <a:cubicBezTo>
                    <a:pt x="79" y="1"/>
                    <a:pt x="74" y="2"/>
                    <a:pt x="70" y="4"/>
                  </a:cubicBezTo>
                  <a:lnTo>
                    <a:pt x="70" y="4"/>
                  </a:lnTo>
                  <a:cubicBezTo>
                    <a:pt x="67" y="4"/>
                    <a:pt x="63" y="4"/>
                    <a:pt x="59" y="4"/>
                  </a:cubicBezTo>
                  <a:cubicBezTo>
                    <a:pt x="52" y="4"/>
                    <a:pt x="44" y="14"/>
                    <a:pt x="38" y="40"/>
                  </a:cubicBezTo>
                  <a:lnTo>
                    <a:pt x="38" y="40"/>
                  </a:lnTo>
                  <a:cubicBezTo>
                    <a:pt x="40" y="38"/>
                    <a:pt x="42" y="36"/>
                    <a:pt x="44" y="35"/>
                  </a:cubicBezTo>
                  <a:cubicBezTo>
                    <a:pt x="53" y="19"/>
                    <a:pt x="62" y="9"/>
                    <a:pt x="70" y="4"/>
                  </a:cubicBezTo>
                  <a:lnTo>
                    <a:pt x="70" y="4"/>
                  </a:lnTo>
                  <a:cubicBezTo>
                    <a:pt x="94" y="8"/>
                    <a:pt x="110" y="29"/>
                    <a:pt x="137" y="97"/>
                  </a:cubicBezTo>
                  <a:lnTo>
                    <a:pt x="199" y="283"/>
                  </a:lnTo>
                  <a:cubicBezTo>
                    <a:pt x="214" y="360"/>
                    <a:pt x="245" y="453"/>
                    <a:pt x="261" y="531"/>
                  </a:cubicBezTo>
                  <a:cubicBezTo>
                    <a:pt x="292" y="702"/>
                    <a:pt x="338" y="857"/>
                    <a:pt x="369" y="1027"/>
                  </a:cubicBezTo>
                  <a:cubicBezTo>
                    <a:pt x="447" y="1260"/>
                    <a:pt x="540" y="1492"/>
                    <a:pt x="664" y="1710"/>
                  </a:cubicBezTo>
                  <a:cubicBezTo>
                    <a:pt x="555" y="1524"/>
                    <a:pt x="416" y="1306"/>
                    <a:pt x="292" y="1089"/>
                  </a:cubicBezTo>
                  <a:cubicBezTo>
                    <a:pt x="214" y="934"/>
                    <a:pt x="137" y="764"/>
                    <a:pt x="90" y="562"/>
                  </a:cubicBezTo>
                  <a:cubicBezTo>
                    <a:pt x="59" y="484"/>
                    <a:pt x="44" y="438"/>
                    <a:pt x="44" y="360"/>
                  </a:cubicBezTo>
                  <a:cubicBezTo>
                    <a:pt x="44" y="298"/>
                    <a:pt x="28" y="236"/>
                    <a:pt x="28" y="174"/>
                  </a:cubicBezTo>
                  <a:cubicBezTo>
                    <a:pt x="28" y="110"/>
                    <a:pt x="32" y="67"/>
                    <a:pt x="38" y="40"/>
                  </a:cubicBezTo>
                  <a:lnTo>
                    <a:pt x="38" y="40"/>
                  </a:lnTo>
                  <a:cubicBezTo>
                    <a:pt x="1" y="91"/>
                    <a:pt x="44" y="379"/>
                    <a:pt x="44" y="453"/>
                  </a:cubicBezTo>
                  <a:cubicBezTo>
                    <a:pt x="75" y="624"/>
                    <a:pt x="137" y="826"/>
                    <a:pt x="214" y="981"/>
                  </a:cubicBezTo>
                  <a:cubicBezTo>
                    <a:pt x="354" y="1275"/>
                    <a:pt x="509" y="1539"/>
                    <a:pt x="695" y="1772"/>
                  </a:cubicBezTo>
                  <a:lnTo>
                    <a:pt x="742" y="1772"/>
                  </a:lnTo>
                  <a:cubicBezTo>
                    <a:pt x="726" y="1756"/>
                    <a:pt x="726" y="1725"/>
                    <a:pt x="695" y="1710"/>
                  </a:cubicBezTo>
                  <a:cubicBezTo>
                    <a:pt x="524" y="1384"/>
                    <a:pt x="385" y="1043"/>
                    <a:pt x="307" y="686"/>
                  </a:cubicBezTo>
                  <a:cubicBezTo>
                    <a:pt x="276" y="500"/>
                    <a:pt x="245" y="314"/>
                    <a:pt x="183" y="143"/>
                  </a:cubicBezTo>
                  <a:cubicBezTo>
                    <a:pt x="159" y="119"/>
                    <a:pt x="126" y="1"/>
                    <a:pt x="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7"/>
            <p:cNvSpPr/>
            <p:nvPr/>
          </p:nvSpPr>
          <p:spPr>
            <a:xfrm>
              <a:off x="1784555" y="3660342"/>
              <a:ext cx="83288" cy="142984"/>
            </a:xfrm>
            <a:custGeom>
              <a:avLst/>
              <a:gdLst/>
              <a:ahLst/>
              <a:cxnLst/>
              <a:rect l="l" t="t" r="r" b="b"/>
              <a:pathLst>
                <a:path w="932" h="1600" extrusionOk="0">
                  <a:moveTo>
                    <a:pt x="834" y="1"/>
                  </a:moveTo>
                  <a:cubicBezTo>
                    <a:pt x="718" y="1"/>
                    <a:pt x="618" y="129"/>
                    <a:pt x="559" y="173"/>
                  </a:cubicBezTo>
                  <a:cubicBezTo>
                    <a:pt x="450" y="312"/>
                    <a:pt x="342" y="467"/>
                    <a:pt x="264" y="622"/>
                  </a:cubicBezTo>
                  <a:cubicBezTo>
                    <a:pt x="156" y="917"/>
                    <a:pt x="78" y="1227"/>
                    <a:pt x="16" y="1537"/>
                  </a:cubicBezTo>
                  <a:cubicBezTo>
                    <a:pt x="32" y="1491"/>
                    <a:pt x="63" y="1460"/>
                    <a:pt x="94" y="1413"/>
                  </a:cubicBezTo>
                  <a:cubicBezTo>
                    <a:pt x="295" y="1181"/>
                    <a:pt x="528" y="995"/>
                    <a:pt x="699" y="746"/>
                  </a:cubicBezTo>
                  <a:cubicBezTo>
                    <a:pt x="792" y="622"/>
                    <a:pt x="854" y="483"/>
                    <a:pt x="885" y="328"/>
                  </a:cubicBezTo>
                  <a:cubicBezTo>
                    <a:pt x="916" y="250"/>
                    <a:pt x="931" y="49"/>
                    <a:pt x="854" y="2"/>
                  </a:cubicBezTo>
                  <a:cubicBezTo>
                    <a:pt x="847" y="1"/>
                    <a:pt x="841" y="1"/>
                    <a:pt x="834" y="1"/>
                  </a:cubicBezTo>
                  <a:close/>
                  <a:moveTo>
                    <a:pt x="16" y="1537"/>
                  </a:moveTo>
                  <a:lnTo>
                    <a:pt x="16" y="1537"/>
                  </a:lnTo>
                  <a:cubicBezTo>
                    <a:pt x="1" y="1568"/>
                    <a:pt x="1" y="1599"/>
                    <a:pt x="1" y="1599"/>
                  </a:cubicBezTo>
                  <a:lnTo>
                    <a:pt x="16" y="153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7"/>
            <p:cNvSpPr/>
            <p:nvPr/>
          </p:nvSpPr>
          <p:spPr>
            <a:xfrm>
              <a:off x="1784555" y="3680718"/>
              <a:ext cx="70777" cy="117068"/>
            </a:xfrm>
            <a:custGeom>
              <a:avLst/>
              <a:gdLst/>
              <a:ahLst/>
              <a:cxnLst/>
              <a:rect l="l" t="t" r="r" b="b"/>
              <a:pathLst>
                <a:path w="792" h="1310" extrusionOk="0">
                  <a:moveTo>
                    <a:pt x="708" y="1"/>
                  </a:moveTo>
                  <a:cubicBezTo>
                    <a:pt x="591" y="1"/>
                    <a:pt x="370" y="415"/>
                    <a:pt x="326" y="487"/>
                  </a:cubicBezTo>
                  <a:cubicBezTo>
                    <a:pt x="187" y="720"/>
                    <a:pt x="94" y="953"/>
                    <a:pt x="16" y="1232"/>
                  </a:cubicBezTo>
                  <a:cubicBezTo>
                    <a:pt x="16" y="1237"/>
                    <a:pt x="15" y="1244"/>
                    <a:pt x="12" y="1251"/>
                  </a:cubicBezTo>
                  <a:lnTo>
                    <a:pt x="12" y="1251"/>
                  </a:lnTo>
                  <a:cubicBezTo>
                    <a:pt x="13" y="1250"/>
                    <a:pt x="15" y="1249"/>
                    <a:pt x="16" y="1247"/>
                  </a:cubicBezTo>
                  <a:cubicBezTo>
                    <a:pt x="78" y="1030"/>
                    <a:pt x="156" y="844"/>
                    <a:pt x="264" y="643"/>
                  </a:cubicBezTo>
                  <a:cubicBezTo>
                    <a:pt x="326" y="534"/>
                    <a:pt x="404" y="410"/>
                    <a:pt x="481" y="301"/>
                  </a:cubicBezTo>
                  <a:cubicBezTo>
                    <a:pt x="528" y="239"/>
                    <a:pt x="559" y="177"/>
                    <a:pt x="621" y="131"/>
                  </a:cubicBezTo>
                  <a:cubicBezTo>
                    <a:pt x="636" y="100"/>
                    <a:pt x="699" y="53"/>
                    <a:pt x="730" y="53"/>
                  </a:cubicBezTo>
                  <a:cubicBezTo>
                    <a:pt x="730" y="53"/>
                    <a:pt x="714" y="131"/>
                    <a:pt x="699" y="146"/>
                  </a:cubicBezTo>
                  <a:cubicBezTo>
                    <a:pt x="543" y="565"/>
                    <a:pt x="249" y="875"/>
                    <a:pt x="16" y="1263"/>
                  </a:cubicBezTo>
                  <a:lnTo>
                    <a:pt x="2" y="1291"/>
                  </a:lnTo>
                  <a:lnTo>
                    <a:pt x="2" y="1291"/>
                  </a:lnTo>
                  <a:cubicBezTo>
                    <a:pt x="5" y="1276"/>
                    <a:pt x="9" y="1263"/>
                    <a:pt x="12" y="1251"/>
                  </a:cubicBezTo>
                  <a:lnTo>
                    <a:pt x="12" y="1251"/>
                  </a:lnTo>
                  <a:cubicBezTo>
                    <a:pt x="1" y="1263"/>
                    <a:pt x="1" y="1266"/>
                    <a:pt x="1" y="1294"/>
                  </a:cubicBezTo>
                  <a:lnTo>
                    <a:pt x="2" y="1291"/>
                  </a:lnTo>
                  <a:lnTo>
                    <a:pt x="2" y="1291"/>
                  </a:lnTo>
                  <a:cubicBezTo>
                    <a:pt x="1" y="1297"/>
                    <a:pt x="1" y="1303"/>
                    <a:pt x="1" y="1309"/>
                  </a:cubicBezTo>
                  <a:lnTo>
                    <a:pt x="16" y="1278"/>
                  </a:lnTo>
                  <a:cubicBezTo>
                    <a:pt x="32" y="1247"/>
                    <a:pt x="63" y="1232"/>
                    <a:pt x="94" y="1201"/>
                  </a:cubicBezTo>
                  <a:lnTo>
                    <a:pt x="435" y="689"/>
                  </a:lnTo>
                  <a:cubicBezTo>
                    <a:pt x="512" y="549"/>
                    <a:pt x="590" y="425"/>
                    <a:pt x="652" y="270"/>
                  </a:cubicBezTo>
                  <a:cubicBezTo>
                    <a:pt x="683" y="255"/>
                    <a:pt x="792" y="53"/>
                    <a:pt x="730" y="7"/>
                  </a:cubicBezTo>
                  <a:cubicBezTo>
                    <a:pt x="723" y="3"/>
                    <a:pt x="716" y="1"/>
                    <a:pt x="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1820569" y="3347386"/>
              <a:ext cx="147005" cy="195352"/>
            </a:xfrm>
            <a:custGeom>
              <a:avLst/>
              <a:gdLst/>
              <a:ahLst/>
              <a:cxnLst/>
              <a:rect l="l" t="t" r="r" b="b"/>
              <a:pathLst>
                <a:path w="1645" h="2186" extrusionOk="0">
                  <a:moveTo>
                    <a:pt x="1430" y="0"/>
                  </a:moveTo>
                  <a:cubicBezTo>
                    <a:pt x="1341" y="0"/>
                    <a:pt x="1236" y="58"/>
                    <a:pt x="1180" y="92"/>
                  </a:cubicBezTo>
                  <a:cubicBezTo>
                    <a:pt x="854" y="278"/>
                    <a:pt x="606" y="573"/>
                    <a:pt x="435" y="898"/>
                  </a:cubicBezTo>
                  <a:cubicBezTo>
                    <a:pt x="218" y="1286"/>
                    <a:pt x="78" y="1705"/>
                    <a:pt x="1" y="2139"/>
                  </a:cubicBezTo>
                  <a:lnTo>
                    <a:pt x="1" y="2170"/>
                  </a:lnTo>
                  <a:lnTo>
                    <a:pt x="1" y="2186"/>
                  </a:lnTo>
                  <a:lnTo>
                    <a:pt x="16" y="2186"/>
                  </a:lnTo>
                  <a:cubicBezTo>
                    <a:pt x="47" y="2170"/>
                    <a:pt x="47" y="2155"/>
                    <a:pt x="63" y="2124"/>
                  </a:cubicBezTo>
                  <a:cubicBezTo>
                    <a:pt x="404" y="1457"/>
                    <a:pt x="1226" y="1116"/>
                    <a:pt x="1536" y="402"/>
                  </a:cubicBezTo>
                  <a:cubicBezTo>
                    <a:pt x="1567" y="325"/>
                    <a:pt x="1645" y="123"/>
                    <a:pt x="1521" y="30"/>
                  </a:cubicBezTo>
                  <a:cubicBezTo>
                    <a:pt x="1495" y="8"/>
                    <a:pt x="1464" y="0"/>
                    <a:pt x="1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1820569" y="3385634"/>
              <a:ext cx="124843" cy="157104"/>
            </a:xfrm>
            <a:custGeom>
              <a:avLst/>
              <a:gdLst/>
              <a:ahLst/>
              <a:cxnLst/>
              <a:rect l="l" t="t" r="r" b="b"/>
              <a:pathLst>
                <a:path w="1397" h="1758" extrusionOk="0">
                  <a:moveTo>
                    <a:pt x="1220" y="0"/>
                  </a:moveTo>
                  <a:cubicBezTo>
                    <a:pt x="1190" y="0"/>
                    <a:pt x="1154" y="26"/>
                    <a:pt x="1133" y="36"/>
                  </a:cubicBezTo>
                  <a:cubicBezTo>
                    <a:pt x="1056" y="67"/>
                    <a:pt x="978" y="129"/>
                    <a:pt x="900" y="191"/>
                  </a:cubicBezTo>
                  <a:cubicBezTo>
                    <a:pt x="753" y="324"/>
                    <a:pt x="634" y="442"/>
                    <a:pt x="543" y="600"/>
                  </a:cubicBezTo>
                  <a:lnTo>
                    <a:pt x="543" y="600"/>
                  </a:lnTo>
                  <a:cubicBezTo>
                    <a:pt x="609" y="504"/>
                    <a:pt x="680" y="412"/>
                    <a:pt x="761" y="331"/>
                  </a:cubicBezTo>
                  <a:cubicBezTo>
                    <a:pt x="838" y="253"/>
                    <a:pt x="916" y="176"/>
                    <a:pt x="1009" y="114"/>
                  </a:cubicBezTo>
                  <a:cubicBezTo>
                    <a:pt x="1079" y="67"/>
                    <a:pt x="1159" y="20"/>
                    <a:pt x="1200" y="20"/>
                  </a:cubicBezTo>
                  <a:cubicBezTo>
                    <a:pt x="1213" y="20"/>
                    <a:pt x="1222" y="25"/>
                    <a:pt x="1226" y="36"/>
                  </a:cubicBezTo>
                  <a:cubicBezTo>
                    <a:pt x="1288" y="67"/>
                    <a:pt x="1242" y="129"/>
                    <a:pt x="1211" y="176"/>
                  </a:cubicBezTo>
                  <a:cubicBezTo>
                    <a:pt x="1102" y="331"/>
                    <a:pt x="978" y="486"/>
                    <a:pt x="838" y="610"/>
                  </a:cubicBezTo>
                  <a:cubicBezTo>
                    <a:pt x="699" y="750"/>
                    <a:pt x="590" y="905"/>
                    <a:pt x="451" y="1044"/>
                  </a:cubicBezTo>
                  <a:cubicBezTo>
                    <a:pt x="358" y="1153"/>
                    <a:pt x="249" y="1277"/>
                    <a:pt x="171" y="1416"/>
                  </a:cubicBezTo>
                  <a:cubicBezTo>
                    <a:pt x="144" y="1480"/>
                    <a:pt x="112" y="1538"/>
                    <a:pt x="78" y="1602"/>
                  </a:cubicBezTo>
                  <a:lnTo>
                    <a:pt x="78" y="1602"/>
                  </a:lnTo>
                  <a:cubicBezTo>
                    <a:pt x="83" y="1578"/>
                    <a:pt x="88" y="1552"/>
                    <a:pt x="94" y="1525"/>
                  </a:cubicBezTo>
                  <a:cubicBezTo>
                    <a:pt x="202" y="1215"/>
                    <a:pt x="358" y="905"/>
                    <a:pt x="528" y="625"/>
                  </a:cubicBezTo>
                  <a:cubicBezTo>
                    <a:pt x="533" y="617"/>
                    <a:pt x="538" y="608"/>
                    <a:pt x="543" y="600"/>
                  </a:cubicBezTo>
                  <a:lnTo>
                    <a:pt x="543" y="600"/>
                  </a:lnTo>
                  <a:cubicBezTo>
                    <a:pt x="495" y="669"/>
                    <a:pt x="450" y="740"/>
                    <a:pt x="404" y="812"/>
                  </a:cubicBezTo>
                  <a:cubicBezTo>
                    <a:pt x="311" y="998"/>
                    <a:pt x="202" y="1199"/>
                    <a:pt x="125" y="1416"/>
                  </a:cubicBezTo>
                  <a:lnTo>
                    <a:pt x="1" y="1758"/>
                  </a:lnTo>
                  <a:cubicBezTo>
                    <a:pt x="27" y="1699"/>
                    <a:pt x="53" y="1649"/>
                    <a:pt x="78" y="1602"/>
                  </a:cubicBezTo>
                  <a:lnTo>
                    <a:pt x="78" y="1602"/>
                  </a:lnTo>
                  <a:cubicBezTo>
                    <a:pt x="67" y="1648"/>
                    <a:pt x="57" y="1692"/>
                    <a:pt x="47" y="1742"/>
                  </a:cubicBezTo>
                  <a:lnTo>
                    <a:pt x="47" y="1758"/>
                  </a:lnTo>
                  <a:lnTo>
                    <a:pt x="63" y="1758"/>
                  </a:lnTo>
                  <a:cubicBezTo>
                    <a:pt x="63" y="1742"/>
                    <a:pt x="78" y="1711"/>
                    <a:pt x="94" y="1696"/>
                  </a:cubicBezTo>
                  <a:cubicBezTo>
                    <a:pt x="156" y="1572"/>
                    <a:pt x="233" y="1432"/>
                    <a:pt x="311" y="1292"/>
                  </a:cubicBezTo>
                  <a:cubicBezTo>
                    <a:pt x="451" y="1106"/>
                    <a:pt x="606" y="920"/>
                    <a:pt x="776" y="750"/>
                  </a:cubicBezTo>
                  <a:cubicBezTo>
                    <a:pt x="823" y="672"/>
                    <a:pt x="1397" y="114"/>
                    <a:pt x="1257" y="21"/>
                  </a:cubicBezTo>
                  <a:cubicBezTo>
                    <a:pt x="1247" y="6"/>
                    <a:pt x="1234" y="0"/>
                    <a:pt x="1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7"/>
            <p:cNvSpPr/>
            <p:nvPr/>
          </p:nvSpPr>
          <p:spPr>
            <a:xfrm>
              <a:off x="1773474" y="3457484"/>
              <a:ext cx="88293" cy="356924"/>
            </a:xfrm>
            <a:custGeom>
              <a:avLst/>
              <a:gdLst/>
              <a:ahLst/>
              <a:cxnLst/>
              <a:rect l="l" t="t" r="r" b="b"/>
              <a:pathLst>
                <a:path w="988" h="3994" extrusionOk="0">
                  <a:moveTo>
                    <a:pt x="967" y="1"/>
                  </a:moveTo>
                  <a:cubicBezTo>
                    <a:pt x="959" y="1"/>
                    <a:pt x="947" y="2"/>
                    <a:pt x="931" y="8"/>
                  </a:cubicBezTo>
                  <a:cubicBezTo>
                    <a:pt x="838" y="225"/>
                    <a:pt x="745" y="411"/>
                    <a:pt x="652" y="612"/>
                  </a:cubicBezTo>
                  <a:lnTo>
                    <a:pt x="590" y="737"/>
                  </a:lnTo>
                  <a:lnTo>
                    <a:pt x="543" y="814"/>
                  </a:lnTo>
                  <a:lnTo>
                    <a:pt x="466" y="969"/>
                  </a:lnTo>
                  <a:cubicBezTo>
                    <a:pt x="342" y="1248"/>
                    <a:pt x="218" y="1543"/>
                    <a:pt x="125" y="1822"/>
                  </a:cubicBezTo>
                  <a:lnTo>
                    <a:pt x="125" y="1853"/>
                  </a:lnTo>
                  <a:lnTo>
                    <a:pt x="109" y="1900"/>
                  </a:lnTo>
                  <a:lnTo>
                    <a:pt x="109" y="1946"/>
                  </a:lnTo>
                  <a:lnTo>
                    <a:pt x="109" y="1962"/>
                  </a:lnTo>
                  <a:lnTo>
                    <a:pt x="109" y="1977"/>
                  </a:lnTo>
                  <a:lnTo>
                    <a:pt x="109" y="2008"/>
                  </a:lnTo>
                  <a:cubicBezTo>
                    <a:pt x="32" y="2350"/>
                    <a:pt x="1" y="2706"/>
                    <a:pt x="32" y="3047"/>
                  </a:cubicBezTo>
                  <a:lnTo>
                    <a:pt x="32" y="3218"/>
                  </a:lnTo>
                  <a:lnTo>
                    <a:pt x="32" y="3296"/>
                  </a:lnTo>
                  <a:lnTo>
                    <a:pt x="32" y="3358"/>
                  </a:lnTo>
                  <a:lnTo>
                    <a:pt x="32" y="3373"/>
                  </a:lnTo>
                  <a:cubicBezTo>
                    <a:pt x="47" y="3590"/>
                    <a:pt x="63" y="3792"/>
                    <a:pt x="109" y="3994"/>
                  </a:cubicBezTo>
                  <a:lnTo>
                    <a:pt x="156" y="3994"/>
                  </a:lnTo>
                  <a:cubicBezTo>
                    <a:pt x="156" y="3947"/>
                    <a:pt x="140" y="3869"/>
                    <a:pt x="140" y="3807"/>
                  </a:cubicBezTo>
                  <a:lnTo>
                    <a:pt x="140" y="3792"/>
                  </a:lnTo>
                  <a:lnTo>
                    <a:pt x="140" y="3761"/>
                  </a:lnTo>
                  <a:lnTo>
                    <a:pt x="140" y="3745"/>
                  </a:lnTo>
                  <a:lnTo>
                    <a:pt x="140" y="3730"/>
                  </a:lnTo>
                  <a:cubicBezTo>
                    <a:pt x="125" y="3513"/>
                    <a:pt x="109" y="3296"/>
                    <a:pt x="109" y="3094"/>
                  </a:cubicBezTo>
                  <a:lnTo>
                    <a:pt x="109" y="2629"/>
                  </a:lnTo>
                  <a:lnTo>
                    <a:pt x="109" y="2598"/>
                  </a:lnTo>
                  <a:lnTo>
                    <a:pt x="109" y="2567"/>
                  </a:lnTo>
                  <a:lnTo>
                    <a:pt x="109" y="2505"/>
                  </a:lnTo>
                  <a:cubicBezTo>
                    <a:pt x="125" y="2319"/>
                    <a:pt x="140" y="2132"/>
                    <a:pt x="187" y="1962"/>
                  </a:cubicBezTo>
                  <a:cubicBezTo>
                    <a:pt x="280" y="1636"/>
                    <a:pt x="388" y="1310"/>
                    <a:pt x="543" y="1000"/>
                  </a:cubicBezTo>
                  <a:lnTo>
                    <a:pt x="590" y="892"/>
                  </a:lnTo>
                  <a:lnTo>
                    <a:pt x="698" y="612"/>
                  </a:lnTo>
                  <a:cubicBezTo>
                    <a:pt x="807" y="411"/>
                    <a:pt x="885" y="194"/>
                    <a:pt x="978" y="8"/>
                  </a:cubicBezTo>
                  <a:cubicBezTo>
                    <a:pt x="988" y="8"/>
                    <a:pt x="985" y="1"/>
                    <a:pt x="9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7"/>
            <p:cNvSpPr/>
            <p:nvPr/>
          </p:nvSpPr>
          <p:spPr>
            <a:xfrm>
              <a:off x="720129" y="3808778"/>
              <a:ext cx="3940460" cy="11171"/>
            </a:xfrm>
            <a:custGeom>
              <a:avLst/>
              <a:gdLst/>
              <a:ahLst/>
              <a:cxnLst/>
              <a:rect l="l" t="t" r="r" b="b"/>
              <a:pathLst>
                <a:path w="44094" h="125" extrusionOk="0">
                  <a:moveTo>
                    <a:pt x="22055" y="1"/>
                  </a:moveTo>
                  <a:lnTo>
                    <a:pt x="11012" y="32"/>
                  </a:lnTo>
                  <a:lnTo>
                    <a:pt x="5506" y="47"/>
                  </a:lnTo>
                  <a:lnTo>
                    <a:pt x="0" y="63"/>
                  </a:lnTo>
                  <a:lnTo>
                    <a:pt x="5506" y="94"/>
                  </a:lnTo>
                  <a:lnTo>
                    <a:pt x="11012" y="109"/>
                  </a:lnTo>
                  <a:lnTo>
                    <a:pt x="22055" y="125"/>
                  </a:lnTo>
                  <a:lnTo>
                    <a:pt x="33067" y="109"/>
                  </a:lnTo>
                  <a:lnTo>
                    <a:pt x="38588" y="94"/>
                  </a:lnTo>
                  <a:lnTo>
                    <a:pt x="44094" y="63"/>
                  </a:lnTo>
                  <a:lnTo>
                    <a:pt x="38588" y="47"/>
                  </a:lnTo>
                  <a:lnTo>
                    <a:pt x="33067" y="32"/>
                  </a:lnTo>
                  <a:lnTo>
                    <a:pt x="2205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7"/>
            <p:cNvSpPr/>
            <p:nvPr/>
          </p:nvSpPr>
          <p:spPr>
            <a:xfrm>
              <a:off x="983487" y="679751"/>
              <a:ext cx="1746460" cy="1385515"/>
            </a:xfrm>
            <a:custGeom>
              <a:avLst/>
              <a:gdLst/>
              <a:ahLst/>
              <a:cxnLst/>
              <a:rect l="l" t="t" r="r" b="b"/>
              <a:pathLst>
                <a:path w="19543" h="15504" extrusionOk="0">
                  <a:moveTo>
                    <a:pt x="16461" y="1"/>
                  </a:moveTo>
                  <a:cubicBezTo>
                    <a:pt x="14030" y="1"/>
                    <a:pt x="10686" y="314"/>
                    <a:pt x="7134" y="924"/>
                  </a:cubicBezTo>
                  <a:cubicBezTo>
                    <a:pt x="2761" y="1700"/>
                    <a:pt x="0" y="2615"/>
                    <a:pt x="0" y="3235"/>
                  </a:cubicBezTo>
                  <a:cubicBezTo>
                    <a:pt x="0" y="5128"/>
                    <a:pt x="31" y="13596"/>
                    <a:pt x="31" y="15503"/>
                  </a:cubicBezTo>
                  <a:cubicBezTo>
                    <a:pt x="31" y="14883"/>
                    <a:pt x="2776" y="13953"/>
                    <a:pt x="7165" y="13193"/>
                  </a:cubicBezTo>
                  <a:cubicBezTo>
                    <a:pt x="10717" y="12582"/>
                    <a:pt x="14055" y="12269"/>
                    <a:pt x="16481" y="12269"/>
                  </a:cubicBezTo>
                  <a:cubicBezTo>
                    <a:pt x="17817" y="12269"/>
                    <a:pt x="18876" y="12364"/>
                    <a:pt x="19542" y="12557"/>
                  </a:cubicBezTo>
                  <a:lnTo>
                    <a:pt x="19527" y="289"/>
                  </a:lnTo>
                  <a:cubicBezTo>
                    <a:pt x="18860" y="96"/>
                    <a:pt x="17799" y="1"/>
                    <a:pt x="16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7"/>
            <p:cNvSpPr/>
            <p:nvPr/>
          </p:nvSpPr>
          <p:spPr>
            <a:xfrm>
              <a:off x="1263468" y="1739442"/>
              <a:ext cx="73458" cy="95710"/>
            </a:xfrm>
            <a:custGeom>
              <a:avLst/>
              <a:gdLst/>
              <a:ahLst/>
              <a:cxnLst/>
              <a:rect l="l" t="t" r="r" b="b"/>
              <a:pathLst>
                <a:path w="822" h="1071" extrusionOk="0">
                  <a:moveTo>
                    <a:pt x="822" y="1"/>
                  </a:moveTo>
                  <a:cubicBezTo>
                    <a:pt x="558" y="78"/>
                    <a:pt x="264" y="156"/>
                    <a:pt x="0" y="233"/>
                  </a:cubicBezTo>
                  <a:lnTo>
                    <a:pt x="0" y="1071"/>
                  </a:lnTo>
                  <a:cubicBezTo>
                    <a:pt x="264" y="993"/>
                    <a:pt x="558" y="916"/>
                    <a:pt x="822" y="838"/>
                  </a:cubicBezTo>
                  <a:lnTo>
                    <a:pt x="8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7"/>
            <p:cNvSpPr/>
            <p:nvPr/>
          </p:nvSpPr>
          <p:spPr>
            <a:xfrm>
              <a:off x="1389562" y="1610577"/>
              <a:ext cx="819209" cy="135924"/>
            </a:xfrm>
            <a:custGeom>
              <a:avLst/>
              <a:gdLst/>
              <a:ahLst/>
              <a:cxnLst/>
              <a:rect l="l" t="t" r="r" b="b"/>
              <a:pathLst>
                <a:path w="9167" h="1521" extrusionOk="0">
                  <a:moveTo>
                    <a:pt x="9167" y="0"/>
                  </a:moveTo>
                  <a:cubicBezTo>
                    <a:pt x="6065" y="78"/>
                    <a:pt x="3009" y="512"/>
                    <a:pt x="0" y="1272"/>
                  </a:cubicBezTo>
                  <a:lnTo>
                    <a:pt x="0" y="1520"/>
                  </a:lnTo>
                  <a:cubicBezTo>
                    <a:pt x="3009" y="776"/>
                    <a:pt x="6080" y="357"/>
                    <a:pt x="9167" y="264"/>
                  </a:cubicBezTo>
                  <a:lnTo>
                    <a:pt x="9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7"/>
            <p:cNvSpPr/>
            <p:nvPr/>
          </p:nvSpPr>
          <p:spPr>
            <a:xfrm>
              <a:off x="1389562" y="1684035"/>
              <a:ext cx="528147" cy="115102"/>
            </a:xfrm>
            <a:custGeom>
              <a:avLst/>
              <a:gdLst/>
              <a:ahLst/>
              <a:cxnLst/>
              <a:rect l="l" t="t" r="r" b="b"/>
              <a:pathLst>
                <a:path w="5910" h="1288" extrusionOk="0">
                  <a:moveTo>
                    <a:pt x="5910" y="0"/>
                  </a:moveTo>
                  <a:cubicBezTo>
                    <a:pt x="3909" y="202"/>
                    <a:pt x="1939" y="559"/>
                    <a:pt x="0" y="1039"/>
                  </a:cubicBezTo>
                  <a:lnTo>
                    <a:pt x="0" y="1288"/>
                  </a:lnTo>
                  <a:cubicBezTo>
                    <a:pt x="1939" y="807"/>
                    <a:pt x="3909" y="466"/>
                    <a:pt x="5910" y="248"/>
                  </a:cubicBezTo>
                  <a:lnTo>
                    <a:pt x="59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7"/>
            <p:cNvSpPr/>
            <p:nvPr/>
          </p:nvSpPr>
          <p:spPr>
            <a:xfrm>
              <a:off x="1214943" y="861162"/>
              <a:ext cx="1284890" cy="163180"/>
            </a:xfrm>
            <a:custGeom>
              <a:avLst/>
              <a:gdLst/>
              <a:ahLst/>
              <a:cxnLst/>
              <a:rect l="l" t="t" r="r" b="b"/>
              <a:pathLst>
                <a:path w="14378" h="1826" extrusionOk="0">
                  <a:moveTo>
                    <a:pt x="12185" y="1"/>
                  </a:moveTo>
                  <a:cubicBezTo>
                    <a:pt x="10513" y="1"/>
                    <a:pt x="8843" y="101"/>
                    <a:pt x="7181" y="306"/>
                  </a:cubicBezTo>
                  <a:cubicBezTo>
                    <a:pt x="4746" y="601"/>
                    <a:pt x="2342" y="1097"/>
                    <a:pt x="0" y="1826"/>
                  </a:cubicBezTo>
                  <a:cubicBezTo>
                    <a:pt x="2342" y="1128"/>
                    <a:pt x="4746" y="616"/>
                    <a:pt x="7181" y="321"/>
                  </a:cubicBezTo>
                  <a:cubicBezTo>
                    <a:pt x="8880" y="112"/>
                    <a:pt x="10587" y="4"/>
                    <a:pt x="12296" y="4"/>
                  </a:cubicBezTo>
                  <a:cubicBezTo>
                    <a:pt x="12990" y="4"/>
                    <a:pt x="13684" y="22"/>
                    <a:pt x="14378" y="58"/>
                  </a:cubicBezTo>
                  <a:cubicBezTo>
                    <a:pt x="13646" y="20"/>
                    <a:pt x="12915" y="1"/>
                    <a:pt x="1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7"/>
            <p:cNvSpPr/>
            <p:nvPr/>
          </p:nvSpPr>
          <p:spPr>
            <a:xfrm>
              <a:off x="1214943" y="988150"/>
              <a:ext cx="1284890" cy="162376"/>
            </a:xfrm>
            <a:custGeom>
              <a:avLst/>
              <a:gdLst/>
              <a:ahLst/>
              <a:cxnLst/>
              <a:rect l="l" t="t" r="r" b="b"/>
              <a:pathLst>
                <a:path w="14378" h="1817" extrusionOk="0">
                  <a:moveTo>
                    <a:pt x="12299" y="1"/>
                  </a:moveTo>
                  <a:cubicBezTo>
                    <a:pt x="10589" y="1"/>
                    <a:pt x="8881" y="97"/>
                    <a:pt x="7181" y="296"/>
                  </a:cubicBezTo>
                  <a:cubicBezTo>
                    <a:pt x="4746" y="591"/>
                    <a:pt x="2342" y="1103"/>
                    <a:pt x="0" y="1816"/>
                  </a:cubicBezTo>
                  <a:cubicBezTo>
                    <a:pt x="2342" y="1118"/>
                    <a:pt x="4746" y="637"/>
                    <a:pt x="7181" y="327"/>
                  </a:cubicBezTo>
                  <a:cubicBezTo>
                    <a:pt x="8927" y="112"/>
                    <a:pt x="10680" y="4"/>
                    <a:pt x="12436" y="4"/>
                  </a:cubicBezTo>
                  <a:cubicBezTo>
                    <a:pt x="13083" y="4"/>
                    <a:pt x="13730" y="19"/>
                    <a:pt x="14378" y="48"/>
                  </a:cubicBezTo>
                  <a:cubicBezTo>
                    <a:pt x="13685" y="17"/>
                    <a:pt x="12992" y="1"/>
                    <a:pt x="1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7"/>
            <p:cNvSpPr/>
            <p:nvPr/>
          </p:nvSpPr>
          <p:spPr>
            <a:xfrm>
              <a:off x="1214943" y="1116210"/>
              <a:ext cx="1284890" cy="161840"/>
            </a:xfrm>
            <a:custGeom>
              <a:avLst/>
              <a:gdLst/>
              <a:ahLst/>
              <a:cxnLst/>
              <a:rect l="l" t="t" r="r" b="b"/>
              <a:pathLst>
                <a:path w="14378" h="1811" extrusionOk="0">
                  <a:moveTo>
                    <a:pt x="12185" y="1"/>
                  </a:moveTo>
                  <a:cubicBezTo>
                    <a:pt x="10513" y="1"/>
                    <a:pt x="8843" y="101"/>
                    <a:pt x="7181" y="306"/>
                  </a:cubicBezTo>
                  <a:cubicBezTo>
                    <a:pt x="4746" y="600"/>
                    <a:pt x="2342" y="1097"/>
                    <a:pt x="0" y="1810"/>
                  </a:cubicBezTo>
                  <a:cubicBezTo>
                    <a:pt x="2342" y="1112"/>
                    <a:pt x="4746" y="616"/>
                    <a:pt x="7181" y="321"/>
                  </a:cubicBezTo>
                  <a:cubicBezTo>
                    <a:pt x="8880" y="111"/>
                    <a:pt x="10587" y="4"/>
                    <a:pt x="12296" y="4"/>
                  </a:cubicBezTo>
                  <a:cubicBezTo>
                    <a:pt x="12990" y="4"/>
                    <a:pt x="13684" y="22"/>
                    <a:pt x="14378" y="57"/>
                  </a:cubicBezTo>
                  <a:cubicBezTo>
                    <a:pt x="13646" y="20"/>
                    <a:pt x="12915" y="1"/>
                    <a:pt x="1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1214943" y="1242304"/>
              <a:ext cx="1284890" cy="163180"/>
            </a:xfrm>
            <a:custGeom>
              <a:avLst/>
              <a:gdLst/>
              <a:ahLst/>
              <a:cxnLst/>
              <a:rect l="l" t="t" r="r" b="b"/>
              <a:pathLst>
                <a:path w="14378" h="1826" extrusionOk="0">
                  <a:moveTo>
                    <a:pt x="12185" y="1"/>
                  </a:moveTo>
                  <a:cubicBezTo>
                    <a:pt x="10513" y="1"/>
                    <a:pt x="8843" y="101"/>
                    <a:pt x="7181" y="306"/>
                  </a:cubicBezTo>
                  <a:cubicBezTo>
                    <a:pt x="4746" y="601"/>
                    <a:pt x="2342" y="1097"/>
                    <a:pt x="0" y="1826"/>
                  </a:cubicBezTo>
                  <a:cubicBezTo>
                    <a:pt x="2342" y="1128"/>
                    <a:pt x="4746" y="632"/>
                    <a:pt x="7181" y="321"/>
                  </a:cubicBezTo>
                  <a:cubicBezTo>
                    <a:pt x="8880" y="112"/>
                    <a:pt x="10587" y="4"/>
                    <a:pt x="12296" y="4"/>
                  </a:cubicBezTo>
                  <a:cubicBezTo>
                    <a:pt x="12990" y="4"/>
                    <a:pt x="13684" y="22"/>
                    <a:pt x="14378" y="58"/>
                  </a:cubicBezTo>
                  <a:cubicBezTo>
                    <a:pt x="13646" y="20"/>
                    <a:pt x="12915" y="1"/>
                    <a:pt x="1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1214943" y="1369381"/>
              <a:ext cx="1284890" cy="162287"/>
            </a:xfrm>
            <a:custGeom>
              <a:avLst/>
              <a:gdLst/>
              <a:ahLst/>
              <a:cxnLst/>
              <a:rect l="l" t="t" r="r" b="b"/>
              <a:pathLst>
                <a:path w="14378" h="1816" extrusionOk="0">
                  <a:moveTo>
                    <a:pt x="12299" y="0"/>
                  </a:moveTo>
                  <a:cubicBezTo>
                    <a:pt x="10589" y="0"/>
                    <a:pt x="8881" y="97"/>
                    <a:pt x="7181" y="295"/>
                  </a:cubicBezTo>
                  <a:cubicBezTo>
                    <a:pt x="4746" y="590"/>
                    <a:pt x="2342" y="1102"/>
                    <a:pt x="0" y="1815"/>
                  </a:cubicBezTo>
                  <a:cubicBezTo>
                    <a:pt x="2342" y="1133"/>
                    <a:pt x="4746" y="637"/>
                    <a:pt x="7181" y="326"/>
                  </a:cubicBezTo>
                  <a:cubicBezTo>
                    <a:pt x="8927" y="111"/>
                    <a:pt x="10680" y="3"/>
                    <a:pt x="12436" y="3"/>
                  </a:cubicBezTo>
                  <a:cubicBezTo>
                    <a:pt x="13083" y="3"/>
                    <a:pt x="13730" y="18"/>
                    <a:pt x="14378" y="47"/>
                  </a:cubicBezTo>
                  <a:cubicBezTo>
                    <a:pt x="13685" y="16"/>
                    <a:pt x="12992" y="0"/>
                    <a:pt x="12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1471331" y="873227"/>
              <a:ext cx="2860" cy="712507"/>
            </a:xfrm>
            <a:custGeom>
              <a:avLst/>
              <a:gdLst/>
              <a:ahLst/>
              <a:cxnLst/>
              <a:rect l="l" t="t" r="r" b="b"/>
              <a:pathLst>
                <a:path w="32" h="7973" extrusionOk="0">
                  <a:moveTo>
                    <a:pt x="16" y="0"/>
                  </a:moveTo>
                  <a:cubicBezTo>
                    <a:pt x="0" y="1334"/>
                    <a:pt x="0" y="2652"/>
                    <a:pt x="0" y="3986"/>
                  </a:cubicBezTo>
                  <a:cubicBezTo>
                    <a:pt x="0" y="5305"/>
                    <a:pt x="0" y="6654"/>
                    <a:pt x="16" y="7972"/>
                  </a:cubicBezTo>
                  <a:cubicBezTo>
                    <a:pt x="31" y="6623"/>
                    <a:pt x="31" y="5305"/>
                    <a:pt x="31" y="3971"/>
                  </a:cubicBezTo>
                  <a:cubicBezTo>
                    <a:pt x="31" y="2652"/>
                    <a:pt x="31" y="1319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1693046" y="830242"/>
              <a:ext cx="2860" cy="711077"/>
            </a:xfrm>
            <a:custGeom>
              <a:avLst/>
              <a:gdLst/>
              <a:ahLst/>
              <a:cxnLst/>
              <a:rect l="l" t="t" r="r" b="b"/>
              <a:pathLst>
                <a:path w="32" h="7957" extrusionOk="0">
                  <a:moveTo>
                    <a:pt x="16" y="0"/>
                  </a:moveTo>
                  <a:cubicBezTo>
                    <a:pt x="1" y="1334"/>
                    <a:pt x="16" y="2653"/>
                    <a:pt x="1" y="3986"/>
                  </a:cubicBezTo>
                  <a:cubicBezTo>
                    <a:pt x="1" y="5305"/>
                    <a:pt x="1" y="6639"/>
                    <a:pt x="16" y="7957"/>
                  </a:cubicBezTo>
                  <a:cubicBezTo>
                    <a:pt x="32" y="6623"/>
                    <a:pt x="32" y="5305"/>
                    <a:pt x="32" y="3971"/>
                  </a:cubicBezTo>
                  <a:cubicBezTo>
                    <a:pt x="32" y="2653"/>
                    <a:pt x="32" y="1319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1916279" y="798339"/>
              <a:ext cx="2860" cy="713937"/>
            </a:xfrm>
            <a:custGeom>
              <a:avLst/>
              <a:gdLst/>
              <a:ahLst/>
              <a:cxnLst/>
              <a:rect l="l" t="t" r="r" b="b"/>
              <a:pathLst>
                <a:path w="32" h="7989" extrusionOk="0">
                  <a:moveTo>
                    <a:pt x="16" y="1"/>
                  </a:moveTo>
                  <a:cubicBezTo>
                    <a:pt x="0" y="1335"/>
                    <a:pt x="0" y="2684"/>
                    <a:pt x="0" y="4018"/>
                  </a:cubicBezTo>
                  <a:cubicBezTo>
                    <a:pt x="0" y="5336"/>
                    <a:pt x="0" y="6670"/>
                    <a:pt x="16" y="7988"/>
                  </a:cubicBezTo>
                  <a:cubicBezTo>
                    <a:pt x="31" y="6654"/>
                    <a:pt x="31" y="5336"/>
                    <a:pt x="31" y="4002"/>
                  </a:cubicBezTo>
                  <a:cubicBezTo>
                    <a:pt x="31" y="2653"/>
                    <a:pt x="31" y="1319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139424" y="783147"/>
              <a:ext cx="4200" cy="713848"/>
            </a:xfrm>
            <a:custGeom>
              <a:avLst/>
              <a:gdLst/>
              <a:ahLst/>
              <a:cxnLst/>
              <a:rect l="l" t="t" r="r" b="b"/>
              <a:pathLst>
                <a:path w="47" h="7988" extrusionOk="0">
                  <a:moveTo>
                    <a:pt x="16" y="0"/>
                  </a:moveTo>
                  <a:cubicBezTo>
                    <a:pt x="0" y="1318"/>
                    <a:pt x="0" y="2652"/>
                    <a:pt x="0" y="3986"/>
                  </a:cubicBezTo>
                  <a:cubicBezTo>
                    <a:pt x="0" y="5335"/>
                    <a:pt x="0" y="6654"/>
                    <a:pt x="16" y="7988"/>
                  </a:cubicBezTo>
                  <a:cubicBezTo>
                    <a:pt x="47" y="6654"/>
                    <a:pt x="47" y="5335"/>
                    <a:pt x="47" y="3986"/>
                  </a:cubicBezTo>
                  <a:cubicBezTo>
                    <a:pt x="47" y="2652"/>
                    <a:pt x="47" y="1334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61138" y="777606"/>
              <a:ext cx="4290" cy="713848"/>
            </a:xfrm>
            <a:custGeom>
              <a:avLst/>
              <a:gdLst/>
              <a:ahLst/>
              <a:cxnLst/>
              <a:rect l="l" t="t" r="r" b="b"/>
              <a:pathLst>
                <a:path w="48" h="7988" extrusionOk="0">
                  <a:moveTo>
                    <a:pt x="16" y="0"/>
                  </a:moveTo>
                  <a:cubicBezTo>
                    <a:pt x="1" y="1334"/>
                    <a:pt x="16" y="2652"/>
                    <a:pt x="1" y="4002"/>
                  </a:cubicBezTo>
                  <a:cubicBezTo>
                    <a:pt x="1" y="5335"/>
                    <a:pt x="1" y="6654"/>
                    <a:pt x="16" y="7988"/>
                  </a:cubicBezTo>
                  <a:cubicBezTo>
                    <a:pt x="47" y="6654"/>
                    <a:pt x="47" y="5335"/>
                    <a:pt x="47" y="4002"/>
                  </a:cubicBezTo>
                  <a:cubicBezTo>
                    <a:pt x="47" y="2652"/>
                    <a:pt x="47" y="1334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1244691" y="992350"/>
              <a:ext cx="1254417" cy="651560"/>
            </a:xfrm>
            <a:custGeom>
              <a:avLst/>
              <a:gdLst/>
              <a:ahLst/>
              <a:cxnLst/>
              <a:rect l="l" t="t" r="r" b="b"/>
              <a:pathLst>
                <a:path w="14037" h="7291" extrusionOk="0">
                  <a:moveTo>
                    <a:pt x="14008" y="1"/>
                  </a:moveTo>
                  <a:cubicBezTo>
                    <a:pt x="13164" y="1"/>
                    <a:pt x="12961" y="1381"/>
                    <a:pt x="12501" y="1381"/>
                  </a:cubicBezTo>
                  <a:cubicBezTo>
                    <a:pt x="12044" y="1381"/>
                    <a:pt x="11961" y="512"/>
                    <a:pt x="11339" y="512"/>
                  </a:cubicBezTo>
                  <a:cubicBezTo>
                    <a:pt x="11329" y="512"/>
                    <a:pt x="11318" y="512"/>
                    <a:pt x="11307" y="513"/>
                  </a:cubicBezTo>
                  <a:cubicBezTo>
                    <a:pt x="10640" y="528"/>
                    <a:pt x="10531" y="2002"/>
                    <a:pt x="10004" y="2017"/>
                  </a:cubicBezTo>
                  <a:cubicBezTo>
                    <a:pt x="9993" y="2018"/>
                    <a:pt x="9982" y="2018"/>
                    <a:pt x="9971" y="2018"/>
                  </a:cubicBezTo>
                  <a:cubicBezTo>
                    <a:pt x="9488" y="2018"/>
                    <a:pt x="9256" y="1705"/>
                    <a:pt x="8890" y="1705"/>
                  </a:cubicBezTo>
                  <a:cubicBezTo>
                    <a:pt x="8874" y="1705"/>
                    <a:pt x="8858" y="1706"/>
                    <a:pt x="8841" y="1707"/>
                  </a:cubicBezTo>
                  <a:cubicBezTo>
                    <a:pt x="8220" y="1754"/>
                    <a:pt x="8034" y="2529"/>
                    <a:pt x="7523" y="2576"/>
                  </a:cubicBezTo>
                  <a:cubicBezTo>
                    <a:pt x="7505" y="2578"/>
                    <a:pt x="7489" y="2579"/>
                    <a:pt x="7473" y="2579"/>
                  </a:cubicBezTo>
                  <a:cubicBezTo>
                    <a:pt x="6760" y="2579"/>
                    <a:pt x="7013" y="323"/>
                    <a:pt x="6315" y="323"/>
                  </a:cubicBezTo>
                  <a:cubicBezTo>
                    <a:pt x="6299" y="323"/>
                    <a:pt x="6283" y="324"/>
                    <a:pt x="6266" y="327"/>
                  </a:cubicBezTo>
                  <a:cubicBezTo>
                    <a:pt x="5491" y="451"/>
                    <a:pt x="5754" y="2141"/>
                    <a:pt x="5025" y="2265"/>
                  </a:cubicBezTo>
                  <a:cubicBezTo>
                    <a:pt x="4970" y="2275"/>
                    <a:pt x="4919" y="2279"/>
                    <a:pt x="4873" y="2279"/>
                  </a:cubicBezTo>
                  <a:cubicBezTo>
                    <a:pt x="4351" y="2279"/>
                    <a:pt x="4374" y="1737"/>
                    <a:pt x="3896" y="1737"/>
                  </a:cubicBezTo>
                  <a:cubicBezTo>
                    <a:pt x="3848" y="1737"/>
                    <a:pt x="3796" y="1742"/>
                    <a:pt x="3738" y="1754"/>
                  </a:cubicBezTo>
                  <a:cubicBezTo>
                    <a:pt x="3025" y="1893"/>
                    <a:pt x="3040" y="3723"/>
                    <a:pt x="2528" y="3863"/>
                  </a:cubicBezTo>
                  <a:cubicBezTo>
                    <a:pt x="2496" y="3872"/>
                    <a:pt x="2464" y="3876"/>
                    <a:pt x="2435" y="3876"/>
                  </a:cubicBezTo>
                  <a:cubicBezTo>
                    <a:pt x="2024" y="3876"/>
                    <a:pt x="1916" y="3087"/>
                    <a:pt x="1439" y="3087"/>
                  </a:cubicBezTo>
                  <a:cubicBezTo>
                    <a:pt x="1401" y="3087"/>
                    <a:pt x="1361" y="3092"/>
                    <a:pt x="1319" y="3103"/>
                  </a:cubicBezTo>
                  <a:cubicBezTo>
                    <a:pt x="698" y="3258"/>
                    <a:pt x="435" y="4794"/>
                    <a:pt x="0" y="4902"/>
                  </a:cubicBezTo>
                  <a:lnTo>
                    <a:pt x="0" y="7291"/>
                  </a:lnTo>
                  <a:cubicBezTo>
                    <a:pt x="3889" y="6153"/>
                    <a:pt x="7912" y="5580"/>
                    <a:pt x="11946" y="5580"/>
                  </a:cubicBezTo>
                  <a:cubicBezTo>
                    <a:pt x="12643" y="5580"/>
                    <a:pt x="13340" y="5597"/>
                    <a:pt x="14037" y="5631"/>
                  </a:cubicBezTo>
                  <a:lnTo>
                    <a:pt x="14037" y="1"/>
                  </a:lnTo>
                  <a:cubicBezTo>
                    <a:pt x="14027" y="1"/>
                    <a:pt x="14018" y="1"/>
                    <a:pt x="14008" y="1"/>
                  </a:cubicBezTo>
                  <a:close/>
                </a:path>
              </a:pathLst>
            </a:custGeom>
            <a:solidFill>
              <a:srgbClr val="302F2F">
                <a:alpha val="12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1245416" y="989491"/>
              <a:ext cx="1254417" cy="446557"/>
            </a:xfrm>
            <a:custGeom>
              <a:avLst/>
              <a:gdLst/>
              <a:ahLst/>
              <a:cxnLst/>
              <a:rect l="l" t="t" r="r" b="b"/>
              <a:pathLst>
                <a:path w="14037" h="4997" extrusionOk="0">
                  <a:moveTo>
                    <a:pt x="13986" y="1"/>
                  </a:moveTo>
                  <a:cubicBezTo>
                    <a:pt x="13445" y="1"/>
                    <a:pt x="13161" y="479"/>
                    <a:pt x="12935" y="871"/>
                  </a:cubicBezTo>
                  <a:cubicBezTo>
                    <a:pt x="12796" y="1103"/>
                    <a:pt x="12641" y="1367"/>
                    <a:pt x="12501" y="1367"/>
                  </a:cubicBezTo>
                  <a:cubicBezTo>
                    <a:pt x="12346" y="1367"/>
                    <a:pt x="12237" y="1196"/>
                    <a:pt x="12098" y="1026"/>
                  </a:cubicBezTo>
                  <a:cubicBezTo>
                    <a:pt x="11927" y="778"/>
                    <a:pt x="11710" y="498"/>
                    <a:pt x="11307" y="498"/>
                  </a:cubicBezTo>
                  <a:cubicBezTo>
                    <a:pt x="10904" y="498"/>
                    <a:pt x="10686" y="933"/>
                    <a:pt x="10485" y="1351"/>
                  </a:cubicBezTo>
                  <a:cubicBezTo>
                    <a:pt x="10361" y="1646"/>
                    <a:pt x="10175" y="2018"/>
                    <a:pt x="10004" y="2018"/>
                  </a:cubicBezTo>
                  <a:cubicBezTo>
                    <a:pt x="9787" y="2018"/>
                    <a:pt x="9585" y="1972"/>
                    <a:pt x="9399" y="1863"/>
                  </a:cubicBezTo>
                  <a:cubicBezTo>
                    <a:pt x="9229" y="1739"/>
                    <a:pt x="9042" y="1708"/>
                    <a:pt x="8841" y="1708"/>
                  </a:cubicBezTo>
                  <a:cubicBezTo>
                    <a:pt x="8469" y="1724"/>
                    <a:pt x="8236" y="1972"/>
                    <a:pt x="8050" y="2204"/>
                  </a:cubicBezTo>
                  <a:cubicBezTo>
                    <a:pt x="7864" y="2375"/>
                    <a:pt x="7724" y="2561"/>
                    <a:pt x="7523" y="2577"/>
                  </a:cubicBezTo>
                  <a:cubicBezTo>
                    <a:pt x="7519" y="2577"/>
                    <a:pt x="7515" y="2577"/>
                    <a:pt x="7511" y="2577"/>
                  </a:cubicBezTo>
                  <a:cubicBezTo>
                    <a:pt x="7209" y="2577"/>
                    <a:pt x="7072" y="1966"/>
                    <a:pt x="6980" y="1475"/>
                  </a:cubicBezTo>
                  <a:cubicBezTo>
                    <a:pt x="6848" y="891"/>
                    <a:pt x="6758" y="321"/>
                    <a:pt x="6347" y="321"/>
                  </a:cubicBezTo>
                  <a:cubicBezTo>
                    <a:pt x="6321" y="321"/>
                    <a:pt x="6294" y="323"/>
                    <a:pt x="6266" y="328"/>
                  </a:cubicBezTo>
                  <a:cubicBezTo>
                    <a:pt x="5785" y="405"/>
                    <a:pt x="5661" y="886"/>
                    <a:pt x="5522" y="1367"/>
                  </a:cubicBezTo>
                  <a:cubicBezTo>
                    <a:pt x="5413" y="1801"/>
                    <a:pt x="5320" y="2220"/>
                    <a:pt x="5025" y="2266"/>
                  </a:cubicBezTo>
                  <a:cubicBezTo>
                    <a:pt x="4993" y="2270"/>
                    <a:pt x="4963" y="2271"/>
                    <a:pt x="4934" y="2271"/>
                  </a:cubicBezTo>
                  <a:cubicBezTo>
                    <a:pt x="4689" y="2271"/>
                    <a:pt x="4578" y="2157"/>
                    <a:pt x="4467" y="2018"/>
                  </a:cubicBezTo>
                  <a:cubicBezTo>
                    <a:pt x="4336" y="1887"/>
                    <a:pt x="4204" y="1722"/>
                    <a:pt x="3912" y="1722"/>
                  </a:cubicBezTo>
                  <a:cubicBezTo>
                    <a:pt x="3860" y="1722"/>
                    <a:pt x="3802" y="1727"/>
                    <a:pt x="3738" y="1739"/>
                  </a:cubicBezTo>
                  <a:cubicBezTo>
                    <a:pt x="3288" y="1817"/>
                    <a:pt x="3118" y="2422"/>
                    <a:pt x="2947" y="2980"/>
                  </a:cubicBezTo>
                  <a:cubicBezTo>
                    <a:pt x="2854" y="3337"/>
                    <a:pt x="2699" y="3802"/>
                    <a:pt x="2544" y="3833"/>
                  </a:cubicBezTo>
                  <a:cubicBezTo>
                    <a:pt x="2524" y="3838"/>
                    <a:pt x="2505" y="3840"/>
                    <a:pt x="2486" y="3840"/>
                  </a:cubicBezTo>
                  <a:cubicBezTo>
                    <a:pt x="2318" y="3840"/>
                    <a:pt x="2204" y="3659"/>
                    <a:pt x="2079" y="3492"/>
                  </a:cubicBezTo>
                  <a:cubicBezTo>
                    <a:pt x="1932" y="3265"/>
                    <a:pt x="1774" y="3038"/>
                    <a:pt x="1476" y="3038"/>
                  </a:cubicBezTo>
                  <a:cubicBezTo>
                    <a:pt x="1428" y="3038"/>
                    <a:pt x="1375" y="3044"/>
                    <a:pt x="1319" y="3057"/>
                  </a:cubicBezTo>
                  <a:cubicBezTo>
                    <a:pt x="915" y="3150"/>
                    <a:pt x="683" y="3662"/>
                    <a:pt x="450" y="4143"/>
                  </a:cubicBezTo>
                  <a:cubicBezTo>
                    <a:pt x="311" y="4438"/>
                    <a:pt x="140" y="4826"/>
                    <a:pt x="0" y="4857"/>
                  </a:cubicBezTo>
                  <a:lnTo>
                    <a:pt x="0" y="4996"/>
                  </a:lnTo>
                  <a:cubicBezTo>
                    <a:pt x="280" y="4919"/>
                    <a:pt x="450" y="4593"/>
                    <a:pt x="636" y="4159"/>
                  </a:cubicBezTo>
                  <a:cubicBezTo>
                    <a:pt x="822" y="3771"/>
                    <a:pt x="1071" y="3275"/>
                    <a:pt x="1319" y="3213"/>
                  </a:cubicBezTo>
                  <a:cubicBezTo>
                    <a:pt x="1352" y="3202"/>
                    <a:pt x="1384" y="3197"/>
                    <a:pt x="1414" y="3197"/>
                  </a:cubicBezTo>
                  <a:cubicBezTo>
                    <a:pt x="1609" y="3197"/>
                    <a:pt x="1743" y="3397"/>
                    <a:pt x="1877" y="3585"/>
                  </a:cubicBezTo>
                  <a:cubicBezTo>
                    <a:pt x="2038" y="3786"/>
                    <a:pt x="2153" y="3988"/>
                    <a:pt x="2402" y="3988"/>
                  </a:cubicBezTo>
                  <a:cubicBezTo>
                    <a:pt x="2441" y="3988"/>
                    <a:pt x="2483" y="3983"/>
                    <a:pt x="2528" y="3972"/>
                  </a:cubicBezTo>
                  <a:cubicBezTo>
                    <a:pt x="2854" y="3895"/>
                    <a:pt x="2963" y="3492"/>
                    <a:pt x="3118" y="2964"/>
                  </a:cubicBezTo>
                  <a:cubicBezTo>
                    <a:pt x="3273" y="2499"/>
                    <a:pt x="3459" y="1910"/>
                    <a:pt x="3738" y="1863"/>
                  </a:cubicBezTo>
                  <a:cubicBezTo>
                    <a:pt x="3795" y="1851"/>
                    <a:pt x="3844" y="1846"/>
                    <a:pt x="3887" y="1846"/>
                  </a:cubicBezTo>
                  <a:cubicBezTo>
                    <a:pt x="4071" y="1846"/>
                    <a:pt x="4156" y="1945"/>
                    <a:pt x="4281" y="2096"/>
                  </a:cubicBezTo>
                  <a:cubicBezTo>
                    <a:pt x="4398" y="2239"/>
                    <a:pt x="4526" y="2393"/>
                    <a:pt x="4830" y="2393"/>
                  </a:cubicBezTo>
                  <a:cubicBezTo>
                    <a:pt x="4889" y="2393"/>
                    <a:pt x="4953" y="2387"/>
                    <a:pt x="5025" y="2375"/>
                  </a:cubicBezTo>
                  <a:cubicBezTo>
                    <a:pt x="5475" y="2297"/>
                    <a:pt x="5584" y="1832"/>
                    <a:pt x="5723" y="1351"/>
                  </a:cubicBezTo>
                  <a:cubicBezTo>
                    <a:pt x="5832" y="948"/>
                    <a:pt x="5956" y="483"/>
                    <a:pt x="6266" y="436"/>
                  </a:cubicBezTo>
                  <a:cubicBezTo>
                    <a:pt x="6274" y="436"/>
                    <a:pt x="6281" y="435"/>
                    <a:pt x="6289" y="435"/>
                  </a:cubicBezTo>
                  <a:cubicBezTo>
                    <a:pt x="6582" y="435"/>
                    <a:pt x="6688" y="1022"/>
                    <a:pt x="6794" y="1491"/>
                  </a:cubicBezTo>
                  <a:cubicBezTo>
                    <a:pt x="6912" y="2111"/>
                    <a:pt x="7044" y="2690"/>
                    <a:pt x="7472" y="2690"/>
                  </a:cubicBezTo>
                  <a:cubicBezTo>
                    <a:pt x="7493" y="2690"/>
                    <a:pt x="7515" y="2688"/>
                    <a:pt x="7538" y="2685"/>
                  </a:cubicBezTo>
                  <a:cubicBezTo>
                    <a:pt x="7833" y="2670"/>
                    <a:pt x="8050" y="2453"/>
                    <a:pt x="8220" y="2251"/>
                  </a:cubicBezTo>
                  <a:cubicBezTo>
                    <a:pt x="8422" y="2049"/>
                    <a:pt x="8593" y="1832"/>
                    <a:pt x="8856" y="1817"/>
                  </a:cubicBezTo>
                  <a:cubicBezTo>
                    <a:pt x="9011" y="1832"/>
                    <a:pt x="9167" y="1879"/>
                    <a:pt x="9306" y="1956"/>
                  </a:cubicBezTo>
                  <a:cubicBezTo>
                    <a:pt x="9523" y="2096"/>
                    <a:pt x="9771" y="2142"/>
                    <a:pt x="10020" y="2142"/>
                  </a:cubicBezTo>
                  <a:cubicBezTo>
                    <a:pt x="10330" y="2127"/>
                    <a:pt x="10485" y="1786"/>
                    <a:pt x="10686" y="1398"/>
                  </a:cubicBezTo>
                  <a:cubicBezTo>
                    <a:pt x="10842" y="1041"/>
                    <a:pt x="11028" y="638"/>
                    <a:pt x="11307" y="638"/>
                  </a:cubicBezTo>
                  <a:cubicBezTo>
                    <a:pt x="11602" y="638"/>
                    <a:pt x="11772" y="871"/>
                    <a:pt x="11927" y="1088"/>
                  </a:cubicBezTo>
                  <a:cubicBezTo>
                    <a:pt x="12082" y="1289"/>
                    <a:pt x="12237" y="1506"/>
                    <a:pt x="12501" y="1506"/>
                  </a:cubicBezTo>
                  <a:cubicBezTo>
                    <a:pt x="12780" y="1506"/>
                    <a:pt x="12935" y="1258"/>
                    <a:pt x="13121" y="933"/>
                  </a:cubicBezTo>
                  <a:cubicBezTo>
                    <a:pt x="13335" y="552"/>
                    <a:pt x="13608" y="126"/>
                    <a:pt x="14015" y="126"/>
                  </a:cubicBezTo>
                  <a:cubicBezTo>
                    <a:pt x="14022" y="126"/>
                    <a:pt x="14029" y="126"/>
                    <a:pt x="14037" y="126"/>
                  </a:cubicBezTo>
                  <a:lnTo>
                    <a:pt x="14037" y="2"/>
                  </a:lnTo>
                  <a:cubicBezTo>
                    <a:pt x="14019" y="1"/>
                    <a:pt x="14002" y="1"/>
                    <a:pt x="13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1243986" y="938374"/>
              <a:ext cx="1255846" cy="708307"/>
            </a:xfrm>
            <a:custGeom>
              <a:avLst/>
              <a:gdLst/>
              <a:ahLst/>
              <a:cxnLst/>
              <a:rect l="l" t="t" r="r" b="b"/>
              <a:pathLst>
                <a:path w="14053" h="7926" extrusionOk="0">
                  <a:moveTo>
                    <a:pt x="16" y="0"/>
                  </a:moveTo>
                  <a:cubicBezTo>
                    <a:pt x="16" y="1318"/>
                    <a:pt x="1" y="2637"/>
                    <a:pt x="16" y="3940"/>
                  </a:cubicBezTo>
                  <a:cubicBezTo>
                    <a:pt x="1" y="5258"/>
                    <a:pt x="1" y="6576"/>
                    <a:pt x="1" y="7895"/>
                  </a:cubicBezTo>
                  <a:lnTo>
                    <a:pt x="1" y="7926"/>
                  </a:lnTo>
                  <a:lnTo>
                    <a:pt x="32" y="7910"/>
                  </a:lnTo>
                  <a:cubicBezTo>
                    <a:pt x="2327" y="7228"/>
                    <a:pt x="4685" y="6762"/>
                    <a:pt x="7058" y="6483"/>
                  </a:cubicBezTo>
                  <a:cubicBezTo>
                    <a:pt x="8221" y="6344"/>
                    <a:pt x="9400" y="6251"/>
                    <a:pt x="10563" y="6204"/>
                  </a:cubicBezTo>
                  <a:cubicBezTo>
                    <a:pt x="11045" y="6191"/>
                    <a:pt x="11527" y="6184"/>
                    <a:pt x="12008" y="6184"/>
                  </a:cubicBezTo>
                  <a:cubicBezTo>
                    <a:pt x="12690" y="6184"/>
                    <a:pt x="13371" y="6199"/>
                    <a:pt x="14053" y="6235"/>
                  </a:cubicBezTo>
                  <a:cubicBezTo>
                    <a:pt x="13287" y="6194"/>
                    <a:pt x="12508" y="6173"/>
                    <a:pt x="11730" y="6173"/>
                  </a:cubicBezTo>
                  <a:cubicBezTo>
                    <a:pt x="11340" y="6173"/>
                    <a:pt x="10951" y="6178"/>
                    <a:pt x="10563" y="6189"/>
                  </a:cubicBezTo>
                  <a:cubicBezTo>
                    <a:pt x="9400" y="6235"/>
                    <a:pt x="8236" y="6313"/>
                    <a:pt x="7058" y="6437"/>
                  </a:cubicBezTo>
                  <a:cubicBezTo>
                    <a:pt x="4701" y="6729"/>
                    <a:pt x="2359" y="7190"/>
                    <a:pt x="78" y="7850"/>
                  </a:cubicBezTo>
                  <a:lnTo>
                    <a:pt x="78" y="7850"/>
                  </a:lnTo>
                  <a:cubicBezTo>
                    <a:pt x="78" y="6542"/>
                    <a:pt x="63" y="5248"/>
                    <a:pt x="63" y="3940"/>
                  </a:cubicBezTo>
                  <a:cubicBezTo>
                    <a:pt x="63" y="2621"/>
                    <a:pt x="32" y="1303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3643169" y="2556416"/>
              <a:ext cx="373010" cy="316888"/>
            </a:xfrm>
            <a:custGeom>
              <a:avLst/>
              <a:gdLst/>
              <a:ahLst/>
              <a:cxnLst/>
              <a:rect l="l" t="t" r="r" b="b"/>
              <a:pathLst>
                <a:path w="4174" h="3546" extrusionOk="0">
                  <a:moveTo>
                    <a:pt x="3229" y="1"/>
                  </a:moveTo>
                  <a:cubicBezTo>
                    <a:pt x="3040" y="1"/>
                    <a:pt x="2852" y="64"/>
                    <a:pt x="2700" y="195"/>
                  </a:cubicBezTo>
                  <a:lnTo>
                    <a:pt x="1" y="2444"/>
                  </a:lnTo>
                  <a:lnTo>
                    <a:pt x="854" y="3546"/>
                  </a:lnTo>
                  <a:lnTo>
                    <a:pt x="3708" y="1514"/>
                  </a:lnTo>
                  <a:cubicBezTo>
                    <a:pt x="3723" y="1514"/>
                    <a:pt x="3723" y="1498"/>
                    <a:pt x="3739" y="1498"/>
                  </a:cubicBezTo>
                  <a:cubicBezTo>
                    <a:pt x="4095" y="1219"/>
                    <a:pt x="4173" y="707"/>
                    <a:pt x="3878" y="335"/>
                  </a:cubicBezTo>
                  <a:cubicBezTo>
                    <a:pt x="3878" y="320"/>
                    <a:pt x="3863" y="320"/>
                    <a:pt x="3863" y="289"/>
                  </a:cubicBezTo>
                  <a:cubicBezTo>
                    <a:pt x="3699" y="99"/>
                    <a:pt x="3464" y="1"/>
                    <a:pt x="32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4178197" y="2896808"/>
              <a:ext cx="152546" cy="496244"/>
            </a:xfrm>
            <a:custGeom>
              <a:avLst/>
              <a:gdLst/>
              <a:ahLst/>
              <a:cxnLst/>
              <a:rect l="l" t="t" r="r" b="b"/>
              <a:pathLst>
                <a:path w="1707" h="5553" extrusionOk="0">
                  <a:moveTo>
                    <a:pt x="854" y="0"/>
                  </a:moveTo>
                  <a:cubicBezTo>
                    <a:pt x="388" y="0"/>
                    <a:pt x="1" y="388"/>
                    <a:pt x="1" y="853"/>
                  </a:cubicBezTo>
                  <a:lnTo>
                    <a:pt x="1" y="4715"/>
                  </a:lnTo>
                  <a:cubicBezTo>
                    <a:pt x="1" y="5165"/>
                    <a:pt x="388" y="5553"/>
                    <a:pt x="854" y="5553"/>
                  </a:cubicBezTo>
                  <a:cubicBezTo>
                    <a:pt x="1319" y="5553"/>
                    <a:pt x="1707" y="5165"/>
                    <a:pt x="1707" y="4715"/>
                  </a:cubicBezTo>
                  <a:lnTo>
                    <a:pt x="1707" y="853"/>
                  </a:lnTo>
                  <a:cubicBezTo>
                    <a:pt x="1707" y="388"/>
                    <a:pt x="1319" y="16"/>
                    <a:pt x="8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3379899" y="4102610"/>
              <a:ext cx="1280690" cy="221893"/>
            </a:xfrm>
            <a:custGeom>
              <a:avLst/>
              <a:gdLst/>
              <a:ahLst/>
              <a:cxnLst/>
              <a:rect l="l" t="t" r="r" b="b"/>
              <a:pathLst>
                <a:path w="14331" h="2483" extrusionOk="0">
                  <a:moveTo>
                    <a:pt x="1210" y="1"/>
                  </a:moveTo>
                  <a:cubicBezTo>
                    <a:pt x="527" y="1"/>
                    <a:pt x="0" y="543"/>
                    <a:pt x="0" y="1226"/>
                  </a:cubicBezTo>
                  <a:lnTo>
                    <a:pt x="0" y="1272"/>
                  </a:lnTo>
                  <a:cubicBezTo>
                    <a:pt x="0" y="1939"/>
                    <a:pt x="543" y="2482"/>
                    <a:pt x="1210" y="2482"/>
                  </a:cubicBezTo>
                  <a:lnTo>
                    <a:pt x="13121" y="2482"/>
                  </a:lnTo>
                  <a:cubicBezTo>
                    <a:pt x="13788" y="2482"/>
                    <a:pt x="14331" y="1939"/>
                    <a:pt x="14331" y="1272"/>
                  </a:cubicBezTo>
                  <a:lnTo>
                    <a:pt x="14331" y="1195"/>
                  </a:lnTo>
                  <a:cubicBezTo>
                    <a:pt x="14331" y="543"/>
                    <a:pt x="13788" y="1"/>
                    <a:pt x="13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3533696" y="3704846"/>
              <a:ext cx="970325" cy="397853"/>
            </a:xfrm>
            <a:custGeom>
              <a:avLst/>
              <a:gdLst/>
              <a:ahLst/>
              <a:cxnLst/>
              <a:rect l="l" t="t" r="r" b="b"/>
              <a:pathLst>
                <a:path w="10858" h="4452" extrusionOk="0">
                  <a:moveTo>
                    <a:pt x="1505" y="0"/>
                  </a:moveTo>
                  <a:lnTo>
                    <a:pt x="1" y="4452"/>
                  </a:lnTo>
                  <a:lnTo>
                    <a:pt x="10857" y="4452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3533696" y="3998678"/>
              <a:ext cx="970325" cy="104021"/>
            </a:xfrm>
            <a:custGeom>
              <a:avLst/>
              <a:gdLst/>
              <a:ahLst/>
              <a:cxnLst/>
              <a:rect l="l" t="t" r="r" b="b"/>
              <a:pathLst>
                <a:path w="10858" h="1164" extrusionOk="0">
                  <a:moveTo>
                    <a:pt x="419" y="0"/>
                  </a:moveTo>
                  <a:lnTo>
                    <a:pt x="1" y="1164"/>
                  </a:lnTo>
                  <a:lnTo>
                    <a:pt x="10857" y="1164"/>
                  </a:lnTo>
                  <a:lnTo>
                    <a:pt x="104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3859432" y="3231212"/>
              <a:ext cx="508755" cy="617155"/>
            </a:xfrm>
            <a:custGeom>
              <a:avLst/>
              <a:gdLst/>
              <a:ahLst/>
              <a:cxnLst/>
              <a:rect l="l" t="t" r="r" b="b"/>
              <a:pathLst>
                <a:path w="5693" h="6906" extrusionOk="0">
                  <a:moveTo>
                    <a:pt x="4424" y="1"/>
                  </a:moveTo>
                  <a:cubicBezTo>
                    <a:pt x="4075" y="1"/>
                    <a:pt x="3738" y="165"/>
                    <a:pt x="3521" y="461"/>
                  </a:cubicBezTo>
                  <a:lnTo>
                    <a:pt x="512" y="4416"/>
                  </a:lnTo>
                  <a:cubicBezTo>
                    <a:pt x="0" y="5114"/>
                    <a:pt x="156" y="6107"/>
                    <a:pt x="853" y="6603"/>
                  </a:cubicBezTo>
                  <a:cubicBezTo>
                    <a:pt x="900" y="6619"/>
                    <a:pt x="916" y="6650"/>
                    <a:pt x="962" y="6665"/>
                  </a:cubicBezTo>
                  <a:cubicBezTo>
                    <a:pt x="1217" y="6828"/>
                    <a:pt x="1500" y="6905"/>
                    <a:pt x="1781" y="6905"/>
                  </a:cubicBezTo>
                  <a:cubicBezTo>
                    <a:pt x="2305" y="6905"/>
                    <a:pt x="2821" y="6638"/>
                    <a:pt x="3133" y="6153"/>
                  </a:cubicBezTo>
                  <a:cubicBezTo>
                    <a:pt x="3149" y="6122"/>
                    <a:pt x="3164" y="6107"/>
                    <a:pt x="3180" y="6060"/>
                  </a:cubicBezTo>
                  <a:lnTo>
                    <a:pt x="5413" y="1625"/>
                  </a:lnTo>
                  <a:cubicBezTo>
                    <a:pt x="5692" y="1128"/>
                    <a:pt x="5506" y="477"/>
                    <a:pt x="5010" y="167"/>
                  </a:cubicBezTo>
                  <a:cubicBezTo>
                    <a:pt x="4824" y="54"/>
                    <a:pt x="4622" y="1"/>
                    <a:pt x="4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3855232" y="3211909"/>
              <a:ext cx="537888" cy="658084"/>
            </a:xfrm>
            <a:custGeom>
              <a:avLst/>
              <a:gdLst/>
              <a:ahLst/>
              <a:cxnLst/>
              <a:rect l="l" t="t" r="r" b="b"/>
              <a:pathLst>
                <a:path w="6019" h="7364" extrusionOk="0">
                  <a:moveTo>
                    <a:pt x="4126" y="445"/>
                  </a:moveTo>
                  <a:cubicBezTo>
                    <a:pt x="4220" y="476"/>
                    <a:pt x="4235" y="476"/>
                    <a:pt x="4282" y="476"/>
                  </a:cubicBezTo>
                  <a:cubicBezTo>
                    <a:pt x="4297" y="476"/>
                    <a:pt x="4344" y="460"/>
                    <a:pt x="4359" y="460"/>
                  </a:cubicBezTo>
                  <a:lnTo>
                    <a:pt x="4437" y="460"/>
                  </a:lnTo>
                  <a:cubicBezTo>
                    <a:pt x="4499" y="460"/>
                    <a:pt x="4545" y="460"/>
                    <a:pt x="4607" y="476"/>
                  </a:cubicBezTo>
                  <a:cubicBezTo>
                    <a:pt x="4623" y="476"/>
                    <a:pt x="4669" y="476"/>
                    <a:pt x="4685" y="507"/>
                  </a:cubicBezTo>
                  <a:cubicBezTo>
                    <a:pt x="4700" y="507"/>
                    <a:pt x="4747" y="522"/>
                    <a:pt x="4762" y="522"/>
                  </a:cubicBezTo>
                  <a:lnTo>
                    <a:pt x="4778" y="522"/>
                  </a:lnTo>
                  <a:cubicBezTo>
                    <a:pt x="4809" y="522"/>
                    <a:pt x="4824" y="538"/>
                    <a:pt x="4840" y="569"/>
                  </a:cubicBezTo>
                  <a:cubicBezTo>
                    <a:pt x="4855" y="584"/>
                    <a:pt x="4902" y="584"/>
                    <a:pt x="4917" y="600"/>
                  </a:cubicBezTo>
                  <a:cubicBezTo>
                    <a:pt x="4933" y="615"/>
                    <a:pt x="4964" y="615"/>
                    <a:pt x="4980" y="646"/>
                  </a:cubicBezTo>
                  <a:cubicBezTo>
                    <a:pt x="4995" y="646"/>
                    <a:pt x="4995" y="662"/>
                    <a:pt x="5011" y="662"/>
                  </a:cubicBezTo>
                  <a:cubicBezTo>
                    <a:pt x="5026" y="677"/>
                    <a:pt x="5057" y="677"/>
                    <a:pt x="5057" y="693"/>
                  </a:cubicBezTo>
                  <a:lnTo>
                    <a:pt x="5073" y="724"/>
                  </a:lnTo>
                  <a:cubicBezTo>
                    <a:pt x="5088" y="739"/>
                    <a:pt x="5119" y="739"/>
                    <a:pt x="5119" y="755"/>
                  </a:cubicBezTo>
                  <a:cubicBezTo>
                    <a:pt x="5135" y="770"/>
                    <a:pt x="5150" y="801"/>
                    <a:pt x="5150" y="817"/>
                  </a:cubicBezTo>
                  <a:lnTo>
                    <a:pt x="5166" y="832"/>
                  </a:lnTo>
                  <a:cubicBezTo>
                    <a:pt x="5166" y="848"/>
                    <a:pt x="5197" y="848"/>
                    <a:pt x="5197" y="879"/>
                  </a:cubicBezTo>
                  <a:cubicBezTo>
                    <a:pt x="5197" y="894"/>
                    <a:pt x="5212" y="894"/>
                    <a:pt x="5212" y="910"/>
                  </a:cubicBezTo>
                  <a:cubicBezTo>
                    <a:pt x="5228" y="925"/>
                    <a:pt x="5228" y="956"/>
                    <a:pt x="5228" y="972"/>
                  </a:cubicBezTo>
                  <a:cubicBezTo>
                    <a:pt x="5243" y="988"/>
                    <a:pt x="5243" y="1034"/>
                    <a:pt x="5274" y="1050"/>
                  </a:cubicBezTo>
                  <a:cubicBezTo>
                    <a:pt x="5290" y="1065"/>
                    <a:pt x="5290" y="1112"/>
                    <a:pt x="5290" y="1127"/>
                  </a:cubicBezTo>
                  <a:cubicBezTo>
                    <a:pt x="5290" y="1143"/>
                    <a:pt x="5305" y="1189"/>
                    <a:pt x="5305" y="1205"/>
                  </a:cubicBezTo>
                  <a:cubicBezTo>
                    <a:pt x="5352" y="1391"/>
                    <a:pt x="5305" y="1577"/>
                    <a:pt x="5212" y="1747"/>
                  </a:cubicBezTo>
                  <a:lnTo>
                    <a:pt x="4747" y="2694"/>
                  </a:lnTo>
                  <a:lnTo>
                    <a:pt x="3056" y="6075"/>
                  </a:lnTo>
                  <a:lnTo>
                    <a:pt x="2994" y="6183"/>
                  </a:lnTo>
                  <a:lnTo>
                    <a:pt x="2979" y="6199"/>
                  </a:lnTo>
                  <a:cubicBezTo>
                    <a:pt x="2963" y="6230"/>
                    <a:pt x="2963" y="6245"/>
                    <a:pt x="2948" y="6261"/>
                  </a:cubicBezTo>
                  <a:cubicBezTo>
                    <a:pt x="2901" y="6323"/>
                    <a:pt x="2870" y="6354"/>
                    <a:pt x="2824" y="6416"/>
                  </a:cubicBezTo>
                  <a:lnTo>
                    <a:pt x="2793" y="6462"/>
                  </a:lnTo>
                  <a:cubicBezTo>
                    <a:pt x="2762" y="6478"/>
                    <a:pt x="2746" y="6509"/>
                    <a:pt x="2715" y="6540"/>
                  </a:cubicBezTo>
                  <a:cubicBezTo>
                    <a:pt x="2455" y="6773"/>
                    <a:pt x="2121" y="6898"/>
                    <a:pt x="1788" y="6898"/>
                  </a:cubicBezTo>
                  <a:cubicBezTo>
                    <a:pt x="1545" y="6898"/>
                    <a:pt x="1302" y="6832"/>
                    <a:pt x="1087" y="6695"/>
                  </a:cubicBezTo>
                  <a:cubicBezTo>
                    <a:pt x="466" y="6307"/>
                    <a:pt x="265" y="5501"/>
                    <a:pt x="621" y="4880"/>
                  </a:cubicBezTo>
                  <a:lnTo>
                    <a:pt x="621" y="4865"/>
                  </a:lnTo>
                  <a:cubicBezTo>
                    <a:pt x="637" y="4834"/>
                    <a:pt x="652" y="4787"/>
                    <a:pt x="699" y="4756"/>
                  </a:cubicBezTo>
                  <a:cubicBezTo>
                    <a:pt x="714" y="4725"/>
                    <a:pt x="714" y="4710"/>
                    <a:pt x="730" y="4694"/>
                  </a:cubicBezTo>
                  <a:lnTo>
                    <a:pt x="776" y="4632"/>
                  </a:lnTo>
                  <a:lnTo>
                    <a:pt x="3677" y="770"/>
                  </a:lnTo>
                  <a:cubicBezTo>
                    <a:pt x="3801" y="615"/>
                    <a:pt x="3956" y="507"/>
                    <a:pt x="4126" y="445"/>
                  </a:cubicBezTo>
                  <a:close/>
                  <a:moveTo>
                    <a:pt x="4512" y="0"/>
                  </a:moveTo>
                  <a:cubicBezTo>
                    <a:pt x="4089" y="0"/>
                    <a:pt x="3674" y="204"/>
                    <a:pt x="3413" y="569"/>
                  </a:cubicBezTo>
                  <a:lnTo>
                    <a:pt x="482" y="4446"/>
                  </a:lnTo>
                  <a:lnTo>
                    <a:pt x="420" y="4524"/>
                  </a:lnTo>
                  <a:cubicBezTo>
                    <a:pt x="94" y="4927"/>
                    <a:pt x="1" y="5423"/>
                    <a:pt x="94" y="5904"/>
                  </a:cubicBezTo>
                  <a:cubicBezTo>
                    <a:pt x="258" y="6767"/>
                    <a:pt x="1027" y="7363"/>
                    <a:pt x="1866" y="7363"/>
                  </a:cubicBezTo>
                  <a:cubicBezTo>
                    <a:pt x="1978" y="7363"/>
                    <a:pt x="2091" y="7353"/>
                    <a:pt x="2203" y="7331"/>
                  </a:cubicBezTo>
                  <a:cubicBezTo>
                    <a:pt x="2731" y="7222"/>
                    <a:pt x="3196" y="6881"/>
                    <a:pt x="3444" y="6400"/>
                  </a:cubicBezTo>
                  <a:lnTo>
                    <a:pt x="3491" y="6323"/>
                  </a:lnTo>
                  <a:lnTo>
                    <a:pt x="5088" y="3128"/>
                  </a:lnTo>
                  <a:lnTo>
                    <a:pt x="5677" y="1965"/>
                  </a:lnTo>
                  <a:cubicBezTo>
                    <a:pt x="6019" y="1298"/>
                    <a:pt x="5770" y="476"/>
                    <a:pt x="5119" y="150"/>
                  </a:cubicBezTo>
                  <a:cubicBezTo>
                    <a:pt x="4926" y="48"/>
                    <a:pt x="4718" y="0"/>
                    <a:pt x="4512" y="0"/>
                  </a:cubicBez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3855232" y="3211909"/>
              <a:ext cx="537888" cy="658084"/>
            </a:xfrm>
            <a:custGeom>
              <a:avLst/>
              <a:gdLst/>
              <a:ahLst/>
              <a:cxnLst/>
              <a:rect l="l" t="t" r="r" b="b"/>
              <a:pathLst>
                <a:path w="6019" h="7364" extrusionOk="0">
                  <a:moveTo>
                    <a:pt x="4126" y="445"/>
                  </a:moveTo>
                  <a:cubicBezTo>
                    <a:pt x="4220" y="476"/>
                    <a:pt x="4235" y="476"/>
                    <a:pt x="4282" y="476"/>
                  </a:cubicBezTo>
                  <a:cubicBezTo>
                    <a:pt x="4297" y="476"/>
                    <a:pt x="4344" y="460"/>
                    <a:pt x="4359" y="460"/>
                  </a:cubicBezTo>
                  <a:lnTo>
                    <a:pt x="4437" y="460"/>
                  </a:lnTo>
                  <a:cubicBezTo>
                    <a:pt x="4499" y="460"/>
                    <a:pt x="4545" y="460"/>
                    <a:pt x="4607" y="476"/>
                  </a:cubicBezTo>
                  <a:cubicBezTo>
                    <a:pt x="4623" y="476"/>
                    <a:pt x="4669" y="476"/>
                    <a:pt x="4685" y="507"/>
                  </a:cubicBezTo>
                  <a:cubicBezTo>
                    <a:pt x="4700" y="507"/>
                    <a:pt x="4747" y="522"/>
                    <a:pt x="4762" y="522"/>
                  </a:cubicBezTo>
                  <a:lnTo>
                    <a:pt x="4778" y="522"/>
                  </a:lnTo>
                  <a:cubicBezTo>
                    <a:pt x="4809" y="522"/>
                    <a:pt x="4824" y="538"/>
                    <a:pt x="4840" y="569"/>
                  </a:cubicBezTo>
                  <a:cubicBezTo>
                    <a:pt x="4855" y="584"/>
                    <a:pt x="4902" y="584"/>
                    <a:pt x="4917" y="600"/>
                  </a:cubicBezTo>
                  <a:cubicBezTo>
                    <a:pt x="4933" y="615"/>
                    <a:pt x="4964" y="615"/>
                    <a:pt x="4980" y="646"/>
                  </a:cubicBezTo>
                  <a:cubicBezTo>
                    <a:pt x="4995" y="646"/>
                    <a:pt x="4995" y="662"/>
                    <a:pt x="5011" y="662"/>
                  </a:cubicBezTo>
                  <a:cubicBezTo>
                    <a:pt x="5026" y="677"/>
                    <a:pt x="5057" y="677"/>
                    <a:pt x="5057" y="693"/>
                  </a:cubicBezTo>
                  <a:lnTo>
                    <a:pt x="5073" y="724"/>
                  </a:lnTo>
                  <a:cubicBezTo>
                    <a:pt x="5088" y="739"/>
                    <a:pt x="5119" y="739"/>
                    <a:pt x="5119" y="755"/>
                  </a:cubicBezTo>
                  <a:cubicBezTo>
                    <a:pt x="5135" y="770"/>
                    <a:pt x="5150" y="801"/>
                    <a:pt x="5150" y="817"/>
                  </a:cubicBezTo>
                  <a:lnTo>
                    <a:pt x="5166" y="832"/>
                  </a:lnTo>
                  <a:cubicBezTo>
                    <a:pt x="5166" y="848"/>
                    <a:pt x="5197" y="848"/>
                    <a:pt x="5197" y="879"/>
                  </a:cubicBezTo>
                  <a:cubicBezTo>
                    <a:pt x="5197" y="894"/>
                    <a:pt x="5212" y="894"/>
                    <a:pt x="5212" y="910"/>
                  </a:cubicBezTo>
                  <a:cubicBezTo>
                    <a:pt x="5228" y="925"/>
                    <a:pt x="5228" y="956"/>
                    <a:pt x="5228" y="972"/>
                  </a:cubicBezTo>
                  <a:cubicBezTo>
                    <a:pt x="5243" y="988"/>
                    <a:pt x="5243" y="1034"/>
                    <a:pt x="5274" y="1050"/>
                  </a:cubicBezTo>
                  <a:cubicBezTo>
                    <a:pt x="5290" y="1065"/>
                    <a:pt x="5290" y="1112"/>
                    <a:pt x="5290" y="1127"/>
                  </a:cubicBezTo>
                  <a:cubicBezTo>
                    <a:pt x="5290" y="1143"/>
                    <a:pt x="5305" y="1189"/>
                    <a:pt x="5305" y="1205"/>
                  </a:cubicBezTo>
                  <a:cubicBezTo>
                    <a:pt x="5352" y="1391"/>
                    <a:pt x="5305" y="1577"/>
                    <a:pt x="5212" y="1747"/>
                  </a:cubicBezTo>
                  <a:lnTo>
                    <a:pt x="4747" y="2694"/>
                  </a:lnTo>
                  <a:lnTo>
                    <a:pt x="3056" y="6075"/>
                  </a:lnTo>
                  <a:lnTo>
                    <a:pt x="2994" y="6183"/>
                  </a:lnTo>
                  <a:lnTo>
                    <a:pt x="2979" y="6199"/>
                  </a:lnTo>
                  <a:cubicBezTo>
                    <a:pt x="2963" y="6230"/>
                    <a:pt x="2963" y="6245"/>
                    <a:pt x="2948" y="6261"/>
                  </a:cubicBezTo>
                  <a:cubicBezTo>
                    <a:pt x="2901" y="6323"/>
                    <a:pt x="2870" y="6354"/>
                    <a:pt x="2824" y="6416"/>
                  </a:cubicBezTo>
                  <a:lnTo>
                    <a:pt x="2793" y="6462"/>
                  </a:lnTo>
                  <a:cubicBezTo>
                    <a:pt x="2762" y="6478"/>
                    <a:pt x="2746" y="6509"/>
                    <a:pt x="2715" y="6540"/>
                  </a:cubicBezTo>
                  <a:cubicBezTo>
                    <a:pt x="2455" y="6773"/>
                    <a:pt x="2121" y="6898"/>
                    <a:pt x="1788" y="6898"/>
                  </a:cubicBezTo>
                  <a:cubicBezTo>
                    <a:pt x="1545" y="6898"/>
                    <a:pt x="1302" y="6832"/>
                    <a:pt x="1087" y="6695"/>
                  </a:cubicBezTo>
                  <a:cubicBezTo>
                    <a:pt x="466" y="6307"/>
                    <a:pt x="265" y="5501"/>
                    <a:pt x="621" y="4880"/>
                  </a:cubicBezTo>
                  <a:lnTo>
                    <a:pt x="621" y="4865"/>
                  </a:lnTo>
                  <a:cubicBezTo>
                    <a:pt x="637" y="4834"/>
                    <a:pt x="652" y="4787"/>
                    <a:pt x="699" y="4756"/>
                  </a:cubicBezTo>
                  <a:cubicBezTo>
                    <a:pt x="714" y="4725"/>
                    <a:pt x="714" y="4710"/>
                    <a:pt x="730" y="4694"/>
                  </a:cubicBezTo>
                  <a:lnTo>
                    <a:pt x="776" y="4632"/>
                  </a:lnTo>
                  <a:lnTo>
                    <a:pt x="3677" y="770"/>
                  </a:lnTo>
                  <a:cubicBezTo>
                    <a:pt x="3801" y="615"/>
                    <a:pt x="3956" y="507"/>
                    <a:pt x="4126" y="445"/>
                  </a:cubicBezTo>
                  <a:close/>
                  <a:moveTo>
                    <a:pt x="4512" y="0"/>
                  </a:moveTo>
                  <a:cubicBezTo>
                    <a:pt x="4089" y="0"/>
                    <a:pt x="3674" y="204"/>
                    <a:pt x="3413" y="569"/>
                  </a:cubicBezTo>
                  <a:lnTo>
                    <a:pt x="482" y="4446"/>
                  </a:lnTo>
                  <a:lnTo>
                    <a:pt x="420" y="4524"/>
                  </a:lnTo>
                  <a:cubicBezTo>
                    <a:pt x="94" y="4927"/>
                    <a:pt x="1" y="5423"/>
                    <a:pt x="94" y="5904"/>
                  </a:cubicBezTo>
                  <a:cubicBezTo>
                    <a:pt x="258" y="6767"/>
                    <a:pt x="1027" y="7363"/>
                    <a:pt x="1866" y="7363"/>
                  </a:cubicBezTo>
                  <a:cubicBezTo>
                    <a:pt x="1978" y="7363"/>
                    <a:pt x="2091" y="7353"/>
                    <a:pt x="2203" y="7331"/>
                  </a:cubicBezTo>
                  <a:cubicBezTo>
                    <a:pt x="2731" y="7222"/>
                    <a:pt x="3196" y="6881"/>
                    <a:pt x="3444" y="6400"/>
                  </a:cubicBezTo>
                  <a:lnTo>
                    <a:pt x="3491" y="6323"/>
                  </a:lnTo>
                  <a:lnTo>
                    <a:pt x="5088" y="3128"/>
                  </a:lnTo>
                  <a:lnTo>
                    <a:pt x="5677" y="1965"/>
                  </a:lnTo>
                  <a:cubicBezTo>
                    <a:pt x="6019" y="1298"/>
                    <a:pt x="5770" y="476"/>
                    <a:pt x="5119" y="150"/>
                  </a:cubicBezTo>
                  <a:cubicBezTo>
                    <a:pt x="4926" y="48"/>
                    <a:pt x="4718" y="0"/>
                    <a:pt x="4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3883024" y="3588761"/>
              <a:ext cx="273099" cy="241822"/>
            </a:xfrm>
            <a:custGeom>
              <a:avLst/>
              <a:gdLst/>
              <a:ahLst/>
              <a:cxnLst/>
              <a:rect l="l" t="t" r="r" b="b"/>
              <a:pathLst>
                <a:path w="3056" h="2706" extrusionOk="0">
                  <a:moveTo>
                    <a:pt x="1540" y="0"/>
                  </a:moveTo>
                  <a:cubicBezTo>
                    <a:pt x="1087" y="0"/>
                    <a:pt x="651" y="227"/>
                    <a:pt x="388" y="632"/>
                  </a:cubicBezTo>
                  <a:cubicBezTo>
                    <a:pt x="0" y="1268"/>
                    <a:pt x="186" y="2090"/>
                    <a:pt x="807" y="2494"/>
                  </a:cubicBezTo>
                  <a:cubicBezTo>
                    <a:pt x="1033" y="2637"/>
                    <a:pt x="1284" y="2706"/>
                    <a:pt x="1532" y="2706"/>
                  </a:cubicBezTo>
                  <a:cubicBezTo>
                    <a:pt x="1981" y="2706"/>
                    <a:pt x="2418" y="2479"/>
                    <a:pt x="2668" y="2059"/>
                  </a:cubicBezTo>
                  <a:cubicBezTo>
                    <a:pt x="3056" y="1423"/>
                    <a:pt x="2869" y="617"/>
                    <a:pt x="2249" y="198"/>
                  </a:cubicBezTo>
                  <a:cubicBezTo>
                    <a:pt x="2023" y="64"/>
                    <a:pt x="1779" y="0"/>
                    <a:pt x="1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3934230" y="3625847"/>
              <a:ext cx="169257" cy="169168"/>
            </a:xfrm>
            <a:custGeom>
              <a:avLst/>
              <a:gdLst/>
              <a:ahLst/>
              <a:cxnLst/>
              <a:rect l="l" t="t" r="r" b="b"/>
              <a:pathLst>
                <a:path w="1894" h="1893" extrusionOk="0">
                  <a:moveTo>
                    <a:pt x="947" y="0"/>
                  </a:moveTo>
                  <a:cubicBezTo>
                    <a:pt x="420" y="0"/>
                    <a:pt x="1" y="419"/>
                    <a:pt x="1" y="946"/>
                  </a:cubicBezTo>
                  <a:cubicBezTo>
                    <a:pt x="1" y="1474"/>
                    <a:pt x="420" y="1892"/>
                    <a:pt x="947" y="1892"/>
                  </a:cubicBezTo>
                  <a:cubicBezTo>
                    <a:pt x="1474" y="1892"/>
                    <a:pt x="1893" y="1474"/>
                    <a:pt x="1893" y="946"/>
                  </a:cubicBezTo>
                  <a:cubicBezTo>
                    <a:pt x="1893" y="419"/>
                    <a:pt x="1474" y="0"/>
                    <a:pt x="9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4164345" y="3252391"/>
              <a:ext cx="180249" cy="158265"/>
            </a:xfrm>
            <a:custGeom>
              <a:avLst/>
              <a:gdLst/>
              <a:ahLst/>
              <a:cxnLst/>
              <a:rect l="l" t="t" r="r" b="b"/>
              <a:pathLst>
                <a:path w="2017" h="1771" extrusionOk="0">
                  <a:moveTo>
                    <a:pt x="1013" y="0"/>
                  </a:moveTo>
                  <a:cubicBezTo>
                    <a:pt x="722" y="0"/>
                    <a:pt x="435" y="145"/>
                    <a:pt x="264" y="426"/>
                  </a:cubicBezTo>
                  <a:cubicBezTo>
                    <a:pt x="1" y="829"/>
                    <a:pt x="125" y="1372"/>
                    <a:pt x="543" y="1636"/>
                  </a:cubicBezTo>
                  <a:cubicBezTo>
                    <a:pt x="689" y="1727"/>
                    <a:pt x="850" y="1770"/>
                    <a:pt x="1008" y="1770"/>
                  </a:cubicBezTo>
                  <a:cubicBezTo>
                    <a:pt x="1306" y="1770"/>
                    <a:pt x="1597" y="1619"/>
                    <a:pt x="1769" y="1357"/>
                  </a:cubicBezTo>
                  <a:cubicBezTo>
                    <a:pt x="2017" y="938"/>
                    <a:pt x="1908" y="395"/>
                    <a:pt x="1474" y="131"/>
                  </a:cubicBezTo>
                  <a:cubicBezTo>
                    <a:pt x="1332" y="44"/>
                    <a:pt x="1172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4192048" y="3276788"/>
              <a:ext cx="124843" cy="109383"/>
            </a:xfrm>
            <a:custGeom>
              <a:avLst/>
              <a:gdLst/>
              <a:ahLst/>
              <a:cxnLst/>
              <a:rect l="l" t="t" r="r" b="b"/>
              <a:pathLst>
                <a:path w="1397" h="1224" extrusionOk="0">
                  <a:moveTo>
                    <a:pt x="704" y="1"/>
                  </a:moveTo>
                  <a:cubicBezTo>
                    <a:pt x="497" y="1"/>
                    <a:pt x="297" y="97"/>
                    <a:pt x="187" y="277"/>
                  </a:cubicBezTo>
                  <a:cubicBezTo>
                    <a:pt x="1" y="572"/>
                    <a:pt x="78" y="959"/>
                    <a:pt x="373" y="1130"/>
                  </a:cubicBezTo>
                  <a:cubicBezTo>
                    <a:pt x="481" y="1193"/>
                    <a:pt x="602" y="1224"/>
                    <a:pt x="719" y="1224"/>
                  </a:cubicBezTo>
                  <a:cubicBezTo>
                    <a:pt x="923" y="1224"/>
                    <a:pt x="1118" y="1131"/>
                    <a:pt x="1226" y="944"/>
                  </a:cubicBezTo>
                  <a:cubicBezTo>
                    <a:pt x="1397" y="649"/>
                    <a:pt x="1319" y="262"/>
                    <a:pt x="1040" y="91"/>
                  </a:cubicBezTo>
                  <a:cubicBezTo>
                    <a:pt x="935" y="30"/>
                    <a:pt x="819" y="1"/>
                    <a:pt x="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3851121" y="2552842"/>
              <a:ext cx="486592" cy="500444"/>
            </a:xfrm>
            <a:custGeom>
              <a:avLst/>
              <a:gdLst/>
              <a:ahLst/>
              <a:cxnLst/>
              <a:rect l="l" t="t" r="r" b="b"/>
              <a:pathLst>
                <a:path w="5445" h="5600" extrusionOk="0">
                  <a:moveTo>
                    <a:pt x="943" y="0"/>
                  </a:moveTo>
                  <a:cubicBezTo>
                    <a:pt x="739" y="0"/>
                    <a:pt x="533" y="74"/>
                    <a:pt x="373" y="220"/>
                  </a:cubicBezTo>
                  <a:cubicBezTo>
                    <a:pt x="16" y="546"/>
                    <a:pt x="0" y="1073"/>
                    <a:pt x="311" y="1430"/>
                  </a:cubicBezTo>
                  <a:lnTo>
                    <a:pt x="3878" y="5323"/>
                  </a:lnTo>
                  <a:cubicBezTo>
                    <a:pt x="4044" y="5505"/>
                    <a:pt x="4277" y="5599"/>
                    <a:pt x="4512" y="5599"/>
                  </a:cubicBezTo>
                  <a:cubicBezTo>
                    <a:pt x="4716" y="5599"/>
                    <a:pt x="4922" y="5529"/>
                    <a:pt x="5088" y="5385"/>
                  </a:cubicBezTo>
                  <a:cubicBezTo>
                    <a:pt x="5429" y="5074"/>
                    <a:pt x="5444" y="4532"/>
                    <a:pt x="5134" y="4175"/>
                  </a:cubicBezTo>
                  <a:lnTo>
                    <a:pt x="1567" y="282"/>
                  </a:lnTo>
                  <a:cubicBezTo>
                    <a:pt x="1403" y="93"/>
                    <a:pt x="1174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4222522" y="2946584"/>
              <a:ext cx="58355" cy="55764"/>
            </a:xfrm>
            <a:custGeom>
              <a:avLst/>
              <a:gdLst/>
              <a:ahLst/>
              <a:cxnLst/>
              <a:rect l="l" t="t" r="r" b="b"/>
              <a:pathLst>
                <a:path w="653" h="624" extrusionOk="0">
                  <a:moveTo>
                    <a:pt x="316" y="0"/>
                  </a:moveTo>
                  <a:cubicBezTo>
                    <a:pt x="156" y="0"/>
                    <a:pt x="16" y="134"/>
                    <a:pt x="16" y="296"/>
                  </a:cubicBezTo>
                  <a:cubicBezTo>
                    <a:pt x="1" y="467"/>
                    <a:pt x="125" y="622"/>
                    <a:pt x="311" y="622"/>
                  </a:cubicBezTo>
                  <a:cubicBezTo>
                    <a:pt x="321" y="623"/>
                    <a:pt x="330" y="623"/>
                    <a:pt x="340" y="623"/>
                  </a:cubicBezTo>
                  <a:cubicBezTo>
                    <a:pt x="499" y="623"/>
                    <a:pt x="637" y="503"/>
                    <a:pt x="637" y="327"/>
                  </a:cubicBezTo>
                  <a:cubicBezTo>
                    <a:pt x="652" y="172"/>
                    <a:pt x="513" y="17"/>
                    <a:pt x="342" y="2"/>
                  </a:cubicBezTo>
                  <a:cubicBezTo>
                    <a:pt x="333" y="1"/>
                    <a:pt x="325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3900987" y="2598418"/>
              <a:ext cx="61126" cy="57372"/>
            </a:xfrm>
            <a:custGeom>
              <a:avLst/>
              <a:gdLst/>
              <a:ahLst/>
              <a:cxnLst/>
              <a:rect l="l" t="t" r="r" b="b"/>
              <a:pathLst>
                <a:path w="684" h="642" extrusionOk="0">
                  <a:moveTo>
                    <a:pt x="325" y="0"/>
                  </a:moveTo>
                  <a:cubicBezTo>
                    <a:pt x="174" y="0"/>
                    <a:pt x="46" y="131"/>
                    <a:pt x="32" y="299"/>
                  </a:cubicBezTo>
                  <a:cubicBezTo>
                    <a:pt x="1" y="470"/>
                    <a:pt x="140" y="625"/>
                    <a:pt x="311" y="641"/>
                  </a:cubicBezTo>
                  <a:cubicBezTo>
                    <a:pt x="321" y="641"/>
                    <a:pt x="332" y="642"/>
                    <a:pt x="342" y="642"/>
                  </a:cubicBezTo>
                  <a:cubicBezTo>
                    <a:pt x="514" y="642"/>
                    <a:pt x="653" y="521"/>
                    <a:pt x="668" y="346"/>
                  </a:cubicBezTo>
                  <a:cubicBezTo>
                    <a:pt x="683" y="175"/>
                    <a:pt x="544" y="20"/>
                    <a:pt x="373" y="5"/>
                  </a:cubicBezTo>
                  <a:cubicBezTo>
                    <a:pt x="357" y="2"/>
                    <a:pt x="341" y="0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3594733" y="2755432"/>
              <a:ext cx="138694" cy="162197"/>
            </a:xfrm>
            <a:custGeom>
              <a:avLst/>
              <a:gdLst/>
              <a:ahLst/>
              <a:cxnLst/>
              <a:rect l="l" t="t" r="r" b="b"/>
              <a:pathLst>
                <a:path w="1552" h="1815" extrusionOk="0">
                  <a:moveTo>
                    <a:pt x="372" y="0"/>
                  </a:moveTo>
                  <a:lnTo>
                    <a:pt x="0" y="295"/>
                  </a:lnTo>
                  <a:lnTo>
                    <a:pt x="1163" y="1815"/>
                  </a:lnTo>
                  <a:lnTo>
                    <a:pt x="1551" y="1520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3475520" y="2801187"/>
              <a:ext cx="209382" cy="202412"/>
            </a:xfrm>
            <a:custGeom>
              <a:avLst/>
              <a:gdLst/>
              <a:ahLst/>
              <a:cxnLst/>
              <a:rect l="l" t="t" r="r" b="b"/>
              <a:pathLst>
                <a:path w="2343" h="2265" extrusionOk="0">
                  <a:moveTo>
                    <a:pt x="1505" y="0"/>
                  </a:moveTo>
                  <a:lnTo>
                    <a:pt x="0" y="1163"/>
                  </a:lnTo>
                  <a:lnTo>
                    <a:pt x="838" y="2264"/>
                  </a:lnTo>
                  <a:lnTo>
                    <a:pt x="2342" y="1101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3368818" y="2855164"/>
              <a:ext cx="220463" cy="249596"/>
            </a:xfrm>
            <a:custGeom>
              <a:avLst/>
              <a:gdLst/>
              <a:ahLst/>
              <a:cxnLst/>
              <a:rect l="l" t="t" r="r" b="b"/>
              <a:pathLst>
                <a:path w="2467" h="2793" extrusionOk="0">
                  <a:moveTo>
                    <a:pt x="776" y="1"/>
                  </a:moveTo>
                  <a:lnTo>
                    <a:pt x="0" y="590"/>
                  </a:lnTo>
                  <a:lnTo>
                    <a:pt x="1706" y="2793"/>
                  </a:lnTo>
                  <a:lnTo>
                    <a:pt x="2466" y="2188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3408943" y="2900650"/>
              <a:ext cx="47274" cy="41733"/>
            </a:xfrm>
            <a:custGeom>
              <a:avLst/>
              <a:gdLst/>
              <a:ahLst/>
              <a:cxnLst/>
              <a:rect l="l" t="t" r="r" b="b"/>
              <a:pathLst>
                <a:path w="529" h="467" extrusionOk="0">
                  <a:moveTo>
                    <a:pt x="269" y="1"/>
                  </a:moveTo>
                  <a:cubicBezTo>
                    <a:pt x="217" y="1"/>
                    <a:pt x="165" y="17"/>
                    <a:pt x="125" y="50"/>
                  </a:cubicBezTo>
                  <a:cubicBezTo>
                    <a:pt x="32" y="128"/>
                    <a:pt x="1" y="283"/>
                    <a:pt x="78" y="376"/>
                  </a:cubicBezTo>
                  <a:cubicBezTo>
                    <a:pt x="126" y="433"/>
                    <a:pt x="202" y="466"/>
                    <a:pt x="279" y="466"/>
                  </a:cubicBezTo>
                  <a:cubicBezTo>
                    <a:pt x="328" y="466"/>
                    <a:pt x="377" y="453"/>
                    <a:pt x="420" y="423"/>
                  </a:cubicBezTo>
                  <a:cubicBezTo>
                    <a:pt x="513" y="345"/>
                    <a:pt x="528" y="190"/>
                    <a:pt x="451" y="81"/>
                  </a:cubicBezTo>
                  <a:cubicBezTo>
                    <a:pt x="407" y="28"/>
                    <a:pt x="338" y="1"/>
                    <a:pt x="269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3501793" y="3019953"/>
              <a:ext cx="48615" cy="42002"/>
            </a:xfrm>
            <a:custGeom>
              <a:avLst/>
              <a:gdLst/>
              <a:ahLst/>
              <a:cxnLst/>
              <a:rect l="l" t="t" r="r" b="b"/>
              <a:pathLst>
                <a:path w="544" h="470" extrusionOk="0">
                  <a:moveTo>
                    <a:pt x="248" y="1"/>
                  </a:moveTo>
                  <a:cubicBezTo>
                    <a:pt x="198" y="1"/>
                    <a:pt x="148" y="17"/>
                    <a:pt x="110" y="49"/>
                  </a:cubicBezTo>
                  <a:cubicBezTo>
                    <a:pt x="16" y="127"/>
                    <a:pt x="1" y="282"/>
                    <a:pt x="63" y="375"/>
                  </a:cubicBezTo>
                  <a:cubicBezTo>
                    <a:pt x="117" y="438"/>
                    <a:pt x="193" y="470"/>
                    <a:pt x="265" y="470"/>
                  </a:cubicBezTo>
                  <a:cubicBezTo>
                    <a:pt x="316" y="470"/>
                    <a:pt x="365" y="454"/>
                    <a:pt x="404" y="421"/>
                  </a:cubicBezTo>
                  <a:cubicBezTo>
                    <a:pt x="513" y="344"/>
                    <a:pt x="544" y="189"/>
                    <a:pt x="435" y="96"/>
                  </a:cubicBezTo>
                  <a:cubicBezTo>
                    <a:pt x="390" y="32"/>
                    <a:pt x="318" y="1"/>
                    <a:pt x="248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3141474" y="2927281"/>
              <a:ext cx="302232" cy="79088"/>
            </a:xfrm>
            <a:custGeom>
              <a:avLst/>
              <a:gdLst/>
              <a:ahLst/>
              <a:cxnLst/>
              <a:rect l="l" t="t" r="r" b="b"/>
              <a:pathLst>
                <a:path w="3382" h="885" extrusionOk="0">
                  <a:moveTo>
                    <a:pt x="2715" y="0"/>
                  </a:moveTo>
                  <a:lnTo>
                    <a:pt x="0" y="62"/>
                  </a:lnTo>
                  <a:lnTo>
                    <a:pt x="435" y="652"/>
                  </a:lnTo>
                  <a:lnTo>
                    <a:pt x="3382" y="884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3074986" y="2932822"/>
              <a:ext cx="105361" cy="178909"/>
            </a:xfrm>
            <a:custGeom>
              <a:avLst/>
              <a:gdLst/>
              <a:ahLst/>
              <a:cxnLst/>
              <a:rect l="l" t="t" r="r" b="b"/>
              <a:pathLst>
                <a:path w="1179" h="2002" extrusionOk="0">
                  <a:moveTo>
                    <a:pt x="744" y="0"/>
                  </a:moveTo>
                  <a:lnTo>
                    <a:pt x="0" y="1707"/>
                  </a:lnTo>
                  <a:lnTo>
                    <a:pt x="233" y="2001"/>
                  </a:lnTo>
                  <a:lnTo>
                    <a:pt x="1179" y="59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3400632" y="3009050"/>
              <a:ext cx="105451" cy="311973"/>
            </a:xfrm>
            <a:custGeom>
              <a:avLst/>
              <a:gdLst/>
              <a:ahLst/>
              <a:cxnLst/>
              <a:rect l="l" t="t" r="r" b="b"/>
              <a:pathLst>
                <a:path w="1180" h="3491" extrusionOk="0">
                  <a:moveTo>
                    <a:pt x="513" y="0"/>
                  </a:moveTo>
                  <a:lnTo>
                    <a:pt x="1" y="2916"/>
                  </a:lnTo>
                  <a:lnTo>
                    <a:pt x="451" y="3490"/>
                  </a:lnTo>
                  <a:lnTo>
                    <a:pt x="1180" y="86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3256486" y="3269639"/>
              <a:ext cx="184449" cy="76318"/>
            </a:xfrm>
            <a:custGeom>
              <a:avLst/>
              <a:gdLst/>
              <a:ahLst/>
              <a:cxnLst/>
              <a:rect l="l" t="t" r="r" b="b"/>
              <a:pathLst>
                <a:path w="2064" h="854" extrusionOk="0">
                  <a:moveTo>
                    <a:pt x="1614" y="0"/>
                  </a:moveTo>
                  <a:lnTo>
                    <a:pt x="1" y="559"/>
                  </a:lnTo>
                  <a:lnTo>
                    <a:pt x="233" y="853"/>
                  </a:lnTo>
                  <a:lnTo>
                    <a:pt x="2064" y="574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789387" y="2176079"/>
              <a:ext cx="384001" cy="299909"/>
            </a:xfrm>
            <a:custGeom>
              <a:avLst/>
              <a:gdLst/>
              <a:ahLst/>
              <a:cxnLst/>
              <a:rect l="l" t="t" r="r" b="b"/>
              <a:pathLst>
                <a:path w="4297" h="3356" extrusionOk="0">
                  <a:moveTo>
                    <a:pt x="3521" y="0"/>
                  </a:moveTo>
                  <a:lnTo>
                    <a:pt x="528" y="1799"/>
                  </a:lnTo>
                  <a:cubicBezTo>
                    <a:pt x="140" y="2032"/>
                    <a:pt x="1" y="2544"/>
                    <a:pt x="233" y="2947"/>
                  </a:cubicBezTo>
                  <a:cubicBezTo>
                    <a:pt x="233" y="2963"/>
                    <a:pt x="264" y="2963"/>
                    <a:pt x="264" y="2978"/>
                  </a:cubicBezTo>
                  <a:cubicBezTo>
                    <a:pt x="420" y="3222"/>
                    <a:pt x="674" y="3355"/>
                    <a:pt x="938" y="3355"/>
                  </a:cubicBezTo>
                  <a:cubicBezTo>
                    <a:pt x="1094" y="3355"/>
                    <a:pt x="1253" y="3309"/>
                    <a:pt x="1397" y="3211"/>
                  </a:cubicBezTo>
                  <a:cubicBezTo>
                    <a:pt x="1428" y="3211"/>
                    <a:pt x="1428" y="3195"/>
                    <a:pt x="1443" y="3195"/>
                  </a:cubicBezTo>
                  <a:lnTo>
                    <a:pt x="4297" y="1179"/>
                  </a:lnTo>
                  <a:lnTo>
                    <a:pt x="35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855964" y="2804851"/>
              <a:ext cx="580783" cy="547807"/>
            </a:xfrm>
            <a:custGeom>
              <a:avLst/>
              <a:gdLst/>
              <a:ahLst/>
              <a:cxnLst/>
              <a:rect l="l" t="t" r="r" b="b"/>
              <a:pathLst>
                <a:path w="6499" h="6130" extrusionOk="0">
                  <a:moveTo>
                    <a:pt x="940" y="0"/>
                  </a:moveTo>
                  <a:cubicBezTo>
                    <a:pt x="804" y="0"/>
                    <a:pt x="670" y="40"/>
                    <a:pt x="543" y="130"/>
                  </a:cubicBezTo>
                  <a:cubicBezTo>
                    <a:pt x="140" y="393"/>
                    <a:pt x="0" y="936"/>
                    <a:pt x="295" y="1293"/>
                  </a:cubicBezTo>
                  <a:cubicBezTo>
                    <a:pt x="1303" y="2518"/>
                    <a:pt x="3722" y="4891"/>
                    <a:pt x="4762" y="5822"/>
                  </a:cubicBezTo>
                  <a:cubicBezTo>
                    <a:pt x="4965" y="5998"/>
                    <a:pt x="5214" y="6130"/>
                    <a:pt x="5482" y="6130"/>
                  </a:cubicBezTo>
                  <a:cubicBezTo>
                    <a:pt x="5684" y="6130"/>
                    <a:pt x="5897" y="6055"/>
                    <a:pt x="6111" y="5868"/>
                  </a:cubicBezTo>
                  <a:cubicBezTo>
                    <a:pt x="6452" y="5543"/>
                    <a:pt x="6499" y="5000"/>
                    <a:pt x="6204" y="4612"/>
                  </a:cubicBezTo>
                  <a:cubicBezTo>
                    <a:pt x="5180" y="3418"/>
                    <a:pt x="2637" y="1262"/>
                    <a:pt x="1706" y="362"/>
                  </a:cubicBezTo>
                  <a:cubicBezTo>
                    <a:pt x="1471" y="148"/>
                    <a:pt x="1202" y="0"/>
                    <a:pt x="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720129" y="4102610"/>
              <a:ext cx="1280779" cy="221893"/>
            </a:xfrm>
            <a:custGeom>
              <a:avLst/>
              <a:gdLst/>
              <a:ahLst/>
              <a:cxnLst/>
              <a:rect l="l" t="t" r="r" b="b"/>
              <a:pathLst>
                <a:path w="14332" h="2483" extrusionOk="0">
                  <a:moveTo>
                    <a:pt x="1210" y="1"/>
                  </a:moveTo>
                  <a:cubicBezTo>
                    <a:pt x="528" y="1"/>
                    <a:pt x="0" y="543"/>
                    <a:pt x="0" y="1226"/>
                  </a:cubicBezTo>
                  <a:lnTo>
                    <a:pt x="0" y="1272"/>
                  </a:lnTo>
                  <a:cubicBezTo>
                    <a:pt x="0" y="1939"/>
                    <a:pt x="543" y="2482"/>
                    <a:pt x="1210" y="2482"/>
                  </a:cubicBezTo>
                  <a:lnTo>
                    <a:pt x="13137" y="2482"/>
                  </a:lnTo>
                  <a:cubicBezTo>
                    <a:pt x="13788" y="2482"/>
                    <a:pt x="14331" y="1939"/>
                    <a:pt x="14331" y="1272"/>
                  </a:cubicBezTo>
                  <a:lnTo>
                    <a:pt x="14331" y="1195"/>
                  </a:lnTo>
                  <a:cubicBezTo>
                    <a:pt x="14331" y="543"/>
                    <a:pt x="13788" y="1"/>
                    <a:pt x="13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875356" y="3704846"/>
              <a:ext cx="970325" cy="397853"/>
            </a:xfrm>
            <a:custGeom>
              <a:avLst/>
              <a:gdLst/>
              <a:ahLst/>
              <a:cxnLst/>
              <a:rect l="l" t="t" r="r" b="b"/>
              <a:pathLst>
                <a:path w="10858" h="4452" extrusionOk="0">
                  <a:moveTo>
                    <a:pt x="1489" y="0"/>
                  </a:moveTo>
                  <a:lnTo>
                    <a:pt x="0" y="4452"/>
                  </a:lnTo>
                  <a:lnTo>
                    <a:pt x="10857" y="4452"/>
                  </a:lnTo>
                  <a:lnTo>
                    <a:pt x="93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875356" y="3998678"/>
              <a:ext cx="970325" cy="104021"/>
            </a:xfrm>
            <a:custGeom>
              <a:avLst/>
              <a:gdLst/>
              <a:ahLst/>
              <a:cxnLst/>
              <a:rect l="l" t="t" r="r" b="b"/>
              <a:pathLst>
                <a:path w="10858" h="1164" extrusionOk="0">
                  <a:moveTo>
                    <a:pt x="404" y="0"/>
                  </a:moveTo>
                  <a:lnTo>
                    <a:pt x="0" y="1164"/>
                  </a:lnTo>
                  <a:lnTo>
                    <a:pt x="10857" y="1164"/>
                  </a:lnTo>
                  <a:lnTo>
                    <a:pt x="10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1216283" y="3187870"/>
              <a:ext cx="285611" cy="684715"/>
            </a:xfrm>
            <a:custGeom>
              <a:avLst/>
              <a:gdLst/>
              <a:ahLst/>
              <a:cxnLst/>
              <a:rect l="l" t="t" r="r" b="b"/>
              <a:pathLst>
                <a:path w="3196" h="7662" extrusionOk="0">
                  <a:moveTo>
                    <a:pt x="1614" y="0"/>
                  </a:moveTo>
                  <a:cubicBezTo>
                    <a:pt x="1024" y="0"/>
                    <a:pt x="544" y="435"/>
                    <a:pt x="497" y="1024"/>
                  </a:cubicBezTo>
                  <a:lnTo>
                    <a:pt x="63" y="5971"/>
                  </a:lnTo>
                  <a:cubicBezTo>
                    <a:pt x="1" y="6840"/>
                    <a:pt x="637" y="7569"/>
                    <a:pt x="1505" y="7662"/>
                  </a:cubicBezTo>
                  <a:lnTo>
                    <a:pt x="1629" y="7662"/>
                  </a:lnTo>
                  <a:cubicBezTo>
                    <a:pt x="2498" y="7662"/>
                    <a:pt x="3196" y="6949"/>
                    <a:pt x="3196" y="6080"/>
                  </a:cubicBezTo>
                  <a:lnTo>
                    <a:pt x="3196" y="5971"/>
                  </a:lnTo>
                  <a:lnTo>
                    <a:pt x="2746" y="1024"/>
                  </a:lnTo>
                  <a:cubicBezTo>
                    <a:pt x="2668" y="450"/>
                    <a:pt x="2188" y="0"/>
                    <a:pt x="16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1196891" y="3168031"/>
              <a:ext cx="325825" cy="723231"/>
            </a:xfrm>
            <a:custGeom>
              <a:avLst/>
              <a:gdLst/>
              <a:ahLst/>
              <a:cxnLst/>
              <a:rect l="l" t="t" r="r" b="b"/>
              <a:pathLst>
                <a:path w="3646" h="8093" extrusionOk="0">
                  <a:moveTo>
                    <a:pt x="2017" y="455"/>
                  </a:moveTo>
                  <a:cubicBezTo>
                    <a:pt x="2032" y="455"/>
                    <a:pt x="2048" y="455"/>
                    <a:pt x="2079" y="470"/>
                  </a:cubicBezTo>
                  <a:cubicBezTo>
                    <a:pt x="2094" y="470"/>
                    <a:pt x="2110" y="486"/>
                    <a:pt x="2125" y="486"/>
                  </a:cubicBezTo>
                  <a:lnTo>
                    <a:pt x="2156" y="517"/>
                  </a:lnTo>
                  <a:cubicBezTo>
                    <a:pt x="2172" y="517"/>
                    <a:pt x="2172" y="532"/>
                    <a:pt x="2187" y="532"/>
                  </a:cubicBezTo>
                  <a:cubicBezTo>
                    <a:pt x="2203" y="532"/>
                    <a:pt x="2203" y="548"/>
                    <a:pt x="2234" y="548"/>
                  </a:cubicBezTo>
                  <a:cubicBezTo>
                    <a:pt x="2249" y="563"/>
                    <a:pt x="2265" y="563"/>
                    <a:pt x="2280" y="594"/>
                  </a:cubicBezTo>
                  <a:lnTo>
                    <a:pt x="2342" y="641"/>
                  </a:lnTo>
                  <a:lnTo>
                    <a:pt x="2405" y="703"/>
                  </a:lnTo>
                  <a:lnTo>
                    <a:pt x="2467" y="765"/>
                  </a:lnTo>
                  <a:cubicBezTo>
                    <a:pt x="2575" y="905"/>
                    <a:pt x="2653" y="1091"/>
                    <a:pt x="2668" y="1261"/>
                  </a:cubicBezTo>
                  <a:lnTo>
                    <a:pt x="2777" y="2332"/>
                  </a:lnTo>
                  <a:lnTo>
                    <a:pt x="3118" y="6085"/>
                  </a:lnTo>
                  <a:lnTo>
                    <a:pt x="3133" y="6224"/>
                  </a:lnTo>
                  <a:lnTo>
                    <a:pt x="3133" y="6255"/>
                  </a:lnTo>
                  <a:lnTo>
                    <a:pt x="3133" y="6333"/>
                  </a:lnTo>
                  <a:cubicBezTo>
                    <a:pt x="3133" y="6380"/>
                    <a:pt x="3133" y="6442"/>
                    <a:pt x="3118" y="6504"/>
                  </a:cubicBezTo>
                  <a:cubicBezTo>
                    <a:pt x="3118" y="6519"/>
                    <a:pt x="3118" y="6535"/>
                    <a:pt x="3102" y="6550"/>
                  </a:cubicBezTo>
                  <a:cubicBezTo>
                    <a:pt x="3102" y="6581"/>
                    <a:pt x="3087" y="6612"/>
                    <a:pt x="3087" y="6659"/>
                  </a:cubicBezTo>
                  <a:cubicBezTo>
                    <a:pt x="2918" y="7258"/>
                    <a:pt x="2377" y="7649"/>
                    <a:pt x="1776" y="7649"/>
                  </a:cubicBezTo>
                  <a:cubicBezTo>
                    <a:pt x="1661" y="7649"/>
                    <a:pt x="1544" y="7635"/>
                    <a:pt x="1427" y="7605"/>
                  </a:cubicBezTo>
                  <a:cubicBezTo>
                    <a:pt x="869" y="7450"/>
                    <a:pt x="466" y="6938"/>
                    <a:pt x="450" y="6364"/>
                  </a:cubicBezTo>
                  <a:lnTo>
                    <a:pt x="450" y="6349"/>
                  </a:lnTo>
                  <a:lnTo>
                    <a:pt x="450" y="6209"/>
                  </a:lnTo>
                  <a:lnTo>
                    <a:pt x="450" y="6147"/>
                  </a:lnTo>
                  <a:lnTo>
                    <a:pt x="450" y="6085"/>
                  </a:lnTo>
                  <a:lnTo>
                    <a:pt x="885" y="1292"/>
                  </a:lnTo>
                  <a:cubicBezTo>
                    <a:pt x="916" y="1091"/>
                    <a:pt x="962" y="920"/>
                    <a:pt x="1102" y="781"/>
                  </a:cubicBezTo>
                  <a:cubicBezTo>
                    <a:pt x="1164" y="750"/>
                    <a:pt x="1179" y="719"/>
                    <a:pt x="1210" y="703"/>
                  </a:cubicBezTo>
                  <a:lnTo>
                    <a:pt x="1257" y="641"/>
                  </a:lnTo>
                  <a:cubicBezTo>
                    <a:pt x="1288" y="625"/>
                    <a:pt x="1303" y="610"/>
                    <a:pt x="1319" y="610"/>
                  </a:cubicBezTo>
                  <a:cubicBezTo>
                    <a:pt x="1381" y="563"/>
                    <a:pt x="1412" y="548"/>
                    <a:pt x="1474" y="517"/>
                  </a:cubicBezTo>
                  <a:cubicBezTo>
                    <a:pt x="1489" y="486"/>
                    <a:pt x="1536" y="486"/>
                    <a:pt x="1551" y="486"/>
                  </a:cubicBezTo>
                  <a:cubicBezTo>
                    <a:pt x="1567" y="486"/>
                    <a:pt x="1614" y="470"/>
                    <a:pt x="1629" y="470"/>
                  </a:cubicBezTo>
                  <a:lnTo>
                    <a:pt x="1645" y="470"/>
                  </a:lnTo>
                  <a:lnTo>
                    <a:pt x="1722" y="455"/>
                  </a:lnTo>
                  <a:close/>
                  <a:moveTo>
                    <a:pt x="1832" y="1"/>
                  </a:moveTo>
                  <a:cubicBezTo>
                    <a:pt x="1796" y="1"/>
                    <a:pt x="1759" y="2"/>
                    <a:pt x="1722" y="5"/>
                  </a:cubicBezTo>
                  <a:cubicBezTo>
                    <a:pt x="1071" y="52"/>
                    <a:pt x="528" y="594"/>
                    <a:pt x="481" y="1246"/>
                  </a:cubicBezTo>
                  <a:lnTo>
                    <a:pt x="47" y="6100"/>
                  </a:lnTo>
                  <a:lnTo>
                    <a:pt x="47" y="6193"/>
                  </a:lnTo>
                  <a:cubicBezTo>
                    <a:pt x="1" y="6674"/>
                    <a:pt x="171" y="7155"/>
                    <a:pt x="512" y="7527"/>
                  </a:cubicBezTo>
                  <a:cubicBezTo>
                    <a:pt x="863" y="7902"/>
                    <a:pt x="1341" y="8093"/>
                    <a:pt x="1823" y="8093"/>
                  </a:cubicBezTo>
                  <a:cubicBezTo>
                    <a:pt x="2257" y="8093"/>
                    <a:pt x="2694" y="7937"/>
                    <a:pt x="3040" y="7620"/>
                  </a:cubicBezTo>
                  <a:cubicBezTo>
                    <a:pt x="3428" y="7264"/>
                    <a:pt x="3645" y="6736"/>
                    <a:pt x="3614" y="6193"/>
                  </a:cubicBezTo>
                  <a:lnTo>
                    <a:pt x="3614" y="6100"/>
                  </a:lnTo>
                  <a:lnTo>
                    <a:pt x="3273" y="2533"/>
                  </a:lnTo>
                  <a:lnTo>
                    <a:pt x="3164" y="1246"/>
                  </a:lnTo>
                  <a:cubicBezTo>
                    <a:pt x="3106" y="553"/>
                    <a:pt x="2528" y="1"/>
                    <a:pt x="1832" y="1"/>
                  </a:cubicBez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1196891" y="3168031"/>
              <a:ext cx="325825" cy="723231"/>
            </a:xfrm>
            <a:custGeom>
              <a:avLst/>
              <a:gdLst/>
              <a:ahLst/>
              <a:cxnLst/>
              <a:rect l="l" t="t" r="r" b="b"/>
              <a:pathLst>
                <a:path w="3646" h="8093" extrusionOk="0">
                  <a:moveTo>
                    <a:pt x="2017" y="455"/>
                  </a:moveTo>
                  <a:cubicBezTo>
                    <a:pt x="2032" y="455"/>
                    <a:pt x="2048" y="455"/>
                    <a:pt x="2079" y="470"/>
                  </a:cubicBezTo>
                  <a:cubicBezTo>
                    <a:pt x="2094" y="470"/>
                    <a:pt x="2110" y="486"/>
                    <a:pt x="2125" y="486"/>
                  </a:cubicBezTo>
                  <a:lnTo>
                    <a:pt x="2156" y="517"/>
                  </a:lnTo>
                  <a:cubicBezTo>
                    <a:pt x="2172" y="517"/>
                    <a:pt x="2172" y="532"/>
                    <a:pt x="2187" y="532"/>
                  </a:cubicBezTo>
                  <a:cubicBezTo>
                    <a:pt x="2203" y="532"/>
                    <a:pt x="2203" y="548"/>
                    <a:pt x="2234" y="548"/>
                  </a:cubicBezTo>
                  <a:cubicBezTo>
                    <a:pt x="2249" y="563"/>
                    <a:pt x="2265" y="563"/>
                    <a:pt x="2280" y="594"/>
                  </a:cubicBezTo>
                  <a:lnTo>
                    <a:pt x="2342" y="641"/>
                  </a:lnTo>
                  <a:lnTo>
                    <a:pt x="2405" y="703"/>
                  </a:lnTo>
                  <a:lnTo>
                    <a:pt x="2467" y="765"/>
                  </a:lnTo>
                  <a:cubicBezTo>
                    <a:pt x="2575" y="905"/>
                    <a:pt x="2653" y="1091"/>
                    <a:pt x="2668" y="1261"/>
                  </a:cubicBezTo>
                  <a:lnTo>
                    <a:pt x="2777" y="2332"/>
                  </a:lnTo>
                  <a:lnTo>
                    <a:pt x="3118" y="6085"/>
                  </a:lnTo>
                  <a:lnTo>
                    <a:pt x="3133" y="6224"/>
                  </a:lnTo>
                  <a:lnTo>
                    <a:pt x="3133" y="6255"/>
                  </a:lnTo>
                  <a:lnTo>
                    <a:pt x="3133" y="6333"/>
                  </a:lnTo>
                  <a:cubicBezTo>
                    <a:pt x="3133" y="6380"/>
                    <a:pt x="3133" y="6442"/>
                    <a:pt x="3118" y="6504"/>
                  </a:cubicBezTo>
                  <a:cubicBezTo>
                    <a:pt x="3118" y="6519"/>
                    <a:pt x="3118" y="6535"/>
                    <a:pt x="3102" y="6550"/>
                  </a:cubicBezTo>
                  <a:cubicBezTo>
                    <a:pt x="3102" y="6581"/>
                    <a:pt x="3087" y="6612"/>
                    <a:pt x="3087" y="6659"/>
                  </a:cubicBezTo>
                  <a:cubicBezTo>
                    <a:pt x="2918" y="7258"/>
                    <a:pt x="2377" y="7649"/>
                    <a:pt x="1776" y="7649"/>
                  </a:cubicBezTo>
                  <a:cubicBezTo>
                    <a:pt x="1661" y="7649"/>
                    <a:pt x="1544" y="7635"/>
                    <a:pt x="1427" y="7605"/>
                  </a:cubicBezTo>
                  <a:cubicBezTo>
                    <a:pt x="869" y="7450"/>
                    <a:pt x="466" y="6938"/>
                    <a:pt x="450" y="6364"/>
                  </a:cubicBezTo>
                  <a:lnTo>
                    <a:pt x="450" y="6349"/>
                  </a:lnTo>
                  <a:lnTo>
                    <a:pt x="450" y="6209"/>
                  </a:lnTo>
                  <a:lnTo>
                    <a:pt x="450" y="6147"/>
                  </a:lnTo>
                  <a:lnTo>
                    <a:pt x="450" y="6085"/>
                  </a:lnTo>
                  <a:lnTo>
                    <a:pt x="885" y="1292"/>
                  </a:lnTo>
                  <a:cubicBezTo>
                    <a:pt x="916" y="1091"/>
                    <a:pt x="962" y="920"/>
                    <a:pt x="1102" y="781"/>
                  </a:cubicBezTo>
                  <a:cubicBezTo>
                    <a:pt x="1164" y="750"/>
                    <a:pt x="1179" y="719"/>
                    <a:pt x="1210" y="703"/>
                  </a:cubicBezTo>
                  <a:lnTo>
                    <a:pt x="1257" y="641"/>
                  </a:lnTo>
                  <a:cubicBezTo>
                    <a:pt x="1288" y="625"/>
                    <a:pt x="1303" y="610"/>
                    <a:pt x="1319" y="610"/>
                  </a:cubicBezTo>
                  <a:cubicBezTo>
                    <a:pt x="1381" y="563"/>
                    <a:pt x="1412" y="548"/>
                    <a:pt x="1474" y="517"/>
                  </a:cubicBezTo>
                  <a:cubicBezTo>
                    <a:pt x="1489" y="486"/>
                    <a:pt x="1536" y="486"/>
                    <a:pt x="1551" y="486"/>
                  </a:cubicBezTo>
                  <a:cubicBezTo>
                    <a:pt x="1567" y="486"/>
                    <a:pt x="1614" y="470"/>
                    <a:pt x="1629" y="470"/>
                  </a:cubicBezTo>
                  <a:lnTo>
                    <a:pt x="1645" y="470"/>
                  </a:lnTo>
                  <a:lnTo>
                    <a:pt x="1722" y="455"/>
                  </a:lnTo>
                  <a:close/>
                  <a:moveTo>
                    <a:pt x="1832" y="1"/>
                  </a:moveTo>
                  <a:cubicBezTo>
                    <a:pt x="1796" y="1"/>
                    <a:pt x="1759" y="2"/>
                    <a:pt x="1722" y="5"/>
                  </a:cubicBezTo>
                  <a:cubicBezTo>
                    <a:pt x="1071" y="52"/>
                    <a:pt x="528" y="594"/>
                    <a:pt x="481" y="1246"/>
                  </a:cubicBezTo>
                  <a:lnTo>
                    <a:pt x="47" y="6100"/>
                  </a:lnTo>
                  <a:lnTo>
                    <a:pt x="47" y="6193"/>
                  </a:lnTo>
                  <a:cubicBezTo>
                    <a:pt x="1" y="6674"/>
                    <a:pt x="171" y="7155"/>
                    <a:pt x="512" y="7527"/>
                  </a:cubicBezTo>
                  <a:cubicBezTo>
                    <a:pt x="863" y="7902"/>
                    <a:pt x="1341" y="8093"/>
                    <a:pt x="1823" y="8093"/>
                  </a:cubicBezTo>
                  <a:cubicBezTo>
                    <a:pt x="2257" y="8093"/>
                    <a:pt x="2694" y="7937"/>
                    <a:pt x="3040" y="7620"/>
                  </a:cubicBezTo>
                  <a:cubicBezTo>
                    <a:pt x="3428" y="7264"/>
                    <a:pt x="3645" y="6736"/>
                    <a:pt x="3614" y="6193"/>
                  </a:cubicBezTo>
                  <a:lnTo>
                    <a:pt x="3614" y="6100"/>
                  </a:lnTo>
                  <a:lnTo>
                    <a:pt x="3273" y="2533"/>
                  </a:lnTo>
                  <a:lnTo>
                    <a:pt x="3164" y="1246"/>
                  </a:lnTo>
                  <a:cubicBezTo>
                    <a:pt x="3106" y="553"/>
                    <a:pt x="2528" y="1"/>
                    <a:pt x="1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1238446" y="3611996"/>
              <a:ext cx="242626" cy="242626"/>
            </a:xfrm>
            <a:custGeom>
              <a:avLst/>
              <a:gdLst/>
              <a:ahLst/>
              <a:cxnLst/>
              <a:rect l="l" t="t" r="r" b="b"/>
              <a:pathLst>
                <a:path w="2715" h="2715" extrusionOk="0">
                  <a:moveTo>
                    <a:pt x="1350" y="0"/>
                  </a:moveTo>
                  <a:cubicBezTo>
                    <a:pt x="606" y="0"/>
                    <a:pt x="1" y="605"/>
                    <a:pt x="1" y="1365"/>
                  </a:cubicBezTo>
                  <a:cubicBezTo>
                    <a:pt x="1" y="2109"/>
                    <a:pt x="606" y="2714"/>
                    <a:pt x="1350" y="2714"/>
                  </a:cubicBezTo>
                  <a:cubicBezTo>
                    <a:pt x="2110" y="2714"/>
                    <a:pt x="2715" y="2109"/>
                    <a:pt x="2715" y="1365"/>
                  </a:cubicBezTo>
                  <a:cubicBezTo>
                    <a:pt x="2715" y="605"/>
                    <a:pt x="2110" y="0"/>
                    <a:pt x="13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1274549" y="3648010"/>
              <a:ext cx="170508" cy="170598"/>
            </a:xfrm>
            <a:custGeom>
              <a:avLst/>
              <a:gdLst/>
              <a:ahLst/>
              <a:cxnLst/>
              <a:rect l="l" t="t" r="r" b="b"/>
              <a:pathLst>
                <a:path w="1908" h="1909" extrusionOk="0">
                  <a:moveTo>
                    <a:pt x="962" y="0"/>
                  </a:moveTo>
                  <a:cubicBezTo>
                    <a:pt x="434" y="0"/>
                    <a:pt x="0" y="435"/>
                    <a:pt x="0" y="962"/>
                  </a:cubicBezTo>
                  <a:cubicBezTo>
                    <a:pt x="0" y="1474"/>
                    <a:pt x="434" y="1908"/>
                    <a:pt x="962" y="1908"/>
                  </a:cubicBezTo>
                  <a:cubicBezTo>
                    <a:pt x="1473" y="1893"/>
                    <a:pt x="1908" y="1474"/>
                    <a:pt x="1908" y="962"/>
                  </a:cubicBezTo>
                  <a:cubicBezTo>
                    <a:pt x="1908" y="435"/>
                    <a:pt x="1473" y="0"/>
                    <a:pt x="9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1274549" y="3207977"/>
              <a:ext cx="170508" cy="156657"/>
            </a:xfrm>
            <a:custGeom>
              <a:avLst/>
              <a:gdLst/>
              <a:ahLst/>
              <a:cxnLst/>
              <a:rect l="l" t="t" r="r" b="b"/>
              <a:pathLst>
                <a:path w="1908" h="1753" extrusionOk="0">
                  <a:moveTo>
                    <a:pt x="954" y="0"/>
                  </a:moveTo>
                  <a:cubicBezTo>
                    <a:pt x="733" y="0"/>
                    <a:pt x="512" y="85"/>
                    <a:pt x="341" y="256"/>
                  </a:cubicBezTo>
                  <a:cubicBezTo>
                    <a:pt x="0" y="597"/>
                    <a:pt x="0" y="1156"/>
                    <a:pt x="341" y="1497"/>
                  </a:cubicBezTo>
                  <a:cubicBezTo>
                    <a:pt x="512" y="1667"/>
                    <a:pt x="733" y="1753"/>
                    <a:pt x="954" y="1753"/>
                  </a:cubicBezTo>
                  <a:cubicBezTo>
                    <a:pt x="1175" y="1753"/>
                    <a:pt x="1396" y="1667"/>
                    <a:pt x="1567" y="1497"/>
                  </a:cubicBezTo>
                  <a:cubicBezTo>
                    <a:pt x="1908" y="1156"/>
                    <a:pt x="1908" y="597"/>
                    <a:pt x="1567" y="256"/>
                  </a:cubicBezTo>
                  <a:cubicBezTo>
                    <a:pt x="1396" y="85"/>
                    <a:pt x="1175" y="0"/>
                    <a:pt x="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1303593" y="3230854"/>
              <a:ext cx="112421" cy="110902"/>
            </a:xfrm>
            <a:custGeom>
              <a:avLst/>
              <a:gdLst/>
              <a:ahLst/>
              <a:cxnLst/>
              <a:rect l="l" t="t" r="r" b="b"/>
              <a:pathLst>
                <a:path w="1258" h="1241" extrusionOk="0">
                  <a:moveTo>
                    <a:pt x="621" y="0"/>
                  </a:moveTo>
                  <a:cubicBezTo>
                    <a:pt x="280" y="0"/>
                    <a:pt x="1" y="264"/>
                    <a:pt x="1" y="620"/>
                  </a:cubicBezTo>
                  <a:cubicBezTo>
                    <a:pt x="1" y="977"/>
                    <a:pt x="280" y="1241"/>
                    <a:pt x="621" y="1241"/>
                  </a:cubicBezTo>
                  <a:cubicBezTo>
                    <a:pt x="978" y="1241"/>
                    <a:pt x="1257" y="977"/>
                    <a:pt x="1257" y="620"/>
                  </a:cubicBezTo>
                  <a:cubicBezTo>
                    <a:pt x="1257" y="279"/>
                    <a:pt x="978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792157" y="2325050"/>
              <a:ext cx="224664" cy="618227"/>
            </a:xfrm>
            <a:custGeom>
              <a:avLst/>
              <a:gdLst/>
              <a:ahLst/>
              <a:cxnLst/>
              <a:rect l="l" t="t" r="r" b="b"/>
              <a:pathLst>
                <a:path w="2514" h="6918" extrusionOk="0">
                  <a:moveTo>
                    <a:pt x="883" y="1"/>
                  </a:moveTo>
                  <a:cubicBezTo>
                    <a:pt x="848" y="1"/>
                    <a:pt x="812" y="3"/>
                    <a:pt x="776" y="8"/>
                  </a:cubicBezTo>
                  <a:cubicBezTo>
                    <a:pt x="311" y="70"/>
                    <a:pt x="1" y="505"/>
                    <a:pt x="47" y="970"/>
                  </a:cubicBezTo>
                  <a:lnTo>
                    <a:pt x="792" y="6197"/>
                  </a:lnTo>
                  <a:cubicBezTo>
                    <a:pt x="848" y="6622"/>
                    <a:pt x="1204" y="6918"/>
                    <a:pt x="1620" y="6918"/>
                  </a:cubicBezTo>
                  <a:cubicBezTo>
                    <a:pt x="1659" y="6918"/>
                    <a:pt x="1698" y="6915"/>
                    <a:pt x="1738" y="6910"/>
                  </a:cubicBezTo>
                  <a:cubicBezTo>
                    <a:pt x="2203" y="6864"/>
                    <a:pt x="2513" y="6429"/>
                    <a:pt x="2451" y="5964"/>
                  </a:cubicBezTo>
                  <a:lnTo>
                    <a:pt x="1722" y="737"/>
                  </a:lnTo>
                  <a:cubicBezTo>
                    <a:pt x="1651" y="310"/>
                    <a:pt x="1279" y="1"/>
                    <a:pt x="8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904489" y="2836576"/>
              <a:ext cx="63807" cy="56300"/>
            </a:xfrm>
            <a:custGeom>
              <a:avLst/>
              <a:gdLst/>
              <a:ahLst/>
              <a:cxnLst/>
              <a:rect l="l" t="t" r="r" b="b"/>
              <a:pathLst>
                <a:path w="714" h="630" extrusionOk="0">
                  <a:moveTo>
                    <a:pt x="352" y="1"/>
                  </a:moveTo>
                  <a:cubicBezTo>
                    <a:pt x="249" y="1"/>
                    <a:pt x="150" y="45"/>
                    <a:pt x="93" y="131"/>
                  </a:cubicBezTo>
                  <a:cubicBezTo>
                    <a:pt x="0" y="286"/>
                    <a:pt x="31" y="473"/>
                    <a:pt x="171" y="566"/>
                  </a:cubicBezTo>
                  <a:cubicBezTo>
                    <a:pt x="232" y="609"/>
                    <a:pt x="299" y="630"/>
                    <a:pt x="364" y="630"/>
                  </a:cubicBezTo>
                  <a:cubicBezTo>
                    <a:pt x="461" y="630"/>
                    <a:pt x="555" y="582"/>
                    <a:pt x="620" y="488"/>
                  </a:cubicBezTo>
                  <a:cubicBezTo>
                    <a:pt x="713" y="349"/>
                    <a:pt x="682" y="147"/>
                    <a:pt x="543" y="54"/>
                  </a:cubicBezTo>
                  <a:cubicBezTo>
                    <a:pt x="483" y="18"/>
                    <a:pt x="417" y="1"/>
                    <a:pt x="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837912" y="2370269"/>
              <a:ext cx="65236" cy="56568"/>
            </a:xfrm>
            <a:custGeom>
              <a:avLst/>
              <a:gdLst/>
              <a:ahLst/>
              <a:cxnLst/>
              <a:rect l="l" t="t" r="r" b="b"/>
              <a:pathLst>
                <a:path w="730" h="633" extrusionOk="0">
                  <a:moveTo>
                    <a:pt x="361" y="1"/>
                  </a:moveTo>
                  <a:cubicBezTo>
                    <a:pt x="261" y="1"/>
                    <a:pt x="167" y="51"/>
                    <a:pt x="109" y="138"/>
                  </a:cubicBezTo>
                  <a:cubicBezTo>
                    <a:pt x="1" y="262"/>
                    <a:pt x="47" y="464"/>
                    <a:pt x="187" y="572"/>
                  </a:cubicBezTo>
                  <a:cubicBezTo>
                    <a:pt x="245" y="614"/>
                    <a:pt x="309" y="632"/>
                    <a:pt x="369" y="632"/>
                  </a:cubicBezTo>
                  <a:cubicBezTo>
                    <a:pt x="469" y="632"/>
                    <a:pt x="563" y="582"/>
                    <a:pt x="621" y="495"/>
                  </a:cubicBezTo>
                  <a:cubicBezTo>
                    <a:pt x="730" y="340"/>
                    <a:pt x="683" y="154"/>
                    <a:pt x="543" y="61"/>
                  </a:cubicBezTo>
                  <a:cubicBezTo>
                    <a:pt x="485" y="20"/>
                    <a:pt x="421" y="1"/>
                    <a:pt x="3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1092960" y="2134435"/>
              <a:ext cx="128954" cy="167827"/>
            </a:xfrm>
            <a:custGeom>
              <a:avLst/>
              <a:gdLst/>
              <a:ahLst/>
              <a:cxnLst/>
              <a:rect l="l" t="t" r="r" b="b"/>
              <a:pathLst>
                <a:path w="1443" h="1878" extrusionOk="0">
                  <a:moveTo>
                    <a:pt x="404" y="1"/>
                  </a:moveTo>
                  <a:lnTo>
                    <a:pt x="0" y="265"/>
                  </a:lnTo>
                  <a:lnTo>
                    <a:pt x="1039" y="1878"/>
                  </a:lnTo>
                  <a:lnTo>
                    <a:pt x="1443" y="161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1141485" y="2060977"/>
              <a:ext cx="209382" cy="196960"/>
            </a:xfrm>
            <a:custGeom>
              <a:avLst/>
              <a:gdLst/>
              <a:ahLst/>
              <a:cxnLst/>
              <a:rect l="l" t="t" r="r" b="b"/>
              <a:pathLst>
                <a:path w="2343" h="2204" extrusionOk="0">
                  <a:moveTo>
                    <a:pt x="1598" y="1"/>
                  </a:moveTo>
                  <a:lnTo>
                    <a:pt x="0" y="1040"/>
                  </a:lnTo>
                  <a:lnTo>
                    <a:pt x="760" y="2203"/>
                  </a:lnTo>
                  <a:lnTo>
                    <a:pt x="2342" y="1164"/>
                  </a:lnTo>
                  <a:lnTo>
                    <a:pt x="15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1249527" y="1961246"/>
              <a:ext cx="208042" cy="255137"/>
            </a:xfrm>
            <a:custGeom>
              <a:avLst/>
              <a:gdLst/>
              <a:ahLst/>
              <a:cxnLst/>
              <a:rect l="l" t="t" r="r" b="b"/>
              <a:pathLst>
                <a:path w="2328" h="2855" extrusionOk="0">
                  <a:moveTo>
                    <a:pt x="807" y="0"/>
                  </a:moveTo>
                  <a:lnTo>
                    <a:pt x="1" y="528"/>
                  </a:lnTo>
                  <a:lnTo>
                    <a:pt x="1521" y="2854"/>
                  </a:lnTo>
                  <a:lnTo>
                    <a:pt x="2327" y="2311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1288401" y="2003336"/>
              <a:ext cx="47185" cy="43521"/>
            </a:xfrm>
            <a:custGeom>
              <a:avLst/>
              <a:gdLst/>
              <a:ahLst/>
              <a:cxnLst/>
              <a:rect l="l" t="t" r="r" b="b"/>
              <a:pathLst>
                <a:path w="528" h="487" extrusionOk="0">
                  <a:moveTo>
                    <a:pt x="270" y="1"/>
                  </a:moveTo>
                  <a:cubicBezTo>
                    <a:pt x="227" y="1"/>
                    <a:pt x="183" y="9"/>
                    <a:pt x="140" y="26"/>
                  </a:cubicBezTo>
                  <a:cubicBezTo>
                    <a:pt x="16" y="103"/>
                    <a:pt x="0" y="243"/>
                    <a:pt x="62" y="367"/>
                  </a:cubicBezTo>
                  <a:cubicBezTo>
                    <a:pt x="111" y="445"/>
                    <a:pt x="185" y="487"/>
                    <a:pt x="261" y="487"/>
                  </a:cubicBezTo>
                  <a:cubicBezTo>
                    <a:pt x="304" y="487"/>
                    <a:pt x="348" y="473"/>
                    <a:pt x="388" y="444"/>
                  </a:cubicBezTo>
                  <a:cubicBezTo>
                    <a:pt x="512" y="367"/>
                    <a:pt x="527" y="227"/>
                    <a:pt x="465" y="103"/>
                  </a:cubicBezTo>
                  <a:cubicBezTo>
                    <a:pt x="425" y="32"/>
                    <a:pt x="351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1370170" y="2130682"/>
              <a:ext cx="49955" cy="43074"/>
            </a:xfrm>
            <a:custGeom>
              <a:avLst/>
              <a:gdLst/>
              <a:ahLst/>
              <a:cxnLst/>
              <a:rect l="l" t="t" r="r" b="b"/>
              <a:pathLst>
                <a:path w="559" h="482" extrusionOk="0">
                  <a:moveTo>
                    <a:pt x="283" y="1"/>
                  </a:moveTo>
                  <a:cubicBezTo>
                    <a:pt x="239" y="1"/>
                    <a:pt x="195" y="15"/>
                    <a:pt x="155" y="43"/>
                  </a:cubicBezTo>
                  <a:cubicBezTo>
                    <a:pt x="31" y="120"/>
                    <a:pt x="0" y="260"/>
                    <a:pt x="78" y="369"/>
                  </a:cubicBezTo>
                  <a:cubicBezTo>
                    <a:pt x="126" y="447"/>
                    <a:pt x="200" y="482"/>
                    <a:pt x="274" y="482"/>
                  </a:cubicBezTo>
                  <a:cubicBezTo>
                    <a:pt x="318" y="482"/>
                    <a:pt x="363" y="469"/>
                    <a:pt x="403" y="446"/>
                  </a:cubicBezTo>
                  <a:cubicBezTo>
                    <a:pt x="528" y="369"/>
                    <a:pt x="559" y="229"/>
                    <a:pt x="481" y="120"/>
                  </a:cubicBezTo>
                  <a:cubicBezTo>
                    <a:pt x="432" y="42"/>
                    <a:pt x="358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1334066" y="1753293"/>
              <a:ext cx="119302" cy="310543"/>
            </a:xfrm>
            <a:custGeom>
              <a:avLst/>
              <a:gdLst/>
              <a:ahLst/>
              <a:cxnLst/>
              <a:rect l="l" t="t" r="r" b="b"/>
              <a:pathLst>
                <a:path w="1335" h="3475" extrusionOk="0">
                  <a:moveTo>
                    <a:pt x="932" y="1"/>
                  </a:moveTo>
                  <a:lnTo>
                    <a:pt x="1" y="2560"/>
                  </a:lnTo>
                  <a:lnTo>
                    <a:pt x="606" y="3475"/>
                  </a:lnTo>
                  <a:lnTo>
                    <a:pt x="1335" y="62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1417265" y="1740871"/>
              <a:ext cx="183020" cy="68007"/>
            </a:xfrm>
            <a:custGeom>
              <a:avLst/>
              <a:gdLst/>
              <a:ahLst/>
              <a:cxnLst/>
              <a:rect l="l" t="t" r="r" b="b"/>
              <a:pathLst>
                <a:path w="2048" h="761" extrusionOk="0">
                  <a:moveTo>
                    <a:pt x="1862" y="0"/>
                  </a:moveTo>
                  <a:lnTo>
                    <a:pt x="1" y="140"/>
                  </a:lnTo>
                  <a:lnTo>
                    <a:pt x="404" y="760"/>
                  </a:lnTo>
                  <a:lnTo>
                    <a:pt x="2048" y="326"/>
                  </a:lnTo>
                  <a:lnTo>
                    <a:pt x="1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1389562" y="2066518"/>
              <a:ext cx="296692" cy="97140"/>
            </a:xfrm>
            <a:custGeom>
              <a:avLst/>
              <a:gdLst/>
              <a:ahLst/>
              <a:cxnLst/>
              <a:rect l="l" t="t" r="r" b="b"/>
              <a:pathLst>
                <a:path w="3320" h="1087" extrusionOk="0">
                  <a:moveTo>
                    <a:pt x="0" y="1"/>
                  </a:moveTo>
                  <a:lnTo>
                    <a:pt x="621" y="932"/>
                  </a:lnTo>
                  <a:lnTo>
                    <a:pt x="3319" y="1087"/>
                  </a:lnTo>
                  <a:lnTo>
                    <a:pt x="2901" y="4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1648721" y="1988949"/>
              <a:ext cx="115102" cy="174709"/>
            </a:xfrm>
            <a:custGeom>
              <a:avLst/>
              <a:gdLst/>
              <a:ahLst/>
              <a:cxnLst/>
              <a:rect l="l" t="t" r="r" b="b"/>
              <a:pathLst>
                <a:path w="1288" h="1955" extrusionOk="0">
                  <a:moveTo>
                    <a:pt x="1071" y="0"/>
                  </a:moveTo>
                  <a:lnTo>
                    <a:pt x="1" y="1334"/>
                  </a:lnTo>
                  <a:lnTo>
                    <a:pt x="419" y="1955"/>
                  </a:lnTo>
                  <a:lnTo>
                    <a:pt x="1288" y="326"/>
                  </a:lnTo>
                  <a:lnTo>
                    <a:pt x="10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2283570" y="4219052"/>
              <a:ext cx="770684" cy="192492"/>
            </a:xfrm>
            <a:custGeom>
              <a:avLst/>
              <a:gdLst/>
              <a:ahLst/>
              <a:cxnLst/>
              <a:rect l="l" t="t" r="r" b="b"/>
              <a:pathLst>
                <a:path w="8624" h="2154" extrusionOk="0">
                  <a:moveTo>
                    <a:pt x="8360" y="0"/>
                  </a:moveTo>
                  <a:cubicBezTo>
                    <a:pt x="8267" y="0"/>
                    <a:pt x="3288" y="202"/>
                    <a:pt x="2885" y="249"/>
                  </a:cubicBezTo>
                  <a:cubicBezTo>
                    <a:pt x="2482" y="280"/>
                    <a:pt x="233" y="729"/>
                    <a:pt x="171" y="791"/>
                  </a:cubicBezTo>
                  <a:cubicBezTo>
                    <a:pt x="78" y="900"/>
                    <a:pt x="0" y="1520"/>
                    <a:pt x="93" y="1582"/>
                  </a:cubicBezTo>
                  <a:cubicBezTo>
                    <a:pt x="207" y="1639"/>
                    <a:pt x="2203" y="2154"/>
                    <a:pt x="3465" y="2154"/>
                  </a:cubicBezTo>
                  <a:cubicBezTo>
                    <a:pt x="3578" y="2154"/>
                    <a:pt x="3685" y="2150"/>
                    <a:pt x="3784" y="2141"/>
                  </a:cubicBezTo>
                  <a:cubicBezTo>
                    <a:pt x="4575" y="2094"/>
                    <a:pt x="8515" y="977"/>
                    <a:pt x="8561" y="884"/>
                  </a:cubicBezTo>
                  <a:cubicBezTo>
                    <a:pt x="8623" y="791"/>
                    <a:pt x="8437" y="0"/>
                    <a:pt x="8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2311273" y="4011100"/>
              <a:ext cx="705537" cy="347987"/>
            </a:xfrm>
            <a:custGeom>
              <a:avLst/>
              <a:gdLst/>
              <a:ahLst/>
              <a:cxnLst/>
              <a:rect l="l" t="t" r="r" b="b"/>
              <a:pathLst>
                <a:path w="7895" h="3894" extrusionOk="0">
                  <a:moveTo>
                    <a:pt x="6809" y="1"/>
                  </a:moveTo>
                  <a:lnTo>
                    <a:pt x="3707" y="730"/>
                  </a:lnTo>
                  <a:cubicBezTo>
                    <a:pt x="3707" y="730"/>
                    <a:pt x="1923" y="1133"/>
                    <a:pt x="1567" y="1335"/>
                  </a:cubicBezTo>
                  <a:cubicBezTo>
                    <a:pt x="698" y="1862"/>
                    <a:pt x="0" y="3273"/>
                    <a:pt x="0" y="3273"/>
                  </a:cubicBezTo>
                  <a:cubicBezTo>
                    <a:pt x="0" y="3273"/>
                    <a:pt x="1319" y="3878"/>
                    <a:pt x="3257" y="3894"/>
                  </a:cubicBezTo>
                  <a:cubicBezTo>
                    <a:pt x="4343" y="3878"/>
                    <a:pt x="7895" y="2669"/>
                    <a:pt x="7895" y="2669"/>
                  </a:cubicBezTo>
                  <a:cubicBezTo>
                    <a:pt x="7895" y="2669"/>
                    <a:pt x="7771" y="1614"/>
                    <a:pt x="7693" y="1335"/>
                  </a:cubicBezTo>
                  <a:cubicBezTo>
                    <a:pt x="7615" y="1040"/>
                    <a:pt x="6809" y="1"/>
                    <a:pt x="68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2458189" y="2654807"/>
              <a:ext cx="389542" cy="735116"/>
            </a:xfrm>
            <a:custGeom>
              <a:avLst/>
              <a:gdLst/>
              <a:ahLst/>
              <a:cxnLst/>
              <a:rect l="l" t="t" r="r" b="b"/>
              <a:pathLst>
                <a:path w="4359" h="8226" extrusionOk="0">
                  <a:moveTo>
                    <a:pt x="2660" y="1"/>
                  </a:moveTo>
                  <a:cubicBezTo>
                    <a:pt x="2616" y="1"/>
                    <a:pt x="2572" y="4"/>
                    <a:pt x="2528" y="10"/>
                  </a:cubicBezTo>
                  <a:cubicBezTo>
                    <a:pt x="2079" y="72"/>
                    <a:pt x="1675" y="211"/>
                    <a:pt x="1288" y="754"/>
                  </a:cubicBezTo>
                  <a:cubicBezTo>
                    <a:pt x="822" y="1405"/>
                    <a:pt x="0" y="6880"/>
                    <a:pt x="217" y="7392"/>
                  </a:cubicBezTo>
                  <a:cubicBezTo>
                    <a:pt x="380" y="7787"/>
                    <a:pt x="1699" y="8225"/>
                    <a:pt x="2586" y="8225"/>
                  </a:cubicBezTo>
                  <a:cubicBezTo>
                    <a:pt x="2884" y="8225"/>
                    <a:pt x="3133" y="8176"/>
                    <a:pt x="3273" y="8059"/>
                  </a:cubicBezTo>
                  <a:cubicBezTo>
                    <a:pt x="3847" y="7594"/>
                    <a:pt x="4358" y="1157"/>
                    <a:pt x="3955" y="692"/>
                  </a:cubicBezTo>
                  <a:cubicBezTo>
                    <a:pt x="3589" y="270"/>
                    <a:pt x="3096" y="1"/>
                    <a:pt x="26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2725658" y="2734074"/>
              <a:ext cx="15907" cy="16443"/>
            </a:xfrm>
            <a:custGeom>
              <a:avLst/>
              <a:gdLst/>
              <a:ahLst/>
              <a:cxnLst/>
              <a:rect l="l" t="t" r="r" b="b"/>
              <a:pathLst>
                <a:path w="178" h="184" extrusionOk="0">
                  <a:moveTo>
                    <a:pt x="178" y="100"/>
                  </a:moveTo>
                  <a:cubicBezTo>
                    <a:pt x="178" y="111"/>
                    <a:pt x="176" y="121"/>
                    <a:pt x="171" y="130"/>
                  </a:cubicBezTo>
                  <a:lnTo>
                    <a:pt x="171" y="130"/>
                  </a:lnTo>
                  <a:cubicBezTo>
                    <a:pt x="176" y="121"/>
                    <a:pt x="178" y="111"/>
                    <a:pt x="178" y="100"/>
                  </a:cubicBezTo>
                  <a:close/>
                  <a:moveTo>
                    <a:pt x="97" y="1"/>
                  </a:moveTo>
                  <a:cubicBezTo>
                    <a:pt x="66" y="1"/>
                    <a:pt x="28" y="18"/>
                    <a:pt x="16" y="53"/>
                  </a:cubicBezTo>
                  <a:cubicBezTo>
                    <a:pt x="1" y="100"/>
                    <a:pt x="16" y="146"/>
                    <a:pt x="47" y="177"/>
                  </a:cubicBezTo>
                  <a:cubicBezTo>
                    <a:pt x="63" y="181"/>
                    <a:pt x="77" y="183"/>
                    <a:pt x="91" y="183"/>
                  </a:cubicBezTo>
                  <a:cubicBezTo>
                    <a:pt x="131" y="183"/>
                    <a:pt x="160" y="166"/>
                    <a:pt x="171" y="131"/>
                  </a:cubicBezTo>
                  <a:lnTo>
                    <a:pt x="171" y="131"/>
                  </a:lnTo>
                  <a:cubicBezTo>
                    <a:pt x="125" y="177"/>
                    <a:pt x="94" y="177"/>
                    <a:pt x="78" y="177"/>
                  </a:cubicBezTo>
                  <a:cubicBezTo>
                    <a:pt x="47" y="146"/>
                    <a:pt x="32" y="115"/>
                    <a:pt x="47" y="100"/>
                  </a:cubicBezTo>
                  <a:cubicBezTo>
                    <a:pt x="70" y="65"/>
                    <a:pt x="85" y="47"/>
                    <a:pt x="104" y="47"/>
                  </a:cubicBezTo>
                  <a:cubicBezTo>
                    <a:pt x="110" y="47"/>
                    <a:pt x="117" y="49"/>
                    <a:pt x="125" y="53"/>
                  </a:cubicBezTo>
                  <a:lnTo>
                    <a:pt x="156" y="53"/>
                  </a:lnTo>
                  <a:cubicBezTo>
                    <a:pt x="167" y="53"/>
                    <a:pt x="177" y="76"/>
                    <a:pt x="178" y="100"/>
                  </a:cubicBezTo>
                  <a:lnTo>
                    <a:pt x="178" y="100"/>
                  </a:lnTo>
                  <a:cubicBezTo>
                    <a:pt x="178" y="73"/>
                    <a:pt x="167" y="40"/>
                    <a:pt x="156" y="7"/>
                  </a:cubicBezTo>
                  <a:lnTo>
                    <a:pt x="125" y="7"/>
                  </a:lnTo>
                  <a:cubicBezTo>
                    <a:pt x="117" y="3"/>
                    <a:pt x="107" y="1"/>
                    <a:pt x="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2727088" y="2805566"/>
              <a:ext cx="15907" cy="15639"/>
            </a:xfrm>
            <a:custGeom>
              <a:avLst/>
              <a:gdLst/>
              <a:ahLst/>
              <a:cxnLst/>
              <a:rect l="l" t="t" r="r" b="b"/>
              <a:pathLst>
                <a:path w="178" h="175" extrusionOk="0">
                  <a:moveTo>
                    <a:pt x="177" y="92"/>
                  </a:moveTo>
                  <a:lnTo>
                    <a:pt x="177" y="92"/>
                  </a:lnTo>
                  <a:cubicBezTo>
                    <a:pt x="177" y="102"/>
                    <a:pt x="175" y="112"/>
                    <a:pt x="171" y="121"/>
                  </a:cubicBezTo>
                  <a:lnTo>
                    <a:pt x="171" y="121"/>
                  </a:lnTo>
                  <a:cubicBezTo>
                    <a:pt x="175" y="112"/>
                    <a:pt x="177" y="102"/>
                    <a:pt x="177" y="92"/>
                  </a:cubicBezTo>
                  <a:close/>
                  <a:moveTo>
                    <a:pt x="96" y="0"/>
                  </a:moveTo>
                  <a:cubicBezTo>
                    <a:pt x="61" y="0"/>
                    <a:pt x="27" y="22"/>
                    <a:pt x="16" y="44"/>
                  </a:cubicBezTo>
                  <a:cubicBezTo>
                    <a:pt x="0" y="91"/>
                    <a:pt x="16" y="153"/>
                    <a:pt x="62" y="168"/>
                  </a:cubicBezTo>
                  <a:cubicBezTo>
                    <a:pt x="74" y="172"/>
                    <a:pt x="85" y="174"/>
                    <a:pt x="97" y="174"/>
                  </a:cubicBezTo>
                  <a:cubicBezTo>
                    <a:pt x="130" y="174"/>
                    <a:pt x="159" y="157"/>
                    <a:pt x="171" y="122"/>
                  </a:cubicBezTo>
                  <a:lnTo>
                    <a:pt x="171" y="122"/>
                  </a:lnTo>
                  <a:cubicBezTo>
                    <a:pt x="155" y="168"/>
                    <a:pt x="109" y="168"/>
                    <a:pt x="78" y="168"/>
                  </a:cubicBezTo>
                  <a:cubicBezTo>
                    <a:pt x="62" y="153"/>
                    <a:pt x="31" y="106"/>
                    <a:pt x="62" y="91"/>
                  </a:cubicBezTo>
                  <a:cubicBezTo>
                    <a:pt x="74" y="56"/>
                    <a:pt x="85" y="38"/>
                    <a:pt x="110" y="38"/>
                  </a:cubicBezTo>
                  <a:cubicBezTo>
                    <a:pt x="118" y="38"/>
                    <a:pt x="128" y="40"/>
                    <a:pt x="140" y="44"/>
                  </a:cubicBezTo>
                  <a:lnTo>
                    <a:pt x="155" y="44"/>
                  </a:lnTo>
                  <a:cubicBezTo>
                    <a:pt x="166" y="44"/>
                    <a:pt x="177" y="67"/>
                    <a:pt x="177" y="92"/>
                  </a:cubicBezTo>
                  <a:lnTo>
                    <a:pt x="177" y="92"/>
                  </a:lnTo>
                  <a:cubicBezTo>
                    <a:pt x="177" y="65"/>
                    <a:pt x="166" y="35"/>
                    <a:pt x="155" y="13"/>
                  </a:cubicBezTo>
                  <a:lnTo>
                    <a:pt x="140" y="13"/>
                  </a:lnTo>
                  <a:cubicBezTo>
                    <a:pt x="126" y="4"/>
                    <a:pt x="11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2728428" y="2878220"/>
              <a:ext cx="18141" cy="15639"/>
            </a:xfrm>
            <a:custGeom>
              <a:avLst/>
              <a:gdLst/>
              <a:ahLst/>
              <a:cxnLst/>
              <a:rect l="l" t="t" r="r" b="b"/>
              <a:pathLst>
                <a:path w="203" h="175" extrusionOk="0">
                  <a:moveTo>
                    <a:pt x="106" y="1"/>
                  </a:moveTo>
                  <a:cubicBezTo>
                    <a:pt x="71" y="1"/>
                    <a:pt x="39" y="18"/>
                    <a:pt x="16" y="53"/>
                  </a:cubicBezTo>
                  <a:cubicBezTo>
                    <a:pt x="1" y="84"/>
                    <a:pt x="16" y="146"/>
                    <a:pt x="63" y="162"/>
                  </a:cubicBezTo>
                  <a:cubicBezTo>
                    <a:pt x="81" y="171"/>
                    <a:pt x="96" y="175"/>
                    <a:pt x="110" y="175"/>
                  </a:cubicBezTo>
                  <a:cubicBezTo>
                    <a:pt x="142" y="175"/>
                    <a:pt x="160" y="153"/>
                    <a:pt x="171" y="131"/>
                  </a:cubicBezTo>
                  <a:lnTo>
                    <a:pt x="171" y="131"/>
                  </a:lnTo>
                  <a:cubicBezTo>
                    <a:pt x="162" y="149"/>
                    <a:pt x="148" y="156"/>
                    <a:pt x="128" y="156"/>
                  </a:cubicBezTo>
                  <a:cubicBezTo>
                    <a:pt x="114" y="156"/>
                    <a:pt x="97" y="153"/>
                    <a:pt x="78" y="146"/>
                  </a:cubicBezTo>
                  <a:cubicBezTo>
                    <a:pt x="63" y="131"/>
                    <a:pt x="47" y="84"/>
                    <a:pt x="63" y="69"/>
                  </a:cubicBezTo>
                  <a:cubicBezTo>
                    <a:pt x="78" y="38"/>
                    <a:pt x="94" y="38"/>
                    <a:pt x="140" y="38"/>
                  </a:cubicBezTo>
                  <a:lnTo>
                    <a:pt x="156" y="38"/>
                  </a:lnTo>
                  <a:cubicBezTo>
                    <a:pt x="171" y="53"/>
                    <a:pt x="202" y="84"/>
                    <a:pt x="171" y="131"/>
                  </a:cubicBezTo>
                  <a:cubicBezTo>
                    <a:pt x="202" y="84"/>
                    <a:pt x="202" y="38"/>
                    <a:pt x="156" y="7"/>
                  </a:cubicBezTo>
                  <a:lnTo>
                    <a:pt x="140" y="7"/>
                  </a:lnTo>
                  <a:cubicBezTo>
                    <a:pt x="129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2722888" y="2948908"/>
              <a:ext cx="17337" cy="17784"/>
            </a:xfrm>
            <a:custGeom>
              <a:avLst/>
              <a:gdLst/>
              <a:ahLst/>
              <a:cxnLst/>
              <a:rect l="l" t="t" r="r" b="b"/>
              <a:pathLst>
                <a:path w="194" h="199" extrusionOk="0">
                  <a:moveTo>
                    <a:pt x="192" y="112"/>
                  </a:moveTo>
                  <a:cubicBezTo>
                    <a:pt x="192" y="124"/>
                    <a:pt x="190" y="135"/>
                    <a:pt x="187" y="146"/>
                  </a:cubicBezTo>
                  <a:cubicBezTo>
                    <a:pt x="192" y="136"/>
                    <a:pt x="194" y="124"/>
                    <a:pt x="192" y="112"/>
                  </a:cubicBezTo>
                  <a:close/>
                  <a:moveTo>
                    <a:pt x="112" y="1"/>
                  </a:moveTo>
                  <a:cubicBezTo>
                    <a:pt x="81" y="1"/>
                    <a:pt x="43" y="18"/>
                    <a:pt x="32" y="53"/>
                  </a:cubicBezTo>
                  <a:lnTo>
                    <a:pt x="32" y="69"/>
                  </a:lnTo>
                  <a:cubicBezTo>
                    <a:pt x="1" y="115"/>
                    <a:pt x="32" y="177"/>
                    <a:pt x="63" y="193"/>
                  </a:cubicBezTo>
                  <a:cubicBezTo>
                    <a:pt x="74" y="197"/>
                    <a:pt x="86" y="199"/>
                    <a:pt x="97" y="199"/>
                  </a:cubicBezTo>
                  <a:cubicBezTo>
                    <a:pt x="102" y="199"/>
                    <a:pt x="107" y="198"/>
                    <a:pt x="112" y="197"/>
                  </a:cubicBezTo>
                  <a:lnTo>
                    <a:pt x="112" y="197"/>
                  </a:lnTo>
                  <a:cubicBezTo>
                    <a:pt x="113" y="198"/>
                    <a:pt x="115" y="199"/>
                    <a:pt x="117" y="199"/>
                  </a:cubicBezTo>
                  <a:cubicBezTo>
                    <a:pt x="131" y="199"/>
                    <a:pt x="163" y="181"/>
                    <a:pt x="186" y="147"/>
                  </a:cubicBezTo>
                  <a:lnTo>
                    <a:pt x="186" y="147"/>
                  </a:lnTo>
                  <a:cubicBezTo>
                    <a:pt x="166" y="176"/>
                    <a:pt x="140" y="193"/>
                    <a:pt x="112" y="197"/>
                  </a:cubicBezTo>
                  <a:lnTo>
                    <a:pt x="112" y="197"/>
                  </a:lnTo>
                  <a:cubicBezTo>
                    <a:pt x="110" y="196"/>
                    <a:pt x="109" y="195"/>
                    <a:pt x="109" y="193"/>
                  </a:cubicBezTo>
                  <a:cubicBezTo>
                    <a:pt x="63" y="177"/>
                    <a:pt x="63" y="131"/>
                    <a:pt x="78" y="100"/>
                  </a:cubicBezTo>
                  <a:cubicBezTo>
                    <a:pt x="109" y="53"/>
                    <a:pt x="125" y="53"/>
                    <a:pt x="156" y="53"/>
                  </a:cubicBezTo>
                  <a:cubicBezTo>
                    <a:pt x="176" y="64"/>
                    <a:pt x="190" y="88"/>
                    <a:pt x="192" y="112"/>
                  </a:cubicBezTo>
                  <a:lnTo>
                    <a:pt x="192" y="112"/>
                  </a:lnTo>
                  <a:cubicBezTo>
                    <a:pt x="193" y="73"/>
                    <a:pt x="176" y="30"/>
                    <a:pt x="140" y="7"/>
                  </a:cubicBezTo>
                  <a:cubicBezTo>
                    <a:pt x="132" y="3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2720118" y="3022366"/>
              <a:ext cx="16622" cy="15013"/>
            </a:xfrm>
            <a:custGeom>
              <a:avLst/>
              <a:gdLst/>
              <a:ahLst/>
              <a:cxnLst/>
              <a:rect l="l" t="t" r="r" b="b"/>
              <a:pathLst>
                <a:path w="186" h="168" extrusionOk="0">
                  <a:moveTo>
                    <a:pt x="181" y="62"/>
                  </a:moveTo>
                  <a:cubicBezTo>
                    <a:pt x="182" y="84"/>
                    <a:pt x="178" y="109"/>
                    <a:pt x="171" y="131"/>
                  </a:cubicBezTo>
                  <a:cubicBezTo>
                    <a:pt x="182" y="109"/>
                    <a:pt x="185" y="88"/>
                    <a:pt x="181" y="62"/>
                  </a:cubicBezTo>
                  <a:close/>
                  <a:moveTo>
                    <a:pt x="103" y="1"/>
                  </a:moveTo>
                  <a:cubicBezTo>
                    <a:pt x="66" y="1"/>
                    <a:pt x="28" y="18"/>
                    <a:pt x="16" y="53"/>
                  </a:cubicBezTo>
                  <a:cubicBezTo>
                    <a:pt x="1" y="84"/>
                    <a:pt x="16" y="146"/>
                    <a:pt x="63" y="162"/>
                  </a:cubicBezTo>
                  <a:cubicBezTo>
                    <a:pt x="71" y="166"/>
                    <a:pt x="81" y="168"/>
                    <a:pt x="93" y="168"/>
                  </a:cubicBezTo>
                  <a:cubicBezTo>
                    <a:pt x="124" y="168"/>
                    <a:pt x="160" y="153"/>
                    <a:pt x="171" y="131"/>
                  </a:cubicBezTo>
                  <a:lnTo>
                    <a:pt x="171" y="131"/>
                  </a:lnTo>
                  <a:cubicBezTo>
                    <a:pt x="162" y="140"/>
                    <a:pt x="143" y="149"/>
                    <a:pt x="122" y="149"/>
                  </a:cubicBezTo>
                  <a:cubicBezTo>
                    <a:pt x="107" y="149"/>
                    <a:pt x="91" y="144"/>
                    <a:pt x="78" y="131"/>
                  </a:cubicBezTo>
                  <a:cubicBezTo>
                    <a:pt x="63" y="100"/>
                    <a:pt x="32" y="69"/>
                    <a:pt x="63" y="53"/>
                  </a:cubicBezTo>
                  <a:lnTo>
                    <a:pt x="78" y="22"/>
                  </a:lnTo>
                  <a:cubicBezTo>
                    <a:pt x="94" y="14"/>
                    <a:pt x="113" y="10"/>
                    <a:pt x="130" y="10"/>
                  </a:cubicBezTo>
                  <a:cubicBezTo>
                    <a:pt x="148" y="10"/>
                    <a:pt x="163" y="14"/>
                    <a:pt x="171" y="22"/>
                  </a:cubicBezTo>
                  <a:cubicBezTo>
                    <a:pt x="176" y="37"/>
                    <a:pt x="179" y="50"/>
                    <a:pt x="181" y="62"/>
                  </a:cubicBezTo>
                  <a:lnTo>
                    <a:pt x="181" y="62"/>
                  </a:lnTo>
                  <a:cubicBezTo>
                    <a:pt x="180" y="36"/>
                    <a:pt x="172" y="15"/>
                    <a:pt x="156" y="7"/>
                  </a:cubicBezTo>
                  <a:lnTo>
                    <a:pt x="140" y="7"/>
                  </a:lnTo>
                  <a:cubicBezTo>
                    <a:pt x="129" y="3"/>
                    <a:pt x="116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2714577" y="3086172"/>
              <a:ext cx="17784" cy="155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193" y="74"/>
                  </a:moveTo>
                  <a:lnTo>
                    <a:pt x="193" y="74"/>
                  </a:lnTo>
                  <a:cubicBezTo>
                    <a:pt x="191" y="92"/>
                    <a:pt x="184" y="111"/>
                    <a:pt x="171" y="130"/>
                  </a:cubicBezTo>
                  <a:cubicBezTo>
                    <a:pt x="191" y="120"/>
                    <a:pt x="198" y="97"/>
                    <a:pt x="193" y="74"/>
                  </a:cubicBezTo>
                  <a:close/>
                  <a:moveTo>
                    <a:pt x="105" y="0"/>
                  </a:moveTo>
                  <a:cubicBezTo>
                    <a:pt x="71" y="0"/>
                    <a:pt x="39" y="18"/>
                    <a:pt x="16" y="53"/>
                  </a:cubicBezTo>
                  <a:cubicBezTo>
                    <a:pt x="1" y="84"/>
                    <a:pt x="16" y="146"/>
                    <a:pt x="63" y="161"/>
                  </a:cubicBezTo>
                  <a:cubicBezTo>
                    <a:pt x="72" y="170"/>
                    <a:pt x="83" y="174"/>
                    <a:pt x="96" y="174"/>
                  </a:cubicBezTo>
                  <a:cubicBezTo>
                    <a:pt x="126" y="174"/>
                    <a:pt x="160" y="152"/>
                    <a:pt x="171" y="130"/>
                  </a:cubicBezTo>
                  <a:lnTo>
                    <a:pt x="171" y="130"/>
                  </a:lnTo>
                  <a:cubicBezTo>
                    <a:pt x="162" y="139"/>
                    <a:pt x="148" y="148"/>
                    <a:pt x="129" y="148"/>
                  </a:cubicBezTo>
                  <a:cubicBezTo>
                    <a:pt x="115" y="148"/>
                    <a:pt x="98" y="143"/>
                    <a:pt x="78" y="130"/>
                  </a:cubicBezTo>
                  <a:cubicBezTo>
                    <a:pt x="63" y="115"/>
                    <a:pt x="47" y="68"/>
                    <a:pt x="63" y="53"/>
                  </a:cubicBezTo>
                  <a:lnTo>
                    <a:pt x="78" y="37"/>
                  </a:lnTo>
                  <a:cubicBezTo>
                    <a:pt x="101" y="22"/>
                    <a:pt x="121" y="14"/>
                    <a:pt x="136" y="14"/>
                  </a:cubicBezTo>
                  <a:cubicBezTo>
                    <a:pt x="152" y="14"/>
                    <a:pt x="163" y="22"/>
                    <a:pt x="171" y="37"/>
                  </a:cubicBezTo>
                  <a:cubicBezTo>
                    <a:pt x="182" y="48"/>
                    <a:pt x="189" y="61"/>
                    <a:pt x="193" y="74"/>
                  </a:cubicBezTo>
                  <a:lnTo>
                    <a:pt x="193" y="74"/>
                  </a:lnTo>
                  <a:cubicBezTo>
                    <a:pt x="194" y="48"/>
                    <a:pt x="183" y="24"/>
                    <a:pt x="156" y="6"/>
                  </a:cubicBezTo>
                  <a:lnTo>
                    <a:pt x="140" y="6"/>
                  </a:lnTo>
                  <a:cubicBezTo>
                    <a:pt x="128" y="2"/>
                    <a:pt x="117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7"/>
            <p:cNvSpPr/>
            <p:nvPr/>
          </p:nvSpPr>
          <p:spPr>
            <a:xfrm>
              <a:off x="2706266" y="3149889"/>
              <a:ext cx="16711" cy="16354"/>
            </a:xfrm>
            <a:custGeom>
              <a:avLst/>
              <a:gdLst/>
              <a:ahLst/>
              <a:cxnLst/>
              <a:rect l="l" t="t" r="r" b="b"/>
              <a:pathLst>
                <a:path w="187" h="183" extrusionOk="0">
                  <a:moveTo>
                    <a:pt x="171" y="131"/>
                  </a:moveTo>
                  <a:cubicBezTo>
                    <a:pt x="168" y="141"/>
                    <a:pt x="162" y="149"/>
                    <a:pt x="156" y="156"/>
                  </a:cubicBezTo>
                  <a:lnTo>
                    <a:pt x="156" y="156"/>
                  </a:lnTo>
                  <a:cubicBezTo>
                    <a:pt x="162" y="150"/>
                    <a:pt x="167" y="142"/>
                    <a:pt x="171" y="131"/>
                  </a:cubicBezTo>
                  <a:close/>
                  <a:moveTo>
                    <a:pt x="103" y="1"/>
                  </a:moveTo>
                  <a:cubicBezTo>
                    <a:pt x="65" y="1"/>
                    <a:pt x="28" y="18"/>
                    <a:pt x="16" y="53"/>
                  </a:cubicBezTo>
                  <a:cubicBezTo>
                    <a:pt x="0" y="100"/>
                    <a:pt x="16" y="146"/>
                    <a:pt x="63" y="177"/>
                  </a:cubicBezTo>
                  <a:cubicBezTo>
                    <a:pt x="70" y="181"/>
                    <a:pt x="80" y="183"/>
                    <a:pt x="90" y="183"/>
                  </a:cubicBezTo>
                  <a:cubicBezTo>
                    <a:pt x="113" y="183"/>
                    <a:pt x="139" y="174"/>
                    <a:pt x="156" y="156"/>
                  </a:cubicBezTo>
                  <a:lnTo>
                    <a:pt x="156" y="156"/>
                  </a:lnTo>
                  <a:cubicBezTo>
                    <a:pt x="147" y="164"/>
                    <a:pt x="137" y="168"/>
                    <a:pt x="128" y="168"/>
                  </a:cubicBezTo>
                  <a:cubicBezTo>
                    <a:pt x="114" y="168"/>
                    <a:pt x="101" y="160"/>
                    <a:pt x="94" y="146"/>
                  </a:cubicBezTo>
                  <a:cubicBezTo>
                    <a:pt x="78" y="131"/>
                    <a:pt x="63" y="100"/>
                    <a:pt x="78" y="69"/>
                  </a:cubicBezTo>
                  <a:cubicBezTo>
                    <a:pt x="89" y="47"/>
                    <a:pt x="100" y="25"/>
                    <a:pt x="122" y="25"/>
                  </a:cubicBezTo>
                  <a:cubicBezTo>
                    <a:pt x="131" y="25"/>
                    <a:pt x="142" y="28"/>
                    <a:pt x="156" y="37"/>
                  </a:cubicBezTo>
                  <a:cubicBezTo>
                    <a:pt x="171" y="53"/>
                    <a:pt x="187" y="84"/>
                    <a:pt x="171" y="131"/>
                  </a:cubicBezTo>
                  <a:cubicBezTo>
                    <a:pt x="187" y="100"/>
                    <a:pt x="187" y="53"/>
                    <a:pt x="156" y="6"/>
                  </a:cubicBezTo>
                  <a:lnTo>
                    <a:pt x="140" y="6"/>
                  </a:lnTo>
                  <a:cubicBezTo>
                    <a:pt x="128" y="3"/>
                    <a:pt x="116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7"/>
            <p:cNvSpPr/>
            <p:nvPr/>
          </p:nvSpPr>
          <p:spPr>
            <a:xfrm>
              <a:off x="2699474" y="3213070"/>
              <a:ext cx="15818" cy="17516"/>
            </a:xfrm>
            <a:custGeom>
              <a:avLst/>
              <a:gdLst/>
              <a:ahLst/>
              <a:cxnLst/>
              <a:rect l="l" t="t" r="r" b="b"/>
              <a:pathLst>
                <a:path w="177" h="196" extrusionOk="0">
                  <a:moveTo>
                    <a:pt x="176" y="85"/>
                  </a:moveTo>
                  <a:cubicBezTo>
                    <a:pt x="176" y="95"/>
                    <a:pt x="174" y="107"/>
                    <a:pt x="170" y="120"/>
                  </a:cubicBezTo>
                  <a:lnTo>
                    <a:pt x="170" y="120"/>
                  </a:lnTo>
                  <a:cubicBezTo>
                    <a:pt x="174" y="107"/>
                    <a:pt x="176" y="95"/>
                    <a:pt x="176" y="85"/>
                  </a:cubicBezTo>
                  <a:close/>
                  <a:moveTo>
                    <a:pt x="170" y="121"/>
                  </a:moveTo>
                  <a:cubicBezTo>
                    <a:pt x="160" y="131"/>
                    <a:pt x="157" y="134"/>
                    <a:pt x="155" y="146"/>
                  </a:cubicBezTo>
                  <a:lnTo>
                    <a:pt x="155" y="146"/>
                  </a:lnTo>
                  <a:cubicBezTo>
                    <a:pt x="161" y="139"/>
                    <a:pt x="166" y="131"/>
                    <a:pt x="170" y="121"/>
                  </a:cubicBezTo>
                  <a:close/>
                  <a:moveTo>
                    <a:pt x="90" y="0"/>
                  </a:moveTo>
                  <a:cubicBezTo>
                    <a:pt x="60" y="0"/>
                    <a:pt x="25" y="22"/>
                    <a:pt x="14" y="44"/>
                  </a:cubicBezTo>
                  <a:cubicBezTo>
                    <a:pt x="1" y="85"/>
                    <a:pt x="11" y="126"/>
                    <a:pt x="45" y="156"/>
                  </a:cubicBezTo>
                  <a:lnTo>
                    <a:pt x="45" y="156"/>
                  </a:lnTo>
                  <a:cubicBezTo>
                    <a:pt x="31" y="125"/>
                    <a:pt x="36" y="103"/>
                    <a:pt x="61" y="90"/>
                  </a:cubicBezTo>
                  <a:cubicBezTo>
                    <a:pt x="73" y="56"/>
                    <a:pt x="84" y="38"/>
                    <a:pt x="102" y="38"/>
                  </a:cubicBezTo>
                  <a:cubicBezTo>
                    <a:pt x="108" y="38"/>
                    <a:pt x="115" y="40"/>
                    <a:pt x="123" y="44"/>
                  </a:cubicBezTo>
                  <a:lnTo>
                    <a:pt x="154" y="44"/>
                  </a:lnTo>
                  <a:cubicBezTo>
                    <a:pt x="165" y="44"/>
                    <a:pt x="176" y="59"/>
                    <a:pt x="176" y="85"/>
                  </a:cubicBezTo>
                  <a:lnTo>
                    <a:pt x="176" y="85"/>
                  </a:lnTo>
                  <a:cubicBezTo>
                    <a:pt x="176" y="57"/>
                    <a:pt x="165" y="35"/>
                    <a:pt x="154" y="13"/>
                  </a:cubicBezTo>
                  <a:lnTo>
                    <a:pt x="123" y="13"/>
                  </a:lnTo>
                  <a:cubicBezTo>
                    <a:pt x="114" y="4"/>
                    <a:pt x="102" y="0"/>
                    <a:pt x="90" y="0"/>
                  </a:cubicBezTo>
                  <a:close/>
                  <a:moveTo>
                    <a:pt x="155" y="146"/>
                  </a:moveTo>
                  <a:cubicBezTo>
                    <a:pt x="138" y="165"/>
                    <a:pt x="112" y="174"/>
                    <a:pt x="89" y="174"/>
                  </a:cubicBezTo>
                  <a:cubicBezTo>
                    <a:pt x="78" y="174"/>
                    <a:pt x="69" y="172"/>
                    <a:pt x="61" y="168"/>
                  </a:cubicBezTo>
                  <a:cubicBezTo>
                    <a:pt x="55" y="164"/>
                    <a:pt x="50" y="160"/>
                    <a:pt x="45" y="156"/>
                  </a:cubicBezTo>
                  <a:lnTo>
                    <a:pt x="45" y="156"/>
                  </a:lnTo>
                  <a:cubicBezTo>
                    <a:pt x="49" y="165"/>
                    <a:pt x="54" y="174"/>
                    <a:pt x="61" y="184"/>
                  </a:cubicBezTo>
                  <a:cubicBezTo>
                    <a:pt x="69" y="191"/>
                    <a:pt x="80" y="195"/>
                    <a:pt x="96" y="195"/>
                  </a:cubicBezTo>
                  <a:cubicBezTo>
                    <a:pt x="111" y="195"/>
                    <a:pt x="131" y="191"/>
                    <a:pt x="154" y="184"/>
                  </a:cubicBezTo>
                  <a:cubicBezTo>
                    <a:pt x="154" y="165"/>
                    <a:pt x="154" y="154"/>
                    <a:pt x="155" y="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2690985" y="3270443"/>
              <a:ext cx="16711" cy="16979"/>
            </a:xfrm>
            <a:custGeom>
              <a:avLst/>
              <a:gdLst/>
              <a:ahLst/>
              <a:cxnLst/>
              <a:rect l="l" t="t" r="r" b="b"/>
              <a:pathLst>
                <a:path w="187" h="190" extrusionOk="0">
                  <a:moveTo>
                    <a:pt x="95" y="1"/>
                  </a:moveTo>
                  <a:cubicBezTo>
                    <a:pt x="64" y="1"/>
                    <a:pt x="28" y="15"/>
                    <a:pt x="16" y="38"/>
                  </a:cubicBezTo>
                  <a:lnTo>
                    <a:pt x="16" y="69"/>
                  </a:lnTo>
                  <a:cubicBezTo>
                    <a:pt x="1" y="100"/>
                    <a:pt x="16" y="162"/>
                    <a:pt x="47" y="177"/>
                  </a:cubicBezTo>
                  <a:cubicBezTo>
                    <a:pt x="60" y="182"/>
                    <a:pt x="73" y="183"/>
                    <a:pt x="87" y="183"/>
                  </a:cubicBezTo>
                  <a:lnTo>
                    <a:pt x="87" y="183"/>
                  </a:lnTo>
                  <a:cubicBezTo>
                    <a:pt x="84" y="182"/>
                    <a:pt x="81" y="180"/>
                    <a:pt x="78" y="177"/>
                  </a:cubicBezTo>
                  <a:cubicBezTo>
                    <a:pt x="47" y="146"/>
                    <a:pt x="47" y="100"/>
                    <a:pt x="78" y="84"/>
                  </a:cubicBezTo>
                  <a:cubicBezTo>
                    <a:pt x="94" y="38"/>
                    <a:pt x="109" y="38"/>
                    <a:pt x="156" y="38"/>
                  </a:cubicBezTo>
                  <a:cubicBezTo>
                    <a:pt x="171" y="69"/>
                    <a:pt x="187" y="100"/>
                    <a:pt x="172" y="146"/>
                  </a:cubicBezTo>
                  <a:lnTo>
                    <a:pt x="172" y="146"/>
                  </a:lnTo>
                  <a:cubicBezTo>
                    <a:pt x="187" y="100"/>
                    <a:pt x="187" y="38"/>
                    <a:pt x="125" y="7"/>
                  </a:cubicBezTo>
                  <a:cubicBezTo>
                    <a:pt x="117" y="3"/>
                    <a:pt x="106" y="1"/>
                    <a:pt x="95" y="1"/>
                  </a:cubicBezTo>
                  <a:close/>
                  <a:moveTo>
                    <a:pt x="171" y="146"/>
                  </a:moveTo>
                  <a:cubicBezTo>
                    <a:pt x="160" y="169"/>
                    <a:pt x="124" y="183"/>
                    <a:pt x="87" y="183"/>
                  </a:cubicBezTo>
                  <a:cubicBezTo>
                    <a:pt x="87" y="183"/>
                    <a:pt x="87" y="183"/>
                    <a:pt x="87" y="183"/>
                  </a:cubicBezTo>
                  <a:lnTo>
                    <a:pt x="87" y="183"/>
                  </a:lnTo>
                  <a:cubicBezTo>
                    <a:pt x="94" y="187"/>
                    <a:pt x="103" y="189"/>
                    <a:pt x="113" y="189"/>
                  </a:cubicBezTo>
                  <a:cubicBezTo>
                    <a:pt x="129" y="189"/>
                    <a:pt x="148" y="185"/>
                    <a:pt x="171" y="177"/>
                  </a:cubicBezTo>
                  <a:lnTo>
                    <a:pt x="171" y="1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2679903" y="3329156"/>
              <a:ext cx="16711" cy="17337"/>
            </a:xfrm>
            <a:custGeom>
              <a:avLst/>
              <a:gdLst/>
              <a:ahLst/>
              <a:cxnLst/>
              <a:rect l="l" t="t" r="r" b="b"/>
              <a:pathLst>
                <a:path w="187" h="194" extrusionOk="0">
                  <a:moveTo>
                    <a:pt x="175" y="75"/>
                  </a:moveTo>
                  <a:cubicBezTo>
                    <a:pt x="181" y="87"/>
                    <a:pt x="184" y="98"/>
                    <a:pt x="184" y="109"/>
                  </a:cubicBezTo>
                  <a:lnTo>
                    <a:pt x="184" y="109"/>
                  </a:lnTo>
                  <a:cubicBezTo>
                    <a:pt x="186" y="94"/>
                    <a:pt x="182" y="82"/>
                    <a:pt x="175" y="75"/>
                  </a:cubicBezTo>
                  <a:close/>
                  <a:moveTo>
                    <a:pt x="184" y="109"/>
                  </a:moveTo>
                  <a:lnTo>
                    <a:pt x="184" y="109"/>
                  </a:lnTo>
                  <a:cubicBezTo>
                    <a:pt x="183" y="119"/>
                    <a:pt x="179" y="129"/>
                    <a:pt x="171" y="141"/>
                  </a:cubicBezTo>
                  <a:cubicBezTo>
                    <a:pt x="181" y="131"/>
                    <a:pt x="184" y="121"/>
                    <a:pt x="184" y="109"/>
                  </a:cubicBezTo>
                  <a:close/>
                  <a:moveTo>
                    <a:pt x="92" y="1"/>
                  </a:moveTo>
                  <a:cubicBezTo>
                    <a:pt x="63" y="1"/>
                    <a:pt x="36" y="18"/>
                    <a:pt x="16" y="48"/>
                  </a:cubicBezTo>
                  <a:lnTo>
                    <a:pt x="16" y="63"/>
                  </a:lnTo>
                  <a:cubicBezTo>
                    <a:pt x="1" y="110"/>
                    <a:pt x="16" y="156"/>
                    <a:pt x="63" y="187"/>
                  </a:cubicBezTo>
                  <a:cubicBezTo>
                    <a:pt x="71" y="191"/>
                    <a:pt x="80" y="193"/>
                    <a:pt x="91" y="193"/>
                  </a:cubicBezTo>
                  <a:cubicBezTo>
                    <a:pt x="122" y="193"/>
                    <a:pt x="160" y="176"/>
                    <a:pt x="171" y="141"/>
                  </a:cubicBezTo>
                  <a:lnTo>
                    <a:pt x="171" y="141"/>
                  </a:lnTo>
                  <a:cubicBezTo>
                    <a:pt x="140" y="187"/>
                    <a:pt x="94" y="187"/>
                    <a:pt x="78" y="187"/>
                  </a:cubicBezTo>
                  <a:cubicBezTo>
                    <a:pt x="63" y="156"/>
                    <a:pt x="47" y="125"/>
                    <a:pt x="63" y="110"/>
                  </a:cubicBezTo>
                  <a:cubicBezTo>
                    <a:pt x="74" y="75"/>
                    <a:pt x="86" y="57"/>
                    <a:pt x="111" y="57"/>
                  </a:cubicBezTo>
                  <a:cubicBezTo>
                    <a:pt x="119" y="57"/>
                    <a:pt x="129" y="59"/>
                    <a:pt x="140" y="63"/>
                  </a:cubicBezTo>
                  <a:lnTo>
                    <a:pt x="156" y="63"/>
                  </a:lnTo>
                  <a:cubicBezTo>
                    <a:pt x="161" y="63"/>
                    <a:pt x="169" y="67"/>
                    <a:pt x="175" y="75"/>
                  </a:cubicBezTo>
                  <a:lnTo>
                    <a:pt x="175" y="75"/>
                  </a:lnTo>
                  <a:cubicBezTo>
                    <a:pt x="167" y="56"/>
                    <a:pt x="153" y="36"/>
                    <a:pt x="140" y="17"/>
                  </a:cubicBezTo>
                  <a:cubicBezTo>
                    <a:pt x="124" y="6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2704836" y="2704137"/>
              <a:ext cx="63896" cy="655671"/>
            </a:xfrm>
            <a:custGeom>
              <a:avLst/>
              <a:gdLst/>
              <a:ahLst/>
              <a:cxnLst/>
              <a:rect l="l" t="t" r="r" b="b"/>
              <a:pathLst>
                <a:path w="715" h="7337" extrusionOk="0">
                  <a:moveTo>
                    <a:pt x="637" y="0"/>
                  </a:moveTo>
                  <a:cubicBezTo>
                    <a:pt x="652" y="311"/>
                    <a:pt x="652" y="621"/>
                    <a:pt x="637" y="931"/>
                  </a:cubicBezTo>
                  <a:cubicBezTo>
                    <a:pt x="637" y="1226"/>
                    <a:pt x="621" y="1536"/>
                    <a:pt x="621" y="1846"/>
                  </a:cubicBezTo>
                  <a:cubicBezTo>
                    <a:pt x="590" y="2466"/>
                    <a:pt x="559" y="3056"/>
                    <a:pt x="497" y="3692"/>
                  </a:cubicBezTo>
                  <a:cubicBezTo>
                    <a:pt x="451" y="3971"/>
                    <a:pt x="435" y="4281"/>
                    <a:pt x="404" y="4591"/>
                  </a:cubicBezTo>
                  <a:cubicBezTo>
                    <a:pt x="358" y="4901"/>
                    <a:pt x="327" y="5196"/>
                    <a:pt x="280" y="5506"/>
                  </a:cubicBezTo>
                  <a:cubicBezTo>
                    <a:pt x="249" y="5816"/>
                    <a:pt x="187" y="6111"/>
                    <a:pt x="141" y="6421"/>
                  </a:cubicBezTo>
                  <a:lnTo>
                    <a:pt x="1" y="7336"/>
                  </a:lnTo>
                  <a:lnTo>
                    <a:pt x="1" y="7336"/>
                  </a:lnTo>
                  <a:lnTo>
                    <a:pt x="172" y="6421"/>
                  </a:lnTo>
                  <a:cubicBezTo>
                    <a:pt x="218" y="6111"/>
                    <a:pt x="265" y="5816"/>
                    <a:pt x="327" y="5506"/>
                  </a:cubicBezTo>
                  <a:cubicBezTo>
                    <a:pt x="389" y="5196"/>
                    <a:pt x="420" y="4901"/>
                    <a:pt x="451" y="4591"/>
                  </a:cubicBezTo>
                  <a:cubicBezTo>
                    <a:pt x="513" y="4312"/>
                    <a:pt x="528" y="4002"/>
                    <a:pt x="575" y="3692"/>
                  </a:cubicBezTo>
                  <a:cubicBezTo>
                    <a:pt x="637" y="3056"/>
                    <a:pt x="668" y="2466"/>
                    <a:pt x="699" y="1846"/>
                  </a:cubicBezTo>
                  <a:cubicBezTo>
                    <a:pt x="714" y="1226"/>
                    <a:pt x="699" y="621"/>
                    <a:pt x="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2470610" y="3367761"/>
              <a:ext cx="476941" cy="685608"/>
            </a:xfrm>
            <a:custGeom>
              <a:avLst/>
              <a:gdLst/>
              <a:ahLst/>
              <a:cxnLst/>
              <a:rect l="l" t="t" r="r" b="b"/>
              <a:pathLst>
                <a:path w="5337" h="7672" extrusionOk="0">
                  <a:moveTo>
                    <a:pt x="3055" y="0"/>
                  </a:moveTo>
                  <a:cubicBezTo>
                    <a:pt x="3049" y="0"/>
                    <a:pt x="3044" y="1"/>
                    <a:pt x="3041" y="3"/>
                  </a:cubicBezTo>
                  <a:cubicBezTo>
                    <a:pt x="1614" y="763"/>
                    <a:pt x="140" y="329"/>
                    <a:pt x="78" y="701"/>
                  </a:cubicBezTo>
                  <a:cubicBezTo>
                    <a:pt x="1" y="1120"/>
                    <a:pt x="1784" y="7371"/>
                    <a:pt x="2095" y="7603"/>
                  </a:cubicBezTo>
                  <a:cubicBezTo>
                    <a:pt x="2154" y="7650"/>
                    <a:pt x="2283" y="7672"/>
                    <a:pt x="2455" y="7672"/>
                  </a:cubicBezTo>
                  <a:cubicBezTo>
                    <a:pt x="3187" y="7672"/>
                    <a:pt x="4703" y="7286"/>
                    <a:pt x="4979" y="6859"/>
                  </a:cubicBezTo>
                  <a:cubicBezTo>
                    <a:pt x="5336" y="6347"/>
                    <a:pt x="4979" y="3043"/>
                    <a:pt x="4886" y="2407"/>
                  </a:cubicBezTo>
                  <a:cubicBezTo>
                    <a:pt x="4796" y="1787"/>
                    <a:pt x="3273" y="0"/>
                    <a:pt x="3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2704836" y="3445688"/>
              <a:ext cx="16801" cy="15281"/>
            </a:xfrm>
            <a:custGeom>
              <a:avLst/>
              <a:gdLst/>
              <a:ahLst/>
              <a:cxnLst/>
              <a:rect l="l" t="t" r="r" b="b"/>
              <a:pathLst>
                <a:path w="188" h="171" extrusionOk="0">
                  <a:moveTo>
                    <a:pt x="94" y="0"/>
                  </a:moveTo>
                  <a:cubicBezTo>
                    <a:pt x="47" y="0"/>
                    <a:pt x="1" y="31"/>
                    <a:pt x="1" y="78"/>
                  </a:cubicBezTo>
                  <a:cubicBezTo>
                    <a:pt x="1" y="124"/>
                    <a:pt x="32" y="171"/>
                    <a:pt x="79" y="171"/>
                  </a:cubicBezTo>
                  <a:cubicBezTo>
                    <a:pt x="110" y="171"/>
                    <a:pt x="172" y="140"/>
                    <a:pt x="172" y="93"/>
                  </a:cubicBezTo>
                  <a:lnTo>
                    <a:pt x="172" y="93"/>
                  </a:lnTo>
                  <a:cubicBezTo>
                    <a:pt x="156" y="140"/>
                    <a:pt x="110" y="155"/>
                    <a:pt x="79" y="155"/>
                  </a:cubicBezTo>
                  <a:cubicBezTo>
                    <a:pt x="47" y="140"/>
                    <a:pt x="32" y="124"/>
                    <a:pt x="32" y="78"/>
                  </a:cubicBezTo>
                  <a:cubicBezTo>
                    <a:pt x="47" y="47"/>
                    <a:pt x="79" y="16"/>
                    <a:pt x="110" y="16"/>
                  </a:cubicBezTo>
                  <a:cubicBezTo>
                    <a:pt x="156" y="47"/>
                    <a:pt x="172" y="62"/>
                    <a:pt x="172" y="93"/>
                  </a:cubicBezTo>
                  <a:cubicBezTo>
                    <a:pt x="187" y="47"/>
                    <a:pt x="15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2743710" y="3494123"/>
              <a:ext cx="16711" cy="15371"/>
            </a:xfrm>
            <a:custGeom>
              <a:avLst/>
              <a:gdLst/>
              <a:ahLst/>
              <a:cxnLst/>
              <a:rect l="l" t="t" r="r" b="b"/>
              <a:pathLst>
                <a:path w="187" h="172" extrusionOk="0">
                  <a:moveTo>
                    <a:pt x="153" y="29"/>
                  </a:moveTo>
                  <a:lnTo>
                    <a:pt x="153" y="29"/>
                  </a:lnTo>
                  <a:cubicBezTo>
                    <a:pt x="172" y="49"/>
                    <a:pt x="186" y="77"/>
                    <a:pt x="186" y="94"/>
                  </a:cubicBezTo>
                  <a:cubicBezTo>
                    <a:pt x="186" y="73"/>
                    <a:pt x="172" y="45"/>
                    <a:pt x="153" y="29"/>
                  </a:cubicBezTo>
                  <a:close/>
                  <a:moveTo>
                    <a:pt x="109" y="1"/>
                  </a:moveTo>
                  <a:cubicBezTo>
                    <a:pt x="62" y="1"/>
                    <a:pt x="0" y="32"/>
                    <a:pt x="0" y="78"/>
                  </a:cubicBezTo>
                  <a:cubicBezTo>
                    <a:pt x="0" y="140"/>
                    <a:pt x="47" y="171"/>
                    <a:pt x="78" y="171"/>
                  </a:cubicBezTo>
                  <a:cubicBezTo>
                    <a:pt x="140" y="171"/>
                    <a:pt x="186" y="140"/>
                    <a:pt x="186" y="94"/>
                  </a:cubicBezTo>
                  <a:lnTo>
                    <a:pt x="186" y="94"/>
                  </a:lnTo>
                  <a:cubicBezTo>
                    <a:pt x="155" y="140"/>
                    <a:pt x="124" y="156"/>
                    <a:pt x="78" y="156"/>
                  </a:cubicBezTo>
                  <a:cubicBezTo>
                    <a:pt x="62" y="140"/>
                    <a:pt x="47" y="125"/>
                    <a:pt x="47" y="78"/>
                  </a:cubicBezTo>
                  <a:cubicBezTo>
                    <a:pt x="47" y="47"/>
                    <a:pt x="78" y="16"/>
                    <a:pt x="124" y="16"/>
                  </a:cubicBezTo>
                  <a:cubicBezTo>
                    <a:pt x="134" y="16"/>
                    <a:pt x="144" y="21"/>
                    <a:pt x="153" y="29"/>
                  </a:cubicBezTo>
                  <a:lnTo>
                    <a:pt x="153" y="29"/>
                  </a:lnTo>
                  <a:cubicBezTo>
                    <a:pt x="139" y="13"/>
                    <a:pt x="12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2781064" y="3542649"/>
              <a:ext cx="15371" cy="15371"/>
            </a:xfrm>
            <a:custGeom>
              <a:avLst/>
              <a:gdLst/>
              <a:ahLst/>
              <a:cxnLst/>
              <a:rect l="l" t="t" r="r" b="b"/>
              <a:pathLst>
                <a:path w="172" h="172" extrusionOk="0">
                  <a:moveTo>
                    <a:pt x="94" y="1"/>
                  </a:moveTo>
                  <a:cubicBezTo>
                    <a:pt x="32" y="1"/>
                    <a:pt x="1" y="32"/>
                    <a:pt x="1" y="78"/>
                  </a:cubicBezTo>
                  <a:cubicBezTo>
                    <a:pt x="1" y="140"/>
                    <a:pt x="32" y="171"/>
                    <a:pt x="79" y="171"/>
                  </a:cubicBezTo>
                  <a:cubicBezTo>
                    <a:pt x="125" y="171"/>
                    <a:pt x="172" y="140"/>
                    <a:pt x="172" y="94"/>
                  </a:cubicBezTo>
                  <a:lnTo>
                    <a:pt x="172" y="94"/>
                  </a:lnTo>
                  <a:cubicBezTo>
                    <a:pt x="156" y="140"/>
                    <a:pt x="110" y="156"/>
                    <a:pt x="79" y="156"/>
                  </a:cubicBezTo>
                  <a:cubicBezTo>
                    <a:pt x="48" y="140"/>
                    <a:pt x="32" y="125"/>
                    <a:pt x="32" y="78"/>
                  </a:cubicBezTo>
                  <a:cubicBezTo>
                    <a:pt x="45" y="51"/>
                    <a:pt x="70" y="13"/>
                    <a:pt x="97" y="13"/>
                  </a:cubicBezTo>
                  <a:cubicBezTo>
                    <a:pt x="101" y="13"/>
                    <a:pt x="105" y="14"/>
                    <a:pt x="110" y="16"/>
                  </a:cubicBezTo>
                  <a:cubicBezTo>
                    <a:pt x="156" y="47"/>
                    <a:pt x="172" y="63"/>
                    <a:pt x="172" y="94"/>
                  </a:cubicBezTo>
                  <a:cubicBezTo>
                    <a:pt x="172" y="47"/>
                    <a:pt x="156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2808857" y="3591174"/>
              <a:ext cx="16711" cy="15371"/>
            </a:xfrm>
            <a:custGeom>
              <a:avLst/>
              <a:gdLst/>
              <a:ahLst/>
              <a:cxnLst/>
              <a:rect l="l" t="t" r="r" b="b"/>
              <a:pathLst>
                <a:path w="187" h="172" extrusionOk="0">
                  <a:moveTo>
                    <a:pt x="171" y="94"/>
                  </a:moveTo>
                  <a:lnTo>
                    <a:pt x="171" y="94"/>
                  </a:lnTo>
                  <a:cubicBezTo>
                    <a:pt x="171" y="108"/>
                    <a:pt x="165" y="120"/>
                    <a:pt x="157" y="131"/>
                  </a:cubicBezTo>
                  <a:lnTo>
                    <a:pt x="157" y="131"/>
                  </a:lnTo>
                  <a:cubicBezTo>
                    <a:pt x="165" y="121"/>
                    <a:pt x="171" y="109"/>
                    <a:pt x="171" y="94"/>
                  </a:cubicBezTo>
                  <a:close/>
                  <a:moveTo>
                    <a:pt x="93" y="1"/>
                  </a:moveTo>
                  <a:cubicBezTo>
                    <a:pt x="47" y="1"/>
                    <a:pt x="0" y="47"/>
                    <a:pt x="0" y="78"/>
                  </a:cubicBezTo>
                  <a:cubicBezTo>
                    <a:pt x="0" y="125"/>
                    <a:pt x="31" y="171"/>
                    <a:pt x="78" y="171"/>
                  </a:cubicBezTo>
                  <a:cubicBezTo>
                    <a:pt x="100" y="171"/>
                    <a:pt x="137" y="156"/>
                    <a:pt x="157" y="131"/>
                  </a:cubicBezTo>
                  <a:lnTo>
                    <a:pt x="157" y="131"/>
                  </a:lnTo>
                  <a:cubicBezTo>
                    <a:pt x="139" y="149"/>
                    <a:pt x="109" y="156"/>
                    <a:pt x="78" y="156"/>
                  </a:cubicBezTo>
                  <a:cubicBezTo>
                    <a:pt x="47" y="140"/>
                    <a:pt x="31" y="125"/>
                    <a:pt x="31" y="78"/>
                  </a:cubicBezTo>
                  <a:cubicBezTo>
                    <a:pt x="31" y="47"/>
                    <a:pt x="78" y="16"/>
                    <a:pt x="109" y="16"/>
                  </a:cubicBezTo>
                  <a:cubicBezTo>
                    <a:pt x="155" y="16"/>
                    <a:pt x="171" y="63"/>
                    <a:pt x="171" y="94"/>
                  </a:cubicBezTo>
                  <a:cubicBezTo>
                    <a:pt x="186" y="63"/>
                    <a:pt x="155" y="16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2822709" y="3654891"/>
              <a:ext cx="15281" cy="15371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93" y="1"/>
                  </a:moveTo>
                  <a:cubicBezTo>
                    <a:pt x="47" y="1"/>
                    <a:pt x="0" y="47"/>
                    <a:pt x="0" y="79"/>
                  </a:cubicBezTo>
                  <a:cubicBezTo>
                    <a:pt x="0" y="125"/>
                    <a:pt x="31" y="172"/>
                    <a:pt x="78" y="172"/>
                  </a:cubicBezTo>
                  <a:cubicBezTo>
                    <a:pt x="109" y="172"/>
                    <a:pt x="171" y="141"/>
                    <a:pt x="171" y="110"/>
                  </a:cubicBezTo>
                  <a:lnTo>
                    <a:pt x="171" y="110"/>
                  </a:lnTo>
                  <a:cubicBezTo>
                    <a:pt x="160" y="132"/>
                    <a:pt x="140" y="147"/>
                    <a:pt x="118" y="147"/>
                  </a:cubicBezTo>
                  <a:cubicBezTo>
                    <a:pt x="110" y="147"/>
                    <a:pt x="102" y="145"/>
                    <a:pt x="93" y="141"/>
                  </a:cubicBezTo>
                  <a:cubicBezTo>
                    <a:pt x="78" y="141"/>
                    <a:pt x="47" y="110"/>
                    <a:pt x="47" y="63"/>
                  </a:cubicBezTo>
                  <a:cubicBezTo>
                    <a:pt x="47" y="47"/>
                    <a:pt x="93" y="32"/>
                    <a:pt x="124" y="32"/>
                  </a:cubicBezTo>
                  <a:cubicBezTo>
                    <a:pt x="155" y="32"/>
                    <a:pt x="171" y="63"/>
                    <a:pt x="171" y="110"/>
                  </a:cubicBezTo>
                  <a:cubicBezTo>
                    <a:pt x="171" y="47"/>
                    <a:pt x="15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2837901" y="3789385"/>
              <a:ext cx="15371" cy="15281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140" y="19"/>
                  </a:moveTo>
                  <a:cubicBezTo>
                    <a:pt x="160" y="37"/>
                    <a:pt x="171" y="65"/>
                    <a:pt x="171" y="93"/>
                  </a:cubicBezTo>
                  <a:cubicBezTo>
                    <a:pt x="171" y="55"/>
                    <a:pt x="161" y="28"/>
                    <a:pt x="140" y="19"/>
                  </a:cubicBezTo>
                  <a:close/>
                  <a:moveTo>
                    <a:pt x="94" y="0"/>
                  </a:moveTo>
                  <a:cubicBezTo>
                    <a:pt x="63" y="0"/>
                    <a:pt x="1" y="31"/>
                    <a:pt x="1" y="78"/>
                  </a:cubicBezTo>
                  <a:cubicBezTo>
                    <a:pt x="1" y="109"/>
                    <a:pt x="32" y="171"/>
                    <a:pt x="78" y="171"/>
                  </a:cubicBezTo>
                  <a:cubicBezTo>
                    <a:pt x="109" y="171"/>
                    <a:pt x="171" y="124"/>
                    <a:pt x="171" y="93"/>
                  </a:cubicBezTo>
                  <a:lnTo>
                    <a:pt x="171" y="93"/>
                  </a:lnTo>
                  <a:cubicBezTo>
                    <a:pt x="161" y="115"/>
                    <a:pt x="134" y="137"/>
                    <a:pt x="114" y="137"/>
                  </a:cubicBezTo>
                  <a:cubicBezTo>
                    <a:pt x="106" y="137"/>
                    <a:pt x="98" y="134"/>
                    <a:pt x="94" y="124"/>
                  </a:cubicBezTo>
                  <a:cubicBezTo>
                    <a:pt x="78" y="124"/>
                    <a:pt x="63" y="93"/>
                    <a:pt x="63" y="47"/>
                  </a:cubicBezTo>
                  <a:cubicBezTo>
                    <a:pt x="63" y="31"/>
                    <a:pt x="109" y="16"/>
                    <a:pt x="125" y="16"/>
                  </a:cubicBezTo>
                  <a:cubicBezTo>
                    <a:pt x="131" y="16"/>
                    <a:pt x="136" y="17"/>
                    <a:pt x="140" y="19"/>
                  </a:cubicBezTo>
                  <a:lnTo>
                    <a:pt x="140" y="19"/>
                  </a:lnTo>
                  <a:cubicBezTo>
                    <a:pt x="128" y="8"/>
                    <a:pt x="112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2853182" y="3927097"/>
              <a:ext cx="18141" cy="15103"/>
            </a:xfrm>
            <a:custGeom>
              <a:avLst/>
              <a:gdLst/>
              <a:ahLst/>
              <a:cxnLst/>
              <a:rect l="l" t="t" r="r" b="b"/>
              <a:pathLst>
                <a:path w="203" h="169" extrusionOk="0">
                  <a:moveTo>
                    <a:pt x="171" y="103"/>
                  </a:moveTo>
                  <a:cubicBezTo>
                    <a:pt x="171" y="115"/>
                    <a:pt x="164" y="130"/>
                    <a:pt x="153" y="142"/>
                  </a:cubicBezTo>
                  <a:lnTo>
                    <a:pt x="153" y="142"/>
                  </a:lnTo>
                  <a:cubicBezTo>
                    <a:pt x="165" y="131"/>
                    <a:pt x="171" y="117"/>
                    <a:pt x="171" y="103"/>
                  </a:cubicBezTo>
                  <a:close/>
                  <a:moveTo>
                    <a:pt x="91" y="0"/>
                  </a:moveTo>
                  <a:cubicBezTo>
                    <a:pt x="53" y="0"/>
                    <a:pt x="16" y="33"/>
                    <a:pt x="16" y="57"/>
                  </a:cubicBezTo>
                  <a:cubicBezTo>
                    <a:pt x="0" y="103"/>
                    <a:pt x="47" y="165"/>
                    <a:pt x="78" y="165"/>
                  </a:cubicBezTo>
                  <a:cubicBezTo>
                    <a:pt x="63" y="134"/>
                    <a:pt x="47" y="119"/>
                    <a:pt x="47" y="88"/>
                  </a:cubicBezTo>
                  <a:cubicBezTo>
                    <a:pt x="63" y="41"/>
                    <a:pt x="78" y="26"/>
                    <a:pt x="125" y="26"/>
                  </a:cubicBezTo>
                  <a:cubicBezTo>
                    <a:pt x="156" y="41"/>
                    <a:pt x="171" y="57"/>
                    <a:pt x="171" y="103"/>
                  </a:cubicBezTo>
                  <a:cubicBezTo>
                    <a:pt x="202" y="57"/>
                    <a:pt x="171" y="26"/>
                    <a:pt x="125" y="10"/>
                  </a:cubicBezTo>
                  <a:cubicBezTo>
                    <a:pt x="114" y="3"/>
                    <a:pt x="102" y="0"/>
                    <a:pt x="91" y="0"/>
                  </a:cubicBezTo>
                  <a:close/>
                  <a:moveTo>
                    <a:pt x="153" y="142"/>
                  </a:moveTo>
                  <a:cubicBezTo>
                    <a:pt x="138" y="156"/>
                    <a:pt x="113" y="165"/>
                    <a:pt x="78" y="165"/>
                  </a:cubicBezTo>
                  <a:cubicBezTo>
                    <a:pt x="84" y="168"/>
                    <a:pt x="91" y="169"/>
                    <a:pt x="97" y="169"/>
                  </a:cubicBezTo>
                  <a:cubicBezTo>
                    <a:pt x="119" y="169"/>
                    <a:pt x="139" y="157"/>
                    <a:pt x="153" y="1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2829590" y="3721468"/>
              <a:ext cx="16711" cy="15371"/>
            </a:xfrm>
            <a:custGeom>
              <a:avLst/>
              <a:gdLst/>
              <a:ahLst/>
              <a:cxnLst/>
              <a:rect l="l" t="t" r="r" b="b"/>
              <a:pathLst>
                <a:path w="187" h="172" extrusionOk="0">
                  <a:moveTo>
                    <a:pt x="171" y="94"/>
                  </a:moveTo>
                  <a:lnTo>
                    <a:pt x="171" y="94"/>
                  </a:lnTo>
                  <a:cubicBezTo>
                    <a:pt x="171" y="107"/>
                    <a:pt x="166" y="120"/>
                    <a:pt x="157" y="131"/>
                  </a:cubicBezTo>
                  <a:lnTo>
                    <a:pt x="157" y="131"/>
                  </a:lnTo>
                  <a:cubicBezTo>
                    <a:pt x="166" y="121"/>
                    <a:pt x="171" y="109"/>
                    <a:pt x="171" y="94"/>
                  </a:cubicBezTo>
                  <a:close/>
                  <a:moveTo>
                    <a:pt x="94" y="0"/>
                  </a:moveTo>
                  <a:cubicBezTo>
                    <a:pt x="47" y="0"/>
                    <a:pt x="1" y="31"/>
                    <a:pt x="1" y="78"/>
                  </a:cubicBezTo>
                  <a:cubicBezTo>
                    <a:pt x="1" y="109"/>
                    <a:pt x="32" y="171"/>
                    <a:pt x="78" y="171"/>
                  </a:cubicBezTo>
                  <a:cubicBezTo>
                    <a:pt x="100" y="171"/>
                    <a:pt x="137" y="156"/>
                    <a:pt x="157" y="131"/>
                  </a:cubicBezTo>
                  <a:lnTo>
                    <a:pt x="157" y="131"/>
                  </a:lnTo>
                  <a:cubicBezTo>
                    <a:pt x="140" y="149"/>
                    <a:pt x="109" y="156"/>
                    <a:pt x="78" y="156"/>
                  </a:cubicBezTo>
                  <a:cubicBezTo>
                    <a:pt x="47" y="140"/>
                    <a:pt x="32" y="109"/>
                    <a:pt x="32" y="78"/>
                  </a:cubicBezTo>
                  <a:cubicBezTo>
                    <a:pt x="32" y="31"/>
                    <a:pt x="78" y="16"/>
                    <a:pt x="109" y="16"/>
                  </a:cubicBezTo>
                  <a:cubicBezTo>
                    <a:pt x="156" y="16"/>
                    <a:pt x="171" y="62"/>
                    <a:pt x="171" y="93"/>
                  </a:cubicBezTo>
                  <a:cubicBezTo>
                    <a:pt x="187" y="62"/>
                    <a:pt x="156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2843441" y="3855873"/>
              <a:ext cx="15371" cy="16711"/>
            </a:xfrm>
            <a:custGeom>
              <a:avLst/>
              <a:gdLst/>
              <a:ahLst/>
              <a:cxnLst/>
              <a:rect l="l" t="t" r="r" b="b"/>
              <a:pathLst>
                <a:path w="172" h="187" extrusionOk="0">
                  <a:moveTo>
                    <a:pt x="161" y="55"/>
                  </a:moveTo>
                  <a:cubicBezTo>
                    <a:pt x="168" y="71"/>
                    <a:pt x="171" y="88"/>
                    <a:pt x="172" y="109"/>
                  </a:cubicBezTo>
                  <a:lnTo>
                    <a:pt x="172" y="109"/>
                  </a:lnTo>
                  <a:cubicBezTo>
                    <a:pt x="171" y="87"/>
                    <a:pt x="168" y="68"/>
                    <a:pt x="161" y="55"/>
                  </a:cubicBezTo>
                  <a:close/>
                  <a:moveTo>
                    <a:pt x="94" y="1"/>
                  </a:moveTo>
                  <a:cubicBezTo>
                    <a:pt x="32" y="1"/>
                    <a:pt x="1" y="47"/>
                    <a:pt x="1" y="78"/>
                  </a:cubicBezTo>
                  <a:cubicBezTo>
                    <a:pt x="1" y="140"/>
                    <a:pt x="32" y="187"/>
                    <a:pt x="78" y="187"/>
                  </a:cubicBezTo>
                  <a:cubicBezTo>
                    <a:pt x="125" y="187"/>
                    <a:pt x="172" y="140"/>
                    <a:pt x="172" y="109"/>
                  </a:cubicBezTo>
                  <a:lnTo>
                    <a:pt x="172" y="109"/>
                  </a:lnTo>
                  <a:cubicBezTo>
                    <a:pt x="161" y="140"/>
                    <a:pt x="138" y="163"/>
                    <a:pt x="119" y="163"/>
                  </a:cubicBezTo>
                  <a:cubicBezTo>
                    <a:pt x="109" y="163"/>
                    <a:pt x="99" y="157"/>
                    <a:pt x="94" y="140"/>
                  </a:cubicBezTo>
                  <a:cubicBezTo>
                    <a:pt x="78" y="125"/>
                    <a:pt x="47" y="109"/>
                    <a:pt x="47" y="63"/>
                  </a:cubicBezTo>
                  <a:cubicBezTo>
                    <a:pt x="47" y="47"/>
                    <a:pt x="94" y="32"/>
                    <a:pt x="125" y="32"/>
                  </a:cubicBezTo>
                  <a:cubicBezTo>
                    <a:pt x="141" y="32"/>
                    <a:pt x="153" y="40"/>
                    <a:pt x="161" y="55"/>
                  </a:cubicBezTo>
                  <a:lnTo>
                    <a:pt x="161" y="55"/>
                  </a:lnTo>
                  <a:cubicBezTo>
                    <a:pt x="151" y="35"/>
                    <a:pt x="135" y="18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2720118" y="3412444"/>
              <a:ext cx="165057" cy="540569"/>
            </a:xfrm>
            <a:custGeom>
              <a:avLst/>
              <a:gdLst/>
              <a:ahLst/>
              <a:cxnLst/>
              <a:rect l="l" t="t" r="r" b="b"/>
              <a:pathLst>
                <a:path w="1847" h="6049" extrusionOk="0">
                  <a:moveTo>
                    <a:pt x="1" y="0"/>
                  </a:moveTo>
                  <a:cubicBezTo>
                    <a:pt x="171" y="217"/>
                    <a:pt x="342" y="450"/>
                    <a:pt x="497" y="667"/>
                  </a:cubicBezTo>
                  <a:cubicBezTo>
                    <a:pt x="652" y="884"/>
                    <a:pt x="807" y="1085"/>
                    <a:pt x="962" y="1318"/>
                  </a:cubicBezTo>
                  <a:cubicBezTo>
                    <a:pt x="1024" y="1427"/>
                    <a:pt x="1102" y="1535"/>
                    <a:pt x="1179" y="1659"/>
                  </a:cubicBezTo>
                  <a:cubicBezTo>
                    <a:pt x="1226" y="1706"/>
                    <a:pt x="1241" y="1768"/>
                    <a:pt x="1272" y="1830"/>
                  </a:cubicBezTo>
                  <a:cubicBezTo>
                    <a:pt x="1303" y="1861"/>
                    <a:pt x="1303" y="1892"/>
                    <a:pt x="1319" y="1923"/>
                  </a:cubicBezTo>
                  <a:cubicBezTo>
                    <a:pt x="1334" y="1970"/>
                    <a:pt x="1334" y="1985"/>
                    <a:pt x="1350" y="2016"/>
                  </a:cubicBezTo>
                  <a:cubicBezTo>
                    <a:pt x="1412" y="2280"/>
                    <a:pt x="1458" y="2543"/>
                    <a:pt x="1489" y="2823"/>
                  </a:cubicBezTo>
                  <a:cubicBezTo>
                    <a:pt x="1567" y="3334"/>
                    <a:pt x="1614" y="3877"/>
                    <a:pt x="1660" y="4420"/>
                  </a:cubicBezTo>
                  <a:lnTo>
                    <a:pt x="1738" y="5242"/>
                  </a:lnTo>
                  <a:cubicBezTo>
                    <a:pt x="1784" y="5506"/>
                    <a:pt x="1800" y="5785"/>
                    <a:pt x="1846" y="6049"/>
                  </a:cubicBezTo>
                  <a:lnTo>
                    <a:pt x="1784" y="5242"/>
                  </a:lnTo>
                  <a:lnTo>
                    <a:pt x="1722" y="4420"/>
                  </a:lnTo>
                  <a:cubicBezTo>
                    <a:pt x="1691" y="3877"/>
                    <a:pt x="1645" y="3334"/>
                    <a:pt x="1567" y="2792"/>
                  </a:cubicBezTo>
                  <a:cubicBezTo>
                    <a:pt x="1536" y="2528"/>
                    <a:pt x="1489" y="2280"/>
                    <a:pt x="1412" y="2001"/>
                  </a:cubicBezTo>
                  <a:cubicBezTo>
                    <a:pt x="1396" y="1970"/>
                    <a:pt x="1381" y="1938"/>
                    <a:pt x="1381" y="1907"/>
                  </a:cubicBezTo>
                  <a:cubicBezTo>
                    <a:pt x="1381" y="1861"/>
                    <a:pt x="1350" y="1845"/>
                    <a:pt x="1334" y="1814"/>
                  </a:cubicBezTo>
                  <a:lnTo>
                    <a:pt x="1226" y="1628"/>
                  </a:lnTo>
                  <a:cubicBezTo>
                    <a:pt x="1148" y="1520"/>
                    <a:pt x="1071" y="1427"/>
                    <a:pt x="993" y="1303"/>
                  </a:cubicBezTo>
                  <a:cubicBezTo>
                    <a:pt x="683" y="853"/>
                    <a:pt x="342" y="4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2466500" y="3207172"/>
              <a:ext cx="307058" cy="396959"/>
            </a:xfrm>
            <a:custGeom>
              <a:avLst/>
              <a:gdLst/>
              <a:ahLst/>
              <a:cxnLst/>
              <a:rect l="l" t="t" r="r" b="b"/>
              <a:pathLst>
                <a:path w="3436" h="4442" extrusionOk="0">
                  <a:moveTo>
                    <a:pt x="609" y="1"/>
                  </a:moveTo>
                  <a:cubicBezTo>
                    <a:pt x="494" y="1"/>
                    <a:pt x="375" y="31"/>
                    <a:pt x="342" y="48"/>
                  </a:cubicBezTo>
                  <a:cubicBezTo>
                    <a:pt x="264" y="94"/>
                    <a:pt x="124" y="1552"/>
                    <a:pt x="78" y="1894"/>
                  </a:cubicBezTo>
                  <a:cubicBezTo>
                    <a:pt x="0" y="2591"/>
                    <a:pt x="233" y="4298"/>
                    <a:pt x="311" y="4375"/>
                  </a:cubicBezTo>
                  <a:cubicBezTo>
                    <a:pt x="353" y="4418"/>
                    <a:pt x="475" y="4442"/>
                    <a:pt x="595" y="4442"/>
                  </a:cubicBezTo>
                  <a:cubicBezTo>
                    <a:pt x="693" y="4442"/>
                    <a:pt x="789" y="4426"/>
                    <a:pt x="838" y="4391"/>
                  </a:cubicBezTo>
                  <a:cubicBezTo>
                    <a:pt x="961" y="4313"/>
                    <a:pt x="1193" y="2545"/>
                    <a:pt x="1286" y="2545"/>
                  </a:cubicBezTo>
                  <a:cubicBezTo>
                    <a:pt x="1287" y="2545"/>
                    <a:pt x="1287" y="2545"/>
                    <a:pt x="1288" y="2545"/>
                  </a:cubicBezTo>
                  <a:cubicBezTo>
                    <a:pt x="1425" y="2566"/>
                    <a:pt x="1564" y="2575"/>
                    <a:pt x="1702" y="2575"/>
                  </a:cubicBezTo>
                  <a:cubicBezTo>
                    <a:pt x="2485" y="2575"/>
                    <a:pt x="3227" y="2283"/>
                    <a:pt x="3319" y="2204"/>
                  </a:cubicBezTo>
                  <a:cubicBezTo>
                    <a:pt x="3435" y="2117"/>
                    <a:pt x="3402" y="1638"/>
                    <a:pt x="3309" y="1638"/>
                  </a:cubicBezTo>
                  <a:cubicBezTo>
                    <a:pt x="3302" y="1638"/>
                    <a:pt x="3296" y="1640"/>
                    <a:pt x="3288" y="1645"/>
                  </a:cubicBezTo>
                  <a:cubicBezTo>
                    <a:pt x="2999" y="1826"/>
                    <a:pt x="2562" y="1879"/>
                    <a:pt x="2161" y="1879"/>
                  </a:cubicBezTo>
                  <a:cubicBezTo>
                    <a:pt x="1703" y="1879"/>
                    <a:pt x="1293" y="1810"/>
                    <a:pt x="1210" y="1785"/>
                  </a:cubicBezTo>
                  <a:cubicBezTo>
                    <a:pt x="1055" y="1723"/>
                    <a:pt x="915" y="250"/>
                    <a:pt x="838" y="94"/>
                  </a:cubicBezTo>
                  <a:cubicBezTo>
                    <a:pt x="802" y="23"/>
                    <a:pt x="707" y="1"/>
                    <a:pt x="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2436026" y="3287601"/>
              <a:ext cx="170508" cy="228864"/>
            </a:xfrm>
            <a:custGeom>
              <a:avLst/>
              <a:gdLst/>
              <a:ahLst/>
              <a:cxnLst/>
              <a:rect l="l" t="t" r="r" b="b"/>
              <a:pathLst>
                <a:path w="1908" h="2561" extrusionOk="0">
                  <a:moveTo>
                    <a:pt x="972" y="1"/>
                  </a:moveTo>
                  <a:cubicBezTo>
                    <a:pt x="469" y="1"/>
                    <a:pt x="46" y="553"/>
                    <a:pt x="16" y="1257"/>
                  </a:cubicBezTo>
                  <a:cubicBezTo>
                    <a:pt x="0" y="1971"/>
                    <a:pt x="403" y="2544"/>
                    <a:pt x="915" y="2560"/>
                  </a:cubicBezTo>
                  <a:cubicBezTo>
                    <a:pt x="922" y="2560"/>
                    <a:pt x="929" y="2560"/>
                    <a:pt x="936" y="2560"/>
                  </a:cubicBezTo>
                  <a:cubicBezTo>
                    <a:pt x="1439" y="2560"/>
                    <a:pt x="1861" y="2007"/>
                    <a:pt x="1877" y="1304"/>
                  </a:cubicBezTo>
                  <a:cubicBezTo>
                    <a:pt x="1908" y="606"/>
                    <a:pt x="1505" y="16"/>
                    <a:pt x="993" y="1"/>
                  </a:cubicBezTo>
                  <a:cubicBezTo>
                    <a:pt x="986" y="1"/>
                    <a:pt x="979" y="1"/>
                    <a:pt x="9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2629859" y="3970260"/>
              <a:ext cx="313492" cy="129937"/>
            </a:xfrm>
            <a:custGeom>
              <a:avLst/>
              <a:gdLst/>
              <a:ahLst/>
              <a:cxnLst/>
              <a:rect l="l" t="t" r="r" b="b"/>
              <a:pathLst>
                <a:path w="3508" h="1454" extrusionOk="0">
                  <a:moveTo>
                    <a:pt x="3284" y="1"/>
                  </a:moveTo>
                  <a:cubicBezTo>
                    <a:pt x="3273" y="1"/>
                    <a:pt x="3264" y="8"/>
                    <a:pt x="3259" y="24"/>
                  </a:cubicBezTo>
                  <a:cubicBezTo>
                    <a:pt x="3190" y="121"/>
                    <a:pt x="1829" y="908"/>
                    <a:pt x="687" y="908"/>
                  </a:cubicBezTo>
                  <a:cubicBezTo>
                    <a:pt x="558" y="908"/>
                    <a:pt x="433" y="899"/>
                    <a:pt x="313" y="877"/>
                  </a:cubicBezTo>
                  <a:cubicBezTo>
                    <a:pt x="295" y="873"/>
                    <a:pt x="278" y="872"/>
                    <a:pt x="263" y="872"/>
                  </a:cubicBezTo>
                  <a:cubicBezTo>
                    <a:pt x="1" y="872"/>
                    <a:pt x="133" y="1347"/>
                    <a:pt x="778" y="1435"/>
                  </a:cubicBezTo>
                  <a:cubicBezTo>
                    <a:pt x="868" y="1447"/>
                    <a:pt x="961" y="1453"/>
                    <a:pt x="1058" y="1453"/>
                  </a:cubicBezTo>
                  <a:cubicBezTo>
                    <a:pt x="2043" y="1453"/>
                    <a:pt x="3302" y="848"/>
                    <a:pt x="3415" y="551"/>
                  </a:cubicBezTo>
                  <a:cubicBezTo>
                    <a:pt x="3508" y="259"/>
                    <a:pt x="3350" y="1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2570431" y="2609767"/>
              <a:ext cx="277300" cy="202680"/>
            </a:xfrm>
            <a:custGeom>
              <a:avLst/>
              <a:gdLst/>
              <a:ahLst/>
              <a:cxnLst/>
              <a:rect l="l" t="t" r="r" b="b"/>
              <a:pathLst>
                <a:path w="3103" h="2268" extrusionOk="0">
                  <a:moveTo>
                    <a:pt x="1494" y="0"/>
                  </a:moveTo>
                  <a:cubicBezTo>
                    <a:pt x="830" y="0"/>
                    <a:pt x="318" y="413"/>
                    <a:pt x="233" y="607"/>
                  </a:cubicBezTo>
                  <a:cubicBezTo>
                    <a:pt x="1" y="1180"/>
                    <a:pt x="667" y="1816"/>
                    <a:pt x="1210" y="2033"/>
                  </a:cubicBezTo>
                  <a:cubicBezTo>
                    <a:pt x="1590" y="2195"/>
                    <a:pt x="1901" y="2267"/>
                    <a:pt x="2153" y="2267"/>
                  </a:cubicBezTo>
                  <a:cubicBezTo>
                    <a:pt x="2508" y="2267"/>
                    <a:pt x="2747" y="2123"/>
                    <a:pt x="2901" y="1878"/>
                  </a:cubicBezTo>
                  <a:cubicBezTo>
                    <a:pt x="3102" y="1491"/>
                    <a:pt x="2947" y="452"/>
                    <a:pt x="2079" y="110"/>
                  </a:cubicBezTo>
                  <a:cubicBezTo>
                    <a:pt x="1876" y="33"/>
                    <a:pt x="1679" y="0"/>
                    <a:pt x="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3073556" y="3995908"/>
              <a:ext cx="432527" cy="224574"/>
            </a:xfrm>
            <a:custGeom>
              <a:avLst/>
              <a:gdLst/>
              <a:ahLst/>
              <a:cxnLst/>
              <a:rect l="l" t="t" r="r" b="b"/>
              <a:pathLst>
                <a:path w="4840" h="2513" extrusionOk="0">
                  <a:moveTo>
                    <a:pt x="3366" y="0"/>
                  </a:moveTo>
                  <a:lnTo>
                    <a:pt x="404" y="435"/>
                  </a:lnTo>
                  <a:lnTo>
                    <a:pt x="1" y="2513"/>
                  </a:lnTo>
                  <a:cubicBezTo>
                    <a:pt x="1" y="2513"/>
                    <a:pt x="4810" y="2296"/>
                    <a:pt x="4839" y="2280"/>
                  </a:cubicBezTo>
                  <a:lnTo>
                    <a:pt x="4839" y="2280"/>
                  </a:lnTo>
                  <a:cubicBezTo>
                    <a:pt x="4839" y="2280"/>
                    <a:pt x="4839" y="2280"/>
                    <a:pt x="4839" y="2280"/>
                  </a:cubicBezTo>
                  <a:cubicBezTo>
                    <a:pt x="4839" y="2280"/>
                    <a:pt x="4840" y="2280"/>
                    <a:pt x="4840" y="2280"/>
                  </a:cubicBezTo>
                  <a:lnTo>
                    <a:pt x="4840" y="2280"/>
                  </a:lnTo>
                  <a:cubicBezTo>
                    <a:pt x="4839" y="2280"/>
                    <a:pt x="4839" y="2280"/>
                    <a:pt x="4839" y="2280"/>
                  </a:cubicBezTo>
                  <a:lnTo>
                    <a:pt x="4839" y="2280"/>
                  </a:lnTo>
                  <a:cubicBezTo>
                    <a:pt x="4826" y="2274"/>
                    <a:pt x="3366" y="0"/>
                    <a:pt x="3366" y="0"/>
                  </a:cubicBez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3073556" y="3995908"/>
              <a:ext cx="432527" cy="224574"/>
            </a:xfrm>
            <a:custGeom>
              <a:avLst/>
              <a:gdLst/>
              <a:ahLst/>
              <a:cxnLst/>
              <a:rect l="l" t="t" r="r" b="b"/>
              <a:pathLst>
                <a:path w="4840" h="2513" extrusionOk="0">
                  <a:moveTo>
                    <a:pt x="3366" y="0"/>
                  </a:moveTo>
                  <a:lnTo>
                    <a:pt x="404" y="435"/>
                  </a:lnTo>
                  <a:lnTo>
                    <a:pt x="1" y="2513"/>
                  </a:lnTo>
                  <a:cubicBezTo>
                    <a:pt x="1" y="2513"/>
                    <a:pt x="4810" y="2296"/>
                    <a:pt x="4839" y="2280"/>
                  </a:cubicBezTo>
                  <a:lnTo>
                    <a:pt x="4839" y="2280"/>
                  </a:lnTo>
                  <a:cubicBezTo>
                    <a:pt x="4839" y="2280"/>
                    <a:pt x="4839" y="2280"/>
                    <a:pt x="4839" y="2280"/>
                  </a:cubicBezTo>
                  <a:cubicBezTo>
                    <a:pt x="4839" y="2280"/>
                    <a:pt x="4840" y="2280"/>
                    <a:pt x="4840" y="2280"/>
                  </a:cubicBezTo>
                  <a:lnTo>
                    <a:pt x="4840" y="2280"/>
                  </a:lnTo>
                  <a:cubicBezTo>
                    <a:pt x="4839" y="2280"/>
                    <a:pt x="4839" y="2280"/>
                    <a:pt x="4839" y="2280"/>
                  </a:cubicBezTo>
                  <a:lnTo>
                    <a:pt x="4839" y="2280"/>
                  </a:lnTo>
                  <a:cubicBezTo>
                    <a:pt x="4826" y="2274"/>
                    <a:pt x="3366" y="0"/>
                    <a:pt x="336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2979276" y="4311188"/>
              <a:ext cx="629398" cy="182662"/>
            </a:xfrm>
            <a:custGeom>
              <a:avLst/>
              <a:gdLst/>
              <a:ahLst/>
              <a:cxnLst/>
              <a:rect l="l" t="t" r="r" b="b"/>
              <a:pathLst>
                <a:path w="7043" h="2044" extrusionOk="0">
                  <a:moveTo>
                    <a:pt x="3527" y="1"/>
                  </a:moveTo>
                  <a:cubicBezTo>
                    <a:pt x="3457" y="1"/>
                    <a:pt x="3403" y="3"/>
                    <a:pt x="3366" y="9"/>
                  </a:cubicBezTo>
                  <a:cubicBezTo>
                    <a:pt x="2917" y="71"/>
                    <a:pt x="234" y="288"/>
                    <a:pt x="234" y="288"/>
                  </a:cubicBezTo>
                  <a:cubicBezTo>
                    <a:pt x="234" y="288"/>
                    <a:pt x="1" y="1172"/>
                    <a:pt x="32" y="1218"/>
                  </a:cubicBezTo>
                  <a:cubicBezTo>
                    <a:pt x="32" y="1249"/>
                    <a:pt x="1831" y="1994"/>
                    <a:pt x="3025" y="2040"/>
                  </a:cubicBezTo>
                  <a:cubicBezTo>
                    <a:pt x="3062" y="2042"/>
                    <a:pt x="3100" y="2043"/>
                    <a:pt x="3139" y="2043"/>
                  </a:cubicBezTo>
                  <a:cubicBezTo>
                    <a:pt x="4402" y="2043"/>
                    <a:pt x="7042" y="1108"/>
                    <a:pt x="7042" y="1063"/>
                  </a:cubicBezTo>
                  <a:cubicBezTo>
                    <a:pt x="7042" y="1001"/>
                    <a:pt x="6903" y="288"/>
                    <a:pt x="6903" y="288"/>
                  </a:cubicBezTo>
                  <a:cubicBezTo>
                    <a:pt x="6903" y="288"/>
                    <a:pt x="4296" y="1"/>
                    <a:pt x="35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3005639" y="4096444"/>
              <a:ext cx="576672" cy="338961"/>
            </a:xfrm>
            <a:custGeom>
              <a:avLst/>
              <a:gdLst/>
              <a:ahLst/>
              <a:cxnLst/>
              <a:rect l="l" t="t" r="r" b="b"/>
              <a:pathLst>
                <a:path w="6453" h="3793" extrusionOk="0">
                  <a:moveTo>
                    <a:pt x="3207" y="1"/>
                  </a:moveTo>
                  <a:cubicBezTo>
                    <a:pt x="2512" y="1"/>
                    <a:pt x="1839" y="168"/>
                    <a:pt x="1474" y="411"/>
                  </a:cubicBezTo>
                  <a:cubicBezTo>
                    <a:pt x="776" y="876"/>
                    <a:pt x="1" y="3125"/>
                    <a:pt x="1" y="3125"/>
                  </a:cubicBezTo>
                  <a:cubicBezTo>
                    <a:pt x="1" y="3125"/>
                    <a:pt x="1629" y="3761"/>
                    <a:pt x="2529" y="3792"/>
                  </a:cubicBezTo>
                  <a:cubicBezTo>
                    <a:pt x="2536" y="3792"/>
                    <a:pt x="2544" y="3792"/>
                    <a:pt x="2552" y="3792"/>
                  </a:cubicBezTo>
                  <a:cubicBezTo>
                    <a:pt x="3465" y="3792"/>
                    <a:pt x="6453" y="2923"/>
                    <a:pt x="6453" y="2923"/>
                  </a:cubicBezTo>
                  <a:cubicBezTo>
                    <a:pt x="6453" y="2923"/>
                    <a:pt x="5879" y="1233"/>
                    <a:pt x="4948" y="488"/>
                  </a:cubicBezTo>
                  <a:cubicBezTo>
                    <a:pt x="4496" y="140"/>
                    <a:pt x="3843" y="1"/>
                    <a:pt x="32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2831020" y="2650071"/>
              <a:ext cx="450489" cy="729486"/>
            </a:xfrm>
            <a:custGeom>
              <a:avLst/>
              <a:gdLst/>
              <a:ahLst/>
              <a:cxnLst/>
              <a:rect l="l" t="t" r="r" b="b"/>
              <a:pathLst>
                <a:path w="5041" h="8163" extrusionOk="0">
                  <a:moveTo>
                    <a:pt x="1660" y="1"/>
                  </a:moveTo>
                  <a:cubicBezTo>
                    <a:pt x="1195" y="1"/>
                    <a:pt x="683" y="326"/>
                    <a:pt x="326" y="854"/>
                  </a:cubicBezTo>
                  <a:cubicBezTo>
                    <a:pt x="0" y="1365"/>
                    <a:pt x="1319" y="7678"/>
                    <a:pt x="1939" y="8065"/>
                  </a:cubicBezTo>
                  <a:cubicBezTo>
                    <a:pt x="2046" y="8133"/>
                    <a:pt x="2201" y="8162"/>
                    <a:pt x="2385" y="8162"/>
                  </a:cubicBezTo>
                  <a:cubicBezTo>
                    <a:pt x="3260" y="8162"/>
                    <a:pt x="4786" y="7491"/>
                    <a:pt x="4901" y="7042"/>
                  </a:cubicBezTo>
                  <a:cubicBezTo>
                    <a:pt x="5041" y="6499"/>
                    <a:pt x="3552" y="1164"/>
                    <a:pt x="3009" y="590"/>
                  </a:cubicBezTo>
                  <a:cubicBezTo>
                    <a:pt x="2544" y="78"/>
                    <a:pt x="2125" y="1"/>
                    <a:pt x="16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2907248" y="2749087"/>
              <a:ext cx="13852" cy="15728"/>
            </a:xfrm>
            <a:custGeom>
              <a:avLst/>
              <a:gdLst/>
              <a:ahLst/>
              <a:cxnLst/>
              <a:rect l="l" t="t" r="r" b="b"/>
              <a:pathLst>
                <a:path w="155" h="176" extrusionOk="0">
                  <a:moveTo>
                    <a:pt x="70" y="0"/>
                  </a:moveTo>
                  <a:cubicBezTo>
                    <a:pt x="52" y="0"/>
                    <a:pt x="34" y="6"/>
                    <a:pt x="16" y="25"/>
                  </a:cubicBezTo>
                  <a:cubicBezTo>
                    <a:pt x="0" y="56"/>
                    <a:pt x="0" y="118"/>
                    <a:pt x="0" y="118"/>
                  </a:cubicBezTo>
                  <a:cubicBezTo>
                    <a:pt x="2" y="119"/>
                    <a:pt x="4" y="120"/>
                    <a:pt x="6" y="121"/>
                  </a:cubicBezTo>
                  <a:lnTo>
                    <a:pt x="6" y="121"/>
                  </a:lnTo>
                  <a:cubicBezTo>
                    <a:pt x="4" y="96"/>
                    <a:pt x="11" y="76"/>
                    <a:pt x="31" y="56"/>
                  </a:cubicBezTo>
                  <a:cubicBezTo>
                    <a:pt x="40" y="52"/>
                    <a:pt x="48" y="50"/>
                    <a:pt x="56" y="50"/>
                  </a:cubicBezTo>
                  <a:cubicBezTo>
                    <a:pt x="78" y="50"/>
                    <a:pt x="98" y="64"/>
                    <a:pt x="109" y="87"/>
                  </a:cubicBezTo>
                  <a:cubicBezTo>
                    <a:pt x="124" y="94"/>
                    <a:pt x="132" y="105"/>
                    <a:pt x="132" y="118"/>
                  </a:cubicBezTo>
                  <a:lnTo>
                    <a:pt x="132" y="118"/>
                  </a:lnTo>
                  <a:cubicBezTo>
                    <a:pt x="155" y="93"/>
                    <a:pt x="152" y="49"/>
                    <a:pt x="140" y="25"/>
                  </a:cubicBezTo>
                  <a:cubicBezTo>
                    <a:pt x="121" y="15"/>
                    <a:pt x="97" y="0"/>
                    <a:pt x="70" y="0"/>
                  </a:cubicBezTo>
                  <a:close/>
                  <a:moveTo>
                    <a:pt x="132" y="118"/>
                  </a:moveTo>
                  <a:lnTo>
                    <a:pt x="132" y="118"/>
                  </a:lnTo>
                  <a:cubicBezTo>
                    <a:pt x="126" y="125"/>
                    <a:pt x="119" y="130"/>
                    <a:pt x="109" y="133"/>
                  </a:cubicBezTo>
                  <a:cubicBezTo>
                    <a:pt x="99" y="143"/>
                    <a:pt x="88" y="147"/>
                    <a:pt x="77" y="147"/>
                  </a:cubicBezTo>
                  <a:cubicBezTo>
                    <a:pt x="53" y="147"/>
                    <a:pt x="27" y="131"/>
                    <a:pt x="6" y="121"/>
                  </a:cubicBezTo>
                  <a:lnTo>
                    <a:pt x="6" y="121"/>
                  </a:lnTo>
                  <a:cubicBezTo>
                    <a:pt x="7" y="134"/>
                    <a:pt x="10" y="148"/>
                    <a:pt x="16" y="164"/>
                  </a:cubicBezTo>
                  <a:cubicBezTo>
                    <a:pt x="24" y="172"/>
                    <a:pt x="39" y="176"/>
                    <a:pt x="57" y="176"/>
                  </a:cubicBezTo>
                  <a:cubicBezTo>
                    <a:pt x="74" y="176"/>
                    <a:pt x="93" y="172"/>
                    <a:pt x="109" y="164"/>
                  </a:cubicBezTo>
                  <a:cubicBezTo>
                    <a:pt x="125" y="148"/>
                    <a:pt x="133" y="132"/>
                    <a:pt x="132" y="1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2914129" y="2819864"/>
              <a:ext cx="15371" cy="15550"/>
            </a:xfrm>
            <a:custGeom>
              <a:avLst/>
              <a:gdLst/>
              <a:ahLst/>
              <a:cxnLst/>
              <a:rect l="l" t="t" r="r" b="b"/>
              <a:pathLst>
                <a:path w="172" h="174" extrusionOk="0">
                  <a:moveTo>
                    <a:pt x="84" y="0"/>
                  </a:moveTo>
                  <a:cubicBezTo>
                    <a:pt x="63" y="0"/>
                    <a:pt x="40" y="8"/>
                    <a:pt x="16" y="24"/>
                  </a:cubicBezTo>
                  <a:cubicBezTo>
                    <a:pt x="1" y="70"/>
                    <a:pt x="1" y="101"/>
                    <a:pt x="1" y="148"/>
                  </a:cubicBezTo>
                  <a:cubicBezTo>
                    <a:pt x="8" y="151"/>
                    <a:pt x="15" y="155"/>
                    <a:pt x="23" y="158"/>
                  </a:cubicBezTo>
                  <a:lnTo>
                    <a:pt x="23" y="158"/>
                  </a:lnTo>
                  <a:cubicBezTo>
                    <a:pt x="21" y="155"/>
                    <a:pt x="18" y="152"/>
                    <a:pt x="16" y="148"/>
                  </a:cubicBezTo>
                  <a:cubicBezTo>
                    <a:pt x="1" y="101"/>
                    <a:pt x="1" y="70"/>
                    <a:pt x="32" y="39"/>
                  </a:cubicBezTo>
                  <a:cubicBezTo>
                    <a:pt x="40" y="35"/>
                    <a:pt x="49" y="33"/>
                    <a:pt x="57" y="33"/>
                  </a:cubicBezTo>
                  <a:cubicBezTo>
                    <a:pt x="78" y="33"/>
                    <a:pt x="98" y="48"/>
                    <a:pt x="109" y="70"/>
                  </a:cubicBezTo>
                  <a:cubicBezTo>
                    <a:pt x="156" y="101"/>
                    <a:pt x="141" y="148"/>
                    <a:pt x="109" y="163"/>
                  </a:cubicBezTo>
                  <a:lnTo>
                    <a:pt x="141" y="148"/>
                  </a:lnTo>
                  <a:cubicBezTo>
                    <a:pt x="172" y="117"/>
                    <a:pt x="172" y="70"/>
                    <a:pt x="141" y="24"/>
                  </a:cubicBezTo>
                  <a:cubicBezTo>
                    <a:pt x="125" y="8"/>
                    <a:pt x="106" y="0"/>
                    <a:pt x="84" y="0"/>
                  </a:cubicBezTo>
                  <a:close/>
                  <a:moveTo>
                    <a:pt x="23" y="158"/>
                  </a:moveTo>
                  <a:cubicBezTo>
                    <a:pt x="34" y="169"/>
                    <a:pt x="50" y="173"/>
                    <a:pt x="66" y="173"/>
                  </a:cubicBezTo>
                  <a:cubicBezTo>
                    <a:pt x="81" y="173"/>
                    <a:pt x="97" y="170"/>
                    <a:pt x="109" y="163"/>
                  </a:cubicBezTo>
                  <a:lnTo>
                    <a:pt x="109" y="163"/>
                  </a:lnTo>
                  <a:cubicBezTo>
                    <a:pt x="100" y="168"/>
                    <a:pt x="90" y="170"/>
                    <a:pt x="79" y="170"/>
                  </a:cubicBezTo>
                  <a:cubicBezTo>
                    <a:pt x="61" y="170"/>
                    <a:pt x="41" y="165"/>
                    <a:pt x="23" y="1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2921099" y="2892786"/>
              <a:ext cx="16711" cy="15013"/>
            </a:xfrm>
            <a:custGeom>
              <a:avLst/>
              <a:gdLst/>
              <a:ahLst/>
              <a:cxnLst/>
              <a:rect l="l" t="t" r="r" b="b"/>
              <a:pathLst>
                <a:path w="187" h="168" extrusionOk="0">
                  <a:moveTo>
                    <a:pt x="15" y="46"/>
                  </a:moveTo>
                  <a:cubicBezTo>
                    <a:pt x="0" y="62"/>
                    <a:pt x="1" y="108"/>
                    <a:pt x="16" y="138"/>
                  </a:cubicBezTo>
                  <a:cubicBezTo>
                    <a:pt x="4" y="114"/>
                    <a:pt x="1" y="71"/>
                    <a:pt x="15" y="46"/>
                  </a:cubicBezTo>
                  <a:close/>
                  <a:moveTo>
                    <a:pt x="98" y="0"/>
                  </a:moveTo>
                  <a:cubicBezTo>
                    <a:pt x="77" y="0"/>
                    <a:pt x="52" y="9"/>
                    <a:pt x="31" y="30"/>
                  </a:cubicBezTo>
                  <a:cubicBezTo>
                    <a:pt x="25" y="33"/>
                    <a:pt x="19" y="39"/>
                    <a:pt x="15" y="46"/>
                  </a:cubicBezTo>
                  <a:lnTo>
                    <a:pt x="15" y="46"/>
                  </a:lnTo>
                  <a:cubicBezTo>
                    <a:pt x="16" y="46"/>
                    <a:pt x="16" y="45"/>
                    <a:pt x="16" y="45"/>
                  </a:cubicBezTo>
                  <a:cubicBezTo>
                    <a:pt x="39" y="37"/>
                    <a:pt x="59" y="34"/>
                    <a:pt x="74" y="34"/>
                  </a:cubicBezTo>
                  <a:cubicBezTo>
                    <a:pt x="90" y="34"/>
                    <a:pt x="101" y="37"/>
                    <a:pt x="109" y="45"/>
                  </a:cubicBezTo>
                  <a:cubicBezTo>
                    <a:pt x="140" y="76"/>
                    <a:pt x="140" y="123"/>
                    <a:pt x="109" y="138"/>
                  </a:cubicBezTo>
                  <a:cubicBezTo>
                    <a:pt x="101" y="146"/>
                    <a:pt x="90" y="150"/>
                    <a:pt x="74" y="150"/>
                  </a:cubicBezTo>
                  <a:cubicBezTo>
                    <a:pt x="59" y="150"/>
                    <a:pt x="39" y="146"/>
                    <a:pt x="16" y="138"/>
                  </a:cubicBezTo>
                  <a:lnTo>
                    <a:pt x="16" y="138"/>
                  </a:lnTo>
                  <a:cubicBezTo>
                    <a:pt x="48" y="149"/>
                    <a:pt x="73" y="167"/>
                    <a:pt x="100" y="167"/>
                  </a:cubicBezTo>
                  <a:cubicBezTo>
                    <a:pt x="113" y="167"/>
                    <a:pt x="126" y="163"/>
                    <a:pt x="140" y="154"/>
                  </a:cubicBezTo>
                  <a:cubicBezTo>
                    <a:pt x="140" y="138"/>
                    <a:pt x="156" y="138"/>
                    <a:pt x="156" y="138"/>
                  </a:cubicBezTo>
                  <a:cubicBezTo>
                    <a:pt x="171" y="123"/>
                    <a:pt x="187" y="61"/>
                    <a:pt x="156" y="30"/>
                  </a:cubicBezTo>
                  <a:cubicBezTo>
                    <a:pt x="147" y="13"/>
                    <a:pt x="125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2934951" y="2963921"/>
              <a:ext cx="16711" cy="15460"/>
            </a:xfrm>
            <a:custGeom>
              <a:avLst/>
              <a:gdLst/>
              <a:ahLst/>
              <a:cxnLst/>
              <a:rect l="l" t="t" r="r" b="b"/>
              <a:pathLst>
                <a:path w="187" h="173" extrusionOk="0">
                  <a:moveTo>
                    <a:pt x="90" y="0"/>
                  </a:moveTo>
                  <a:cubicBezTo>
                    <a:pt x="70" y="0"/>
                    <a:pt x="50" y="6"/>
                    <a:pt x="32" y="25"/>
                  </a:cubicBezTo>
                  <a:cubicBezTo>
                    <a:pt x="1" y="56"/>
                    <a:pt x="1" y="102"/>
                    <a:pt x="16" y="133"/>
                  </a:cubicBezTo>
                  <a:cubicBezTo>
                    <a:pt x="20" y="136"/>
                    <a:pt x="24" y="139"/>
                    <a:pt x="28" y="141"/>
                  </a:cubicBezTo>
                  <a:lnTo>
                    <a:pt x="28" y="141"/>
                  </a:lnTo>
                  <a:cubicBezTo>
                    <a:pt x="16" y="113"/>
                    <a:pt x="20" y="84"/>
                    <a:pt x="63" y="56"/>
                  </a:cubicBezTo>
                  <a:cubicBezTo>
                    <a:pt x="67" y="52"/>
                    <a:pt x="72" y="50"/>
                    <a:pt x="78" y="50"/>
                  </a:cubicBezTo>
                  <a:cubicBezTo>
                    <a:pt x="95" y="50"/>
                    <a:pt x="117" y="64"/>
                    <a:pt x="140" y="87"/>
                  </a:cubicBezTo>
                  <a:cubicBezTo>
                    <a:pt x="152" y="99"/>
                    <a:pt x="155" y="121"/>
                    <a:pt x="148" y="137"/>
                  </a:cubicBezTo>
                  <a:lnTo>
                    <a:pt x="148" y="137"/>
                  </a:lnTo>
                  <a:cubicBezTo>
                    <a:pt x="152" y="133"/>
                    <a:pt x="156" y="133"/>
                    <a:pt x="156" y="133"/>
                  </a:cubicBezTo>
                  <a:cubicBezTo>
                    <a:pt x="171" y="118"/>
                    <a:pt x="187" y="56"/>
                    <a:pt x="156" y="25"/>
                  </a:cubicBezTo>
                  <a:cubicBezTo>
                    <a:pt x="146" y="15"/>
                    <a:pt x="120" y="0"/>
                    <a:pt x="90" y="0"/>
                  </a:cubicBezTo>
                  <a:close/>
                  <a:moveTo>
                    <a:pt x="148" y="137"/>
                  </a:moveTo>
                  <a:cubicBezTo>
                    <a:pt x="146" y="139"/>
                    <a:pt x="144" y="142"/>
                    <a:pt x="143" y="146"/>
                  </a:cubicBezTo>
                  <a:lnTo>
                    <a:pt x="143" y="146"/>
                  </a:lnTo>
                  <a:cubicBezTo>
                    <a:pt x="145" y="143"/>
                    <a:pt x="147" y="140"/>
                    <a:pt x="148" y="137"/>
                  </a:cubicBezTo>
                  <a:close/>
                  <a:moveTo>
                    <a:pt x="28" y="141"/>
                  </a:moveTo>
                  <a:cubicBezTo>
                    <a:pt x="29" y="144"/>
                    <a:pt x="30" y="146"/>
                    <a:pt x="32" y="149"/>
                  </a:cubicBezTo>
                  <a:cubicBezTo>
                    <a:pt x="47" y="164"/>
                    <a:pt x="63" y="172"/>
                    <a:pt x="80" y="172"/>
                  </a:cubicBezTo>
                  <a:cubicBezTo>
                    <a:pt x="85" y="172"/>
                    <a:pt x="91" y="171"/>
                    <a:pt x="96" y="170"/>
                  </a:cubicBezTo>
                  <a:lnTo>
                    <a:pt x="96" y="170"/>
                  </a:lnTo>
                  <a:cubicBezTo>
                    <a:pt x="99" y="170"/>
                    <a:pt x="102" y="170"/>
                    <a:pt x="105" y="170"/>
                  </a:cubicBezTo>
                  <a:cubicBezTo>
                    <a:pt x="116" y="170"/>
                    <a:pt x="128" y="168"/>
                    <a:pt x="140" y="164"/>
                  </a:cubicBezTo>
                  <a:cubicBezTo>
                    <a:pt x="140" y="156"/>
                    <a:pt x="141" y="150"/>
                    <a:pt x="143" y="146"/>
                  </a:cubicBezTo>
                  <a:lnTo>
                    <a:pt x="143" y="146"/>
                  </a:lnTo>
                  <a:cubicBezTo>
                    <a:pt x="142" y="147"/>
                    <a:pt x="141" y="148"/>
                    <a:pt x="140" y="149"/>
                  </a:cubicBezTo>
                  <a:cubicBezTo>
                    <a:pt x="124" y="160"/>
                    <a:pt x="110" y="167"/>
                    <a:pt x="96" y="170"/>
                  </a:cubicBezTo>
                  <a:lnTo>
                    <a:pt x="96" y="170"/>
                  </a:lnTo>
                  <a:cubicBezTo>
                    <a:pt x="74" y="168"/>
                    <a:pt x="53" y="157"/>
                    <a:pt x="28" y="1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2947641" y="3032285"/>
              <a:ext cx="16533" cy="16354"/>
            </a:xfrm>
            <a:custGeom>
              <a:avLst/>
              <a:gdLst/>
              <a:ahLst/>
              <a:cxnLst/>
              <a:rect l="l" t="t" r="r" b="b"/>
              <a:pathLst>
                <a:path w="185" h="183" extrusionOk="0">
                  <a:moveTo>
                    <a:pt x="97" y="0"/>
                  </a:moveTo>
                  <a:cubicBezTo>
                    <a:pt x="76" y="0"/>
                    <a:pt x="52" y="12"/>
                    <a:pt x="29" y="35"/>
                  </a:cubicBezTo>
                  <a:cubicBezTo>
                    <a:pt x="7" y="57"/>
                    <a:pt x="1" y="88"/>
                    <a:pt x="5" y="109"/>
                  </a:cubicBezTo>
                  <a:lnTo>
                    <a:pt x="5" y="109"/>
                  </a:lnTo>
                  <a:cubicBezTo>
                    <a:pt x="7" y="95"/>
                    <a:pt x="15" y="80"/>
                    <a:pt x="29" y="66"/>
                  </a:cubicBezTo>
                  <a:cubicBezTo>
                    <a:pt x="33" y="62"/>
                    <a:pt x="40" y="60"/>
                    <a:pt x="47" y="60"/>
                  </a:cubicBezTo>
                  <a:cubicBezTo>
                    <a:pt x="67" y="60"/>
                    <a:pt x="95" y="75"/>
                    <a:pt x="107" y="97"/>
                  </a:cubicBezTo>
                  <a:cubicBezTo>
                    <a:pt x="122" y="113"/>
                    <a:pt x="122" y="144"/>
                    <a:pt x="107" y="159"/>
                  </a:cubicBezTo>
                  <a:cubicBezTo>
                    <a:pt x="102" y="169"/>
                    <a:pt x="93" y="176"/>
                    <a:pt x="83" y="180"/>
                  </a:cubicBezTo>
                  <a:lnTo>
                    <a:pt x="83" y="180"/>
                  </a:lnTo>
                  <a:cubicBezTo>
                    <a:pt x="54" y="176"/>
                    <a:pt x="24" y="159"/>
                    <a:pt x="14" y="128"/>
                  </a:cubicBezTo>
                  <a:cubicBezTo>
                    <a:pt x="9" y="124"/>
                    <a:pt x="6" y="117"/>
                    <a:pt x="5" y="109"/>
                  </a:cubicBezTo>
                  <a:lnTo>
                    <a:pt x="5" y="109"/>
                  </a:lnTo>
                  <a:cubicBezTo>
                    <a:pt x="1" y="126"/>
                    <a:pt x="5" y="142"/>
                    <a:pt x="14" y="159"/>
                  </a:cubicBezTo>
                  <a:cubicBezTo>
                    <a:pt x="29" y="175"/>
                    <a:pt x="49" y="183"/>
                    <a:pt x="66" y="183"/>
                  </a:cubicBezTo>
                  <a:cubicBezTo>
                    <a:pt x="72" y="183"/>
                    <a:pt x="78" y="182"/>
                    <a:pt x="83" y="180"/>
                  </a:cubicBezTo>
                  <a:lnTo>
                    <a:pt x="83" y="180"/>
                  </a:lnTo>
                  <a:cubicBezTo>
                    <a:pt x="87" y="180"/>
                    <a:pt x="91" y="181"/>
                    <a:pt x="94" y="181"/>
                  </a:cubicBezTo>
                  <a:cubicBezTo>
                    <a:pt x="105" y="181"/>
                    <a:pt x="114" y="179"/>
                    <a:pt x="122" y="175"/>
                  </a:cubicBezTo>
                  <a:lnTo>
                    <a:pt x="153" y="144"/>
                  </a:lnTo>
                  <a:cubicBezTo>
                    <a:pt x="184" y="128"/>
                    <a:pt x="184" y="66"/>
                    <a:pt x="153" y="35"/>
                  </a:cubicBezTo>
                  <a:cubicBezTo>
                    <a:pt x="138" y="12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2958543" y="3096985"/>
              <a:ext cx="18052" cy="14924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16" y="0"/>
                  </a:moveTo>
                  <a:cubicBezTo>
                    <a:pt x="99" y="0"/>
                    <a:pt x="81" y="6"/>
                    <a:pt x="62" y="25"/>
                  </a:cubicBezTo>
                  <a:cubicBezTo>
                    <a:pt x="60" y="29"/>
                    <a:pt x="57" y="33"/>
                    <a:pt x="55" y="37"/>
                  </a:cubicBezTo>
                  <a:lnTo>
                    <a:pt x="55" y="37"/>
                  </a:lnTo>
                  <a:cubicBezTo>
                    <a:pt x="64" y="33"/>
                    <a:pt x="75" y="31"/>
                    <a:pt x="85" y="31"/>
                  </a:cubicBezTo>
                  <a:cubicBezTo>
                    <a:pt x="108" y="31"/>
                    <a:pt x="130" y="42"/>
                    <a:pt x="140" y="71"/>
                  </a:cubicBezTo>
                  <a:cubicBezTo>
                    <a:pt x="155" y="87"/>
                    <a:pt x="155" y="118"/>
                    <a:pt x="140" y="149"/>
                  </a:cubicBezTo>
                  <a:cubicBezTo>
                    <a:pt x="138" y="151"/>
                    <a:pt x="135" y="153"/>
                    <a:pt x="133" y="155"/>
                  </a:cubicBezTo>
                  <a:lnTo>
                    <a:pt x="133" y="155"/>
                  </a:lnTo>
                  <a:cubicBezTo>
                    <a:pt x="141" y="154"/>
                    <a:pt x="149" y="152"/>
                    <a:pt x="155" y="149"/>
                  </a:cubicBezTo>
                  <a:cubicBezTo>
                    <a:pt x="202" y="118"/>
                    <a:pt x="202" y="71"/>
                    <a:pt x="186" y="25"/>
                  </a:cubicBezTo>
                  <a:cubicBezTo>
                    <a:pt x="167" y="15"/>
                    <a:pt x="143" y="0"/>
                    <a:pt x="116" y="0"/>
                  </a:cubicBezTo>
                  <a:close/>
                  <a:moveTo>
                    <a:pt x="55" y="37"/>
                  </a:moveTo>
                  <a:cubicBezTo>
                    <a:pt x="52" y="38"/>
                    <a:pt x="49" y="39"/>
                    <a:pt x="47" y="40"/>
                  </a:cubicBezTo>
                  <a:cubicBezTo>
                    <a:pt x="0" y="71"/>
                    <a:pt x="0" y="102"/>
                    <a:pt x="31" y="149"/>
                  </a:cubicBezTo>
                  <a:cubicBezTo>
                    <a:pt x="49" y="158"/>
                    <a:pt x="72" y="167"/>
                    <a:pt x="95" y="167"/>
                  </a:cubicBezTo>
                  <a:cubicBezTo>
                    <a:pt x="108" y="167"/>
                    <a:pt x="121" y="163"/>
                    <a:pt x="133" y="155"/>
                  </a:cubicBezTo>
                  <a:lnTo>
                    <a:pt x="133" y="155"/>
                  </a:lnTo>
                  <a:cubicBezTo>
                    <a:pt x="131" y="155"/>
                    <a:pt x="129" y="155"/>
                    <a:pt x="128" y="155"/>
                  </a:cubicBezTo>
                  <a:cubicBezTo>
                    <a:pt x="100" y="155"/>
                    <a:pt x="69" y="140"/>
                    <a:pt x="47" y="118"/>
                  </a:cubicBezTo>
                  <a:cubicBezTo>
                    <a:pt x="33" y="104"/>
                    <a:pt x="31" y="77"/>
                    <a:pt x="55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2976506" y="3159273"/>
              <a:ext cx="15371" cy="14835"/>
            </a:xfrm>
            <a:custGeom>
              <a:avLst/>
              <a:gdLst/>
              <a:ahLst/>
              <a:cxnLst/>
              <a:rect l="l" t="t" r="r" b="b"/>
              <a:pathLst>
                <a:path w="172" h="166" extrusionOk="0">
                  <a:moveTo>
                    <a:pt x="90" y="1"/>
                  </a:moveTo>
                  <a:cubicBezTo>
                    <a:pt x="71" y="1"/>
                    <a:pt x="50" y="7"/>
                    <a:pt x="32" y="26"/>
                  </a:cubicBezTo>
                  <a:cubicBezTo>
                    <a:pt x="1" y="72"/>
                    <a:pt x="1" y="103"/>
                    <a:pt x="16" y="119"/>
                  </a:cubicBezTo>
                  <a:cubicBezTo>
                    <a:pt x="27" y="125"/>
                    <a:pt x="36" y="132"/>
                    <a:pt x="45" y="137"/>
                  </a:cubicBezTo>
                  <a:lnTo>
                    <a:pt x="45" y="137"/>
                  </a:lnTo>
                  <a:cubicBezTo>
                    <a:pt x="41" y="131"/>
                    <a:pt x="36" y="125"/>
                    <a:pt x="32" y="119"/>
                  </a:cubicBezTo>
                  <a:cubicBezTo>
                    <a:pt x="16" y="103"/>
                    <a:pt x="16" y="72"/>
                    <a:pt x="32" y="41"/>
                  </a:cubicBezTo>
                  <a:cubicBezTo>
                    <a:pt x="55" y="33"/>
                    <a:pt x="75" y="29"/>
                    <a:pt x="92" y="29"/>
                  </a:cubicBezTo>
                  <a:cubicBezTo>
                    <a:pt x="109" y="29"/>
                    <a:pt x="125" y="33"/>
                    <a:pt x="140" y="41"/>
                  </a:cubicBezTo>
                  <a:cubicBezTo>
                    <a:pt x="156" y="88"/>
                    <a:pt x="156" y="119"/>
                    <a:pt x="140" y="150"/>
                  </a:cubicBezTo>
                  <a:cubicBezTo>
                    <a:pt x="171" y="119"/>
                    <a:pt x="171" y="72"/>
                    <a:pt x="156" y="26"/>
                  </a:cubicBezTo>
                  <a:cubicBezTo>
                    <a:pt x="147" y="16"/>
                    <a:pt x="120" y="1"/>
                    <a:pt x="90" y="1"/>
                  </a:cubicBezTo>
                  <a:close/>
                  <a:moveTo>
                    <a:pt x="140" y="150"/>
                  </a:moveTo>
                  <a:cubicBezTo>
                    <a:pt x="126" y="150"/>
                    <a:pt x="118" y="153"/>
                    <a:pt x="117" y="155"/>
                  </a:cubicBezTo>
                  <a:lnTo>
                    <a:pt x="117" y="155"/>
                  </a:lnTo>
                  <a:cubicBezTo>
                    <a:pt x="125" y="154"/>
                    <a:pt x="132" y="152"/>
                    <a:pt x="140" y="150"/>
                  </a:cubicBezTo>
                  <a:lnTo>
                    <a:pt x="140" y="150"/>
                  </a:lnTo>
                  <a:cubicBezTo>
                    <a:pt x="140" y="150"/>
                    <a:pt x="140" y="150"/>
                    <a:pt x="140" y="150"/>
                  </a:cubicBezTo>
                  <a:close/>
                  <a:moveTo>
                    <a:pt x="45" y="137"/>
                  </a:moveTo>
                  <a:cubicBezTo>
                    <a:pt x="61" y="155"/>
                    <a:pt x="77" y="166"/>
                    <a:pt x="96" y="166"/>
                  </a:cubicBezTo>
                  <a:cubicBezTo>
                    <a:pt x="109" y="166"/>
                    <a:pt x="124" y="161"/>
                    <a:pt x="140" y="150"/>
                  </a:cubicBezTo>
                  <a:lnTo>
                    <a:pt x="140" y="150"/>
                  </a:lnTo>
                  <a:cubicBezTo>
                    <a:pt x="130" y="155"/>
                    <a:pt x="123" y="157"/>
                    <a:pt x="120" y="157"/>
                  </a:cubicBezTo>
                  <a:cubicBezTo>
                    <a:pt x="118" y="157"/>
                    <a:pt x="117" y="156"/>
                    <a:pt x="117" y="155"/>
                  </a:cubicBezTo>
                  <a:lnTo>
                    <a:pt x="117" y="155"/>
                  </a:lnTo>
                  <a:cubicBezTo>
                    <a:pt x="113" y="155"/>
                    <a:pt x="110" y="156"/>
                    <a:pt x="106" y="156"/>
                  </a:cubicBezTo>
                  <a:cubicBezTo>
                    <a:pt x="85" y="156"/>
                    <a:pt x="66" y="149"/>
                    <a:pt x="45" y="1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2993128" y="3220756"/>
              <a:ext cx="16801" cy="16175"/>
            </a:xfrm>
            <a:custGeom>
              <a:avLst/>
              <a:gdLst/>
              <a:ahLst/>
              <a:cxnLst/>
              <a:rect l="l" t="t" r="r" b="b"/>
              <a:pathLst>
                <a:path w="188" h="181" extrusionOk="0">
                  <a:moveTo>
                    <a:pt x="92" y="33"/>
                  </a:moveTo>
                  <a:cubicBezTo>
                    <a:pt x="106" y="33"/>
                    <a:pt x="118" y="38"/>
                    <a:pt x="125" y="51"/>
                  </a:cubicBezTo>
                  <a:cubicBezTo>
                    <a:pt x="141" y="98"/>
                    <a:pt x="141" y="129"/>
                    <a:pt x="125" y="160"/>
                  </a:cubicBezTo>
                  <a:cubicBezTo>
                    <a:pt x="108" y="165"/>
                    <a:pt x="93" y="169"/>
                    <a:pt x="80" y="169"/>
                  </a:cubicBezTo>
                  <a:cubicBezTo>
                    <a:pt x="58" y="169"/>
                    <a:pt x="42" y="158"/>
                    <a:pt x="32" y="129"/>
                  </a:cubicBezTo>
                  <a:cubicBezTo>
                    <a:pt x="1" y="113"/>
                    <a:pt x="1" y="82"/>
                    <a:pt x="32" y="51"/>
                  </a:cubicBezTo>
                  <a:cubicBezTo>
                    <a:pt x="50" y="42"/>
                    <a:pt x="73" y="33"/>
                    <a:pt x="92" y="33"/>
                  </a:cubicBezTo>
                  <a:close/>
                  <a:moveTo>
                    <a:pt x="92" y="1"/>
                  </a:moveTo>
                  <a:cubicBezTo>
                    <a:pt x="71" y="1"/>
                    <a:pt x="47" y="12"/>
                    <a:pt x="32" y="35"/>
                  </a:cubicBezTo>
                  <a:cubicBezTo>
                    <a:pt x="1" y="51"/>
                    <a:pt x="1" y="98"/>
                    <a:pt x="1" y="129"/>
                  </a:cubicBezTo>
                  <a:cubicBezTo>
                    <a:pt x="24" y="163"/>
                    <a:pt x="56" y="181"/>
                    <a:pt x="90" y="181"/>
                  </a:cubicBezTo>
                  <a:cubicBezTo>
                    <a:pt x="102" y="181"/>
                    <a:pt x="113" y="179"/>
                    <a:pt x="125" y="175"/>
                  </a:cubicBezTo>
                  <a:lnTo>
                    <a:pt x="141" y="160"/>
                  </a:lnTo>
                  <a:cubicBezTo>
                    <a:pt x="187" y="129"/>
                    <a:pt x="187" y="82"/>
                    <a:pt x="141" y="35"/>
                  </a:cubicBezTo>
                  <a:cubicBezTo>
                    <a:pt x="133" y="12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3007337" y="3277235"/>
              <a:ext cx="17784" cy="15460"/>
            </a:xfrm>
            <a:custGeom>
              <a:avLst/>
              <a:gdLst/>
              <a:ahLst/>
              <a:cxnLst/>
              <a:rect l="l" t="t" r="r" b="b"/>
              <a:pathLst>
                <a:path w="199" h="173" extrusionOk="0">
                  <a:moveTo>
                    <a:pt x="104" y="1"/>
                  </a:moveTo>
                  <a:cubicBezTo>
                    <a:pt x="82" y="1"/>
                    <a:pt x="59" y="8"/>
                    <a:pt x="44" y="24"/>
                  </a:cubicBezTo>
                  <a:cubicBezTo>
                    <a:pt x="15" y="52"/>
                    <a:pt x="4" y="75"/>
                    <a:pt x="7" y="91"/>
                  </a:cubicBezTo>
                  <a:lnTo>
                    <a:pt x="7" y="91"/>
                  </a:lnTo>
                  <a:cubicBezTo>
                    <a:pt x="10" y="83"/>
                    <a:pt x="17" y="76"/>
                    <a:pt x="28" y="70"/>
                  </a:cubicBezTo>
                  <a:cubicBezTo>
                    <a:pt x="44" y="55"/>
                    <a:pt x="63" y="47"/>
                    <a:pt x="80" y="47"/>
                  </a:cubicBezTo>
                  <a:cubicBezTo>
                    <a:pt x="98" y="47"/>
                    <a:pt x="113" y="55"/>
                    <a:pt x="121" y="70"/>
                  </a:cubicBezTo>
                  <a:cubicBezTo>
                    <a:pt x="137" y="101"/>
                    <a:pt x="137" y="132"/>
                    <a:pt x="121" y="163"/>
                  </a:cubicBezTo>
                  <a:cubicBezTo>
                    <a:pt x="111" y="167"/>
                    <a:pt x="101" y="170"/>
                    <a:pt x="92" y="171"/>
                  </a:cubicBezTo>
                  <a:lnTo>
                    <a:pt x="92" y="171"/>
                  </a:lnTo>
                  <a:cubicBezTo>
                    <a:pt x="113" y="171"/>
                    <a:pt x="137" y="163"/>
                    <a:pt x="152" y="148"/>
                  </a:cubicBezTo>
                  <a:cubicBezTo>
                    <a:pt x="199" y="117"/>
                    <a:pt x="199" y="70"/>
                    <a:pt x="152" y="24"/>
                  </a:cubicBezTo>
                  <a:cubicBezTo>
                    <a:pt x="144" y="8"/>
                    <a:pt x="125" y="1"/>
                    <a:pt x="104" y="1"/>
                  </a:cubicBezTo>
                  <a:close/>
                  <a:moveTo>
                    <a:pt x="7" y="91"/>
                  </a:moveTo>
                  <a:cubicBezTo>
                    <a:pt x="1" y="106"/>
                    <a:pt x="8" y="122"/>
                    <a:pt x="28" y="132"/>
                  </a:cubicBezTo>
                  <a:cubicBezTo>
                    <a:pt x="38" y="162"/>
                    <a:pt x="54" y="173"/>
                    <a:pt x="76" y="173"/>
                  </a:cubicBezTo>
                  <a:cubicBezTo>
                    <a:pt x="81" y="173"/>
                    <a:pt x="87" y="172"/>
                    <a:pt x="92" y="171"/>
                  </a:cubicBezTo>
                  <a:lnTo>
                    <a:pt x="92" y="171"/>
                  </a:lnTo>
                  <a:cubicBezTo>
                    <a:pt x="92" y="171"/>
                    <a:pt x="92" y="171"/>
                    <a:pt x="92" y="171"/>
                  </a:cubicBezTo>
                  <a:cubicBezTo>
                    <a:pt x="71" y="171"/>
                    <a:pt x="51" y="163"/>
                    <a:pt x="44" y="148"/>
                  </a:cubicBezTo>
                  <a:lnTo>
                    <a:pt x="28" y="117"/>
                  </a:lnTo>
                  <a:cubicBezTo>
                    <a:pt x="16" y="111"/>
                    <a:pt x="8" y="102"/>
                    <a:pt x="7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3026550" y="3336305"/>
              <a:ext cx="17962" cy="15013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25" y="42"/>
                  </a:moveTo>
                  <a:cubicBezTo>
                    <a:pt x="22" y="43"/>
                    <a:pt x="18" y="44"/>
                    <a:pt x="15" y="45"/>
                  </a:cubicBezTo>
                  <a:cubicBezTo>
                    <a:pt x="3" y="57"/>
                    <a:pt x="0" y="86"/>
                    <a:pt x="6" y="106"/>
                  </a:cubicBezTo>
                  <a:lnTo>
                    <a:pt x="6" y="106"/>
                  </a:lnTo>
                  <a:cubicBezTo>
                    <a:pt x="4" y="83"/>
                    <a:pt x="8" y="58"/>
                    <a:pt x="25" y="42"/>
                  </a:cubicBezTo>
                  <a:close/>
                  <a:moveTo>
                    <a:pt x="100" y="0"/>
                  </a:moveTo>
                  <a:cubicBezTo>
                    <a:pt x="80" y="0"/>
                    <a:pt x="60" y="9"/>
                    <a:pt x="46" y="30"/>
                  </a:cubicBezTo>
                  <a:cubicBezTo>
                    <a:pt x="37" y="33"/>
                    <a:pt x="31" y="37"/>
                    <a:pt x="25" y="42"/>
                  </a:cubicBezTo>
                  <a:lnTo>
                    <a:pt x="25" y="42"/>
                  </a:lnTo>
                  <a:cubicBezTo>
                    <a:pt x="44" y="36"/>
                    <a:pt x="60" y="34"/>
                    <a:pt x="75" y="34"/>
                  </a:cubicBezTo>
                  <a:cubicBezTo>
                    <a:pt x="92" y="34"/>
                    <a:pt x="108" y="38"/>
                    <a:pt x="123" y="45"/>
                  </a:cubicBezTo>
                  <a:cubicBezTo>
                    <a:pt x="139" y="76"/>
                    <a:pt x="139" y="123"/>
                    <a:pt x="123" y="138"/>
                  </a:cubicBezTo>
                  <a:cubicBezTo>
                    <a:pt x="110" y="145"/>
                    <a:pt x="98" y="149"/>
                    <a:pt x="84" y="149"/>
                  </a:cubicBezTo>
                  <a:cubicBezTo>
                    <a:pt x="64" y="149"/>
                    <a:pt x="42" y="141"/>
                    <a:pt x="15" y="123"/>
                  </a:cubicBezTo>
                  <a:cubicBezTo>
                    <a:pt x="11" y="119"/>
                    <a:pt x="8" y="113"/>
                    <a:pt x="6" y="106"/>
                  </a:cubicBezTo>
                  <a:lnTo>
                    <a:pt x="6" y="106"/>
                  </a:lnTo>
                  <a:cubicBezTo>
                    <a:pt x="7" y="118"/>
                    <a:pt x="10" y="130"/>
                    <a:pt x="15" y="138"/>
                  </a:cubicBezTo>
                  <a:cubicBezTo>
                    <a:pt x="47" y="149"/>
                    <a:pt x="72" y="167"/>
                    <a:pt x="99" y="167"/>
                  </a:cubicBezTo>
                  <a:cubicBezTo>
                    <a:pt x="111" y="167"/>
                    <a:pt x="124" y="163"/>
                    <a:pt x="139" y="154"/>
                  </a:cubicBezTo>
                  <a:cubicBezTo>
                    <a:pt x="139" y="138"/>
                    <a:pt x="154" y="138"/>
                    <a:pt x="154" y="138"/>
                  </a:cubicBezTo>
                  <a:cubicBezTo>
                    <a:pt x="170" y="123"/>
                    <a:pt x="201" y="61"/>
                    <a:pt x="154" y="30"/>
                  </a:cubicBezTo>
                  <a:cubicBezTo>
                    <a:pt x="146" y="13"/>
                    <a:pt x="12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2882315" y="2723529"/>
              <a:ext cx="135924" cy="643160"/>
            </a:xfrm>
            <a:custGeom>
              <a:avLst/>
              <a:gdLst/>
              <a:ahLst/>
              <a:cxnLst/>
              <a:rect l="l" t="t" r="r" b="b"/>
              <a:pathLst>
                <a:path w="1521" h="7197" extrusionOk="0">
                  <a:moveTo>
                    <a:pt x="0" y="1"/>
                  </a:moveTo>
                  <a:cubicBezTo>
                    <a:pt x="31" y="621"/>
                    <a:pt x="78" y="1226"/>
                    <a:pt x="186" y="1846"/>
                  </a:cubicBezTo>
                  <a:cubicBezTo>
                    <a:pt x="279" y="2436"/>
                    <a:pt x="388" y="3056"/>
                    <a:pt x="512" y="3645"/>
                  </a:cubicBezTo>
                  <a:cubicBezTo>
                    <a:pt x="590" y="3940"/>
                    <a:pt x="652" y="4250"/>
                    <a:pt x="729" y="4529"/>
                  </a:cubicBezTo>
                  <a:cubicBezTo>
                    <a:pt x="807" y="4824"/>
                    <a:pt x="884" y="5134"/>
                    <a:pt x="962" y="5429"/>
                  </a:cubicBezTo>
                  <a:cubicBezTo>
                    <a:pt x="1039" y="5724"/>
                    <a:pt x="1132" y="6003"/>
                    <a:pt x="1225" y="6313"/>
                  </a:cubicBezTo>
                  <a:lnTo>
                    <a:pt x="1520" y="7197"/>
                  </a:lnTo>
                  <a:lnTo>
                    <a:pt x="1241" y="6313"/>
                  </a:lnTo>
                  <a:cubicBezTo>
                    <a:pt x="1163" y="6034"/>
                    <a:pt x="1070" y="5739"/>
                    <a:pt x="993" y="5429"/>
                  </a:cubicBezTo>
                  <a:cubicBezTo>
                    <a:pt x="915" y="5134"/>
                    <a:pt x="838" y="4840"/>
                    <a:pt x="760" y="4529"/>
                  </a:cubicBezTo>
                  <a:cubicBezTo>
                    <a:pt x="683" y="4219"/>
                    <a:pt x="621" y="3940"/>
                    <a:pt x="543" y="3645"/>
                  </a:cubicBezTo>
                  <a:cubicBezTo>
                    <a:pt x="419" y="3040"/>
                    <a:pt x="295" y="2436"/>
                    <a:pt x="202" y="1846"/>
                  </a:cubicBezTo>
                  <a:cubicBezTo>
                    <a:pt x="155" y="1536"/>
                    <a:pt x="109" y="1241"/>
                    <a:pt x="78" y="931"/>
                  </a:cubicBezTo>
                  <a:cubicBezTo>
                    <a:pt x="62" y="621"/>
                    <a:pt x="31" y="31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2997328" y="3329334"/>
              <a:ext cx="393742" cy="696868"/>
            </a:xfrm>
            <a:custGeom>
              <a:avLst/>
              <a:gdLst/>
              <a:ahLst/>
              <a:cxnLst/>
              <a:rect l="l" t="t" r="r" b="b"/>
              <a:pathLst>
                <a:path w="4406" h="7798" extrusionOk="0">
                  <a:moveTo>
                    <a:pt x="3188" y="1"/>
                  </a:moveTo>
                  <a:cubicBezTo>
                    <a:pt x="2790" y="1"/>
                    <a:pt x="1773" y="618"/>
                    <a:pt x="544" y="618"/>
                  </a:cubicBezTo>
                  <a:cubicBezTo>
                    <a:pt x="442" y="618"/>
                    <a:pt x="338" y="613"/>
                    <a:pt x="233" y="604"/>
                  </a:cubicBezTo>
                  <a:cubicBezTo>
                    <a:pt x="32" y="604"/>
                    <a:pt x="0" y="2900"/>
                    <a:pt x="94" y="3535"/>
                  </a:cubicBezTo>
                  <a:cubicBezTo>
                    <a:pt x="218" y="4280"/>
                    <a:pt x="776" y="7335"/>
                    <a:pt x="1303" y="7676"/>
                  </a:cubicBezTo>
                  <a:cubicBezTo>
                    <a:pt x="1432" y="7762"/>
                    <a:pt x="1668" y="7798"/>
                    <a:pt x="1954" y="7798"/>
                  </a:cubicBezTo>
                  <a:cubicBezTo>
                    <a:pt x="2806" y="7798"/>
                    <a:pt x="4091" y="7478"/>
                    <a:pt x="4219" y="7211"/>
                  </a:cubicBezTo>
                  <a:cubicBezTo>
                    <a:pt x="4328" y="6994"/>
                    <a:pt x="4405" y="4854"/>
                    <a:pt x="4142" y="2977"/>
                  </a:cubicBezTo>
                  <a:cubicBezTo>
                    <a:pt x="3955" y="1488"/>
                    <a:pt x="3428" y="216"/>
                    <a:pt x="3335" y="61"/>
                  </a:cubicBezTo>
                  <a:cubicBezTo>
                    <a:pt x="3305" y="19"/>
                    <a:pt x="3256" y="1"/>
                    <a:pt x="3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3045853" y="3401988"/>
              <a:ext cx="14656" cy="15639"/>
            </a:xfrm>
            <a:custGeom>
              <a:avLst/>
              <a:gdLst/>
              <a:ahLst/>
              <a:cxnLst/>
              <a:rect l="l" t="t" r="r" b="b"/>
              <a:pathLst>
                <a:path w="164" h="175" extrusionOk="0">
                  <a:moveTo>
                    <a:pt x="86" y="0"/>
                  </a:moveTo>
                  <a:cubicBezTo>
                    <a:pt x="68" y="0"/>
                    <a:pt x="48" y="7"/>
                    <a:pt x="31" y="24"/>
                  </a:cubicBezTo>
                  <a:cubicBezTo>
                    <a:pt x="16" y="70"/>
                    <a:pt x="0" y="101"/>
                    <a:pt x="0" y="148"/>
                  </a:cubicBezTo>
                  <a:cubicBezTo>
                    <a:pt x="10" y="152"/>
                    <a:pt x="20" y="157"/>
                    <a:pt x="31" y="161"/>
                  </a:cubicBezTo>
                  <a:lnTo>
                    <a:pt x="31" y="161"/>
                  </a:lnTo>
                  <a:cubicBezTo>
                    <a:pt x="31" y="116"/>
                    <a:pt x="32" y="85"/>
                    <a:pt x="78" y="70"/>
                  </a:cubicBezTo>
                  <a:cubicBezTo>
                    <a:pt x="83" y="61"/>
                    <a:pt x="90" y="57"/>
                    <a:pt x="99" y="57"/>
                  </a:cubicBezTo>
                  <a:cubicBezTo>
                    <a:pt x="119" y="57"/>
                    <a:pt x="145" y="75"/>
                    <a:pt x="155" y="86"/>
                  </a:cubicBezTo>
                  <a:cubicBezTo>
                    <a:pt x="155" y="92"/>
                    <a:pt x="155" y="103"/>
                    <a:pt x="154" y="116"/>
                  </a:cubicBezTo>
                  <a:lnTo>
                    <a:pt x="154" y="116"/>
                  </a:lnTo>
                  <a:cubicBezTo>
                    <a:pt x="163" y="92"/>
                    <a:pt x="164" y="64"/>
                    <a:pt x="155" y="39"/>
                  </a:cubicBezTo>
                  <a:cubicBezTo>
                    <a:pt x="146" y="20"/>
                    <a:pt x="117" y="0"/>
                    <a:pt x="86" y="0"/>
                  </a:cubicBezTo>
                  <a:close/>
                  <a:moveTo>
                    <a:pt x="154" y="116"/>
                  </a:moveTo>
                  <a:lnTo>
                    <a:pt x="154" y="116"/>
                  </a:lnTo>
                  <a:cubicBezTo>
                    <a:pt x="146" y="138"/>
                    <a:pt x="131" y="156"/>
                    <a:pt x="109" y="163"/>
                  </a:cubicBezTo>
                  <a:cubicBezTo>
                    <a:pt x="100" y="168"/>
                    <a:pt x="89" y="170"/>
                    <a:pt x="78" y="170"/>
                  </a:cubicBezTo>
                  <a:cubicBezTo>
                    <a:pt x="63" y="170"/>
                    <a:pt x="47" y="166"/>
                    <a:pt x="31" y="161"/>
                  </a:cubicBezTo>
                  <a:lnTo>
                    <a:pt x="31" y="161"/>
                  </a:lnTo>
                  <a:cubicBezTo>
                    <a:pt x="31" y="162"/>
                    <a:pt x="31" y="162"/>
                    <a:pt x="31" y="163"/>
                  </a:cubicBezTo>
                  <a:cubicBezTo>
                    <a:pt x="47" y="171"/>
                    <a:pt x="62" y="175"/>
                    <a:pt x="80" y="175"/>
                  </a:cubicBezTo>
                  <a:cubicBezTo>
                    <a:pt x="97" y="175"/>
                    <a:pt x="117" y="171"/>
                    <a:pt x="140" y="163"/>
                  </a:cubicBezTo>
                  <a:cubicBezTo>
                    <a:pt x="149" y="154"/>
                    <a:pt x="153" y="134"/>
                    <a:pt x="154" y="1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3048623" y="3473123"/>
              <a:ext cx="18052" cy="15103"/>
            </a:xfrm>
            <a:custGeom>
              <a:avLst/>
              <a:gdLst/>
              <a:ahLst/>
              <a:cxnLst/>
              <a:rect l="l" t="t" r="r" b="b"/>
              <a:pathLst>
                <a:path w="202" h="169" extrusionOk="0">
                  <a:moveTo>
                    <a:pt x="97" y="1"/>
                  </a:moveTo>
                  <a:cubicBezTo>
                    <a:pt x="79" y="1"/>
                    <a:pt x="60" y="6"/>
                    <a:pt x="47" y="19"/>
                  </a:cubicBezTo>
                  <a:cubicBezTo>
                    <a:pt x="26" y="39"/>
                    <a:pt x="15" y="57"/>
                    <a:pt x="12" y="73"/>
                  </a:cubicBezTo>
                  <a:lnTo>
                    <a:pt x="12" y="73"/>
                  </a:lnTo>
                  <a:cubicBezTo>
                    <a:pt x="19" y="63"/>
                    <a:pt x="30" y="55"/>
                    <a:pt x="47" y="50"/>
                  </a:cubicBezTo>
                  <a:cubicBezTo>
                    <a:pt x="78" y="50"/>
                    <a:pt x="109" y="50"/>
                    <a:pt x="124" y="65"/>
                  </a:cubicBezTo>
                  <a:cubicBezTo>
                    <a:pt x="140" y="96"/>
                    <a:pt x="140" y="143"/>
                    <a:pt x="124" y="158"/>
                  </a:cubicBezTo>
                  <a:cubicBezTo>
                    <a:pt x="123" y="159"/>
                    <a:pt x="122" y="159"/>
                    <a:pt x="121" y="159"/>
                  </a:cubicBezTo>
                  <a:lnTo>
                    <a:pt x="121" y="159"/>
                  </a:lnTo>
                  <a:cubicBezTo>
                    <a:pt x="134" y="157"/>
                    <a:pt x="146" y="152"/>
                    <a:pt x="155" y="143"/>
                  </a:cubicBezTo>
                  <a:cubicBezTo>
                    <a:pt x="186" y="127"/>
                    <a:pt x="202" y="65"/>
                    <a:pt x="155" y="19"/>
                  </a:cubicBezTo>
                  <a:cubicBezTo>
                    <a:pt x="146" y="10"/>
                    <a:pt x="122" y="1"/>
                    <a:pt x="97" y="1"/>
                  </a:cubicBezTo>
                  <a:close/>
                  <a:moveTo>
                    <a:pt x="12" y="73"/>
                  </a:moveTo>
                  <a:cubicBezTo>
                    <a:pt x="0" y="90"/>
                    <a:pt x="0" y="113"/>
                    <a:pt x="0" y="143"/>
                  </a:cubicBezTo>
                  <a:cubicBezTo>
                    <a:pt x="28" y="161"/>
                    <a:pt x="50" y="168"/>
                    <a:pt x="72" y="168"/>
                  </a:cubicBezTo>
                  <a:cubicBezTo>
                    <a:pt x="88" y="168"/>
                    <a:pt x="103" y="165"/>
                    <a:pt x="121" y="159"/>
                  </a:cubicBezTo>
                  <a:lnTo>
                    <a:pt x="121" y="159"/>
                  </a:lnTo>
                  <a:cubicBezTo>
                    <a:pt x="116" y="160"/>
                    <a:pt x="111" y="161"/>
                    <a:pt x="105" y="161"/>
                  </a:cubicBezTo>
                  <a:cubicBezTo>
                    <a:pt x="80" y="161"/>
                    <a:pt x="56" y="152"/>
                    <a:pt x="47" y="143"/>
                  </a:cubicBezTo>
                  <a:lnTo>
                    <a:pt x="47" y="127"/>
                  </a:lnTo>
                  <a:cubicBezTo>
                    <a:pt x="21" y="110"/>
                    <a:pt x="9" y="93"/>
                    <a:pt x="12" y="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3052734" y="3546044"/>
              <a:ext cx="15371" cy="15550"/>
            </a:xfrm>
            <a:custGeom>
              <a:avLst/>
              <a:gdLst/>
              <a:ahLst/>
              <a:cxnLst/>
              <a:rect l="l" t="t" r="r" b="b"/>
              <a:pathLst>
                <a:path w="172" h="174" extrusionOk="0">
                  <a:moveTo>
                    <a:pt x="109" y="133"/>
                  </a:moveTo>
                  <a:cubicBezTo>
                    <a:pt x="109" y="149"/>
                    <a:pt x="106" y="157"/>
                    <a:pt x="104" y="157"/>
                  </a:cubicBezTo>
                  <a:cubicBezTo>
                    <a:pt x="102" y="157"/>
                    <a:pt x="102" y="149"/>
                    <a:pt x="109" y="133"/>
                  </a:cubicBezTo>
                  <a:close/>
                  <a:moveTo>
                    <a:pt x="86" y="1"/>
                  </a:moveTo>
                  <a:cubicBezTo>
                    <a:pt x="68" y="1"/>
                    <a:pt x="49" y="8"/>
                    <a:pt x="32" y="25"/>
                  </a:cubicBezTo>
                  <a:cubicBezTo>
                    <a:pt x="1" y="40"/>
                    <a:pt x="1" y="102"/>
                    <a:pt x="16" y="118"/>
                  </a:cubicBezTo>
                  <a:lnTo>
                    <a:pt x="16" y="118"/>
                  </a:lnTo>
                  <a:cubicBezTo>
                    <a:pt x="1" y="102"/>
                    <a:pt x="16" y="56"/>
                    <a:pt x="63" y="40"/>
                  </a:cubicBezTo>
                  <a:cubicBezTo>
                    <a:pt x="67" y="36"/>
                    <a:pt x="73" y="34"/>
                    <a:pt x="80" y="34"/>
                  </a:cubicBezTo>
                  <a:cubicBezTo>
                    <a:pt x="97" y="34"/>
                    <a:pt x="119" y="45"/>
                    <a:pt x="140" y="56"/>
                  </a:cubicBezTo>
                  <a:cubicBezTo>
                    <a:pt x="140" y="87"/>
                    <a:pt x="140" y="118"/>
                    <a:pt x="109" y="133"/>
                  </a:cubicBezTo>
                  <a:cubicBezTo>
                    <a:pt x="90" y="153"/>
                    <a:pt x="70" y="161"/>
                    <a:pt x="54" y="161"/>
                  </a:cubicBezTo>
                  <a:cubicBezTo>
                    <a:pt x="32" y="161"/>
                    <a:pt x="16" y="145"/>
                    <a:pt x="16" y="118"/>
                  </a:cubicBezTo>
                  <a:lnTo>
                    <a:pt x="16" y="133"/>
                  </a:lnTo>
                  <a:cubicBezTo>
                    <a:pt x="26" y="163"/>
                    <a:pt x="55" y="174"/>
                    <a:pt x="86" y="174"/>
                  </a:cubicBezTo>
                  <a:cubicBezTo>
                    <a:pt x="104" y="174"/>
                    <a:pt x="123" y="170"/>
                    <a:pt x="140" y="164"/>
                  </a:cubicBezTo>
                  <a:cubicBezTo>
                    <a:pt x="171" y="133"/>
                    <a:pt x="171" y="87"/>
                    <a:pt x="156" y="40"/>
                  </a:cubicBezTo>
                  <a:cubicBezTo>
                    <a:pt x="146" y="21"/>
                    <a:pt x="118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3062475" y="3618877"/>
              <a:ext cx="16711" cy="14835"/>
            </a:xfrm>
            <a:custGeom>
              <a:avLst/>
              <a:gdLst/>
              <a:ahLst/>
              <a:cxnLst/>
              <a:rect l="l" t="t" r="r" b="b"/>
              <a:pathLst>
                <a:path w="187" h="166" extrusionOk="0">
                  <a:moveTo>
                    <a:pt x="125" y="140"/>
                  </a:moveTo>
                  <a:cubicBezTo>
                    <a:pt x="125" y="148"/>
                    <a:pt x="121" y="152"/>
                    <a:pt x="119" y="152"/>
                  </a:cubicBezTo>
                  <a:cubicBezTo>
                    <a:pt x="117" y="152"/>
                    <a:pt x="117" y="148"/>
                    <a:pt x="125" y="140"/>
                  </a:cubicBezTo>
                  <a:close/>
                  <a:moveTo>
                    <a:pt x="84" y="34"/>
                  </a:moveTo>
                  <a:cubicBezTo>
                    <a:pt x="104" y="34"/>
                    <a:pt x="129" y="52"/>
                    <a:pt x="140" y="63"/>
                  </a:cubicBezTo>
                  <a:cubicBezTo>
                    <a:pt x="140" y="78"/>
                    <a:pt x="140" y="125"/>
                    <a:pt x="125" y="140"/>
                  </a:cubicBezTo>
                  <a:cubicBezTo>
                    <a:pt x="101" y="152"/>
                    <a:pt x="82" y="157"/>
                    <a:pt x="67" y="157"/>
                  </a:cubicBezTo>
                  <a:cubicBezTo>
                    <a:pt x="43" y="157"/>
                    <a:pt x="31" y="144"/>
                    <a:pt x="31" y="125"/>
                  </a:cubicBezTo>
                  <a:cubicBezTo>
                    <a:pt x="0" y="94"/>
                    <a:pt x="31" y="63"/>
                    <a:pt x="62" y="47"/>
                  </a:cubicBezTo>
                  <a:cubicBezTo>
                    <a:pt x="67" y="38"/>
                    <a:pt x="75" y="34"/>
                    <a:pt x="84" y="34"/>
                  </a:cubicBezTo>
                  <a:close/>
                  <a:moveTo>
                    <a:pt x="88" y="0"/>
                  </a:moveTo>
                  <a:cubicBezTo>
                    <a:pt x="73" y="0"/>
                    <a:pt x="58" y="5"/>
                    <a:pt x="47" y="16"/>
                  </a:cubicBezTo>
                  <a:cubicBezTo>
                    <a:pt x="0" y="47"/>
                    <a:pt x="0" y="94"/>
                    <a:pt x="31" y="140"/>
                  </a:cubicBezTo>
                  <a:cubicBezTo>
                    <a:pt x="41" y="158"/>
                    <a:pt x="66" y="166"/>
                    <a:pt x="91" y="166"/>
                  </a:cubicBezTo>
                  <a:cubicBezTo>
                    <a:pt x="109" y="166"/>
                    <a:pt x="127" y="162"/>
                    <a:pt x="140" y="156"/>
                  </a:cubicBezTo>
                  <a:cubicBezTo>
                    <a:pt x="187" y="140"/>
                    <a:pt x="187" y="78"/>
                    <a:pt x="156" y="47"/>
                  </a:cubicBezTo>
                  <a:cubicBezTo>
                    <a:pt x="146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3069356" y="3688135"/>
              <a:ext cx="16801" cy="14924"/>
            </a:xfrm>
            <a:custGeom>
              <a:avLst/>
              <a:gdLst/>
              <a:ahLst/>
              <a:cxnLst/>
              <a:rect l="l" t="t" r="r" b="b"/>
              <a:pathLst>
                <a:path w="188" h="167" extrusionOk="0">
                  <a:moveTo>
                    <a:pt x="89" y="1"/>
                  </a:moveTo>
                  <a:cubicBezTo>
                    <a:pt x="73" y="1"/>
                    <a:pt x="59" y="6"/>
                    <a:pt x="48" y="17"/>
                  </a:cubicBezTo>
                  <a:cubicBezTo>
                    <a:pt x="1" y="63"/>
                    <a:pt x="1" y="94"/>
                    <a:pt x="1" y="125"/>
                  </a:cubicBezTo>
                  <a:cubicBezTo>
                    <a:pt x="17" y="149"/>
                    <a:pt x="37" y="161"/>
                    <a:pt x="59" y="164"/>
                  </a:cubicBezTo>
                  <a:lnTo>
                    <a:pt x="59" y="164"/>
                  </a:lnTo>
                  <a:cubicBezTo>
                    <a:pt x="47" y="161"/>
                    <a:pt x="38" y="153"/>
                    <a:pt x="32" y="141"/>
                  </a:cubicBezTo>
                  <a:lnTo>
                    <a:pt x="32" y="125"/>
                  </a:lnTo>
                  <a:cubicBezTo>
                    <a:pt x="1" y="94"/>
                    <a:pt x="32" y="63"/>
                    <a:pt x="63" y="48"/>
                  </a:cubicBezTo>
                  <a:cubicBezTo>
                    <a:pt x="79" y="48"/>
                    <a:pt x="110" y="48"/>
                    <a:pt x="125" y="63"/>
                  </a:cubicBezTo>
                  <a:cubicBezTo>
                    <a:pt x="141" y="79"/>
                    <a:pt x="141" y="141"/>
                    <a:pt x="125" y="156"/>
                  </a:cubicBezTo>
                  <a:cubicBezTo>
                    <a:pt x="187" y="141"/>
                    <a:pt x="187" y="79"/>
                    <a:pt x="156" y="48"/>
                  </a:cubicBezTo>
                  <a:cubicBezTo>
                    <a:pt x="146" y="18"/>
                    <a:pt x="117" y="1"/>
                    <a:pt x="89" y="1"/>
                  </a:cubicBezTo>
                  <a:close/>
                  <a:moveTo>
                    <a:pt x="125" y="156"/>
                  </a:moveTo>
                  <a:cubicBezTo>
                    <a:pt x="108" y="162"/>
                    <a:pt x="91" y="166"/>
                    <a:pt x="75" y="166"/>
                  </a:cubicBezTo>
                  <a:cubicBezTo>
                    <a:pt x="69" y="166"/>
                    <a:pt x="64" y="165"/>
                    <a:pt x="59" y="164"/>
                  </a:cubicBezTo>
                  <a:lnTo>
                    <a:pt x="59" y="164"/>
                  </a:lnTo>
                  <a:cubicBezTo>
                    <a:pt x="64" y="166"/>
                    <a:pt x="69" y="166"/>
                    <a:pt x="75" y="166"/>
                  </a:cubicBezTo>
                  <a:cubicBezTo>
                    <a:pt x="89" y="166"/>
                    <a:pt x="106" y="163"/>
                    <a:pt x="125" y="1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3079097" y="3752210"/>
              <a:ext cx="16711" cy="15639"/>
            </a:xfrm>
            <a:custGeom>
              <a:avLst/>
              <a:gdLst/>
              <a:ahLst/>
              <a:cxnLst/>
              <a:rect l="l" t="t" r="r" b="b"/>
              <a:pathLst>
                <a:path w="187" h="175" extrusionOk="0">
                  <a:moveTo>
                    <a:pt x="47" y="29"/>
                  </a:moveTo>
                  <a:lnTo>
                    <a:pt x="47" y="29"/>
                  </a:lnTo>
                  <a:cubicBezTo>
                    <a:pt x="16" y="44"/>
                    <a:pt x="1" y="75"/>
                    <a:pt x="16" y="106"/>
                  </a:cubicBezTo>
                  <a:cubicBezTo>
                    <a:pt x="20" y="117"/>
                    <a:pt x="25" y="127"/>
                    <a:pt x="32" y="135"/>
                  </a:cubicBezTo>
                  <a:lnTo>
                    <a:pt x="32" y="135"/>
                  </a:lnTo>
                  <a:lnTo>
                    <a:pt x="32" y="122"/>
                  </a:lnTo>
                  <a:cubicBezTo>
                    <a:pt x="16" y="106"/>
                    <a:pt x="16" y="44"/>
                    <a:pt x="47" y="29"/>
                  </a:cubicBezTo>
                  <a:close/>
                  <a:moveTo>
                    <a:pt x="109" y="1"/>
                  </a:moveTo>
                  <a:cubicBezTo>
                    <a:pt x="89" y="1"/>
                    <a:pt x="67" y="9"/>
                    <a:pt x="47" y="29"/>
                  </a:cubicBezTo>
                  <a:cubicBezTo>
                    <a:pt x="94" y="29"/>
                    <a:pt x="109" y="29"/>
                    <a:pt x="125" y="44"/>
                  </a:cubicBezTo>
                  <a:cubicBezTo>
                    <a:pt x="156" y="75"/>
                    <a:pt x="156" y="122"/>
                    <a:pt x="125" y="137"/>
                  </a:cubicBezTo>
                  <a:cubicBezTo>
                    <a:pt x="125" y="137"/>
                    <a:pt x="125" y="137"/>
                    <a:pt x="125" y="137"/>
                  </a:cubicBezTo>
                  <a:lnTo>
                    <a:pt x="125" y="137"/>
                  </a:lnTo>
                  <a:cubicBezTo>
                    <a:pt x="125" y="145"/>
                    <a:pt x="121" y="149"/>
                    <a:pt x="119" y="149"/>
                  </a:cubicBezTo>
                  <a:cubicBezTo>
                    <a:pt x="117" y="149"/>
                    <a:pt x="117" y="145"/>
                    <a:pt x="125" y="137"/>
                  </a:cubicBezTo>
                  <a:lnTo>
                    <a:pt x="125" y="137"/>
                  </a:lnTo>
                  <a:cubicBezTo>
                    <a:pt x="108" y="153"/>
                    <a:pt x="92" y="160"/>
                    <a:pt x="77" y="160"/>
                  </a:cubicBezTo>
                  <a:cubicBezTo>
                    <a:pt x="59" y="160"/>
                    <a:pt x="43" y="150"/>
                    <a:pt x="32" y="135"/>
                  </a:cubicBezTo>
                  <a:lnTo>
                    <a:pt x="32" y="135"/>
                  </a:lnTo>
                  <a:lnTo>
                    <a:pt x="32" y="137"/>
                  </a:lnTo>
                  <a:cubicBezTo>
                    <a:pt x="40" y="163"/>
                    <a:pt x="63" y="174"/>
                    <a:pt x="89" y="174"/>
                  </a:cubicBezTo>
                  <a:cubicBezTo>
                    <a:pt x="111" y="174"/>
                    <a:pt x="135" y="167"/>
                    <a:pt x="156" y="153"/>
                  </a:cubicBezTo>
                  <a:cubicBezTo>
                    <a:pt x="187" y="137"/>
                    <a:pt x="187" y="75"/>
                    <a:pt x="171" y="44"/>
                  </a:cubicBezTo>
                  <a:cubicBezTo>
                    <a:pt x="162" y="17"/>
                    <a:pt x="13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3090178" y="3816016"/>
              <a:ext cx="18141" cy="15550"/>
            </a:xfrm>
            <a:custGeom>
              <a:avLst/>
              <a:gdLst/>
              <a:ahLst/>
              <a:cxnLst/>
              <a:rect l="l" t="t" r="r" b="b"/>
              <a:pathLst>
                <a:path w="203" h="174" extrusionOk="0">
                  <a:moveTo>
                    <a:pt x="86" y="10"/>
                  </a:moveTo>
                  <a:lnTo>
                    <a:pt x="86" y="10"/>
                  </a:lnTo>
                  <a:cubicBezTo>
                    <a:pt x="73" y="13"/>
                    <a:pt x="60" y="24"/>
                    <a:pt x="47" y="44"/>
                  </a:cubicBezTo>
                  <a:cubicBezTo>
                    <a:pt x="32" y="59"/>
                    <a:pt x="1" y="106"/>
                    <a:pt x="32" y="121"/>
                  </a:cubicBezTo>
                  <a:cubicBezTo>
                    <a:pt x="47" y="145"/>
                    <a:pt x="67" y="160"/>
                    <a:pt x="87" y="164"/>
                  </a:cubicBezTo>
                  <a:lnTo>
                    <a:pt x="87" y="164"/>
                  </a:lnTo>
                  <a:cubicBezTo>
                    <a:pt x="69" y="155"/>
                    <a:pt x="54" y="141"/>
                    <a:pt x="47" y="121"/>
                  </a:cubicBezTo>
                  <a:cubicBezTo>
                    <a:pt x="32" y="90"/>
                    <a:pt x="47" y="44"/>
                    <a:pt x="63" y="28"/>
                  </a:cubicBezTo>
                  <a:cubicBezTo>
                    <a:pt x="71" y="20"/>
                    <a:pt x="79" y="14"/>
                    <a:pt x="86" y="10"/>
                  </a:cubicBezTo>
                  <a:close/>
                  <a:moveTo>
                    <a:pt x="120" y="0"/>
                  </a:moveTo>
                  <a:cubicBezTo>
                    <a:pt x="109" y="0"/>
                    <a:pt x="98" y="3"/>
                    <a:pt x="86" y="10"/>
                  </a:cubicBezTo>
                  <a:lnTo>
                    <a:pt x="86" y="10"/>
                  </a:lnTo>
                  <a:cubicBezTo>
                    <a:pt x="89" y="9"/>
                    <a:pt x="91" y="9"/>
                    <a:pt x="94" y="9"/>
                  </a:cubicBezTo>
                  <a:cubicBezTo>
                    <a:pt x="109" y="9"/>
                    <a:pt x="125" y="20"/>
                    <a:pt x="140" y="44"/>
                  </a:cubicBezTo>
                  <a:cubicBezTo>
                    <a:pt x="187" y="90"/>
                    <a:pt x="156" y="121"/>
                    <a:pt x="140" y="137"/>
                  </a:cubicBezTo>
                  <a:cubicBezTo>
                    <a:pt x="127" y="156"/>
                    <a:pt x="112" y="165"/>
                    <a:pt x="95" y="165"/>
                  </a:cubicBezTo>
                  <a:cubicBezTo>
                    <a:pt x="93" y="165"/>
                    <a:pt x="90" y="164"/>
                    <a:pt x="87" y="164"/>
                  </a:cubicBezTo>
                  <a:lnTo>
                    <a:pt x="87" y="164"/>
                  </a:lnTo>
                  <a:cubicBezTo>
                    <a:pt x="100" y="170"/>
                    <a:pt x="115" y="173"/>
                    <a:pt x="128" y="173"/>
                  </a:cubicBezTo>
                  <a:cubicBezTo>
                    <a:pt x="138" y="173"/>
                    <a:pt x="148" y="172"/>
                    <a:pt x="156" y="168"/>
                  </a:cubicBezTo>
                  <a:cubicBezTo>
                    <a:pt x="202" y="137"/>
                    <a:pt x="202" y="90"/>
                    <a:pt x="187" y="44"/>
                  </a:cubicBezTo>
                  <a:cubicBezTo>
                    <a:pt x="169" y="17"/>
                    <a:pt x="145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3102957" y="3878304"/>
              <a:ext cx="17784" cy="15639"/>
            </a:xfrm>
            <a:custGeom>
              <a:avLst/>
              <a:gdLst/>
              <a:ahLst/>
              <a:cxnLst/>
              <a:rect l="l" t="t" r="r" b="b"/>
              <a:pathLst>
                <a:path w="199" h="175" extrusionOk="0">
                  <a:moveTo>
                    <a:pt x="77" y="11"/>
                  </a:moveTo>
                  <a:lnTo>
                    <a:pt x="77" y="11"/>
                  </a:lnTo>
                  <a:cubicBezTo>
                    <a:pt x="69" y="14"/>
                    <a:pt x="61" y="20"/>
                    <a:pt x="53" y="32"/>
                  </a:cubicBezTo>
                  <a:lnTo>
                    <a:pt x="53" y="32"/>
                  </a:lnTo>
                  <a:cubicBezTo>
                    <a:pt x="55" y="31"/>
                    <a:pt x="57" y="30"/>
                    <a:pt x="59" y="29"/>
                  </a:cubicBezTo>
                  <a:cubicBezTo>
                    <a:pt x="64" y="21"/>
                    <a:pt x="70" y="15"/>
                    <a:pt x="77" y="11"/>
                  </a:cubicBezTo>
                  <a:close/>
                  <a:moveTo>
                    <a:pt x="53" y="32"/>
                  </a:moveTo>
                  <a:cubicBezTo>
                    <a:pt x="41" y="37"/>
                    <a:pt x="33" y="46"/>
                    <a:pt x="28" y="56"/>
                  </a:cubicBezTo>
                  <a:lnTo>
                    <a:pt x="28" y="56"/>
                  </a:lnTo>
                  <a:cubicBezTo>
                    <a:pt x="32" y="52"/>
                    <a:pt x="38" y="48"/>
                    <a:pt x="44" y="45"/>
                  </a:cubicBezTo>
                  <a:cubicBezTo>
                    <a:pt x="47" y="40"/>
                    <a:pt x="50" y="35"/>
                    <a:pt x="53" y="32"/>
                  </a:cubicBezTo>
                  <a:close/>
                  <a:moveTo>
                    <a:pt x="109" y="1"/>
                  </a:moveTo>
                  <a:cubicBezTo>
                    <a:pt x="98" y="1"/>
                    <a:pt x="87" y="4"/>
                    <a:pt x="77" y="11"/>
                  </a:cubicBezTo>
                  <a:lnTo>
                    <a:pt x="77" y="11"/>
                  </a:lnTo>
                  <a:cubicBezTo>
                    <a:pt x="79" y="10"/>
                    <a:pt x="82" y="10"/>
                    <a:pt x="84" y="10"/>
                  </a:cubicBezTo>
                  <a:cubicBezTo>
                    <a:pt x="98" y="10"/>
                    <a:pt x="114" y="21"/>
                    <a:pt x="137" y="45"/>
                  </a:cubicBezTo>
                  <a:cubicBezTo>
                    <a:pt x="168" y="91"/>
                    <a:pt x="152" y="122"/>
                    <a:pt x="137" y="138"/>
                  </a:cubicBezTo>
                  <a:cubicBezTo>
                    <a:pt x="120" y="155"/>
                    <a:pt x="105" y="163"/>
                    <a:pt x="91" y="165"/>
                  </a:cubicBezTo>
                  <a:lnTo>
                    <a:pt x="91" y="165"/>
                  </a:lnTo>
                  <a:cubicBezTo>
                    <a:pt x="74" y="157"/>
                    <a:pt x="57" y="142"/>
                    <a:pt x="44" y="122"/>
                  </a:cubicBezTo>
                  <a:cubicBezTo>
                    <a:pt x="23" y="112"/>
                    <a:pt x="16" y="81"/>
                    <a:pt x="28" y="56"/>
                  </a:cubicBezTo>
                  <a:lnTo>
                    <a:pt x="28" y="56"/>
                  </a:lnTo>
                  <a:cubicBezTo>
                    <a:pt x="8" y="77"/>
                    <a:pt x="0" y="110"/>
                    <a:pt x="13" y="122"/>
                  </a:cubicBezTo>
                  <a:cubicBezTo>
                    <a:pt x="40" y="149"/>
                    <a:pt x="62" y="166"/>
                    <a:pt x="84" y="166"/>
                  </a:cubicBezTo>
                  <a:cubicBezTo>
                    <a:pt x="86" y="166"/>
                    <a:pt x="88" y="166"/>
                    <a:pt x="91" y="165"/>
                  </a:cubicBezTo>
                  <a:lnTo>
                    <a:pt x="91" y="165"/>
                  </a:lnTo>
                  <a:cubicBezTo>
                    <a:pt x="103" y="171"/>
                    <a:pt x="115" y="174"/>
                    <a:pt x="127" y="174"/>
                  </a:cubicBezTo>
                  <a:cubicBezTo>
                    <a:pt x="136" y="174"/>
                    <a:pt x="145" y="172"/>
                    <a:pt x="152" y="169"/>
                  </a:cubicBezTo>
                  <a:cubicBezTo>
                    <a:pt x="199" y="138"/>
                    <a:pt x="199" y="91"/>
                    <a:pt x="168" y="45"/>
                  </a:cubicBezTo>
                  <a:cubicBezTo>
                    <a:pt x="159" y="17"/>
                    <a:pt x="134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3116273" y="3936212"/>
              <a:ext cx="15550" cy="14924"/>
            </a:xfrm>
            <a:custGeom>
              <a:avLst/>
              <a:gdLst/>
              <a:ahLst/>
              <a:cxnLst/>
              <a:rect l="l" t="t" r="r" b="b"/>
              <a:pathLst>
                <a:path w="174" h="167" extrusionOk="0">
                  <a:moveTo>
                    <a:pt x="50" y="17"/>
                  </a:moveTo>
                  <a:lnTo>
                    <a:pt x="50" y="17"/>
                  </a:lnTo>
                  <a:cubicBezTo>
                    <a:pt x="33" y="23"/>
                    <a:pt x="22" y="32"/>
                    <a:pt x="15" y="44"/>
                  </a:cubicBezTo>
                  <a:lnTo>
                    <a:pt x="15" y="44"/>
                  </a:lnTo>
                  <a:cubicBezTo>
                    <a:pt x="23" y="32"/>
                    <a:pt x="35" y="22"/>
                    <a:pt x="50" y="17"/>
                  </a:cubicBezTo>
                  <a:close/>
                  <a:moveTo>
                    <a:pt x="15" y="44"/>
                  </a:moveTo>
                  <a:cubicBezTo>
                    <a:pt x="5" y="60"/>
                    <a:pt x="1" y="80"/>
                    <a:pt x="3" y="100"/>
                  </a:cubicBezTo>
                  <a:lnTo>
                    <a:pt x="3" y="100"/>
                  </a:lnTo>
                  <a:cubicBezTo>
                    <a:pt x="4" y="82"/>
                    <a:pt x="5" y="61"/>
                    <a:pt x="15" y="44"/>
                  </a:cubicBezTo>
                  <a:close/>
                  <a:moveTo>
                    <a:pt x="3" y="100"/>
                  </a:moveTo>
                  <a:lnTo>
                    <a:pt x="3" y="100"/>
                  </a:lnTo>
                  <a:cubicBezTo>
                    <a:pt x="3" y="103"/>
                    <a:pt x="3" y="107"/>
                    <a:pt x="3" y="110"/>
                  </a:cubicBezTo>
                  <a:cubicBezTo>
                    <a:pt x="4" y="111"/>
                    <a:pt x="5" y="112"/>
                    <a:pt x="6" y="113"/>
                  </a:cubicBezTo>
                  <a:lnTo>
                    <a:pt x="6" y="113"/>
                  </a:lnTo>
                  <a:cubicBezTo>
                    <a:pt x="5" y="108"/>
                    <a:pt x="4" y="104"/>
                    <a:pt x="3" y="100"/>
                  </a:cubicBezTo>
                  <a:close/>
                  <a:moveTo>
                    <a:pt x="95" y="0"/>
                  </a:moveTo>
                  <a:cubicBezTo>
                    <a:pt x="78" y="0"/>
                    <a:pt x="62" y="5"/>
                    <a:pt x="50" y="17"/>
                  </a:cubicBezTo>
                  <a:cubicBezTo>
                    <a:pt x="81" y="17"/>
                    <a:pt x="96" y="17"/>
                    <a:pt x="127" y="32"/>
                  </a:cubicBezTo>
                  <a:cubicBezTo>
                    <a:pt x="143" y="79"/>
                    <a:pt x="143" y="110"/>
                    <a:pt x="127" y="125"/>
                  </a:cubicBezTo>
                  <a:cubicBezTo>
                    <a:pt x="108" y="145"/>
                    <a:pt x="91" y="154"/>
                    <a:pt x="75" y="154"/>
                  </a:cubicBezTo>
                  <a:cubicBezTo>
                    <a:pt x="53" y="154"/>
                    <a:pt x="32" y="138"/>
                    <a:pt x="6" y="113"/>
                  </a:cubicBezTo>
                  <a:lnTo>
                    <a:pt x="6" y="113"/>
                  </a:lnTo>
                  <a:cubicBezTo>
                    <a:pt x="9" y="122"/>
                    <a:pt x="13" y="132"/>
                    <a:pt x="19" y="141"/>
                  </a:cubicBezTo>
                  <a:cubicBezTo>
                    <a:pt x="37" y="159"/>
                    <a:pt x="60" y="167"/>
                    <a:pt x="86" y="167"/>
                  </a:cubicBezTo>
                  <a:cubicBezTo>
                    <a:pt x="104" y="167"/>
                    <a:pt x="124" y="163"/>
                    <a:pt x="143" y="157"/>
                  </a:cubicBezTo>
                  <a:cubicBezTo>
                    <a:pt x="174" y="141"/>
                    <a:pt x="174" y="79"/>
                    <a:pt x="158" y="32"/>
                  </a:cubicBezTo>
                  <a:cubicBezTo>
                    <a:pt x="149" y="13"/>
                    <a:pt x="121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3132448" y="3994746"/>
              <a:ext cx="16086" cy="15639"/>
            </a:xfrm>
            <a:custGeom>
              <a:avLst/>
              <a:gdLst/>
              <a:ahLst/>
              <a:cxnLst/>
              <a:rect l="l" t="t" r="r" b="b"/>
              <a:pathLst>
                <a:path w="180" h="175" extrusionOk="0">
                  <a:moveTo>
                    <a:pt x="3" y="86"/>
                  </a:moveTo>
                  <a:cubicBezTo>
                    <a:pt x="1" y="103"/>
                    <a:pt x="9" y="122"/>
                    <a:pt x="24" y="137"/>
                  </a:cubicBezTo>
                  <a:lnTo>
                    <a:pt x="24" y="122"/>
                  </a:lnTo>
                  <a:cubicBezTo>
                    <a:pt x="11" y="116"/>
                    <a:pt x="4" y="101"/>
                    <a:pt x="3" y="86"/>
                  </a:cubicBezTo>
                  <a:close/>
                  <a:moveTo>
                    <a:pt x="89" y="1"/>
                  </a:moveTo>
                  <a:cubicBezTo>
                    <a:pt x="71" y="1"/>
                    <a:pt x="52" y="9"/>
                    <a:pt x="39" y="29"/>
                  </a:cubicBezTo>
                  <a:cubicBezTo>
                    <a:pt x="12" y="38"/>
                    <a:pt x="1" y="64"/>
                    <a:pt x="3" y="86"/>
                  </a:cubicBezTo>
                  <a:lnTo>
                    <a:pt x="3" y="86"/>
                  </a:lnTo>
                  <a:cubicBezTo>
                    <a:pt x="4" y="68"/>
                    <a:pt x="16" y="52"/>
                    <a:pt x="39" y="44"/>
                  </a:cubicBezTo>
                  <a:cubicBezTo>
                    <a:pt x="52" y="38"/>
                    <a:pt x="68" y="34"/>
                    <a:pt x="83" y="34"/>
                  </a:cubicBezTo>
                  <a:cubicBezTo>
                    <a:pt x="104" y="34"/>
                    <a:pt x="123" y="42"/>
                    <a:pt x="133" y="60"/>
                  </a:cubicBezTo>
                  <a:cubicBezTo>
                    <a:pt x="133" y="75"/>
                    <a:pt x="133" y="122"/>
                    <a:pt x="117" y="137"/>
                  </a:cubicBezTo>
                  <a:cubicBezTo>
                    <a:pt x="99" y="156"/>
                    <a:pt x="83" y="162"/>
                    <a:pt x="69" y="162"/>
                  </a:cubicBezTo>
                  <a:cubicBezTo>
                    <a:pt x="49" y="162"/>
                    <a:pt x="33" y="147"/>
                    <a:pt x="24" y="137"/>
                  </a:cubicBezTo>
                  <a:lnTo>
                    <a:pt x="24" y="137"/>
                  </a:lnTo>
                  <a:cubicBezTo>
                    <a:pt x="32" y="163"/>
                    <a:pt x="55" y="175"/>
                    <a:pt x="79" y="175"/>
                  </a:cubicBezTo>
                  <a:cubicBezTo>
                    <a:pt x="98" y="175"/>
                    <a:pt x="119" y="167"/>
                    <a:pt x="133" y="153"/>
                  </a:cubicBezTo>
                  <a:cubicBezTo>
                    <a:pt x="179" y="137"/>
                    <a:pt x="179" y="75"/>
                    <a:pt x="148" y="44"/>
                  </a:cubicBezTo>
                  <a:cubicBezTo>
                    <a:pt x="139" y="17"/>
                    <a:pt x="114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3025031" y="3391622"/>
              <a:ext cx="98480" cy="633508"/>
            </a:xfrm>
            <a:custGeom>
              <a:avLst/>
              <a:gdLst/>
              <a:ahLst/>
              <a:cxnLst/>
              <a:rect l="l" t="t" r="r" b="b"/>
              <a:pathLst>
                <a:path w="1102" h="7089" extrusionOk="0">
                  <a:moveTo>
                    <a:pt x="16" y="0"/>
                  </a:moveTo>
                  <a:cubicBezTo>
                    <a:pt x="1" y="605"/>
                    <a:pt x="16" y="1210"/>
                    <a:pt x="78" y="1784"/>
                  </a:cubicBezTo>
                  <a:cubicBezTo>
                    <a:pt x="125" y="2389"/>
                    <a:pt x="218" y="2978"/>
                    <a:pt x="311" y="3567"/>
                  </a:cubicBezTo>
                  <a:cubicBezTo>
                    <a:pt x="357" y="3862"/>
                    <a:pt x="404" y="4157"/>
                    <a:pt x="466" y="4467"/>
                  </a:cubicBezTo>
                  <a:cubicBezTo>
                    <a:pt x="512" y="4762"/>
                    <a:pt x="575" y="5041"/>
                    <a:pt x="652" y="5335"/>
                  </a:cubicBezTo>
                  <a:cubicBezTo>
                    <a:pt x="714" y="5630"/>
                    <a:pt x="792" y="5925"/>
                    <a:pt x="869" y="6204"/>
                  </a:cubicBezTo>
                  <a:lnTo>
                    <a:pt x="1102" y="7088"/>
                  </a:lnTo>
                  <a:lnTo>
                    <a:pt x="885" y="6204"/>
                  </a:lnTo>
                  <a:cubicBezTo>
                    <a:pt x="838" y="5925"/>
                    <a:pt x="745" y="5630"/>
                    <a:pt x="699" y="5335"/>
                  </a:cubicBezTo>
                  <a:cubicBezTo>
                    <a:pt x="637" y="5041"/>
                    <a:pt x="559" y="4762"/>
                    <a:pt x="528" y="4467"/>
                  </a:cubicBezTo>
                  <a:cubicBezTo>
                    <a:pt x="466" y="4172"/>
                    <a:pt x="404" y="3878"/>
                    <a:pt x="373" y="3567"/>
                  </a:cubicBezTo>
                  <a:cubicBezTo>
                    <a:pt x="264" y="2993"/>
                    <a:pt x="187" y="2389"/>
                    <a:pt x="140" y="1784"/>
                  </a:cubicBezTo>
                  <a:cubicBezTo>
                    <a:pt x="109" y="1505"/>
                    <a:pt x="78" y="1194"/>
                    <a:pt x="63" y="900"/>
                  </a:cubicBezTo>
                  <a:cubicBezTo>
                    <a:pt x="16" y="605"/>
                    <a:pt x="16" y="295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2992502" y="3162669"/>
              <a:ext cx="287666" cy="395440"/>
            </a:xfrm>
            <a:custGeom>
              <a:avLst/>
              <a:gdLst/>
              <a:ahLst/>
              <a:cxnLst/>
              <a:rect l="l" t="t" r="r" b="b"/>
              <a:pathLst>
                <a:path w="3219" h="4425" extrusionOk="0">
                  <a:moveTo>
                    <a:pt x="1784" y="1"/>
                  </a:moveTo>
                  <a:cubicBezTo>
                    <a:pt x="1650" y="1"/>
                    <a:pt x="1371" y="65"/>
                    <a:pt x="1357" y="205"/>
                  </a:cubicBezTo>
                  <a:cubicBezTo>
                    <a:pt x="1326" y="375"/>
                    <a:pt x="1683" y="1802"/>
                    <a:pt x="1559" y="1926"/>
                  </a:cubicBezTo>
                  <a:cubicBezTo>
                    <a:pt x="1233" y="2189"/>
                    <a:pt x="827" y="2321"/>
                    <a:pt x="421" y="2321"/>
                  </a:cubicBezTo>
                  <a:cubicBezTo>
                    <a:pt x="324" y="2321"/>
                    <a:pt x="227" y="2313"/>
                    <a:pt x="132" y="2298"/>
                  </a:cubicBezTo>
                  <a:cubicBezTo>
                    <a:pt x="128" y="2298"/>
                    <a:pt x="124" y="2297"/>
                    <a:pt x="121" y="2297"/>
                  </a:cubicBezTo>
                  <a:cubicBezTo>
                    <a:pt x="0" y="2297"/>
                    <a:pt x="136" y="2796"/>
                    <a:pt x="272" y="2841"/>
                  </a:cubicBezTo>
                  <a:cubicBezTo>
                    <a:pt x="340" y="2859"/>
                    <a:pt x="528" y="2942"/>
                    <a:pt x="825" y="2942"/>
                  </a:cubicBezTo>
                  <a:cubicBezTo>
                    <a:pt x="1063" y="2942"/>
                    <a:pt x="1372" y="2888"/>
                    <a:pt x="1745" y="2702"/>
                  </a:cubicBezTo>
                  <a:cubicBezTo>
                    <a:pt x="1746" y="2701"/>
                    <a:pt x="1748" y="2701"/>
                    <a:pt x="1749" y="2701"/>
                  </a:cubicBezTo>
                  <a:cubicBezTo>
                    <a:pt x="1856" y="2701"/>
                    <a:pt x="2523" y="4393"/>
                    <a:pt x="2676" y="4423"/>
                  </a:cubicBezTo>
                  <a:cubicBezTo>
                    <a:pt x="2685" y="4424"/>
                    <a:pt x="2695" y="4425"/>
                    <a:pt x="2706" y="4425"/>
                  </a:cubicBezTo>
                  <a:cubicBezTo>
                    <a:pt x="2844" y="4425"/>
                    <a:pt x="3113" y="4338"/>
                    <a:pt x="3156" y="4237"/>
                  </a:cubicBezTo>
                  <a:cubicBezTo>
                    <a:pt x="3218" y="4113"/>
                    <a:pt x="2955" y="2283"/>
                    <a:pt x="2676" y="1663"/>
                  </a:cubicBezTo>
                  <a:cubicBezTo>
                    <a:pt x="2521" y="1321"/>
                    <a:pt x="1916" y="34"/>
                    <a:pt x="1823" y="3"/>
                  </a:cubicBezTo>
                  <a:cubicBezTo>
                    <a:pt x="1812" y="2"/>
                    <a:pt x="1799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3055504" y="3240684"/>
              <a:ext cx="259337" cy="228328"/>
            </a:xfrm>
            <a:custGeom>
              <a:avLst/>
              <a:gdLst/>
              <a:ahLst/>
              <a:cxnLst/>
              <a:rect l="l" t="t" r="r" b="b"/>
              <a:pathLst>
                <a:path w="2902" h="2555" extrusionOk="0">
                  <a:moveTo>
                    <a:pt x="1461" y="0"/>
                  </a:moveTo>
                  <a:cubicBezTo>
                    <a:pt x="1305" y="0"/>
                    <a:pt x="1147" y="30"/>
                    <a:pt x="994" y="92"/>
                  </a:cubicBezTo>
                  <a:cubicBezTo>
                    <a:pt x="342" y="324"/>
                    <a:pt x="1" y="1069"/>
                    <a:pt x="265" y="1736"/>
                  </a:cubicBezTo>
                  <a:cubicBezTo>
                    <a:pt x="455" y="2237"/>
                    <a:pt x="931" y="2554"/>
                    <a:pt x="1443" y="2554"/>
                  </a:cubicBezTo>
                  <a:cubicBezTo>
                    <a:pt x="1597" y="2554"/>
                    <a:pt x="1755" y="2526"/>
                    <a:pt x="1909" y="2465"/>
                  </a:cubicBezTo>
                  <a:cubicBezTo>
                    <a:pt x="2560" y="2216"/>
                    <a:pt x="2901" y="1472"/>
                    <a:pt x="2638" y="821"/>
                  </a:cubicBezTo>
                  <a:cubicBezTo>
                    <a:pt x="2448" y="311"/>
                    <a:pt x="1968" y="0"/>
                    <a:pt x="1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3089374" y="3963379"/>
              <a:ext cx="311169" cy="105629"/>
            </a:xfrm>
            <a:custGeom>
              <a:avLst/>
              <a:gdLst/>
              <a:ahLst/>
              <a:cxnLst/>
              <a:rect l="l" t="t" r="r" b="b"/>
              <a:pathLst>
                <a:path w="3482" h="1182" extrusionOk="0">
                  <a:moveTo>
                    <a:pt x="3284" y="1"/>
                  </a:moveTo>
                  <a:cubicBezTo>
                    <a:pt x="3252" y="1"/>
                    <a:pt x="3215" y="13"/>
                    <a:pt x="3174" y="39"/>
                  </a:cubicBezTo>
                  <a:cubicBezTo>
                    <a:pt x="2578" y="451"/>
                    <a:pt x="1664" y="555"/>
                    <a:pt x="996" y="555"/>
                  </a:cubicBezTo>
                  <a:cubicBezTo>
                    <a:pt x="532" y="555"/>
                    <a:pt x="187" y="505"/>
                    <a:pt x="149" y="473"/>
                  </a:cubicBezTo>
                  <a:cubicBezTo>
                    <a:pt x="140" y="466"/>
                    <a:pt x="132" y="462"/>
                    <a:pt x="123" y="462"/>
                  </a:cubicBezTo>
                  <a:cubicBezTo>
                    <a:pt x="44" y="462"/>
                    <a:pt x="1" y="777"/>
                    <a:pt x="211" y="1016"/>
                  </a:cubicBezTo>
                  <a:cubicBezTo>
                    <a:pt x="307" y="1118"/>
                    <a:pt x="653" y="1181"/>
                    <a:pt x="1086" y="1181"/>
                  </a:cubicBezTo>
                  <a:cubicBezTo>
                    <a:pt x="1699" y="1181"/>
                    <a:pt x="2487" y="1055"/>
                    <a:pt x="2987" y="737"/>
                  </a:cubicBezTo>
                  <a:cubicBezTo>
                    <a:pt x="3481" y="443"/>
                    <a:pt x="3481" y="1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2836560" y="2608427"/>
              <a:ext cx="264788" cy="193386"/>
            </a:xfrm>
            <a:custGeom>
              <a:avLst/>
              <a:gdLst/>
              <a:ahLst/>
              <a:cxnLst/>
              <a:rect l="l" t="t" r="r" b="b"/>
              <a:pathLst>
                <a:path w="2963" h="2164" extrusionOk="0">
                  <a:moveTo>
                    <a:pt x="1529" y="0"/>
                  </a:moveTo>
                  <a:cubicBezTo>
                    <a:pt x="1364" y="0"/>
                    <a:pt x="1189" y="28"/>
                    <a:pt x="1009" y="94"/>
                  </a:cubicBezTo>
                  <a:cubicBezTo>
                    <a:pt x="171" y="435"/>
                    <a:pt x="0" y="1397"/>
                    <a:pt x="186" y="1769"/>
                  </a:cubicBezTo>
                  <a:cubicBezTo>
                    <a:pt x="329" y="2016"/>
                    <a:pt x="575" y="2164"/>
                    <a:pt x="943" y="2164"/>
                  </a:cubicBezTo>
                  <a:cubicBezTo>
                    <a:pt x="1178" y="2164"/>
                    <a:pt x="1462" y="2104"/>
                    <a:pt x="1799" y="1971"/>
                  </a:cubicBezTo>
                  <a:cubicBezTo>
                    <a:pt x="2296" y="1754"/>
                    <a:pt x="2963" y="1164"/>
                    <a:pt x="2746" y="622"/>
                  </a:cubicBezTo>
                  <a:cubicBezTo>
                    <a:pt x="2671" y="424"/>
                    <a:pt x="2174" y="0"/>
                    <a:pt x="15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2272399" y="1991719"/>
              <a:ext cx="464162" cy="411168"/>
            </a:xfrm>
            <a:custGeom>
              <a:avLst/>
              <a:gdLst/>
              <a:ahLst/>
              <a:cxnLst/>
              <a:rect l="l" t="t" r="r" b="b"/>
              <a:pathLst>
                <a:path w="5194" h="4601" extrusionOk="0">
                  <a:moveTo>
                    <a:pt x="4844" y="0"/>
                  </a:moveTo>
                  <a:cubicBezTo>
                    <a:pt x="4843" y="0"/>
                    <a:pt x="4841" y="0"/>
                    <a:pt x="4840" y="0"/>
                  </a:cubicBezTo>
                  <a:cubicBezTo>
                    <a:pt x="4468" y="31"/>
                    <a:pt x="885" y="978"/>
                    <a:pt x="296" y="1831"/>
                  </a:cubicBezTo>
                  <a:cubicBezTo>
                    <a:pt x="1" y="2249"/>
                    <a:pt x="187" y="4312"/>
                    <a:pt x="699" y="4576"/>
                  </a:cubicBezTo>
                  <a:cubicBezTo>
                    <a:pt x="731" y="4593"/>
                    <a:pt x="773" y="4601"/>
                    <a:pt x="824" y="4601"/>
                  </a:cubicBezTo>
                  <a:cubicBezTo>
                    <a:pt x="1608" y="4601"/>
                    <a:pt x="4462" y="2694"/>
                    <a:pt x="4607" y="2373"/>
                  </a:cubicBezTo>
                  <a:cubicBezTo>
                    <a:pt x="4762" y="2049"/>
                    <a:pt x="5193" y="0"/>
                    <a:pt x="4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2635578" y="2146052"/>
              <a:ext cx="18141" cy="17605"/>
            </a:xfrm>
            <a:custGeom>
              <a:avLst/>
              <a:gdLst/>
              <a:ahLst/>
              <a:cxnLst/>
              <a:rect l="l" t="t" r="r" b="b"/>
              <a:pathLst>
                <a:path w="203" h="197" extrusionOk="0">
                  <a:moveTo>
                    <a:pt x="97" y="0"/>
                  </a:moveTo>
                  <a:cubicBezTo>
                    <a:pt x="85" y="0"/>
                    <a:pt x="73" y="3"/>
                    <a:pt x="63" y="11"/>
                  </a:cubicBezTo>
                  <a:cubicBezTo>
                    <a:pt x="32" y="26"/>
                    <a:pt x="0" y="57"/>
                    <a:pt x="16" y="119"/>
                  </a:cubicBezTo>
                  <a:cubicBezTo>
                    <a:pt x="16" y="181"/>
                    <a:pt x="63" y="197"/>
                    <a:pt x="109" y="197"/>
                  </a:cubicBezTo>
                  <a:cubicBezTo>
                    <a:pt x="78" y="197"/>
                    <a:pt x="32" y="166"/>
                    <a:pt x="32" y="104"/>
                  </a:cubicBezTo>
                  <a:cubicBezTo>
                    <a:pt x="32" y="88"/>
                    <a:pt x="47" y="42"/>
                    <a:pt x="94" y="42"/>
                  </a:cubicBezTo>
                  <a:cubicBezTo>
                    <a:pt x="125" y="42"/>
                    <a:pt x="171" y="57"/>
                    <a:pt x="171" y="104"/>
                  </a:cubicBezTo>
                  <a:lnTo>
                    <a:pt x="171" y="119"/>
                  </a:lnTo>
                  <a:cubicBezTo>
                    <a:pt x="171" y="166"/>
                    <a:pt x="156" y="197"/>
                    <a:pt x="109" y="197"/>
                  </a:cubicBezTo>
                  <a:cubicBezTo>
                    <a:pt x="171" y="197"/>
                    <a:pt x="202" y="166"/>
                    <a:pt x="187" y="88"/>
                  </a:cubicBezTo>
                  <a:lnTo>
                    <a:pt x="187" y="57"/>
                  </a:lnTo>
                  <a:cubicBezTo>
                    <a:pt x="175" y="33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2569091" y="2188501"/>
              <a:ext cx="18052" cy="15371"/>
            </a:xfrm>
            <a:custGeom>
              <a:avLst/>
              <a:gdLst/>
              <a:ahLst/>
              <a:cxnLst/>
              <a:rect l="l" t="t" r="r" b="b"/>
              <a:pathLst>
                <a:path w="202" h="172" extrusionOk="0">
                  <a:moveTo>
                    <a:pt x="79" y="170"/>
                  </a:moveTo>
                  <a:lnTo>
                    <a:pt x="79" y="170"/>
                  </a:lnTo>
                  <a:cubicBezTo>
                    <a:pt x="84" y="171"/>
                    <a:pt x="88" y="171"/>
                    <a:pt x="93" y="171"/>
                  </a:cubicBezTo>
                  <a:cubicBezTo>
                    <a:pt x="88" y="171"/>
                    <a:pt x="84" y="171"/>
                    <a:pt x="79" y="170"/>
                  </a:cubicBezTo>
                  <a:close/>
                  <a:moveTo>
                    <a:pt x="78" y="1"/>
                  </a:moveTo>
                  <a:cubicBezTo>
                    <a:pt x="47" y="1"/>
                    <a:pt x="0" y="32"/>
                    <a:pt x="0" y="94"/>
                  </a:cubicBezTo>
                  <a:cubicBezTo>
                    <a:pt x="0" y="122"/>
                    <a:pt x="38" y="162"/>
                    <a:pt x="79" y="170"/>
                  </a:cubicBezTo>
                  <a:lnTo>
                    <a:pt x="79" y="170"/>
                  </a:lnTo>
                  <a:cubicBezTo>
                    <a:pt x="57" y="165"/>
                    <a:pt x="42" y="146"/>
                    <a:pt x="16" y="94"/>
                  </a:cubicBezTo>
                  <a:cubicBezTo>
                    <a:pt x="16" y="47"/>
                    <a:pt x="31" y="16"/>
                    <a:pt x="78" y="16"/>
                  </a:cubicBezTo>
                  <a:cubicBezTo>
                    <a:pt x="109" y="16"/>
                    <a:pt x="155" y="32"/>
                    <a:pt x="155" y="78"/>
                  </a:cubicBezTo>
                  <a:lnTo>
                    <a:pt x="155" y="94"/>
                  </a:lnTo>
                  <a:cubicBezTo>
                    <a:pt x="155" y="125"/>
                    <a:pt x="140" y="171"/>
                    <a:pt x="93" y="171"/>
                  </a:cubicBezTo>
                  <a:cubicBezTo>
                    <a:pt x="155" y="171"/>
                    <a:pt x="202" y="125"/>
                    <a:pt x="171" y="94"/>
                  </a:cubicBezTo>
                  <a:lnTo>
                    <a:pt x="171" y="78"/>
                  </a:lnTo>
                  <a:cubicBezTo>
                    <a:pt x="171" y="32"/>
                    <a:pt x="140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2506714" y="2230145"/>
              <a:ext cx="15281" cy="15281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78" y="0"/>
                  </a:moveTo>
                  <a:cubicBezTo>
                    <a:pt x="47" y="0"/>
                    <a:pt x="0" y="31"/>
                    <a:pt x="0" y="93"/>
                  </a:cubicBezTo>
                  <a:cubicBezTo>
                    <a:pt x="0" y="124"/>
                    <a:pt x="47" y="171"/>
                    <a:pt x="93" y="171"/>
                  </a:cubicBezTo>
                  <a:cubicBezTo>
                    <a:pt x="47" y="171"/>
                    <a:pt x="16" y="124"/>
                    <a:pt x="16" y="93"/>
                  </a:cubicBezTo>
                  <a:cubicBezTo>
                    <a:pt x="16" y="78"/>
                    <a:pt x="31" y="31"/>
                    <a:pt x="78" y="31"/>
                  </a:cubicBezTo>
                  <a:cubicBezTo>
                    <a:pt x="109" y="31"/>
                    <a:pt x="155" y="47"/>
                    <a:pt x="155" y="93"/>
                  </a:cubicBezTo>
                  <a:cubicBezTo>
                    <a:pt x="155" y="105"/>
                    <a:pt x="153" y="120"/>
                    <a:pt x="147" y="133"/>
                  </a:cubicBezTo>
                  <a:lnTo>
                    <a:pt x="147" y="133"/>
                  </a:lnTo>
                  <a:cubicBezTo>
                    <a:pt x="162" y="114"/>
                    <a:pt x="171" y="94"/>
                    <a:pt x="171" y="78"/>
                  </a:cubicBezTo>
                  <a:cubicBezTo>
                    <a:pt x="171" y="31"/>
                    <a:pt x="140" y="0"/>
                    <a:pt x="78" y="0"/>
                  </a:cubicBezTo>
                  <a:close/>
                  <a:moveTo>
                    <a:pt x="147" y="133"/>
                  </a:moveTo>
                  <a:cubicBezTo>
                    <a:pt x="134" y="149"/>
                    <a:pt x="115" y="163"/>
                    <a:pt x="93" y="171"/>
                  </a:cubicBezTo>
                  <a:cubicBezTo>
                    <a:pt x="122" y="171"/>
                    <a:pt x="139" y="153"/>
                    <a:pt x="147" y="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2445678" y="2264729"/>
              <a:ext cx="17873" cy="15371"/>
            </a:xfrm>
            <a:custGeom>
              <a:avLst/>
              <a:gdLst/>
              <a:ahLst/>
              <a:cxnLst/>
              <a:rect l="l" t="t" r="r" b="b"/>
              <a:pathLst>
                <a:path w="200" h="172" extrusionOk="0">
                  <a:moveTo>
                    <a:pt x="78" y="1"/>
                  </a:moveTo>
                  <a:cubicBezTo>
                    <a:pt x="47" y="1"/>
                    <a:pt x="1" y="32"/>
                    <a:pt x="1" y="94"/>
                  </a:cubicBezTo>
                  <a:cubicBezTo>
                    <a:pt x="1" y="125"/>
                    <a:pt x="47" y="171"/>
                    <a:pt x="109" y="171"/>
                  </a:cubicBezTo>
                  <a:cubicBezTo>
                    <a:pt x="63" y="171"/>
                    <a:pt x="32" y="125"/>
                    <a:pt x="32" y="109"/>
                  </a:cubicBezTo>
                  <a:cubicBezTo>
                    <a:pt x="32" y="78"/>
                    <a:pt x="47" y="32"/>
                    <a:pt x="78" y="32"/>
                  </a:cubicBezTo>
                  <a:cubicBezTo>
                    <a:pt x="125" y="32"/>
                    <a:pt x="156" y="47"/>
                    <a:pt x="156" y="94"/>
                  </a:cubicBezTo>
                  <a:cubicBezTo>
                    <a:pt x="156" y="116"/>
                    <a:pt x="148" y="146"/>
                    <a:pt x="132" y="161"/>
                  </a:cubicBezTo>
                  <a:lnTo>
                    <a:pt x="132" y="161"/>
                  </a:lnTo>
                  <a:cubicBezTo>
                    <a:pt x="170" y="141"/>
                    <a:pt x="200" y="104"/>
                    <a:pt x="187" y="78"/>
                  </a:cubicBezTo>
                  <a:cubicBezTo>
                    <a:pt x="187" y="32"/>
                    <a:pt x="140" y="1"/>
                    <a:pt x="78" y="1"/>
                  </a:cubicBezTo>
                  <a:close/>
                  <a:moveTo>
                    <a:pt x="132" y="161"/>
                  </a:moveTo>
                  <a:cubicBezTo>
                    <a:pt x="125" y="165"/>
                    <a:pt x="117" y="169"/>
                    <a:pt x="109" y="171"/>
                  </a:cubicBezTo>
                  <a:cubicBezTo>
                    <a:pt x="118" y="171"/>
                    <a:pt x="126" y="168"/>
                    <a:pt x="132" y="1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2381960" y="2293505"/>
              <a:ext cx="19482" cy="17069"/>
            </a:xfrm>
            <a:custGeom>
              <a:avLst/>
              <a:gdLst/>
              <a:ahLst/>
              <a:cxnLst/>
              <a:rect l="l" t="t" r="r" b="b"/>
              <a:pathLst>
                <a:path w="218" h="191" extrusionOk="0">
                  <a:moveTo>
                    <a:pt x="102" y="1"/>
                  </a:moveTo>
                  <a:cubicBezTo>
                    <a:pt x="94" y="1"/>
                    <a:pt x="86" y="2"/>
                    <a:pt x="78" y="5"/>
                  </a:cubicBezTo>
                  <a:cubicBezTo>
                    <a:pt x="47" y="20"/>
                    <a:pt x="0" y="67"/>
                    <a:pt x="16" y="113"/>
                  </a:cubicBezTo>
                  <a:cubicBezTo>
                    <a:pt x="16" y="175"/>
                    <a:pt x="78" y="191"/>
                    <a:pt x="124" y="191"/>
                  </a:cubicBezTo>
                  <a:cubicBezTo>
                    <a:pt x="78" y="191"/>
                    <a:pt x="47" y="175"/>
                    <a:pt x="47" y="113"/>
                  </a:cubicBezTo>
                  <a:cubicBezTo>
                    <a:pt x="47" y="98"/>
                    <a:pt x="62" y="67"/>
                    <a:pt x="93" y="67"/>
                  </a:cubicBezTo>
                  <a:cubicBezTo>
                    <a:pt x="140" y="67"/>
                    <a:pt x="155" y="82"/>
                    <a:pt x="171" y="113"/>
                  </a:cubicBezTo>
                  <a:cubicBezTo>
                    <a:pt x="171" y="160"/>
                    <a:pt x="155" y="191"/>
                    <a:pt x="124" y="191"/>
                  </a:cubicBezTo>
                  <a:cubicBezTo>
                    <a:pt x="171" y="191"/>
                    <a:pt x="217" y="160"/>
                    <a:pt x="202" y="82"/>
                  </a:cubicBezTo>
                  <a:lnTo>
                    <a:pt x="202" y="67"/>
                  </a:lnTo>
                  <a:cubicBezTo>
                    <a:pt x="176" y="28"/>
                    <a:pt x="140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2325124" y="2327106"/>
              <a:ext cx="15281" cy="15371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23" y="144"/>
                  </a:moveTo>
                  <a:cubicBezTo>
                    <a:pt x="33" y="165"/>
                    <a:pt x="53" y="171"/>
                    <a:pt x="93" y="171"/>
                  </a:cubicBezTo>
                  <a:cubicBezTo>
                    <a:pt x="62" y="171"/>
                    <a:pt x="39" y="160"/>
                    <a:pt x="23" y="144"/>
                  </a:cubicBezTo>
                  <a:close/>
                  <a:moveTo>
                    <a:pt x="78" y="1"/>
                  </a:moveTo>
                  <a:cubicBezTo>
                    <a:pt x="31" y="1"/>
                    <a:pt x="0" y="32"/>
                    <a:pt x="0" y="94"/>
                  </a:cubicBezTo>
                  <a:cubicBezTo>
                    <a:pt x="0" y="109"/>
                    <a:pt x="8" y="128"/>
                    <a:pt x="23" y="144"/>
                  </a:cubicBezTo>
                  <a:lnTo>
                    <a:pt x="23" y="144"/>
                  </a:lnTo>
                  <a:cubicBezTo>
                    <a:pt x="18" y="132"/>
                    <a:pt x="16" y="116"/>
                    <a:pt x="16" y="94"/>
                  </a:cubicBezTo>
                  <a:cubicBezTo>
                    <a:pt x="16" y="78"/>
                    <a:pt x="31" y="32"/>
                    <a:pt x="78" y="32"/>
                  </a:cubicBezTo>
                  <a:cubicBezTo>
                    <a:pt x="109" y="32"/>
                    <a:pt x="155" y="47"/>
                    <a:pt x="155" y="94"/>
                  </a:cubicBezTo>
                  <a:cubicBezTo>
                    <a:pt x="155" y="125"/>
                    <a:pt x="140" y="171"/>
                    <a:pt x="93" y="171"/>
                  </a:cubicBezTo>
                  <a:cubicBezTo>
                    <a:pt x="140" y="171"/>
                    <a:pt x="171" y="125"/>
                    <a:pt x="171" y="78"/>
                  </a:cubicBezTo>
                  <a:cubicBezTo>
                    <a:pt x="171" y="32"/>
                    <a:pt x="124" y="1"/>
                    <a:pt x="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2345857" y="2171879"/>
              <a:ext cx="331365" cy="196960"/>
            </a:xfrm>
            <a:custGeom>
              <a:avLst/>
              <a:gdLst/>
              <a:ahLst/>
              <a:cxnLst/>
              <a:rect l="l" t="t" r="r" b="b"/>
              <a:pathLst>
                <a:path w="3708" h="2204" extrusionOk="0">
                  <a:moveTo>
                    <a:pt x="3708" y="1"/>
                  </a:moveTo>
                  <a:cubicBezTo>
                    <a:pt x="3413" y="202"/>
                    <a:pt x="3103" y="388"/>
                    <a:pt x="2793" y="590"/>
                  </a:cubicBezTo>
                  <a:cubicBezTo>
                    <a:pt x="2483" y="776"/>
                    <a:pt x="2188" y="962"/>
                    <a:pt x="1878" y="1148"/>
                  </a:cubicBezTo>
                  <a:cubicBezTo>
                    <a:pt x="1567" y="1350"/>
                    <a:pt x="1257" y="1521"/>
                    <a:pt x="947" y="1691"/>
                  </a:cubicBezTo>
                  <a:cubicBezTo>
                    <a:pt x="637" y="1862"/>
                    <a:pt x="327" y="2048"/>
                    <a:pt x="1" y="2203"/>
                  </a:cubicBezTo>
                  <a:cubicBezTo>
                    <a:pt x="327" y="2048"/>
                    <a:pt x="652" y="1893"/>
                    <a:pt x="963" y="1707"/>
                  </a:cubicBezTo>
                  <a:cubicBezTo>
                    <a:pt x="1273" y="1536"/>
                    <a:pt x="1583" y="1366"/>
                    <a:pt x="1893" y="1164"/>
                  </a:cubicBezTo>
                  <a:cubicBezTo>
                    <a:pt x="2203" y="993"/>
                    <a:pt x="2514" y="807"/>
                    <a:pt x="2808" y="606"/>
                  </a:cubicBezTo>
                  <a:cubicBezTo>
                    <a:pt x="3118" y="419"/>
                    <a:pt x="3413" y="218"/>
                    <a:pt x="37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1853903" y="1934615"/>
              <a:ext cx="450489" cy="461928"/>
            </a:xfrm>
            <a:custGeom>
              <a:avLst/>
              <a:gdLst/>
              <a:ahLst/>
              <a:cxnLst/>
              <a:rect l="l" t="t" r="r" b="b"/>
              <a:pathLst>
                <a:path w="5041" h="5169" extrusionOk="0">
                  <a:moveTo>
                    <a:pt x="2060" y="0"/>
                  </a:moveTo>
                  <a:cubicBezTo>
                    <a:pt x="1469" y="0"/>
                    <a:pt x="76" y="1262"/>
                    <a:pt x="31" y="1865"/>
                  </a:cubicBezTo>
                  <a:cubicBezTo>
                    <a:pt x="0" y="2485"/>
                    <a:pt x="3350" y="5168"/>
                    <a:pt x="4172" y="5168"/>
                  </a:cubicBezTo>
                  <a:cubicBezTo>
                    <a:pt x="5041" y="5168"/>
                    <a:pt x="4948" y="2733"/>
                    <a:pt x="4731" y="2330"/>
                  </a:cubicBezTo>
                  <a:cubicBezTo>
                    <a:pt x="4498" y="1927"/>
                    <a:pt x="2668" y="81"/>
                    <a:pt x="2109" y="4"/>
                  </a:cubicBezTo>
                  <a:cubicBezTo>
                    <a:pt x="2094" y="1"/>
                    <a:pt x="2077" y="0"/>
                    <a:pt x="20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2103588" y="2246231"/>
              <a:ext cx="16443" cy="15013"/>
            </a:xfrm>
            <a:custGeom>
              <a:avLst/>
              <a:gdLst/>
              <a:ahLst/>
              <a:cxnLst/>
              <a:rect l="l" t="t" r="r" b="b"/>
              <a:pathLst>
                <a:path w="184" h="168" extrusionOk="0">
                  <a:moveTo>
                    <a:pt x="12" y="60"/>
                  </a:moveTo>
                  <a:lnTo>
                    <a:pt x="12" y="60"/>
                  </a:lnTo>
                  <a:cubicBezTo>
                    <a:pt x="0" y="80"/>
                    <a:pt x="4" y="102"/>
                    <a:pt x="13" y="130"/>
                  </a:cubicBezTo>
                  <a:cubicBezTo>
                    <a:pt x="6" y="108"/>
                    <a:pt x="6" y="82"/>
                    <a:pt x="12" y="60"/>
                  </a:cubicBezTo>
                  <a:close/>
                  <a:moveTo>
                    <a:pt x="90" y="0"/>
                  </a:moveTo>
                  <a:cubicBezTo>
                    <a:pt x="79" y="0"/>
                    <a:pt x="68" y="2"/>
                    <a:pt x="60" y="6"/>
                  </a:cubicBezTo>
                  <a:cubicBezTo>
                    <a:pt x="36" y="14"/>
                    <a:pt x="20" y="35"/>
                    <a:pt x="12" y="60"/>
                  </a:cubicBezTo>
                  <a:lnTo>
                    <a:pt x="12" y="60"/>
                  </a:lnTo>
                  <a:cubicBezTo>
                    <a:pt x="20" y="46"/>
                    <a:pt x="35" y="34"/>
                    <a:pt x="60" y="22"/>
                  </a:cubicBezTo>
                  <a:cubicBezTo>
                    <a:pt x="68" y="18"/>
                    <a:pt x="76" y="16"/>
                    <a:pt x="85" y="16"/>
                  </a:cubicBezTo>
                  <a:cubicBezTo>
                    <a:pt x="112" y="16"/>
                    <a:pt x="141" y="33"/>
                    <a:pt x="153" y="68"/>
                  </a:cubicBezTo>
                  <a:cubicBezTo>
                    <a:pt x="168" y="99"/>
                    <a:pt x="153" y="146"/>
                    <a:pt x="106" y="161"/>
                  </a:cubicBezTo>
                  <a:cubicBezTo>
                    <a:pt x="99" y="165"/>
                    <a:pt x="92" y="167"/>
                    <a:pt x="84" y="167"/>
                  </a:cubicBezTo>
                  <a:lnTo>
                    <a:pt x="84" y="167"/>
                  </a:lnTo>
                  <a:cubicBezTo>
                    <a:pt x="50" y="166"/>
                    <a:pt x="25" y="152"/>
                    <a:pt x="14" y="131"/>
                  </a:cubicBezTo>
                  <a:lnTo>
                    <a:pt x="14" y="131"/>
                  </a:lnTo>
                  <a:cubicBezTo>
                    <a:pt x="25" y="153"/>
                    <a:pt x="53" y="167"/>
                    <a:pt x="79" y="167"/>
                  </a:cubicBezTo>
                  <a:cubicBezTo>
                    <a:pt x="81" y="167"/>
                    <a:pt x="82" y="167"/>
                    <a:pt x="84" y="167"/>
                  </a:cubicBezTo>
                  <a:lnTo>
                    <a:pt x="84" y="167"/>
                  </a:lnTo>
                  <a:cubicBezTo>
                    <a:pt x="86" y="167"/>
                    <a:pt x="89" y="167"/>
                    <a:pt x="91" y="167"/>
                  </a:cubicBezTo>
                  <a:cubicBezTo>
                    <a:pt x="105" y="167"/>
                    <a:pt x="121" y="165"/>
                    <a:pt x="137" y="161"/>
                  </a:cubicBezTo>
                  <a:cubicBezTo>
                    <a:pt x="168" y="146"/>
                    <a:pt x="184" y="84"/>
                    <a:pt x="168" y="37"/>
                  </a:cubicBezTo>
                  <a:cubicBezTo>
                    <a:pt x="157" y="15"/>
                    <a:pt x="121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2049254" y="2199939"/>
              <a:ext cx="19571" cy="18320"/>
            </a:xfrm>
            <a:custGeom>
              <a:avLst/>
              <a:gdLst/>
              <a:ahLst/>
              <a:cxnLst/>
              <a:rect l="l" t="t" r="r" b="b"/>
              <a:pathLst>
                <a:path w="219" h="205" extrusionOk="0">
                  <a:moveTo>
                    <a:pt x="125" y="1"/>
                  </a:moveTo>
                  <a:cubicBezTo>
                    <a:pt x="107" y="1"/>
                    <a:pt x="87" y="10"/>
                    <a:pt x="63" y="28"/>
                  </a:cubicBezTo>
                  <a:cubicBezTo>
                    <a:pt x="1" y="59"/>
                    <a:pt x="1" y="121"/>
                    <a:pt x="16" y="152"/>
                  </a:cubicBezTo>
                  <a:cubicBezTo>
                    <a:pt x="1" y="121"/>
                    <a:pt x="16" y="59"/>
                    <a:pt x="63" y="43"/>
                  </a:cubicBezTo>
                  <a:cubicBezTo>
                    <a:pt x="78" y="43"/>
                    <a:pt x="125" y="43"/>
                    <a:pt x="141" y="74"/>
                  </a:cubicBezTo>
                  <a:cubicBezTo>
                    <a:pt x="156" y="121"/>
                    <a:pt x="156" y="152"/>
                    <a:pt x="125" y="183"/>
                  </a:cubicBezTo>
                  <a:cubicBezTo>
                    <a:pt x="108" y="189"/>
                    <a:pt x="93" y="192"/>
                    <a:pt x="79" y="192"/>
                  </a:cubicBezTo>
                  <a:cubicBezTo>
                    <a:pt x="56" y="192"/>
                    <a:pt x="36" y="182"/>
                    <a:pt x="17" y="152"/>
                  </a:cubicBezTo>
                  <a:lnTo>
                    <a:pt x="17" y="152"/>
                  </a:lnTo>
                  <a:cubicBezTo>
                    <a:pt x="40" y="187"/>
                    <a:pt x="63" y="204"/>
                    <a:pt x="99" y="204"/>
                  </a:cubicBezTo>
                  <a:cubicBezTo>
                    <a:pt x="111" y="204"/>
                    <a:pt x="125" y="202"/>
                    <a:pt x="141" y="199"/>
                  </a:cubicBezTo>
                  <a:lnTo>
                    <a:pt x="156" y="199"/>
                  </a:lnTo>
                  <a:cubicBezTo>
                    <a:pt x="218" y="152"/>
                    <a:pt x="218" y="105"/>
                    <a:pt x="203" y="59"/>
                  </a:cubicBezTo>
                  <a:cubicBezTo>
                    <a:pt x="174" y="21"/>
                    <a:pt x="152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1995278" y="2159010"/>
              <a:ext cx="18052" cy="16264"/>
            </a:xfrm>
            <a:custGeom>
              <a:avLst/>
              <a:gdLst/>
              <a:ahLst/>
              <a:cxnLst/>
              <a:rect l="l" t="t" r="r" b="b"/>
              <a:pathLst>
                <a:path w="202" h="182" extrusionOk="0">
                  <a:moveTo>
                    <a:pt x="31" y="129"/>
                  </a:moveTo>
                  <a:lnTo>
                    <a:pt x="31" y="129"/>
                  </a:lnTo>
                  <a:cubicBezTo>
                    <a:pt x="39" y="153"/>
                    <a:pt x="51" y="165"/>
                    <a:pt x="67" y="166"/>
                  </a:cubicBezTo>
                  <a:lnTo>
                    <a:pt x="67" y="166"/>
                  </a:lnTo>
                  <a:cubicBezTo>
                    <a:pt x="54" y="158"/>
                    <a:pt x="42" y="145"/>
                    <a:pt x="31" y="129"/>
                  </a:cubicBezTo>
                  <a:close/>
                  <a:moveTo>
                    <a:pt x="119" y="0"/>
                  </a:moveTo>
                  <a:cubicBezTo>
                    <a:pt x="101" y="0"/>
                    <a:pt x="81" y="8"/>
                    <a:pt x="62" y="21"/>
                  </a:cubicBezTo>
                  <a:cubicBezTo>
                    <a:pt x="0" y="36"/>
                    <a:pt x="0" y="98"/>
                    <a:pt x="31" y="129"/>
                  </a:cubicBezTo>
                  <a:cubicBezTo>
                    <a:pt x="0" y="98"/>
                    <a:pt x="31" y="52"/>
                    <a:pt x="62" y="36"/>
                  </a:cubicBezTo>
                  <a:cubicBezTo>
                    <a:pt x="67" y="32"/>
                    <a:pt x="74" y="30"/>
                    <a:pt x="82" y="30"/>
                  </a:cubicBezTo>
                  <a:cubicBezTo>
                    <a:pt x="102" y="30"/>
                    <a:pt x="129" y="41"/>
                    <a:pt x="140" y="52"/>
                  </a:cubicBezTo>
                  <a:cubicBezTo>
                    <a:pt x="155" y="98"/>
                    <a:pt x="155" y="129"/>
                    <a:pt x="124" y="145"/>
                  </a:cubicBezTo>
                  <a:cubicBezTo>
                    <a:pt x="103" y="159"/>
                    <a:pt x="85" y="166"/>
                    <a:pt x="71" y="166"/>
                  </a:cubicBezTo>
                  <a:cubicBezTo>
                    <a:pt x="70" y="166"/>
                    <a:pt x="68" y="166"/>
                    <a:pt x="67" y="166"/>
                  </a:cubicBezTo>
                  <a:lnTo>
                    <a:pt x="67" y="166"/>
                  </a:lnTo>
                  <a:cubicBezTo>
                    <a:pt x="83" y="176"/>
                    <a:pt x="99" y="182"/>
                    <a:pt x="114" y="182"/>
                  </a:cubicBezTo>
                  <a:cubicBezTo>
                    <a:pt x="123" y="182"/>
                    <a:pt x="132" y="180"/>
                    <a:pt x="140" y="176"/>
                  </a:cubicBezTo>
                  <a:cubicBezTo>
                    <a:pt x="202" y="145"/>
                    <a:pt x="202" y="83"/>
                    <a:pt x="186" y="52"/>
                  </a:cubicBezTo>
                  <a:cubicBezTo>
                    <a:pt x="168" y="15"/>
                    <a:pt x="145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1946753" y="2118796"/>
              <a:ext cx="18052" cy="16264"/>
            </a:xfrm>
            <a:custGeom>
              <a:avLst/>
              <a:gdLst/>
              <a:ahLst/>
              <a:cxnLst/>
              <a:rect l="l" t="t" r="r" b="b"/>
              <a:pathLst>
                <a:path w="202" h="182" extrusionOk="0">
                  <a:moveTo>
                    <a:pt x="31" y="129"/>
                  </a:moveTo>
                  <a:lnTo>
                    <a:pt x="31" y="129"/>
                  </a:lnTo>
                  <a:cubicBezTo>
                    <a:pt x="38" y="150"/>
                    <a:pt x="48" y="161"/>
                    <a:pt x="61" y="166"/>
                  </a:cubicBezTo>
                  <a:lnTo>
                    <a:pt x="61" y="166"/>
                  </a:lnTo>
                  <a:cubicBezTo>
                    <a:pt x="47" y="158"/>
                    <a:pt x="37" y="145"/>
                    <a:pt x="31" y="129"/>
                  </a:cubicBezTo>
                  <a:close/>
                  <a:moveTo>
                    <a:pt x="126" y="0"/>
                  </a:moveTo>
                  <a:cubicBezTo>
                    <a:pt x="108" y="0"/>
                    <a:pt x="88" y="8"/>
                    <a:pt x="62" y="21"/>
                  </a:cubicBezTo>
                  <a:cubicBezTo>
                    <a:pt x="0" y="36"/>
                    <a:pt x="0" y="98"/>
                    <a:pt x="31" y="129"/>
                  </a:cubicBezTo>
                  <a:cubicBezTo>
                    <a:pt x="0" y="98"/>
                    <a:pt x="31" y="52"/>
                    <a:pt x="62" y="36"/>
                  </a:cubicBezTo>
                  <a:cubicBezTo>
                    <a:pt x="67" y="32"/>
                    <a:pt x="74" y="30"/>
                    <a:pt x="82" y="30"/>
                  </a:cubicBezTo>
                  <a:cubicBezTo>
                    <a:pt x="102" y="30"/>
                    <a:pt x="129" y="41"/>
                    <a:pt x="140" y="52"/>
                  </a:cubicBezTo>
                  <a:cubicBezTo>
                    <a:pt x="155" y="98"/>
                    <a:pt x="155" y="129"/>
                    <a:pt x="124" y="160"/>
                  </a:cubicBezTo>
                  <a:cubicBezTo>
                    <a:pt x="107" y="166"/>
                    <a:pt x="92" y="170"/>
                    <a:pt x="79" y="170"/>
                  </a:cubicBezTo>
                  <a:cubicBezTo>
                    <a:pt x="73" y="170"/>
                    <a:pt x="66" y="169"/>
                    <a:pt x="61" y="166"/>
                  </a:cubicBezTo>
                  <a:lnTo>
                    <a:pt x="61" y="166"/>
                  </a:lnTo>
                  <a:cubicBezTo>
                    <a:pt x="76" y="177"/>
                    <a:pt x="95" y="182"/>
                    <a:pt x="112" y="182"/>
                  </a:cubicBezTo>
                  <a:cubicBezTo>
                    <a:pt x="122" y="182"/>
                    <a:pt x="132" y="180"/>
                    <a:pt x="140" y="176"/>
                  </a:cubicBezTo>
                  <a:cubicBezTo>
                    <a:pt x="202" y="145"/>
                    <a:pt x="202" y="98"/>
                    <a:pt x="186" y="52"/>
                  </a:cubicBezTo>
                  <a:cubicBezTo>
                    <a:pt x="168" y="16"/>
                    <a:pt x="150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1916279" y="2115043"/>
              <a:ext cx="173279" cy="149776"/>
            </a:xfrm>
            <a:custGeom>
              <a:avLst/>
              <a:gdLst/>
              <a:ahLst/>
              <a:cxnLst/>
              <a:rect l="l" t="t" r="r" b="b"/>
              <a:pathLst>
                <a:path w="1939" h="1676" extrusionOk="0">
                  <a:moveTo>
                    <a:pt x="0" y="1"/>
                  </a:moveTo>
                  <a:lnTo>
                    <a:pt x="217" y="233"/>
                  </a:lnTo>
                  <a:lnTo>
                    <a:pt x="419" y="466"/>
                  </a:lnTo>
                  <a:cubicBezTo>
                    <a:pt x="574" y="621"/>
                    <a:pt x="713" y="776"/>
                    <a:pt x="884" y="916"/>
                  </a:cubicBezTo>
                  <a:cubicBezTo>
                    <a:pt x="1070" y="1055"/>
                    <a:pt x="1225" y="1180"/>
                    <a:pt x="1396" y="1319"/>
                  </a:cubicBezTo>
                  <a:cubicBezTo>
                    <a:pt x="1566" y="1459"/>
                    <a:pt x="1737" y="1567"/>
                    <a:pt x="1939" y="1676"/>
                  </a:cubicBezTo>
                  <a:cubicBezTo>
                    <a:pt x="1846" y="1614"/>
                    <a:pt x="1737" y="1552"/>
                    <a:pt x="1660" y="1474"/>
                  </a:cubicBezTo>
                  <a:cubicBezTo>
                    <a:pt x="1582" y="1412"/>
                    <a:pt x="1489" y="1335"/>
                    <a:pt x="1411" y="1288"/>
                  </a:cubicBezTo>
                  <a:cubicBezTo>
                    <a:pt x="1241" y="1149"/>
                    <a:pt x="1086" y="1009"/>
                    <a:pt x="931" y="869"/>
                  </a:cubicBezTo>
                  <a:cubicBezTo>
                    <a:pt x="775" y="745"/>
                    <a:pt x="620" y="606"/>
                    <a:pt x="465" y="45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2103320" y="2124426"/>
              <a:ext cx="363269" cy="295977"/>
            </a:xfrm>
            <a:custGeom>
              <a:avLst/>
              <a:gdLst/>
              <a:ahLst/>
              <a:cxnLst/>
              <a:rect l="l" t="t" r="r" b="b"/>
              <a:pathLst>
                <a:path w="4065" h="3312" extrusionOk="0">
                  <a:moveTo>
                    <a:pt x="1969" y="0"/>
                  </a:moveTo>
                  <a:cubicBezTo>
                    <a:pt x="1849" y="0"/>
                    <a:pt x="1758" y="21"/>
                    <a:pt x="1784" y="66"/>
                  </a:cubicBezTo>
                  <a:cubicBezTo>
                    <a:pt x="2079" y="718"/>
                    <a:pt x="1691" y="2083"/>
                    <a:pt x="1614" y="2222"/>
                  </a:cubicBezTo>
                  <a:cubicBezTo>
                    <a:pt x="1604" y="2241"/>
                    <a:pt x="1577" y="2248"/>
                    <a:pt x="1537" y="2248"/>
                  </a:cubicBezTo>
                  <a:cubicBezTo>
                    <a:pt x="1285" y="2248"/>
                    <a:pt x="523" y="1926"/>
                    <a:pt x="358" y="1926"/>
                  </a:cubicBezTo>
                  <a:cubicBezTo>
                    <a:pt x="352" y="1926"/>
                    <a:pt x="347" y="1927"/>
                    <a:pt x="342" y="1928"/>
                  </a:cubicBezTo>
                  <a:cubicBezTo>
                    <a:pt x="202" y="1974"/>
                    <a:pt x="1" y="2207"/>
                    <a:pt x="16" y="2284"/>
                  </a:cubicBezTo>
                  <a:cubicBezTo>
                    <a:pt x="63" y="2362"/>
                    <a:pt x="916" y="3137"/>
                    <a:pt x="1893" y="3292"/>
                  </a:cubicBezTo>
                  <a:cubicBezTo>
                    <a:pt x="1981" y="3306"/>
                    <a:pt x="2068" y="3312"/>
                    <a:pt x="2155" y="3312"/>
                  </a:cubicBezTo>
                  <a:cubicBezTo>
                    <a:pt x="3089" y="3312"/>
                    <a:pt x="3902" y="2609"/>
                    <a:pt x="3987" y="2594"/>
                  </a:cubicBezTo>
                  <a:cubicBezTo>
                    <a:pt x="4064" y="2532"/>
                    <a:pt x="3940" y="2346"/>
                    <a:pt x="3878" y="2222"/>
                  </a:cubicBezTo>
                  <a:cubicBezTo>
                    <a:pt x="3866" y="2195"/>
                    <a:pt x="3798" y="2184"/>
                    <a:pt x="3697" y="2184"/>
                  </a:cubicBezTo>
                  <a:cubicBezTo>
                    <a:pt x="3358" y="2184"/>
                    <a:pt x="2650" y="2303"/>
                    <a:pt x="2418" y="2303"/>
                  </a:cubicBezTo>
                  <a:cubicBezTo>
                    <a:pt x="2368" y="2303"/>
                    <a:pt x="2341" y="2297"/>
                    <a:pt x="2343" y="2284"/>
                  </a:cubicBezTo>
                  <a:cubicBezTo>
                    <a:pt x="2560" y="1447"/>
                    <a:pt x="2482" y="222"/>
                    <a:pt x="2405" y="113"/>
                  </a:cubicBezTo>
                  <a:cubicBezTo>
                    <a:pt x="2360" y="41"/>
                    <a:pt x="2136" y="0"/>
                    <a:pt x="1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2172668" y="2281708"/>
              <a:ext cx="220463" cy="152367"/>
            </a:xfrm>
            <a:custGeom>
              <a:avLst/>
              <a:gdLst/>
              <a:ahLst/>
              <a:cxnLst/>
              <a:rect l="l" t="t" r="r" b="b"/>
              <a:pathLst>
                <a:path w="2467" h="1705" extrusionOk="0">
                  <a:moveTo>
                    <a:pt x="1139" y="1"/>
                  </a:moveTo>
                  <a:cubicBezTo>
                    <a:pt x="582" y="1"/>
                    <a:pt x="106" y="292"/>
                    <a:pt x="78" y="695"/>
                  </a:cubicBezTo>
                  <a:cubicBezTo>
                    <a:pt x="0" y="1160"/>
                    <a:pt x="481" y="1610"/>
                    <a:pt x="1117" y="1688"/>
                  </a:cubicBezTo>
                  <a:cubicBezTo>
                    <a:pt x="1195" y="1699"/>
                    <a:pt x="1272" y="1704"/>
                    <a:pt x="1347" y="1704"/>
                  </a:cubicBezTo>
                  <a:cubicBezTo>
                    <a:pt x="1899" y="1704"/>
                    <a:pt x="2350" y="1415"/>
                    <a:pt x="2404" y="1005"/>
                  </a:cubicBezTo>
                  <a:cubicBezTo>
                    <a:pt x="2466" y="540"/>
                    <a:pt x="1970" y="90"/>
                    <a:pt x="1334" y="12"/>
                  </a:cubicBezTo>
                  <a:cubicBezTo>
                    <a:pt x="1268" y="4"/>
                    <a:pt x="1203" y="1"/>
                    <a:pt x="1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1824770" y="1921836"/>
              <a:ext cx="230115" cy="176496"/>
            </a:xfrm>
            <a:custGeom>
              <a:avLst/>
              <a:gdLst/>
              <a:ahLst/>
              <a:cxnLst/>
              <a:rect l="l" t="t" r="r" b="b"/>
              <a:pathLst>
                <a:path w="2575" h="1975" extrusionOk="0">
                  <a:moveTo>
                    <a:pt x="2104" y="0"/>
                  </a:moveTo>
                  <a:cubicBezTo>
                    <a:pt x="1854" y="0"/>
                    <a:pt x="1467" y="125"/>
                    <a:pt x="931" y="519"/>
                  </a:cubicBezTo>
                  <a:cubicBezTo>
                    <a:pt x="0" y="1201"/>
                    <a:pt x="78" y="1760"/>
                    <a:pt x="202" y="1868"/>
                  </a:cubicBezTo>
                  <a:cubicBezTo>
                    <a:pt x="275" y="1942"/>
                    <a:pt x="383" y="1974"/>
                    <a:pt x="509" y="1974"/>
                  </a:cubicBezTo>
                  <a:cubicBezTo>
                    <a:pt x="836" y="1974"/>
                    <a:pt x="1293" y="1756"/>
                    <a:pt x="1629" y="1465"/>
                  </a:cubicBezTo>
                  <a:cubicBezTo>
                    <a:pt x="2094" y="1077"/>
                    <a:pt x="2575" y="441"/>
                    <a:pt x="2435" y="147"/>
                  </a:cubicBezTo>
                  <a:cubicBezTo>
                    <a:pt x="2396" y="68"/>
                    <a:pt x="2287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1700016" y="1749182"/>
              <a:ext cx="311973" cy="319748"/>
            </a:xfrm>
            <a:custGeom>
              <a:avLst/>
              <a:gdLst/>
              <a:ahLst/>
              <a:cxnLst/>
              <a:rect l="l" t="t" r="r" b="b"/>
              <a:pathLst>
                <a:path w="3491" h="3578" extrusionOk="0">
                  <a:moveTo>
                    <a:pt x="1908" y="0"/>
                  </a:moveTo>
                  <a:cubicBezTo>
                    <a:pt x="1520" y="0"/>
                    <a:pt x="1" y="1768"/>
                    <a:pt x="233" y="2172"/>
                  </a:cubicBezTo>
                  <a:cubicBezTo>
                    <a:pt x="481" y="2606"/>
                    <a:pt x="1489" y="3521"/>
                    <a:pt x="1707" y="3567"/>
                  </a:cubicBezTo>
                  <a:cubicBezTo>
                    <a:pt x="1728" y="3574"/>
                    <a:pt x="1753" y="3577"/>
                    <a:pt x="1780" y="3577"/>
                  </a:cubicBezTo>
                  <a:cubicBezTo>
                    <a:pt x="2247" y="3577"/>
                    <a:pt x="3415" y="2596"/>
                    <a:pt x="3459" y="2156"/>
                  </a:cubicBezTo>
                  <a:cubicBezTo>
                    <a:pt x="3490" y="2001"/>
                    <a:pt x="2327" y="0"/>
                    <a:pt x="1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1706987" y="1852488"/>
              <a:ext cx="83199" cy="89991"/>
            </a:xfrm>
            <a:custGeom>
              <a:avLst/>
              <a:gdLst/>
              <a:ahLst/>
              <a:cxnLst/>
              <a:rect l="l" t="t" r="r" b="b"/>
              <a:pathLst>
                <a:path w="931" h="1007" extrusionOk="0">
                  <a:moveTo>
                    <a:pt x="686" y="1"/>
                  </a:moveTo>
                  <a:cubicBezTo>
                    <a:pt x="553" y="1"/>
                    <a:pt x="350" y="86"/>
                    <a:pt x="186" y="349"/>
                  </a:cubicBezTo>
                  <a:cubicBezTo>
                    <a:pt x="0" y="659"/>
                    <a:pt x="31" y="923"/>
                    <a:pt x="155" y="985"/>
                  </a:cubicBezTo>
                  <a:cubicBezTo>
                    <a:pt x="179" y="999"/>
                    <a:pt x="208" y="1006"/>
                    <a:pt x="241" y="1006"/>
                  </a:cubicBezTo>
                  <a:cubicBezTo>
                    <a:pt x="385" y="1006"/>
                    <a:pt x="600" y="879"/>
                    <a:pt x="714" y="690"/>
                  </a:cubicBezTo>
                  <a:cubicBezTo>
                    <a:pt x="931" y="364"/>
                    <a:pt x="900" y="132"/>
                    <a:pt x="807" y="39"/>
                  </a:cubicBezTo>
                  <a:cubicBezTo>
                    <a:pt x="784" y="16"/>
                    <a:pt x="741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1797066" y="1741408"/>
              <a:ext cx="91510" cy="77748"/>
            </a:xfrm>
            <a:custGeom>
              <a:avLst/>
              <a:gdLst/>
              <a:ahLst/>
              <a:cxnLst/>
              <a:rect l="l" t="t" r="r" b="b"/>
              <a:pathLst>
                <a:path w="1024" h="870" extrusionOk="0">
                  <a:moveTo>
                    <a:pt x="741" y="1"/>
                  </a:moveTo>
                  <a:cubicBezTo>
                    <a:pt x="613" y="1"/>
                    <a:pt x="441" y="51"/>
                    <a:pt x="264" y="211"/>
                  </a:cubicBezTo>
                  <a:cubicBezTo>
                    <a:pt x="16" y="460"/>
                    <a:pt x="0" y="739"/>
                    <a:pt x="78" y="816"/>
                  </a:cubicBezTo>
                  <a:cubicBezTo>
                    <a:pt x="114" y="852"/>
                    <a:pt x="173" y="870"/>
                    <a:pt x="242" y="870"/>
                  </a:cubicBezTo>
                  <a:cubicBezTo>
                    <a:pt x="381" y="870"/>
                    <a:pt x="564" y="801"/>
                    <a:pt x="698" y="677"/>
                  </a:cubicBezTo>
                  <a:cubicBezTo>
                    <a:pt x="977" y="428"/>
                    <a:pt x="1024" y="196"/>
                    <a:pt x="946" y="72"/>
                  </a:cubicBezTo>
                  <a:cubicBezTo>
                    <a:pt x="925" y="36"/>
                    <a:pt x="849" y="1"/>
                    <a:pt x="7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1737460" y="1664643"/>
              <a:ext cx="149240" cy="138873"/>
            </a:xfrm>
            <a:custGeom>
              <a:avLst/>
              <a:gdLst/>
              <a:ahLst/>
              <a:cxnLst/>
              <a:rect l="l" t="t" r="r" b="b"/>
              <a:pathLst>
                <a:path w="1670" h="1554" extrusionOk="0">
                  <a:moveTo>
                    <a:pt x="559" y="0"/>
                  </a:moveTo>
                  <a:cubicBezTo>
                    <a:pt x="171" y="0"/>
                    <a:pt x="0" y="403"/>
                    <a:pt x="62" y="559"/>
                  </a:cubicBezTo>
                  <a:cubicBezTo>
                    <a:pt x="93" y="667"/>
                    <a:pt x="590" y="1536"/>
                    <a:pt x="807" y="1551"/>
                  </a:cubicBezTo>
                  <a:cubicBezTo>
                    <a:pt x="823" y="1553"/>
                    <a:pt x="840" y="1554"/>
                    <a:pt x="856" y="1554"/>
                  </a:cubicBezTo>
                  <a:cubicBezTo>
                    <a:pt x="1247" y="1554"/>
                    <a:pt x="1670" y="1049"/>
                    <a:pt x="1536" y="900"/>
                  </a:cubicBezTo>
                  <a:cubicBezTo>
                    <a:pt x="1334" y="636"/>
                    <a:pt x="698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1668113" y="1776528"/>
              <a:ext cx="110813" cy="152993"/>
            </a:xfrm>
            <a:custGeom>
              <a:avLst/>
              <a:gdLst/>
              <a:ahLst/>
              <a:cxnLst/>
              <a:rect l="l" t="t" r="r" b="b"/>
              <a:pathLst>
                <a:path w="1240" h="1712" extrusionOk="0">
                  <a:moveTo>
                    <a:pt x="430" y="1"/>
                  </a:moveTo>
                  <a:cubicBezTo>
                    <a:pt x="298" y="1"/>
                    <a:pt x="149" y="148"/>
                    <a:pt x="78" y="361"/>
                  </a:cubicBezTo>
                  <a:cubicBezTo>
                    <a:pt x="1" y="594"/>
                    <a:pt x="327" y="1369"/>
                    <a:pt x="466" y="1664"/>
                  </a:cubicBezTo>
                  <a:cubicBezTo>
                    <a:pt x="484" y="1697"/>
                    <a:pt x="512" y="1712"/>
                    <a:pt x="548" y="1712"/>
                  </a:cubicBezTo>
                  <a:cubicBezTo>
                    <a:pt x="762" y="1712"/>
                    <a:pt x="1239" y="1181"/>
                    <a:pt x="1226" y="982"/>
                  </a:cubicBezTo>
                  <a:cubicBezTo>
                    <a:pt x="1195" y="749"/>
                    <a:pt x="590" y="51"/>
                    <a:pt x="466" y="4"/>
                  </a:cubicBezTo>
                  <a:cubicBezTo>
                    <a:pt x="454" y="2"/>
                    <a:pt x="442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1731919" y="1656600"/>
              <a:ext cx="68007" cy="62913"/>
            </a:xfrm>
            <a:custGeom>
              <a:avLst/>
              <a:gdLst/>
              <a:ahLst/>
              <a:cxnLst/>
              <a:rect l="l" t="t" r="r" b="b"/>
              <a:pathLst>
                <a:path w="761" h="704" extrusionOk="0">
                  <a:moveTo>
                    <a:pt x="548" y="1"/>
                  </a:moveTo>
                  <a:cubicBezTo>
                    <a:pt x="451" y="1"/>
                    <a:pt x="305" y="51"/>
                    <a:pt x="186" y="230"/>
                  </a:cubicBezTo>
                  <a:cubicBezTo>
                    <a:pt x="62" y="400"/>
                    <a:pt x="0" y="602"/>
                    <a:pt x="109" y="680"/>
                  </a:cubicBezTo>
                  <a:cubicBezTo>
                    <a:pt x="135" y="696"/>
                    <a:pt x="165" y="703"/>
                    <a:pt x="197" y="703"/>
                  </a:cubicBezTo>
                  <a:cubicBezTo>
                    <a:pt x="316" y="703"/>
                    <a:pt x="467" y="600"/>
                    <a:pt x="590" y="478"/>
                  </a:cubicBezTo>
                  <a:cubicBezTo>
                    <a:pt x="760" y="292"/>
                    <a:pt x="745" y="75"/>
                    <a:pt x="621" y="13"/>
                  </a:cubicBezTo>
                  <a:cubicBezTo>
                    <a:pt x="603" y="5"/>
                    <a:pt x="578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1672313" y="1777332"/>
              <a:ext cx="62466" cy="45934"/>
            </a:xfrm>
            <a:custGeom>
              <a:avLst/>
              <a:gdLst/>
              <a:ahLst/>
              <a:cxnLst/>
              <a:rect l="l" t="t" r="r" b="b"/>
              <a:pathLst>
                <a:path w="699" h="514" extrusionOk="0">
                  <a:moveTo>
                    <a:pt x="420" y="0"/>
                  </a:moveTo>
                  <a:cubicBezTo>
                    <a:pt x="337" y="0"/>
                    <a:pt x="255" y="36"/>
                    <a:pt x="186" y="104"/>
                  </a:cubicBezTo>
                  <a:cubicBezTo>
                    <a:pt x="47" y="213"/>
                    <a:pt x="0" y="337"/>
                    <a:pt x="31" y="430"/>
                  </a:cubicBezTo>
                  <a:cubicBezTo>
                    <a:pt x="56" y="486"/>
                    <a:pt x="130" y="513"/>
                    <a:pt x="217" y="513"/>
                  </a:cubicBezTo>
                  <a:cubicBezTo>
                    <a:pt x="299" y="513"/>
                    <a:pt x="391" y="490"/>
                    <a:pt x="466" y="445"/>
                  </a:cubicBezTo>
                  <a:cubicBezTo>
                    <a:pt x="621" y="352"/>
                    <a:pt x="698" y="182"/>
                    <a:pt x="621" y="73"/>
                  </a:cubicBezTo>
                  <a:cubicBezTo>
                    <a:pt x="558" y="24"/>
                    <a:pt x="489" y="0"/>
                    <a:pt x="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1616817" y="1641230"/>
              <a:ext cx="177300" cy="72028"/>
            </a:xfrm>
            <a:custGeom>
              <a:avLst/>
              <a:gdLst/>
              <a:ahLst/>
              <a:cxnLst/>
              <a:rect l="l" t="t" r="r" b="b"/>
              <a:pathLst>
                <a:path w="1984" h="806" extrusionOk="0">
                  <a:moveTo>
                    <a:pt x="480" y="1"/>
                  </a:moveTo>
                  <a:cubicBezTo>
                    <a:pt x="386" y="1"/>
                    <a:pt x="315" y="5"/>
                    <a:pt x="280" y="14"/>
                  </a:cubicBezTo>
                  <a:cubicBezTo>
                    <a:pt x="110" y="45"/>
                    <a:pt x="1" y="185"/>
                    <a:pt x="172" y="355"/>
                  </a:cubicBezTo>
                  <a:cubicBezTo>
                    <a:pt x="420" y="619"/>
                    <a:pt x="1056" y="774"/>
                    <a:pt x="1350" y="805"/>
                  </a:cubicBezTo>
                  <a:cubicBezTo>
                    <a:pt x="1354" y="805"/>
                    <a:pt x="1359" y="805"/>
                    <a:pt x="1363" y="805"/>
                  </a:cubicBezTo>
                  <a:cubicBezTo>
                    <a:pt x="1597" y="805"/>
                    <a:pt x="1983" y="399"/>
                    <a:pt x="1816" y="231"/>
                  </a:cubicBezTo>
                  <a:cubicBezTo>
                    <a:pt x="1677" y="80"/>
                    <a:pt x="877" y="1"/>
                    <a:pt x="4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1669543" y="1709683"/>
              <a:ext cx="58266" cy="105093"/>
            </a:xfrm>
            <a:custGeom>
              <a:avLst/>
              <a:gdLst/>
              <a:ahLst/>
              <a:cxnLst/>
              <a:rect l="l" t="t" r="r" b="b"/>
              <a:pathLst>
                <a:path w="652" h="1176" extrusionOk="0">
                  <a:moveTo>
                    <a:pt x="400" y="1"/>
                  </a:moveTo>
                  <a:cubicBezTo>
                    <a:pt x="312" y="1"/>
                    <a:pt x="207" y="66"/>
                    <a:pt x="155" y="179"/>
                  </a:cubicBezTo>
                  <a:cubicBezTo>
                    <a:pt x="78" y="349"/>
                    <a:pt x="0" y="1047"/>
                    <a:pt x="109" y="1140"/>
                  </a:cubicBezTo>
                  <a:cubicBezTo>
                    <a:pt x="134" y="1165"/>
                    <a:pt x="168" y="1176"/>
                    <a:pt x="207" y="1176"/>
                  </a:cubicBezTo>
                  <a:cubicBezTo>
                    <a:pt x="358" y="1176"/>
                    <a:pt x="580" y="1013"/>
                    <a:pt x="605" y="939"/>
                  </a:cubicBezTo>
                  <a:cubicBezTo>
                    <a:pt x="652" y="830"/>
                    <a:pt x="590" y="179"/>
                    <a:pt x="512" y="55"/>
                  </a:cubicBezTo>
                  <a:cubicBezTo>
                    <a:pt x="486" y="18"/>
                    <a:pt x="445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2584283" y="2399313"/>
              <a:ext cx="518496" cy="346915"/>
            </a:xfrm>
            <a:custGeom>
              <a:avLst/>
              <a:gdLst/>
              <a:ahLst/>
              <a:cxnLst/>
              <a:rect l="l" t="t" r="r" b="b"/>
              <a:pathLst>
                <a:path w="5802" h="3882" extrusionOk="0">
                  <a:moveTo>
                    <a:pt x="2082" y="0"/>
                  </a:moveTo>
                  <a:cubicBezTo>
                    <a:pt x="1960" y="0"/>
                    <a:pt x="1849" y="5"/>
                    <a:pt x="1753" y="15"/>
                  </a:cubicBezTo>
                  <a:cubicBezTo>
                    <a:pt x="699" y="139"/>
                    <a:pt x="1" y="604"/>
                    <a:pt x="1" y="821"/>
                  </a:cubicBezTo>
                  <a:cubicBezTo>
                    <a:pt x="1" y="1054"/>
                    <a:pt x="125" y="2915"/>
                    <a:pt x="342" y="3101"/>
                  </a:cubicBezTo>
                  <a:cubicBezTo>
                    <a:pt x="543" y="3303"/>
                    <a:pt x="1428" y="3691"/>
                    <a:pt x="2079" y="3815"/>
                  </a:cubicBezTo>
                  <a:cubicBezTo>
                    <a:pt x="2295" y="3861"/>
                    <a:pt x="2533" y="3881"/>
                    <a:pt x="2775" y="3881"/>
                  </a:cubicBezTo>
                  <a:cubicBezTo>
                    <a:pt x="3510" y="3881"/>
                    <a:pt x="4288" y="3695"/>
                    <a:pt x="4638" y="3473"/>
                  </a:cubicBezTo>
                  <a:cubicBezTo>
                    <a:pt x="5103" y="3179"/>
                    <a:pt x="5801" y="635"/>
                    <a:pt x="5662" y="542"/>
                  </a:cubicBezTo>
                  <a:cubicBezTo>
                    <a:pt x="5549" y="444"/>
                    <a:pt x="3278" y="0"/>
                    <a:pt x="20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2616186" y="2668123"/>
              <a:ext cx="381231" cy="62824"/>
            </a:xfrm>
            <a:custGeom>
              <a:avLst/>
              <a:gdLst/>
              <a:ahLst/>
              <a:cxnLst/>
              <a:rect l="l" t="t" r="r" b="b"/>
              <a:pathLst>
                <a:path w="4266" h="703" extrusionOk="0">
                  <a:moveTo>
                    <a:pt x="1" y="0"/>
                  </a:moveTo>
                  <a:lnTo>
                    <a:pt x="1" y="0"/>
                  </a:lnTo>
                  <a:cubicBezTo>
                    <a:pt x="326" y="171"/>
                    <a:pt x="652" y="326"/>
                    <a:pt x="1008" y="450"/>
                  </a:cubicBezTo>
                  <a:cubicBezTo>
                    <a:pt x="652" y="310"/>
                    <a:pt x="326" y="171"/>
                    <a:pt x="1" y="0"/>
                  </a:cubicBezTo>
                  <a:close/>
                  <a:moveTo>
                    <a:pt x="4265" y="372"/>
                  </a:moveTo>
                  <a:cubicBezTo>
                    <a:pt x="3909" y="465"/>
                    <a:pt x="3567" y="543"/>
                    <a:pt x="3195" y="605"/>
                  </a:cubicBezTo>
                  <a:cubicBezTo>
                    <a:pt x="2873" y="645"/>
                    <a:pt x="2562" y="686"/>
                    <a:pt x="2243" y="686"/>
                  </a:cubicBezTo>
                  <a:cubicBezTo>
                    <a:pt x="2194" y="686"/>
                    <a:pt x="2144" y="685"/>
                    <a:pt x="2094" y="683"/>
                  </a:cubicBezTo>
                  <a:cubicBezTo>
                    <a:pt x="1722" y="652"/>
                    <a:pt x="1350" y="574"/>
                    <a:pt x="1009" y="450"/>
                  </a:cubicBezTo>
                  <a:lnTo>
                    <a:pt x="1009" y="450"/>
                  </a:lnTo>
                  <a:cubicBezTo>
                    <a:pt x="1350" y="574"/>
                    <a:pt x="1722" y="683"/>
                    <a:pt x="2094" y="698"/>
                  </a:cubicBezTo>
                  <a:cubicBezTo>
                    <a:pt x="2158" y="701"/>
                    <a:pt x="2221" y="702"/>
                    <a:pt x="2285" y="702"/>
                  </a:cubicBezTo>
                  <a:cubicBezTo>
                    <a:pt x="2589" y="702"/>
                    <a:pt x="2887" y="672"/>
                    <a:pt x="3195" y="621"/>
                  </a:cubicBezTo>
                  <a:cubicBezTo>
                    <a:pt x="3567" y="559"/>
                    <a:pt x="3909" y="465"/>
                    <a:pt x="4265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2610645" y="2643101"/>
              <a:ext cx="396513" cy="67024"/>
            </a:xfrm>
            <a:custGeom>
              <a:avLst/>
              <a:gdLst/>
              <a:ahLst/>
              <a:cxnLst/>
              <a:rect l="l" t="t" r="r" b="b"/>
              <a:pathLst>
                <a:path w="4437" h="750" extrusionOk="0">
                  <a:moveTo>
                    <a:pt x="0" y="1"/>
                  </a:moveTo>
                  <a:lnTo>
                    <a:pt x="0" y="1"/>
                  </a:lnTo>
                  <a:cubicBezTo>
                    <a:pt x="357" y="203"/>
                    <a:pt x="698" y="358"/>
                    <a:pt x="1070" y="497"/>
                  </a:cubicBezTo>
                  <a:cubicBezTo>
                    <a:pt x="1412" y="621"/>
                    <a:pt x="1799" y="730"/>
                    <a:pt x="2187" y="745"/>
                  </a:cubicBezTo>
                  <a:cubicBezTo>
                    <a:pt x="2251" y="748"/>
                    <a:pt x="2315" y="749"/>
                    <a:pt x="2380" y="749"/>
                  </a:cubicBezTo>
                  <a:cubicBezTo>
                    <a:pt x="2692" y="749"/>
                    <a:pt x="3014" y="719"/>
                    <a:pt x="3335" y="668"/>
                  </a:cubicBezTo>
                  <a:cubicBezTo>
                    <a:pt x="3707" y="606"/>
                    <a:pt x="4079" y="528"/>
                    <a:pt x="4436" y="420"/>
                  </a:cubicBezTo>
                  <a:lnTo>
                    <a:pt x="4436" y="420"/>
                  </a:lnTo>
                  <a:cubicBezTo>
                    <a:pt x="4095" y="513"/>
                    <a:pt x="3707" y="590"/>
                    <a:pt x="3335" y="652"/>
                  </a:cubicBezTo>
                  <a:cubicBezTo>
                    <a:pt x="3013" y="693"/>
                    <a:pt x="2679" y="733"/>
                    <a:pt x="2343" y="733"/>
                  </a:cubicBezTo>
                  <a:cubicBezTo>
                    <a:pt x="2291" y="733"/>
                    <a:pt x="2239" y="732"/>
                    <a:pt x="2187" y="730"/>
                  </a:cubicBezTo>
                  <a:cubicBezTo>
                    <a:pt x="1799" y="699"/>
                    <a:pt x="1443" y="606"/>
                    <a:pt x="1070" y="466"/>
                  </a:cubicBezTo>
                  <a:cubicBezTo>
                    <a:pt x="698" y="342"/>
                    <a:pt x="342" y="18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2609216" y="2622368"/>
              <a:ext cx="411794" cy="68364"/>
            </a:xfrm>
            <a:custGeom>
              <a:avLst/>
              <a:gdLst/>
              <a:ahLst/>
              <a:cxnLst/>
              <a:rect l="l" t="t" r="r" b="b"/>
              <a:pathLst>
                <a:path w="4608" h="765" extrusionOk="0">
                  <a:moveTo>
                    <a:pt x="1" y="0"/>
                  </a:moveTo>
                  <a:cubicBezTo>
                    <a:pt x="342" y="202"/>
                    <a:pt x="699" y="373"/>
                    <a:pt x="1086" y="497"/>
                  </a:cubicBezTo>
                  <a:cubicBezTo>
                    <a:pt x="1474" y="652"/>
                    <a:pt x="1862" y="729"/>
                    <a:pt x="2265" y="760"/>
                  </a:cubicBezTo>
                  <a:cubicBezTo>
                    <a:pt x="2334" y="763"/>
                    <a:pt x="2404" y="764"/>
                    <a:pt x="2474" y="764"/>
                  </a:cubicBezTo>
                  <a:cubicBezTo>
                    <a:pt x="2811" y="764"/>
                    <a:pt x="3154" y="734"/>
                    <a:pt x="3475" y="683"/>
                  </a:cubicBezTo>
                  <a:cubicBezTo>
                    <a:pt x="3863" y="605"/>
                    <a:pt x="4250" y="528"/>
                    <a:pt x="4607" y="419"/>
                  </a:cubicBezTo>
                  <a:lnTo>
                    <a:pt x="4607" y="419"/>
                  </a:lnTo>
                  <a:cubicBezTo>
                    <a:pt x="4219" y="528"/>
                    <a:pt x="3832" y="605"/>
                    <a:pt x="3444" y="667"/>
                  </a:cubicBezTo>
                  <a:cubicBezTo>
                    <a:pt x="3123" y="719"/>
                    <a:pt x="2802" y="749"/>
                    <a:pt x="2471" y="749"/>
                  </a:cubicBezTo>
                  <a:cubicBezTo>
                    <a:pt x="2403" y="749"/>
                    <a:pt x="2334" y="747"/>
                    <a:pt x="2265" y="745"/>
                  </a:cubicBezTo>
                  <a:cubicBezTo>
                    <a:pt x="1877" y="729"/>
                    <a:pt x="1474" y="621"/>
                    <a:pt x="1102" y="497"/>
                  </a:cubicBezTo>
                  <a:cubicBezTo>
                    <a:pt x="714" y="357"/>
                    <a:pt x="342" y="18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2611986" y="2604316"/>
              <a:ext cx="413134" cy="65773"/>
            </a:xfrm>
            <a:custGeom>
              <a:avLst/>
              <a:gdLst/>
              <a:ahLst/>
              <a:cxnLst/>
              <a:rect l="l" t="t" r="r" b="b"/>
              <a:pathLst>
                <a:path w="4623" h="736" extrusionOk="0">
                  <a:moveTo>
                    <a:pt x="1" y="1"/>
                  </a:moveTo>
                  <a:cubicBezTo>
                    <a:pt x="284" y="148"/>
                    <a:pt x="576" y="276"/>
                    <a:pt x="863" y="385"/>
                  </a:cubicBezTo>
                  <a:lnTo>
                    <a:pt x="863" y="385"/>
                  </a:lnTo>
                  <a:cubicBezTo>
                    <a:pt x="566" y="267"/>
                    <a:pt x="279" y="134"/>
                    <a:pt x="1" y="1"/>
                  </a:cubicBezTo>
                  <a:close/>
                  <a:moveTo>
                    <a:pt x="863" y="385"/>
                  </a:moveTo>
                  <a:lnTo>
                    <a:pt x="863" y="385"/>
                  </a:lnTo>
                  <a:cubicBezTo>
                    <a:pt x="947" y="418"/>
                    <a:pt x="1032" y="451"/>
                    <a:pt x="1118" y="481"/>
                  </a:cubicBezTo>
                  <a:cubicBezTo>
                    <a:pt x="1474" y="637"/>
                    <a:pt x="1893" y="714"/>
                    <a:pt x="2281" y="730"/>
                  </a:cubicBezTo>
                  <a:cubicBezTo>
                    <a:pt x="1862" y="699"/>
                    <a:pt x="1474" y="621"/>
                    <a:pt x="1086" y="466"/>
                  </a:cubicBezTo>
                  <a:cubicBezTo>
                    <a:pt x="1013" y="440"/>
                    <a:pt x="938" y="413"/>
                    <a:pt x="863" y="385"/>
                  </a:cubicBezTo>
                  <a:close/>
                  <a:moveTo>
                    <a:pt x="4623" y="404"/>
                  </a:moveTo>
                  <a:cubicBezTo>
                    <a:pt x="4235" y="513"/>
                    <a:pt x="3847" y="590"/>
                    <a:pt x="3459" y="652"/>
                  </a:cubicBezTo>
                  <a:cubicBezTo>
                    <a:pt x="3138" y="703"/>
                    <a:pt x="2817" y="734"/>
                    <a:pt x="2487" y="734"/>
                  </a:cubicBezTo>
                  <a:cubicBezTo>
                    <a:pt x="2419" y="734"/>
                    <a:pt x="2350" y="732"/>
                    <a:pt x="2281" y="730"/>
                  </a:cubicBezTo>
                  <a:lnTo>
                    <a:pt x="2281" y="730"/>
                  </a:lnTo>
                  <a:cubicBezTo>
                    <a:pt x="2371" y="733"/>
                    <a:pt x="2462" y="735"/>
                    <a:pt x="2552" y="735"/>
                  </a:cubicBezTo>
                  <a:cubicBezTo>
                    <a:pt x="2864" y="735"/>
                    <a:pt x="3174" y="712"/>
                    <a:pt x="3475" y="652"/>
                  </a:cubicBezTo>
                  <a:cubicBezTo>
                    <a:pt x="3863" y="590"/>
                    <a:pt x="4250" y="513"/>
                    <a:pt x="4623" y="4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2609305" y="2580813"/>
              <a:ext cx="425556" cy="73547"/>
            </a:xfrm>
            <a:custGeom>
              <a:avLst/>
              <a:gdLst/>
              <a:ahLst/>
              <a:cxnLst/>
              <a:rect l="l" t="t" r="r" b="b"/>
              <a:pathLst>
                <a:path w="4762" h="823" extrusionOk="0">
                  <a:moveTo>
                    <a:pt x="0" y="0"/>
                  </a:moveTo>
                  <a:cubicBezTo>
                    <a:pt x="372" y="202"/>
                    <a:pt x="729" y="372"/>
                    <a:pt x="1101" y="543"/>
                  </a:cubicBezTo>
                  <a:cubicBezTo>
                    <a:pt x="1489" y="698"/>
                    <a:pt x="1923" y="776"/>
                    <a:pt x="2326" y="822"/>
                  </a:cubicBezTo>
                  <a:cubicBezTo>
                    <a:pt x="2745" y="822"/>
                    <a:pt x="3164" y="791"/>
                    <a:pt x="3567" y="729"/>
                  </a:cubicBezTo>
                  <a:cubicBezTo>
                    <a:pt x="3970" y="667"/>
                    <a:pt x="4374" y="574"/>
                    <a:pt x="4761" y="450"/>
                  </a:cubicBezTo>
                  <a:lnTo>
                    <a:pt x="4761" y="450"/>
                  </a:lnTo>
                  <a:cubicBezTo>
                    <a:pt x="4358" y="543"/>
                    <a:pt x="3970" y="651"/>
                    <a:pt x="3567" y="698"/>
                  </a:cubicBezTo>
                  <a:cubicBezTo>
                    <a:pt x="3252" y="746"/>
                    <a:pt x="2928" y="785"/>
                    <a:pt x="2609" y="785"/>
                  </a:cubicBezTo>
                  <a:cubicBezTo>
                    <a:pt x="2519" y="785"/>
                    <a:pt x="2430" y="782"/>
                    <a:pt x="2342" y="776"/>
                  </a:cubicBezTo>
                  <a:cubicBezTo>
                    <a:pt x="1939" y="744"/>
                    <a:pt x="1535" y="667"/>
                    <a:pt x="1148" y="512"/>
                  </a:cubicBezTo>
                  <a:cubicBezTo>
                    <a:pt x="760" y="357"/>
                    <a:pt x="372" y="2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2603675" y="2555791"/>
              <a:ext cx="436727" cy="72207"/>
            </a:xfrm>
            <a:custGeom>
              <a:avLst/>
              <a:gdLst/>
              <a:ahLst/>
              <a:cxnLst/>
              <a:rect l="l" t="t" r="r" b="b"/>
              <a:pathLst>
                <a:path w="4887" h="808" extrusionOk="0">
                  <a:moveTo>
                    <a:pt x="1" y="1"/>
                  </a:moveTo>
                  <a:cubicBezTo>
                    <a:pt x="373" y="202"/>
                    <a:pt x="761" y="389"/>
                    <a:pt x="1164" y="513"/>
                  </a:cubicBezTo>
                  <a:cubicBezTo>
                    <a:pt x="1552" y="668"/>
                    <a:pt x="1970" y="776"/>
                    <a:pt x="2405" y="807"/>
                  </a:cubicBezTo>
                  <a:cubicBezTo>
                    <a:pt x="2808" y="807"/>
                    <a:pt x="3242" y="792"/>
                    <a:pt x="3661" y="714"/>
                  </a:cubicBezTo>
                  <a:cubicBezTo>
                    <a:pt x="4064" y="652"/>
                    <a:pt x="4483" y="559"/>
                    <a:pt x="4886" y="435"/>
                  </a:cubicBezTo>
                  <a:lnTo>
                    <a:pt x="4886" y="435"/>
                  </a:lnTo>
                  <a:cubicBezTo>
                    <a:pt x="4483" y="544"/>
                    <a:pt x="4080" y="637"/>
                    <a:pt x="3661" y="699"/>
                  </a:cubicBezTo>
                  <a:cubicBezTo>
                    <a:pt x="3312" y="739"/>
                    <a:pt x="2951" y="779"/>
                    <a:pt x="2578" y="779"/>
                  </a:cubicBezTo>
                  <a:cubicBezTo>
                    <a:pt x="2521" y="779"/>
                    <a:pt x="2463" y="778"/>
                    <a:pt x="2405" y="776"/>
                  </a:cubicBezTo>
                  <a:cubicBezTo>
                    <a:pt x="1986" y="745"/>
                    <a:pt x="1567" y="652"/>
                    <a:pt x="1164" y="497"/>
                  </a:cubicBezTo>
                  <a:cubicBezTo>
                    <a:pt x="776" y="358"/>
                    <a:pt x="373" y="18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2598760" y="2532556"/>
              <a:ext cx="455493" cy="76050"/>
            </a:xfrm>
            <a:custGeom>
              <a:avLst/>
              <a:gdLst/>
              <a:ahLst/>
              <a:cxnLst/>
              <a:rect l="l" t="t" r="r" b="b"/>
              <a:pathLst>
                <a:path w="5097" h="851" extrusionOk="0">
                  <a:moveTo>
                    <a:pt x="1" y="1"/>
                  </a:moveTo>
                  <a:lnTo>
                    <a:pt x="1" y="1"/>
                  </a:lnTo>
                  <a:cubicBezTo>
                    <a:pt x="387" y="201"/>
                    <a:pt x="803" y="386"/>
                    <a:pt x="1203" y="571"/>
                  </a:cubicBezTo>
                  <a:cubicBezTo>
                    <a:pt x="1622" y="726"/>
                    <a:pt x="2057" y="819"/>
                    <a:pt x="2506" y="850"/>
                  </a:cubicBezTo>
                  <a:cubicBezTo>
                    <a:pt x="2941" y="850"/>
                    <a:pt x="3390" y="835"/>
                    <a:pt x="3825" y="757"/>
                  </a:cubicBezTo>
                  <a:cubicBezTo>
                    <a:pt x="4259" y="680"/>
                    <a:pt x="4693" y="587"/>
                    <a:pt x="5096" y="462"/>
                  </a:cubicBezTo>
                  <a:lnTo>
                    <a:pt x="5096" y="462"/>
                  </a:lnTo>
                  <a:cubicBezTo>
                    <a:pt x="4678" y="587"/>
                    <a:pt x="4243" y="680"/>
                    <a:pt x="3825" y="742"/>
                  </a:cubicBezTo>
                  <a:cubicBezTo>
                    <a:pt x="3452" y="793"/>
                    <a:pt x="3090" y="823"/>
                    <a:pt x="2730" y="823"/>
                  </a:cubicBezTo>
                  <a:cubicBezTo>
                    <a:pt x="2655" y="823"/>
                    <a:pt x="2581" y="822"/>
                    <a:pt x="2506" y="819"/>
                  </a:cubicBezTo>
                  <a:cubicBezTo>
                    <a:pt x="2057" y="773"/>
                    <a:pt x="1607" y="680"/>
                    <a:pt x="1203" y="525"/>
                  </a:cubicBezTo>
                  <a:cubicBezTo>
                    <a:pt x="803" y="386"/>
                    <a:pt x="387" y="2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2596794" y="2508696"/>
              <a:ext cx="465770" cy="78016"/>
            </a:xfrm>
            <a:custGeom>
              <a:avLst/>
              <a:gdLst/>
              <a:ahLst/>
              <a:cxnLst/>
              <a:rect l="l" t="t" r="r" b="b"/>
              <a:pathLst>
                <a:path w="5212" h="873" extrusionOk="0">
                  <a:moveTo>
                    <a:pt x="0" y="1"/>
                  </a:moveTo>
                  <a:lnTo>
                    <a:pt x="0" y="1"/>
                  </a:lnTo>
                  <a:cubicBezTo>
                    <a:pt x="403" y="233"/>
                    <a:pt x="822" y="404"/>
                    <a:pt x="1225" y="559"/>
                  </a:cubicBezTo>
                  <a:cubicBezTo>
                    <a:pt x="1644" y="729"/>
                    <a:pt x="2094" y="838"/>
                    <a:pt x="2559" y="869"/>
                  </a:cubicBezTo>
                  <a:cubicBezTo>
                    <a:pt x="2637" y="872"/>
                    <a:pt x="2714" y="873"/>
                    <a:pt x="2791" y="873"/>
                  </a:cubicBezTo>
                  <a:cubicBezTo>
                    <a:pt x="3175" y="873"/>
                    <a:pt x="3549" y="841"/>
                    <a:pt x="3924" y="776"/>
                  </a:cubicBezTo>
                  <a:cubicBezTo>
                    <a:pt x="4343" y="714"/>
                    <a:pt x="4793" y="621"/>
                    <a:pt x="5211" y="481"/>
                  </a:cubicBezTo>
                  <a:lnTo>
                    <a:pt x="5211" y="481"/>
                  </a:lnTo>
                  <a:cubicBezTo>
                    <a:pt x="4793" y="605"/>
                    <a:pt x="4358" y="683"/>
                    <a:pt x="3924" y="761"/>
                  </a:cubicBezTo>
                  <a:cubicBezTo>
                    <a:pt x="3535" y="801"/>
                    <a:pt x="3133" y="841"/>
                    <a:pt x="2741" y="841"/>
                  </a:cubicBezTo>
                  <a:cubicBezTo>
                    <a:pt x="2680" y="841"/>
                    <a:pt x="2620" y="840"/>
                    <a:pt x="2559" y="838"/>
                  </a:cubicBezTo>
                  <a:cubicBezTo>
                    <a:pt x="2110" y="807"/>
                    <a:pt x="1675" y="714"/>
                    <a:pt x="1241" y="543"/>
                  </a:cubicBezTo>
                  <a:cubicBezTo>
                    <a:pt x="822" y="388"/>
                    <a:pt x="403" y="21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2602334" y="2486533"/>
              <a:ext cx="467111" cy="78016"/>
            </a:xfrm>
            <a:custGeom>
              <a:avLst/>
              <a:gdLst/>
              <a:ahLst/>
              <a:cxnLst/>
              <a:rect l="l" t="t" r="r" b="b"/>
              <a:pathLst>
                <a:path w="5227" h="873" extrusionOk="0">
                  <a:moveTo>
                    <a:pt x="0" y="0"/>
                  </a:moveTo>
                  <a:lnTo>
                    <a:pt x="0" y="0"/>
                  </a:lnTo>
                  <a:cubicBezTo>
                    <a:pt x="388" y="202"/>
                    <a:pt x="807" y="404"/>
                    <a:pt x="1241" y="559"/>
                  </a:cubicBezTo>
                  <a:cubicBezTo>
                    <a:pt x="1660" y="729"/>
                    <a:pt x="2110" y="822"/>
                    <a:pt x="2575" y="869"/>
                  </a:cubicBezTo>
                  <a:cubicBezTo>
                    <a:pt x="2652" y="872"/>
                    <a:pt x="2730" y="873"/>
                    <a:pt x="2806" y="873"/>
                  </a:cubicBezTo>
                  <a:cubicBezTo>
                    <a:pt x="3190" y="873"/>
                    <a:pt x="3562" y="840"/>
                    <a:pt x="3924" y="776"/>
                  </a:cubicBezTo>
                  <a:cubicBezTo>
                    <a:pt x="4358" y="714"/>
                    <a:pt x="4808" y="621"/>
                    <a:pt x="5227" y="481"/>
                  </a:cubicBezTo>
                  <a:lnTo>
                    <a:pt x="5227" y="481"/>
                  </a:lnTo>
                  <a:cubicBezTo>
                    <a:pt x="4777" y="590"/>
                    <a:pt x="4358" y="667"/>
                    <a:pt x="3909" y="745"/>
                  </a:cubicBezTo>
                  <a:cubicBezTo>
                    <a:pt x="3570" y="793"/>
                    <a:pt x="3202" y="832"/>
                    <a:pt x="2851" y="832"/>
                  </a:cubicBezTo>
                  <a:cubicBezTo>
                    <a:pt x="2752" y="832"/>
                    <a:pt x="2655" y="829"/>
                    <a:pt x="2559" y="822"/>
                  </a:cubicBezTo>
                  <a:cubicBezTo>
                    <a:pt x="2110" y="807"/>
                    <a:pt x="1660" y="714"/>
                    <a:pt x="1241" y="543"/>
                  </a:cubicBezTo>
                  <a:cubicBezTo>
                    <a:pt x="807" y="388"/>
                    <a:pt x="404" y="2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2605105" y="2461600"/>
              <a:ext cx="467111" cy="76675"/>
            </a:xfrm>
            <a:custGeom>
              <a:avLst/>
              <a:gdLst/>
              <a:ahLst/>
              <a:cxnLst/>
              <a:rect l="l" t="t" r="r" b="b"/>
              <a:pathLst>
                <a:path w="5227" h="858" extrusionOk="0">
                  <a:moveTo>
                    <a:pt x="1" y="1"/>
                  </a:moveTo>
                  <a:lnTo>
                    <a:pt x="1" y="1"/>
                  </a:lnTo>
                  <a:cubicBezTo>
                    <a:pt x="419" y="218"/>
                    <a:pt x="822" y="404"/>
                    <a:pt x="1226" y="543"/>
                  </a:cubicBezTo>
                  <a:cubicBezTo>
                    <a:pt x="1644" y="714"/>
                    <a:pt x="2094" y="822"/>
                    <a:pt x="2559" y="853"/>
                  </a:cubicBezTo>
                  <a:cubicBezTo>
                    <a:pt x="2637" y="856"/>
                    <a:pt x="2714" y="857"/>
                    <a:pt x="2791" y="857"/>
                  </a:cubicBezTo>
                  <a:cubicBezTo>
                    <a:pt x="3175" y="857"/>
                    <a:pt x="3549" y="825"/>
                    <a:pt x="3924" y="760"/>
                  </a:cubicBezTo>
                  <a:cubicBezTo>
                    <a:pt x="4343" y="698"/>
                    <a:pt x="4793" y="605"/>
                    <a:pt x="5227" y="465"/>
                  </a:cubicBezTo>
                  <a:lnTo>
                    <a:pt x="5227" y="465"/>
                  </a:lnTo>
                  <a:cubicBezTo>
                    <a:pt x="4793" y="590"/>
                    <a:pt x="4358" y="667"/>
                    <a:pt x="3924" y="745"/>
                  </a:cubicBezTo>
                  <a:cubicBezTo>
                    <a:pt x="3549" y="809"/>
                    <a:pt x="3164" y="842"/>
                    <a:pt x="2785" y="842"/>
                  </a:cubicBezTo>
                  <a:cubicBezTo>
                    <a:pt x="2710" y="842"/>
                    <a:pt x="2634" y="840"/>
                    <a:pt x="2559" y="838"/>
                  </a:cubicBezTo>
                  <a:cubicBezTo>
                    <a:pt x="2125" y="822"/>
                    <a:pt x="1675" y="714"/>
                    <a:pt x="1241" y="543"/>
                  </a:cubicBezTo>
                  <a:cubicBezTo>
                    <a:pt x="822" y="388"/>
                    <a:pt x="419" y="21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2610645" y="2439438"/>
              <a:ext cx="465770" cy="78016"/>
            </a:xfrm>
            <a:custGeom>
              <a:avLst/>
              <a:gdLst/>
              <a:ahLst/>
              <a:cxnLst/>
              <a:rect l="l" t="t" r="r" b="b"/>
              <a:pathLst>
                <a:path w="5212" h="873" extrusionOk="0">
                  <a:moveTo>
                    <a:pt x="0" y="0"/>
                  </a:moveTo>
                  <a:cubicBezTo>
                    <a:pt x="388" y="217"/>
                    <a:pt x="822" y="403"/>
                    <a:pt x="1226" y="558"/>
                  </a:cubicBezTo>
                  <a:cubicBezTo>
                    <a:pt x="1644" y="729"/>
                    <a:pt x="2094" y="838"/>
                    <a:pt x="2559" y="869"/>
                  </a:cubicBezTo>
                  <a:cubicBezTo>
                    <a:pt x="2637" y="871"/>
                    <a:pt x="2714" y="872"/>
                    <a:pt x="2791" y="872"/>
                  </a:cubicBezTo>
                  <a:cubicBezTo>
                    <a:pt x="3174" y="872"/>
                    <a:pt x="3547" y="840"/>
                    <a:pt x="3909" y="776"/>
                  </a:cubicBezTo>
                  <a:cubicBezTo>
                    <a:pt x="4343" y="713"/>
                    <a:pt x="4793" y="620"/>
                    <a:pt x="5212" y="481"/>
                  </a:cubicBezTo>
                  <a:lnTo>
                    <a:pt x="5212" y="481"/>
                  </a:lnTo>
                  <a:cubicBezTo>
                    <a:pt x="4793" y="605"/>
                    <a:pt x="4359" y="682"/>
                    <a:pt x="3909" y="760"/>
                  </a:cubicBezTo>
                  <a:cubicBezTo>
                    <a:pt x="3533" y="800"/>
                    <a:pt x="3133" y="841"/>
                    <a:pt x="2741" y="841"/>
                  </a:cubicBezTo>
                  <a:cubicBezTo>
                    <a:pt x="2680" y="841"/>
                    <a:pt x="2620" y="840"/>
                    <a:pt x="2559" y="838"/>
                  </a:cubicBezTo>
                  <a:cubicBezTo>
                    <a:pt x="2110" y="807"/>
                    <a:pt x="1675" y="713"/>
                    <a:pt x="1241" y="543"/>
                  </a:cubicBezTo>
                  <a:cubicBezTo>
                    <a:pt x="822" y="388"/>
                    <a:pt x="404" y="2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2614846" y="2414505"/>
              <a:ext cx="467111" cy="79267"/>
            </a:xfrm>
            <a:custGeom>
              <a:avLst/>
              <a:gdLst/>
              <a:ahLst/>
              <a:cxnLst/>
              <a:rect l="l" t="t" r="r" b="b"/>
              <a:pathLst>
                <a:path w="5227" h="887" extrusionOk="0">
                  <a:moveTo>
                    <a:pt x="0" y="0"/>
                  </a:moveTo>
                  <a:cubicBezTo>
                    <a:pt x="403" y="217"/>
                    <a:pt x="806" y="419"/>
                    <a:pt x="1225" y="574"/>
                  </a:cubicBezTo>
                  <a:cubicBezTo>
                    <a:pt x="1659" y="744"/>
                    <a:pt x="2109" y="837"/>
                    <a:pt x="2574" y="884"/>
                  </a:cubicBezTo>
                  <a:cubicBezTo>
                    <a:pt x="2635" y="886"/>
                    <a:pt x="2694" y="887"/>
                    <a:pt x="2753" y="887"/>
                  </a:cubicBezTo>
                  <a:cubicBezTo>
                    <a:pt x="3152" y="887"/>
                    <a:pt x="3532" y="843"/>
                    <a:pt x="3924" y="775"/>
                  </a:cubicBezTo>
                  <a:cubicBezTo>
                    <a:pt x="4358" y="729"/>
                    <a:pt x="4792" y="620"/>
                    <a:pt x="5227" y="496"/>
                  </a:cubicBezTo>
                  <a:lnTo>
                    <a:pt x="5227" y="496"/>
                  </a:lnTo>
                  <a:cubicBezTo>
                    <a:pt x="4777" y="605"/>
                    <a:pt x="4358" y="682"/>
                    <a:pt x="3908" y="760"/>
                  </a:cubicBezTo>
                  <a:cubicBezTo>
                    <a:pt x="3536" y="811"/>
                    <a:pt x="3152" y="841"/>
                    <a:pt x="2785" y="841"/>
                  </a:cubicBezTo>
                  <a:cubicBezTo>
                    <a:pt x="2709" y="841"/>
                    <a:pt x="2633" y="840"/>
                    <a:pt x="2559" y="837"/>
                  </a:cubicBezTo>
                  <a:cubicBezTo>
                    <a:pt x="2109" y="822"/>
                    <a:pt x="1659" y="729"/>
                    <a:pt x="1241" y="543"/>
                  </a:cubicBezTo>
                  <a:cubicBezTo>
                    <a:pt x="806" y="388"/>
                    <a:pt x="403" y="2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2555150" y="1987161"/>
              <a:ext cx="229042" cy="274082"/>
            </a:xfrm>
            <a:custGeom>
              <a:avLst/>
              <a:gdLst/>
              <a:ahLst/>
              <a:cxnLst/>
              <a:rect l="l" t="t" r="r" b="b"/>
              <a:pathLst>
                <a:path w="2563" h="3067" extrusionOk="0">
                  <a:moveTo>
                    <a:pt x="1807" y="1"/>
                  </a:moveTo>
                  <a:cubicBezTo>
                    <a:pt x="1423" y="1"/>
                    <a:pt x="1000" y="295"/>
                    <a:pt x="761" y="610"/>
                  </a:cubicBezTo>
                  <a:cubicBezTo>
                    <a:pt x="296" y="1215"/>
                    <a:pt x="1" y="2921"/>
                    <a:pt x="451" y="3060"/>
                  </a:cubicBezTo>
                  <a:cubicBezTo>
                    <a:pt x="463" y="3064"/>
                    <a:pt x="475" y="3066"/>
                    <a:pt x="489" y="3066"/>
                  </a:cubicBezTo>
                  <a:cubicBezTo>
                    <a:pt x="1000" y="3066"/>
                    <a:pt x="2562" y="278"/>
                    <a:pt x="2064" y="51"/>
                  </a:cubicBezTo>
                  <a:cubicBezTo>
                    <a:pt x="1982" y="16"/>
                    <a:pt x="1895" y="1"/>
                    <a:pt x="1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2555150" y="1941853"/>
              <a:ext cx="618316" cy="709469"/>
            </a:xfrm>
            <a:custGeom>
              <a:avLst/>
              <a:gdLst/>
              <a:ahLst/>
              <a:cxnLst/>
              <a:rect l="l" t="t" r="r" b="b"/>
              <a:pathLst>
                <a:path w="6919" h="7939" extrusionOk="0">
                  <a:moveTo>
                    <a:pt x="3739" y="0"/>
                  </a:moveTo>
                  <a:cubicBezTo>
                    <a:pt x="2731" y="0"/>
                    <a:pt x="1381" y="605"/>
                    <a:pt x="932" y="1691"/>
                  </a:cubicBezTo>
                  <a:cubicBezTo>
                    <a:pt x="590" y="2575"/>
                    <a:pt x="1" y="5553"/>
                    <a:pt x="234" y="6762"/>
                  </a:cubicBezTo>
                  <a:cubicBezTo>
                    <a:pt x="296" y="6964"/>
                    <a:pt x="404" y="7119"/>
                    <a:pt x="575" y="7212"/>
                  </a:cubicBezTo>
                  <a:cubicBezTo>
                    <a:pt x="994" y="7212"/>
                    <a:pt x="1397" y="5801"/>
                    <a:pt x="2110" y="5708"/>
                  </a:cubicBezTo>
                  <a:cubicBezTo>
                    <a:pt x="2133" y="5704"/>
                    <a:pt x="2155" y="5702"/>
                    <a:pt x="2177" y="5702"/>
                  </a:cubicBezTo>
                  <a:cubicBezTo>
                    <a:pt x="2945" y="5702"/>
                    <a:pt x="3241" y="7939"/>
                    <a:pt x="4541" y="7939"/>
                  </a:cubicBezTo>
                  <a:cubicBezTo>
                    <a:pt x="4597" y="7939"/>
                    <a:pt x="4656" y="7934"/>
                    <a:pt x="4716" y="7926"/>
                  </a:cubicBezTo>
                  <a:cubicBezTo>
                    <a:pt x="5026" y="7894"/>
                    <a:pt x="5677" y="7445"/>
                    <a:pt x="5895" y="6979"/>
                  </a:cubicBezTo>
                  <a:cubicBezTo>
                    <a:pt x="6065" y="6592"/>
                    <a:pt x="6918" y="2854"/>
                    <a:pt x="6546" y="1691"/>
                  </a:cubicBezTo>
                  <a:cubicBezTo>
                    <a:pt x="6267" y="776"/>
                    <a:pt x="4824" y="0"/>
                    <a:pt x="37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3025031" y="2277061"/>
              <a:ext cx="22252" cy="21269"/>
            </a:xfrm>
            <a:custGeom>
              <a:avLst/>
              <a:gdLst/>
              <a:ahLst/>
              <a:cxnLst/>
              <a:rect l="l" t="t" r="r" b="b"/>
              <a:pathLst>
                <a:path w="249" h="238" extrusionOk="0">
                  <a:moveTo>
                    <a:pt x="115" y="0"/>
                  </a:moveTo>
                  <a:cubicBezTo>
                    <a:pt x="86" y="0"/>
                    <a:pt x="57" y="16"/>
                    <a:pt x="32" y="49"/>
                  </a:cubicBezTo>
                  <a:cubicBezTo>
                    <a:pt x="1" y="111"/>
                    <a:pt x="1" y="173"/>
                    <a:pt x="63" y="204"/>
                  </a:cubicBezTo>
                  <a:cubicBezTo>
                    <a:pt x="84" y="226"/>
                    <a:pt x="109" y="237"/>
                    <a:pt x="134" y="237"/>
                  </a:cubicBezTo>
                  <a:cubicBezTo>
                    <a:pt x="163" y="237"/>
                    <a:pt x="193" y="222"/>
                    <a:pt x="218" y="189"/>
                  </a:cubicBezTo>
                  <a:lnTo>
                    <a:pt x="218" y="189"/>
                  </a:lnTo>
                  <a:cubicBezTo>
                    <a:pt x="185" y="210"/>
                    <a:pt x="144" y="232"/>
                    <a:pt x="118" y="232"/>
                  </a:cubicBezTo>
                  <a:cubicBezTo>
                    <a:pt x="107" y="232"/>
                    <a:pt x="98" y="229"/>
                    <a:pt x="94" y="220"/>
                  </a:cubicBezTo>
                  <a:cubicBezTo>
                    <a:pt x="47" y="189"/>
                    <a:pt x="47" y="142"/>
                    <a:pt x="78" y="111"/>
                  </a:cubicBezTo>
                  <a:cubicBezTo>
                    <a:pt x="90" y="76"/>
                    <a:pt x="110" y="59"/>
                    <a:pt x="139" y="59"/>
                  </a:cubicBezTo>
                  <a:cubicBezTo>
                    <a:pt x="149" y="59"/>
                    <a:pt x="160" y="61"/>
                    <a:pt x="171" y="64"/>
                  </a:cubicBezTo>
                  <a:lnTo>
                    <a:pt x="187" y="64"/>
                  </a:lnTo>
                  <a:cubicBezTo>
                    <a:pt x="233" y="95"/>
                    <a:pt x="233" y="142"/>
                    <a:pt x="218" y="189"/>
                  </a:cubicBezTo>
                  <a:cubicBezTo>
                    <a:pt x="249" y="142"/>
                    <a:pt x="233" y="64"/>
                    <a:pt x="187" y="33"/>
                  </a:cubicBezTo>
                  <a:cubicBezTo>
                    <a:pt x="165" y="12"/>
                    <a:pt x="140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3007069" y="2360171"/>
              <a:ext cx="23592" cy="21269"/>
            </a:xfrm>
            <a:custGeom>
              <a:avLst/>
              <a:gdLst/>
              <a:ahLst/>
              <a:cxnLst/>
              <a:rect l="l" t="t" r="r" b="b"/>
              <a:pathLst>
                <a:path w="264" h="238" extrusionOk="0">
                  <a:moveTo>
                    <a:pt x="118" y="1"/>
                  </a:moveTo>
                  <a:cubicBezTo>
                    <a:pt x="89" y="1"/>
                    <a:pt x="63" y="16"/>
                    <a:pt x="47" y="50"/>
                  </a:cubicBezTo>
                  <a:cubicBezTo>
                    <a:pt x="0" y="112"/>
                    <a:pt x="0" y="174"/>
                    <a:pt x="62" y="205"/>
                  </a:cubicBezTo>
                  <a:cubicBezTo>
                    <a:pt x="91" y="226"/>
                    <a:pt x="116" y="238"/>
                    <a:pt x="140" y="238"/>
                  </a:cubicBezTo>
                  <a:cubicBezTo>
                    <a:pt x="167" y="238"/>
                    <a:pt x="192" y="222"/>
                    <a:pt x="217" y="189"/>
                  </a:cubicBezTo>
                  <a:lnTo>
                    <a:pt x="217" y="189"/>
                  </a:lnTo>
                  <a:cubicBezTo>
                    <a:pt x="199" y="207"/>
                    <a:pt x="170" y="215"/>
                    <a:pt x="146" y="215"/>
                  </a:cubicBezTo>
                  <a:cubicBezTo>
                    <a:pt x="129" y="215"/>
                    <a:pt x="115" y="211"/>
                    <a:pt x="109" y="205"/>
                  </a:cubicBezTo>
                  <a:cubicBezTo>
                    <a:pt x="62" y="174"/>
                    <a:pt x="62" y="127"/>
                    <a:pt x="78" y="96"/>
                  </a:cubicBezTo>
                  <a:cubicBezTo>
                    <a:pt x="97" y="67"/>
                    <a:pt x="123" y="56"/>
                    <a:pt x="151" y="56"/>
                  </a:cubicBezTo>
                  <a:cubicBezTo>
                    <a:pt x="168" y="56"/>
                    <a:pt x="185" y="59"/>
                    <a:pt x="202" y="65"/>
                  </a:cubicBezTo>
                  <a:cubicBezTo>
                    <a:pt x="233" y="96"/>
                    <a:pt x="233" y="143"/>
                    <a:pt x="217" y="189"/>
                  </a:cubicBezTo>
                  <a:cubicBezTo>
                    <a:pt x="264" y="127"/>
                    <a:pt x="233" y="65"/>
                    <a:pt x="202" y="34"/>
                  </a:cubicBezTo>
                  <a:cubicBezTo>
                    <a:pt x="173" y="12"/>
                    <a:pt x="144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2991787" y="2441404"/>
              <a:ext cx="20822" cy="19660"/>
            </a:xfrm>
            <a:custGeom>
              <a:avLst/>
              <a:gdLst/>
              <a:ahLst/>
              <a:cxnLst/>
              <a:rect l="l" t="t" r="r" b="b"/>
              <a:pathLst>
                <a:path w="233" h="220" extrusionOk="0">
                  <a:moveTo>
                    <a:pt x="210" y="61"/>
                  </a:moveTo>
                  <a:cubicBezTo>
                    <a:pt x="232" y="103"/>
                    <a:pt x="229" y="141"/>
                    <a:pt x="218" y="164"/>
                  </a:cubicBezTo>
                  <a:lnTo>
                    <a:pt x="218" y="164"/>
                  </a:lnTo>
                  <a:cubicBezTo>
                    <a:pt x="232" y="135"/>
                    <a:pt x="233" y="82"/>
                    <a:pt x="210" y="61"/>
                  </a:cubicBezTo>
                  <a:close/>
                  <a:moveTo>
                    <a:pt x="216" y="166"/>
                  </a:moveTo>
                  <a:lnTo>
                    <a:pt x="216" y="166"/>
                  </a:lnTo>
                  <a:cubicBezTo>
                    <a:pt x="201" y="186"/>
                    <a:pt x="185" y="200"/>
                    <a:pt x="169" y="208"/>
                  </a:cubicBezTo>
                  <a:lnTo>
                    <a:pt x="169" y="208"/>
                  </a:lnTo>
                  <a:cubicBezTo>
                    <a:pt x="184" y="201"/>
                    <a:pt x="200" y="187"/>
                    <a:pt x="216" y="166"/>
                  </a:cubicBezTo>
                  <a:close/>
                  <a:moveTo>
                    <a:pt x="121" y="0"/>
                  </a:moveTo>
                  <a:cubicBezTo>
                    <a:pt x="85" y="0"/>
                    <a:pt x="47" y="14"/>
                    <a:pt x="16" y="56"/>
                  </a:cubicBezTo>
                  <a:cubicBezTo>
                    <a:pt x="0" y="118"/>
                    <a:pt x="0" y="180"/>
                    <a:pt x="62" y="211"/>
                  </a:cubicBezTo>
                  <a:cubicBezTo>
                    <a:pt x="83" y="216"/>
                    <a:pt x="102" y="219"/>
                    <a:pt x="120" y="219"/>
                  </a:cubicBezTo>
                  <a:cubicBezTo>
                    <a:pt x="137" y="219"/>
                    <a:pt x="153" y="216"/>
                    <a:pt x="169" y="208"/>
                  </a:cubicBezTo>
                  <a:lnTo>
                    <a:pt x="169" y="208"/>
                  </a:lnTo>
                  <a:cubicBezTo>
                    <a:pt x="158" y="213"/>
                    <a:pt x="148" y="216"/>
                    <a:pt x="139" y="216"/>
                  </a:cubicBezTo>
                  <a:cubicBezTo>
                    <a:pt x="122" y="216"/>
                    <a:pt x="106" y="208"/>
                    <a:pt x="94" y="195"/>
                  </a:cubicBezTo>
                  <a:cubicBezTo>
                    <a:pt x="62" y="164"/>
                    <a:pt x="62" y="118"/>
                    <a:pt x="78" y="71"/>
                  </a:cubicBezTo>
                  <a:cubicBezTo>
                    <a:pt x="87" y="46"/>
                    <a:pt x="109" y="34"/>
                    <a:pt x="136" y="34"/>
                  </a:cubicBezTo>
                  <a:cubicBezTo>
                    <a:pt x="157" y="34"/>
                    <a:pt x="181" y="42"/>
                    <a:pt x="202" y="56"/>
                  </a:cubicBezTo>
                  <a:cubicBezTo>
                    <a:pt x="205" y="57"/>
                    <a:pt x="208" y="59"/>
                    <a:pt x="210" y="61"/>
                  </a:cubicBezTo>
                  <a:lnTo>
                    <a:pt x="210" y="61"/>
                  </a:lnTo>
                  <a:cubicBezTo>
                    <a:pt x="201" y="44"/>
                    <a:pt x="189" y="27"/>
                    <a:pt x="171" y="9"/>
                  </a:cubicBezTo>
                  <a:cubicBezTo>
                    <a:pt x="156" y="4"/>
                    <a:pt x="13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2977936" y="2516202"/>
              <a:ext cx="20822" cy="19482"/>
            </a:xfrm>
            <a:custGeom>
              <a:avLst/>
              <a:gdLst/>
              <a:ahLst/>
              <a:cxnLst/>
              <a:rect l="l" t="t" r="r" b="b"/>
              <a:pathLst>
                <a:path w="233" h="218" extrusionOk="0">
                  <a:moveTo>
                    <a:pt x="114" y="1"/>
                  </a:moveTo>
                  <a:cubicBezTo>
                    <a:pt x="78" y="1"/>
                    <a:pt x="47" y="15"/>
                    <a:pt x="16" y="56"/>
                  </a:cubicBezTo>
                  <a:cubicBezTo>
                    <a:pt x="0" y="103"/>
                    <a:pt x="0" y="165"/>
                    <a:pt x="62" y="211"/>
                  </a:cubicBezTo>
                  <a:cubicBezTo>
                    <a:pt x="70" y="215"/>
                    <a:pt x="80" y="217"/>
                    <a:pt x="91" y="217"/>
                  </a:cubicBezTo>
                  <a:cubicBezTo>
                    <a:pt x="100" y="217"/>
                    <a:pt x="109" y="216"/>
                    <a:pt x="119" y="213"/>
                  </a:cubicBezTo>
                  <a:lnTo>
                    <a:pt x="119" y="213"/>
                  </a:lnTo>
                  <a:cubicBezTo>
                    <a:pt x="121" y="213"/>
                    <a:pt x="122" y="213"/>
                    <a:pt x="123" y="213"/>
                  </a:cubicBezTo>
                  <a:cubicBezTo>
                    <a:pt x="148" y="213"/>
                    <a:pt x="177" y="198"/>
                    <a:pt x="202" y="165"/>
                  </a:cubicBezTo>
                  <a:lnTo>
                    <a:pt x="202" y="165"/>
                  </a:lnTo>
                  <a:cubicBezTo>
                    <a:pt x="177" y="190"/>
                    <a:pt x="146" y="206"/>
                    <a:pt x="119" y="213"/>
                  </a:cubicBezTo>
                  <a:lnTo>
                    <a:pt x="119" y="213"/>
                  </a:lnTo>
                  <a:cubicBezTo>
                    <a:pt x="100" y="212"/>
                    <a:pt x="85" y="200"/>
                    <a:pt x="78" y="180"/>
                  </a:cubicBezTo>
                  <a:cubicBezTo>
                    <a:pt x="47" y="149"/>
                    <a:pt x="47" y="103"/>
                    <a:pt x="62" y="72"/>
                  </a:cubicBezTo>
                  <a:cubicBezTo>
                    <a:pt x="71" y="46"/>
                    <a:pt x="94" y="35"/>
                    <a:pt x="117" y="35"/>
                  </a:cubicBezTo>
                  <a:cubicBezTo>
                    <a:pt x="137" y="35"/>
                    <a:pt x="157" y="42"/>
                    <a:pt x="171" y="56"/>
                  </a:cubicBezTo>
                  <a:cubicBezTo>
                    <a:pt x="217" y="72"/>
                    <a:pt x="217" y="134"/>
                    <a:pt x="202" y="165"/>
                  </a:cubicBezTo>
                  <a:cubicBezTo>
                    <a:pt x="233" y="134"/>
                    <a:pt x="217" y="72"/>
                    <a:pt x="171" y="10"/>
                  </a:cubicBezTo>
                  <a:cubicBezTo>
                    <a:pt x="150" y="4"/>
                    <a:pt x="131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2955773" y="2592431"/>
              <a:ext cx="22252" cy="19660"/>
            </a:xfrm>
            <a:custGeom>
              <a:avLst/>
              <a:gdLst/>
              <a:ahLst/>
              <a:cxnLst/>
              <a:rect l="l" t="t" r="r" b="b"/>
              <a:pathLst>
                <a:path w="249" h="220" extrusionOk="0">
                  <a:moveTo>
                    <a:pt x="217" y="165"/>
                  </a:moveTo>
                  <a:cubicBezTo>
                    <a:pt x="194" y="195"/>
                    <a:pt x="167" y="211"/>
                    <a:pt x="141" y="217"/>
                  </a:cubicBezTo>
                  <a:lnTo>
                    <a:pt x="141" y="217"/>
                  </a:lnTo>
                  <a:cubicBezTo>
                    <a:pt x="173" y="215"/>
                    <a:pt x="195" y="198"/>
                    <a:pt x="217" y="165"/>
                  </a:cubicBezTo>
                  <a:close/>
                  <a:moveTo>
                    <a:pt x="108" y="0"/>
                  </a:moveTo>
                  <a:cubicBezTo>
                    <a:pt x="75" y="0"/>
                    <a:pt x="45" y="11"/>
                    <a:pt x="16" y="41"/>
                  </a:cubicBezTo>
                  <a:cubicBezTo>
                    <a:pt x="0" y="103"/>
                    <a:pt x="0" y="165"/>
                    <a:pt x="62" y="211"/>
                  </a:cubicBezTo>
                  <a:cubicBezTo>
                    <a:pt x="78" y="216"/>
                    <a:pt x="95" y="220"/>
                    <a:pt x="113" y="220"/>
                  </a:cubicBezTo>
                  <a:cubicBezTo>
                    <a:pt x="122" y="220"/>
                    <a:pt x="131" y="219"/>
                    <a:pt x="141" y="217"/>
                  </a:cubicBezTo>
                  <a:lnTo>
                    <a:pt x="141" y="217"/>
                  </a:lnTo>
                  <a:cubicBezTo>
                    <a:pt x="139" y="217"/>
                    <a:pt x="137" y="217"/>
                    <a:pt x="134" y="217"/>
                  </a:cubicBezTo>
                  <a:cubicBezTo>
                    <a:pt x="122" y="217"/>
                    <a:pt x="109" y="215"/>
                    <a:pt x="93" y="211"/>
                  </a:cubicBezTo>
                  <a:cubicBezTo>
                    <a:pt x="47" y="180"/>
                    <a:pt x="31" y="118"/>
                    <a:pt x="47" y="87"/>
                  </a:cubicBezTo>
                  <a:cubicBezTo>
                    <a:pt x="70" y="52"/>
                    <a:pt x="102" y="35"/>
                    <a:pt x="136" y="35"/>
                  </a:cubicBezTo>
                  <a:cubicBezTo>
                    <a:pt x="148" y="35"/>
                    <a:pt x="159" y="37"/>
                    <a:pt x="171" y="41"/>
                  </a:cubicBezTo>
                  <a:lnTo>
                    <a:pt x="186" y="41"/>
                  </a:lnTo>
                  <a:cubicBezTo>
                    <a:pt x="233" y="72"/>
                    <a:pt x="233" y="134"/>
                    <a:pt x="217" y="165"/>
                  </a:cubicBezTo>
                  <a:cubicBezTo>
                    <a:pt x="248" y="134"/>
                    <a:pt x="233" y="56"/>
                    <a:pt x="171" y="10"/>
                  </a:cubicBezTo>
                  <a:cubicBezTo>
                    <a:pt x="148" y="4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2983476" y="2273040"/>
              <a:ext cx="84629" cy="363269"/>
            </a:xfrm>
            <a:custGeom>
              <a:avLst/>
              <a:gdLst/>
              <a:ahLst/>
              <a:cxnLst/>
              <a:rect l="l" t="t" r="r" b="b"/>
              <a:pathLst>
                <a:path w="947" h="4065" extrusionOk="0">
                  <a:moveTo>
                    <a:pt x="946" y="1"/>
                  </a:moveTo>
                  <a:cubicBezTo>
                    <a:pt x="931" y="172"/>
                    <a:pt x="915" y="342"/>
                    <a:pt x="869" y="544"/>
                  </a:cubicBezTo>
                  <a:cubicBezTo>
                    <a:pt x="853" y="699"/>
                    <a:pt x="807" y="869"/>
                    <a:pt x="776" y="1040"/>
                  </a:cubicBezTo>
                  <a:cubicBezTo>
                    <a:pt x="698" y="1381"/>
                    <a:pt x="621" y="1722"/>
                    <a:pt x="543" y="2048"/>
                  </a:cubicBezTo>
                  <a:cubicBezTo>
                    <a:pt x="450" y="2389"/>
                    <a:pt x="373" y="2731"/>
                    <a:pt x="264" y="3056"/>
                  </a:cubicBezTo>
                  <a:lnTo>
                    <a:pt x="0" y="4064"/>
                  </a:lnTo>
                  <a:lnTo>
                    <a:pt x="155" y="3568"/>
                  </a:lnTo>
                  <a:lnTo>
                    <a:pt x="311" y="3056"/>
                  </a:lnTo>
                  <a:cubicBezTo>
                    <a:pt x="404" y="2731"/>
                    <a:pt x="481" y="2405"/>
                    <a:pt x="574" y="2048"/>
                  </a:cubicBezTo>
                  <a:cubicBezTo>
                    <a:pt x="683" y="1707"/>
                    <a:pt x="760" y="1381"/>
                    <a:pt x="807" y="1025"/>
                  </a:cubicBezTo>
                  <a:cubicBezTo>
                    <a:pt x="869" y="699"/>
                    <a:pt x="931" y="342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3019490" y="2026303"/>
              <a:ext cx="160678" cy="302322"/>
            </a:xfrm>
            <a:custGeom>
              <a:avLst/>
              <a:gdLst/>
              <a:ahLst/>
              <a:cxnLst/>
              <a:rect l="l" t="t" r="r" b="b"/>
              <a:pathLst>
                <a:path w="1798" h="3383" extrusionOk="0">
                  <a:moveTo>
                    <a:pt x="610" y="1"/>
                  </a:moveTo>
                  <a:cubicBezTo>
                    <a:pt x="603" y="1"/>
                    <a:pt x="597" y="1"/>
                    <a:pt x="590" y="1"/>
                  </a:cubicBezTo>
                  <a:cubicBezTo>
                    <a:pt x="1" y="48"/>
                    <a:pt x="512" y="3336"/>
                    <a:pt x="993" y="3382"/>
                  </a:cubicBezTo>
                  <a:cubicBezTo>
                    <a:pt x="998" y="3383"/>
                    <a:pt x="1002" y="3383"/>
                    <a:pt x="1006" y="3383"/>
                  </a:cubicBezTo>
                  <a:cubicBezTo>
                    <a:pt x="1480" y="3383"/>
                    <a:pt x="1798" y="1731"/>
                    <a:pt x="1598" y="994"/>
                  </a:cubicBezTo>
                  <a:cubicBezTo>
                    <a:pt x="1461" y="535"/>
                    <a:pt x="1067" y="1"/>
                    <a:pt x="6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2702066" y="2092523"/>
              <a:ext cx="177568" cy="197050"/>
            </a:xfrm>
            <a:custGeom>
              <a:avLst/>
              <a:gdLst/>
              <a:ahLst/>
              <a:cxnLst/>
              <a:rect l="l" t="t" r="r" b="b"/>
              <a:pathLst>
                <a:path w="1987" h="2205" extrusionOk="0">
                  <a:moveTo>
                    <a:pt x="1119" y="1"/>
                  </a:moveTo>
                  <a:cubicBezTo>
                    <a:pt x="705" y="1"/>
                    <a:pt x="293" y="341"/>
                    <a:pt x="156" y="873"/>
                  </a:cubicBezTo>
                  <a:cubicBezTo>
                    <a:pt x="1" y="1478"/>
                    <a:pt x="234" y="2052"/>
                    <a:pt x="699" y="2176"/>
                  </a:cubicBezTo>
                  <a:cubicBezTo>
                    <a:pt x="763" y="2195"/>
                    <a:pt x="828" y="2204"/>
                    <a:pt x="893" y="2204"/>
                  </a:cubicBezTo>
                  <a:cubicBezTo>
                    <a:pt x="1299" y="2204"/>
                    <a:pt x="1697" y="1844"/>
                    <a:pt x="1831" y="1323"/>
                  </a:cubicBezTo>
                  <a:cubicBezTo>
                    <a:pt x="1986" y="718"/>
                    <a:pt x="1754" y="144"/>
                    <a:pt x="1288" y="20"/>
                  </a:cubicBezTo>
                  <a:cubicBezTo>
                    <a:pt x="1232" y="7"/>
                    <a:pt x="1176" y="1"/>
                    <a:pt x="1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2709036" y="2105302"/>
              <a:ext cx="151206" cy="165951"/>
            </a:xfrm>
            <a:custGeom>
              <a:avLst/>
              <a:gdLst/>
              <a:ahLst/>
              <a:cxnLst/>
              <a:rect l="l" t="t" r="r" b="b"/>
              <a:pathLst>
                <a:path w="1692" h="1857" extrusionOk="0">
                  <a:moveTo>
                    <a:pt x="951" y="1"/>
                  </a:moveTo>
                  <a:cubicBezTo>
                    <a:pt x="606" y="1"/>
                    <a:pt x="264" y="305"/>
                    <a:pt x="140" y="730"/>
                  </a:cubicBezTo>
                  <a:cubicBezTo>
                    <a:pt x="0" y="1242"/>
                    <a:pt x="218" y="1723"/>
                    <a:pt x="605" y="1831"/>
                  </a:cubicBezTo>
                  <a:cubicBezTo>
                    <a:pt x="660" y="1849"/>
                    <a:pt x="715" y="1857"/>
                    <a:pt x="770" y="1857"/>
                  </a:cubicBezTo>
                  <a:cubicBezTo>
                    <a:pt x="1109" y="1857"/>
                    <a:pt x="1445" y="1545"/>
                    <a:pt x="1551" y="1118"/>
                  </a:cubicBezTo>
                  <a:cubicBezTo>
                    <a:pt x="1691" y="622"/>
                    <a:pt x="1474" y="125"/>
                    <a:pt x="1086" y="17"/>
                  </a:cubicBezTo>
                  <a:cubicBezTo>
                    <a:pt x="1041" y="6"/>
                    <a:pt x="996" y="1"/>
                    <a:pt x="9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3275878" y="2439170"/>
              <a:ext cx="318944" cy="443697"/>
            </a:xfrm>
            <a:custGeom>
              <a:avLst/>
              <a:gdLst/>
              <a:ahLst/>
              <a:cxnLst/>
              <a:rect l="l" t="t" r="r" b="b"/>
              <a:pathLst>
                <a:path w="3569" h="4965" extrusionOk="0">
                  <a:moveTo>
                    <a:pt x="2396" y="0"/>
                  </a:moveTo>
                  <a:cubicBezTo>
                    <a:pt x="1616" y="0"/>
                    <a:pt x="516" y="597"/>
                    <a:pt x="389" y="934"/>
                  </a:cubicBezTo>
                  <a:cubicBezTo>
                    <a:pt x="234" y="1383"/>
                    <a:pt x="1" y="3942"/>
                    <a:pt x="311" y="4423"/>
                  </a:cubicBezTo>
                  <a:cubicBezTo>
                    <a:pt x="520" y="4746"/>
                    <a:pt x="1464" y="4964"/>
                    <a:pt x="2216" y="4964"/>
                  </a:cubicBezTo>
                  <a:cubicBezTo>
                    <a:pt x="2583" y="4964"/>
                    <a:pt x="2904" y="4913"/>
                    <a:pt x="3072" y="4796"/>
                  </a:cubicBezTo>
                  <a:cubicBezTo>
                    <a:pt x="3568" y="4423"/>
                    <a:pt x="3553" y="856"/>
                    <a:pt x="3025" y="236"/>
                  </a:cubicBezTo>
                  <a:cubicBezTo>
                    <a:pt x="2885" y="68"/>
                    <a:pt x="2659" y="0"/>
                    <a:pt x="2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3497682" y="2565174"/>
              <a:ext cx="18945" cy="16622"/>
            </a:xfrm>
            <a:custGeom>
              <a:avLst/>
              <a:gdLst/>
              <a:ahLst/>
              <a:cxnLst/>
              <a:rect l="l" t="t" r="r" b="b"/>
              <a:pathLst>
                <a:path w="212" h="186" extrusionOk="0">
                  <a:moveTo>
                    <a:pt x="197" y="59"/>
                  </a:moveTo>
                  <a:cubicBezTo>
                    <a:pt x="202" y="82"/>
                    <a:pt x="202" y="107"/>
                    <a:pt x="202" y="129"/>
                  </a:cubicBezTo>
                  <a:cubicBezTo>
                    <a:pt x="211" y="101"/>
                    <a:pt x="210" y="79"/>
                    <a:pt x="197" y="59"/>
                  </a:cubicBezTo>
                  <a:close/>
                  <a:moveTo>
                    <a:pt x="110" y="0"/>
                  </a:moveTo>
                  <a:cubicBezTo>
                    <a:pt x="67" y="0"/>
                    <a:pt x="41" y="28"/>
                    <a:pt x="16" y="66"/>
                  </a:cubicBezTo>
                  <a:cubicBezTo>
                    <a:pt x="0" y="129"/>
                    <a:pt x="47" y="160"/>
                    <a:pt x="78" y="175"/>
                  </a:cubicBezTo>
                  <a:cubicBezTo>
                    <a:pt x="92" y="182"/>
                    <a:pt x="105" y="185"/>
                    <a:pt x="117" y="185"/>
                  </a:cubicBezTo>
                  <a:cubicBezTo>
                    <a:pt x="154" y="185"/>
                    <a:pt x="178" y="152"/>
                    <a:pt x="202" y="129"/>
                  </a:cubicBezTo>
                  <a:lnTo>
                    <a:pt x="202" y="129"/>
                  </a:lnTo>
                  <a:cubicBezTo>
                    <a:pt x="183" y="148"/>
                    <a:pt x="158" y="161"/>
                    <a:pt x="134" y="161"/>
                  </a:cubicBezTo>
                  <a:cubicBezTo>
                    <a:pt x="119" y="161"/>
                    <a:pt x="105" y="156"/>
                    <a:pt x="94" y="144"/>
                  </a:cubicBezTo>
                  <a:cubicBezTo>
                    <a:pt x="62" y="129"/>
                    <a:pt x="47" y="97"/>
                    <a:pt x="62" y="66"/>
                  </a:cubicBezTo>
                  <a:cubicBezTo>
                    <a:pt x="78" y="51"/>
                    <a:pt x="94" y="20"/>
                    <a:pt x="140" y="20"/>
                  </a:cubicBezTo>
                  <a:lnTo>
                    <a:pt x="156" y="20"/>
                  </a:lnTo>
                  <a:cubicBezTo>
                    <a:pt x="175" y="33"/>
                    <a:pt x="189" y="46"/>
                    <a:pt x="197" y="59"/>
                  </a:cubicBezTo>
                  <a:lnTo>
                    <a:pt x="197" y="59"/>
                  </a:lnTo>
                  <a:cubicBezTo>
                    <a:pt x="192" y="34"/>
                    <a:pt x="180" y="13"/>
                    <a:pt x="156" y="4"/>
                  </a:cubicBezTo>
                  <a:lnTo>
                    <a:pt x="140" y="4"/>
                  </a:ln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3497682" y="2634432"/>
              <a:ext cx="18588" cy="16622"/>
            </a:xfrm>
            <a:custGeom>
              <a:avLst/>
              <a:gdLst/>
              <a:ahLst/>
              <a:cxnLst/>
              <a:rect l="l" t="t" r="r" b="b"/>
              <a:pathLst>
                <a:path w="208" h="186" extrusionOk="0">
                  <a:moveTo>
                    <a:pt x="208" y="97"/>
                  </a:moveTo>
                  <a:cubicBezTo>
                    <a:pt x="208" y="107"/>
                    <a:pt x="206" y="117"/>
                    <a:pt x="202" y="128"/>
                  </a:cubicBezTo>
                  <a:lnTo>
                    <a:pt x="202" y="128"/>
                  </a:lnTo>
                  <a:cubicBezTo>
                    <a:pt x="206" y="117"/>
                    <a:pt x="208" y="106"/>
                    <a:pt x="208" y="97"/>
                  </a:cubicBezTo>
                  <a:close/>
                  <a:moveTo>
                    <a:pt x="202" y="129"/>
                  </a:moveTo>
                  <a:cubicBezTo>
                    <a:pt x="191" y="141"/>
                    <a:pt x="177" y="154"/>
                    <a:pt x="162" y="165"/>
                  </a:cubicBezTo>
                  <a:lnTo>
                    <a:pt x="162" y="165"/>
                  </a:lnTo>
                  <a:cubicBezTo>
                    <a:pt x="176" y="160"/>
                    <a:pt x="189" y="149"/>
                    <a:pt x="202" y="129"/>
                  </a:cubicBezTo>
                  <a:close/>
                  <a:moveTo>
                    <a:pt x="115" y="1"/>
                  </a:moveTo>
                  <a:cubicBezTo>
                    <a:pt x="78" y="1"/>
                    <a:pt x="41" y="29"/>
                    <a:pt x="16" y="67"/>
                  </a:cubicBezTo>
                  <a:cubicBezTo>
                    <a:pt x="0" y="98"/>
                    <a:pt x="47" y="160"/>
                    <a:pt x="78" y="176"/>
                  </a:cubicBezTo>
                  <a:cubicBezTo>
                    <a:pt x="89" y="183"/>
                    <a:pt x="100" y="186"/>
                    <a:pt x="110" y="186"/>
                  </a:cubicBezTo>
                  <a:cubicBezTo>
                    <a:pt x="128" y="186"/>
                    <a:pt x="146" y="177"/>
                    <a:pt x="162" y="165"/>
                  </a:cubicBezTo>
                  <a:lnTo>
                    <a:pt x="162" y="165"/>
                  </a:lnTo>
                  <a:cubicBezTo>
                    <a:pt x="155" y="168"/>
                    <a:pt x="147" y="169"/>
                    <a:pt x="139" y="169"/>
                  </a:cubicBezTo>
                  <a:cubicBezTo>
                    <a:pt x="125" y="169"/>
                    <a:pt x="111" y="166"/>
                    <a:pt x="94" y="160"/>
                  </a:cubicBezTo>
                  <a:cubicBezTo>
                    <a:pt x="62" y="144"/>
                    <a:pt x="47" y="129"/>
                    <a:pt x="62" y="82"/>
                  </a:cubicBezTo>
                  <a:lnTo>
                    <a:pt x="62" y="67"/>
                  </a:lnTo>
                  <a:cubicBezTo>
                    <a:pt x="74" y="32"/>
                    <a:pt x="94" y="15"/>
                    <a:pt x="124" y="15"/>
                  </a:cubicBezTo>
                  <a:cubicBezTo>
                    <a:pt x="133" y="15"/>
                    <a:pt x="144" y="17"/>
                    <a:pt x="156" y="20"/>
                  </a:cubicBezTo>
                  <a:cubicBezTo>
                    <a:pt x="190" y="44"/>
                    <a:pt x="208" y="67"/>
                    <a:pt x="208" y="97"/>
                  </a:cubicBezTo>
                  <a:lnTo>
                    <a:pt x="208" y="97"/>
                  </a:lnTo>
                  <a:cubicBezTo>
                    <a:pt x="208" y="66"/>
                    <a:pt x="190" y="40"/>
                    <a:pt x="156" y="5"/>
                  </a:cubicBezTo>
                  <a:lnTo>
                    <a:pt x="140" y="5"/>
                  </a:lnTo>
                  <a:cubicBezTo>
                    <a:pt x="132" y="2"/>
                    <a:pt x="124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3497682" y="2703779"/>
              <a:ext cx="18677" cy="16622"/>
            </a:xfrm>
            <a:custGeom>
              <a:avLst/>
              <a:gdLst/>
              <a:ahLst/>
              <a:cxnLst/>
              <a:rect l="l" t="t" r="r" b="b"/>
              <a:pathLst>
                <a:path w="209" h="186" extrusionOk="0">
                  <a:moveTo>
                    <a:pt x="208" y="90"/>
                  </a:moveTo>
                  <a:cubicBezTo>
                    <a:pt x="207" y="102"/>
                    <a:pt x="205" y="115"/>
                    <a:pt x="202" y="128"/>
                  </a:cubicBezTo>
                  <a:cubicBezTo>
                    <a:pt x="207" y="114"/>
                    <a:pt x="209" y="102"/>
                    <a:pt x="208" y="90"/>
                  </a:cubicBezTo>
                  <a:close/>
                  <a:moveTo>
                    <a:pt x="115" y="0"/>
                  </a:moveTo>
                  <a:cubicBezTo>
                    <a:pt x="78" y="0"/>
                    <a:pt x="41" y="28"/>
                    <a:pt x="16" y="66"/>
                  </a:cubicBezTo>
                  <a:cubicBezTo>
                    <a:pt x="0" y="97"/>
                    <a:pt x="47" y="159"/>
                    <a:pt x="78" y="175"/>
                  </a:cubicBezTo>
                  <a:cubicBezTo>
                    <a:pt x="89" y="182"/>
                    <a:pt x="100" y="185"/>
                    <a:pt x="110" y="185"/>
                  </a:cubicBezTo>
                  <a:cubicBezTo>
                    <a:pt x="145" y="185"/>
                    <a:pt x="178" y="152"/>
                    <a:pt x="202" y="129"/>
                  </a:cubicBezTo>
                  <a:lnTo>
                    <a:pt x="202" y="129"/>
                  </a:lnTo>
                  <a:cubicBezTo>
                    <a:pt x="184" y="147"/>
                    <a:pt x="166" y="154"/>
                    <a:pt x="144" y="154"/>
                  </a:cubicBezTo>
                  <a:cubicBezTo>
                    <a:pt x="129" y="154"/>
                    <a:pt x="113" y="150"/>
                    <a:pt x="94" y="144"/>
                  </a:cubicBezTo>
                  <a:cubicBezTo>
                    <a:pt x="62" y="128"/>
                    <a:pt x="47" y="97"/>
                    <a:pt x="62" y="66"/>
                  </a:cubicBezTo>
                  <a:cubicBezTo>
                    <a:pt x="74" y="32"/>
                    <a:pt x="94" y="14"/>
                    <a:pt x="124" y="14"/>
                  </a:cubicBezTo>
                  <a:cubicBezTo>
                    <a:pt x="133" y="14"/>
                    <a:pt x="144" y="16"/>
                    <a:pt x="156" y="20"/>
                  </a:cubicBezTo>
                  <a:cubicBezTo>
                    <a:pt x="188" y="42"/>
                    <a:pt x="205" y="63"/>
                    <a:pt x="208" y="90"/>
                  </a:cubicBezTo>
                  <a:lnTo>
                    <a:pt x="208" y="90"/>
                  </a:lnTo>
                  <a:cubicBezTo>
                    <a:pt x="209" y="48"/>
                    <a:pt x="188" y="17"/>
                    <a:pt x="140" y="4"/>
                  </a:cubicBezTo>
                  <a:cubicBezTo>
                    <a:pt x="132" y="2"/>
                    <a:pt x="124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3499023" y="2766156"/>
              <a:ext cx="19124" cy="16622"/>
            </a:xfrm>
            <a:custGeom>
              <a:avLst/>
              <a:gdLst/>
              <a:ahLst/>
              <a:cxnLst/>
              <a:rect l="l" t="t" r="r" b="b"/>
              <a:pathLst>
                <a:path w="214" h="186" extrusionOk="0">
                  <a:moveTo>
                    <a:pt x="188" y="46"/>
                  </a:moveTo>
                  <a:lnTo>
                    <a:pt x="188" y="46"/>
                  </a:lnTo>
                  <a:cubicBezTo>
                    <a:pt x="198" y="71"/>
                    <a:pt x="203" y="102"/>
                    <a:pt x="203" y="128"/>
                  </a:cubicBezTo>
                  <a:cubicBezTo>
                    <a:pt x="214" y="95"/>
                    <a:pt x="209" y="69"/>
                    <a:pt x="188" y="46"/>
                  </a:cubicBezTo>
                  <a:close/>
                  <a:moveTo>
                    <a:pt x="122" y="0"/>
                  </a:moveTo>
                  <a:cubicBezTo>
                    <a:pt x="89" y="0"/>
                    <a:pt x="45" y="28"/>
                    <a:pt x="32" y="66"/>
                  </a:cubicBezTo>
                  <a:cubicBezTo>
                    <a:pt x="1" y="97"/>
                    <a:pt x="47" y="159"/>
                    <a:pt x="79" y="175"/>
                  </a:cubicBezTo>
                  <a:cubicBezTo>
                    <a:pt x="89" y="182"/>
                    <a:pt x="101" y="185"/>
                    <a:pt x="113" y="185"/>
                  </a:cubicBezTo>
                  <a:cubicBezTo>
                    <a:pt x="151" y="185"/>
                    <a:pt x="191" y="152"/>
                    <a:pt x="203" y="128"/>
                  </a:cubicBezTo>
                  <a:lnTo>
                    <a:pt x="203" y="128"/>
                  </a:lnTo>
                  <a:cubicBezTo>
                    <a:pt x="169" y="151"/>
                    <a:pt x="143" y="165"/>
                    <a:pt x="125" y="165"/>
                  </a:cubicBezTo>
                  <a:cubicBezTo>
                    <a:pt x="119" y="165"/>
                    <a:pt x="114" y="164"/>
                    <a:pt x="110" y="159"/>
                  </a:cubicBezTo>
                  <a:cubicBezTo>
                    <a:pt x="63" y="144"/>
                    <a:pt x="47" y="128"/>
                    <a:pt x="63" y="82"/>
                  </a:cubicBezTo>
                  <a:lnTo>
                    <a:pt x="63" y="66"/>
                  </a:lnTo>
                  <a:cubicBezTo>
                    <a:pt x="75" y="31"/>
                    <a:pt x="104" y="14"/>
                    <a:pt x="131" y="14"/>
                  </a:cubicBezTo>
                  <a:cubicBezTo>
                    <a:pt x="140" y="14"/>
                    <a:pt x="148" y="16"/>
                    <a:pt x="156" y="20"/>
                  </a:cubicBezTo>
                  <a:cubicBezTo>
                    <a:pt x="169" y="29"/>
                    <a:pt x="180" y="37"/>
                    <a:pt x="188" y="46"/>
                  </a:cubicBezTo>
                  <a:lnTo>
                    <a:pt x="188" y="46"/>
                  </a:lnTo>
                  <a:cubicBezTo>
                    <a:pt x="180" y="27"/>
                    <a:pt x="170" y="11"/>
                    <a:pt x="156" y="4"/>
                  </a:cubicBezTo>
                  <a:lnTo>
                    <a:pt x="141" y="4"/>
                  </a:lnTo>
                  <a:cubicBezTo>
                    <a:pt x="135" y="2"/>
                    <a:pt x="129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3524045" y="2584924"/>
              <a:ext cx="13941" cy="227434"/>
            </a:xfrm>
            <a:custGeom>
              <a:avLst/>
              <a:gdLst/>
              <a:ahLst/>
              <a:cxnLst/>
              <a:rect l="l" t="t" r="r" b="b"/>
              <a:pathLst>
                <a:path w="156" h="2545" extrusionOk="0">
                  <a:moveTo>
                    <a:pt x="62" y="1"/>
                  </a:moveTo>
                  <a:cubicBezTo>
                    <a:pt x="66" y="24"/>
                    <a:pt x="69" y="47"/>
                    <a:pt x="73" y="71"/>
                  </a:cubicBezTo>
                  <a:lnTo>
                    <a:pt x="73" y="71"/>
                  </a:lnTo>
                  <a:cubicBezTo>
                    <a:pt x="69" y="46"/>
                    <a:pt x="66" y="22"/>
                    <a:pt x="62" y="1"/>
                  </a:cubicBezTo>
                  <a:close/>
                  <a:moveTo>
                    <a:pt x="73" y="71"/>
                  </a:moveTo>
                  <a:lnTo>
                    <a:pt x="73" y="71"/>
                  </a:lnTo>
                  <a:cubicBezTo>
                    <a:pt x="83" y="150"/>
                    <a:pt x="90" y="240"/>
                    <a:pt x="78" y="311"/>
                  </a:cubicBezTo>
                  <a:cubicBezTo>
                    <a:pt x="93" y="404"/>
                    <a:pt x="93" y="497"/>
                    <a:pt x="93" y="621"/>
                  </a:cubicBezTo>
                  <a:cubicBezTo>
                    <a:pt x="109" y="838"/>
                    <a:pt x="93" y="1040"/>
                    <a:pt x="93" y="1257"/>
                  </a:cubicBezTo>
                  <a:cubicBezTo>
                    <a:pt x="93" y="1474"/>
                    <a:pt x="78" y="1691"/>
                    <a:pt x="47" y="1893"/>
                  </a:cubicBezTo>
                  <a:lnTo>
                    <a:pt x="0" y="2544"/>
                  </a:lnTo>
                  <a:lnTo>
                    <a:pt x="47" y="2234"/>
                  </a:lnTo>
                  <a:lnTo>
                    <a:pt x="93" y="1924"/>
                  </a:lnTo>
                  <a:cubicBezTo>
                    <a:pt x="109" y="1707"/>
                    <a:pt x="140" y="1489"/>
                    <a:pt x="140" y="1272"/>
                  </a:cubicBezTo>
                  <a:cubicBezTo>
                    <a:pt x="140" y="1071"/>
                    <a:pt x="155" y="854"/>
                    <a:pt x="140" y="636"/>
                  </a:cubicBezTo>
                  <a:cubicBezTo>
                    <a:pt x="140" y="443"/>
                    <a:pt x="103" y="262"/>
                    <a:pt x="73" y="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3075165" y="2041585"/>
              <a:ext cx="483554" cy="447808"/>
            </a:xfrm>
            <a:custGeom>
              <a:avLst/>
              <a:gdLst/>
              <a:ahLst/>
              <a:cxnLst/>
              <a:rect l="l" t="t" r="r" b="b"/>
              <a:pathLst>
                <a:path w="5411" h="5011" extrusionOk="0">
                  <a:moveTo>
                    <a:pt x="364" y="1"/>
                  </a:moveTo>
                  <a:cubicBezTo>
                    <a:pt x="1" y="1"/>
                    <a:pt x="232" y="1431"/>
                    <a:pt x="448" y="2141"/>
                  </a:cubicBezTo>
                  <a:cubicBezTo>
                    <a:pt x="556" y="2498"/>
                    <a:pt x="1859" y="4716"/>
                    <a:pt x="2867" y="4995"/>
                  </a:cubicBezTo>
                  <a:cubicBezTo>
                    <a:pt x="2903" y="5005"/>
                    <a:pt x="2946" y="5010"/>
                    <a:pt x="2996" y="5010"/>
                  </a:cubicBezTo>
                  <a:cubicBezTo>
                    <a:pt x="3620" y="5010"/>
                    <a:pt x="5262" y="4239"/>
                    <a:pt x="5333" y="3708"/>
                  </a:cubicBezTo>
                  <a:cubicBezTo>
                    <a:pt x="5411" y="3149"/>
                    <a:pt x="1068" y="32"/>
                    <a:pt x="370" y="1"/>
                  </a:cubicBezTo>
                  <a:cubicBezTo>
                    <a:pt x="368" y="1"/>
                    <a:pt x="366" y="1"/>
                    <a:pt x="3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3101259" y="2090825"/>
              <a:ext cx="20911" cy="18945"/>
            </a:xfrm>
            <a:custGeom>
              <a:avLst/>
              <a:gdLst/>
              <a:ahLst/>
              <a:cxnLst/>
              <a:rect l="l" t="t" r="r" b="b"/>
              <a:pathLst>
                <a:path w="234" h="212" extrusionOk="0">
                  <a:moveTo>
                    <a:pt x="174" y="38"/>
                  </a:moveTo>
                  <a:lnTo>
                    <a:pt x="174" y="38"/>
                  </a:lnTo>
                  <a:cubicBezTo>
                    <a:pt x="178" y="43"/>
                    <a:pt x="183" y="49"/>
                    <a:pt x="187" y="55"/>
                  </a:cubicBezTo>
                  <a:cubicBezTo>
                    <a:pt x="183" y="47"/>
                    <a:pt x="179" y="42"/>
                    <a:pt x="174" y="38"/>
                  </a:cubicBezTo>
                  <a:close/>
                  <a:moveTo>
                    <a:pt x="104" y="1"/>
                  </a:moveTo>
                  <a:cubicBezTo>
                    <a:pt x="88" y="1"/>
                    <a:pt x="74" y="7"/>
                    <a:pt x="63" y="24"/>
                  </a:cubicBezTo>
                  <a:cubicBezTo>
                    <a:pt x="16" y="55"/>
                    <a:pt x="1" y="117"/>
                    <a:pt x="32" y="148"/>
                  </a:cubicBezTo>
                  <a:lnTo>
                    <a:pt x="32" y="179"/>
                  </a:lnTo>
                  <a:cubicBezTo>
                    <a:pt x="60" y="198"/>
                    <a:pt x="95" y="211"/>
                    <a:pt x="125" y="211"/>
                  </a:cubicBezTo>
                  <a:cubicBezTo>
                    <a:pt x="143" y="211"/>
                    <a:pt x="159" y="206"/>
                    <a:pt x="171" y="194"/>
                  </a:cubicBezTo>
                  <a:cubicBezTo>
                    <a:pt x="218" y="163"/>
                    <a:pt x="233" y="101"/>
                    <a:pt x="187" y="55"/>
                  </a:cubicBezTo>
                  <a:lnTo>
                    <a:pt x="187" y="55"/>
                  </a:lnTo>
                  <a:cubicBezTo>
                    <a:pt x="218" y="101"/>
                    <a:pt x="187" y="132"/>
                    <a:pt x="156" y="132"/>
                  </a:cubicBezTo>
                  <a:cubicBezTo>
                    <a:pt x="135" y="146"/>
                    <a:pt x="117" y="154"/>
                    <a:pt x="102" y="154"/>
                  </a:cubicBezTo>
                  <a:cubicBezTo>
                    <a:pt x="85" y="154"/>
                    <a:pt x="71" y="142"/>
                    <a:pt x="63" y="117"/>
                  </a:cubicBezTo>
                  <a:cubicBezTo>
                    <a:pt x="63" y="86"/>
                    <a:pt x="63" y="39"/>
                    <a:pt x="94" y="24"/>
                  </a:cubicBezTo>
                  <a:cubicBezTo>
                    <a:pt x="130" y="24"/>
                    <a:pt x="156" y="24"/>
                    <a:pt x="174" y="38"/>
                  </a:cubicBezTo>
                  <a:lnTo>
                    <a:pt x="174" y="38"/>
                  </a:lnTo>
                  <a:cubicBezTo>
                    <a:pt x="154" y="16"/>
                    <a:pt x="127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3165066" y="2137563"/>
              <a:ext cx="20822" cy="19303"/>
            </a:xfrm>
            <a:custGeom>
              <a:avLst/>
              <a:gdLst/>
              <a:ahLst/>
              <a:cxnLst/>
              <a:rect l="l" t="t" r="r" b="b"/>
              <a:pathLst>
                <a:path w="233" h="216" extrusionOk="0">
                  <a:moveTo>
                    <a:pt x="111" y="1"/>
                  </a:moveTo>
                  <a:cubicBezTo>
                    <a:pt x="91" y="1"/>
                    <a:pt x="74" y="10"/>
                    <a:pt x="62" y="28"/>
                  </a:cubicBezTo>
                  <a:cubicBezTo>
                    <a:pt x="16" y="59"/>
                    <a:pt x="0" y="121"/>
                    <a:pt x="31" y="152"/>
                  </a:cubicBezTo>
                  <a:lnTo>
                    <a:pt x="31" y="183"/>
                  </a:lnTo>
                  <a:cubicBezTo>
                    <a:pt x="60" y="202"/>
                    <a:pt x="95" y="216"/>
                    <a:pt x="124" y="216"/>
                  </a:cubicBezTo>
                  <a:cubicBezTo>
                    <a:pt x="143" y="216"/>
                    <a:pt x="159" y="210"/>
                    <a:pt x="171" y="199"/>
                  </a:cubicBezTo>
                  <a:cubicBezTo>
                    <a:pt x="217" y="152"/>
                    <a:pt x="233" y="106"/>
                    <a:pt x="202" y="59"/>
                  </a:cubicBezTo>
                  <a:lnTo>
                    <a:pt x="202" y="59"/>
                  </a:lnTo>
                  <a:cubicBezTo>
                    <a:pt x="217" y="106"/>
                    <a:pt x="202" y="137"/>
                    <a:pt x="155" y="183"/>
                  </a:cubicBezTo>
                  <a:cubicBezTo>
                    <a:pt x="140" y="183"/>
                    <a:pt x="93" y="183"/>
                    <a:pt x="78" y="137"/>
                  </a:cubicBezTo>
                  <a:cubicBezTo>
                    <a:pt x="62" y="106"/>
                    <a:pt x="62" y="59"/>
                    <a:pt x="93" y="43"/>
                  </a:cubicBezTo>
                  <a:cubicBezTo>
                    <a:pt x="112" y="37"/>
                    <a:pt x="129" y="33"/>
                    <a:pt x="144" y="33"/>
                  </a:cubicBezTo>
                  <a:cubicBezTo>
                    <a:pt x="160" y="33"/>
                    <a:pt x="175" y="38"/>
                    <a:pt x="189" y="48"/>
                  </a:cubicBezTo>
                  <a:lnTo>
                    <a:pt x="189" y="48"/>
                  </a:lnTo>
                  <a:cubicBezTo>
                    <a:pt x="187" y="49"/>
                    <a:pt x="189" y="53"/>
                    <a:pt x="202" y="59"/>
                  </a:cubicBezTo>
                  <a:cubicBezTo>
                    <a:pt x="202" y="53"/>
                    <a:pt x="197" y="49"/>
                    <a:pt x="193" y="48"/>
                  </a:cubicBezTo>
                  <a:lnTo>
                    <a:pt x="193" y="48"/>
                  </a:lnTo>
                  <a:cubicBezTo>
                    <a:pt x="167" y="17"/>
                    <a:pt x="137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3228783" y="2180458"/>
              <a:ext cx="18141" cy="15818"/>
            </a:xfrm>
            <a:custGeom>
              <a:avLst/>
              <a:gdLst/>
              <a:ahLst/>
              <a:cxnLst/>
              <a:rect l="l" t="t" r="r" b="b"/>
              <a:pathLst>
                <a:path w="203" h="177" extrusionOk="0">
                  <a:moveTo>
                    <a:pt x="103" y="0"/>
                  </a:moveTo>
                  <a:cubicBezTo>
                    <a:pt x="90" y="0"/>
                    <a:pt x="76" y="4"/>
                    <a:pt x="63" y="13"/>
                  </a:cubicBezTo>
                  <a:cubicBezTo>
                    <a:pt x="1" y="29"/>
                    <a:pt x="1" y="60"/>
                    <a:pt x="16" y="122"/>
                  </a:cubicBezTo>
                  <a:cubicBezTo>
                    <a:pt x="37" y="163"/>
                    <a:pt x="57" y="177"/>
                    <a:pt x="87" y="177"/>
                  </a:cubicBezTo>
                  <a:cubicBezTo>
                    <a:pt x="102" y="177"/>
                    <a:pt x="119" y="174"/>
                    <a:pt x="140" y="168"/>
                  </a:cubicBezTo>
                  <a:cubicBezTo>
                    <a:pt x="202" y="137"/>
                    <a:pt x="202" y="91"/>
                    <a:pt x="187" y="44"/>
                  </a:cubicBezTo>
                  <a:lnTo>
                    <a:pt x="187" y="44"/>
                  </a:lnTo>
                  <a:cubicBezTo>
                    <a:pt x="202" y="91"/>
                    <a:pt x="187" y="122"/>
                    <a:pt x="125" y="168"/>
                  </a:cubicBezTo>
                  <a:cubicBezTo>
                    <a:pt x="94" y="168"/>
                    <a:pt x="63" y="168"/>
                    <a:pt x="47" y="122"/>
                  </a:cubicBezTo>
                  <a:cubicBezTo>
                    <a:pt x="16" y="91"/>
                    <a:pt x="47" y="44"/>
                    <a:pt x="63" y="29"/>
                  </a:cubicBezTo>
                  <a:lnTo>
                    <a:pt x="78" y="29"/>
                  </a:lnTo>
                  <a:cubicBezTo>
                    <a:pt x="97" y="22"/>
                    <a:pt x="114" y="19"/>
                    <a:pt x="129" y="19"/>
                  </a:cubicBezTo>
                  <a:cubicBezTo>
                    <a:pt x="150" y="19"/>
                    <a:pt x="169" y="26"/>
                    <a:pt x="187" y="44"/>
                  </a:cubicBezTo>
                  <a:cubicBezTo>
                    <a:pt x="165" y="22"/>
                    <a:pt x="135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3284189" y="2220404"/>
              <a:ext cx="18141" cy="15818"/>
            </a:xfrm>
            <a:custGeom>
              <a:avLst/>
              <a:gdLst/>
              <a:ahLst/>
              <a:cxnLst/>
              <a:rect l="l" t="t" r="r" b="b"/>
              <a:pathLst>
                <a:path w="203" h="177" extrusionOk="0">
                  <a:moveTo>
                    <a:pt x="146" y="12"/>
                  </a:moveTo>
                  <a:lnTo>
                    <a:pt x="146" y="12"/>
                  </a:lnTo>
                  <a:cubicBezTo>
                    <a:pt x="161" y="18"/>
                    <a:pt x="175" y="29"/>
                    <a:pt x="187" y="47"/>
                  </a:cubicBezTo>
                  <a:cubicBezTo>
                    <a:pt x="174" y="27"/>
                    <a:pt x="160" y="16"/>
                    <a:pt x="146" y="12"/>
                  </a:cubicBezTo>
                  <a:close/>
                  <a:moveTo>
                    <a:pt x="63" y="1"/>
                  </a:moveTo>
                  <a:cubicBezTo>
                    <a:pt x="1" y="32"/>
                    <a:pt x="1" y="78"/>
                    <a:pt x="32" y="125"/>
                  </a:cubicBezTo>
                  <a:cubicBezTo>
                    <a:pt x="41" y="161"/>
                    <a:pt x="55" y="176"/>
                    <a:pt x="78" y="176"/>
                  </a:cubicBezTo>
                  <a:cubicBezTo>
                    <a:pt x="94" y="176"/>
                    <a:pt x="115" y="168"/>
                    <a:pt x="141" y="156"/>
                  </a:cubicBezTo>
                  <a:cubicBezTo>
                    <a:pt x="203" y="140"/>
                    <a:pt x="203" y="78"/>
                    <a:pt x="187" y="47"/>
                  </a:cubicBezTo>
                  <a:lnTo>
                    <a:pt x="187" y="47"/>
                  </a:lnTo>
                  <a:cubicBezTo>
                    <a:pt x="203" y="109"/>
                    <a:pt x="187" y="140"/>
                    <a:pt x="141" y="140"/>
                  </a:cubicBezTo>
                  <a:cubicBezTo>
                    <a:pt x="136" y="145"/>
                    <a:pt x="129" y="147"/>
                    <a:pt x="121" y="147"/>
                  </a:cubicBezTo>
                  <a:cubicBezTo>
                    <a:pt x="100" y="147"/>
                    <a:pt x="74" y="136"/>
                    <a:pt x="63" y="125"/>
                  </a:cubicBezTo>
                  <a:cubicBezTo>
                    <a:pt x="32" y="109"/>
                    <a:pt x="32" y="47"/>
                    <a:pt x="63" y="32"/>
                  </a:cubicBezTo>
                  <a:lnTo>
                    <a:pt x="79" y="32"/>
                  </a:lnTo>
                  <a:cubicBezTo>
                    <a:pt x="99" y="18"/>
                    <a:pt x="117" y="10"/>
                    <a:pt x="133" y="10"/>
                  </a:cubicBezTo>
                  <a:cubicBezTo>
                    <a:pt x="138" y="10"/>
                    <a:pt x="142" y="10"/>
                    <a:pt x="146" y="12"/>
                  </a:cubicBezTo>
                  <a:lnTo>
                    <a:pt x="146" y="12"/>
                  </a:lnTo>
                  <a:cubicBezTo>
                    <a:pt x="121" y="1"/>
                    <a:pt x="92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3339685" y="2263657"/>
              <a:ext cx="18052" cy="15818"/>
            </a:xfrm>
            <a:custGeom>
              <a:avLst/>
              <a:gdLst/>
              <a:ahLst/>
              <a:cxnLst/>
              <a:rect l="l" t="t" r="r" b="b"/>
              <a:pathLst>
                <a:path w="202" h="177" extrusionOk="0">
                  <a:moveTo>
                    <a:pt x="161" y="25"/>
                  </a:moveTo>
                  <a:cubicBezTo>
                    <a:pt x="169" y="31"/>
                    <a:pt x="177" y="37"/>
                    <a:pt x="186" y="44"/>
                  </a:cubicBezTo>
                  <a:cubicBezTo>
                    <a:pt x="178" y="35"/>
                    <a:pt x="170" y="29"/>
                    <a:pt x="161" y="25"/>
                  </a:cubicBezTo>
                  <a:close/>
                  <a:moveTo>
                    <a:pt x="186" y="44"/>
                  </a:moveTo>
                  <a:lnTo>
                    <a:pt x="186" y="44"/>
                  </a:lnTo>
                  <a:cubicBezTo>
                    <a:pt x="202" y="106"/>
                    <a:pt x="186" y="137"/>
                    <a:pt x="140" y="168"/>
                  </a:cubicBezTo>
                  <a:cubicBezTo>
                    <a:pt x="202" y="137"/>
                    <a:pt x="202" y="90"/>
                    <a:pt x="186" y="44"/>
                  </a:cubicBezTo>
                  <a:close/>
                  <a:moveTo>
                    <a:pt x="107" y="0"/>
                  </a:moveTo>
                  <a:cubicBezTo>
                    <a:pt x="95" y="0"/>
                    <a:pt x="81" y="4"/>
                    <a:pt x="62" y="13"/>
                  </a:cubicBezTo>
                  <a:cubicBezTo>
                    <a:pt x="0" y="28"/>
                    <a:pt x="0" y="90"/>
                    <a:pt x="16" y="121"/>
                  </a:cubicBezTo>
                  <a:cubicBezTo>
                    <a:pt x="37" y="163"/>
                    <a:pt x="57" y="177"/>
                    <a:pt x="87" y="177"/>
                  </a:cubicBezTo>
                  <a:cubicBezTo>
                    <a:pt x="102" y="177"/>
                    <a:pt x="119" y="173"/>
                    <a:pt x="140" y="168"/>
                  </a:cubicBezTo>
                  <a:cubicBezTo>
                    <a:pt x="124" y="168"/>
                    <a:pt x="78" y="168"/>
                    <a:pt x="62" y="121"/>
                  </a:cubicBezTo>
                  <a:cubicBezTo>
                    <a:pt x="47" y="90"/>
                    <a:pt x="47" y="44"/>
                    <a:pt x="78" y="28"/>
                  </a:cubicBezTo>
                  <a:cubicBezTo>
                    <a:pt x="97" y="22"/>
                    <a:pt x="114" y="18"/>
                    <a:pt x="129" y="18"/>
                  </a:cubicBezTo>
                  <a:cubicBezTo>
                    <a:pt x="140" y="18"/>
                    <a:pt x="151" y="20"/>
                    <a:pt x="161" y="25"/>
                  </a:cubicBezTo>
                  <a:lnTo>
                    <a:pt x="161" y="25"/>
                  </a:lnTo>
                  <a:cubicBezTo>
                    <a:pt x="142" y="11"/>
                    <a:pt x="128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3393751" y="2307177"/>
              <a:ext cx="18052" cy="15281"/>
            </a:xfrm>
            <a:custGeom>
              <a:avLst/>
              <a:gdLst/>
              <a:ahLst/>
              <a:cxnLst/>
              <a:rect l="l" t="t" r="r" b="b"/>
              <a:pathLst>
                <a:path w="202" h="171" extrusionOk="0">
                  <a:moveTo>
                    <a:pt x="136" y="12"/>
                  </a:moveTo>
                  <a:lnTo>
                    <a:pt x="136" y="12"/>
                  </a:lnTo>
                  <a:cubicBezTo>
                    <a:pt x="149" y="19"/>
                    <a:pt x="161" y="27"/>
                    <a:pt x="171" y="38"/>
                  </a:cubicBezTo>
                  <a:cubicBezTo>
                    <a:pt x="163" y="22"/>
                    <a:pt x="151" y="14"/>
                    <a:pt x="136" y="12"/>
                  </a:cubicBezTo>
                  <a:close/>
                  <a:moveTo>
                    <a:pt x="171" y="38"/>
                  </a:moveTo>
                  <a:cubicBezTo>
                    <a:pt x="171" y="84"/>
                    <a:pt x="155" y="115"/>
                    <a:pt x="140" y="162"/>
                  </a:cubicBezTo>
                  <a:cubicBezTo>
                    <a:pt x="202" y="146"/>
                    <a:pt x="202" y="84"/>
                    <a:pt x="171" y="38"/>
                  </a:cubicBezTo>
                  <a:close/>
                  <a:moveTo>
                    <a:pt x="140" y="162"/>
                  </a:moveTo>
                  <a:lnTo>
                    <a:pt x="140" y="162"/>
                  </a:lnTo>
                  <a:cubicBezTo>
                    <a:pt x="132" y="164"/>
                    <a:pt x="124" y="167"/>
                    <a:pt x="116" y="168"/>
                  </a:cubicBezTo>
                  <a:lnTo>
                    <a:pt x="116" y="168"/>
                  </a:lnTo>
                  <a:cubicBezTo>
                    <a:pt x="124" y="168"/>
                    <a:pt x="132" y="166"/>
                    <a:pt x="140" y="162"/>
                  </a:cubicBezTo>
                  <a:close/>
                  <a:moveTo>
                    <a:pt x="90" y="1"/>
                  </a:moveTo>
                  <a:cubicBezTo>
                    <a:pt x="80" y="1"/>
                    <a:pt x="71" y="2"/>
                    <a:pt x="62" y="7"/>
                  </a:cubicBezTo>
                  <a:cubicBezTo>
                    <a:pt x="0" y="22"/>
                    <a:pt x="0" y="84"/>
                    <a:pt x="16" y="115"/>
                  </a:cubicBezTo>
                  <a:cubicBezTo>
                    <a:pt x="36" y="157"/>
                    <a:pt x="64" y="170"/>
                    <a:pt x="94" y="170"/>
                  </a:cubicBezTo>
                  <a:cubicBezTo>
                    <a:pt x="101" y="170"/>
                    <a:pt x="109" y="170"/>
                    <a:pt x="116" y="168"/>
                  </a:cubicBezTo>
                  <a:lnTo>
                    <a:pt x="116" y="168"/>
                  </a:lnTo>
                  <a:cubicBezTo>
                    <a:pt x="115" y="168"/>
                    <a:pt x="114" y="168"/>
                    <a:pt x="113" y="168"/>
                  </a:cubicBezTo>
                  <a:cubicBezTo>
                    <a:pt x="92" y="168"/>
                    <a:pt x="73" y="157"/>
                    <a:pt x="62" y="146"/>
                  </a:cubicBezTo>
                  <a:cubicBezTo>
                    <a:pt x="16" y="115"/>
                    <a:pt x="16" y="69"/>
                    <a:pt x="62" y="38"/>
                  </a:cubicBezTo>
                  <a:cubicBezTo>
                    <a:pt x="62" y="22"/>
                    <a:pt x="78" y="22"/>
                    <a:pt x="78" y="22"/>
                  </a:cubicBezTo>
                  <a:cubicBezTo>
                    <a:pt x="97" y="16"/>
                    <a:pt x="114" y="12"/>
                    <a:pt x="128" y="12"/>
                  </a:cubicBezTo>
                  <a:cubicBezTo>
                    <a:pt x="131" y="12"/>
                    <a:pt x="133" y="12"/>
                    <a:pt x="136" y="12"/>
                  </a:cubicBezTo>
                  <a:lnTo>
                    <a:pt x="136" y="12"/>
                  </a:lnTo>
                  <a:cubicBezTo>
                    <a:pt x="121" y="5"/>
                    <a:pt x="105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3113770" y="2065177"/>
              <a:ext cx="311884" cy="221804"/>
            </a:xfrm>
            <a:custGeom>
              <a:avLst/>
              <a:gdLst/>
              <a:ahLst/>
              <a:cxnLst/>
              <a:rect l="l" t="t" r="r" b="b"/>
              <a:pathLst>
                <a:path w="3490" h="2482" extrusionOk="0">
                  <a:moveTo>
                    <a:pt x="0" y="0"/>
                  </a:moveTo>
                  <a:cubicBezTo>
                    <a:pt x="310" y="187"/>
                    <a:pt x="590" y="404"/>
                    <a:pt x="884" y="605"/>
                  </a:cubicBezTo>
                  <a:cubicBezTo>
                    <a:pt x="1179" y="791"/>
                    <a:pt x="1474" y="993"/>
                    <a:pt x="1753" y="1195"/>
                  </a:cubicBezTo>
                  <a:cubicBezTo>
                    <a:pt x="2048" y="1396"/>
                    <a:pt x="2342" y="1613"/>
                    <a:pt x="2637" y="1815"/>
                  </a:cubicBezTo>
                  <a:cubicBezTo>
                    <a:pt x="2916" y="2032"/>
                    <a:pt x="3211" y="2249"/>
                    <a:pt x="3490" y="2482"/>
                  </a:cubicBezTo>
                  <a:cubicBezTo>
                    <a:pt x="3226" y="2249"/>
                    <a:pt x="2963" y="2032"/>
                    <a:pt x="2668" y="1800"/>
                  </a:cubicBezTo>
                  <a:cubicBezTo>
                    <a:pt x="2373" y="1567"/>
                    <a:pt x="2094" y="1350"/>
                    <a:pt x="1799" y="1164"/>
                  </a:cubicBezTo>
                  <a:cubicBezTo>
                    <a:pt x="1505" y="962"/>
                    <a:pt x="1210" y="760"/>
                    <a:pt x="900" y="559"/>
                  </a:cubicBezTo>
                  <a:cubicBezTo>
                    <a:pt x="590" y="373"/>
                    <a:pt x="310" y="17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3295807" y="2263478"/>
              <a:ext cx="307326" cy="349775"/>
            </a:xfrm>
            <a:custGeom>
              <a:avLst/>
              <a:gdLst/>
              <a:ahLst/>
              <a:cxnLst/>
              <a:rect l="l" t="t" r="r" b="b"/>
              <a:pathLst>
                <a:path w="3439" h="3914" extrusionOk="0">
                  <a:moveTo>
                    <a:pt x="1870" y="1"/>
                  </a:moveTo>
                  <a:cubicBezTo>
                    <a:pt x="1762" y="1"/>
                    <a:pt x="1564" y="136"/>
                    <a:pt x="1577" y="294"/>
                  </a:cubicBezTo>
                  <a:cubicBezTo>
                    <a:pt x="1577" y="434"/>
                    <a:pt x="2244" y="1721"/>
                    <a:pt x="2151" y="1721"/>
                  </a:cubicBezTo>
                  <a:cubicBezTo>
                    <a:pt x="1298" y="1798"/>
                    <a:pt x="150" y="2279"/>
                    <a:pt x="73" y="2372"/>
                  </a:cubicBezTo>
                  <a:cubicBezTo>
                    <a:pt x="0" y="2488"/>
                    <a:pt x="23" y="2985"/>
                    <a:pt x="127" y="2985"/>
                  </a:cubicBezTo>
                  <a:cubicBezTo>
                    <a:pt x="135" y="2985"/>
                    <a:pt x="142" y="2982"/>
                    <a:pt x="150" y="2977"/>
                  </a:cubicBezTo>
                  <a:cubicBezTo>
                    <a:pt x="811" y="2532"/>
                    <a:pt x="1990" y="2433"/>
                    <a:pt x="2284" y="2433"/>
                  </a:cubicBezTo>
                  <a:cubicBezTo>
                    <a:pt x="2308" y="2433"/>
                    <a:pt x="2325" y="2433"/>
                    <a:pt x="2337" y="2434"/>
                  </a:cubicBezTo>
                  <a:cubicBezTo>
                    <a:pt x="2492" y="2450"/>
                    <a:pt x="2570" y="3613"/>
                    <a:pt x="2663" y="3737"/>
                  </a:cubicBezTo>
                  <a:cubicBezTo>
                    <a:pt x="2730" y="3831"/>
                    <a:pt x="3007" y="3914"/>
                    <a:pt x="3130" y="3914"/>
                  </a:cubicBezTo>
                  <a:cubicBezTo>
                    <a:pt x="3149" y="3914"/>
                    <a:pt x="3164" y="3912"/>
                    <a:pt x="3175" y="3908"/>
                  </a:cubicBezTo>
                  <a:cubicBezTo>
                    <a:pt x="3252" y="3861"/>
                    <a:pt x="3438" y="2776"/>
                    <a:pt x="3268" y="1814"/>
                  </a:cubicBezTo>
                  <a:cubicBezTo>
                    <a:pt x="3097" y="806"/>
                    <a:pt x="2011" y="61"/>
                    <a:pt x="1918" y="15"/>
                  </a:cubicBezTo>
                  <a:cubicBezTo>
                    <a:pt x="1906" y="5"/>
                    <a:pt x="1890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3442276" y="2334344"/>
              <a:ext cx="171938" cy="206344"/>
            </a:xfrm>
            <a:custGeom>
              <a:avLst/>
              <a:gdLst/>
              <a:ahLst/>
              <a:cxnLst/>
              <a:rect l="l" t="t" r="r" b="b"/>
              <a:pathLst>
                <a:path w="1924" h="2309" extrusionOk="0">
                  <a:moveTo>
                    <a:pt x="837" y="0"/>
                  </a:moveTo>
                  <a:cubicBezTo>
                    <a:pt x="796" y="0"/>
                    <a:pt x="754" y="4"/>
                    <a:pt x="714" y="13"/>
                  </a:cubicBezTo>
                  <a:cubicBezTo>
                    <a:pt x="279" y="106"/>
                    <a:pt x="0" y="695"/>
                    <a:pt x="140" y="1331"/>
                  </a:cubicBezTo>
                  <a:cubicBezTo>
                    <a:pt x="265" y="1889"/>
                    <a:pt x="667" y="2309"/>
                    <a:pt x="1073" y="2309"/>
                  </a:cubicBezTo>
                  <a:cubicBezTo>
                    <a:pt x="1119" y="2309"/>
                    <a:pt x="1165" y="2304"/>
                    <a:pt x="1210" y="2293"/>
                  </a:cubicBezTo>
                  <a:cubicBezTo>
                    <a:pt x="1644" y="2200"/>
                    <a:pt x="1923" y="1626"/>
                    <a:pt x="1784" y="974"/>
                  </a:cubicBezTo>
                  <a:cubicBezTo>
                    <a:pt x="1657" y="410"/>
                    <a:pt x="1248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3298130" y="2799668"/>
              <a:ext cx="259069" cy="104378"/>
            </a:xfrm>
            <a:custGeom>
              <a:avLst/>
              <a:gdLst/>
              <a:ahLst/>
              <a:cxnLst/>
              <a:rect l="l" t="t" r="r" b="b"/>
              <a:pathLst>
                <a:path w="2899" h="1168" extrusionOk="0">
                  <a:moveTo>
                    <a:pt x="1578" y="1"/>
                  </a:moveTo>
                  <a:cubicBezTo>
                    <a:pt x="1558" y="1"/>
                    <a:pt x="1539" y="1"/>
                    <a:pt x="1520" y="2"/>
                  </a:cubicBezTo>
                  <a:cubicBezTo>
                    <a:pt x="915" y="17"/>
                    <a:pt x="124" y="234"/>
                    <a:pt x="62" y="529"/>
                  </a:cubicBezTo>
                  <a:cubicBezTo>
                    <a:pt x="0" y="730"/>
                    <a:pt x="310" y="1118"/>
                    <a:pt x="1473" y="1165"/>
                  </a:cubicBezTo>
                  <a:cubicBezTo>
                    <a:pt x="1526" y="1167"/>
                    <a:pt x="1577" y="1168"/>
                    <a:pt x="1626" y="1168"/>
                  </a:cubicBezTo>
                  <a:cubicBezTo>
                    <a:pt x="2646" y="1168"/>
                    <a:pt x="2899" y="723"/>
                    <a:pt x="2869" y="560"/>
                  </a:cubicBezTo>
                  <a:cubicBezTo>
                    <a:pt x="2839" y="229"/>
                    <a:pt x="2169" y="1"/>
                    <a:pt x="15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3307782" y="2834610"/>
              <a:ext cx="292581" cy="285342"/>
            </a:xfrm>
            <a:custGeom>
              <a:avLst/>
              <a:gdLst/>
              <a:ahLst/>
              <a:cxnLst/>
              <a:rect l="l" t="t" r="r" b="b"/>
              <a:pathLst>
                <a:path w="3274" h="3193" extrusionOk="0">
                  <a:moveTo>
                    <a:pt x="1846" y="1"/>
                  </a:moveTo>
                  <a:cubicBezTo>
                    <a:pt x="1240" y="1"/>
                    <a:pt x="395" y="206"/>
                    <a:pt x="202" y="464"/>
                  </a:cubicBezTo>
                  <a:cubicBezTo>
                    <a:pt x="109" y="572"/>
                    <a:pt x="1" y="2961"/>
                    <a:pt x="342" y="3162"/>
                  </a:cubicBezTo>
                  <a:cubicBezTo>
                    <a:pt x="378" y="3183"/>
                    <a:pt x="442" y="3193"/>
                    <a:pt x="528" y="3193"/>
                  </a:cubicBezTo>
                  <a:cubicBezTo>
                    <a:pt x="1212" y="3193"/>
                    <a:pt x="3259" y="2581"/>
                    <a:pt x="3273" y="2154"/>
                  </a:cubicBezTo>
                  <a:cubicBezTo>
                    <a:pt x="3273" y="1689"/>
                    <a:pt x="2591" y="293"/>
                    <a:pt x="2436" y="138"/>
                  </a:cubicBezTo>
                  <a:cubicBezTo>
                    <a:pt x="2340" y="42"/>
                    <a:pt x="2117" y="1"/>
                    <a:pt x="1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3317523" y="3074733"/>
              <a:ext cx="105361" cy="55942"/>
            </a:xfrm>
            <a:custGeom>
              <a:avLst/>
              <a:gdLst/>
              <a:ahLst/>
              <a:cxnLst/>
              <a:rect l="l" t="t" r="r" b="b"/>
              <a:pathLst>
                <a:path w="1179" h="626" extrusionOk="0">
                  <a:moveTo>
                    <a:pt x="680" y="0"/>
                  </a:moveTo>
                  <a:cubicBezTo>
                    <a:pt x="640" y="0"/>
                    <a:pt x="599" y="3"/>
                    <a:pt x="559" y="10"/>
                  </a:cubicBezTo>
                  <a:cubicBezTo>
                    <a:pt x="171" y="56"/>
                    <a:pt x="16" y="212"/>
                    <a:pt x="0" y="351"/>
                  </a:cubicBezTo>
                  <a:cubicBezTo>
                    <a:pt x="0" y="434"/>
                    <a:pt x="158" y="625"/>
                    <a:pt x="495" y="625"/>
                  </a:cubicBezTo>
                  <a:cubicBezTo>
                    <a:pt x="539" y="625"/>
                    <a:pt x="586" y="622"/>
                    <a:pt x="636" y="615"/>
                  </a:cubicBezTo>
                  <a:cubicBezTo>
                    <a:pt x="1024" y="568"/>
                    <a:pt x="1179" y="367"/>
                    <a:pt x="1163" y="243"/>
                  </a:cubicBezTo>
                  <a:cubicBezTo>
                    <a:pt x="1137" y="110"/>
                    <a:pt x="918" y="0"/>
                    <a:pt x="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3323510" y="3089926"/>
              <a:ext cx="104915" cy="145218"/>
            </a:xfrm>
            <a:custGeom>
              <a:avLst/>
              <a:gdLst/>
              <a:ahLst/>
              <a:cxnLst/>
              <a:rect l="l" t="t" r="r" b="b"/>
              <a:pathLst>
                <a:path w="1174" h="1625" extrusionOk="0">
                  <a:moveTo>
                    <a:pt x="635" y="1"/>
                  </a:moveTo>
                  <a:cubicBezTo>
                    <a:pt x="332" y="1"/>
                    <a:pt x="0" y="130"/>
                    <a:pt x="11" y="259"/>
                  </a:cubicBezTo>
                  <a:cubicBezTo>
                    <a:pt x="26" y="569"/>
                    <a:pt x="212" y="1468"/>
                    <a:pt x="321" y="1546"/>
                  </a:cubicBezTo>
                  <a:cubicBezTo>
                    <a:pt x="406" y="1602"/>
                    <a:pt x="498" y="1624"/>
                    <a:pt x="586" y="1624"/>
                  </a:cubicBezTo>
                  <a:cubicBezTo>
                    <a:pt x="819" y="1624"/>
                    <a:pt x="1032" y="1468"/>
                    <a:pt x="1065" y="1344"/>
                  </a:cubicBezTo>
                  <a:cubicBezTo>
                    <a:pt x="1081" y="1251"/>
                    <a:pt x="1174" y="243"/>
                    <a:pt x="988" y="88"/>
                  </a:cubicBezTo>
                  <a:cubicBezTo>
                    <a:pt x="897" y="26"/>
                    <a:pt x="769" y="1"/>
                    <a:pt x="6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3343796" y="3199576"/>
              <a:ext cx="79088" cy="45755"/>
            </a:xfrm>
            <a:custGeom>
              <a:avLst/>
              <a:gdLst/>
              <a:ahLst/>
              <a:cxnLst/>
              <a:rect l="l" t="t" r="r" b="b"/>
              <a:pathLst>
                <a:path w="885" h="512" extrusionOk="0">
                  <a:moveTo>
                    <a:pt x="551" y="1"/>
                  </a:moveTo>
                  <a:cubicBezTo>
                    <a:pt x="484" y="1"/>
                    <a:pt x="412" y="9"/>
                    <a:pt x="342" y="24"/>
                  </a:cubicBezTo>
                  <a:cubicBezTo>
                    <a:pt x="78" y="71"/>
                    <a:pt x="1" y="272"/>
                    <a:pt x="63" y="381"/>
                  </a:cubicBezTo>
                  <a:cubicBezTo>
                    <a:pt x="84" y="435"/>
                    <a:pt x="188" y="511"/>
                    <a:pt x="333" y="511"/>
                  </a:cubicBezTo>
                  <a:cubicBezTo>
                    <a:pt x="397" y="511"/>
                    <a:pt x="468" y="496"/>
                    <a:pt x="544" y="459"/>
                  </a:cubicBezTo>
                  <a:cubicBezTo>
                    <a:pt x="730" y="397"/>
                    <a:pt x="885" y="257"/>
                    <a:pt x="854" y="133"/>
                  </a:cubicBezTo>
                  <a:cubicBezTo>
                    <a:pt x="812" y="38"/>
                    <a:pt x="692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3349873" y="3215662"/>
              <a:ext cx="118319" cy="130920"/>
            </a:xfrm>
            <a:custGeom>
              <a:avLst/>
              <a:gdLst/>
              <a:ahLst/>
              <a:cxnLst/>
              <a:rect l="l" t="t" r="r" b="b"/>
              <a:pathLst>
                <a:path w="1324" h="1465" extrusionOk="0">
                  <a:moveTo>
                    <a:pt x="412" y="1"/>
                  </a:moveTo>
                  <a:cubicBezTo>
                    <a:pt x="211" y="1"/>
                    <a:pt x="1" y="87"/>
                    <a:pt x="10" y="248"/>
                  </a:cubicBezTo>
                  <a:cubicBezTo>
                    <a:pt x="10" y="496"/>
                    <a:pt x="848" y="1333"/>
                    <a:pt x="1003" y="1426"/>
                  </a:cubicBezTo>
                  <a:cubicBezTo>
                    <a:pt x="1042" y="1451"/>
                    <a:pt x="1089" y="1464"/>
                    <a:pt x="1134" y="1464"/>
                  </a:cubicBezTo>
                  <a:cubicBezTo>
                    <a:pt x="1233" y="1464"/>
                    <a:pt x="1324" y="1400"/>
                    <a:pt x="1313" y="1240"/>
                  </a:cubicBezTo>
                  <a:cubicBezTo>
                    <a:pt x="1282" y="868"/>
                    <a:pt x="926" y="341"/>
                    <a:pt x="724" y="108"/>
                  </a:cubicBezTo>
                  <a:cubicBezTo>
                    <a:pt x="664" y="36"/>
                    <a:pt x="540" y="1"/>
                    <a:pt x="4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3397862" y="3054716"/>
              <a:ext cx="104021" cy="58355"/>
            </a:xfrm>
            <a:custGeom>
              <a:avLst/>
              <a:gdLst/>
              <a:ahLst/>
              <a:cxnLst/>
              <a:rect l="l" t="t" r="r" b="b"/>
              <a:pathLst>
                <a:path w="1164" h="653" extrusionOk="0">
                  <a:moveTo>
                    <a:pt x="687" y="1"/>
                  </a:moveTo>
                  <a:cubicBezTo>
                    <a:pt x="640" y="1"/>
                    <a:pt x="591" y="6"/>
                    <a:pt x="544" y="17"/>
                  </a:cubicBezTo>
                  <a:cubicBezTo>
                    <a:pt x="156" y="63"/>
                    <a:pt x="1" y="249"/>
                    <a:pt x="1" y="374"/>
                  </a:cubicBezTo>
                  <a:cubicBezTo>
                    <a:pt x="1" y="467"/>
                    <a:pt x="150" y="653"/>
                    <a:pt x="480" y="653"/>
                  </a:cubicBezTo>
                  <a:cubicBezTo>
                    <a:pt x="532" y="653"/>
                    <a:pt x="590" y="648"/>
                    <a:pt x="652" y="637"/>
                  </a:cubicBezTo>
                  <a:cubicBezTo>
                    <a:pt x="1009" y="575"/>
                    <a:pt x="1164" y="358"/>
                    <a:pt x="1133" y="234"/>
                  </a:cubicBezTo>
                  <a:cubicBezTo>
                    <a:pt x="1108" y="107"/>
                    <a:pt x="905" y="1"/>
                    <a:pt x="6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3401079" y="3072053"/>
              <a:ext cx="103574" cy="145576"/>
            </a:xfrm>
            <a:custGeom>
              <a:avLst/>
              <a:gdLst/>
              <a:ahLst/>
              <a:cxnLst/>
              <a:rect l="l" t="t" r="r" b="b"/>
              <a:pathLst>
                <a:path w="1159" h="1629" extrusionOk="0">
                  <a:moveTo>
                    <a:pt x="630" y="0"/>
                  </a:moveTo>
                  <a:cubicBezTo>
                    <a:pt x="330" y="0"/>
                    <a:pt x="0" y="137"/>
                    <a:pt x="11" y="288"/>
                  </a:cubicBezTo>
                  <a:cubicBezTo>
                    <a:pt x="58" y="598"/>
                    <a:pt x="244" y="1482"/>
                    <a:pt x="368" y="1544"/>
                  </a:cubicBezTo>
                  <a:cubicBezTo>
                    <a:pt x="458" y="1604"/>
                    <a:pt x="552" y="1629"/>
                    <a:pt x="641" y="1629"/>
                  </a:cubicBezTo>
                  <a:cubicBezTo>
                    <a:pt x="872" y="1629"/>
                    <a:pt x="1070" y="1462"/>
                    <a:pt x="1081" y="1327"/>
                  </a:cubicBezTo>
                  <a:cubicBezTo>
                    <a:pt x="1097" y="1219"/>
                    <a:pt x="1159" y="226"/>
                    <a:pt x="973" y="86"/>
                  </a:cubicBezTo>
                  <a:cubicBezTo>
                    <a:pt x="884" y="26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3422795" y="3181614"/>
              <a:ext cx="81858" cy="45397"/>
            </a:xfrm>
            <a:custGeom>
              <a:avLst/>
              <a:gdLst/>
              <a:ahLst/>
              <a:cxnLst/>
              <a:rect l="l" t="t" r="r" b="b"/>
              <a:pathLst>
                <a:path w="916" h="508" extrusionOk="0">
                  <a:moveTo>
                    <a:pt x="552" y="0"/>
                  </a:moveTo>
                  <a:cubicBezTo>
                    <a:pt x="486" y="0"/>
                    <a:pt x="418" y="9"/>
                    <a:pt x="358" y="24"/>
                  </a:cubicBezTo>
                  <a:cubicBezTo>
                    <a:pt x="78" y="101"/>
                    <a:pt x="1" y="287"/>
                    <a:pt x="78" y="396"/>
                  </a:cubicBezTo>
                  <a:cubicBezTo>
                    <a:pt x="110" y="448"/>
                    <a:pt x="218" y="507"/>
                    <a:pt x="357" y="507"/>
                  </a:cubicBezTo>
                  <a:cubicBezTo>
                    <a:pt x="424" y="507"/>
                    <a:pt x="499" y="493"/>
                    <a:pt x="575" y="458"/>
                  </a:cubicBezTo>
                  <a:cubicBezTo>
                    <a:pt x="761" y="380"/>
                    <a:pt x="916" y="225"/>
                    <a:pt x="854" y="132"/>
                  </a:cubicBezTo>
                  <a:cubicBezTo>
                    <a:pt x="822" y="38"/>
                    <a:pt x="691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3430837" y="3195912"/>
              <a:ext cx="121894" cy="129132"/>
            </a:xfrm>
            <a:custGeom>
              <a:avLst/>
              <a:gdLst/>
              <a:ahLst/>
              <a:cxnLst/>
              <a:rect l="l" t="t" r="r" b="b"/>
              <a:pathLst>
                <a:path w="1364" h="1445" extrusionOk="0">
                  <a:moveTo>
                    <a:pt x="430" y="1"/>
                  </a:moveTo>
                  <a:cubicBezTo>
                    <a:pt x="222" y="1"/>
                    <a:pt x="0" y="87"/>
                    <a:pt x="20" y="251"/>
                  </a:cubicBezTo>
                  <a:cubicBezTo>
                    <a:pt x="20" y="515"/>
                    <a:pt x="888" y="1306"/>
                    <a:pt x="1043" y="1399"/>
                  </a:cubicBezTo>
                  <a:cubicBezTo>
                    <a:pt x="1092" y="1429"/>
                    <a:pt x="1143" y="1444"/>
                    <a:pt x="1189" y="1444"/>
                  </a:cubicBezTo>
                  <a:cubicBezTo>
                    <a:pt x="1288" y="1444"/>
                    <a:pt x="1364" y="1372"/>
                    <a:pt x="1353" y="1213"/>
                  </a:cubicBezTo>
                  <a:cubicBezTo>
                    <a:pt x="1307" y="841"/>
                    <a:pt x="919" y="313"/>
                    <a:pt x="733" y="96"/>
                  </a:cubicBezTo>
                  <a:cubicBezTo>
                    <a:pt x="675" y="32"/>
                    <a:pt x="555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3464439" y="3025851"/>
              <a:ext cx="101251" cy="61215"/>
            </a:xfrm>
            <a:custGeom>
              <a:avLst/>
              <a:gdLst/>
              <a:ahLst/>
              <a:cxnLst/>
              <a:rect l="l" t="t" r="r" b="b"/>
              <a:pathLst>
                <a:path w="1133" h="685" extrusionOk="0">
                  <a:moveTo>
                    <a:pt x="768" y="1"/>
                  </a:moveTo>
                  <a:cubicBezTo>
                    <a:pt x="672" y="1"/>
                    <a:pt x="565" y="20"/>
                    <a:pt x="466" y="61"/>
                  </a:cubicBezTo>
                  <a:cubicBezTo>
                    <a:pt x="124" y="200"/>
                    <a:pt x="0" y="402"/>
                    <a:pt x="47" y="526"/>
                  </a:cubicBezTo>
                  <a:cubicBezTo>
                    <a:pt x="58" y="590"/>
                    <a:pt x="173" y="685"/>
                    <a:pt x="377" y="685"/>
                  </a:cubicBezTo>
                  <a:cubicBezTo>
                    <a:pt x="467" y="685"/>
                    <a:pt x="575" y="666"/>
                    <a:pt x="698" y="619"/>
                  </a:cubicBezTo>
                  <a:cubicBezTo>
                    <a:pt x="1039" y="495"/>
                    <a:pt x="1132" y="262"/>
                    <a:pt x="1086" y="138"/>
                  </a:cubicBezTo>
                  <a:cubicBezTo>
                    <a:pt x="1057" y="51"/>
                    <a:pt x="926" y="1"/>
                    <a:pt x="7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3469443" y="3040775"/>
              <a:ext cx="112868" cy="141375"/>
            </a:xfrm>
            <a:custGeom>
              <a:avLst/>
              <a:gdLst/>
              <a:ahLst/>
              <a:cxnLst/>
              <a:rect l="l" t="t" r="r" b="b"/>
              <a:pathLst>
                <a:path w="1263" h="1582" extrusionOk="0">
                  <a:moveTo>
                    <a:pt x="744" y="1"/>
                  </a:moveTo>
                  <a:cubicBezTo>
                    <a:pt x="416" y="1"/>
                    <a:pt x="1" y="265"/>
                    <a:pt x="53" y="421"/>
                  </a:cubicBezTo>
                  <a:cubicBezTo>
                    <a:pt x="146" y="716"/>
                    <a:pt x="518" y="1507"/>
                    <a:pt x="627" y="1553"/>
                  </a:cubicBezTo>
                  <a:cubicBezTo>
                    <a:pt x="684" y="1573"/>
                    <a:pt x="739" y="1582"/>
                    <a:pt x="791" y="1582"/>
                  </a:cubicBezTo>
                  <a:cubicBezTo>
                    <a:pt x="1065" y="1582"/>
                    <a:pt x="1263" y="1340"/>
                    <a:pt x="1263" y="1196"/>
                  </a:cubicBezTo>
                  <a:cubicBezTo>
                    <a:pt x="1263" y="1103"/>
                    <a:pt x="1138" y="126"/>
                    <a:pt x="921" y="33"/>
                  </a:cubicBezTo>
                  <a:cubicBezTo>
                    <a:pt x="868" y="11"/>
                    <a:pt x="808" y="1"/>
                    <a:pt x="7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3518504" y="3141489"/>
              <a:ext cx="73547" cy="49776"/>
            </a:xfrm>
            <a:custGeom>
              <a:avLst/>
              <a:gdLst/>
              <a:ahLst/>
              <a:cxnLst/>
              <a:rect l="l" t="t" r="r" b="b"/>
              <a:pathLst>
                <a:path w="823" h="557" extrusionOk="0">
                  <a:moveTo>
                    <a:pt x="584" y="1"/>
                  </a:moveTo>
                  <a:cubicBezTo>
                    <a:pt x="488" y="1"/>
                    <a:pt x="374" y="33"/>
                    <a:pt x="279" y="85"/>
                  </a:cubicBezTo>
                  <a:cubicBezTo>
                    <a:pt x="47" y="209"/>
                    <a:pt x="0" y="395"/>
                    <a:pt x="78" y="504"/>
                  </a:cubicBezTo>
                  <a:cubicBezTo>
                    <a:pt x="110" y="528"/>
                    <a:pt x="184" y="556"/>
                    <a:pt x="273" y="556"/>
                  </a:cubicBezTo>
                  <a:cubicBezTo>
                    <a:pt x="357" y="556"/>
                    <a:pt x="453" y="532"/>
                    <a:pt x="543" y="457"/>
                  </a:cubicBezTo>
                  <a:cubicBezTo>
                    <a:pt x="698" y="349"/>
                    <a:pt x="822" y="163"/>
                    <a:pt x="760" y="69"/>
                  </a:cubicBezTo>
                  <a:cubicBezTo>
                    <a:pt x="726" y="21"/>
                    <a:pt x="661" y="1"/>
                    <a:pt x="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3521096" y="3156413"/>
              <a:ext cx="140661" cy="108310"/>
            </a:xfrm>
            <a:custGeom>
              <a:avLst/>
              <a:gdLst/>
              <a:ahLst/>
              <a:cxnLst/>
              <a:rect l="l" t="t" r="r" b="b"/>
              <a:pathLst>
                <a:path w="1574" h="1212" extrusionOk="0">
                  <a:moveTo>
                    <a:pt x="541" y="0"/>
                  </a:moveTo>
                  <a:cubicBezTo>
                    <a:pt x="310" y="0"/>
                    <a:pt x="1" y="142"/>
                    <a:pt x="49" y="321"/>
                  </a:cubicBezTo>
                  <a:cubicBezTo>
                    <a:pt x="111" y="569"/>
                    <a:pt x="1103" y="1143"/>
                    <a:pt x="1258" y="1205"/>
                  </a:cubicBezTo>
                  <a:cubicBezTo>
                    <a:pt x="1280" y="1210"/>
                    <a:pt x="1303" y="1212"/>
                    <a:pt x="1324" y="1212"/>
                  </a:cubicBezTo>
                  <a:cubicBezTo>
                    <a:pt x="1457" y="1212"/>
                    <a:pt x="1573" y="1130"/>
                    <a:pt x="1507" y="957"/>
                  </a:cubicBezTo>
                  <a:cubicBezTo>
                    <a:pt x="1413" y="616"/>
                    <a:pt x="948" y="213"/>
                    <a:pt x="716" y="42"/>
                  </a:cubicBezTo>
                  <a:cubicBezTo>
                    <a:pt x="672" y="13"/>
                    <a:pt x="610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3529586" y="2988854"/>
              <a:ext cx="85969" cy="67917"/>
            </a:xfrm>
            <a:custGeom>
              <a:avLst/>
              <a:gdLst/>
              <a:ahLst/>
              <a:cxnLst/>
              <a:rect l="l" t="t" r="r" b="b"/>
              <a:pathLst>
                <a:path w="962" h="760" extrusionOk="0">
                  <a:moveTo>
                    <a:pt x="706" y="0"/>
                  </a:moveTo>
                  <a:cubicBezTo>
                    <a:pt x="587" y="0"/>
                    <a:pt x="439" y="55"/>
                    <a:pt x="326" y="149"/>
                  </a:cubicBezTo>
                  <a:cubicBezTo>
                    <a:pt x="47" y="366"/>
                    <a:pt x="0" y="552"/>
                    <a:pt x="47" y="676"/>
                  </a:cubicBezTo>
                  <a:cubicBezTo>
                    <a:pt x="71" y="716"/>
                    <a:pt x="147" y="760"/>
                    <a:pt x="260" y="760"/>
                  </a:cubicBezTo>
                  <a:cubicBezTo>
                    <a:pt x="368" y="760"/>
                    <a:pt x="508" y="720"/>
                    <a:pt x="667" y="599"/>
                  </a:cubicBezTo>
                  <a:cubicBezTo>
                    <a:pt x="931" y="397"/>
                    <a:pt x="962" y="164"/>
                    <a:pt x="884" y="71"/>
                  </a:cubicBezTo>
                  <a:cubicBezTo>
                    <a:pt x="848" y="23"/>
                    <a:pt x="783" y="0"/>
                    <a:pt x="7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3532713" y="3003241"/>
              <a:ext cx="125737" cy="125290"/>
            </a:xfrm>
            <a:custGeom>
              <a:avLst/>
              <a:gdLst/>
              <a:ahLst/>
              <a:cxnLst/>
              <a:rect l="l" t="t" r="r" b="b"/>
              <a:pathLst>
                <a:path w="1407" h="1402" extrusionOk="0">
                  <a:moveTo>
                    <a:pt x="725" y="0"/>
                  </a:moveTo>
                  <a:cubicBezTo>
                    <a:pt x="405" y="0"/>
                    <a:pt x="1" y="428"/>
                    <a:pt x="89" y="546"/>
                  </a:cubicBezTo>
                  <a:cubicBezTo>
                    <a:pt x="244" y="779"/>
                    <a:pt x="772" y="1399"/>
                    <a:pt x="896" y="1399"/>
                  </a:cubicBezTo>
                  <a:cubicBezTo>
                    <a:pt x="910" y="1401"/>
                    <a:pt x="925" y="1401"/>
                    <a:pt x="939" y="1401"/>
                  </a:cubicBezTo>
                  <a:cubicBezTo>
                    <a:pt x="1251" y="1401"/>
                    <a:pt x="1406" y="1082"/>
                    <a:pt x="1377" y="934"/>
                  </a:cubicBezTo>
                  <a:cubicBezTo>
                    <a:pt x="1361" y="841"/>
                    <a:pt x="989" y="34"/>
                    <a:pt x="772" y="3"/>
                  </a:cubicBezTo>
                  <a:cubicBezTo>
                    <a:pt x="756" y="1"/>
                    <a:pt x="741" y="0"/>
                    <a:pt x="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3601614" y="3070086"/>
              <a:ext cx="55585" cy="58981"/>
            </a:xfrm>
            <a:custGeom>
              <a:avLst/>
              <a:gdLst/>
              <a:ahLst/>
              <a:cxnLst/>
              <a:rect l="l" t="t" r="r" b="b"/>
              <a:pathLst>
                <a:path w="622" h="660" extrusionOk="0">
                  <a:moveTo>
                    <a:pt x="463" y="0"/>
                  </a:moveTo>
                  <a:cubicBezTo>
                    <a:pt x="349" y="0"/>
                    <a:pt x="218" y="119"/>
                    <a:pt x="140" y="248"/>
                  </a:cubicBezTo>
                  <a:cubicBezTo>
                    <a:pt x="1" y="450"/>
                    <a:pt x="63" y="620"/>
                    <a:pt x="156" y="651"/>
                  </a:cubicBezTo>
                  <a:cubicBezTo>
                    <a:pt x="170" y="657"/>
                    <a:pt x="187" y="660"/>
                    <a:pt x="208" y="660"/>
                  </a:cubicBezTo>
                  <a:cubicBezTo>
                    <a:pt x="302" y="660"/>
                    <a:pt x="451" y="594"/>
                    <a:pt x="528" y="403"/>
                  </a:cubicBezTo>
                  <a:cubicBezTo>
                    <a:pt x="606" y="264"/>
                    <a:pt x="621" y="77"/>
                    <a:pt x="528" y="15"/>
                  </a:cubicBezTo>
                  <a:cubicBezTo>
                    <a:pt x="507" y="5"/>
                    <a:pt x="485" y="0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3603312" y="3081078"/>
              <a:ext cx="157819" cy="64164"/>
            </a:xfrm>
            <a:custGeom>
              <a:avLst/>
              <a:gdLst/>
              <a:ahLst/>
              <a:cxnLst/>
              <a:rect l="l" t="t" r="r" b="b"/>
              <a:pathLst>
                <a:path w="1766" h="718" extrusionOk="0">
                  <a:moveTo>
                    <a:pt x="558" y="1"/>
                  </a:moveTo>
                  <a:cubicBezTo>
                    <a:pt x="340" y="1"/>
                    <a:pt x="0" y="376"/>
                    <a:pt x="152" y="528"/>
                  </a:cubicBezTo>
                  <a:cubicBezTo>
                    <a:pt x="289" y="665"/>
                    <a:pt x="1123" y="717"/>
                    <a:pt x="1426" y="717"/>
                  </a:cubicBezTo>
                  <a:cubicBezTo>
                    <a:pt x="1467" y="717"/>
                    <a:pt x="1499" y="716"/>
                    <a:pt x="1517" y="714"/>
                  </a:cubicBezTo>
                  <a:cubicBezTo>
                    <a:pt x="1672" y="683"/>
                    <a:pt x="1765" y="544"/>
                    <a:pt x="1610" y="389"/>
                  </a:cubicBezTo>
                  <a:cubicBezTo>
                    <a:pt x="1378" y="156"/>
                    <a:pt x="819" y="48"/>
                    <a:pt x="571" y="1"/>
                  </a:cubicBezTo>
                  <a:cubicBezTo>
                    <a:pt x="567" y="1"/>
                    <a:pt x="562" y="1"/>
                    <a:pt x="5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2763102" y="1777958"/>
              <a:ext cx="191330" cy="276674"/>
            </a:xfrm>
            <a:custGeom>
              <a:avLst/>
              <a:gdLst/>
              <a:ahLst/>
              <a:cxnLst/>
              <a:rect l="l" t="t" r="r" b="b"/>
              <a:pathLst>
                <a:path w="2141" h="3096" extrusionOk="0">
                  <a:moveTo>
                    <a:pt x="1834" y="0"/>
                  </a:moveTo>
                  <a:cubicBezTo>
                    <a:pt x="1776" y="0"/>
                    <a:pt x="1644" y="66"/>
                    <a:pt x="1644" y="66"/>
                  </a:cubicBezTo>
                  <a:lnTo>
                    <a:pt x="1257" y="190"/>
                  </a:lnTo>
                  <a:lnTo>
                    <a:pt x="0" y="578"/>
                  </a:lnTo>
                  <a:cubicBezTo>
                    <a:pt x="140" y="950"/>
                    <a:pt x="218" y="1338"/>
                    <a:pt x="249" y="1695"/>
                  </a:cubicBezTo>
                  <a:lnTo>
                    <a:pt x="249" y="1819"/>
                  </a:lnTo>
                  <a:lnTo>
                    <a:pt x="249" y="1834"/>
                  </a:lnTo>
                  <a:cubicBezTo>
                    <a:pt x="233" y="2113"/>
                    <a:pt x="171" y="3013"/>
                    <a:pt x="605" y="3090"/>
                  </a:cubicBezTo>
                  <a:cubicBezTo>
                    <a:pt x="626" y="3094"/>
                    <a:pt x="648" y="3096"/>
                    <a:pt x="671" y="3096"/>
                  </a:cubicBezTo>
                  <a:cubicBezTo>
                    <a:pt x="1128" y="3096"/>
                    <a:pt x="1858" y="2366"/>
                    <a:pt x="2110" y="1834"/>
                  </a:cubicBezTo>
                  <a:cubicBezTo>
                    <a:pt x="2141" y="1803"/>
                    <a:pt x="2063" y="1415"/>
                    <a:pt x="1986" y="919"/>
                  </a:cubicBezTo>
                  <a:cubicBezTo>
                    <a:pt x="1939" y="640"/>
                    <a:pt x="1877" y="299"/>
                    <a:pt x="1862" y="19"/>
                  </a:cubicBezTo>
                  <a:cubicBezTo>
                    <a:pt x="1862" y="6"/>
                    <a:pt x="1851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2764443" y="1790737"/>
              <a:ext cx="158087" cy="155316"/>
            </a:xfrm>
            <a:custGeom>
              <a:avLst/>
              <a:gdLst/>
              <a:ahLst/>
              <a:cxnLst/>
              <a:rect l="l" t="t" r="r" b="b"/>
              <a:pathLst>
                <a:path w="1769" h="1738" extrusionOk="0">
                  <a:moveTo>
                    <a:pt x="1769" y="1"/>
                  </a:moveTo>
                  <a:lnTo>
                    <a:pt x="1273" y="63"/>
                  </a:lnTo>
                  <a:lnTo>
                    <a:pt x="1" y="450"/>
                  </a:lnTo>
                  <a:cubicBezTo>
                    <a:pt x="140" y="823"/>
                    <a:pt x="218" y="1195"/>
                    <a:pt x="249" y="1583"/>
                  </a:cubicBezTo>
                  <a:lnTo>
                    <a:pt x="265" y="1707"/>
                  </a:lnTo>
                  <a:lnTo>
                    <a:pt x="265" y="1738"/>
                  </a:lnTo>
                  <a:lnTo>
                    <a:pt x="451" y="1738"/>
                  </a:lnTo>
                  <a:cubicBezTo>
                    <a:pt x="1707" y="1614"/>
                    <a:pt x="1769" y="1"/>
                    <a:pt x="1769" y="1"/>
                  </a:cubicBezTo>
                  <a:close/>
                </a:path>
              </a:pathLst>
            </a:custGeom>
            <a:solidFill>
              <a:srgbClr val="302F2F">
                <a:alpha val="2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2754791" y="1921031"/>
              <a:ext cx="209382" cy="153082"/>
            </a:xfrm>
            <a:custGeom>
              <a:avLst/>
              <a:gdLst/>
              <a:ahLst/>
              <a:cxnLst/>
              <a:rect l="l" t="t" r="r" b="b"/>
              <a:pathLst>
                <a:path w="2343" h="1713" extrusionOk="0">
                  <a:moveTo>
                    <a:pt x="2172" y="0"/>
                  </a:moveTo>
                  <a:cubicBezTo>
                    <a:pt x="1911" y="623"/>
                    <a:pt x="1447" y="1408"/>
                    <a:pt x="831" y="1408"/>
                  </a:cubicBezTo>
                  <a:cubicBezTo>
                    <a:pt x="788" y="1408"/>
                    <a:pt x="743" y="1405"/>
                    <a:pt x="698" y="1396"/>
                  </a:cubicBezTo>
                  <a:cubicBezTo>
                    <a:pt x="295" y="1319"/>
                    <a:pt x="373" y="280"/>
                    <a:pt x="373" y="280"/>
                  </a:cubicBezTo>
                  <a:lnTo>
                    <a:pt x="373" y="280"/>
                  </a:lnTo>
                  <a:cubicBezTo>
                    <a:pt x="217" y="481"/>
                    <a:pt x="0" y="1520"/>
                    <a:pt x="652" y="1691"/>
                  </a:cubicBezTo>
                  <a:cubicBezTo>
                    <a:pt x="714" y="1706"/>
                    <a:pt x="775" y="1713"/>
                    <a:pt x="837" y="1713"/>
                  </a:cubicBezTo>
                  <a:cubicBezTo>
                    <a:pt x="1546" y="1713"/>
                    <a:pt x="2209" y="788"/>
                    <a:pt x="2280" y="388"/>
                  </a:cubicBezTo>
                  <a:cubicBezTo>
                    <a:pt x="2342" y="78"/>
                    <a:pt x="2172" y="0"/>
                    <a:pt x="2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7"/>
            <p:cNvSpPr/>
            <p:nvPr/>
          </p:nvSpPr>
          <p:spPr>
            <a:xfrm>
              <a:off x="2431826" y="1628540"/>
              <a:ext cx="117872" cy="203931"/>
            </a:xfrm>
            <a:custGeom>
              <a:avLst/>
              <a:gdLst/>
              <a:ahLst/>
              <a:cxnLst/>
              <a:rect l="l" t="t" r="r" b="b"/>
              <a:pathLst>
                <a:path w="1319" h="2282" extrusionOk="0">
                  <a:moveTo>
                    <a:pt x="762" y="1"/>
                  </a:moveTo>
                  <a:cubicBezTo>
                    <a:pt x="761" y="1"/>
                    <a:pt x="761" y="1"/>
                    <a:pt x="761" y="1"/>
                  </a:cubicBezTo>
                  <a:cubicBezTo>
                    <a:pt x="652" y="16"/>
                    <a:pt x="1" y="730"/>
                    <a:pt x="1" y="807"/>
                  </a:cubicBezTo>
                  <a:cubicBezTo>
                    <a:pt x="1" y="885"/>
                    <a:pt x="311" y="2017"/>
                    <a:pt x="342" y="2079"/>
                  </a:cubicBezTo>
                  <a:cubicBezTo>
                    <a:pt x="357" y="2124"/>
                    <a:pt x="1167" y="2282"/>
                    <a:pt x="1277" y="2282"/>
                  </a:cubicBezTo>
                  <a:cubicBezTo>
                    <a:pt x="1282" y="2282"/>
                    <a:pt x="1286" y="2282"/>
                    <a:pt x="1288" y="2281"/>
                  </a:cubicBezTo>
                  <a:cubicBezTo>
                    <a:pt x="1319" y="2250"/>
                    <a:pt x="888" y="1"/>
                    <a:pt x="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7"/>
            <p:cNvSpPr/>
            <p:nvPr/>
          </p:nvSpPr>
          <p:spPr>
            <a:xfrm>
              <a:off x="2448448" y="1232117"/>
              <a:ext cx="759603" cy="647896"/>
            </a:xfrm>
            <a:custGeom>
              <a:avLst/>
              <a:gdLst/>
              <a:ahLst/>
              <a:cxnLst/>
              <a:rect l="l" t="t" r="r" b="b"/>
              <a:pathLst>
                <a:path w="8500" h="7250" extrusionOk="0">
                  <a:moveTo>
                    <a:pt x="6161" y="0"/>
                  </a:moveTo>
                  <a:cubicBezTo>
                    <a:pt x="5862" y="0"/>
                    <a:pt x="928" y="733"/>
                    <a:pt x="776" y="854"/>
                  </a:cubicBezTo>
                  <a:cubicBezTo>
                    <a:pt x="621" y="963"/>
                    <a:pt x="125" y="1723"/>
                    <a:pt x="47" y="1940"/>
                  </a:cubicBezTo>
                  <a:cubicBezTo>
                    <a:pt x="1" y="2126"/>
                    <a:pt x="854" y="6531"/>
                    <a:pt x="900" y="6686"/>
                  </a:cubicBezTo>
                  <a:cubicBezTo>
                    <a:pt x="958" y="6831"/>
                    <a:pt x="1754" y="7250"/>
                    <a:pt x="2006" y="7250"/>
                  </a:cubicBezTo>
                  <a:cubicBezTo>
                    <a:pt x="2022" y="7250"/>
                    <a:pt x="2036" y="7248"/>
                    <a:pt x="2048" y="7244"/>
                  </a:cubicBezTo>
                  <a:cubicBezTo>
                    <a:pt x="2250" y="7182"/>
                    <a:pt x="6530" y="6763"/>
                    <a:pt x="6747" y="6686"/>
                  </a:cubicBezTo>
                  <a:cubicBezTo>
                    <a:pt x="6949" y="6608"/>
                    <a:pt x="8314" y="5926"/>
                    <a:pt x="8407" y="5771"/>
                  </a:cubicBezTo>
                  <a:cubicBezTo>
                    <a:pt x="8500" y="5616"/>
                    <a:pt x="8097" y="885"/>
                    <a:pt x="8081" y="746"/>
                  </a:cubicBezTo>
                  <a:cubicBezTo>
                    <a:pt x="8066" y="622"/>
                    <a:pt x="6298" y="17"/>
                    <a:pt x="6174" y="1"/>
                  </a:cubicBezTo>
                  <a:cubicBezTo>
                    <a:pt x="6171" y="1"/>
                    <a:pt x="6167" y="0"/>
                    <a:pt x="61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7"/>
            <p:cNvSpPr/>
            <p:nvPr/>
          </p:nvSpPr>
          <p:spPr>
            <a:xfrm>
              <a:off x="2835488" y="1582249"/>
              <a:ext cx="116800" cy="110634"/>
            </a:xfrm>
            <a:custGeom>
              <a:avLst/>
              <a:gdLst/>
              <a:ahLst/>
              <a:cxnLst/>
              <a:rect l="l" t="t" r="r" b="b"/>
              <a:pathLst>
                <a:path w="1307" h="1238" extrusionOk="0">
                  <a:moveTo>
                    <a:pt x="585" y="0"/>
                  </a:moveTo>
                  <a:cubicBezTo>
                    <a:pt x="560" y="0"/>
                    <a:pt x="535" y="3"/>
                    <a:pt x="509" y="7"/>
                  </a:cubicBezTo>
                  <a:cubicBezTo>
                    <a:pt x="1" y="112"/>
                    <a:pt x="169" y="1237"/>
                    <a:pt x="695" y="1237"/>
                  </a:cubicBezTo>
                  <a:cubicBezTo>
                    <a:pt x="715" y="1237"/>
                    <a:pt x="736" y="1236"/>
                    <a:pt x="757" y="1232"/>
                  </a:cubicBezTo>
                  <a:cubicBezTo>
                    <a:pt x="1306" y="1128"/>
                    <a:pt x="1145" y="0"/>
                    <a:pt x="5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7"/>
            <p:cNvSpPr/>
            <p:nvPr/>
          </p:nvSpPr>
          <p:spPr>
            <a:xfrm>
              <a:off x="2555150" y="1616029"/>
              <a:ext cx="114566" cy="111259"/>
            </a:xfrm>
            <a:custGeom>
              <a:avLst/>
              <a:gdLst/>
              <a:ahLst/>
              <a:cxnLst/>
              <a:rect l="l" t="t" r="r" b="b"/>
              <a:pathLst>
                <a:path w="1282" h="1245" extrusionOk="0">
                  <a:moveTo>
                    <a:pt x="624" y="1"/>
                  </a:moveTo>
                  <a:cubicBezTo>
                    <a:pt x="618" y="1"/>
                    <a:pt x="612" y="1"/>
                    <a:pt x="606" y="1"/>
                  </a:cubicBezTo>
                  <a:cubicBezTo>
                    <a:pt x="1" y="62"/>
                    <a:pt x="133" y="1244"/>
                    <a:pt x="673" y="1244"/>
                  </a:cubicBezTo>
                  <a:cubicBezTo>
                    <a:pt x="687" y="1244"/>
                    <a:pt x="700" y="1244"/>
                    <a:pt x="714" y="1242"/>
                  </a:cubicBezTo>
                  <a:cubicBezTo>
                    <a:pt x="1281" y="1211"/>
                    <a:pt x="1107" y="1"/>
                    <a:pt x="6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7"/>
            <p:cNvSpPr/>
            <p:nvPr/>
          </p:nvSpPr>
          <p:spPr>
            <a:xfrm>
              <a:off x="2714577" y="1704232"/>
              <a:ext cx="74977" cy="15281"/>
            </a:xfrm>
            <a:custGeom>
              <a:avLst/>
              <a:gdLst/>
              <a:ahLst/>
              <a:cxnLst/>
              <a:rect l="l" t="t" r="r" b="b"/>
              <a:pathLst>
                <a:path w="839" h="171" extrusionOk="0">
                  <a:moveTo>
                    <a:pt x="552" y="1"/>
                  </a:moveTo>
                  <a:cubicBezTo>
                    <a:pt x="356" y="1"/>
                    <a:pt x="168" y="52"/>
                    <a:pt x="1" y="147"/>
                  </a:cubicBezTo>
                  <a:cubicBezTo>
                    <a:pt x="96" y="162"/>
                    <a:pt x="191" y="170"/>
                    <a:pt x="284" y="170"/>
                  </a:cubicBezTo>
                  <a:cubicBezTo>
                    <a:pt x="481" y="170"/>
                    <a:pt x="670" y="133"/>
                    <a:pt x="838" y="38"/>
                  </a:cubicBezTo>
                  <a:cubicBezTo>
                    <a:pt x="742" y="13"/>
                    <a:pt x="646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7"/>
            <p:cNvSpPr/>
            <p:nvPr/>
          </p:nvSpPr>
          <p:spPr>
            <a:xfrm>
              <a:off x="2444337" y="1222465"/>
              <a:ext cx="790076" cy="610452"/>
            </a:xfrm>
            <a:custGeom>
              <a:avLst/>
              <a:gdLst/>
              <a:ahLst/>
              <a:cxnLst/>
              <a:rect l="l" t="t" r="r" b="b"/>
              <a:pathLst>
                <a:path w="8841" h="6831" extrusionOk="0">
                  <a:moveTo>
                    <a:pt x="6199" y="0"/>
                  </a:moveTo>
                  <a:cubicBezTo>
                    <a:pt x="5971" y="0"/>
                    <a:pt x="945" y="823"/>
                    <a:pt x="822" y="900"/>
                  </a:cubicBezTo>
                  <a:cubicBezTo>
                    <a:pt x="667" y="978"/>
                    <a:pt x="93" y="1924"/>
                    <a:pt x="62" y="2048"/>
                  </a:cubicBezTo>
                  <a:cubicBezTo>
                    <a:pt x="0" y="2141"/>
                    <a:pt x="822" y="6747"/>
                    <a:pt x="869" y="6809"/>
                  </a:cubicBezTo>
                  <a:cubicBezTo>
                    <a:pt x="880" y="6824"/>
                    <a:pt x="916" y="6830"/>
                    <a:pt x="966" y="6830"/>
                  </a:cubicBezTo>
                  <a:cubicBezTo>
                    <a:pt x="1121" y="6830"/>
                    <a:pt x="1407" y="6771"/>
                    <a:pt x="1443" y="6747"/>
                  </a:cubicBezTo>
                  <a:cubicBezTo>
                    <a:pt x="1474" y="6732"/>
                    <a:pt x="760" y="2854"/>
                    <a:pt x="760" y="2746"/>
                  </a:cubicBezTo>
                  <a:cubicBezTo>
                    <a:pt x="775" y="2624"/>
                    <a:pt x="5118" y="2094"/>
                    <a:pt x="5359" y="2094"/>
                  </a:cubicBezTo>
                  <a:cubicBezTo>
                    <a:pt x="5362" y="2094"/>
                    <a:pt x="5365" y="2094"/>
                    <a:pt x="5366" y="2094"/>
                  </a:cubicBezTo>
                  <a:cubicBezTo>
                    <a:pt x="5506" y="2125"/>
                    <a:pt x="6049" y="6267"/>
                    <a:pt x="6142" y="6313"/>
                  </a:cubicBezTo>
                  <a:cubicBezTo>
                    <a:pt x="6146" y="6314"/>
                    <a:pt x="6152" y="6315"/>
                    <a:pt x="6161" y="6315"/>
                  </a:cubicBezTo>
                  <a:cubicBezTo>
                    <a:pt x="6418" y="6315"/>
                    <a:pt x="8810" y="5892"/>
                    <a:pt x="8825" y="5817"/>
                  </a:cubicBezTo>
                  <a:cubicBezTo>
                    <a:pt x="8841" y="5739"/>
                    <a:pt x="8313" y="854"/>
                    <a:pt x="8282" y="807"/>
                  </a:cubicBezTo>
                  <a:cubicBezTo>
                    <a:pt x="8236" y="745"/>
                    <a:pt x="6344" y="1"/>
                    <a:pt x="6204" y="1"/>
                  </a:cubicBezTo>
                  <a:cubicBezTo>
                    <a:pt x="6203" y="0"/>
                    <a:pt x="6201" y="0"/>
                    <a:pt x="6199" y="0"/>
                  </a:cubicBez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7"/>
            <p:cNvSpPr/>
            <p:nvPr/>
          </p:nvSpPr>
          <p:spPr>
            <a:xfrm>
              <a:off x="2444337" y="1222465"/>
              <a:ext cx="790076" cy="610452"/>
            </a:xfrm>
            <a:custGeom>
              <a:avLst/>
              <a:gdLst/>
              <a:ahLst/>
              <a:cxnLst/>
              <a:rect l="l" t="t" r="r" b="b"/>
              <a:pathLst>
                <a:path w="8841" h="6831" extrusionOk="0">
                  <a:moveTo>
                    <a:pt x="6199" y="0"/>
                  </a:moveTo>
                  <a:cubicBezTo>
                    <a:pt x="5971" y="0"/>
                    <a:pt x="945" y="823"/>
                    <a:pt x="822" y="900"/>
                  </a:cubicBezTo>
                  <a:cubicBezTo>
                    <a:pt x="667" y="978"/>
                    <a:pt x="93" y="1924"/>
                    <a:pt x="62" y="2048"/>
                  </a:cubicBezTo>
                  <a:cubicBezTo>
                    <a:pt x="0" y="2141"/>
                    <a:pt x="822" y="6747"/>
                    <a:pt x="869" y="6809"/>
                  </a:cubicBezTo>
                  <a:cubicBezTo>
                    <a:pt x="880" y="6824"/>
                    <a:pt x="916" y="6830"/>
                    <a:pt x="966" y="6830"/>
                  </a:cubicBezTo>
                  <a:cubicBezTo>
                    <a:pt x="1121" y="6830"/>
                    <a:pt x="1407" y="6771"/>
                    <a:pt x="1443" y="6747"/>
                  </a:cubicBezTo>
                  <a:cubicBezTo>
                    <a:pt x="1474" y="6732"/>
                    <a:pt x="760" y="2854"/>
                    <a:pt x="760" y="2746"/>
                  </a:cubicBezTo>
                  <a:cubicBezTo>
                    <a:pt x="775" y="2624"/>
                    <a:pt x="5118" y="2094"/>
                    <a:pt x="5359" y="2094"/>
                  </a:cubicBezTo>
                  <a:cubicBezTo>
                    <a:pt x="5362" y="2094"/>
                    <a:pt x="5365" y="2094"/>
                    <a:pt x="5366" y="2094"/>
                  </a:cubicBezTo>
                  <a:cubicBezTo>
                    <a:pt x="5506" y="2125"/>
                    <a:pt x="6049" y="6267"/>
                    <a:pt x="6142" y="6313"/>
                  </a:cubicBezTo>
                  <a:cubicBezTo>
                    <a:pt x="6146" y="6314"/>
                    <a:pt x="6152" y="6315"/>
                    <a:pt x="6161" y="6315"/>
                  </a:cubicBezTo>
                  <a:cubicBezTo>
                    <a:pt x="6418" y="6315"/>
                    <a:pt x="8810" y="5892"/>
                    <a:pt x="8825" y="5817"/>
                  </a:cubicBezTo>
                  <a:cubicBezTo>
                    <a:pt x="8841" y="5739"/>
                    <a:pt x="8313" y="854"/>
                    <a:pt x="8282" y="807"/>
                  </a:cubicBezTo>
                  <a:cubicBezTo>
                    <a:pt x="8236" y="745"/>
                    <a:pt x="6344" y="1"/>
                    <a:pt x="6204" y="1"/>
                  </a:cubicBezTo>
                  <a:cubicBezTo>
                    <a:pt x="6203" y="0"/>
                    <a:pt x="6201" y="0"/>
                    <a:pt x="6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7"/>
            <p:cNvSpPr/>
            <p:nvPr/>
          </p:nvSpPr>
          <p:spPr>
            <a:xfrm>
              <a:off x="3054164" y="1566163"/>
              <a:ext cx="230115" cy="194190"/>
            </a:xfrm>
            <a:custGeom>
              <a:avLst/>
              <a:gdLst/>
              <a:ahLst/>
              <a:cxnLst/>
              <a:rect l="l" t="t" r="r" b="b"/>
              <a:pathLst>
                <a:path w="2575" h="2173" extrusionOk="0">
                  <a:moveTo>
                    <a:pt x="1646" y="0"/>
                  </a:moveTo>
                  <a:cubicBezTo>
                    <a:pt x="1092" y="0"/>
                    <a:pt x="93" y="266"/>
                    <a:pt x="62" y="311"/>
                  </a:cubicBezTo>
                  <a:cubicBezTo>
                    <a:pt x="0" y="373"/>
                    <a:pt x="218" y="2095"/>
                    <a:pt x="326" y="2157"/>
                  </a:cubicBezTo>
                  <a:cubicBezTo>
                    <a:pt x="430" y="2168"/>
                    <a:pt x="535" y="2173"/>
                    <a:pt x="640" y="2173"/>
                  </a:cubicBezTo>
                  <a:cubicBezTo>
                    <a:pt x="831" y="2173"/>
                    <a:pt x="1025" y="2156"/>
                    <a:pt x="1226" y="2126"/>
                  </a:cubicBezTo>
                  <a:cubicBezTo>
                    <a:pt x="1675" y="2017"/>
                    <a:pt x="2110" y="1862"/>
                    <a:pt x="2528" y="1645"/>
                  </a:cubicBezTo>
                  <a:cubicBezTo>
                    <a:pt x="2575" y="1567"/>
                    <a:pt x="2404" y="203"/>
                    <a:pt x="2327" y="172"/>
                  </a:cubicBezTo>
                  <a:cubicBezTo>
                    <a:pt x="2110" y="94"/>
                    <a:pt x="1908" y="32"/>
                    <a:pt x="1691" y="1"/>
                  </a:cubicBezTo>
                  <a:cubicBezTo>
                    <a:pt x="1676" y="1"/>
                    <a:pt x="1661" y="0"/>
                    <a:pt x="1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7"/>
            <p:cNvSpPr/>
            <p:nvPr/>
          </p:nvSpPr>
          <p:spPr>
            <a:xfrm>
              <a:off x="3127622" y="1582606"/>
              <a:ext cx="162197" cy="174709"/>
            </a:xfrm>
            <a:custGeom>
              <a:avLst/>
              <a:gdLst/>
              <a:ahLst/>
              <a:cxnLst/>
              <a:rect l="l" t="t" r="r" b="b"/>
              <a:pathLst>
                <a:path w="1815" h="1955" extrusionOk="0">
                  <a:moveTo>
                    <a:pt x="1462" y="1"/>
                  </a:moveTo>
                  <a:cubicBezTo>
                    <a:pt x="1240" y="1"/>
                    <a:pt x="76" y="269"/>
                    <a:pt x="47" y="313"/>
                  </a:cubicBezTo>
                  <a:cubicBezTo>
                    <a:pt x="0" y="608"/>
                    <a:pt x="280" y="1849"/>
                    <a:pt x="342" y="1942"/>
                  </a:cubicBezTo>
                  <a:cubicBezTo>
                    <a:pt x="347" y="1950"/>
                    <a:pt x="362" y="1954"/>
                    <a:pt x="385" y="1954"/>
                  </a:cubicBezTo>
                  <a:cubicBezTo>
                    <a:pt x="605" y="1954"/>
                    <a:pt x="1549" y="1575"/>
                    <a:pt x="1675" y="1477"/>
                  </a:cubicBezTo>
                  <a:cubicBezTo>
                    <a:pt x="1815" y="1383"/>
                    <a:pt x="1598" y="50"/>
                    <a:pt x="1489" y="3"/>
                  </a:cubicBezTo>
                  <a:cubicBezTo>
                    <a:pt x="1483" y="2"/>
                    <a:pt x="1474" y="1"/>
                    <a:pt x="14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4" name="Google Shape;1334;p37"/>
            <p:cNvGrpSpPr/>
            <p:nvPr/>
          </p:nvGrpSpPr>
          <p:grpSpPr>
            <a:xfrm>
              <a:off x="1970341" y="2490644"/>
              <a:ext cx="2142883" cy="1548249"/>
              <a:chOff x="2198941" y="2490644"/>
              <a:chExt cx="2142883" cy="1548249"/>
            </a:xfrm>
          </p:grpSpPr>
          <p:sp>
            <p:nvSpPr>
              <p:cNvPr id="1335" name="Google Shape;1335;p37"/>
              <p:cNvSpPr/>
              <p:nvPr/>
            </p:nvSpPr>
            <p:spPr>
              <a:xfrm>
                <a:off x="4287669" y="2490644"/>
                <a:ext cx="54155" cy="121706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619" extrusionOk="0">
                    <a:moveTo>
                      <a:pt x="1" y="1"/>
                    </a:moveTo>
                    <a:lnTo>
                      <a:pt x="16" y="13169"/>
                    </a:lnTo>
                    <a:cubicBezTo>
                      <a:pt x="402" y="13276"/>
                      <a:pt x="603" y="13446"/>
                      <a:pt x="606" y="13615"/>
                    </a:cubicBezTo>
                    <a:lnTo>
                      <a:pt x="606" y="13615"/>
                    </a:lnTo>
                    <a:cubicBezTo>
                      <a:pt x="590" y="11515"/>
                      <a:pt x="590" y="2559"/>
                      <a:pt x="590" y="451"/>
                    </a:cubicBezTo>
                    <a:cubicBezTo>
                      <a:pt x="590" y="280"/>
                      <a:pt x="389" y="125"/>
                      <a:pt x="1" y="1"/>
                    </a:cubicBezTo>
                    <a:close/>
                    <a:moveTo>
                      <a:pt x="606" y="13615"/>
                    </a:moveTo>
                    <a:cubicBezTo>
                      <a:pt x="606" y="13616"/>
                      <a:pt x="606" y="13617"/>
                      <a:pt x="606" y="13618"/>
                    </a:cubicBezTo>
                    <a:cubicBezTo>
                      <a:pt x="606" y="13617"/>
                      <a:pt x="606" y="13616"/>
                      <a:pt x="606" y="136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7"/>
              <p:cNvSpPr/>
              <p:nvPr/>
            </p:nvSpPr>
            <p:spPr>
              <a:xfrm>
                <a:off x="2198941" y="2530858"/>
                <a:ext cx="2142883" cy="1508034"/>
              </a:xfrm>
              <a:custGeom>
                <a:avLst/>
                <a:gdLst/>
                <a:ahLst/>
                <a:cxnLst/>
                <a:rect l="l" t="t" r="r" b="b"/>
                <a:pathLst>
                  <a:path w="23979" h="16875" extrusionOk="0">
                    <a:moveTo>
                      <a:pt x="1" y="3025"/>
                    </a:moveTo>
                    <a:cubicBezTo>
                      <a:pt x="1" y="3025"/>
                      <a:pt x="1" y="3025"/>
                      <a:pt x="1" y="3026"/>
                    </a:cubicBezTo>
                    <a:lnTo>
                      <a:pt x="1" y="3026"/>
                    </a:lnTo>
                    <a:lnTo>
                      <a:pt x="1" y="3025"/>
                    </a:lnTo>
                    <a:close/>
                    <a:moveTo>
                      <a:pt x="23963" y="1"/>
                    </a:moveTo>
                    <a:cubicBezTo>
                      <a:pt x="23963" y="683"/>
                      <a:pt x="21110" y="1691"/>
                      <a:pt x="16565" y="2482"/>
                    </a:cubicBezTo>
                    <a:cubicBezTo>
                      <a:pt x="12463" y="3209"/>
                      <a:pt x="6976" y="3726"/>
                      <a:pt x="3504" y="3726"/>
                    </a:cubicBezTo>
                    <a:cubicBezTo>
                      <a:pt x="2159" y="3726"/>
                      <a:pt x="1116" y="3648"/>
                      <a:pt x="575" y="3475"/>
                    </a:cubicBezTo>
                    <a:cubicBezTo>
                      <a:pt x="188" y="3351"/>
                      <a:pt x="1" y="3196"/>
                      <a:pt x="1" y="3026"/>
                    </a:cubicBezTo>
                    <a:lnTo>
                      <a:pt x="1" y="3026"/>
                    </a:lnTo>
                    <a:lnTo>
                      <a:pt x="16" y="16193"/>
                    </a:lnTo>
                    <a:cubicBezTo>
                      <a:pt x="16" y="16363"/>
                      <a:pt x="203" y="16518"/>
                      <a:pt x="590" y="16627"/>
                    </a:cubicBezTo>
                    <a:cubicBezTo>
                      <a:pt x="1136" y="16797"/>
                      <a:pt x="2192" y="16874"/>
                      <a:pt x="3553" y="16874"/>
                    </a:cubicBezTo>
                    <a:cubicBezTo>
                      <a:pt x="7027" y="16874"/>
                      <a:pt x="12496" y="16374"/>
                      <a:pt x="16596" y="15650"/>
                    </a:cubicBezTo>
                    <a:cubicBezTo>
                      <a:pt x="21125" y="14859"/>
                      <a:pt x="23979" y="13851"/>
                      <a:pt x="23979" y="13168"/>
                    </a:cubicBezTo>
                    <a:lnTo>
                      <a:pt x="239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7"/>
              <p:cNvSpPr/>
              <p:nvPr/>
            </p:nvSpPr>
            <p:spPr>
              <a:xfrm>
                <a:off x="2456759" y="2826120"/>
                <a:ext cx="1624388" cy="205003"/>
              </a:xfrm>
              <a:custGeom>
                <a:avLst/>
                <a:gdLst/>
                <a:ahLst/>
                <a:cxnLst/>
                <a:rect l="l" t="t" r="r" b="b"/>
                <a:pathLst>
                  <a:path w="18177" h="2294" extrusionOk="0">
                    <a:moveTo>
                      <a:pt x="18176" y="1"/>
                    </a:moveTo>
                    <a:cubicBezTo>
                      <a:pt x="15199" y="791"/>
                      <a:pt x="12160" y="1365"/>
                      <a:pt x="9089" y="1753"/>
                    </a:cubicBezTo>
                    <a:cubicBezTo>
                      <a:pt x="6201" y="2123"/>
                      <a:pt x="3313" y="2281"/>
                      <a:pt x="412" y="2281"/>
                    </a:cubicBezTo>
                    <a:cubicBezTo>
                      <a:pt x="275" y="2281"/>
                      <a:pt x="138" y="2281"/>
                      <a:pt x="1" y="2280"/>
                    </a:cubicBezTo>
                    <a:lnTo>
                      <a:pt x="1" y="2280"/>
                    </a:lnTo>
                    <a:cubicBezTo>
                      <a:pt x="435" y="2289"/>
                      <a:pt x="869" y="2293"/>
                      <a:pt x="1303" y="2293"/>
                    </a:cubicBezTo>
                    <a:cubicBezTo>
                      <a:pt x="3909" y="2293"/>
                      <a:pt x="6510" y="2134"/>
                      <a:pt x="9089" y="1815"/>
                    </a:cubicBezTo>
                    <a:cubicBezTo>
                      <a:pt x="12175" y="1412"/>
                      <a:pt x="15199" y="791"/>
                      <a:pt x="18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7"/>
              <p:cNvSpPr/>
              <p:nvPr/>
            </p:nvSpPr>
            <p:spPr>
              <a:xfrm>
                <a:off x="2456759" y="2881526"/>
                <a:ext cx="1624477" cy="203663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279" extrusionOk="0">
                    <a:moveTo>
                      <a:pt x="18178" y="1"/>
                    </a:moveTo>
                    <a:cubicBezTo>
                      <a:pt x="15200" y="792"/>
                      <a:pt x="12160" y="1365"/>
                      <a:pt x="9089" y="1753"/>
                    </a:cubicBezTo>
                    <a:cubicBezTo>
                      <a:pt x="6314" y="2109"/>
                      <a:pt x="3540" y="2269"/>
                      <a:pt x="753" y="2269"/>
                    </a:cubicBezTo>
                    <a:cubicBezTo>
                      <a:pt x="502" y="2269"/>
                      <a:pt x="251" y="2268"/>
                      <a:pt x="1" y="2265"/>
                    </a:cubicBezTo>
                    <a:lnTo>
                      <a:pt x="1" y="2265"/>
                    </a:lnTo>
                    <a:cubicBezTo>
                      <a:pt x="435" y="2274"/>
                      <a:pt x="869" y="2278"/>
                      <a:pt x="1303" y="2278"/>
                    </a:cubicBezTo>
                    <a:cubicBezTo>
                      <a:pt x="3909" y="2278"/>
                      <a:pt x="6510" y="2119"/>
                      <a:pt x="9089" y="1800"/>
                    </a:cubicBezTo>
                    <a:cubicBezTo>
                      <a:pt x="12176" y="1412"/>
                      <a:pt x="15200" y="807"/>
                      <a:pt x="18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7"/>
              <p:cNvSpPr/>
              <p:nvPr/>
            </p:nvSpPr>
            <p:spPr>
              <a:xfrm>
                <a:off x="2456759" y="2938362"/>
                <a:ext cx="1624477" cy="205003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294" extrusionOk="0">
                    <a:moveTo>
                      <a:pt x="18178" y="1"/>
                    </a:moveTo>
                    <a:lnTo>
                      <a:pt x="18178" y="1"/>
                    </a:lnTo>
                    <a:cubicBezTo>
                      <a:pt x="15200" y="791"/>
                      <a:pt x="12160" y="1381"/>
                      <a:pt x="9089" y="1769"/>
                    </a:cubicBezTo>
                    <a:cubicBezTo>
                      <a:pt x="6314" y="2124"/>
                      <a:pt x="3540" y="2284"/>
                      <a:pt x="753" y="2284"/>
                    </a:cubicBezTo>
                    <a:cubicBezTo>
                      <a:pt x="502" y="2284"/>
                      <a:pt x="251" y="2283"/>
                      <a:pt x="1" y="2280"/>
                    </a:cubicBezTo>
                    <a:lnTo>
                      <a:pt x="1" y="2280"/>
                    </a:lnTo>
                    <a:cubicBezTo>
                      <a:pt x="435" y="2289"/>
                      <a:pt x="869" y="2294"/>
                      <a:pt x="1303" y="2294"/>
                    </a:cubicBezTo>
                    <a:cubicBezTo>
                      <a:pt x="3909" y="2294"/>
                      <a:pt x="6510" y="2134"/>
                      <a:pt x="9089" y="1815"/>
                    </a:cubicBezTo>
                    <a:cubicBezTo>
                      <a:pt x="12176" y="1412"/>
                      <a:pt x="15200" y="807"/>
                      <a:pt x="18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7"/>
              <p:cNvSpPr/>
              <p:nvPr/>
            </p:nvSpPr>
            <p:spPr>
              <a:xfrm>
                <a:off x="2456759" y="2995199"/>
                <a:ext cx="1624298" cy="205897"/>
              </a:xfrm>
              <a:custGeom>
                <a:avLst/>
                <a:gdLst/>
                <a:ahLst/>
                <a:cxnLst/>
                <a:rect l="l" t="t" r="r" b="b"/>
                <a:pathLst>
                  <a:path w="18176" h="2304" extrusionOk="0">
                    <a:moveTo>
                      <a:pt x="18176" y="1"/>
                    </a:moveTo>
                    <a:cubicBezTo>
                      <a:pt x="15199" y="792"/>
                      <a:pt x="12160" y="1381"/>
                      <a:pt x="9089" y="1768"/>
                    </a:cubicBezTo>
                    <a:cubicBezTo>
                      <a:pt x="6201" y="2139"/>
                      <a:pt x="3313" y="2297"/>
                      <a:pt x="412" y="2297"/>
                    </a:cubicBezTo>
                    <a:cubicBezTo>
                      <a:pt x="275" y="2297"/>
                      <a:pt x="138" y="2297"/>
                      <a:pt x="1" y="2296"/>
                    </a:cubicBezTo>
                    <a:lnTo>
                      <a:pt x="1" y="2296"/>
                    </a:lnTo>
                    <a:cubicBezTo>
                      <a:pt x="352" y="2301"/>
                      <a:pt x="702" y="2304"/>
                      <a:pt x="1053" y="2304"/>
                    </a:cubicBezTo>
                    <a:cubicBezTo>
                      <a:pt x="3742" y="2304"/>
                      <a:pt x="6428" y="2146"/>
                      <a:pt x="9089" y="1831"/>
                    </a:cubicBezTo>
                    <a:cubicBezTo>
                      <a:pt x="12175" y="1412"/>
                      <a:pt x="15199" y="792"/>
                      <a:pt x="18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7"/>
              <p:cNvSpPr/>
              <p:nvPr/>
            </p:nvSpPr>
            <p:spPr>
              <a:xfrm>
                <a:off x="2456759" y="3050605"/>
                <a:ext cx="1624477" cy="203663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279" extrusionOk="0">
                    <a:moveTo>
                      <a:pt x="18178" y="1"/>
                    </a:moveTo>
                    <a:lnTo>
                      <a:pt x="18178" y="1"/>
                    </a:lnTo>
                    <a:cubicBezTo>
                      <a:pt x="15200" y="792"/>
                      <a:pt x="12160" y="1381"/>
                      <a:pt x="9089" y="1769"/>
                    </a:cubicBezTo>
                    <a:cubicBezTo>
                      <a:pt x="6411" y="2112"/>
                      <a:pt x="3732" y="2273"/>
                      <a:pt x="1043" y="2273"/>
                    </a:cubicBezTo>
                    <a:cubicBezTo>
                      <a:pt x="696" y="2273"/>
                      <a:pt x="348" y="2271"/>
                      <a:pt x="1" y="2265"/>
                    </a:cubicBezTo>
                    <a:lnTo>
                      <a:pt x="1" y="2265"/>
                    </a:lnTo>
                    <a:cubicBezTo>
                      <a:pt x="435" y="2274"/>
                      <a:pt x="869" y="2278"/>
                      <a:pt x="1303" y="2278"/>
                    </a:cubicBezTo>
                    <a:cubicBezTo>
                      <a:pt x="3909" y="2278"/>
                      <a:pt x="6510" y="2119"/>
                      <a:pt x="9089" y="1800"/>
                    </a:cubicBezTo>
                    <a:cubicBezTo>
                      <a:pt x="12176" y="1412"/>
                      <a:pt x="15200" y="823"/>
                      <a:pt x="18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7"/>
              <p:cNvSpPr/>
              <p:nvPr/>
            </p:nvSpPr>
            <p:spPr>
              <a:xfrm>
                <a:off x="2456759" y="3107441"/>
                <a:ext cx="1624477" cy="206433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310" extrusionOk="0">
                    <a:moveTo>
                      <a:pt x="18178" y="1"/>
                    </a:moveTo>
                    <a:cubicBezTo>
                      <a:pt x="15200" y="807"/>
                      <a:pt x="12160" y="1381"/>
                      <a:pt x="9089" y="1769"/>
                    </a:cubicBezTo>
                    <a:cubicBezTo>
                      <a:pt x="6201" y="2139"/>
                      <a:pt x="3313" y="2297"/>
                      <a:pt x="412" y="2297"/>
                    </a:cubicBezTo>
                    <a:cubicBezTo>
                      <a:pt x="275" y="2297"/>
                      <a:pt x="138" y="2297"/>
                      <a:pt x="1" y="2296"/>
                    </a:cubicBezTo>
                    <a:lnTo>
                      <a:pt x="1" y="2296"/>
                    </a:lnTo>
                    <a:cubicBezTo>
                      <a:pt x="435" y="2305"/>
                      <a:pt x="869" y="2309"/>
                      <a:pt x="1303" y="2309"/>
                    </a:cubicBezTo>
                    <a:cubicBezTo>
                      <a:pt x="3909" y="2309"/>
                      <a:pt x="6510" y="2150"/>
                      <a:pt x="9089" y="1831"/>
                    </a:cubicBezTo>
                    <a:cubicBezTo>
                      <a:pt x="12176" y="1428"/>
                      <a:pt x="15200" y="823"/>
                      <a:pt x="18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7"/>
              <p:cNvSpPr/>
              <p:nvPr/>
            </p:nvSpPr>
            <p:spPr>
              <a:xfrm>
                <a:off x="2456759" y="3165707"/>
                <a:ext cx="1624388" cy="203573"/>
              </a:xfrm>
              <a:custGeom>
                <a:avLst/>
                <a:gdLst/>
                <a:ahLst/>
                <a:cxnLst/>
                <a:rect l="l" t="t" r="r" b="b"/>
                <a:pathLst>
                  <a:path w="18177" h="2278" extrusionOk="0">
                    <a:moveTo>
                      <a:pt x="18176" y="1"/>
                    </a:moveTo>
                    <a:cubicBezTo>
                      <a:pt x="15199" y="791"/>
                      <a:pt x="12160" y="1365"/>
                      <a:pt x="9089" y="1753"/>
                    </a:cubicBezTo>
                    <a:cubicBezTo>
                      <a:pt x="6314" y="2108"/>
                      <a:pt x="3540" y="2268"/>
                      <a:pt x="753" y="2268"/>
                    </a:cubicBezTo>
                    <a:cubicBezTo>
                      <a:pt x="502" y="2268"/>
                      <a:pt x="251" y="2267"/>
                      <a:pt x="1" y="2264"/>
                    </a:cubicBezTo>
                    <a:lnTo>
                      <a:pt x="1" y="2264"/>
                    </a:lnTo>
                    <a:cubicBezTo>
                      <a:pt x="435" y="2273"/>
                      <a:pt x="869" y="2278"/>
                      <a:pt x="1303" y="2278"/>
                    </a:cubicBezTo>
                    <a:cubicBezTo>
                      <a:pt x="3909" y="2278"/>
                      <a:pt x="6510" y="2118"/>
                      <a:pt x="9089" y="1799"/>
                    </a:cubicBezTo>
                    <a:cubicBezTo>
                      <a:pt x="12175" y="1412"/>
                      <a:pt x="15199" y="791"/>
                      <a:pt x="18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7"/>
              <p:cNvSpPr/>
              <p:nvPr/>
            </p:nvSpPr>
            <p:spPr>
              <a:xfrm>
                <a:off x="2456759" y="3219684"/>
                <a:ext cx="1624477" cy="204646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290" extrusionOk="0">
                    <a:moveTo>
                      <a:pt x="18178" y="1"/>
                    </a:moveTo>
                    <a:cubicBezTo>
                      <a:pt x="15200" y="807"/>
                      <a:pt x="12160" y="1381"/>
                      <a:pt x="9089" y="1769"/>
                    </a:cubicBezTo>
                    <a:cubicBezTo>
                      <a:pt x="6314" y="2125"/>
                      <a:pt x="3540" y="2285"/>
                      <a:pt x="753" y="2285"/>
                    </a:cubicBezTo>
                    <a:cubicBezTo>
                      <a:pt x="502" y="2285"/>
                      <a:pt x="251" y="2283"/>
                      <a:pt x="1" y="2281"/>
                    </a:cubicBezTo>
                    <a:lnTo>
                      <a:pt x="1" y="2281"/>
                    </a:lnTo>
                    <a:cubicBezTo>
                      <a:pt x="375" y="2287"/>
                      <a:pt x="749" y="2289"/>
                      <a:pt x="1123" y="2289"/>
                    </a:cubicBezTo>
                    <a:cubicBezTo>
                      <a:pt x="3789" y="2289"/>
                      <a:pt x="6451" y="2142"/>
                      <a:pt x="9089" y="1816"/>
                    </a:cubicBezTo>
                    <a:cubicBezTo>
                      <a:pt x="12176" y="1428"/>
                      <a:pt x="15200" y="823"/>
                      <a:pt x="18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7"/>
              <p:cNvSpPr/>
              <p:nvPr/>
            </p:nvSpPr>
            <p:spPr>
              <a:xfrm>
                <a:off x="2456759" y="3277949"/>
                <a:ext cx="1624477" cy="205003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294" extrusionOk="0">
                    <a:moveTo>
                      <a:pt x="18178" y="0"/>
                    </a:moveTo>
                    <a:lnTo>
                      <a:pt x="18178" y="0"/>
                    </a:lnTo>
                    <a:cubicBezTo>
                      <a:pt x="15200" y="791"/>
                      <a:pt x="12160" y="1381"/>
                      <a:pt x="9089" y="1768"/>
                    </a:cubicBezTo>
                    <a:cubicBezTo>
                      <a:pt x="6314" y="2124"/>
                      <a:pt x="3540" y="2284"/>
                      <a:pt x="753" y="2284"/>
                    </a:cubicBezTo>
                    <a:cubicBezTo>
                      <a:pt x="502" y="2284"/>
                      <a:pt x="251" y="2283"/>
                      <a:pt x="1" y="2280"/>
                    </a:cubicBezTo>
                    <a:lnTo>
                      <a:pt x="1" y="2280"/>
                    </a:lnTo>
                    <a:cubicBezTo>
                      <a:pt x="435" y="2289"/>
                      <a:pt x="869" y="2294"/>
                      <a:pt x="1303" y="2294"/>
                    </a:cubicBezTo>
                    <a:cubicBezTo>
                      <a:pt x="3909" y="2294"/>
                      <a:pt x="6510" y="2134"/>
                      <a:pt x="9089" y="1815"/>
                    </a:cubicBezTo>
                    <a:cubicBezTo>
                      <a:pt x="12176" y="1412"/>
                      <a:pt x="15200" y="807"/>
                      <a:pt x="18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7"/>
              <p:cNvSpPr/>
              <p:nvPr/>
            </p:nvSpPr>
            <p:spPr>
              <a:xfrm>
                <a:off x="2456759" y="3334786"/>
                <a:ext cx="1624298" cy="203573"/>
              </a:xfrm>
              <a:custGeom>
                <a:avLst/>
                <a:gdLst/>
                <a:ahLst/>
                <a:cxnLst/>
                <a:rect l="l" t="t" r="r" b="b"/>
                <a:pathLst>
                  <a:path w="18176" h="2278" extrusionOk="0">
                    <a:moveTo>
                      <a:pt x="18176" y="1"/>
                    </a:moveTo>
                    <a:cubicBezTo>
                      <a:pt x="15199" y="792"/>
                      <a:pt x="12160" y="1381"/>
                      <a:pt x="9089" y="1768"/>
                    </a:cubicBezTo>
                    <a:cubicBezTo>
                      <a:pt x="6411" y="2112"/>
                      <a:pt x="3732" y="2273"/>
                      <a:pt x="1043" y="2273"/>
                    </a:cubicBezTo>
                    <a:cubicBezTo>
                      <a:pt x="696" y="2273"/>
                      <a:pt x="348" y="2270"/>
                      <a:pt x="1" y="2265"/>
                    </a:cubicBezTo>
                    <a:lnTo>
                      <a:pt x="1" y="2265"/>
                    </a:lnTo>
                    <a:cubicBezTo>
                      <a:pt x="435" y="2274"/>
                      <a:pt x="869" y="2278"/>
                      <a:pt x="1303" y="2278"/>
                    </a:cubicBezTo>
                    <a:cubicBezTo>
                      <a:pt x="3909" y="2278"/>
                      <a:pt x="6510" y="2118"/>
                      <a:pt x="9089" y="1799"/>
                    </a:cubicBezTo>
                    <a:cubicBezTo>
                      <a:pt x="12175" y="1412"/>
                      <a:pt x="15199" y="792"/>
                      <a:pt x="181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7"/>
              <p:cNvSpPr/>
              <p:nvPr/>
            </p:nvSpPr>
            <p:spPr>
              <a:xfrm>
                <a:off x="2456759" y="3390192"/>
                <a:ext cx="1624477" cy="205986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305" extrusionOk="0">
                    <a:moveTo>
                      <a:pt x="18178" y="1"/>
                    </a:moveTo>
                    <a:lnTo>
                      <a:pt x="18178" y="1"/>
                    </a:lnTo>
                    <a:cubicBezTo>
                      <a:pt x="15200" y="792"/>
                      <a:pt x="12160" y="1381"/>
                      <a:pt x="9089" y="1769"/>
                    </a:cubicBezTo>
                    <a:cubicBezTo>
                      <a:pt x="6201" y="2139"/>
                      <a:pt x="3313" y="2297"/>
                      <a:pt x="412" y="2297"/>
                    </a:cubicBezTo>
                    <a:cubicBezTo>
                      <a:pt x="275" y="2297"/>
                      <a:pt x="138" y="2297"/>
                      <a:pt x="1" y="2296"/>
                    </a:cubicBezTo>
                    <a:lnTo>
                      <a:pt x="1" y="2296"/>
                    </a:lnTo>
                    <a:cubicBezTo>
                      <a:pt x="352" y="2301"/>
                      <a:pt x="702" y="2304"/>
                      <a:pt x="1053" y="2304"/>
                    </a:cubicBezTo>
                    <a:cubicBezTo>
                      <a:pt x="3742" y="2304"/>
                      <a:pt x="6428" y="2146"/>
                      <a:pt x="9089" y="1831"/>
                    </a:cubicBezTo>
                    <a:cubicBezTo>
                      <a:pt x="12176" y="1412"/>
                      <a:pt x="15200" y="807"/>
                      <a:pt x="18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7"/>
              <p:cNvSpPr/>
              <p:nvPr/>
            </p:nvSpPr>
            <p:spPr>
              <a:xfrm>
                <a:off x="2456759" y="3447028"/>
                <a:ext cx="1624477" cy="206433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310" extrusionOk="0">
                    <a:moveTo>
                      <a:pt x="18178" y="1"/>
                    </a:moveTo>
                    <a:cubicBezTo>
                      <a:pt x="15200" y="807"/>
                      <a:pt x="12160" y="1381"/>
                      <a:pt x="9089" y="1769"/>
                    </a:cubicBezTo>
                    <a:cubicBezTo>
                      <a:pt x="6201" y="2139"/>
                      <a:pt x="3313" y="2297"/>
                      <a:pt x="412" y="2297"/>
                    </a:cubicBezTo>
                    <a:cubicBezTo>
                      <a:pt x="275" y="2297"/>
                      <a:pt x="138" y="2297"/>
                      <a:pt x="1" y="2296"/>
                    </a:cubicBezTo>
                    <a:lnTo>
                      <a:pt x="1" y="2296"/>
                    </a:lnTo>
                    <a:cubicBezTo>
                      <a:pt x="435" y="2305"/>
                      <a:pt x="869" y="2309"/>
                      <a:pt x="1303" y="2309"/>
                    </a:cubicBezTo>
                    <a:cubicBezTo>
                      <a:pt x="3909" y="2309"/>
                      <a:pt x="6510" y="2150"/>
                      <a:pt x="9089" y="1831"/>
                    </a:cubicBezTo>
                    <a:cubicBezTo>
                      <a:pt x="12176" y="1427"/>
                      <a:pt x="15200" y="823"/>
                      <a:pt x="18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37"/>
              <p:cNvSpPr/>
              <p:nvPr/>
            </p:nvSpPr>
            <p:spPr>
              <a:xfrm>
                <a:off x="2456759" y="3505294"/>
                <a:ext cx="1624388" cy="203573"/>
              </a:xfrm>
              <a:custGeom>
                <a:avLst/>
                <a:gdLst/>
                <a:ahLst/>
                <a:cxnLst/>
                <a:rect l="l" t="t" r="r" b="b"/>
                <a:pathLst>
                  <a:path w="18177" h="2278" extrusionOk="0">
                    <a:moveTo>
                      <a:pt x="18176" y="0"/>
                    </a:moveTo>
                    <a:cubicBezTo>
                      <a:pt x="15199" y="791"/>
                      <a:pt x="12160" y="1365"/>
                      <a:pt x="9089" y="1753"/>
                    </a:cubicBezTo>
                    <a:cubicBezTo>
                      <a:pt x="6314" y="2108"/>
                      <a:pt x="3540" y="2268"/>
                      <a:pt x="753" y="2268"/>
                    </a:cubicBezTo>
                    <a:cubicBezTo>
                      <a:pt x="502" y="2268"/>
                      <a:pt x="251" y="2267"/>
                      <a:pt x="1" y="2264"/>
                    </a:cubicBezTo>
                    <a:lnTo>
                      <a:pt x="1" y="2264"/>
                    </a:lnTo>
                    <a:cubicBezTo>
                      <a:pt x="435" y="2273"/>
                      <a:pt x="869" y="2278"/>
                      <a:pt x="1303" y="2278"/>
                    </a:cubicBezTo>
                    <a:cubicBezTo>
                      <a:pt x="3909" y="2278"/>
                      <a:pt x="6510" y="2118"/>
                      <a:pt x="9089" y="1799"/>
                    </a:cubicBezTo>
                    <a:cubicBezTo>
                      <a:pt x="12175" y="1411"/>
                      <a:pt x="15199" y="791"/>
                      <a:pt x="1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37"/>
              <p:cNvSpPr/>
              <p:nvPr/>
            </p:nvSpPr>
            <p:spPr>
              <a:xfrm>
                <a:off x="2456759" y="3560700"/>
                <a:ext cx="1624477" cy="205003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294" extrusionOk="0">
                    <a:moveTo>
                      <a:pt x="18178" y="0"/>
                    </a:moveTo>
                    <a:lnTo>
                      <a:pt x="18178" y="0"/>
                    </a:lnTo>
                    <a:cubicBezTo>
                      <a:pt x="15200" y="791"/>
                      <a:pt x="12160" y="1365"/>
                      <a:pt x="9089" y="1753"/>
                    </a:cubicBezTo>
                    <a:cubicBezTo>
                      <a:pt x="6201" y="2123"/>
                      <a:pt x="3313" y="2281"/>
                      <a:pt x="412" y="2281"/>
                    </a:cubicBezTo>
                    <a:cubicBezTo>
                      <a:pt x="275" y="2281"/>
                      <a:pt x="138" y="2281"/>
                      <a:pt x="1" y="2280"/>
                    </a:cubicBezTo>
                    <a:lnTo>
                      <a:pt x="1" y="2280"/>
                    </a:lnTo>
                    <a:cubicBezTo>
                      <a:pt x="435" y="2289"/>
                      <a:pt x="869" y="2294"/>
                      <a:pt x="1303" y="2294"/>
                    </a:cubicBezTo>
                    <a:cubicBezTo>
                      <a:pt x="3909" y="2294"/>
                      <a:pt x="6510" y="2134"/>
                      <a:pt x="9089" y="1815"/>
                    </a:cubicBezTo>
                    <a:cubicBezTo>
                      <a:pt x="12176" y="1412"/>
                      <a:pt x="15200" y="807"/>
                      <a:pt x="18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37"/>
              <p:cNvSpPr/>
              <p:nvPr/>
            </p:nvSpPr>
            <p:spPr>
              <a:xfrm>
                <a:off x="2456759" y="3617536"/>
                <a:ext cx="1624477" cy="205003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2294" extrusionOk="0">
                    <a:moveTo>
                      <a:pt x="18178" y="0"/>
                    </a:moveTo>
                    <a:cubicBezTo>
                      <a:pt x="15200" y="791"/>
                      <a:pt x="12160" y="1381"/>
                      <a:pt x="9089" y="1768"/>
                    </a:cubicBezTo>
                    <a:cubicBezTo>
                      <a:pt x="6314" y="2124"/>
                      <a:pt x="3540" y="2284"/>
                      <a:pt x="753" y="2284"/>
                    </a:cubicBezTo>
                    <a:cubicBezTo>
                      <a:pt x="502" y="2284"/>
                      <a:pt x="251" y="2283"/>
                      <a:pt x="1" y="2280"/>
                    </a:cubicBezTo>
                    <a:lnTo>
                      <a:pt x="1" y="2280"/>
                    </a:lnTo>
                    <a:cubicBezTo>
                      <a:pt x="435" y="2289"/>
                      <a:pt x="869" y="2293"/>
                      <a:pt x="1303" y="2293"/>
                    </a:cubicBezTo>
                    <a:cubicBezTo>
                      <a:pt x="3909" y="2293"/>
                      <a:pt x="6510" y="2134"/>
                      <a:pt x="9089" y="1815"/>
                    </a:cubicBezTo>
                    <a:cubicBezTo>
                      <a:pt x="12176" y="1412"/>
                      <a:pt x="15200" y="807"/>
                      <a:pt x="18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37"/>
              <p:cNvSpPr/>
              <p:nvPr/>
            </p:nvSpPr>
            <p:spPr>
              <a:xfrm>
                <a:off x="3787314" y="3264098"/>
                <a:ext cx="123502" cy="49070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5491" extrusionOk="0">
                    <a:moveTo>
                      <a:pt x="1381" y="0"/>
                    </a:moveTo>
                    <a:cubicBezTo>
                      <a:pt x="916" y="109"/>
                      <a:pt x="466" y="217"/>
                      <a:pt x="1" y="310"/>
                    </a:cubicBezTo>
                    <a:lnTo>
                      <a:pt x="1" y="5491"/>
                    </a:lnTo>
                    <a:cubicBezTo>
                      <a:pt x="466" y="5382"/>
                      <a:pt x="916" y="5289"/>
                      <a:pt x="1381" y="5180"/>
                    </a:cubicBezTo>
                    <a:lnTo>
                      <a:pt x="13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37"/>
              <p:cNvSpPr/>
              <p:nvPr/>
            </p:nvSpPr>
            <p:spPr>
              <a:xfrm>
                <a:off x="3558629" y="3118522"/>
                <a:ext cx="123502" cy="680604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7616" extrusionOk="0">
                    <a:moveTo>
                      <a:pt x="1381" y="1"/>
                    </a:moveTo>
                    <a:cubicBezTo>
                      <a:pt x="916" y="78"/>
                      <a:pt x="466" y="171"/>
                      <a:pt x="1" y="249"/>
                    </a:cubicBezTo>
                    <a:lnTo>
                      <a:pt x="1" y="7616"/>
                    </a:lnTo>
                    <a:cubicBezTo>
                      <a:pt x="466" y="7538"/>
                      <a:pt x="916" y="7461"/>
                      <a:pt x="1381" y="7368"/>
                    </a:cubicBez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37"/>
              <p:cNvSpPr/>
              <p:nvPr/>
            </p:nvSpPr>
            <p:spPr>
              <a:xfrm>
                <a:off x="3329944" y="3300112"/>
                <a:ext cx="123502" cy="533688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5972" extrusionOk="0">
                    <a:moveTo>
                      <a:pt x="1381" y="1"/>
                    </a:moveTo>
                    <a:cubicBezTo>
                      <a:pt x="931" y="63"/>
                      <a:pt x="466" y="140"/>
                      <a:pt x="1" y="202"/>
                    </a:cubicBezTo>
                    <a:lnTo>
                      <a:pt x="1" y="5972"/>
                    </a:lnTo>
                    <a:cubicBezTo>
                      <a:pt x="451" y="5910"/>
                      <a:pt x="916" y="5848"/>
                      <a:pt x="1381" y="5770"/>
                    </a:cubicBez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37"/>
              <p:cNvSpPr/>
              <p:nvPr/>
            </p:nvSpPr>
            <p:spPr>
              <a:xfrm>
                <a:off x="3101259" y="3158737"/>
                <a:ext cx="123502" cy="702766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7864" extrusionOk="0">
                    <a:moveTo>
                      <a:pt x="1381" y="1"/>
                    </a:moveTo>
                    <a:cubicBezTo>
                      <a:pt x="931" y="47"/>
                      <a:pt x="466" y="109"/>
                      <a:pt x="1" y="156"/>
                    </a:cubicBezTo>
                    <a:lnTo>
                      <a:pt x="1" y="7864"/>
                    </a:lnTo>
                    <a:cubicBezTo>
                      <a:pt x="450" y="7802"/>
                      <a:pt x="916" y="7771"/>
                      <a:pt x="1381" y="7709"/>
                    </a:cubicBez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37"/>
              <p:cNvSpPr/>
              <p:nvPr/>
            </p:nvSpPr>
            <p:spPr>
              <a:xfrm>
                <a:off x="2871234" y="3273749"/>
                <a:ext cx="121983" cy="60437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6763" extrusionOk="0">
                    <a:moveTo>
                      <a:pt x="1365" y="1"/>
                    </a:moveTo>
                    <a:cubicBezTo>
                      <a:pt x="900" y="47"/>
                      <a:pt x="465" y="78"/>
                      <a:pt x="0" y="109"/>
                    </a:cubicBezTo>
                    <a:lnTo>
                      <a:pt x="0" y="6763"/>
                    </a:lnTo>
                    <a:cubicBezTo>
                      <a:pt x="434" y="6732"/>
                      <a:pt x="900" y="6716"/>
                      <a:pt x="1365" y="6670"/>
                    </a:cubicBezTo>
                    <a:lnTo>
                      <a:pt x="136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37"/>
              <p:cNvSpPr/>
              <p:nvPr/>
            </p:nvSpPr>
            <p:spPr>
              <a:xfrm>
                <a:off x="2643889" y="3624418"/>
                <a:ext cx="123413" cy="26067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2917" extrusionOk="0">
                    <a:moveTo>
                      <a:pt x="1381" y="1"/>
                    </a:moveTo>
                    <a:cubicBezTo>
                      <a:pt x="916" y="16"/>
                      <a:pt x="466" y="32"/>
                      <a:pt x="1" y="32"/>
                    </a:cubicBezTo>
                    <a:lnTo>
                      <a:pt x="1" y="2917"/>
                    </a:lnTo>
                    <a:cubicBezTo>
                      <a:pt x="466" y="2917"/>
                      <a:pt x="916" y="2901"/>
                      <a:pt x="1381" y="2886"/>
                    </a:cubicBez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37"/>
              <p:cNvSpPr/>
              <p:nvPr/>
            </p:nvSpPr>
            <p:spPr>
              <a:xfrm>
                <a:off x="2456759" y="2798417"/>
                <a:ext cx="1592663" cy="1090879"/>
              </a:xfrm>
              <a:custGeom>
                <a:avLst/>
                <a:gdLst/>
                <a:ahLst/>
                <a:cxnLst/>
                <a:rect l="l" t="t" r="r" b="b"/>
                <a:pathLst>
                  <a:path w="17822" h="12207" extrusionOk="0">
                    <a:moveTo>
                      <a:pt x="17697" y="0"/>
                    </a:moveTo>
                    <a:cubicBezTo>
                      <a:pt x="17682" y="822"/>
                      <a:pt x="17682" y="1675"/>
                      <a:pt x="17666" y="2513"/>
                    </a:cubicBezTo>
                    <a:lnTo>
                      <a:pt x="17635" y="5041"/>
                    </a:lnTo>
                    <a:cubicBezTo>
                      <a:pt x="17620" y="6688"/>
                      <a:pt x="17620" y="8335"/>
                      <a:pt x="17620" y="9997"/>
                    </a:cubicBezTo>
                    <a:lnTo>
                      <a:pt x="17620" y="9997"/>
                    </a:lnTo>
                    <a:cubicBezTo>
                      <a:pt x="16177" y="10375"/>
                      <a:pt x="14735" y="10707"/>
                      <a:pt x="13292" y="10965"/>
                    </a:cubicBezTo>
                    <a:cubicBezTo>
                      <a:pt x="11819" y="11244"/>
                      <a:pt x="10346" y="11477"/>
                      <a:pt x="8857" y="11663"/>
                    </a:cubicBezTo>
                    <a:cubicBezTo>
                      <a:pt x="7383" y="11865"/>
                      <a:pt x="5910" y="11989"/>
                      <a:pt x="4421" y="12066"/>
                    </a:cubicBezTo>
                    <a:cubicBezTo>
                      <a:pt x="3101" y="12136"/>
                      <a:pt x="1782" y="12193"/>
                      <a:pt x="462" y="12193"/>
                    </a:cubicBezTo>
                    <a:cubicBezTo>
                      <a:pt x="308" y="12193"/>
                      <a:pt x="155" y="12192"/>
                      <a:pt x="1" y="12191"/>
                    </a:cubicBezTo>
                    <a:lnTo>
                      <a:pt x="1" y="12191"/>
                    </a:lnTo>
                    <a:cubicBezTo>
                      <a:pt x="492" y="12201"/>
                      <a:pt x="983" y="12206"/>
                      <a:pt x="1474" y="12206"/>
                    </a:cubicBezTo>
                    <a:cubicBezTo>
                      <a:pt x="2456" y="12206"/>
                      <a:pt x="3439" y="12185"/>
                      <a:pt x="4421" y="12144"/>
                    </a:cubicBezTo>
                    <a:cubicBezTo>
                      <a:pt x="5894" y="12098"/>
                      <a:pt x="7368" y="11973"/>
                      <a:pt x="8857" y="11787"/>
                    </a:cubicBezTo>
                    <a:cubicBezTo>
                      <a:pt x="10330" y="11601"/>
                      <a:pt x="11819" y="11369"/>
                      <a:pt x="13292" y="11105"/>
                    </a:cubicBezTo>
                    <a:cubicBezTo>
                      <a:pt x="14766" y="10826"/>
                      <a:pt x="16239" y="10485"/>
                      <a:pt x="17713" y="10097"/>
                    </a:cubicBezTo>
                    <a:lnTo>
                      <a:pt x="17821" y="10081"/>
                    </a:lnTo>
                    <a:lnTo>
                      <a:pt x="17821" y="10004"/>
                    </a:lnTo>
                    <a:cubicBezTo>
                      <a:pt x="17821" y="8329"/>
                      <a:pt x="17821" y="6638"/>
                      <a:pt x="17790" y="4979"/>
                    </a:cubicBezTo>
                    <a:cubicBezTo>
                      <a:pt x="17790" y="4141"/>
                      <a:pt x="17775" y="3304"/>
                      <a:pt x="17775" y="2482"/>
                    </a:cubicBezTo>
                    <a:cubicBezTo>
                      <a:pt x="17775" y="1644"/>
                      <a:pt x="17713" y="822"/>
                      <a:pt x="17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37"/>
              <p:cNvSpPr/>
              <p:nvPr/>
            </p:nvSpPr>
            <p:spPr>
              <a:xfrm>
                <a:off x="3787314" y="3772763"/>
                <a:ext cx="123502" cy="38874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435" extrusionOk="0">
                    <a:moveTo>
                      <a:pt x="1381" y="0"/>
                    </a:moveTo>
                    <a:cubicBezTo>
                      <a:pt x="916" y="124"/>
                      <a:pt x="466" y="217"/>
                      <a:pt x="1" y="310"/>
                    </a:cubicBezTo>
                    <a:lnTo>
                      <a:pt x="1" y="435"/>
                    </a:lnTo>
                    <a:cubicBezTo>
                      <a:pt x="466" y="341"/>
                      <a:pt x="916" y="233"/>
                      <a:pt x="1381" y="124"/>
                    </a:cubicBezTo>
                    <a:lnTo>
                      <a:pt x="13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37"/>
              <p:cNvSpPr/>
              <p:nvPr/>
            </p:nvSpPr>
            <p:spPr>
              <a:xfrm>
                <a:off x="3558629" y="3824059"/>
                <a:ext cx="123502" cy="3190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57" extrusionOk="0">
                    <a:moveTo>
                      <a:pt x="1381" y="0"/>
                    </a:moveTo>
                    <a:cubicBezTo>
                      <a:pt x="916" y="93"/>
                      <a:pt x="466" y="171"/>
                      <a:pt x="1" y="248"/>
                    </a:cubicBezTo>
                    <a:lnTo>
                      <a:pt x="1" y="357"/>
                    </a:lnTo>
                    <a:cubicBezTo>
                      <a:pt x="466" y="279"/>
                      <a:pt x="916" y="186"/>
                      <a:pt x="1381" y="109"/>
                    </a:cubicBezTo>
                    <a:lnTo>
                      <a:pt x="13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37"/>
              <p:cNvSpPr/>
              <p:nvPr/>
            </p:nvSpPr>
            <p:spPr>
              <a:xfrm>
                <a:off x="3329944" y="3862843"/>
                <a:ext cx="123502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311" extrusionOk="0">
                    <a:moveTo>
                      <a:pt x="1381" y="0"/>
                    </a:moveTo>
                    <a:cubicBezTo>
                      <a:pt x="916" y="78"/>
                      <a:pt x="451" y="140"/>
                      <a:pt x="1" y="202"/>
                    </a:cubicBezTo>
                    <a:lnTo>
                      <a:pt x="1" y="311"/>
                    </a:lnTo>
                    <a:cubicBezTo>
                      <a:pt x="466" y="264"/>
                      <a:pt x="931" y="171"/>
                      <a:pt x="1381" y="124"/>
                    </a:cubicBezTo>
                    <a:lnTo>
                      <a:pt x="13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37"/>
              <p:cNvSpPr/>
              <p:nvPr/>
            </p:nvSpPr>
            <p:spPr>
              <a:xfrm>
                <a:off x="3101259" y="3894747"/>
                <a:ext cx="123502" cy="23592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264" extrusionOk="0">
                    <a:moveTo>
                      <a:pt x="1381" y="0"/>
                    </a:moveTo>
                    <a:cubicBezTo>
                      <a:pt x="916" y="62"/>
                      <a:pt x="450" y="93"/>
                      <a:pt x="1" y="155"/>
                    </a:cubicBezTo>
                    <a:lnTo>
                      <a:pt x="1" y="264"/>
                    </a:lnTo>
                    <a:cubicBezTo>
                      <a:pt x="466" y="233"/>
                      <a:pt x="931" y="171"/>
                      <a:pt x="1381" y="109"/>
                    </a:cubicBezTo>
                    <a:lnTo>
                      <a:pt x="13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7"/>
              <p:cNvSpPr/>
              <p:nvPr/>
            </p:nvSpPr>
            <p:spPr>
              <a:xfrm>
                <a:off x="2871234" y="3916909"/>
                <a:ext cx="121983" cy="19482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18" extrusionOk="0">
                    <a:moveTo>
                      <a:pt x="1365" y="0"/>
                    </a:moveTo>
                    <a:cubicBezTo>
                      <a:pt x="900" y="47"/>
                      <a:pt x="434" y="62"/>
                      <a:pt x="0" y="93"/>
                    </a:cubicBezTo>
                    <a:lnTo>
                      <a:pt x="0" y="217"/>
                    </a:lnTo>
                    <a:cubicBezTo>
                      <a:pt x="465" y="202"/>
                      <a:pt x="900" y="155"/>
                      <a:pt x="1365" y="124"/>
                    </a:cubicBezTo>
                    <a:lnTo>
                      <a:pt x="13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37"/>
              <p:cNvSpPr/>
              <p:nvPr/>
            </p:nvSpPr>
            <p:spPr>
              <a:xfrm>
                <a:off x="2643889" y="3929331"/>
                <a:ext cx="123413" cy="13941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56" extrusionOk="0">
                    <a:moveTo>
                      <a:pt x="1381" y="1"/>
                    </a:moveTo>
                    <a:cubicBezTo>
                      <a:pt x="916" y="16"/>
                      <a:pt x="466" y="32"/>
                      <a:pt x="1" y="32"/>
                    </a:cubicBezTo>
                    <a:lnTo>
                      <a:pt x="1" y="156"/>
                    </a:lnTo>
                    <a:cubicBezTo>
                      <a:pt x="466" y="156"/>
                      <a:pt x="916" y="140"/>
                      <a:pt x="1381" y="109"/>
                    </a:cubicBezTo>
                    <a:lnTo>
                      <a:pt x="138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9" name="Google Shape;1369;p37"/>
          <p:cNvGrpSpPr/>
          <p:nvPr/>
        </p:nvGrpSpPr>
        <p:grpSpPr>
          <a:xfrm rot="10800000" flipH="1">
            <a:off x="6487395" y="560119"/>
            <a:ext cx="3812259" cy="702515"/>
            <a:chOff x="6135243" y="693226"/>
            <a:chExt cx="4210803" cy="748080"/>
          </a:xfrm>
        </p:grpSpPr>
        <p:sp>
          <p:nvSpPr>
            <p:cNvPr id="1370" name="Google Shape;1370;p37"/>
            <p:cNvSpPr/>
            <p:nvPr/>
          </p:nvSpPr>
          <p:spPr>
            <a:xfrm rot="-5400000">
              <a:off x="7730875" y="-786985"/>
              <a:ext cx="556247" cy="3516670"/>
            </a:xfrm>
            <a:custGeom>
              <a:avLst/>
              <a:gdLst/>
              <a:ahLst/>
              <a:cxnLst/>
              <a:rect l="l" t="t" r="r" b="b"/>
              <a:pathLst>
                <a:path w="3149" h="15790" extrusionOk="0">
                  <a:moveTo>
                    <a:pt x="0" y="0"/>
                  </a:moveTo>
                  <a:lnTo>
                    <a:pt x="0" y="3707"/>
                  </a:lnTo>
                  <a:lnTo>
                    <a:pt x="3056" y="7895"/>
                  </a:lnTo>
                  <a:lnTo>
                    <a:pt x="3056" y="15789"/>
                  </a:lnTo>
                  <a:lnTo>
                    <a:pt x="3149" y="15789"/>
                  </a:lnTo>
                  <a:lnTo>
                    <a:pt x="3149" y="7848"/>
                  </a:lnTo>
                  <a:lnTo>
                    <a:pt x="78" y="367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7"/>
            <p:cNvSpPr/>
            <p:nvPr/>
          </p:nvSpPr>
          <p:spPr>
            <a:xfrm rot="-5400000">
              <a:off x="6133918" y="1187736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52" y="92"/>
                  </a:moveTo>
                  <a:cubicBezTo>
                    <a:pt x="477" y="92"/>
                    <a:pt x="559" y="196"/>
                    <a:pt x="559" y="326"/>
                  </a:cubicBezTo>
                  <a:cubicBezTo>
                    <a:pt x="559" y="466"/>
                    <a:pt x="450" y="559"/>
                    <a:pt x="326" y="559"/>
                  </a:cubicBezTo>
                  <a:cubicBezTo>
                    <a:pt x="187" y="559"/>
                    <a:pt x="94" y="450"/>
                    <a:pt x="94" y="326"/>
                  </a:cubicBezTo>
                  <a:cubicBezTo>
                    <a:pt x="94" y="187"/>
                    <a:pt x="218" y="94"/>
                    <a:pt x="326" y="94"/>
                  </a:cubicBezTo>
                  <a:cubicBezTo>
                    <a:pt x="335" y="93"/>
                    <a:pt x="344" y="92"/>
                    <a:pt x="352" y="92"/>
                  </a:cubicBezTo>
                  <a:close/>
                  <a:moveTo>
                    <a:pt x="311" y="1"/>
                  </a:moveTo>
                  <a:cubicBezTo>
                    <a:pt x="140" y="1"/>
                    <a:pt x="0" y="156"/>
                    <a:pt x="0" y="326"/>
                  </a:cubicBezTo>
                  <a:cubicBezTo>
                    <a:pt x="0" y="497"/>
                    <a:pt x="156" y="637"/>
                    <a:pt x="326" y="637"/>
                  </a:cubicBezTo>
                  <a:cubicBezTo>
                    <a:pt x="497" y="637"/>
                    <a:pt x="652" y="481"/>
                    <a:pt x="636" y="311"/>
                  </a:cubicBezTo>
                  <a:cubicBezTo>
                    <a:pt x="636" y="140"/>
                    <a:pt x="48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7"/>
            <p:cNvSpPr/>
            <p:nvPr/>
          </p:nvSpPr>
          <p:spPr>
            <a:xfrm rot="-5400000">
              <a:off x="8548261" y="-405760"/>
              <a:ext cx="559074" cy="3036496"/>
            </a:xfrm>
            <a:custGeom>
              <a:avLst/>
              <a:gdLst/>
              <a:ahLst/>
              <a:cxnLst/>
              <a:rect l="l" t="t" r="r" b="b"/>
              <a:pathLst>
                <a:path w="3165" h="13634" extrusionOk="0">
                  <a:moveTo>
                    <a:pt x="1" y="0"/>
                  </a:moveTo>
                  <a:lnTo>
                    <a:pt x="1" y="2063"/>
                  </a:lnTo>
                  <a:lnTo>
                    <a:pt x="3072" y="6251"/>
                  </a:lnTo>
                  <a:lnTo>
                    <a:pt x="3072" y="13633"/>
                  </a:lnTo>
                  <a:lnTo>
                    <a:pt x="3165" y="13633"/>
                  </a:lnTo>
                  <a:lnTo>
                    <a:pt x="3165" y="6220"/>
                  </a:lnTo>
                  <a:lnTo>
                    <a:pt x="109" y="20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 rot="-5400000">
              <a:off x="7200560" y="1327460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26" y="63"/>
                  </a:moveTo>
                  <a:cubicBezTo>
                    <a:pt x="466" y="63"/>
                    <a:pt x="559" y="187"/>
                    <a:pt x="559" y="311"/>
                  </a:cubicBezTo>
                  <a:cubicBezTo>
                    <a:pt x="559" y="435"/>
                    <a:pt x="435" y="543"/>
                    <a:pt x="326" y="543"/>
                  </a:cubicBezTo>
                  <a:cubicBezTo>
                    <a:pt x="187" y="543"/>
                    <a:pt x="94" y="419"/>
                    <a:pt x="94" y="311"/>
                  </a:cubicBezTo>
                  <a:cubicBezTo>
                    <a:pt x="94" y="171"/>
                    <a:pt x="202" y="63"/>
                    <a:pt x="326" y="63"/>
                  </a:cubicBezTo>
                  <a:close/>
                  <a:moveTo>
                    <a:pt x="311" y="0"/>
                  </a:moveTo>
                  <a:cubicBezTo>
                    <a:pt x="125" y="0"/>
                    <a:pt x="0" y="156"/>
                    <a:pt x="0" y="326"/>
                  </a:cubicBezTo>
                  <a:cubicBezTo>
                    <a:pt x="0" y="497"/>
                    <a:pt x="156" y="636"/>
                    <a:pt x="326" y="636"/>
                  </a:cubicBezTo>
                  <a:cubicBezTo>
                    <a:pt x="497" y="636"/>
                    <a:pt x="652" y="481"/>
                    <a:pt x="636" y="311"/>
                  </a:cubicBezTo>
                  <a:cubicBezTo>
                    <a:pt x="636" y="125"/>
                    <a:pt x="481" y="0"/>
                    <a:pt x="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" grpId="0" animBg="1"/>
      <p:bldP spid="10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E250095-0049-2807-5DC5-19E2413DC2CC}"/>
              </a:ext>
            </a:extLst>
          </p:cNvPr>
          <p:cNvGrpSpPr/>
          <p:nvPr/>
        </p:nvGrpSpPr>
        <p:grpSpPr>
          <a:xfrm>
            <a:off x="3060833" y="979476"/>
            <a:ext cx="5848775" cy="1097283"/>
            <a:chOff x="3211612" y="300929"/>
            <a:chExt cx="5456788" cy="12294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0EFD97-304D-6396-AD99-F8AA5F3FD98B}"/>
                </a:ext>
              </a:extLst>
            </p:cNvPr>
            <p:cNvSpPr/>
            <p:nvPr/>
          </p:nvSpPr>
          <p:spPr>
            <a:xfrm>
              <a:off x="3211612" y="300929"/>
              <a:ext cx="5456788" cy="1229488"/>
            </a:xfrm>
            <a:prstGeom prst="rect">
              <a:avLst/>
            </a:prstGeom>
            <a:solidFill>
              <a:srgbClr val="E7F4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BBE5004-05F1-CD44-1EA7-BC76FBDDF9B3}"/>
                </a:ext>
              </a:extLst>
            </p:cNvPr>
            <p:cNvSpPr/>
            <p:nvPr/>
          </p:nvSpPr>
          <p:spPr>
            <a:xfrm>
              <a:off x="3291710" y="399674"/>
              <a:ext cx="5269071" cy="10456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9F0F38-10AF-8956-ABFB-2FCFE2127E3D}"/>
              </a:ext>
            </a:extLst>
          </p:cNvPr>
          <p:cNvGrpSpPr/>
          <p:nvPr/>
        </p:nvGrpSpPr>
        <p:grpSpPr>
          <a:xfrm>
            <a:off x="3060833" y="3738885"/>
            <a:ext cx="5848775" cy="1229488"/>
            <a:chOff x="3211612" y="300929"/>
            <a:chExt cx="5456788" cy="1229488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FD3171-2936-5F47-CA8B-2808D832724F}"/>
                </a:ext>
              </a:extLst>
            </p:cNvPr>
            <p:cNvSpPr/>
            <p:nvPr/>
          </p:nvSpPr>
          <p:spPr>
            <a:xfrm>
              <a:off x="3211612" y="300929"/>
              <a:ext cx="5456788" cy="1229488"/>
            </a:xfrm>
            <a:prstGeom prst="rect">
              <a:avLst/>
            </a:prstGeom>
            <a:solidFill>
              <a:srgbClr val="E7F4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685EE8-0CA7-9CCB-9357-09DEF86BC91E}"/>
                </a:ext>
              </a:extLst>
            </p:cNvPr>
            <p:cNvSpPr/>
            <p:nvPr/>
          </p:nvSpPr>
          <p:spPr>
            <a:xfrm>
              <a:off x="3291710" y="399674"/>
              <a:ext cx="5269071" cy="10456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50B99C-144B-ED11-6F19-F40FD121057F}"/>
              </a:ext>
            </a:extLst>
          </p:cNvPr>
          <p:cNvGrpSpPr/>
          <p:nvPr/>
        </p:nvGrpSpPr>
        <p:grpSpPr>
          <a:xfrm>
            <a:off x="291507" y="1427952"/>
            <a:ext cx="1682912" cy="605407"/>
            <a:chOff x="1495131" y="380057"/>
            <a:chExt cx="1451550" cy="605407"/>
          </a:xfrm>
        </p:grpSpPr>
        <p:sp>
          <p:nvSpPr>
            <p:cNvPr id="3" name="Google Shape;759;p36">
              <a:extLst>
                <a:ext uri="{FF2B5EF4-FFF2-40B4-BE49-F238E27FC236}">
                  <a16:creationId xmlns:a16="http://schemas.microsoft.com/office/drawing/2014/main" id="{C61DA23F-E484-BA65-2443-6384506425CC}"/>
                </a:ext>
              </a:extLst>
            </p:cNvPr>
            <p:cNvSpPr/>
            <p:nvPr/>
          </p:nvSpPr>
          <p:spPr>
            <a:xfrm>
              <a:off x="1495131" y="380057"/>
              <a:ext cx="1451550" cy="468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60;p36">
              <a:extLst>
                <a:ext uri="{FF2B5EF4-FFF2-40B4-BE49-F238E27FC236}">
                  <a16:creationId xmlns:a16="http://schemas.microsoft.com/office/drawing/2014/main" id="{CB0922DF-7B45-CB06-EC6C-7DA750095098}"/>
                </a:ext>
              </a:extLst>
            </p:cNvPr>
            <p:cNvSpPr/>
            <p:nvPr/>
          </p:nvSpPr>
          <p:spPr>
            <a:xfrm>
              <a:off x="1537138" y="434957"/>
              <a:ext cx="1343627" cy="35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72;p36">
              <a:extLst>
                <a:ext uri="{FF2B5EF4-FFF2-40B4-BE49-F238E27FC236}">
                  <a16:creationId xmlns:a16="http://schemas.microsoft.com/office/drawing/2014/main" id="{ECD57B00-B0BB-2AA5-D489-C350A1DBA69E}"/>
                </a:ext>
              </a:extLst>
            </p:cNvPr>
            <p:cNvSpPr txBox="1">
              <a:spLocks/>
            </p:cNvSpPr>
            <p:nvPr/>
          </p:nvSpPr>
          <p:spPr>
            <a:xfrm>
              <a:off x="1621661" y="601464"/>
              <a:ext cx="1178184" cy="3840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Mục</a:t>
              </a:r>
              <a:r>
                <a:rPr lang="en-US" sz="2000" dirty="0">
                  <a:solidFill>
                    <a:schemeClr val="lt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đích</a:t>
              </a:r>
              <a:endParaRPr lang="en-US" sz="2000" dirty="0">
                <a:solidFill>
                  <a:schemeClr val="lt1"/>
                </a:solidFill>
                <a:latin typeface="#9Slide07 Pangolin" panose="000005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6848C4-EFDC-DF28-0992-EE7BFD46AA2C}"/>
              </a:ext>
            </a:extLst>
          </p:cNvPr>
          <p:cNvGrpSpPr/>
          <p:nvPr/>
        </p:nvGrpSpPr>
        <p:grpSpPr>
          <a:xfrm>
            <a:off x="282517" y="2616864"/>
            <a:ext cx="1682912" cy="605407"/>
            <a:chOff x="1495131" y="380057"/>
            <a:chExt cx="1451550" cy="605407"/>
          </a:xfrm>
        </p:grpSpPr>
        <p:sp>
          <p:nvSpPr>
            <p:cNvPr id="7" name="Google Shape;759;p36">
              <a:extLst>
                <a:ext uri="{FF2B5EF4-FFF2-40B4-BE49-F238E27FC236}">
                  <a16:creationId xmlns:a16="http://schemas.microsoft.com/office/drawing/2014/main" id="{8FC1290B-FF47-A392-F115-C647A6D05698}"/>
                </a:ext>
              </a:extLst>
            </p:cNvPr>
            <p:cNvSpPr/>
            <p:nvPr/>
          </p:nvSpPr>
          <p:spPr>
            <a:xfrm>
              <a:off x="1495131" y="380057"/>
              <a:ext cx="1451550" cy="468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60;p36">
              <a:extLst>
                <a:ext uri="{FF2B5EF4-FFF2-40B4-BE49-F238E27FC236}">
                  <a16:creationId xmlns:a16="http://schemas.microsoft.com/office/drawing/2014/main" id="{307ABC99-5ABC-0E42-D83E-829ADA260DD7}"/>
                </a:ext>
              </a:extLst>
            </p:cNvPr>
            <p:cNvSpPr/>
            <p:nvPr/>
          </p:nvSpPr>
          <p:spPr>
            <a:xfrm>
              <a:off x="1537138" y="434957"/>
              <a:ext cx="1343627" cy="35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72;p36">
              <a:extLst>
                <a:ext uri="{FF2B5EF4-FFF2-40B4-BE49-F238E27FC236}">
                  <a16:creationId xmlns:a16="http://schemas.microsoft.com/office/drawing/2014/main" id="{3935091E-538C-4013-29E0-9274DC362A1B}"/>
                </a:ext>
              </a:extLst>
            </p:cNvPr>
            <p:cNvSpPr txBox="1">
              <a:spLocks/>
            </p:cNvSpPr>
            <p:nvPr/>
          </p:nvSpPr>
          <p:spPr>
            <a:xfrm>
              <a:off x="1586764" y="601464"/>
              <a:ext cx="1283793" cy="3840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Người</a:t>
              </a:r>
              <a:r>
                <a:rPr lang="en-US" sz="2000" dirty="0">
                  <a:solidFill>
                    <a:schemeClr val="lt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nghe</a:t>
              </a:r>
              <a:endParaRPr lang="en-US" sz="2000" dirty="0">
                <a:solidFill>
                  <a:schemeClr val="lt1"/>
                </a:solidFill>
                <a:latin typeface="#9Slide07 Pangolin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334EA9-71C2-DA0A-F3CF-15B68D281891}"/>
              </a:ext>
            </a:extLst>
          </p:cNvPr>
          <p:cNvGrpSpPr/>
          <p:nvPr/>
        </p:nvGrpSpPr>
        <p:grpSpPr>
          <a:xfrm>
            <a:off x="282517" y="4108675"/>
            <a:ext cx="1682912" cy="605407"/>
            <a:chOff x="1495131" y="380057"/>
            <a:chExt cx="1451550" cy="605407"/>
          </a:xfrm>
        </p:grpSpPr>
        <p:sp>
          <p:nvSpPr>
            <p:cNvPr id="11" name="Google Shape;759;p36">
              <a:extLst>
                <a:ext uri="{FF2B5EF4-FFF2-40B4-BE49-F238E27FC236}">
                  <a16:creationId xmlns:a16="http://schemas.microsoft.com/office/drawing/2014/main" id="{378FB572-6D48-15C3-6A84-B7E00302E2F6}"/>
                </a:ext>
              </a:extLst>
            </p:cNvPr>
            <p:cNvSpPr/>
            <p:nvPr/>
          </p:nvSpPr>
          <p:spPr>
            <a:xfrm>
              <a:off x="1495131" y="380057"/>
              <a:ext cx="1451550" cy="468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60;p36">
              <a:extLst>
                <a:ext uri="{FF2B5EF4-FFF2-40B4-BE49-F238E27FC236}">
                  <a16:creationId xmlns:a16="http://schemas.microsoft.com/office/drawing/2014/main" id="{7ADF2966-64EC-54AF-28AA-39A99DDFDA60}"/>
                </a:ext>
              </a:extLst>
            </p:cNvPr>
            <p:cNvSpPr/>
            <p:nvPr/>
          </p:nvSpPr>
          <p:spPr>
            <a:xfrm>
              <a:off x="1537138" y="434957"/>
              <a:ext cx="1343627" cy="35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72;p36">
              <a:extLst>
                <a:ext uri="{FF2B5EF4-FFF2-40B4-BE49-F238E27FC236}">
                  <a16:creationId xmlns:a16="http://schemas.microsoft.com/office/drawing/2014/main" id="{A7054CA7-6E26-895C-2A30-A132A260BA41}"/>
                </a:ext>
              </a:extLst>
            </p:cNvPr>
            <p:cNvSpPr txBox="1">
              <a:spLocks/>
            </p:cNvSpPr>
            <p:nvPr/>
          </p:nvSpPr>
          <p:spPr>
            <a:xfrm>
              <a:off x="1586764" y="601464"/>
              <a:ext cx="1283793" cy="3840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Yêu</a:t>
              </a:r>
              <a:r>
                <a:rPr lang="en-US" sz="2000" dirty="0">
                  <a:solidFill>
                    <a:schemeClr val="lt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cầu</a:t>
              </a:r>
              <a:endParaRPr lang="en-US" sz="2000" dirty="0">
                <a:solidFill>
                  <a:schemeClr val="lt1"/>
                </a:solidFill>
                <a:latin typeface="#9Slide07 Pangolin" panose="000005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FBA4FE-B9BC-DDEF-8266-5D37F07B5A0F}"/>
              </a:ext>
            </a:extLst>
          </p:cNvPr>
          <p:cNvGrpSpPr/>
          <p:nvPr/>
        </p:nvGrpSpPr>
        <p:grpSpPr>
          <a:xfrm>
            <a:off x="3060833" y="2278447"/>
            <a:ext cx="5848775" cy="1229488"/>
            <a:chOff x="3211612" y="300929"/>
            <a:chExt cx="5456788" cy="12294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DDF131-33D3-FC9C-D469-7DC514B22DC8}"/>
                </a:ext>
              </a:extLst>
            </p:cNvPr>
            <p:cNvSpPr/>
            <p:nvPr/>
          </p:nvSpPr>
          <p:spPr>
            <a:xfrm>
              <a:off x="3211612" y="300929"/>
              <a:ext cx="5456788" cy="1229488"/>
            </a:xfrm>
            <a:prstGeom prst="rect">
              <a:avLst/>
            </a:prstGeom>
            <a:solidFill>
              <a:srgbClr val="E7F4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17F0DE-D0F8-BE68-7B1F-060F3FA1853E}"/>
                </a:ext>
              </a:extLst>
            </p:cNvPr>
            <p:cNvSpPr/>
            <p:nvPr/>
          </p:nvSpPr>
          <p:spPr>
            <a:xfrm>
              <a:off x="3291710" y="399674"/>
              <a:ext cx="5269071" cy="10456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dirty="0"/>
            </a:p>
          </p:txBody>
        </p:sp>
      </p:grpSp>
      <p:sp>
        <p:nvSpPr>
          <p:cNvPr id="23" name="Google Shape;773;p36">
            <a:extLst>
              <a:ext uri="{FF2B5EF4-FFF2-40B4-BE49-F238E27FC236}">
                <a16:creationId xmlns:a16="http://schemas.microsoft.com/office/drawing/2014/main" id="{5A9B160F-2382-1A42-A3A4-265CFC9655C0}"/>
              </a:ext>
            </a:extLst>
          </p:cNvPr>
          <p:cNvSpPr txBox="1">
            <a:spLocks/>
          </p:cNvSpPr>
          <p:nvPr/>
        </p:nvSpPr>
        <p:spPr>
          <a:xfrm>
            <a:off x="3211260" y="2386817"/>
            <a:ext cx="5503524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de-DE" sz="2000" dirty="0">
                <a:latin typeface="#9Slide03 AmpleSoft" panose="02000000000000000000" pitchFamily="2" charset="0"/>
              </a:rPr>
              <a:t>Thảo luận về vai trò của công nghệ đối với đời sống của con người và hiểu sâu sắc hơn 1 vấn đề vốn gây nhiều tranh cãi</a:t>
            </a:r>
          </a:p>
        </p:txBody>
      </p:sp>
      <p:sp>
        <p:nvSpPr>
          <p:cNvPr id="24" name="Google Shape;773;p36">
            <a:extLst>
              <a:ext uri="{FF2B5EF4-FFF2-40B4-BE49-F238E27FC236}">
                <a16:creationId xmlns:a16="http://schemas.microsoft.com/office/drawing/2014/main" id="{3C2838BF-7468-5568-7C56-5F917645A1EB}"/>
              </a:ext>
            </a:extLst>
          </p:cNvPr>
          <p:cNvSpPr txBox="1">
            <a:spLocks/>
          </p:cNvSpPr>
          <p:nvPr/>
        </p:nvSpPr>
        <p:spPr>
          <a:xfrm>
            <a:off x="3251635" y="1203109"/>
            <a:ext cx="5463149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de-DE" sz="2000" dirty="0">
                <a:latin typeface="#9Slide03 AmpleSoft" panose="02000000000000000000" pitchFamily="2" charset="0"/>
              </a:rPr>
              <a:t>Thầy cô, bạn bè và những người quan tâm đến vấn đề này</a:t>
            </a:r>
          </a:p>
        </p:txBody>
      </p:sp>
      <p:sp>
        <p:nvSpPr>
          <p:cNvPr id="25" name="Google Shape;773;p36">
            <a:extLst>
              <a:ext uri="{FF2B5EF4-FFF2-40B4-BE49-F238E27FC236}">
                <a16:creationId xmlns:a16="http://schemas.microsoft.com/office/drawing/2014/main" id="{CAE42548-2E65-F43F-8ACC-3270E1233B68}"/>
              </a:ext>
            </a:extLst>
          </p:cNvPr>
          <p:cNvSpPr txBox="1">
            <a:spLocks/>
          </p:cNvSpPr>
          <p:nvPr/>
        </p:nvSpPr>
        <p:spPr>
          <a:xfrm>
            <a:off x="3211260" y="3864255"/>
            <a:ext cx="5542538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de-DE" sz="2000" dirty="0">
                <a:latin typeface="#9Slide03 AmpleSoft" panose="02000000000000000000" pitchFamily="2" charset="0"/>
              </a:rPr>
              <a:t>Thảo luận, lắng nghe tích cực về vai trò của công nghệ với đời sống con người, trên phương diện tích cực và tiêu cực </a:t>
            </a:r>
          </a:p>
        </p:txBody>
      </p:sp>
      <p:sp>
        <p:nvSpPr>
          <p:cNvPr id="26" name="Google Shape;1044;p37">
            <a:extLst>
              <a:ext uri="{FF2B5EF4-FFF2-40B4-BE49-F238E27FC236}">
                <a16:creationId xmlns:a16="http://schemas.microsoft.com/office/drawing/2014/main" id="{31E6A218-F6D4-619E-F63A-579C5091E79B}"/>
              </a:ext>
            </a:extLst>
          </p:cNvPr>
          <p:cNvSpPr txBox="1">
            <a:spLocks/>
          </p:cNvSpPr>
          <p:nvPr/>
        </p:nvSpPr>
        <p:spPr>
          <a:xfrm>
            <a:off x="320382" y="150822"/>
            <a:ext cx="6927440" cy="6858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#9Slide07 Pangolin" panose="00000500000000000000" pitchFamily="2" charset="0"/>
              </a:rPr>
              <a:t>G</a:t>
            </a:r>
            <a:r>
              <a:rPr lang="en" sz="2400" dirty="0">
                <a:solidFill>
                  <a:srgbClr val="FF0000"/>
                </a:solidFill>
                <a:latin typeface="#9Slide07 Pangolin" panose="00000500000000000000" pitchFamily="2" charset="0"/>
              </a:rPr>
              <a:t>hép nối Đề mục ở cột 1 với nội dung phù hợp ở cột 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C11CE7-1188-F66A-417D-B103D2384303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5B3B1D-9126-BDD9-43A5-3AD4953647F3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6D602B3-C6F7-1DB7-CED1-2BDE725A3C8B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501579B-000E-6C5C-3011-03F621829048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7E9D36A-F83F-55DA-BD11-A88ABDB23192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D96E58-52DF-A7E7-5949-303E04A7AFCB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8BC4488-C492-8711-0B25-0CBDA4B4AEF8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BB811BD-14D6-B819-F812-0753567B04DF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EE7DCD1-9D1B-7FBF-0587-30CA8CDBD911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2C5441-CBFC-754A-2B46-A2F34D74652B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44C3BAD-EF9D-C295-915F-26A82FF5FA7A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2B879A3-D2C3-21BB-EDD4-FA452618B18B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B46E6F4-B4D5-79F6-B6E6-44102C662D9F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B4AA04-EE63-5D8A-2B72-AFE517226BE5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AA676CB-0A28-A515-CDF7-6C2DC698F9BD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26EE73C-F991-5465-CE0F-8311725CAD30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0792B49-4E04-97D0-0BB3-0CDA15F28CDA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B86917F-5DED-D760-A36E-B145695FCCC0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353CBDB-DBFE-E6BE-A355-D81445797486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D3AD659-8F6E-D3EA-666E-F291476318BB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A3FA722-9BBC-8E67-AA7F-0445893FD524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A0DB861-2F19-7D9B-0668-3C78E1A6D112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34420DC-50FD-1981-6098-76D4D86E2849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A89D67-CCFD-7C83-DAED-D00AE6B44262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A9BAED2-7E52-4B95-BC26-3FACB362D876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8165285-6A6A-A6D5-C94F-5BF46603F4A5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27D12808-0CB4-BBD3-D576-03893D91CE5E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7C54BA4-A592-B702-BE9F-080B158C0CA5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9DA5158-2E73-9375-EAAD-8F802005689D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8BB27C7-001D-5E3A-2C77-77D39E8C5108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A05A338-0F87-D32B-7716-C0F0BE8CBF7B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5E1DE7A-920D-3FC9-C0BF-A6F1F23020BF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FFDB9C6-06F7-93E8-139D-B802B7776799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B93897C-5E03-D756-813F-01B5A4A060F6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F89328C-404F-C3C1-8874-DA146B34054D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162E0026-F51E-EF5F-B05C-F999479F051E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8451C51C-5806-50D8-C02E-E463181D0B29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4FEAB8C8-D307-4AE3-F43B-90504E114A8C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19BADAC5-183D-D04D-6820-4E2176A4F29E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25D9E55-CE17-90BC-66ED-9E0BB9B38370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B19EE977-68E1-BA13-75A9-F7C1ED42605A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50EC0EA-D19A-87CE-606F-78CE3F2BDEB9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7C37E1BF-EA0B-D5D7-7289-5A4660C00933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B2D146F5-08F8-7130-5F19-92036E9925BE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F6A6D22-8049-02BB-7923-CABA9AE66909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5334D94-2AD9-CD2C-0FF4-D55D5B734D36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0203EF8-5379-4156-465C-F23F2D28E86A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ADBCAC2-30D7-E456-C7B8-C5F03BD00BDD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3E450F1-4214-F3A2-5E2F-2004CBFCC3A7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FA32ACD9-97D2-C6E6-BF3E-915F25895496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DFE6716-49C7-2C8E-FDCC-4D7BE3D81126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D4D3E11A-DF4E-DC80-62AB-351CDEBD46B1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468979E-4FFF-BA8E-6844-75F67830805F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AA383E4-4B5E-D6B2-B513-D195191C0E26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5552300-C058-C739-D443-979C52F28397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B51EFB2-B906-CCE9-E231-06B8771C9D03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A350F5EE-9FD4-9801-120B-223E0D655957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6CCF0B6-0986-B513-B7E5-C9E1B34E478D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9D2C21-CCD2-3098-DB93-E0529789EE95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973FAE5D-A2C8-543F-4915-A69561ED843A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4DF8F237-CFCA-B223-7A46-2BD355FF31AD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D8641CF-5F11-0AF2-3C05-9F8660DC666A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DC12C85A-01CE-08CE-C18D-C690D9D33DB0}"/>
              </a:ext>
            </a:extLst>
          </p:cNvPr>
          <p:cNvSpPr/>
          <p:nvPr/>
        </p:nvSpPr>
        <p:spPr>
          <a:xfrm>
            <a:off x="7404105" y="231444"/>
            <a:ext cx="1390153" cy="48981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155CF745-3033-F542-E4EA-EEC4FDDEA582}"/>
              </a:ext>
            </a:extLst>
          </p:cNvPr>
          <p:cNvCxnSpPr>
            <a:stCxn id="3" idx="3"/>
            <a:endCxn id="18" idx="1"/>
          </p:cNvCxnSpPr>
          <p:nvPr/>
        </p:nvCxnSpPr>
        <p:spPr>
          <a:xfrm>
            <a:off x="1974419" y="1662102"/>
            <a:ext cx="1086414" cy="12310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589B047-2762-38E2-3637-77493A65B493}"/>
              </a:ext>
            </a:extLst>
          </p:cNvPr>
          <p:cNvCxnSpPr>
            <a:cxnSpLocks/>
            <a:stCxn id="7" idx="3"/>
            <a:endCxn id="31" idx="1"/>
          </p:cNvCxnSpPr>
          <p:nvPr/>
        </p:nvCxnSpPr>
        <p:spPr>
          <a:xfrm flipV="1">
            <a:off x="1965429" y="1528118"/>
            <a:ext cx="1095404" cy="1322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FD07B5-EADF-62D0-3850-2096870B05F4}"/>
              </a:ext>
            </a:extLst>
          </p:cNvPr>
          <p:cNvCxnSpPr>
            <a:cxnSpLocks/>
            <a:stCxn id="11" idx="3"/>
            <a:endCxn id="28" idx="1"/>
          </p:cNvCxnSpPr>
          <p:nvPr/>
        </p:nvCxnSpPr>
        <p:spPr>
          <a:xfrm>
            <a:off x="1965429" y="4342825"/>
            <a:ext cx="1095404" cy="108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5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4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C4A6B8F-67B0-3C6E-3B8A-7B3DD5DD3C33}"/>
              </a:ext>
            </a:extLst>
          </p:cNvPr>
          <p:cNvGrpSpPr/>
          <p:nvPr/>
        </p:nvGrpSpPr>
        <p:grpSpPr>
          <a:xfrm>
            <a:off x="1456799" y="328543"/>
            <a:ext cx="1682912" cy="605407"/>
            <a:chOff x="1495131" y="380057"/>
            <a:chExt cx="1451550" cy="605407"/>
          </a:xfrm>
        </p:grpSpPr>
        <p:sp>
          <p:nvSpPr>
            <p:cNvPr id="2" name="Google Shape;759;p36">
              <a:extLst>
                <a:ext uri="{FF2B5EF4-FFF2-40B4-BE49-F238E27FC236}">
                  <a16:creationId xmlns:a16="http://schemas.microsoft.com/office/drawing/2014/main" id="{1F8F30C9-196E-E8EA-B576-FC431B53EFF4}"/>
                </a:ext>
              </a:extLst>
            </p:cNvPr>
            <p:cNvSpPr/>
            <p:nvPr/>
          </p:nvSpPr>
          <p:spPr>
            <a:xfrm>
              <a:off x="1495131" y="380057"/>
              <a:ext cx="1451550" cy="468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Google Shape;760;p36">
              <a:extLst>
                <a:ext uri="{FF2B5EF4-FFF2-40B4-BE49-F238E27FC236}">
                  <a16:creationId xmlns:a16="http://schemas.microsoft.com/office/drawing/2014/main" id="{428C218D-C3F4-290D-E5D4-AB84380868B4}"/>
                </a:ext>
              </a:extLst>
            </p:cNvPr>
            <p:cNvSpPr/>
            <p:nvPr/>
          </p:nvSpPr>
          <p:spPr>
            <a:xfrm>
              <a:off x="1537138" y="434957"/>
              <a:ext cx="1343627" cy="35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72;p36">
              <a:extLst>
                <a:ext uri="{FF2B5EF4-FFF2-40B4-BE49-F238E27FC236}">
                  <a16:creationId xmlns:a16="http://schemas.microsoft.com/office/drawing/2014/main" id="{F7CC802D-73E7-E15E-23CD-E020F62370C1}"/>
                </a:ext>
              </a:extLst>
            </p:cNvPr>
            <p:cNvSpPr txBox="1">
              <a:spLocks/>
            </p:cNvSpPr>
            <p:nvPr/>
          </p:nvSpPr>
          <p:spPr>
            <a:xfrm>
              <a:off x="1621661" y="601464"/>
              <a:ext cx="1178184" cy="3840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Mục</a:t>
              </a:r>
              <a:r>
                <a:rPr lang="en-US" sz="2000" dirty="0">
                  <a:solidFill>
                    <a:schemeClr val="lt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đích</a:t>
              </a:r>
              <a:endParaRPr lang="en-US" sz="2000" dirty="0">
                <a:solidFill>
                  <a:schemeClr val="lt1"/>
                </a:solidFill>
                <a:latin typeface="#9Slide07 Pangolin" panose="00000500000000000000" pitchFamily="2" charset="0"/>
              </a:endParaRPr>
            </a:p>
          </p:txBody>
        </p:sp>
      </p:grpSp>
      <p:sp>
        <p:nvSpPr>
          <p:cNvPr id="16" name="Google Shape;773;p36">
            <a:extLst>
              <a:ext uri="{FF2B5EF4-FFF2-40B4-BE49-F238E27FC236}">
                <a16:creationId xmlns:a16="http://schemas.microsoft.com/office/drawing/2014/main" id="{35497B18-576B-5B64-94F9-A9ED1611C7DF}"/>
              </a:ext>
            </a:extLst>
          </p:cNvPr>
          <p:cNvSpPr txBox="1">
            <a:spLocks/>
          </p:cNvSpPr>
          <p:nvPr/>
        </p:nvSpPr>
        <p:spPr>
          <a:xfrm>
            <a:off x="1400839" y="862132"/>
            <a:ext cx="7389592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de-DE" sz="2000" dirty="0">
                <a:latin typeface="#9Slide03 AmpleSoft" panose="02000000000000000000" pitchFamily="2" charset="0"/>
              </a:rPr>
              <a:t>Thảo luận về vai trò của công nghệ đối với đời sống của con người và hiểu sâu sắc hơn 1 vấn đề vốn gây nhiều tranh cãi</a:t>
            </a: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D2E5D727-9D22-96D5-F268-79DA679FE6A3}"/>
              </a:ext>
            </a:extLst>
          </p:cNvPr>
          <p:cNvGrpSpPr/>
          <p:nvPr/>
        </p:nvGrpSpPr>
        <p:grpSpPr>
          <a:xfrm>
            <a:off x="332482" y="318844"/>
            <a:ext cx="900000" cy="900000"/>
            <a:chOff x="332482" y="385956"/>
            <a:chExt cx="900000" cy="900000"/>
          </a:xfrm>
        </p:grpSpPr>
        <p:sp>
          <p:nvSpPr>
            <p:cNvPr id="12" name="Google Shape;769;p36">
              <a:extLst>
                <a:ext uri="{FF2B5EF4-FFF2-40B4-BE49-F238E27FC236}">
                  <a16:creationId xmlns:a16="http://schemas.microsoft.com/office/drawing/2014/main" id="{157B2208-BE86-FE70-2FEF-188F3A1D8981}"/>
                </a:ext>
              </a:extLst>
            </p:cNvPr>
            <p:cNvSpPr/>
            <p:nvPr/>
          </p:nvSpPr>
          <p:spPr>
            <a:xfrm>
              <a:off x="332482" y="385956"/>
              <a:ext cx="900000" cy="90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70;p36">
              <a:extLst>
                <a:ext uri="{FF2B5EF4-FFF2-40B4-BE49-F238E27FC236}">
                  <a16:creationId xmlns:a16="http://schemas.microsoft.com/office/drawing/2014/main" id="{A68531BF-C0AB-D2C2-51DA-7312C1573E3B}"/>
                </a:ext>
              </a:extLst>
            </p:cNvPr>
            <p:cNvSpPr/>
            <p:nvPr/>
          </p:nvSpPr>
          <p:spPr>
            <a:xfrm>
              <a:off x="353569" y="407043"/>
              <a:ext cx="858078" cy="858078"/>
            </a:xfrm>
            <a:custGeom>
              <a:avLst/>
              <a:gdLst/>
              <a:ahLst/>
              <a:cxnLst/>
              <a:rect l="l" t="t" r="r" b="b"/>
              <a:pathLst>
                <a:path w="50158" h="50158" fill="none" extrusionOk="0">
                  <a:moveTo>
                    <a:pt x="41243" y="8915"/>
                  </a:moveTo>
                  <a:cubicBezTo>
                    <a:pt x="50158" y="17858"/>
                    <a:pt x="50158" y="32300"/>
                    <a:pt x="41243" y="41243"/>
                  </a:cubicBezTo>
                  <a:cubicBezTo>
                    <a:pt x="32300" y="50158"/>
                    <a:pt x="17858" y="50158"/>
                    <a:pt x="8915" y="41243"/>
                  </a:cubicBezTo>
                  <a:cubicBezTo>
                    <a:pt x="0" y="32300"/>
                    <a:pt x="0" y="17858"/>
                    <a:pt x="8915" y="8915"/>
                  </a:cubicBezTo>
                  <a:cubicBezTo>
                    <a:pt x="17858" y="0"/>
                    <a:pt x="32300" y="0"/>
                    <a:pt x="41243" y="89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miter lim="28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778;p36">
              <a:extLst>
                <a:ext uri="{FF2B5EF4-FFF2-40B4-BE49-F238E27FC236}">
                  <a16:creationId xmlns:a16="http://schemas.microsoft.com/office/drawing/2014/main" id="{F722286E-C8A4-CD2F-B44D-D4DE0753909E}"/>
                </a:ext>
              </a:extLst>
            </p:cNvPr>
            <p:cNvGrpSpPr/>
            <p:nvPr/>
          </p:nvGrpSpPr>
          <p:grpSpPr>
            <a:xfrm>
              <a:off x="616218" y="663344"/>
              <a:ext cx="344290" cy="345205"/>
              <a:chOff x="-1333200" y="2770450"/>
              <a:chExt cx="291450" cy="292225"/>
            </a:xfrm>
          </p:grpSpPr>
          <p:sp>
            <p:nvSpPr>
              <p:cNvPr id="22" name="Google Shape;779;p36">
                <a:extLst>
                  <a:ext uri="{FF2B5EF4-FFF2-40B4-BE49-F238E27FC236}">
                    <a16:creationId xmlns:a16="http://schemas.microsoft.com/office/drawing/2014/main" id="{4514D76D-3E77-01A2-C2A3-8EDAABE96E88}"/>
                  </a:ext>
                </a:extLst>
              </p:cNvPr>
              <p:cNvSpPr/>
              <p:nvPr/>
            </p:nvSpPr>
            <p:spPr>
              <a:xfrm>
                <a:off x="-1299325" y="2808250"/>
                <a:ext cx="222925" cy="134725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5389" extrusionOk="0">
                    <a:moveTo>
                      <a:pt x="7877" y="631"/>
                    </a:moveTo>
                    <a:cubicBezTo>
                      <a:pt x="8066" y="631"/>
                      <a:pt x="8223" y="789"/>
                      <a:pt x="8223" y="978"/>
                    </a:cubicBezTo>
                    <a:cubicBezTo>
                      <a:pt x="8223" y="1167"/>
                      <a:pt x="8066" y="1324"/>
                      <a:pt x="7877" y="1324"/>
                    </a:cubicBezTo>
                    <a:cubicBezTo>
                      <a:pt x="7656" y="1324"/>
                      <a:pt x="7498" y="1167"/>
                      <a:pt x="7498" y="978"/>
                    </a:cubicBezTo>
                    <a:cubicBezTo>
                      <a:pt x="7498" y="789"/>
                      <a:pt x="7656" y="631"/>
                      <a:pt x="7877" y="631"/>
                    </a:cubicBezTo>
                    <a:close/>
                    <a:moveTo>
                      <a:pt x="3056" y="1293"/>
                    </a:moveTo>
                    <a:cubicBezTo>
                      <a:pt x="3245" y="1293"/>
                      <a:pt x="3403" y="1450"/>
                      <a:pt x="3403" y="1639"/>
                    </a:cubicBezTo>
                    <a:cubicBezTo>
                      <a:pt x="3403" y="1828"/>
                      <a:pt x="3245" y="1986"/>
                      <a:pt x="3056" y="1986"/>
                    </a:cubicBezTo>
                    <a:cubicBezTo>
                      <a:pt x="2867" y="1986"/>
                      <a:pt x="2710" y="1828"/>
                      <a:pt x="2710" y="1639"/>
                    </a:cubicBezTo>
                    <a:cubicBezTo>
                      <a:pt x="2741" y="1450"/>
                      <a:pt x="2899" y="1293"/>
                      <a:pt x="3056" y="1293"/>
                    </a:cubicBezTo>
                    <a:close/>
                    <a:moveTo>
                      <a:pt x="5797" y="3340"/>
                    </a:moveTo>
                    <a:cubicBezTo>
                      <a:pt x="6018" y="3340"/>
                      <a:pt x="6175" y="3498"/>
                      <a:pt x="6175" y="3687"/>
                    </a:cubicBezTo>
                    <a:cubicBezTo>
                      <a:pt x="6175" y="3876"/>
                      <a:pt x="6018" y="4034"/>
                      <a:pt x="5797" y="4034"/>
                    </a:cubicBezTo>
                    <a:cubicBezTo>
                      <a:pt x="5608" y="4034"/>
                      <a:pt x="5451" y="3876"/>
                      <a:pt x="5451" y="3687"/>
                    </a:cubicBezTo>
                    <a:cubicBezTo>
                      <a:pt x="5451" y="3498"/>
                      <a:pt x="5608" y="3340"/>
                      <a:pt x="5797" y="3340"/>
                    </a:cubicBezTo>
                    <a:close/>
                    <a:moveTo>
                      <a:pt x="1008" y="4034"/>
                    </a:moveTo>
                    <a:cubicBezTo>
                      <a:pt x="1198" y="4034"/>
                      <a:pt x="1355" y="4191"/>
                      <a:pt x="1355" y="4412"/>
                    </a:cubicBezTo>
                    <a:cubicBezTo>
                      <a:pt x="1355" y="4601"/>
                      <a:pt x="1198" y="4758"/>
                      <a:pt x="1008" y="4758"/>
                    </a:cubicBezTo>
                    <a:cubicBezTo>
                      <a:pt x="819" y="4758"/>
                      <a:pt x="662" y="4601"/>
                      <a:pt x="662" y="4412"/>
                    </a:cubicBezTo>
                    <a:cubicBezTo>
                      <a:pt x="662" y="4191"/>
                      <a:pt x="819" y="4034"/>
                      <a:pt x="1008" y="4034"/>
                    </a:cubicBezTo>
                    <a:close/>
                    <a:moveTo>
                      <a:pt x="7908" y="1"/>
                    </a:moveTo>
                    <a:cubicBezTo>
                      <a:pt x="7341" y="1"/>
                      <a:pt x="6868" y="474"/>
                      <a:pt x="6868" y="1009"/>
                    </a:cubicBezTo>
                    <a:cubicBezTo>
                      <a:pt x="6868" y="1198"/>
                      <a:pt x="6963" y="1419"/>
                      <a:pt x="7026" y="1576"/>
                    </a:cubicBezTo>
                    <a:lnTo>
                      <a:pt x="6112" y="2742"/>
                    </a:lnTo>
                    <a:cubicBezTo>
                      <a:pt x="6032" y="2722"/>
                      <a:pt x="5943" y="2711"/>
                      <a:pt x="5850" y="2711"/>
                    </a:cubicBezTo>
                    <a:cubicBezTo>
                      <a:pt x="5650" y="2711"/>
                      <a:pt x="5434" y="2760"/>
                      <a:pt x="5262" y="2868"/>
                    </a:cubicBezTo>
                    <a:lnTo>
                      <a:pt x="4096" y="1954"/>
                    </a:lnTo>
                    <a:cubicBezTo>
                      <a:pt x="4127" y="1891"/>
                      <a:pt x="4127" y="1765"/>
                      <a:pt x="4127" y="1639"/>
                    </a:cubicBezTo>
                    <a:cubicBezTo>
                      <a:pt x="4127" y="1104"/>
                      <a:pt x="3655" y="631"/>
                      <a:pt x="3088" y="631"/>
                    </a:cubicBezTo>
                    <a:cubicBezTo>
                      <a:pt x="2552" y="631"/>
                      <a:pt x="2080" y="1104"/>
                      <a:pt x="2080" y="1639"/>
                    </a:cubicBezTo>
                    <a:cubicBezTo>
                      <a:pt x="2080" y="1828"/>
                      <a:pt x="2143" y="2049"/>
                      <a:pt x="2237" y="2206"/>
                    </a:cubicBezTo>
                    <a:lnTo>
                      <a:pt x="1324" y="3372"/>
                    </a:lnTo>
                    <a:cubicBezTo>
                      <a:pt x="1261" y="3340"/>
                      <a:pt x="1134" y="3340"/>
                      <a:pt x="1008" y="3340"/>
                    </a:cubicBezTo>
                    <a:cubicBezTo>
                      <a:pt x="441" y="3340"/>
                      <a:pt x="0" y="3813"/>
                      <a:pt x="0" y="4349"/>
                    </a:cubicBezTo>
                    <a:cubicBezTo>
                      <a:pt x="0" y="4947"/>
                      <a:pt x="441" y="5388"/>
                      <a:pt x="1008" y="5388"/>
                    </a:cubicBezTo>
                    <a:cubicBezTo>
                      <a:pt x="1576" y="5388"/>
                      <a:pt x="2017" y="4916"/>
                      <a:pt x="2017" y="4349"/>
                    </a:cubicBezTo>
                    <a:cubicBezTo>
                      <a:pt x="2017" y="4160"/>
                      <a:pt x="1954" y="3971"/>
                      <a:pt x="1859" y="3813"/>
                    </a:cubicBezTo>
                    <a:lnTo>
                      <a:pt x="2773" y="2616"/>
                    </a:lnTo>
                    <a:cubicBezTo>
                      <a:pt x="2875" y="2650"/>
                      <a:pt x="2980" y="2667"/>
                      <a:pt x="3087" y="2667"/>
                    </a:cubicBezTo>
                    <a:cubicBezTo>
                      <a:pt x="3278" y="2667"/>
                      <a:pt x="3473" y="2611"/>
                      <a:pt x="3655" y="2490"/>
                    </a:cubicBezTo>
                    <a:lnTo>
                      <a:pt x="4821" y="3403"/>
                    </a:lnTo>
                    <a:cubicBezTo>
                      <a:pt x="4789" y="3498"/>
                      <a:pt x="4789" y="3624"/>
                      <a:pt x="4789" y="3719"/>
                    </a:cubicBezTo>
                    <a:cubicBezTo>
                      <a:pt x="4789" y="4286"/>
                      <a:pt x="5262" y="4758"/>
                      <a:pt x="5797" y="4758"/>
                    </a:cubicBezTo>
                    <a:cubicBezTo>
                      <a:pt x="6364" y="4758"/>
                      <a:pt x="6837" y="4286"/>
                      <a:pt x="6837" y="3719"/>
                    </a:cubicBezTo>
                    <a:cubicBezTo>
                      <a:pt x="6837" y="3529"/>
                      <a:pt x="6742" y="3340"/>
                      <a:pt x="6679" y="3183"/>
                    </a:cubicBezTo>
                    <a:lnTo>
                      <a:pt x="7593" y="1986"/>
                    </a:lnTo>
                    <a:cubicBezTo>
                      <a:pt x="7656" y="2049"/>
                      <a:pt x="7782" y="2049"/>
                      <a:pt x="7908" y="2049"/>
                    </a:cubicBezTo>
                    <a:cubicBezTo>
                      <a:pt x="8444" y="2049"/>
                      <a:pt x="8916" y="1576"/>
                      <a:pt x="8916" y="1009"/>
                    </a:cubicBezTo>
                    <a:cubicBezTo>
                      <a:pt x="8916" y="474"/>
                      <a:pt x="8444" y="1"/>
                      <a:pt x="7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666666"/>
                  </a:solidFill>
                </a:endParaRPr>
              </a:p>
            </p:txBody>
          </p:sp>
          <p:sp>
            <p:nvSpPr>
              <p:cNvPr id="23" name="Google Shape;780;p36">
                <a:extLst>
                  <a:ext uri="{FF2B5EF4-FFF2-40B4-BE49-F238E27FC236}">
                    <a16:creationId xmlns:a16="http://schemas.microsoft.com/office/drawing/2014/main" id="{C146CAC9-DEAC-8883-E3A4-A0108ED0A340}"/>
                  </a:ext>
                </a:extLst>
              </p:cNvPr>
              <p:cNvSpPr/>
              <p:nvPr/>
            </p:nvSpPr>
            <p:spPr>
              <a:xfrm>
                <a:off x="-1333200" y="2770450"/>
                <a:ext cx="291450" cy="2922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1689" extrusionOk="0">
                    <a:moveTo>
                      <a:pt x="10586" y="725"/>
                    </a:moveTo>
                    <a:cubicBezTo>
                      <a:pt x="10807" y="725"/>
                      <a:pt x="10964" y="883"/>
                      <a:pt x="10964" y="1072"/>
                    </a:cubicBezTo>
                    <a:lnTo>
                      <a:pt x="10964" y="7593"/>
                    </a:lnTo>
                    <a:lnTo>
                      <a:pt x="631" y="7593"/>
                    </a:lnTo>
                    <a:lnTo>
                      <a:pt x="631" y="1072"/>
                    </a:lnTo>
                    <a:cubicBezTo>
                      <a:pt x="662" y="883"/>
                      <a:pt x="820" y="725"/>
                      <a:pt x="977" y="725"/>
                    </a:cubicBezTo>
                    <a:close/>
                    <a:moveTo>
                      <a:pt x="10996" y="8286"/>
                    </a:moveTo>
                    <a:lnTo>
                      <a:pt x="10996" y="8633"/>
                    </a:lnTo>
                    <a:cubicBezTo>
                      <a:pt x="10996" y="8822"/>
                      <a:pt x="10838" y="8980"/>
                      <a:pt x="10618" y="8980"/>
                    </a:cubicBezTo>
                    <a:lnTo>
                      <a:pt x="1009" y="8980"/>
                    </a:lnTo>
                    <a:cubicBezTo>
                      <a:pt x="820" y="8980"/>
                      <a:pt x="662" y="8822"/>
                      <a:pt x="662" y="8633"/>
                    </a:cubicBezTo>
                    <a:lnTo>
                      <a:pt x="662" y="8286"/>
                    </a:lnTo>
                    <a:close/>
                    <a:moveTo>
                      <a:pt x="6617" y="9641"/>
                    </a:moveTo>
                    <a:lnTo>
                      <a:pt x="6932" y="11027"/>
                    </a:lnTo>
                    <a:lnTo>
                      <a:pt x="4632" y="11027"/>
                    </a:lnTo>
                    <a:lnTo>
                      <a:pt x="4947" y="9641"/>
                    </a:lnTo>
                    <a:close/>
                    <a:moveTo>
                      <a:pt x="1009" y="1"/>
                    </a:moveTo>
                    <a:cubicBezTo>
                      <a:pt x="473" y="1"/>
                      <a:pt x="1" y="473"/>
                      <a:pt x="1" y="1040"/>
                    </a:cubicBezTo>
                    <a:lnTo>
                      <a:pt x="1" y="8570"/>
                    </a:lnTo>
                    <a:cubicBezTo>
                      <a:pt x="1" y="9137"/>
                      <a:pt x="473" y="9610"/>
                      <a:pt x="1009" y="9610"/>
                    </a:cubicBezTo>
                    <a:lnTo>
                      <a:pt x="4285" y="9610"/>
                    </a:lnTo>
                    <a:lnTo>
                      <a:pt x="3970" y="10996"/>
                    </a:lnTo>
                    <a:lnTo>
                      <a:pt x="3057" y="10996"/>
                    </a:lnTo>
                    <a:cubicBezTo>
                      <a:pt x="2868" y="10996"/>
                      <a:pt x="2710" y="11153"/>
                      <a:pt x="2710" y="11342"/>
                    </a:cubicBezTo>
                    <a:cubicBezTo>
                      <a:pt x="2710" y="11531"/>
                      <a:pt x="2868" y="11689"/>
                      <a:pt x="3057" y="11689"/>
                    </a:cubicBezTo>
                    <a:lnTo>
                      <a:pt x="8538" y="11689"/>
                    </a:lnTo>
                    <a:cubicBezTo>
                      <a:pt x="8727" y="11689"/>
                      <a:pt x="8885" y="11531"/>
                      <a:pt x="8885" y="11342"/>
                    </a:cubicBezTo>
                    <a:cubicBezTo>
                      <a:pt x="8885" y="11153"/>
                      <a:pt x="8727" y="10996"/>
                      <a:pt x="8538" y="10996"/>
                    </a:cubicBezTo>
                    <a:lnTo>
                      <a:pt x="7625" y="10996"/>
                    </a:lnTo>
                    <a:lnTo>
                      <a:pt x="7310" y="9610"/>
                    </a:lnTo>
                    <a:lnTo>
                      <a:pt x="10618" y="9610"/>
                    </a:lnTo>
                    <a:cubicBezTo>
                      <a:pt x="11185" y="9610"/>
                      <a:pt x="11657" y="9137"/>
                      <a:pt x="11657" y="8570"/>
                    </a:cubicBezTo>
                    <a:lnTo>
                      <a:pt x="11657" y="1040"/>
                    </a:lnTo>
                    <a:cubicBezTo>
                      <a:pt x="11657" y="473"/>
                      <a:pt x="11185" y="1"/>
                      <a:pt x="106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666666"/>
                  </a:solidFill>
                </a:endParaRPr>
              </a:p>
            </p:txBody>
          </p:sp>
        </p:grp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831F436B-F1A2-CEA5-BFAD-49B645D9BD34}"/>
              </a:ext>
            </a:extLst>
          </p:cNvPr>
          <p:cNvGrpSpPr/>
          <p:nvPr/>
        </p:nvGrpSpPr>
        <p:grpSpPr>
          <a:xfrm>
            <a:off x="354344" y="1834026"/>
            <a:ext cx="900000" cy="900000"/>
            <a:chOff x="354344" y="2103438"/>
            <a:chExt cx="900000" cy="900000"/>
          </a:xfrm>
        </p:grpSpPr>
        <p:sp>
          <p:nvSpPr>
            <p:cNvPr id="10" name="Google Shape;767;p36">
              <a:extLst>
                <a:ext uri="{FF2B5EF4-FFF2-40B4-BE49-F238E27FC236}">
                  <a16:creationId xmlns:a16="http://schemas.microsoft.com/office/drawing/2014/main" id="{E7730475-8A2A-8685-BC0A-B330F714E213}"/>
                </a:ext>
              </a:extLst>
            </p:cNvPr>
            <p:cNvSpPr/>
            <p:nvPr/>
          </p:nvSpPr>
          <p:spPr>
            <a:xfrm>
              <a:off x="354344" y="2103438"/>
              <a:ext cx="900000" cy="90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68;p36">
              <a:extLst>
                <a:ext uri="{FF2B5EF4-FFF2-40B4-BE49-F238E27FC236}">
                  <a16:creationId xmlns:a16="http://schemas.microsoft.com/office/drawing/2014/main" id="{C69B0F8B-66D9-A3E8-86AF-7ABA724A844E}"/>
                </a:ext>
              </a:extLst>
            </p:cNvPr>
            <p:cNvSpPr/>
            <p:nvPr/>
          </p:nvSpPr>
          <p:spPr>
            <a:xfrm>
              <a:off x="375431" y="2124525"/>
              <a:ext cx="858078" cy="858078"/>
            </a:xfrm>
            <a:custGeom>
              <a:avLst/>
              <a:gdLst/>
              <a:ahLst/>
              <a:cxnLst/>
              <a:rect l="l" t="t" r="r" b="b"/>
              <a:pathLst>
                <a:path w="50158" h="50158" fill="none" extrusionOk="0">
                  <a:moveTo>
                    <a:pt x="41243" y="8915"/>
                  </a:moveTo>
                  <a:cubicBezTo>
                    <a:pt x="50158" y="17858"/>
                    <a:pt x="50158" y="32300"/>
                    <a:pt x="41243" y="41243"/>
                  </a:cubicBezTo>
                  <a:cubicBezTo>
                    <a:pt x="32300" y="50158"/>
                    <a:pt x="17858" y="50158"/>
                    <a:pt x="8915" y="41243"/>
                  </a:cubicBezTo>
                  <a:cubicBezTo>
                    <a:pt x="0" y="32300"/>
                    <a:pt x="0" y="17858"/>
                    <a:pt x="8915" y="8915"/>
                  </a:cubicBezTo>
                  <a:cubicBezTo>
                    <a:pt x="17858" y="0"/>
                    <a:pt x="32300" y="0"/>
                    <a:pt x="41243" y="89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miter lim="28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781;p36">
              <a:extLst>
                <a:ext uri="{FF2B5EF4-FFF2-40B4-BE49-F238E27FC236}">
                  <a16:creationId xmlns:a16="http://schemas.microsoft.com/office/drawing/2014/main" id="{3C1B3438-0F85-FE1E-5E77-63077F7FCE09}"/>
                </a:ext>
              </a:extLst>
            </p:cNvPr>
            <p:cNvGrpSpPr/>
            <p:nvPr/>
          </p:nvGrpSpPr>
          <p:grpSpPr>
            <a:xfrm>
              <a:off x="637628" y="2380043"/>
              <a:ext cx="345205" cy="346800"/>
              <a:chOff x="-1333975" y="2365850"/>
              <a:chExt cx="292225" cy="293575"/>
            </a:xfrm>
          </p:grpSpPr>
          <p:sp>
            <p:nvSpPr>
              <p:cNvPr id="25" name="Google Shape;782;p36">
                <a:extLst>
                  <a:ext uri="{FF2B5EF4-FFF2-40B4-BE49-F238E27FC236}">
                    <a16:creationId xmlns:a16="http://schemas.microsoft.com/office/drawing/2014/main" id="{F02D499D-C62A-B897-5547-FB4F865DBF2C}"/>
                  </a:ext>
                </a:extLst>
              </p:cNvPr>
              <p:cNvSpPr/>
              <p:nvPr/>
            </p:nvSpPr>
            <p:spPr>
              <a:xfrm>
                <a:off x="-1285150" y="2365850"/>
                <a:ext cx="191225" cy="293575"/>
              </a:xfrm>
              <a:custGeom>
                <a:avLst/>
                <a:gdLst/>
                <a:ahLst/>
                <a:cxnLst/>
                <a:rect l="l" t="t" r="r" b="b"/>
                <a:pathLst>
                  <a:path w="7649" h="11743" extrusionOk="0">
                    <a:moveTo>
                      <a:pt x="3813" y="684"/>
                    </a:moveTo>
                    <a:cubicBezTo>
                      <a:pt x="5545" y="684"/>
                      <a:pt x="6900" y="2039"/>
                      <a:pt x="6900" y="3740"/>
                    </a:cubicBezTo>
                    <a:cubicBezTo>
                      <a:pt x="6931" y="4780"/>
                      <a:pt x="6553" y="5347"/>
                      <a:pt x="6270" y="5788"/>
                    </a:cubicBezTo>
                    <a:cubicBezTo>
                      <a:pt x="5797" y="6544"/>
                      <a:pt x="5608" y="6922"/>
                      <a:pt x="5608" y="7930"/>
                    </a:cubicBezTo>
                    <a:cubicBezTo>
                      <a:pt x="5608" y="8119"/>
                      <a:pt x="5451" y="8277"/>
                      <a:pt x="5230" y="8277"/>
                    </a:cubicBezTo>
                    <a:lnTo>
                      <a:pt x="2489" y="8277"/>
                    </a:lnTo>
                    <a:cubicBezTo>
                      <a:pt x="2300" y="8277"/>
                      <a:pt x="2143" y="8119"/>
                      <a:pt x="2143" y="7930"/>
                    </a:cubicBezTo>
                    <a:cubicBezTo>
                      <a:pt x="2143" y="6922"/>
                      <a:pt x="1922" y="6576"/>
                      <a:pt x="1450" y="5820"/>
                    </a:cubicBezTo>
                    <a:cubicBezTo>
                      <a:pt x="1198" y="5347"/>
                      <a:pt x="567" y="4528"/>
                      <a:pt x="788" y="3205"/>
                    </a:cubicBezTo>
                    <a:cubicBezTo>
                      <a:pt x="1040" y="1819"/>
                      <a:pt x="2237" y="684"/>
                      <a:pt x="3813" y="684"/>
                    </a:cubicBezTo>
                    <a:close/>
                    <a:moveTo>
                      <a:pt x="4852" y="8907"/>
                    </a:moveTo>
                    <a:lnTo>
                      <a:pt x="4852" y="9569"/>
                    </a:lnTo>
                    <a:lnTo>
                      <a:pt x="4506" y="9569"/>
                    </a:lnTo>
                    <a:cubicBezTo>
                      <a:pt x="4285" y="9569"/>
                      <a:pt x="4128" y="9726"/>
                      <a:pt x="4128" y="9915"/>
                    </a:cubicBezTo>
                    <a:cubicBezTo>
                      <a:pt x="4128" y="10136"/>
                      <a:pt x="4285" y="10293"/>
                      <a:pt x="4506" y="10293"/>
                    </a:cubicBezTo>
                    <a:lnTo>
                      <a:pt x="4852" y="10293"/>
                    </a:lnTo>
                    <a:lnTo>
                      <a:pt x="4852" y="10640"/>
                    </a:lnTo>
                    <a:cubicBezTo>
                      <a:pt x="4884" y="10829"/>
                      <a:pt x="4726" y="10986"/>
                      <a:pt x="4537" y="10986"/>
                    </a:cubicBezTo>
                    <a:lnTo>
                      <a:pt x="3151" y="10986"/>
                    </a:lnTo>
                    <a:cubicBezTo>
                      <a:pt x="2962" y="10986"/>
                      <a:pt x="2804" y="10829"/>
                      <a:pt x="2804" y="10640"/>
                    </a:cubicBezTo>
                    <a:lnTo>
                      <a:pt x="2804" y="10293"/>
                    </a:lnTo>
                    <a:lnTo>
                      <a:pt x="3151" y="10293"/>
                    </a:lnTo>
                    <a:cubicBezTo>
                      <a:pt x="3371" y="10293"/>
                      <a:pt x="3529" y="10136"/>
                      <a:pt x="3529" y="9915"/>
                    </a:cubicBezTo>
                    <a:cubicBezTo>
                      <a:pt x="3529" y="9726"/>
                      <a:pt x="3371" y="9569"/>
                      <a:pt x="3151" y="9569"/>
                    </a:cubicBezTo>
                    <a:lnTo>
                      <a:pt x="2804" y="9569"/>
                    </a:lnTo>
                    <a:lnTo>
                      <a:pt x="2804" y="8907"/>
                    </a:lnTo>
                    <a:close/>
                    <a:moveTo>
                      <a:pt x="3897" y="1"/>
                    </a:moveTo>
                    <a:cubicBezTo>
                      <a:pt x="3632" y="1"/>
                      <a:pt x="3361" y="28"/>
                      <a:pt x="3088" y="86"/>
                    </a:cubicBezTo>
                    <a:cubicBezTo>
                      <a:pt x="1607" y="401"/>
                      <a:pt x="441" y="1566"/>
                      <a:pt x="158" y="3079"/>
                    </a:cubicBezTo>
                    <a:cubicBezTo>
                      <a:pt x="0" y="3992"/>
                      <a:pt x="158" y="4969"/>
                      <a:pt x="631" y="5757"/>
                    </a:cubicBezTo>
                    <a:cubicBezTo>
                      <a:pt x="757" y="5914"/>
                      <a:pt x="820" y="6072"/>
                      <a:pt x="914" y="6229"/>
                    </a:cubicBezTo>
                    <a:cubicBezTo>
                      <a:pt x="1355" y="6891"/>
                      <a:pt x="1450" y="7143"/>
                      <a:pt x="1450" y="7962"/>
                    </a:cubicBezTo>
                    <a:cubicBezTo>
                      <a:pt x="1450" y="8403"/>
                      <a:pt x="1733" y="8781"/>
                      <a:pt x="2143" y="8939"/>
                    </a:cubicBezTo>
                    <a:lnTo>
                      <a:pt x="2143" y="10703"/>
                    </a:lnTo>
                    <a:cubicBezTo>
                      <a:pt x="2143" y="11270"/>
                      <a:pt x="2615" y="11743"/>
                      <a:pt x="3151" y="11743"/>
                    </a:cubicBezTo>
                    <a:lnTo>
                      <a:pt x="4537" y="11743"/>
                    </a:lnTo>
                    <a:cubicBezTo>
                      <a:pt x="5073" y="11743"/>
                      <a:pt x="5545" y="11270"/>
                      <a:pt x="5545" y="10703"/>
                    </a:cubicBezTo>
                    <a:lnTo>
                      <a:pt x="5545" y="8939"/>
                    </a:lnTo>
                    <a:cubicBezTo>
                      <a:pt x="5955" y="8781"/>
                      <a:pt x="6238" y="8435"/>
                      <a:pt x="6238" y="7962"/>
                    </a:cubicBezTo>
                    <a:lnTo>
                      <a:pt x="6238" y="7930"/>
                    </a:lnTo>
                    <a:cubicBezTo>
                      <a:pt x="6238" y="7143"/>
                      <a:pt x="6427" y="6828"/>
                      <a:pt x="6805" y="6229"/>
                    </a:cubicBezTo>
                    <a:cubicBezTo>
                      <a:pt x="7089" y="5788"/>
                      <a:pt x="7593" y="5032"/>
                      <a:pt x="7593" y="3835"/>
                    </a:cubicBezTo>
                    <a:cubicBezTo>
                      <a:pt x="7649" y="1658"/>
                      <a:pt x="5950" y="1"/>
                      <a:pt x="38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83;p36">
                <a:extLst>
                  <a:ext uri="{FF2B5EF4-FFF2-40B4-BE49-F238E27FC236}">
                    <a16:creationId xmlns:a16="http://schemas.microsoft.com/office/drawing/2014/main" id="{3008A9FF-B704-790E-F3C8-B933FCCA5C6C}"/>
                  </a:ext>
                </a:extLst>
              </p:cNvPr>
              <p:cNvSpPr/>
              <p:nvPr/>
            </p:nvSpPr>
            <p:spPr>
              <a:xfrm>
                <a:off x="-1076425" y="2452250"/>
                <a:ext cx="346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cubicBezTo>
                      <a:pt x="0" y="568"/>
                      <a:pt x="158" y="725"/>
                      <a:pt x="347" y="725"/>
                    </a:cubicBezTo>
                    <a:lnTo>
                      <a:pt x="1040" y="725"/>
                    </a:lnTo>
                    <a:cubicBezTo>
                      <a:pt x="1229" y="725"/>
                      <a:pt x="1386" y="568"/>
                      <a:pt x="1386" y="379"/>
                    </a:cubicBezTo>
                    <a:cubicBezTo>
                      <a:pt x="1386" y="158"/>
                      <a:pt x="1229" y="1"/>
                      <a:pt x="10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84;p36">
                <a:extLst>
                  <a:ext uri="{FF2B5EF4-FFF2-40B4-BE49-F238E27FC236}">
                    <a16:creationId xmlns:a16="http://schemas.microsoft.com/office/drawing/2014/main" id="{3F992602-11E0-4DC0-CAF8-D48B1A3BA8E2}"/>
                  </a:ext>
                </a:extLst>
              </p:cNvPr>
              <p:cNvSpPr/>
              <p:nvPr/>
            </p:nvSpPr>
            <p:spPr>
              <a:xfrm>
                <a:off x="-1333975" y="2452250"/>
                <a:ext cx="346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cubicBezTo>
                      <a:pt x="0" y="568"/>
                      <a:pt x="158" y="725"/>
                      <a:pt x="347" y="725"/>
                    </a:cubicBezTo>
                    <a:lnTo>
                      <a:pt x="1008" y="725"/>
                    </a:lnTo>
                    <a:cubicBezTo>
                      <a:pt x="1197" y="694"/>
                      <a:pt x="1386" y="536"/>
                      <a:pt x="1386" y="379"/>
                    </a:cubicBezTo>
                    <a:cubicBezTo>
                      <a:pt x="1386" y="158"/>
                      <a:pt x="1197" y="1"/>
                      <a:pt x="1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85;p36">
                <a:extLst>
                  <a:ext uri="{FF2B5EF4-FFF2-40B4-BE49-F238E27FC236}">
                    <a16:creationId xmlns:a16="http://schemas.microsoft.com/office/drawing/2014/main" id="{16959288-2CA4-C57E-9025-0F380B6FD86F}"/>
                  </a:ext>
                </a:extLst>
              </p:cNvPr>
              <p:cNvSpPr/>
              <p:nvPr/>
            </p:nvSpPr>
            <p:spPr>
              <a:xfrm>
                <a:off x="-1093750" y="2383050"/>
                <a:ext cx="35450" cy="265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063" extrusionOk="0">
                    <a:moveTo>
                      <a:pt x="992" y="1"/>
                    </a:moveTo>
                    <a:cubicBezTo>
                      <a:pt x="931" y="1"/>
                      <a:pt x="870" y="19"/>
                      <a:pt x="819" y="59"/>
                    </a:cubicBezTo>
                    <a:lnTo>
                      <a:pt x="221" y="406"/>
                    </a:lnTo>
                    <a:cubicBezTo>
                      <a:pt x="63" y="500"/>
                      <a:pt x="0" y="721"/>
                      <a:pt x="95" y="878"/>
                    </a:cubicBezTo>
                    <a:cubicBezTo>
                      <a:pt x="159" y="985"/>
                      <a:pt x="295" y="1063"/>
                      <a:pt x="415" y="1063"/>
                    </a:cubicBezTo>
                    <a:cubicBezTo>
                      <a:pt x="473" y="1063"/>
                      <a:pt x="527" y="1045"/>
                      <a:pt x="567" y="1005"/>
                    </a:cubicBezTo>
                    <a:lnTo>
                      <a:pt x="1166" y="658"/>
                    </a:lnTo>
                    <a:cubicBezTo>
                      <a:pt x="1323" y="563"/>
                      <a:pt x="1418" y="343"/>
                      <a:pt x="1292" y="185"/>
                    </a:cubicBezTo>
                    <a:cubicBezTo>
                      <a:pt x="1249" y="79"/>
                      <a:pt x="1120" y="1"/>
                      <a:pt x="9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86;p36">
                <a:extLst>
                  <a:ext uri="{FF2B5EF4-FFF2-40B4-BE49-F238E27FC236}">
                    <a16:creationId xmlns:a16="http://schemas.microsoft.com/office/drawing/2014/main" id="{E33515E1-331C-1459-E518-90901BC2B61C}"/>
                  </a:ext>
                </a:extLst>
              </p:cNvPr>
              <p:cNvSpPr/>
              <p:nvPr/>
            </p:nvSpPr>
            <p:spPr>
              <a:xfrm>
                <a:off x="-1317450" y="2512575"/>
                <a:ext cx="354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049" extrusionOk="0">
                    <a:moveTo>
                      <a:pt x="1005" y="1"/>
                    </a:moveTo>
                    <a:cubicBezTo>
                      <a:pt x="944" y="1"/>
                      <a:pt x="880" y="15"/>
                      <a:pt x="820" y="45"/>
                    </a:cubicBezTo>
                    <a:lnTo>
                      <a:pt x="221" y="392"/>
                    </a:lnTo>
                    <a:cubicBezTo>
                      <a:pt x="64" y="486"/>
                      <a:pt x="1" y="707"/>
                      <a:pt x="127" y="864"/>
                    </a:cubicBezTo>
                    <a:cubicBezTo>
                      <a:pt x="169" y="971"/>
                      <a:pt x="299" y="1049"/>
                      <a:pt x="427" y="1049"/>
                    </a:cubicBezTo>
                    <a:cubicBezTo>
                      <a:pt x="488" y="1049"/>
                      <a:pt x="548" y="1031"/>
                      <a:pt x="599" y="990"/>
                    </a:cubicBezTo>
                    <a:lnTo>
                      <a:pt x="1166" y="644"/>
                    </a:lnTo>
                    <a:cubicBezTo>
                      <a:pt x="1324" y="549"/>
                      <a:pt x="1418" y="329"/>
                      <a:pt x="1292" y="171"/>
                    </a:cubicBezTo>
                    <a:cubicBezTo>
                      <a:pt x="1250" y="64"/>
                      <a:pt x="1134" y="1"/>
                      <a:pt x="10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87;p36">
                <a:extLst>
                  <a:ext uri="{FF2B5EF4-FFF2-40B4-BE49-F238E27FC236}">
                    <a16:creationId xmlns:a16="http://schemas.microsoft.com/office/drawing/2014/main" id="{0685C50D-DD4E-F0ED-7DAC-AD05ED4FF6FA}"/>
                  </a:ext>
                </a:extLst>
              </p:cNvPr>
              <p:cNvSpPr/>
              <p:nvPr/>
            </p:nvSpPr>
            <p:spPr>
              <a:xfrm>
                <a:off x="-1092975" y="2512575"/>
                <a:ext cx="346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021" extrusionOk="0">
                    <a:moveTo>
                      <a:pt x="378" y="1"/>
                    </a:moveTo>
                    <a:cubicBezTo>
                      <a:pt x="264" y="1"/>
                      <a:pt x="149" y="64"/>
                      <a:pt x="64" y="171"/>
                    </a:cubicBezTo>
                    <a:cubicBezTo>
                      <a:pt x="1" y="329"/>
                      <a:pt x="32" y="518"/>
                      <a:pt x="190" y="644"/>
                    </a:cubicBezTo>
                    <a:lnTo>
                      <a:pt x="788" y="990"/>
                    </a:lnTo>
                    <a:cubicBezTo>
                      <a:pt x="838" y="1010"/>
                      <a:pt x="891" y="1021"/>
                      <a:pt x="944" y="1021"/>
                    </a:cubicBezTo>
                    <a:cubicBezTo>
                      <a:pt x="1059" y="1021"/>
                      <a:pt x="1175" y="972"/>
                      <a:pt x="1261" y="864"/>
                    </a:cubicBezTo>
                    <a:cubicBezTo>
                      <a:pt x="1387" y="675"/>
                      <a:pt x="1292" y="486"/>
                      <a:pt x="1135" y="392"/>
                    </a:cubicBezTo>
                    <a:lnTo>
                      <a:pt x="536" y="45"/>
                    </a:lnTo>
                    <a:cubicBezTo>
                      <a:pt x="486" y="15"/>
                      <a:pt x="432" y="1"/>
                      <a:pt x="3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88;p36">
                <a:extLst>
                  <a:ext uri="{FF2B5EF4-FFF2-40B4-BE49-F238E27FC236}">
                    <a16:creationId xmlns:a16="http://schemas.microsoft.com/office/drawing/2014/main" id="{B2F1AA31-ADBE-000F-8919-A1765AEEE7AC}"/>
                  </a:ext>
                </a:extLst>
              </p:cNvPr>
              <p:cNvSpPr/>
              <p:nvPr/>
            </p:nvSpPr>
            <p:spPr>
              <a:xfrm>
                <a:off x="-1316650" y="2383750"/>
                <a:ext cx="346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021" extrusionOk="0">
                    <a:moveTo>
                      <a:pt x="405" y="1"/>
                    </a:moveTo>
                    <a:cubicBezTo>
                      <a:pt x="283" y="1"/>
                      <a:pt x="159" y="50"/>
                      <a:pt x="95" y="157"/>
                    </a:cubicBezTo>
                    <a:cubicBezTo>
                      <a:pt x="0" y="315"/>
                      <a:pt x="63" y="504"/>
                      <a:pt x="221" y="630"/>
                    </a:cubicBezTo>
                    <a:lnTo>
                      <a:pt x="788" y="977"/>
                    </a:lnTo>
                    <a:cubicBezTo>
                      <a:pt x="838" y="1007"/>
                      <a:pt x="895" y="1021"/>
                      <a:pt x="953" y="1021"/>
                    </a:cubicBezTo>
                    <a:cubicBezTo>
                      <a:pt x="1074" y="1021"/>
                      <a:pt x="1196" y="958"/>
                      <a:pt x="1260" y="850"/>
                    </a:cubicBezTo>
                    <a:cubicBezTo>
                      <a:pt x="1386" y="693"/>
                      <a:pt x="1292" y="504"/>
                      <a:pt x="1134" y="378"/>
                    </a:cubicBezTo>
                    <a:lnTo>
                      <a:pt x="567" y="31"/>
                    </a:lnTo>
                    <a:cubicBezTo>
                      <a:pt x="517" y="11"/>
                      <a:pt x="461" y="1"/>
                      <a:pt x="4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89;p36">
                <a:extLst>
                  <a:ext uri="{FF2B5EF4-FFF2-40B4-BE49-F238E27FC236}">
                    <a16:creationId xmlns:a16="http://schemas.microsoft.com/office/drawing/2014/main" id="{81DF4845-3D24-172A-1ACB-95E4BA7B9F04}"/>
                  </a:ext>
                </a:extLst>
              </p:cNvPr>
              <p:cNvSpPr/>
              <p:nvPr/>
            </p:nvSpPr>
            <p:spPr>
              <a:xfrm>
                <a:off x="-1239475" y="2401575"/>
                <a:ext cx="102425" cy="15310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6124" extrusionOk="0">
                    <a:moveTo>
                      <a:pt x="1733" y="1492"/>
                    </a:moveTo>
                    <a:lnTo>
                      <a:pt x="1733" y="2343"/>
                    </a:lnTo>
                    <a:cubicBezTo>
                      <a:pt x="1733" y="2500"/>
                      <a:pt x="1796" y="2626"/>
                      <a:pt x="1922" y="2658"/>
                    </a:cubicBezTo>
                    <a:lnTo>
                      <a:pt x="3246" y="3225"/>
                    </a:lnTo>
                    <a:lnTo>
                      <a:pt x="2395" y="4611"/>
                    </a:lnTo>
                    <a:lnTo>
                      <a:pt x="2395" y="3729"/>
                    </a:lnTo>
                    <a:cubicBezTo>
                      <a:pt x="2395" y="3572"/>
                      <a:pt x="2332" y="3445"/>
                      <a:pt x="2206" y="3414"/>
                    </a:cubicBezTo>
                    <a:lnTo>
                      <a:pt x="851" y="2878"/>
                    </a:lnTo>
                    <a:lnTo>
                      <a:pt x="1733" y="1492"/>
                    </a:lnTo>
                    <a:close/>
                    <a:moveTo>
                      <a:pt x="2038" y="0"/>
                    </a:moveTo>
                    <a:cubicBezTo>
                      <a:pt x="1919" y="0"/>
                      <a:pt x="1814" y="47"/>
                      <a:pt x="1765" y="169"/>
                    </a:cubicBezTo>
                    <a:lnTo>
                      <a:pt x="64" y="2941"/>
                    </a:lnTo>
                    <a:cubicBezTo>
                      <a:pt x="32" y="3004"/>
                      <a:pt x="1" y="3130"/>
                      <a:pt x="32" y="3225"/>
                    </a:cubicBezTo>
                    <a:cubicBezTo>
                      <a:pt x="64" y="3288"/>
                      <a:pt x="158" y="3382"/>
                      <a:pt x="221" y="3414"/>
                    </a:cubicBezTo>
                    <a:lnTo>
                      <a:pt x="1733" y="4013"/>
                    </a:lnTo>
                    <a:lnTo>
                      <a:pt x="1733" y="5808"/>
                    </a:lnTo>
                    <a:cubicBezTo>
                      <a:pt x="1733" y="5966"/>
                      <a:pt x="1859" y="6092"/>
                      <a:pt x="1954" y="6123"/>
                    </a:cubicBezTo>
                    <a:lnTo>
                      <a:pt x="2049" y="6123"/>
                    </a:lnTo>
                    <a:cubicBezTo>
                      <a:pt x="2143" y="6123"/>
                      <a:pt x="2269" y="6092"/>
                      <a:pt x="2301" y="5966"/>
                    </a:cubicBezTo>
                    <a:lnTo>
                      <a:pt x="4002" y="3225"/>
                    </a:lnTo>
                    <a:cubicBezTo>
                      <a:pt x="4033" y="3130"/>
                      <a:pt x="4096" y="3004"/>
                      <a:pt x="4033" y="2941"/>
                    </a:cubicBezTo>
                    <a:cubicBezTo>
                      <a:pt x="4033" y="2878"/>
                      <a:pt x="3970" y="2784"/>
                      <a:pt x="3907" y="2752"/>
                    </a:cubicBezTo>
                    <a:lnTo>
                      <a:pt x="2395" y="2154"/>
                    </a:lnTo>
                    <a:lnTo>
                      <a:pt x="2395" y="358"/>
                    </a:lnTo>
                    <a:cubicBezTo>
                      <a:pt x="2395" y="169"/>
                      <a:pt x="2269" y="74"/>
                      <a:pt x="2143" y="11"/>
                    </a:cubicBezTo>
                    <a:cubicBezTo>
                      <a:pt x="2108" y="4"/>
                      <a:pt x="2072" y="0"/>
                      <a:pt x="20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D9591631-4B3F-9587-8511-6FC62C13110F}"/>
              </a:ext>
            </a:extLst>
          </p:cNvPr>
          <p:cNvGrpSpPr/>
          <p:nvPr/>
        </p:nvGrpSpPr>
        <p:grpSpPr>
          <a:xfrm>
            <a:off x="354344" y="3336576"/>
            <a:ext cx="900000" cy="900000"/>
            <a:chOff x="356649" y="3824539"/>
            <a:chExt cx="900000" cy="900000"/>
          </a:xfrm>
        </p:grpSpPr>
        <p:sp>
          <p:nvSpPr>
            <p:cNvPr id="8" name="Google Shape;765;p36">
              <a:extLst>
                <a:ext uri="{FF2B5EF4-FFF2-40B4-BE49-F238E27FC236}">
                  <a16:creationId xmlns:a16="http://schemas.microsoft.com/office/drawing/2014/main" id="{F95BA027-F1E5-90A5-07CB-0520A9D7931F}"/>
                </a:ext>
              </a:extLst>
            </p:cNvPr>
            <p:cNvSpPr/>
            <p:nvPr/>
          </p:nvSpPr>
          <p:spPr>
            <a:xfrm>
              <a:off x="356649" y="3824539"/>
              <a:ext cx="900000" cy="90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66;p36">
              <a:extLst>
                <a:ext uri="{FF2B5EF4-FFF2-40B4-BE49-F238E27FC236}">
                  <a16:creationId xmlns:a16="http://schemas.microsoft.com/office/drawing/2014/main" id="{891BD725-0B28-2849-B507-632E566954AD}"/>
                </a:ext>
              </a:extLst>
            </p:cNvPr>
            <p:cNvSpPr/>
            <p:nvPr/>
          </p:nvSpPr>
          <p:spPr>
            <a:xfrm>
              <a:off x="377736" y="3845626"/>
              <a:ext cx="858078" cy="858078"/>
            </a:xfrm>
            <a:custGeom>
              <a:avLst/>
              <a:gdLst/>
              <a:ahLst/>
              <a:cxnLst/>
              <a:rect l="l" t="t" r="r" b="b"/>
              <a:pathLst>
                <a:path w="50158" h="50158" fill="none" extrusionOk="0">
                  <a:moveTo>
                    <a:pt x="41243" y="8915"/>
                  </a:moveTo>
                  <a:cubicBezTo>
                    <a:pt x="50158" y="17858"/>
                    <a:pt x="50158" y="32300"/>
                    <a:pt x="41243" y="41243"/>
                  </a:cubicBezTo>
                  <a:cubicBezTo>
                    <a:pt x="32300" y="50158"/>
                    <a:pt x="17858" y="50158"/>
                    <a:pt x="8915" y="41243"/>
                  </a:cubicBezTo>
                  <a:cubicBezTo>
                    <a:pt x="0" y="32300"/>
                    <a:pt x="0" y="17858"/>
                    <a:pt x="8915" y="8915"/>
                  </a:cubicBezTo>
                  <a:cubicBezTo>
                    <a:pt x="17858" y="0"/>
                    <a:pt x="32300" y="0"/>
                    <a:pt x="41243" y="891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dash"/>
              <a:miter lim="289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0;p36">
              <a:extLst>
                <a:ext uri="{FF2B5EF4-FFF2-40B4-BE49-F238E27FC236}">
                  <a16:creationId xmlns:a16="http://schemas.microsoft.com/office/drawing/2014/main" id="{039AD796-FB1C-8B0C-6783-CB874FCF9882}"/>
                </a:ext>
              </a:extLst>
            </p:cNvPr>
            <p:cNvSpPr/>
            <p:nvPr/>
          </p:nvSpPr>
          <p:spPr>
            <a:xfrm>
              <a:off x="629932" y="4082639"/>
              <a:ext cx="365183" cy="365154"/>
            </a:xfrm>
            <a:custGeom>
              <a:avLst/>
              <a:gdLst/>
              <a:ahLst/>
              <a:cxnLst/>
              <a:rect l="l" t="t" r="r" b="b"/>
              <a:pathLst>
                <a:path w="12635" h="12634" extrusionOk="0">
                  <a:moveTo>
                    <a:pt x="6302" y="2741"/>
                  </a:moveTo>
                  <a:cubicBezTo>
                    <a:pt x="6774" y="2741"/>
                    <a:pt x="7152" y="3087"/>
                    <a:pt x="7152" y="3560"/>
                  </a:cubicBezTo>
                  <a:cubicBezTo>
                    <a:pt x="7152" y="4033"/>
                    <a:pt x="6774" y="4411"/>
                    <a:pt x="6302" y="4411"/>
                  </a:cubicBezTo>
                  <a:cubicBezTo>
                    <a:pt x="5861" y="4411"/>
                    <a:pt x="5483" y="4033"/>
                    <a:pt x="5483" y="3560"/>
                  </a:cubicBezTo>
                  <a:cubicBezTo>
                    <a:pt x="5483" y="3087"/>
                    <a:pt x="5829" y="2741"/>
                    <a:pt x="6302" y="2741"/>
                  </a:cubicBezTo>
                  <a:close/>
                  <a:moveTo>
                    <a:pt x="11910" y="819"/>
                  </a:moveTo>
                  <a:lnTo>
                    <a:pt x="11910" y="5230"/>
                  </a:lnTo>
                  <a:lnTo>
                    <a:pt x="8161" y="5230"/>
                  </a:lnTo>
                  <a:cubicBezTo>
                    <a:pt x="7972" y="5041"/>
                    <a:pt x="7751" y="4820"/>
                    <a:pt x="7530" y="4726"/>
                  </a:cubicBezTo>
                  <a:cubicBezTo>
                    <a:pt x="7814" y="4411"/>
                    <a:pt x="8003" y="4001"/>
                    <a:pt x="8003" y="3560"/>
                  </a:cubicBezTo>
                  <a:cubicBezTo>
                    <a:pt x="8003" y="2678"/>
                    <a:pt x="7247" y="1922"/>
                    <a:pt x="6333" y="1922"/>
                  </a:cubicBezTo>
                  <a:cubicBezTo>
                    <a:pt x="5451" y="1922"/>
                    <a:pt x="4695" y="2678"/>
                    <a:pt x="4695" y="3560"/>
                  </a:cubicBezTo>
                  <a:cubicBezTo>
                    <a:pt x="4695" y="4001"/>
                    <a:pt x="4853" y="4411"/>
                    <a:pt x="5168" y="4726"/>
                  </a:cubicBezTo>
                  <a:cubicBezTo>
                    <a:pt x="4916" y="4820"/>
                    <a:pt x="4695" y="5041"/>
                    <a:pt x="4537" y="5230"/>
                  </a:cubicBezTo>
                  <a:lnTo>
                    <a:pt x="883" y="5230"/>
                  </a:lnTo>
                  <a:lnTo>
                    <a:pt x="883" y="819"/>
                  </a:lnTo>
                  <a:close/>
                  <a:moveTo>
                    <a:pt x="6302" y="5230"/>
                  </a:moveTo>
                  <a:cubicBezTo>
                    <a:pt x="7215" y="5230"/>
                    <a:pt x="7972" y="5986"/>
                    <a:pt x="7972" y="6868"/>
                  </a:cubicBezTo>
                  <a:lnTo>
                    <a:pt x="4664" y="6868"/>
                  </a:lnTo>
                  <a:cubicBezTo>
                    <a:pt x="4664" y="5986"/>
                    <a:pt x="5388" y="5230"/>
                    <a:pt x="6302" y="5230"/>
                  </a:cubicBezTo>
                  <a:close/>
                  <a:moveTo>
                    <a:pt x="8287" y="7719"/>
                  </a:moveTo>
                  <a:lnTo>
                    <a:pt x="7593" y="11846"/>
                  </a:lnTo>
                  <a:lnTo>
                    <a:pt x="5010" y="11846"/>
                  </a:lnTo>
                  <a:lnTo>
                    <a:pt x="4285" y="77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378"/>
                  </a:cubicBezTo>
                  <a:lnTo>
                    <a:pt x="1" y="5608"/>
                  </a:lnTo>
                  <a:cubicBezTo>
                    <a:pt x="1" y="5860"/>
                    <a:pt x="190" y="6017"/>
                    <a:pt x="410" y="6017"/>
                  </a:cubicBezTo>
                  <a:lnTo>
                    <a:pt x="3970" y="6017"/>
                  </a:lnTo>
                  <a:cubicBezTo>
                    <a:pt x="3907" y="6301"/>
                    <a:pt x="3813" y="6553"/>
                    <a:pt x="3813" y="6837"/>
                  </a:cubicBezTo>
                  <a:lnTo>
                    <a:pt x="2994" y="6837"/>
                  </a:lnTo>
                  <a:cubicBezTo>
                    <a:pt x="2773" y="6837"/>
                    <a:pt x="2616" y="7026"/>
                    <a:pt x="2616" y="7246"/>
                  </a:cubicBezTo>
                  <a:cubicBezTo>
                    <a:pt x="2616" y="7467"/>
                    <a:pt x="2805" y="7656"/>
                    <a:pt x="2994" y="7656"/>
                  </a:cubicBezTo>
                  <a:lnTo>
                    <a:pt x="3466" y="7656"/>
                  </a:lnTo>
                  <a:lnTo>
                    <a:pt x="4254" y="12255"/>
                  </a:lnTo>
                  <a:cubicBezTo>
                    <a:pt x="4285" y="12476"/>
                    <a:pt x="4443" y="12633"/>
                    <a:pt x="4664" y="12633"/>
                  </a:cubicBezTo>
                  <a:lnTo>
                    <a:pt x="7972" y="12633"/>
                  </a:lnTo>
                  <a:cubicBezTo>
                    <a:pt x="8161" y="12633"/>
                    <a:pt x="8350" y="12476"/>
                    <a:pt x="8350" y="12255"/>
                  </a:cubicBezTo>
                  <a:lnTo>
                    <a:pt x="9137" y="7656"/>
                  </a:lnTo>
                  <a:lnTo>
                    <a:pt x="9610" y="7656"/>
                  </a:lnTo>
                  <a:cubicBezTo>
                    <a:pt x="9862" y="7656"/>
                    <a:pt x="10019" y="7467"/>
                    <a:pt x="10019" y="7215"/>
                  </a:cubicBezTo>
                  <a:cubicBezTo>
                    <a:pt x="10019" y="6994"/>
                    <a:pt x="9799" y="6837"/>
                    <a:pt x="9610" y="6837"/>
                  </a:cubicBezTo>
                  <a:lnTo>
                    <a:pt x="8791" y="6837"/>
                  </a:lnTo>
                  <a:cubicBezTo>
                    <a:pt x="8791" y="6553"/>
                    <a:pt x="8759" y="6269"/>
                    <a:pt x="8633" y="6017"/>
                  </a:cubicBezTo>
                  <a:lnTo>
                    <a:pt x="12225" y="6017"/>
                  </a:lnTo>
                  <a:cubicBezTo>
                    <a:pt x="12445" y="6017"/>
                    <a:pt x="12603" y="5797"/>
                    <a:pt x="12603" y="5608"/>
                  </a:cubicBezTo>
                  <a:lnTo>
                    <a:pt x="12603" y="378"/>
                  </a:lnTo>
                  <a:cubicBezTo>
                    <a:pt x="12634" y="189"/>
                    <a:pt x="12445" y="0"/>
                    <a:pt x="12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791;p36">
            <a:extLst>
              <a:ext uri="{FF2B5EF4-FFF2-40B4-BE49-F238E27FC236}">
                <a16:creationId xmlns:a16="http://schemas.microsoft.com/office/drawing/2014/main" id="{120168FA-5475-5A26-7227-DEAFDFFE63B1}"/>
              </a:ext>
            </a:extLst>
          </p:cNvPr>
          <p:cNvGrpSpPr/>
          <p:nvPr/>
        </p:nvGrpSpPr>
        <p:grpSpPr>
          <a:xfrm>
            <a:off x="5920320" y="1834025"/>
            <a:ext cx="3005195" cy="2915999"/>
            <a:chOff x="1296925" y="401975"/>
            <a:chExt cx="4998600" cy="4847250"/>
          </a:xfrm>
        </p:grpSpPr>
        <p:sp>
          <p:nvSpPr>
            <p:cNvPr id="35" name="Google Shape;792;p36">
              <a:extLst>
                <a:ext uri="{FF2B5EF4-FFF2-40B4-BE49-F238E27FC236}">
                  <a16:creationId xmlns:a16="http://schemas.microsoft.com/office/drawing/2014/main" id="{C84B3757-FDDC-F875-D0B0-531618C4D344}"/>
                </a:ext>
              </a:extLst>
            </p:cNvPr>
            <p:cNvSpPr/>
            <p:nvPr/>
          </p:nvSpPr>
          <p:spPr>
            <a:xfrm>
              <a:off x="1296925" y="2363800"/>
              <a:ext cx="4998600" cy="2885425"/>
            </a:xfrm>
            <a:custGeom>
              <a:avLst/>
              <a:gdLst/>
              <a:ahLst/>
              <a:cxnLst/>
              <a:rect l="l" t="t" r="r" b="b"/>
              <a:pathLst>
                <a:path w="199944" h="115417" extrusionOk="0">
                  <a:moveTo>
                    <a:pt x="99972" y="1"/>
                  </a:moveTo>
                  <a:cubicBezTo>
                    <a:pt x="44766" y="1"/>
                    <a:pt x="1" y="25852"/>
                    <a:pt x="1" y="57709"/>
                  </a:cubicBezTo>
                  <a:cubicBezTo>
                    <a:pt x="1" y="89598"/>
                    <a:pt x="44766" y="115416"/>
                    <a:pt x="99972" y="115416"/>
                  </a:cubicBezTo>
                  <a:cubicBezTo>
                    <a:pt x="155178" y="115416"/>
                    <a:pt x="199944" y="89598"/>
                    <a:pt x="199944" y="57709"/>
                  </a:cubicBezTo>
                  <a:cubicBezTo>
                    <a:pt x="199944" y="25852"/>
                    <a:pt x="155178" y="1"/>
                    <a:pt x="99972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793;p36">
              <a:extLst>
                <a:ext uri="{FF2B5EF4-FFF2-40B4-BE49-F238E27FC236}">
                  <a16:creationId xmlns:a16="http://schemas.microsoft.com/office/drawing/2014/main" id="{16A5E263-45FF-8A1D-BE1F-DD0D06D2206D}"/>
                </a:ext>
              </a:extLst>
            </p:cNvPr>
            <p:cNvSpPr/>
            <p:nvPr/>
          </p:nvSpPr>
          <p:spPr>
            <a:xfrm>
              <a:off x="4835300" y="3519625"/>
              <a:ext cx="909000" cy="524575"/>
            </a:xfrm>
            <a:custGeom>
              <a:avLst/>
              <a:gdLst/>
              <a:ahLst/>
              <a:cxnLst/>
              <a:rect l="l" t="t" r="r" b="b"/>
              <a:pathLst>
                <a:path w="36360" h="20983" extrusionOk="0">
                  <a:moveTo>
                    <a:pt x="18180" y="1"/>
                  </a:moveTo>
                  <a:cubicBezTo>
                    <a:pt x="8139" y="1"/>
                    <a:pt x="0" y="4704"/>
                    <a:pt x="0" y="10508"/>
                  </a:cubicBezTo>
                  <a:cubicBezTo>
                    <a:pt x="0" y="16279"/>
                    <a:pt x="8139" y="20982"/>
                    <a:pt x="18180" y="20982"/>
                  </a:cubicBezTo>
                  <a:cubicBezTo>
                    <a:pt x="28220" y="20982"/>
                    <a:pt x="36359" y="16279"/>
                    <a:pt x="36359" y="10508"/>
                  </a:cubicBezTo>
                  <a:cubicBezTo>
                    <a:pt x="36359" y="4704"/>
                    <a:pt x="28220" y="1"/>
                    <a:pt x="18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94;p36">
              <a:extLst>
                <a:ext uri="{FF2B5EF4-FFF2-40B4-BE49-F238E27FC236}">
                  <a16:creationId xmlns:a16="http://schemas.microsoft.com/office/drawing/2014/main" id="{98F9D5AC-1545-C919-BB0A-05178D73E290}"/>
                </a:ext>
              </a:extLst>
            </p:cNvPr>
            <p:cNvSpPr/>
            <p:nvPr/>
          </p:nvSpPr>
          <p:spPr>
            <a:xfrm>
              <a:off x="2389375" y="3429575"/>
              <a:ext cx="2963800" cy="1712075"/>
            </a:xfrm>
            <a:custGeom>
              <a:avLst/>
              <a:gdLst/>
              <a:ahLst/>
              <a:cxnLst/>
              <a:rect l="l" t="t" r="r" b="b"/>
              <a:pathLst>
                <a:path w="118552" h="68483" extrusionOk="0">
                  <a:moveTo>
                    <a:pt x="37227" y="0"/>
                  </a:moveTo>
                  <a:lnTo>
                    <a:pt x="1" y="21549"/>
                  </a:lnTo>
                  <a:lnTo>
                    <a:pt x="81292" y="68482"/>
                  </a:lnTo>
                  <a:lnTo>
                    <a:pt x="118552" y="46967"/>
                  </a:lnTo>
                  <a:lnTo>
                    <a:pt x="372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95;p36">
              <a:extLst>
                <a:ext uri="{FF2B5EF4-FFF2-40B4-BE49-F238E27FC236}">
                  <a16:creationId xmlns:a16="http://schemas.microsoft.com/office/drawing/2014/main" id="{63F0DEF1-A67F-A89A-A8E4-3B729140BFF6}"/>
                </a:ext>
              </a:extLst>
            </p:cNvPr>
            <p:cNvSpPr/>
            <p:nvPr/>
          </p:nvSpPr>
          <p:spPr>
            <a:xfrm>
              <a:off x="1594650" y="3070975"/>
              <a:ext cx="1969750" cy="1133950"/>
            </a:xfrm>
            <a:custGeom>
              <a:avLst/>
              <a:gdLst/>
              <a:ahLst/>
              <a:cxnLst/>
              <a:rect l="l" t="t" r="r" b="b"/>
              <a:pathLst>
                <a:path w="78790" h="45358" extrusionOk="0">
                  <a:moveTo>
                    <a:pt x="60577" y="0"/>
                  </a:moveTo>
                  <a:cubicBezTo>
                    <a:pt x="60268" y="0"/>
                    <a:pt x="59960" y="67"/>
                    <a:pt x="59676" y="201"/>
                  </a:cubicBezTo>
                  <a:lnTo>
                    <a:pt x="501" y="34392"/>
                  </a:lnTo>
                  <a:cubicBezTo>
                    <a:pt x="0" y="34559"/>
                    <a:pt x="0" y="35259"/>
                    <a:pt x="501" y="35426"/>
                  </a:cubicBezTo>
                  <a:lnTo>
                    <a:pt x="17313" y="45133"/>
                  </a:lnTo>
                  <a:cubicBezTo>
                    <a:pt x="17596" y="45283"/>
                    <a:pt x="17905" y="45358"/>
                    <a:pt x="18213" y="45358"/>
                  </a:cubicBezTo>
                  <a:cubicBezTo>
                    <a:pt x="18522" y="45358"/>
                    <a:pt x="18830" y="45283"/>
                    <a:pt x="19114" y="45133"/>
                  </a:cubicBezTo>
                  <a:lnTo>
                    <a:pt x="78289" y="10975"/>
                  </a:lnTo>
                  <a:cubicBezTo>
                    <a:pt x="78790" y="10808"/>
                    <a:pt x="78790" y="10108"/>
                    <a:pt x="78289" y="9941"/>
                  </a:cubicBezTo>
                  <a:lnTo>
                    <a:pt x="61477" y="201"/>
                  </a:lnTo>
                  <a:cubicBezTo>
                    <a:pt x="61194" y="67"/>
                    <a:pt x="60885" y="0"/>
                    <a:pt x="605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96;p36">
              <a:extLst>
                <a:ext uri="{FF2B5EF4-FFF2-40B4-BE49-F238E27FC236}">
                  <a16:creationId xmlns:a16="http://schemas.microsoft.com/office/drawing/2014/main" id="{B8D5FCF8-F944-C1A8-B22C-25F915605527}"/>
                </a:ext>
              </a:extLst>
            </p:cNvPr>
            <p:cNvSpPr/>
            <p:nvPr/>
          </p:nvSpPr>
          <p:spPr>
            <a:xfrm>
              <a:off x="2063300" y="488950"/>
              <a:ext cx="1339325" cy="3653825"/>
            </a:xfrm>
            <a:custGeom>
              <a:avLst/>
              <a:gdLst/>
              <a:ahLst/>
              <a:cxnLst/>
              <a:rect l="l" t="t" r="r" b="b"/>
              <a:pathLst>
                <a:path w="53573" h="146153" extrusionOk="0">
                  <a:moveTo>
                    <a:pt x="50107" y="13635"/>
                  </a:moveTo>
                  <a:cubicBezTo>
                    <a:pt x="50620" y="13635"/>
                    <a:pt x="50971" y="14043"/>
                    <a:pt x="50971" y="14751"/>
                  </a:cubicBezTo>
                  <a:lnTo>
                    <a:pt x="50971" y="103548"/>
                  </a:lnTo>
                  <a:cubicBezTo>
                    <a:pt x="50971" y="104549"/>
                    <a:pt x="50270" y="105149"/>
                    <a:pt x="49403" y="105650"/>
                  </a:cubicBezTo>
                  <a:lnTo>
                    <a:pt x="4004" y="131869"/>
                  </a:lnTo>
                  <a:cubicBezTo>
                    <a:pt x="3760" y="132015"/>
                    <a:pt x="3525" y="132084"/>
                    <a:pt x="3315" y="132084"/>
                  </a:cubicBezTo>
                  <a:cubicBezTo>
                    <a:pt x="2804" y="132084"/>
                    <a:pt x="2436" y="131676"/>
                    <a:pt x="2436" y="130968"/>
                  </a:cubicBezTo>
                  <a:lnTo>
                    <a:pt x="2436" y="42771"/>
                  </a:lnTo>
                  <a:cubicBezTo>
                    <a:pt x="2503" y="41671"/>
                    <a:pt x="3070" y="40670"/>
                    <a:pt x="4004" y="40036"/>
                  </a:cubicBezTo>
                  <a:lnTo>
                    <a:pt x="49403" y="13851"/>
                  </a:lnTo>
                  <a:cubicBezTo>
                    <a:pt x="49656" y="13705"/>
                    <a:pt x="49895" y="13635"/>
                    <a:pt x="50107" y="13635"/>
                  </a:cubicBezTo>
                  <a:close/>
                  <a:moveTo>
                    <a:pt x="52571" y="0"/>
                  </a:moveTo>
                  <a:cubicBezTo>
                    <a:pt x="52330" y="0"/>
                    <a:pt x="52059" y="78"/>
                    <a:pt x="51771" y="241"/>
                  </a:cubicBezTo>
                  <a:lnTo>
                    <a:pt x="1836" y="29095"/>
                  </a:lnTo>
                  <a:cubicBezTo>
                    <a:pt x="768" y="29796"/>
                    <a:pt x="68" y="30963"/>
                    <a:pt x="1" y="32231"/>
                  </a:cubicBezTo>
                  <a:lnTo>
                    <a:pt x="1" y="144845"/>
                  </a:lnTo>
                  <a:cubicBezTo>
                    <a:pt x="1" y="145676"/>
                    <a:pt x="424" y="146153"/>
                    <a:pt x="1030" y="146153"/>
                  </a:cubicBezTo>
                  <a:cubicBezTo>
                    <a:pt x="1274" y="146153"/>
                    <a:pt x="1548" y="146075"/>
                    <a:pt x="1836" y="145912"/>
                  </a:cubicBezTo>
                  <a:lnTo>
                    <a:pt x="51771" y="117058"/>
                  </a:lnTo>
                  <a:cubicBezTo>
                    <a:pt x="52839" y="116357"/>
                    <a:pt x="53506" y="115190"/>
                    <a:pt x="53573" y="113922"/>
                  </a:cubicBezTo>
                  <a:lnTo>
                    <a:pt x="53573" y="1308"/>
                  </a:lnTo>
                  <a:cubicBezTo>
                    <a:pt x="53573" y="477"/>
                    <a:pt x="53166" y="0"/>
                    <a:pt x="5257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97;p36">
              <a:extLst>
                <a:ext uri="{FF2B5EF4-FFF2-40B4-BE49-F238E27FC236}">
                  <a16:creationId xmlns:a16="http://schemas.microsoft.com/office/drawing/2014/main" id="{6B150787-D01C-6DE3-3EE8-6A6D77A6767E}"/>
                </a:ext>
              </a:extLst>
            </p:cNvPr>
            <p:cNvSpPr/>
            <p:nvPr/>
          </p:nvSpPr>
          <p:spPr>
            <a:xfrm>
              <a:off x="1920700" y="1167950"/>
              <a:ext cx="182675" cy="2979475"/>
            </a:xfrm>
            <a:custGeom>
              <a:avLst/>
              <a:gdLst/>
              <a:ahLst/>
              <a:cxnLst/>
              <a:rect l="l" t="t" r="r" b="b"/>
              <a:pathLst>
                <a:path w="7307" h="119179" extrusionOk="0">
                  <a:moveTo>
                    <a:pt x="7306" y="118852"/>
                  </a:moveTo>
                  <a:lnTo>
                    <a:pt x="7306" y="118852"/>
                  </a:lnTo>
                  <a:cubicBezTo>
                    <a:pt x="7270" y="118867"/>
                    <a:pt x="7233" y="118882"/>
                    <a:pt x="7197" y="118897"/>
                  </a:cubicBezTo>
                  <a:lnTo>
                    <a:pt x="7197" y="118897"/>
                  </a:lnTo>
                  <a:cubicBezTo>
                    <a:pt x="7233" y="118883"/>
                    <a:pt x="7269" y="118868"/>
                    <a:pt x="7306" y="118852"/>
                  </a:cubicBezTo>
                  <a:close/>
                  <a:moveTo>
                    <a:pt x="501" y="0"/>
                  </a:moveTo>
                  <a:cubicBezTo>
                    <a:pt x="435" y="134"/>
                    <a:pt x="368" y="267"/>
                    <a:pt x="301" y="401"/>
                  </a:cubicBezTo>
                  <a:cubicBezTo>
                    <a:pt x="101" y="834"/>
                    <a:pt x="1" y="1301"/>
                    <a:pt x="1" y="1768"/>
                  </a:cubicBezTo>
                  <a:lnTo>
                    <a:pt x="1" y="114382"/>
                  </a:lnTo>
                  <a:cubicBezTo>
                    <a:pt x="68" y="115683"/>
                    <a:pt x="735" y="116851"/>
                    <a:pt x="1802" y="117551"/>
                  </a:cubicBezTo>
                  <a:lnTo>
                    <a:pt x="3904" y="118752"/>
                  </a:lnTo>
                  <a:cubicBezTo>
                    <a:pt x="4473" y="119037"/>
                    <a:pt x="5090" y="119179"/>
                    <a:pt x="5708" y="119179"/>
                  </a:cubicBezTo>
                  <a:cubicBezTo>
                    <a:pt x="6211" y="119179"/>
                    <a:pt x="6716" y="119085"/>
                    <a:pt x="7197" y="118897"/>
                  </a:cubicBezTo>
                  <a:lnTo>
                    <a:pt x="7197" y="118897"/>
                  </a:lnTo>
                  <a:cubicBezTo>
                    <a:pt x="7028" y="118959"/>
                    <a:pt x="6867" y="118989"/>
                    <a:pt x="6717" y="118989"/>
                  </a:cubicBezTo>
                  <a:cubicBezTo>
                    <a:pt x="6118" y="118989"/>
                    <a:pt x="5705" y="118504"/>
                    <a:pt x="5705" y="117685"/>
                  </a:cubicBezTo>
                  <a:lnTo>
                    <a:pt x="5705" y="5071"/>
                  </a:lnTo>
                  <a:cubicBezTo>
                    <a:pt x="5705" y="4704"/>
                    <a:pt x="5772" y="4337"/>
                    <a:pt x="5905" y="3970"/>
                  </a:cubicBezTo>
                  <a:cubicBezTo>
                    <a:pt x="6005" y="3736"/>
                    <a:pt x="6105" y="3503"/>
                    <a:pt x="6239" y="3303"/>
                  </a:cubicBezTo>
                  <a:lnTo>
                    <a:pt x="5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98;p36">
              <a:extLst>
                <a:ext uri="{FF2B5EF4-FFF2-40B4-BE49-F238E27FC236}">
                  <a16:creationId xmlns:a16="http://schemas.microsoft.com/office/drawing/2014/main" id="{B7F0C8D7-2E5F-1048-22DE-C8D7B39C7A7F}"/>
                </a:ext>
              </a:extLst>
            </p:cNvPr>
            <p:cNvSpPr/>
            <p:nvPr/>
          </p:nvSpPr>
          <p:spPr>
            <a:xfrm>
              <a:off x="2672075" y="3518825"/>
              <a:ext cx="143475" cy="185550"/>
            </a:xfrm>
            <a:custGeom>
              <a:avLst/>
              <a:gdLst/>
              <a:ahLst/>
              <a:cxnLst/>
              <a:rect l="l" t="t" r="r" b="b"/>
              <a:pathLst>
                <a:path w="5739" h="7422" extrusionOk="0">
                  <a:moveTo>
                    <a:pt x="4156" y="1"/>
                  </a:moveTo>
                  <a:cubicBezTo>
                    <a:pt x="3771" y="1"/>
                    <a:pt x="3334" y="129"/>
                    <a:pt x="2869" y="400"/>
                  </a:cubicBezTo>
                  <a:cubicBezTo>
                    <a:pt x="1168" y="1500"/>
                    <a:pt x="134" y="3335"/>
                    <a:pt x="1" y="5370"/>
                  </a:cubicBezTo>
                  <a:cubicBezTo>
                    <a:pt x="1" y="6674"/>
                    <a:pt x="658" y="7422"/>
                    <a:pt x="1601" y="7422"/>
                  </a:cubicBezTo>
                  <a:cubicBezTo>
                    <a:pt x="1985" y="7422"/>
                    <a:pt x="2416" y="7298"/>
                    <a:pt x="2869" y="7038"/>
                  </a:cubicBezTo>
                  <a:cubicBezTo>
                    <a:pt x="4571" y="5937"/>
                    <a:pt x="5638" y="4069"/>
                    <a:pt x="5738" y="2067"/>
                  </a:cubicBezTo>
                  <a:cubicBezTo>
                    <a:pt x="5738" y="765"/>
                    <a:pt x="5099" y="1"/>
                    <a:pt x="4156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99;p36">
              <a:extLst>
                <a:ext uri="{FF2B5EF4-FFF2-40B4-BE49-F238E27FC236}">
                  <a16:creationId xmlns:a16="http://schemas.microsoft.com/office/drawing/2014/main" id="{7696FB3C-50B0-E8CA-A554-39471245F48F}"/>
                </a:ext>
              </a:extLst>
            </p:cNvPr>
            <p:cNvSpPr/>
            <p:nvPr/>
          </p:nvSpPr>
          <p:spPr>
            <a:xfrm>
              <a:off x="2702925" y="912200"/>
              <a:ext cx="60075" cy="78675"/>
            </a:xfrm>
            <a:custGeom>
              <a:avLst/>
              <a:gdLst/>
              <a:ahLst/>
              <a:cxnLst/>
              <a:rect l="l" t="t" r="r" b="b"/>
              <a:pathLst>
                <a:path w="2403" h="3147" extrusionOk="0">
                  <a:moveTo>
                    <a:pt x="1734" y="1"/>
                  </a:moveTo>
                  <a:cubicBezTo>
                    <a:pt x="1574" y="1"/>
                    <a:pt x="1393" y="51"/>
                    <a:pt x="1202" y="156"/>
                  </a:cubicBezTo>
                  <a:cubicBezTo>
                    <a:pt x="468" y="623"/>
                    <a:pt x="34" y="1424"/>
                    <a:pt x="1" y="2258"/>
                  </a:cubicBezTo>
                  <a:cubicBezTo>
                    <a:pt x="1" y="2830"/>
                    <a:pt x="274" y="3147"/>
                    <a:pt x="673" y="3147"/>
                  </a:cubicBezTo>
                  <a:cubicBezTo>
                    <a:pt x="832" y="3147"/>
                    <a:pt x="1011" y="3096"/>
                    <a:pt x="1202" y="2992"/>
                  </a:cubicBezTo>
                  <a:cubicBezTo>
                    <a:pt x="1936" y="2491"/>
                    <a:pt x="2369" y="1724"/>
                    <a:pt x="2403" y="857"/>
                  </a:cubicBezTo>
                  <a:cubicBezTo>
                    <a:pt x="2403" y="310"/>
                    <a:pt x="2132" y="1"/>
                    <a:pt x="17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00;p36">
              <a:extLst>
                <a:ext uri="{FF2B5EF4-FFF2-40B4-BE49-F238E27FC236}">
                  <a16:creationId xmlns:a16="http://schemas.microsoft.com/office/drawing/2014/main" id="{F8C3EA6C-4D68-B8E1-EEB9-18DE23D7FEBF}"/>
                </a:ext>
              </a:extLst>
            </p:cNvPr>
            <p:cNvSpPr/>
            <p:nvPr/>
          </p:nvSpPr>
          <p:spPr>
            <a:xfrm>
              <a:off x="2590350" y="962325"/>
              <a:ext cx="286075" cy="197225"/>
            </a:xfrm>
            <a:custGeom>
              <a:avLst/>
              <a:gdLst/>
              <a:ahLst/>
              <a:cxnLst/>
              <a:rect l="l" t="t" r="r" b="b"/>
              <a:pathLst>
                <a:path w="11443" h="7889" extrusionOk="0">
                  <a:moveTo>
                    <a:pt x="10897" y="0"/>
                  </a:moveTo>
                  <a:cubicBezTo>
                    <a:pt x="10751" y="0"/>
                    <a:pt x="10585" y="49"/>
                    <a:pt x="10408" y="153"/>
                  </a:cubicBezTo>
                  <a:lnTo>
                    <a:pt x="1001" y="5557"/>
                  </a:lnTo>
                  <a:cubicBezTo>
                    <a:pt x="434" y="5924"/>
                    <a:pt x="67" y="6557"/>
                    <a:pt x="1" y="7225"/>
                  </a:cubicBezTo>
                  <a:cubicBezTo>
                    <a:pt x="1" y="7648"/>
                    <a:pt x="233" y="7889"/>
                    <a:pt x="557" y="7889"/>
                  </a:cubicBezTo>
                  <a:cubicBezTo>
                    <a:pt x="692" y="7889"/>
                    <a:pt x="844" y="7847"/>
                    <a:pt x="1001" y="7758"/>
                  </a:cubicBezTo>
                  <a:lnTo>
                    <a:pt x="10408" y="2321"/>
                  </a:lnTo>
                  <a:cubicBezTo>
                    <a:pt x="11009" y="1954"/>
                    <a:pt x="11375" y="1354"/>
                    <a:pt x="11442" y="653"/>
                  </a:cubicBezTo>
                  <a:cubicBezTo>
                    <a:pt x="11442" y="240"/>
                    <a:pt x="11221" y="0"/>
                    <a:pt x="108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01;p36">
              <a:extLst>
                <a:ext uri="{FF2B5EF4-FFF2-40B4-BE49-F238E27FC236}">
                  <a16:creationId xmlns:a16="http://schemas.microsoft.com/office/drawing/2014/main" id="{77F7ABC5-8339-FE8B-3623-B54AE1A0D817}"/>
                </a:ext>
              </a:extLst>
            </p:cNvPr>
            <p:cNvSpPr/>
            <p:nvPr/>
          </p:nvSpPr>
          <p:spPr>
            <a:xfrm>
              <a:off x="2124200" y="827300"/>
              <a:ext cx="1213375" cy="2961575"/>
            </a:xfrm>
            <a:custGeom>
              <a:avLst/>
              <a:gdLst/>
              <a:ahLst/>
              <a:cxnLst/>
              <a:rect l="l" t="t" r="r" b="b"/>
              <a:pathLst>
                <a:path w="48535" h="118463" extrusionOk="0">
                  <a:moveTo>
                    <a:pt x="47675" y="0"/>
                  </a:moveTo>
                  <a:cubicBezTo>
                    <a:pt x="47462" y="0"/>
                    <a:pt x="47222" y="70"/>
                    <a:pt x="46967" y="217"/>
                  </a:cubicBezTo>
                  <a:lnTo>
                    <a:pt x="1568" y="26435"/>
                  </a:lnTo>
                  <a:cubicBezTo>
                    <a:pt x="634" y="27036"/>
                    <a:pt x="67" y="28037"/>
                    <a:pt x="0" y="29137"/>
                  </a:cubicBezTo>
                  <a:lnTo>
                    <a:pt x="0" y="117367"/>
                  </a:lnTo>
                  <a:cubicBezTo>
                    <a:pt x="0" y="118061"/>
                    <a:pt x="377" y="118463"/>
                    <a:pt x="898" y="118463"/>
                  </a:cubicBezTo>
                  <a:cubicBezTo>
                    <a:pt x="1104" y="118463"/>
                    <a:pt x="1332" y="118400"/>
                    <a:pt x="1568" y="118268"/>
                  </a:cubicBezTo>
                  <a:lnTo>
                    <a:pt x="46967" y="92049"/>
                  </a:lnTo>
                  <a:cubicBezTo>
                    <a:pt x="47834" y="91549"/>
                    <a:pt x="48535" y="90915"/>
                    <a:pt x="48535" y="89914"/>
                  </a:cubicBezTo>
                  <a:lnTo>
                    <a:pt x="48535" y="1084"/>
                  </a:lnTo>
                  <a:cubicBezTo>
                    <a:pt x="48535" y="401"/>
                    <a:pt x="48185" y="0"/>
                    <a:pt x="47675" y="0"/>
                  </a:cubicBezTo>
                  <a:close/>
                </a:path>
              </a:pathLst>
            </a:custGeom>
            <a:solidFill>
              <a:srgbClr val="E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802;p36">
              <a:extLst>
                <a:ext uri="{FF2B5EF4-FFF2-40B4-BE49-F238E27FC236}">
                  <a16:creationId xmlns:a16="http://schemas.microsoft.com/office/drawing/2014/main" id="{58320F31-AFD3-C48F-21AE-1DB045700DE3}"/>
                </a:ext>
              </a:extLst>
            </p:cNvPr>
            <p:cNvSpPr/>
            <p:nvPr/>
          </p:nvSpPr>
          <p:spPr>
            <a:xfrm>
              <a:off x="2118350" y="821500"/>
              <a:ext cx="1227250" cy="2972525"/>
            </a:xfrm>
            <a:custGeom>
              <a:avLst/>
              <a:gdLst/>
              <a:ahLst/>
              <a:cxnLst/>
              <a:rect l="l" t="t" r="r" b="b"/>
              <a:pathLst>
                <a:path w="49090" h="118901" extrusionOk="0">
                  <a:moveTo>
                    <a:pt x="47982" y="436"/>
                  </a:moveTo>
                  <a:cubicBezTo>
                    <a:pt x="48055" y="436"/>
                    <a:pt x="48128" y="467"/>
                    <a:pt x="48202" y="515"/>
                  </a:cubicBezTo>
                  <a:cubicBezTo>
                    <a:pt x="48468" y="682"/>
                    <a:pt x="48602" y="1016"/>
                    <a:pt x="48569" y="1349"/>
                  </a:cubicBezTo>
                  <a:lnTo>
                    <a:pt x="48569" y="90146"/>
                  </a:lnTo>
                  <a:cubicBezTo>
                    <a:pt x="48569" y="90913"/>
                    <a:pt x="48102" y="91514"/>
                    <a:pt x="47101" y="92081"/>
                  </a:cubicBezTo>
                  <a:lnTo>
                    <a:pt x="1702" y="118333"/>
                  </a:lnTo>
                  <a:cubicBezTo>
                    <a:pt x="1551" y="118484"/>
                    <a:pt x="1368" y="118549"/>
                    <a:pt x="1188" y="118549"/>
                  </a:cubicBezTo>
                  <a:cubicBezTo>
                    <a:pt x="731" y="118549"/>
                    <a:pt x="291" y="118126"/>
                    <a:pt x="434" y="117599"/>
                  </a:cubicBezTo>
                  <a:lnTo>
                    <a:pt x="434" y="29336"/>
                  </a:lnTo>
                  <a:cubicBezTo>
                    <a:pt x="501" y="28335"/>
                    <a:pt x="1035" y="27401"/>
                    <a:pt x="1902" y="26834"/>
                  </a:cubicBezTo>
                  <a:lnTo>
                    <a:pt x="47301" y="615"/>
                  </a:lnTo>
                  <a:cubicBezTo>
                    <a:pt x="47501" y="515"/>
                    <a:pt x="47701" y="449"/>
                    <a:pt x="47901" y="449"/>
                  </a:cubicBezTo>
                  <a:cubicBezTo>
                    <a:pt x="47928" y="440"/>
                    <a:pt x="47955" y="436"/>
                    <a:pt x="47982" y="436"/>
                  </a:cubicBezTo>
                  <a:close/>
                  <a:moveTo>
                    <a:pt x="47846" y="0"/>
                  </a:moveTo>
                  <a:cubicBezTo>
                    <a:pt x="47594" y="0"/>
                    <a:pt x="47333" y="87"/>
                    <a:pt x="47101" y="282"/>
                  </a:cubicBezTo>
                  <a:lnTo>
                    <a:pt x="1702" y="26467"/>
                  </a:lnTo>
                  <a:cubicBezTo>
                    <a:pt x="701" y="27101"/>
                    <a:pt x="101" y="28202"/>
                    <a:pt x="34" y="29369"/>
                  </a:cubicBezTo>
                  <a:lnTo>
                    <a:pt x="34" y="117599"/>
                  </a:lnTo>
                  <a:cubicBezTo>
                    <a:pt x="1" y="118066"/>
                    <a:pt x="201" y="118500"/>
                    <a:pt x="601" y="118767"/>
                  </a:cubicBezTo>
                  <a:cubicBezTo>
                    <a:pt x="734" y="118867"/>
                    <a:pt x="935" y="118900"/>
                    <a:pt x="1101" y="118900"/>
                  </a:cubicBezTo>
                  <a:cubicBezTo>
                    <a:pt x="1402" y="118900"/>
                    <a:pt x="1668" y="118800"/>
                    <a:pt x="1902" y="118667"/>
                  </a:cubicBezTo>
                  <a:lnTo>
                    <a:pt x="47301" y="92448"/>
                  </a:lnTo>
                  <a:cubicBezTo>
                    <a:pt x="48035" y="92048"/>
                    <a:pt x="48969" y="91380"/>
                    <a:pt x="48969" y="90146"/>
                  </a:cubicBezTo>
                  <a:lnTo>
                    <a:pt x="48969" y="1349"/>
                  </a:lnTo>
                  <a:cubicBezTo>
                    <a:pt x="49089" y="579"/>
                    <a:pt x="48498" y="0"/>
                    <a:pt x="478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03;p36">
              <a:extLst>
                <a:ext uri="{FF2B5EF4-FFF2-40B4-BE49-F238E27FC236}">
                  <a16:creationId xmlns:a16="http://schemas.microsoft.com/office/drawing/2014/main" id="{52FEF0BF-4019-B7C5-CE26-E2DC76A013E0}"/>
                </a:ext>
              </a:extLst>
            </p:cNvPr>
            <p:cNvSpPr/>
            <p:nvPr/>
          </p:nvSpPr>
          <p:spPr>
            <a:xfrm>
              <a:off x="1934050" y="401975"/>
              <a:ext cx="1468575" cy="847725"/>
            </a:xfrm>
            <a:custGeom>
              <a:avLst/>
              <a:gdLst/>
              <a:ahLst/>
              <a:cxnLst/>
              <a:rect l="l" t="t" r="r" b="b"/>
              <a:pathLst>
                <a:path w="58743" h="33909" extrusionOk="0">
                  <a:moveTo>
                    <a:pt x="53034" y="1"/>
                  </a:moveTo>
                  <a:cubicBezTo>
                    <a:pt x="52413" y="1"/>
                    <a:pt x="51788" y="151"/>
                    <a:pt x="51204" y="451"/>
                  </a:cubicBezTo>
                  <a:lnTo>
                    <a:pt x="1302" y="29272"/>
                  </a:lnTo>
                  <a:cubicBezTo>
                    <a:pt x="734" y="29605"/>
                    <a:pt x="301" y="30072"/>
                    <a:pt x="1" y="30606"/>
                  </a:cubicBezTo>
                  <a:lnTo>
                    <a:pt x="5705" y="33908"/>
                  </a:lnTo>
                  <a:cubicBezTo>
                    <a:pt x="6005" y="33375"/>
                    <a:pt x="6472" y="32908"/>
                    <a:pt x="7006" y="32574"/>
                  </a:cubicBezTo>
                  <a:lnTo>
                    <a:pt x="56941" y="3720"/>
                  </a:lnTo>
                  <a:cubicBezTo>
                    <a:pt x="57224" y="3563"/>
                    <a:pt x="57493" y="3488"/>
                    <a:pt x="57734" y="3488"/>
                  </a:cubicBezTo>
                  <a:cubicBezTo>
                    <a:pt x="58261" y="3488"/>
                    <a:pt x="58651" y="3846"/>
                    <a:pt x="58743" y="4487"/>
                  </a:cubicBezTo>
                  <a:cubicBezTo>
                    <a:pt x="58576" y="3320"/>
                    <a:pt x="57909" y="2286"/>
                    <a:pt x="56941" y="1619"/>
                  </a:cubicBezTo>
                  <a:lnTo>
                    <a:pt x="54840" y="451"/>
                  </a:lnTo>
                  <a:cubicBezTo>
                    <a:pt x="54273" y="151"/>
                    <a:pt x="53656" y="1"/>
                    <a:pt x="530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04;p36">
              <a:extLst>
                <a:ext uri="{FF2B5EF4-FFF2-40B4-BE49-F238E27FC236}">
                  <a16:creationId xmlns:a16="http://schemas.microsoft.com/office/drawing/2014/main" id="{179DCE28-2A1B-7F52-827E-CC1A63FB1307}"/>
                </a:ext>
              </a:extLst>
            </p:cNvPr>
            <p:cNvSpPr/>
            <p:nvPr/>
          </p:nvSpPr>
          <p:spPr>
            <a:xfrm>
              <a:off x="4907850" y="1566575"/>
              <a:ext cx="320250" cy="478325"/>
            </a:xfrm>
            <a:custGeom>
              <a:avLst/>
              <a:gdLst/>
              <a:ahLst/>
              <a:cxnLst/>
              <a:rect l="l" t="t" r="r" b="b"/>
              <a:pathLst>
                <a:path w="12810" h="19133" extrusionOk="0">
                  <a:moveTo>
                    <a:pt x="12809" y="0"/>
                  </a:moveTo>
                  <a:lnTo>
                    <a:pt x="12809" y="0"/>
                  </a:lnTo>
                  <a:cubicBezTo>
                    <a:pt x="10174" y="133"/>
                    <a:pt x="9273" y="634"/>
                    <a:pt x="7872" y="2268"/>
                  </a:cubicBezTo>
                  <a:cubicBezTo>
                    <a:pt x="6505" y="3903"/>
                    <a:pt x="0" y="15978"/>
                    <a:pt x="0" y="15978"/>
                  </a:cubicBezTo>
                  <a:cubicBezTo>
                    <a:pt x="0" y="15978"/>
                    <a:pt x="1133" y="19132"/>
                    <a:pt x="3575" y="19132"/>
                  </a:cubicBezTo>
                  <a:cubicBezTo>
                    <a:pt x="3682" y="19132"/>
                    <a:pt x="3791" y="19126"/>
                    <a:pt x="3903" y="19114"/>
                  </a:cubicBezTo>
                  <a:lnTo>
                    <a:pt x="8907" y="11041"/>
                  </a:lnTo>
                  <a:lnTo>
                    <a:pt x="12809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05;p36">
              <a:extLst>
                <a:ext uri="{FF2B5EF4-FFF2-40B4-BE49-F238E27FC236}">
                  <a16:creationId xmlns:a16="http://schemas.microsoft.com/office/drawing/2014/main" id="{647B89CB-943F-1CB2-5787-297C4DFD36BD}"/>
                </a:ext>
              </a:extLst>
            </p:cNvPr>
            <p:cNvSpPr/>
            <p:nvPr/>
          </p:nvSpPr>
          <p:spPr>
            <a:xfrm>
              <a:off x="5000400" y="1565200"/>
              <a:ext cx="236875" cy="308275"/>
            </a:xfrm>
            <a:custGeom>
              <a:avLst/>
              <a:gdLst/>
              <a:ahLst/>
              <a:cxnLst/>
              <a:rect l="l" t="t" r="r" b="b"/>
              <a:pathLst>
                <a:path w="9475" h="12331" extrusionOk="0">
                  <a:moveTo>
                    <a:pt x="8419" y="1"/>
                  </a:moveTo>
                  <a:cubicBezTo>
                    <a:pt x="7763" y="1"/>
                    <a:pt x="6913" y="63"/>
                    <a:pt x="6205" y="322"/>
                  </a:cubicBezTo>
                  <a:cubicBezTo>
                    <a:pt x="4871" y="789"/>
                    <a:pt x="4170" y="1790"/>
                    <a:pt x="3236" y="3191"/>
                  </a:cubicBezTo>
                  <a:cubicBezTo>
                    <a:pt x="2536" y="4325"/>
                    <a:pt x="1" y="8895"/>
                    <a:pt x="1" y="8895"/>
                  </a:cubicBezTo>
                  <a:cubicBezTo>
                    <a:pt x="1" y="8895"/>
                    <a:pt x="1235" y="12330"/>
                    <a:pt x="4738" y="12330"/>
                  </a:cubicBezTo>
                  <a:lnTo>
                    <a:pt x="9474" y="55"/>
                  </a:lnTo>
                  <a:cubicBezTo>
                    <a:pt x="9474" y="55"/>
                    <a:pt x="9031" y="1"/>
                    <a:pt x="841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06;p36">
              <a:extLst>
                <a:ext uri="{FF2B5EF4-FFF2-40B4-BE49-F238E27FC236}">
                  <a16:creationId xmlns:a16="http://schemas.microsoft.com/office/drawing/2014/main" id="{4E513DB0-2CE9-EEA1-0FCB-4190F49744FB}"/>
                </a:ext>
              </a:extLst>
            </p:cNvPr>
            <p:cNvSpPr/>
            <p:nvPr/>
          </p:nvSpPr>
          <p:spPr>
            <a:xfrm>
              <a:off x="5297150" y="3703825"/>
              <a:ext cx="292025" cy="261375"/>
            </a:xfrm>
            <a:custGeom>
              <a:avLst/>
              <a:gdLst/>
              <a:ahLst/>
              <a:cxnLst/>
              <a:rect l="l" t="t" r="r" b="b"/>
              <a:pathLst>
                <a:path w="11681" h="10455" extrusionOk="0">
                  <a:moveTo>
                    <a:pt x="10711" y="1"/>
                  </a:moveTo>
                  <a:cubicBezTo>
                    <a:pt x="10701" y="1"/>
                    <a:pt x="10691" y="2"/>
                    <a:pt x="10680" y="5"/>
                  </a:cubicBezTo>
                  <a:lnTo>
                    <a:pt x="10680" y="438"/>
                  </a:lnTo>
                  <a:cubicBezTo>
                    <a:pt x="10113" y="905"/>
                    <a:pt x="9413" y="1139"/>
                    <a:pt x="8679" y="1139"/>
                  </a:cubicBezTo>
                  <a:cubicBezTo>
                    <a:pt x="8614" y="1143"/>
                    <a:pt x="8539" y="1145"/>
                    <a:pt x="8455" y="1145"/>
                  </a:cubicBezTo>
                  <a:cubicBezTo>
                    <a:pt x="7804" y="1145"/>
                    <a:pt x="6677" y="1019"/>
                    <a:pt x="6677" y="605"/>
                  </a:cubicBezTo>
                  <a:lnTo>
                    <a:pt x="6677" y="38"/>
                  </a:lnTo>
                  <a:cubicBezTo>
                    <a:pt x="6444" y="705"/>
                    <a:pt x="5410" y="3607"/>
                    <a:pt x="3809" y="5042"/>
                  </a:cubicBezTo>
                  <a:cubicBezTo>
                    <a:pt x="2574" y="6209"/>
                    <a:pt x="807" y="7543"/>
                    <a:pt x="373" y="8811"/>
                  </a:cubicBezTo>
                  <a:cubicBezTo>
                    <a:pt x="1" y="9928"/>
                    <a:pt x="2038" y="10455"/>
                    <a:pt x="3382" y="10455"/>
                  </a:cubicBezTo>
                  <a:cubicBezTo>
                    <a:pt x="3603" y="10455"/>
                    <a:pt x="3806" y="10440"/>
                    <a:pt x="3975" y="10412"/>
                  </a:cubicBezTo>
                  <a:cubicBezTo>
                    <a:pt x="5343" y="10179"/>
                    <a:pt x="7111" y="9378"/>
                    <a:pt x="8078" y="8210"/>
                  </a:cubicBezTo>
                  <a:cubicBezTo>
                    <a:pt x="8779" y="7377"/>
                    <a:pt x="9213" y="6376"/>
                    <a:pt x="9680" y="5709"/>
                  </a:cubicBezTo>
                  <a:cubicBezTo>
                    <a:pt x="10147" y="5008"/>
                    <a:pt x="11281" y="4308"/>
                    <a:pt x="11548" y="3540"/>
                  </a:cubicBezTo>
                  <a:cubicBezTo>
                    <a:pt x="11681" y="3140"/>
                    <a:pt x="11514" y="2206"/>
                    <a:pt x="11314" y="1439"/>
                  </a:cubicBezTo>
                  <a:cubicBezTo>
                    <a:pt x="11154" y="766"/>
                    <a:pt x="10963" y="1"/>
                    <a:pt x="107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7;p36">
              <a:extLst>
                <a:ext uri="{FF2B5EF4-FFF2-40B4-BE49-F238E27FC236}">
                  <a16:creationId xmlns:a16="http://schemas.microsoft.com/office/drawing/2014/main" id="{46FBD00B-BC7A-D13F-33F9-715D340AB31A}"/>
                </a:ext>
              </a:extLst>
            </p:cNvPr>
            <p:cNvSpPr/>
            <p:nvPr/>
          </p:nvSpPr>
          <p:spPr>
            <a:xfrm>
              <a:off x="5342725" y="3622200"/>
              <a:ext cx="221450" cy="269675"/>
            </a:xfrm>
            <a:custGeom>
              <a:avLst/>
              <a:gdLst/>
              <a:ahLst/>
              <a:cxnLst/>
              <a:rect l="l" t="t" r="r" b="b"/>
              <a:pathLst>
                <a:path w="8858" h="10787" extrusionOk="0">
                  <a:moveTo>
                    <a:pt x="4854" y="1"/>
                  </a:moveTo>
                  <a:lnTo>
                    <a:pt x="4854" y="2269"/>
                  </a:lnTo>
                  <a:cubicBezTo>
                    <a:pt x="4854" y="3003"/>
                    <a:pt x="4721" y="3737"/>
                    <a:pt x="4421" y="4404"/>
                  </a:cubicBezTo>
                  <a:cubicBezTo>
                    <a:pt x="3954" y="5571"/>
                    <a:pt x="3086" y="7306"/>
                    <a:pt x="1986" y="8307"/>
                  </a:cubicBezTo>
                  <a:cubicBezTo>
                    <a:pt x="1619" y="8640"/>
                    <a:pt x="1218" y="8974"/>
                    <a:pt x="852" y="9341"/>
                  </a:cubicBezTo>
                  <a:cubicBezTo>
                    <a:pt x="1" y="10305"/>
                    <a:pt x="428" y="10787"/>
                    <a:pt x="1517" y="10787"/>
                  </a:cubicBezTo>
                  <a:cubicBezTo>
                    <a:pt x="1709" y="10787"/>
                    <a:pt x="1922" y="10772"/>
                    <a:pt x="2152" y="10742"/>
                  </a:cubicBezTo>
                  <a:cubicBezTo>
                    <a:pt x="3720" y="10508"/>
                    <a:pt x="5055" y="9274"/>
                    <a:pt x="5755" y="8307"/>
                  </a:cubicBezTo>
                  <a:cubicBezTo>
                    <a:pt x="6822" y="6872"/>
                    <a:pt x="8657" y="4637"/>
                    <a:pt x="8857" y="3803"/>
                  </a:cubicBezTo>
                  <a:lnTo>
                    <a:pt x="8857" y="3703"/>
                  </a:lnTo>
                  <a:lnTo>
                    <a:pt x="8857" y="1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08;p36">
              <a:extLst>
                <a:ext uri="{FF2B5EF4-FFF2-40B4-BE49-F238E27FC236}">
                  <a16:creationId xmlns:a16="http://schemas.microsoft.com/office/drawing/2014/main" id="{EEBE9DFD-5511-6F2E-F7B9-B741C16123B9}"/>
                </a:ext>
              </a:extLst>
            </p:cNvPr>
            <p:cNvSpPr/>
            <p:nvPr/>
          </p:nvSpPr>
          <p:spPr>
            <a:xfrm>
              <a:off x="4942750" y="3603750"/>
              <a:ext cx="292850" cy="261375"/>
            </a:xfrm>
            <a:custGeom>
              <a:avLst/>
              <a:gdLst/>
              <a:ahLst/>
              <a:cxnLst/>
              <a:rect l="l" t="t" r="r" b="b"/>
              <a:pathLst>
                <a:path w="11714" h="10455" extrusionOk="0">
                  <a:moveTo>
                    <a:pt x="10713" y="0"/>
                  </a:moveTo>
                  <a:cubicBezTo>
                    <a:pt x="10702" y="0"/>
                    <a:pt x="10691" y="2"/>
                    <a:pt x="10679" y="5"/>
                  </a:cubicBezTo>
                  <a:lnTo>
                    <a:pt x="10679" y="438"/>
                  </a:lnTo>
                  <a:cubicBezTo>
                    <a:pt x="10144" y="848"/>
                    <a:pt x="9490" y="1108"/>
                    <a:pt x="8802" y="1108"/>
                  </a:cubicBezTo>
                  <a:cubicBezTo>
                    <a:pt x="8761" y="1108"/>
                    <a:pt x="8719" y="1107"/>
                    <a:pt x="8678" y="1105"/>
                  </a:cubicBezTo>
                  <a:cubicBezTo>
                    <a:pt x="8549" y="1128"/>
                    <a:pt x="8374" y="1141"/>
                    <a:pt x="8181" y="1141"/>
                  </a:cubicBezTo>
                  <a:cubicBezTo>
                    <a:pt x="7531" y="1141"/>
                    <a:pt x="6677" y="999"/>
                    <a:pt x="6677" y="638"/>
                  </a:cubicBezTo>
                  <a:lnTo>
                    <a:pt x="6677" y="71"/>
                  </a:lnTo>
                  <a:cubicBezTo>
                    <a:pt x="6443" y="739"/>
                    <a:pt x="5409" y="3641"/>
                    <a:pt x="3808" y="5075"/>
                  </a:cubicBezTo>
                  <a:cubicBezTo>
                    <a:pt x="2574" y="6209"/>
                    <a:pt x="806" y="7577"/>
                    <a:pt x="372" y="8844"/>
                  </a:cubicBezTo>
                  <a:cubicBezTo>
                    <a:pt x="0" y="9932"/>
                    <a:pt x="2035" y="10455"/>
                    <a:pt x="3379" y="10455"/>
                  </a:cubicBezTo>
                  <a:cubicBezTo>
                    <a:pt x="3601" y="10455"/>
                    <a:pt x="3804" y="10441"/>
                    <a:pt x="3975" y="10412"/>
                  </a:cubicBezTo>
                  <a:cubicBezTo>
                    <a:pt x="5342" y="10179"/>
                    <a:pt x="7110" y="9378"/>
                    <a:pt x="8078" y="8211"/>
                  </a:cubicBezTo>
                  <a:cubicBezTo>
                    <a:pt x="8778" y="7377"/>
                    <a:pt x="9212" y="6376"/>
                    <a:pt x="9679" y="5709"/>
                  </a:cubicBezTo>
                  <a:cubicBezTo>
                    <a:pt x="10179" y="5008"/>
                    <a:pt x="11280" y="4308"/>
                    <a:pt x="11547" y="3541"/>
                  </a:cubicBezTo>
                  <a:cubicBezTo>
                    <a:pt x="11714" y="3140"/>
                    <a:pt x="11513" y="2206"/>
                    <a:pt x="11313" y="1439"/>
                  </a:cubicBezTo>
                  <a:cubicBezTo>
                    <a:pt x="11122" y="704"/>
                    <a:pt x="10961" y="0"/>
                    <a:pt x="107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09;p36">
              <a:extLst>
                <a:ext uri="{FF2B5EF4-FFF2-40B4-BE49-F238E27FC236}">
                  <a16:creationId xmlns:a16="http://schemas.microsoft.com/office/drawing/2014/main" id="{A2D6F393-DFDE-13BD-BD24-3812AD2E088D}"/>
                </a:ext>
              </a:extLst>
            </p:cNvPr>
            <p:cNvSpPr/>
            <p:nvPr/>
          </p:nvSpPr>
          <p:spPr>
            <a:xfrm>
              <a:off x="4988600" y="3522975"/>
              <a:ext cx="221975" cy="269950"/>
            </a:xfrm>
            <a:custGeom>
              <a:avLst/>
              <a:gdLst/>
              <a:ahLst/>
              <a:cxnLst/>
              <a:rect l="l" t="t" r="r" b="b"/>
              <a:pathLst>
                <a:path w="8879" h="10798" extrusionOk="0">
                  <a:moveTo>
                    <a:pt x="4843" y="0"/>
                  </a:moveTo>
                  <a:lnTo>
                    <a:pt x="4843" y="2302"/>
                  </a:lnTo>
                  <a:cubicBezTo>
                    <a:pt x="4843" y="3036"/>
                    <a:pt x="4709" y="3736"/>
                    <a:pt x="4442" y="4403"/>
                  </a:cubicBezTo>
                  <a:cubicBezTo>
                    <a:pt x="3942" y="5604"/>
                    <a:pt x="3108" y="7305"/>
                    <a:pt x="1974" y="8339"/>
                  </a:cubicBezTo>
                  <a:cubicBezTo>
                    <a:pt x="1640" y="8640"/>
                    <a:pt x="1240" y="9007"/>
                    <a:pt x="840" y="9340"/>
                  </a:cubicBezTo>
                  <a:cubicBezTo>
                    <a:pt x="0" y="10292"/>
                    <a:pt x="429" y="10797"/>
                    <a:pt x="1475" y="10797"/>
                  </a:cubicBezTo>
                  <a:cubicBezTo>
                    <a:pt x="1676" y="10797"/>
                    <a:pt x="1899" y="10779"/>
                    <a:pt x="2141" y="10741"/>
                  </a:cubicBezTo>
                  <a:cubicBezTo>
                    <a:pt x="3742" y="10541"/>
                    <a:pt x="5076" y="9307"/>
                    <a:pt x="5777" y="8339"/>
                  </a:cubicBezTo>
                  <a:cubicBezTo>
                    <a:pt x="6844" y="6905"/>
                    <a:pt x="8679" y="4670"/>
                    <a:pt x="8879" y="3836"/>
                  </a:cubicBezTo>
                  <a:lnTo>
                    <a:pt x="8879" y="3736"/>
                  </a:lnTo>
                  <a:lnTo>
                    <a:pt x="8879" y="0"/>
                  </a:ln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10;p36">
              <a:extLst>
                <a:ext uri="{FF2B5EF4-FFF2-40B4-BE49-F238E27FC236}">
                  <a16:creationId xmlns:a16="http://schemas.microsoft.com/office/drawing/2014/main" id="{EB4B295E-27B9-3E4A-4FA8-D0664D50E71D}"/>
                </a:ext>
              </a:extLst>
            </p:cNvPr>
            <p:cNvSpPr/>
            <p:nvPr/>
          </p:nvSpPr>
          <p:spPr>
            <a:xfrm>
              <a:off x="5061275" y="2134475"/>
              <a:ext cx="561275" cy="1514650"/>
            </a:xfrm>
            <a:custGeom>
              <a:avLst/>
              <a:gdLst/>
              <a:ahLst/>
              <a:cxnLst/>
              <a:rect l="l" t="t" r="r" b="b"/>
              <a:pathLst>
                <a:path w="22451" h="60586" extrusionOk="0">
                  <a:moveTo>
                    <a:pt x="1535" y="0"/>
                  </a:moveTo>
                  <a:cubicBezTo>
                    <a:pt x="301" y="4037"/>
                    <a:pt x="1" y="25185"/>
                    <a:pt x="501" y="31990"/>
                  </a:cubicBezTo>
                  <a:cubicBezTo>
                    <a:pt x="801" y="36026"/>
                    <a:pt x="1936" y="56741"/>
                    <a:pt x="1936" y="56741"/>
                  </a:cubicBezTo>
                  <a:cubicBezTo>
                    <a:pt x="2689" y="56855"/>
                    <a:pt x="3341" y="56896"/>
                    <a:pt x="3888" y="56896"/>
                  </a:cubicBezTo>
                  <a:cubicBezTo>
                    <a:pt x="5257" y="56896"/>
                    <a:pt x="5972" y="56641"/>
                    <a:pt x="5972" y="56641"/>
                  </a:cubicBezTo>
                  <a:cubicBezTo>
                    <a:pt x="5972" y="56641"/>
                    <a:pt x="9207" y="40996"/>
                    <a:pt x="8874" y="37661"/>
                  </a:cubicBezTo>
                  <a:cubicBezTo>
                    <a:pt x="8674" y="35993"/>
                    <a:pt x="8307" y="34358"/>
                    <a:pt x="7806" y="32757"/>
                  </a:cubicBezTo>
                  <a:lnTo>
                    <a:pt x="9741" y="16846"/>
                  </a:lnTo>
                  <a:cubicBezTo>
                    <a:pt x="9741" y="16846"/>
                    <a:pt x="10942" y="27787"/>
                    <a:pt x="11576" y="32757"/>
                  </a:cubicBezTo>
                  <a:cubicBezTo>
                    <a:pt x="12276" y="38495"/>
                    <a:pt x="16112" y="60177"/>
                    <a:pt x="16112" y="60177"/>
                  </a:cubicBezTo>
                  <a:cubicBezTo>
                    <a:pt x="16705" y="60450"/>
                    <a:pt x="17338" y="60585"/>
                    <a:pt x="17972" y="60585"/>
                  </a:cubicBezTo>
                  <a:cubicBezTo>
                    <a:pt x="18731" y="60585"/>
                    <a:pt x="19491" y="60392"/>
                    <a:pt x="20182" y="60010"/>
                  </a:cubicBezTo>
                  <a:cubicBezTo>
                    <a:pt x="20182" y="60010"/>
                    <a:pt x="21583" y="45600"/>
                    <a:pt x="21049" y="39862"/>
                  </a:cubicBezTo>
                  <a:cubicBezTo>
                    <a:pt x="20582" y="35025"/>
                    <a:pt x="19315" y="32857"/>
                    <a:pt x="19215" y="31723"/>
                  </a:cubicBezTo>
                  <a:cubicBezTo>
                    <a:pt x="19215" y="31723"/>
                    <a:pt x="22450" y="7806"/>
                    <a:pt x="19315" y="1001"/>
                  </a:cubicBezTo>
                  <a:lnTo>
                    <a:pt x="1535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11;p36">
              <a:extLst>
                <a:ext uri="{FF2B5EF4-FFF2-40B4-BE49-F238E27FC236}">
                  <a16:creationId xmlns:a16="http://schemas.microsoft.com/office/drawing/2014/main" id="{67707818-918C-C072-F5AB-8F1F65A3F99E}"/>
                </a:ext>
              </a:extLst>
            </p:cNvPr>
            <p:cNvSpPr/>
            <p:nvPr/>
          </p:nvSpPr>
          <p:spPr>
            <a:xfrm>
              <a:off x="5123825" y="2330450"/>
              <a:ext cx="181000" cy="595450"/>
            </a:xfrm>
            <a:custGeom>
              <a:avLst/>
              <a:gdLst/>
              <a:ahLst/>
              <a:cxnLst/>
              <a:rect l="l" t="t" r="r" b="b"/>
              <a:pathLst>
                <a:path w="7240" h="23818" extrusionOk="0">
                  <a:moveTo>
                    <a:pt x="1" y="0"/>
                  </a:moveTo>
                  <a:cubicBezTo>
                    <a:pt x="1" y="1"/>
                    <a:pt x="2036" y="2535"/>
                    <a:pt x="5071" y="3336"/>
                  </a:cubicBezTo>
                  <a:lnTo>
                    <a:pt x="6205" y="8206"/>
                  </a:lnTo>
                  <a:lnTo>
                    <a:pt x="5438" y="23817"/>
                  </a:lnTo>
                  <a:lnTo>
                    <a:pt x="7239" y="9007"/>
                  </a:lnTo>
                  <a:lnTo>
                    <a:pt x="6238" y="2702"/>
                  </a:lnTo>
                  <a:cubicBezTo>
                    <a:pt x="6238" y="2702"/>
                    <a:pt x="1935" y="1835"/>
                    <a:pt x="1" y="0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2;p36">
              <a:extLst>
                <a:ext uri="{FF2B5EF4-FFF2-40B4-BE49-F238E27FC236}">
                  <a16:creationId xmlns:a16="http://schemas.microsoft.com/office/drawing/2014/main" id="{A3255136-4C5E-8655-30BA-F0B2A323290F}"/>
                </a:ext>
              </a:extLst>
            </p:cNvPr>
            <p:cNvSpPr/>
            <p:nvPr/>
          </p:nvSpPr>
          <p:spPr>
            <a:xfrm>
              <a:off x="5081300" y="1566575"/>
              <a:ext cx="477875" cy="646950"/>
            </a:xfrm>
            <a:custGeom>
              <a:avLst/>
              <a:gdLst/>
              <a:ahLst/>
              <a:cxnLst/>
              <a:rect l="l" t="t" r="r" b="b"/>
              <a:pathLst>
                <a:path w="19115" h="25878" extrusionOk="0">
                  <a:moveTo>
                    <a:pt x="5905" y="0"/>
                  </a:moveTo>
                  <a:cubicBezTo>
                    <a:pt x="4904" y="0"/>
                    <a:pt x="1468" y="3469"/>
                    <a:pt x="501" y="7239"/>
                  </a:cubicBezTo>
                  <a:cubicBezTo>
                    <a:pt x="0" y="9307"/>
                    <a:pt x="301" y="11241"/>
                    <a:pt x="1535" y="14344"/>
                  </a:cubicBezTo>
                  <a:cubicBezTo>
                    <a:pt x="1201" y="17413"/>
                    <a:pt x="668" y="22116"/>
                    <a:pt x="768" y="22716"/>
                  </a:cubicBezTo>
                  <a:cubicBezTo>
                    <a:pt x="2037" y="24449"/>
                    <a:pt x="5715" y="25877"/>
                    <a:pt x="9965" y="25877"/>
                  </a:cubicBezTo>
                  <a:cubicBezTo>
                    <a:pt x="12752" y="25877"/>
                    <a:pt x="15786" y="25263"/>
                    <a:pt x="18547" y="23717"/>
                  </a:cubicBezTo>
                  <a:cubicBezTo>
                    <a:pt x="17046" y="20748"/>
                    <a:pt x="15745" y="17613"/>
                    <a:pt x="15745" y="17613"/>
                  </a:cubicBezTo>
                  <a:lnTo>
                    <a:pt x="18480" y="9574"/>
                  </a:lnTo>
                  <a:cubicBezTo>
                    <a:pt x="19114" y="7906"/>
                    <a:pt x="19047" y="6038"/>
                    <a:pt x="18314" y="4437"/>
                  </a:cubicBezTo>
                  <a:cubicBezTo>
                    <a:pt x="17613" y="2935"/>
                    <a:pt x="17179" y="434"/>
                    <a:pt x="15478" y="267"/>
                  </a:cubicBezTo>
                  <a:cubicBezTo>
                    <a:pt x="14611" y="167"/>
                    <a:pt x="14211" y="200"/>
                    <a:pt x="13043" y="100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3;p36">
              <a:extLst>
                <a:ext uri="{FF2B5EF4-FFF2-40B4-BE49-F238E27FC236}">
                  <a16:creationId xmlns:a16="http://schemas.microsoft.com/office/drawing/2014/main" id="{AF871E63-0C31-E653-B1B0-8D957EC0E555}"/>
                </a:ext>
              </a:extLst>
            </p:cNvPr>
            <p:cNvSpPr/>
            <p:nvPr/>
          </p:nvSpPr>
          <p:spPr>
            <a:xfrm>
              <a:off x="5078800" y="1070900"/>
              <a:ext cx="477875" cy="476500"/>
            </a:xfrm>
            <a:custGeom>
              <a:avLst/>
              <a:gdLst/>
              <a:ahLst/>
              <a:cxnLst/>
              <a:rect l="l" t="t" r="r" b="b"/>
              <a:pathLst>
                <a:path w="19115" h="19060" extrusionOk="0">
                  <a:moveTo>
                    <a:pt x="9420" y="1"/>
                  </a:moveTo>
                  <a:cubicBezTo>
                    <a:pt x="9271" y="1"/>
                    <a:pt x="9123" y="5"/>
                    <a:pt x="8973" y="13"/>
                  </a:cubicBezTo>
                  <a:lnTo>
                    <a:pt x="8206" y="46"/>
                  </a:lnTo>
                  <a:cubicBezTo>
                    <a:pt x="3570" y="313"/>
                    <a:pt x="0" y="4249"/>
                    <a:pt x="267" y="8919"/>
                  </a:cubicBezTo>
                  <a:cubicBezTo>
                    <a:pt x="501" y="13689"/>
                    <a:pt x="801" y="19060"/>
                    <a:pt x="801" y="19060"/>
                  </a:cubicBezTo>
                  <a:lnTo>
                    <a:pt x="9474" y="18593"/>
                  </a:lnTo>
                  <a:cubicBezTo>
                    <a:pt x="14377" y="18359"/>
                    <a:pt x="18180" y="14156"/>
                    <a:pt x="17913" y="9219"/>
                  </a:cubicBezTo>
                  <a:lnTo>
                    <a:pt x="17846" y="7985"/>
                  </a:lnTo>
                  <a:cubicBezTo>
                    <a:pt x="17813" y="7185"/>
                    <a:pt x="17646" y="6417"/>
                    <a:pt x="17379" y="5650"/>
                  </a:cubicBezTo>
                  <a:lnTo>
                    <a:pt x="17379" y="5650"/>
                  </a:lnTo>
                  <a:cubicBezTo>
                    <a:pt x="17513" y="5717"/>
                    <a:pt x="17646" y="5750"/>
                    <a:pt x="17813" y="5784"/>
                  </a:cubicBezTo>
                  <a:cubicBezTo>
                    <a:pt x="17833" y="5785"/>
                    <a:pt x="17853" y="5785"/>
                    <a:pt x="17873" y="5785"/>
                  </a:cubicBezTo>
                  <a:cubicBezTo>
                    <a:pt x="18484" y="5785"/>
                    <a:pt x="19049" y="5297"/>
                    <a:pt x="19114" y="4683"/>
                  </a:cubicBezTo>
                  <a:lnTo>
                    <a:pt x="17646" y="4549"/>
                  </a:lnTo>
                  <a:cubicBezTo>
                    <a:pt x="17813" y="4449"/>
                    <a:pt x="17980" y="4316"/>
                    <a:pt x="18080" y="4149"/>
                  </a:cubicBezTo>
                  <a:cubicBezTo>
                    <a:pt x="18380" y="3549"/>
                    <a:pt x="18180" y="2815"/>
                    <a:pt x="17613" y="2481"/>
                  </a:cubicBezTo>
                  <a:lnTo>
                    <a:pt x="16679" y="4183"/>
                  </a:lnTo>
                  <a:cubicBezTo>
                    <a:pt x="15154" y="1577"/>
                    <a:pt x="12388" y="1"/>
                    <a:pt x="942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14;p36">
              <a:extLst>
                <a:ext uri="{FF2B5EF4-FFF2-40B4-BE49-F238E27FC236}">
                  <a16:creationId xmlns:a16="http://schemas.microsoft.com/office/drawing/2014/main" id="{423050D0-D59B-33EF-A26D-84011E7B5CAF}"/>
                </a:ext>
              </a:extLst>
            </p:cNvPr>
            <p:cNvSpPr/>
            <p:nvPr/>
          </p:nvSpPr>
          <p:spPr>
            <a:xfrm>
              <a:off x="5123000" y="1209650"/>
              <a:ext cx="376125" cy="472375"/>
            </a:xfrm>
            <a:custGeom>
              <a:avLst/>
              <a:gdLst/>
              <a:ahLst/>
              <a:cxnLst/>
              <a:rect l="l" t="t" r="r" b="b"/>
              <a:pathLst>
                <a:path w="15045" h="18895" extrusionOk="0">
                  <a:moveTo>
                    <a:pt x="7606" y="0"/>
                  </a:moveTo>
                  <a:cubicBezTo>
                    <a:pt x="4804" y="3669"/>
                    <a:pt x="234" y="1034"/>
                    <a:pt x="67" y="3903"/>
                  </a:cubicBezTo>
                  <a:cubicBezTo>
                    <a:pt x="0" y="4837"/>
                    <a:pt x="34" y="5738"/>
                    <a:pt x="134" y="6672"/>
                  </a:cubicBezTo>
                  <a:cubicBezTo>
                    <a:pt x="467" y="10975"/>
                    <a:pt x="1902" y="11975"/>
                    <a:pt x="2636" y="12242"/>
                  </a:cubicBezTo>
                  <a:cubicBezTo>
                    <a:pt x="2841" y="12320"/>
                    <a:pt x="3103" y="12353"/>
                    <a:pt x="3404" y="12353"/>
                  </a:cubicBezTo>
                  <a:cubicBezTo>
                    <a:pt x="4131" y="12353"/>
                    <a:pt x="5085" y="12164"/>
                    <a:pt x="6005" y="11975"/>
                  </a:cubicBezTo>
                  <a:lnTo>
                    <a:pt x="6005" y="14511"/>
                  </a:lnTo>
                  <a:cubicBezTo>
                    <a:pt x="6005" y="14511"/>
                    <a:pt x="4437" y="16779"/>
                    <a:pt x="4604" y="17946"/>
                  </a:cubicBezTo>
                  <a:cubicBezTo>
                    <a:pt x="4708" y="18558"/>
                    <a:pt x="5445" y="18895"/>
                    <a:pt x="6362" y="18895"/>
                  </a:cubicBezTo>
                  <a:cubicBezTo>
                    <a:pt x="7196" y="18895"/>
                    <a:pt x="8179" y="18617"/>
                    <a:pt x="8973" y="18013"/>
                  </a:cubicBezTo>
                  <a:cubicBezTo>
                    <a:pt x="10041" y="17146"/>
                    <a:pt x="10841" y="15945"/>
                    <a:pt x="11275" y="14644"/>
                  </a:cubicBezTo>
                  <a:lnTo>
                    <a:pt x="11275" y="8673"/>
                  </a:lnTo>
                  <a:cubicBezTo>
                    <a:pt x="11275" y="8673"/>
                    <a:pt x="11731" y="9208"/>
                    <a:pt x="12471" y="9208"/>
                  </a:cubicBezTo>
                  <a:cubicBezTo>
                    <a:pt x="12809" y="9208"/>
                    <a:pt x="13205" y="9097"/>
                    <a:pt x="13643" y="8773"/>
                  </a:cubicBezTo>
                  <a:cubicBezTo>
                    <a:pt x="15044" y="7739"/>
                    <a:pt x="14978" y="5337"/>
                    <a:pt x="14044" y="4503"/>
                  </a:cubicBezTo>
                  <a:cubicBezTo>
                    <a:pt x="13711" y="4208"/>
                    <a:pt x="13252" y="4067"/>
                    <a:pt x="12791" y="4067"/>
                  </a:cubicBezTo>
                  <a:cubicBezTo>
                    <a:pt x="12003" y="4067"/>
                    <a:pt x="11210" y="4479"/>
                    <a:pt x="11042" y="5237"/>
                  </a:cubicBezTo>
                  <a:cubicBezTo>
                    <a:pt x="11042" y="5237"/>
                    <a:pt x="8006" y="5004"/>
                    <a:pt x="7606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15;p36">
              <a:extLst>
                <a:ext uri="{FF2B5EF4-FFF2-40B4-BE49-F238E27FC236}">
                  <a16:creationId xmlns:a16="http://schemas.microsoft.com/office/drawing/2014/main" id="{2304AA3D-FD68-972B-BF80-7A2C69DB78B2}"/>
                </a:ext>
              </a:extLst>
            </p:cNvPr>
            <p:cNvSpPr/>
            <p:nvPr/>
          </p:nvSpPr>
          <p:spPr>
            <a:xfrm>
              <a:off x="5360675" y="1292200"/>
              <a:ext cx="41700" cy="94300"/>
            </a:xfrm>
            <a:custGeom>
              <a:avLst/>
              <a:gdLst/>
              <a:ahLst/>
              <a:cxnLst/>
              <a:rect l="l" t="t" r="r" b="b"/>
              <a:pathLst>
                <a:path w="1668" h="3772" extrusionOk="0">
                  <a:moveTo>
                    <a:pt x="0" y="1"/>
                  </a:moveTo>
                  <a:lnTo>
                    <a:pt x="100" y="2369"/>
                  </a:lnTo>
                  <a:cubicBezTo>
                    <a:pt x="165" y="3149"/>
                    <a:pt x="801" y="3771"/>
                    <a:pt x="1605" y="3771"/>
                  </a:cubicBezTo>
                  <a:cubicBezTo>
                    <a:pt x="1626" y="3771"/>
                    <a:pt x="1647" y="3771"/>
                    <a:pt x="1668" y="3770"/>
                  </a:cubicBezTo>
                  <a:lnTo>
                    <a:pt x="1535" y="16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16;p36">
              <a:extLst>
                <a:ext uri="{FF2B5EF4-FFF2-40B4-BE49-F238E27FC236}">
                  <a16:creationId xmlns:a16="http://schemas.microsoft.com/office/drawing/2014/main" id="{615DAD52-E0D2-6422-797B-524B33840C0C}"/>
                </a:ext>
              </a:extLst>
            </p:cNvPr>
            <p:cNvSpPr/>
            <p:nvPr/>
          </p:nvSpPr>
          <p:spPr>
            <a:xfrm>
              <a:off x="5259750" y="1324725"/>
              <a:ext cx="31725" cy="27850"/>
            </a:xfrm>
            <a:custGeom>
              <a:avLst/>
              <a:gdLst/>
              <a:ahLst/>
              <a:cxnLst/>
              <a:rect l="l" t="t" r="r" b="b"/>
              <a:pathLst>
                <a:path w="1269" h="1114" extrusionOk="0">
                  <a:moveTo>
                    <a:pt x="535" y="0"/>
                  </a:moveTo>
                  <a:cubicBezTo>
                    <a:pt x="234" y="34"/>
                    <a:pt x="1" y="267"/>
                    <a:pt x="1" y="568"/>
                  </a:cubicBezTo>
                  <a:cubicBezTo>
                    <a:pt x="1" y="899"/>
                    <a:pt x="265" y="1114"/>
                    <a:pt x="540" y="1114"/>
                  </a:cubicBezTo>
                  <a:cubicBezTo>
                    <a:pt x="680" y="1114"/>
                    <a:pt x="822" y="1058"/>
                    <a:pt x="935" y="934"/>
                  </a:cubicBezTo>
                  <a:cubicBezTo>
                    <a:pt x="1268" y="601"/>
                    <a:pt x="1002" y="0"/>
                    <a:pt x="5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17;p36">
              <a:extLst>
                <a:ext uri="{FF2B5EF4-FFF2-40B4-BE49-F238E27FC236}">
                  <a16:creationId xmlns:a16="http://schemas.microsoft.com/office/drawing/2014/main" id="{A3286E13-DA47-3BFE-5FDF-8718E3C3561A}"/>
                </a:ext>
              </a:extLst>
            </p:cNvPr>
            <p:cNvSpPr/>
            <p:nvPr/>
          </p:nvSpPr>
          <p:spPr>
            <a:xfrm>
              <a:off x="5222225" y="1434800"/>
              <a:ext cx="40050" cy="27250"/>
            </a:xfrm>
            <a:custGeom>
              <a:avLst/>
              <a:gdLst/>
              <a:ahLst/>
              <a:cxnLst/>
              <a:rect l="l" t="t" r="r" b="b"/>
              <a:pathLst>
                <a:path w="1602" h="1090" extrusionOk="0">
                  <a:moveTo>
                    <a:pt x="1469" y="1"/>
                  </a:moveTo>
                  <a:lnTo>
                    <a:pt x="1" y="568"/>
                  </a:lnTo>
                  <a:cubicBezTo>
                    <a:pt x="105" y="879"/>
                    <a:pt x="410" y="1089"/>
                    <a:pt x="728" y="1089"/>
                  </a:cubicBezTo>
                  <a:cubicBezTo>
                    <a:pt x="820" y="1089"/>
                    <a:pt x="912" y="1072"/>
                    <a:pt x="1002" y="1035"/>
                  </a:cubicBezTo>
                  <a:cubicBezTo>
                    <a:pt x="1402" y="868"/>
                    <a:pt x="1602" y="434"/>
                    <a:pt x="1469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18;p36">
              <a:extLst>
                <a:ext uri="{FF2B5EF4-FFF2-40B4-BE49-F238E27FC236}">
                  <a16:creationId xmlns:a16="http://schemas.microsoft.com/office/drawing/2014/main" id="{A60A6A51-3F75-2BC4-1A25-600987EBF6CA}"/>
                </a:ext>
              </a:extLst>
            </p:cNvPr>
            <p:cNvSpPr/>
            <p:nvPr/>
          </p:nvSpPr>
          <p:spPr>
            <a:xfrm>
              <a:off x="5274775" y="1267300"/>
              <a:ext cx="34200" cy="21600"/>
            </a:xfrm>
            <a:custGeom>
              <a:avLst/>
              <a:gdLst/>
              <a:ahLst/>
              <a:cxnLst/>
              <a:rect l="l" t="t" r="r" b="b"/>
              <a:pathLst>
                <a:path w="1368" h="864" extrusionOk="0">
                  <a:moveTo>
                    <a:pt x="638" y="0"/>
                  </a:moveTo>
                  <a:cubicBezTo>
                    <a:pt x="367" y="0"/>
                    <a:pt x="108" y="161"/>
                    <a:pt x="0" y="429"/>
                  </a:cubicBezTo>
                  <a:lnTo>
                    <a:pt x="1268" y="863"/>
                  </a:lnTo>
                  <a:cubicBezTo>
                    <a:pt x="1368" y="496"/>
                    <a:pt x="1201" y="129"/>
                    <a:pt x="834" y="29"/>
                  </a:cubicBezTo>
                  <a:cubicBezTo>
                    <a:pt x="769" y="10"/>
                    <a:pt x="703" y="0"/>
                    <a:pt x="63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19;p36">
              <a:extLst>
                <a:ext uri="{FF2B5EF4-FFF2-40B4-BE49-F238E27FC236}">
                  <a16:creationId xmlns:a16="http://schemas.microsoft.com/office/drawing/2014/main" id="{36DD2CFF-EEF0-11BC-7542-C2BD9AEE5FB6}"/>
                </a:ext>
              </a:extLst>
            </p:cNvPr>
            <p:cNvSpPr/>
            <p:nvPr/>
          </p:nvSpPr>
          <p:spPr>
            <a:xfrm>
              <a:off x="5142175" y="1330350"/>
              <a:ext cx="28375" cy="28600"/>
            </a:xfrm>
            <a:custGeom>
              <a:avLst/>
              <a:gdLst/>
              <a:ahLst/>
              <a:cxnLst/>
              <a:rect l="l" t="t" r="r" b="b"/>
              <a:pathLst>
                <a:path w="1135" h="1144" extrusionOk="0">
                  <a:moveTo>
                    <a:pt x="568" y="1"/>
                  </a:moveTo>
                  <a:cubicBezTo>
                    <a:pt x="284" y="1"/>
                    <a:pt x="1" y="192"/>
                    <a:pt x="34" y="576"/>
                  </a:cubicBezTo>
                  <a:lnTo>
                    <a:pt x="34" y="609"/>
                  </a:lnTo>
                  <a:cubicBezTo>
                    <a:pt x="34" y="910"/>
                    <a:pt x="267" y="1143"/>
                    <a:pt x="568" y="1143"/>
                  </a:cubicBezTo>
                  <a:cubicBezTo>
                    <a:pt x="868" y="1143"/>
                    <a:pt x="1135" y="876"/>
                    <a:pt x="1101" y="576"/>
                  </a:cubicBezTo>
                  <a:cubicBezTo>
                    <a:pt x="1135" y="192"/>
                    <a:pt x="851" y="1"/>
                    <a:pt x="56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20;p36">
              <a:extLst>
                <a:ext uri="{FF2B5EF4-FFF2-40B4-BE49-F238E27FC236}">
                  <a16:creationId xmlns:a16="http://schemas.microsoft.com/office/drawing/2014/main" id="{AF076AFB-4EC9-41E4-FC73-03D83AB62125}"/>
                </a:ext>
              </a:extLst>
            </p:cNvPr>
            <p:cNvSpPr/>
            <p:nvPr/>
          </p:nvSpPr>
          <p:spPr>
            <a:xfrm>
              <a:off x="5180525" y="1333900"/>
              <a:ext cx="44225" cy="81750"/>
            </a:xfrm>
            <a:custGeom>
              <a:avLst/>
              <a:gdLst/>
              <a:ahLst/>
              <a:cxnLst/>
              <a:rect l="l" t="t" r="r" b="b"/>
              <a:pathLst>
                <a:path w="1769" h="3270" extrusionOk="0">
                  <a:moveTo>
                    <a:pt x="1669" y="0"/>
                  </a:moveTo>
                  <a:lnTo>
                    <a:pt x="1" y="2836"/>
                  </a:lnTo>
                  <a:lnTo>
                    <a:pt x="1769" y="3269"/>
                  </a:lnTo>
                  <a:lnTo>
                    <a:pt x="1769" y="3269"/>
                  </a:lnTo>
                  <a:lnTo>
                    <a:pt x="1669" y="0"/>
                  </a:ln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21;p36">
              <a:extLst>
                <a:ext uri="{FF2B5EF4-FFF2-40B4-BE49-F238E27FC236}">
                  <a16:creationId xmlns:a16="http://schemas.microsoft.com/office/drawing/2014/main" id="{366A3DB4-74F4-5C76-1345-14BCD372C642}"/>
                </a:ext>
              </a:extLst>
            </p:cNvPr>
            <p:cNvSpPr/>
            <p:nvPr/>
          </p:nvSpPr>
          <p:spPr>
            <a:xfrm>
              <a:off x="5273100" y="1448975"/>
              <a:ext cx="115100" cy="81750"/>
            </a:xfrm>
            <a:custGeom>
              <a:avLst/>
              <a:gdLst/>
              <a:ahLst/>
              <a:cxnLst/>
              <a:rect l="l" t="t" r="r" b="b"/>
              <a:pathLst>
                <a:path w="4604" h="3270" extrusionOk="0">
                  <a:moveTo>
                    <a:pt x="4604" y="1"/>
                  </a:moveTo>
                  <a:cubicBezTo>
                    <a:pt x="4204" y="1135"/>
                    <a:pt x="1368" y="2136"/>
                    <a:pt x="1" y="2402"/>
                  </a:cubicBezTo>
                  <a:lnTo>
                    <a:pt x="1" y="3270"/>
                  </a:lnTo>
                  <a:cubicBezTo>
                    <a:pt x="1" y="3270"/>
                    <a:pt x="2836" y="2269"/>
                    <a:pt x="3670" y="1502"/>
                  </a:cubicBezTo>
                  <a:cubicBezTo>
                    <a:pt x="4104" y="1101"/>
                    <a:pt x="4437" y="601"/>
                    <a:pt x="4604" y="1"/>
                  </a:cubicBezTo>
                  <a:close/>
                </a:path>
              </a:pathLst>
            </a:custGeom>
            <a:solidFill>
              <a:srgbClr val="F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22;p36">
              <a:extLst>
                <a:ext uri="{FF2B5EF4-FFF2-40B4-BE49-F238E27FC236}">
                  <a16:creationId xmlns:a16="http://schemas.microsoft.com/office/drawing/2014/main" id="{A4C5231B-B304-4A7B-D3D3-79DA5CAA5063}"/>
                </a:ext>
              </a:extLst>
            </p:cNvPr>
            <p:cNvSpPr/>
            <p:nvPr/>
          </p:nvSpPr>
          <p:spPr>
            <a:xfrm>
              <a:off x="5172200" y="1688325"/>
              <a:ext cx="384475" cy="524875"/>
            </a:xfrm>
            <a:custGeom>
              <a:avLst/>
              <a:gdLst/>
              <a:ahLst/>
              <a:cxnLst/>
              <a:rect l="l" t="t" r="r" b="b"/>
              <a:pathLst>
                <a:path w="15379" h="20995" extrusionOk="0">
                  <a:moveTo>
                    <a:pt x="14444" y="0"/>
                  </a:moveTo>
                  <a:lnTo>
                    <a:pt x="11709" y="1668"/>
                  </a:lnTo>
                  <a:cubicBezTo>
                    <a:pt x="12409" y="3603"/>
                    <a:pt x="10608" y="4670"/>
                    <a:pt x="10608" y="4670"/>
                  </a:cubicBezTo>
                  <a:cubicBezTo>
                    <a:pt x="10608" y="4670"/>
                    <a:pt x="10374" y="7405"/>
                    <a:pt x="10274" y="8740"/>
                  </a:cubicBezTo>
                  <a:cubicBezTo>
                    <a:pt x="10174" y="10107"/>
                    <a:pt x="9807" y="12009"/>
                    <a:pt x="8973" y="13176"/>
                  </a:cubicBezTo>
                  <a:cubicBezTo>
                    <a:pt x="8173" y="14344"/>
                    <a:pt x="7439" y="15278"/>
                    <a:pt x="7439" y="15278"/>
                  </a:cubicBezTo>
                  <a:cubicBezTo>
                    <a:pt x="7439" y="15278"/>
                    <a:pt x="7970" y="15077"/>
                    <a:pt x="8527" y="15077"/>
                  </a:cubicBezTo>
                  <a:cubicBezTo>
                    <a:pt x="8986" y="15077"/>
                    <a:pt x="9463" y="15214"/>
                    <a:pt x="9674" y="15711"/>
                  </a:cubicBezTo>
                  <a:cubicBezTo>
                    <a:pt x="9707" y="15778"/>
                    <a:pt x="9707" y="15845"/>
                    <a:pt x="9741" y="15912"/>
                  </a:cubicBezTo>
                  <a:cubicBezTo>
                    <a:pt x="10341" y="18213"/>
                    <a:pt x="9907" y="19047"/>
                    <a:pt x="7606" y="19614"/>
                  </a:cubicBezTo>
                  <a:cubicBezTo>
                    <a:pt x="6133" y="19928"/>
                    <a:pt x="4637" y="20092"/>
                    <a:pt x="3138" y="20092"/>
                  </a:cubicBezTo>
                  <a:cubicBezTo>
                    <a:pt x="2091" y="20092"/>
                    <a:pt x="1043" y="20012"/>
                    <a:pt x="0" y="19848"/>
                  </a:cubicBezTo>
                  <a:lnTo>
                    <a:pt x="0" y="19848"/>
                  </a:lnTo>
                  <a:cubicBezTo>
                    <a:pt x="1715" y="20543"/>
                    <a:pt x="3938" y="20995"/>
                    <a:pt x="6340" y="20995"/>
                  </a:cubicBezTo>
                  <a:cubicBezTo>
                    <a:pt x="9126" y="20995"/>
                    <a:pt x="12153" y="20387"/>
                    <a:pt x="14911" y="18847"/>
                  </a:cubicBezTo>
                  <a:cubicBezTo>
                    <a:pt x="14110" y="16746"/>
                    <a:pt x="13176" y="14711"/>
                    <a:pt x="12109" y="12743"/>
                  </a:cubicBezTo>
                  <a:lnTo>
                    <a:pt x="14844" y="4704"/>
                  </a:lnTo>
                  <a:cubicBezTo>
                    <a:pt x="15345" y="3303"/>
                    <a:pt x="15378" y="1768"/>
                    <a:pt x="14978" y="367"/>
                  </a:cubicBezTo>
                  <a:lnTo>
                    <a:pt x="14444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23;p36">
              <a:extLst>
                <a:ext uri="{FF2B5EF4-FFF2-40B4-BE49-F238E27FC236}">
                  <a16:creationId xmlns:a16="http://schemas.microsoft.com/office/drawing/2014/main" id="{5F5D428C-C52C-BA9D-8AB3-6BE695E375DA}"/>
                </a:ext>
              </a:extLst>
            </p:cNvPr>
            <p:cNvSpPr/>
            <p:nvPr/>
          </p:nvSpPr>
          <p:spPr>
            <a:xfrm>
              <a:off x="5089075" y="1293825"/>
              <a:ext cx="322475" cy="95225"/>
            </a:xfrm>
            <a:custGeom>
              <a:avLst/>
              <a:gdLst/>
              <a:ahLst/>
              <a:cxnLst/>
              <a:rect l="l" t="t" r="r" b="b"/>
              <a:pathLst>
                <a:path w="12899" h="3809" extrusionOk="0">
                  <a:moveTo>
                    <a:pt x="7962" y="302"/>
                  </a:moveTo>
                  <a:cubicBezTo>
                    <a:pt x="9830" y="302"/>
                    <a:pt x="9963" y="3038"/>
                    <a:pt x="8129" y="3238"/>
                  </a:cubicBezTo>
                  <a:lnTo>
                    <a:pt x="7862" y="3238"/>
                  </a:lnTo>
                  <a:cubicBezTo>
                    <a:pt x="5994" y="3205"/>
                    <a:pt x="5861" y="503"/>
                    <a:pt x="7695" y="302"/>
                  </a:cubicBezTo>
                  <a:close/>
                  <a:moveTo>
                    <a:pt x="2721" y="567"/>
                  </a:moveTo>
                  <a:cubicBezTo>
                    <a:pt x="4564" y="567"/>
                    <a:pt x="4661" y="3406"/>
                    <a:pt x="2758" y="3505"/>
                  </a:cubicBezTo>
                  <a:lnTo>
                    <a:pt x="2491" y="3505"/>
                  </a:lnTo>
                  <a:cubicBezTo>
                    <a:pt x="2429" y="3511"/>
                    <a:pt x="2367" y="3514"/>
                    <a:pt x="2308" y="3514"/>
                  </a:cubicBezTo>
                  <a:cubicBezTo>
                    <a:pt x="448" y="3514"/>
                    <a:pt x="353" y="569"/>
                    <a:pt x="2325" y="569"/>
                  </a:cubicBezTo>
                  <a:lnTo>
                    <a:pt x="2625" y="569"/>
                  </a:lnTo>
                  <a:cubicBezTo>
                    <a:pt x="2657" y="568"/>
                    <a:pt x="2689" y="567"/>
                    <a:pt x="2721" y="567"/>
                  </a:cubicBezTo>
                  <a:close/>
                  <a:moveTo>
                    <a:pt x="8033" y="1"/>
                  </a:moveTo>
                  <a:cubicBezTo>
                    <a:pt x="8009" y="1"/>
                    <a:pt x="7986" y="1"/>
                    <a:pt x="7962" y="2"/>
                  </a:cubicBezTo>
                  <a:lnTo>
                    <a:pt x="7662" y="2"/>
                  </a:lnTo>
                  <a:cubicBezTo>
                    <a:pt x="6961" y="36"/>
                    <a:pt x="6361" y="503"/>
                    <a:pt x="6127" y="1170"/>
                  </a:cubicBezTo>
                  <a:cubicBezTo>
                    <a:pt x="5858" y="930"/>
                    <a:pt x="5534" y="798"/>
                    <a:pt x="5180" y="798"/>
                  </a:cubicBezTo>
                  <a:cubicBezTo>
                    <a:pt x="5141" y="798"/>
                    <a:pt x="5100" y="799"/>
                    <a:pt x="5060" y="803"/>
                  </a:cubicBezTo>
                  <a:cubicBezTo>
                    <a:pt x="5026" y="799"/>
                    <a:pt x="4992" y="798"/>
                    <a:pt x="4958" y="798"/>
                  </a:cubicBezTo>
                  <a:cubicBezTo>
                    <a:pt x="4659" y="798"/>
                    <a:pt x="4369" y="927"/>
                    <a:pt x="4159" y="1136"/>
                  </a:cubicBezTo>
                  <a:cubicBezTo>
                    <a:pt x="3841" y="627"/>
                    <a:pt x="3280" y="300"/>
                    <a:pt x="2679" y="300"/>
                  </a:cubicBezTo>
                  <a:cubicBezTo>
                    <a:pt x="2650" y="300"/>
                    <a:pt x="2621" y="301"/>
                    <a:pt x="2592" y="302"/>
                  </a:cubicBezTo>
                  <a:lnTo>
                    <a:pt x="2325" y="302"/>
                  </a:lnTo>
                  <a:cubicBezTo>
                    <a:pt x="1" y="433"/>
                    <a:pt x="150" y="3809"/>
                    <a:pt x="2363" y="3809"/>
                  </a:cubicBezTo>
                  <a:cubicBezTo>
                    <a:pt x="2405" y="3809"/>
                    <a:pt x="2448" y="3807"/>
                    <a:pt x="2491" y="3805"/>
                  </a:cubicBezTo>
                  <a:lnTo>
                    <a:pt x="2758" y="3805"/>
                  </a:lnTo>
                  <a:cubicBezTo>
                    <a:pt x="3726" y="3772"/>
                    <a:pt x="4493" y="2938"/>
                    <a:pt x="4426" y="1970"/>
                  </a:cubicBezTo>
                  <a:cubicBezTo>
                    <a:pt x="4426" y="1770"/>
                    <a:pt x="4359" y="1603"/>
                    <a:pt x="4293" y="1403"/>
                  </a:cubicBezTo>
                  <a:cubicBezTo>
                    <a:pt x="4493" y="1203"/>
                    <a:pt x="4760" y="1103"/>
                    <a:pt x="5060" y="1103"/>
                  </a:cubicBezTo>
                  <a:cubicBezTo>
                    <a:pt x="5427" y="1103"/>
                    <a:pt x="5760" y="1236"/>
                    <a:pt x="5994" y="1537"/>
                  </a:cubicBezTo>
                  <a:cubicBezTo>
                    <a:pt x="5994" y="1637"/>
                    <a:pt x="5994" y="1770"/>
                    <a:pt x="5994" y="1904"/>
                  </a:cubicBezTo>
                  <a:cubicBezTo>
                    <a:pt x="6059" y="2850"/>
                    <a:pt x="6858" y="3573"/>
                    <a:pt x="7799" y="3573"/>
                  </a:cubicBezTo>
                  <a:cubicBezTo>
                    <a:pt x="7820" y="3573"/>
                    <a:pt x="7841" y="3572"/>
                    <a:pt x="7862" y="3571"/>
                  </a:cubicBezTo>
                  <a:lnTo>
                    <a:pt x="8129" y="3571"/>
                  </a:lnTo>
                  <a:cubicBezTo>
                    <a:pt x="9096" y="3505"/>
                    <a:pt x="9863" y="2671"/>
                    <a:pt x="9797" y="1703"/>
                  </a:cubicBezTo>
                  <a:lnTo>
                    <a:pt x="9797" y="1637"/>
                  </a:lnTo>
                  <a:lnTo>
                    <a:pt x="12599" y="1503"/>
                  </a:lnTo>
                  <a:cubicBezTo>
                    <a:pt x="12699" y="1370"/>
                    <a:pt x="12765" y="1236"/>
                    <a:pt x="12899" y="1136"/>
                  </a:cubicBezTo>
                  <a:lnTo>
                    <a:pt x="12899" y="1136"/>
                  </a:lnTo>
                  <a:lnTo>
                    <a:pt x="9730" y="1303"/>
                  </a:lnTo>
                  <a:cubicBezTo>
                    <a:pt x="9536" y="526"/>
                    <a:pt x="8808" y="1"/>
                    <a:pt x="80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24;p36">
              <a:extLst>
                <a:ext uri="{FF2B5EF4-FFF2-40B4-BE49-F238E27FC236}">
                  <a16:creationId xmlns:a16="http://schemas.microsoft.com/office/drawing/2014/main" id="{DCBD978F-E671-43D0-281C-ADC3136B70E6}"/>
                </a:ext>
              </a:extLst>
            </p:cNvPr>
            <p:cNvSpPr/>
            <p:nvPr/>
          </p:nvSpPr>
          <p:spPr>
            <a:xfrm>
              <a:off x="4763575" y="1901800"/>
              <a:ext cx="448675" cy="491225"/>
            </a:xfrm>
            <a:custGeom>
              <a:avLst/>
              <a:gdLst/>
              <a:ahLst/>
              <a:cxnLst/>
              <a:rect l="l" t="t" r="r" b="b"/>
              <a:pathLst>
                <a:path w="17947" h="19649" extrusionOk="0">
                  <a:moveTo>
                    <a:pt x="0" y="1"/>
                  </a:moveTo>
                  <a:lnTo>
                    <a:pt x="4570" y="15745"/>
                  </a:lnTo>
                  <a:lnTo>
                    <a:pt x="17947" y="19648"/>
                  </a:lnTo>
                  <a:lnTo>
                    <a:pt x="17947" y="19648"/>
                  </a:lnTo>
                  <a:lnTo>
                    <a:pt x="14077" y="37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25;p36">
              <a:extLst>
                <a:ext uri="{FF2B5EF4-FFF2-40B4-BE49-F238E27FC236}">
                  <a16:creationId xmlns:a16="http://schemas.microsoft.com/office/drawing/2014/main" id="{3B28F477-705D-E676-A233-5F8F75992142}"/>
                </a:ext>
              </a:extLst>
            </p:cNvPr>
            <p:cNvSpPr/>
            <p:nvPr/>
          </p:nvSpPr>
          <p:spPr>
            <a:xfrm>
              <a:off x="4763575" y="1901800"/>
              <a:ext cx="448675" cy="491225"/>
            </a:xfrm>
            <a:custGeom>
              <a:avLst/>
              <a:gdLst/>
              <a:ahLst/>
              <a:cxnLst/>
              <a:rect l="l" t="t" r="r" b="b"/>
              <a:pathLst>
                <a:path w="17947" h="19649" extrusionOk="0">
                  <a:moveTo>
                    <a:pt x="0" y="1"/>
                  </a:moveTo>
                  <a:lnTo>
                    <a:pt x="4570" y="15745"/>
                  </a:lnTo>
                  <a:lnTo>
                    <a:pt x="17947" y="19648"/>
                  </a:lnTo>
                  <a:lnTo>
                    <a:pt x="17947" y="19648"/>
                  </a:lnTo>
                  <a:lnTo>
                    <a:pt x="14077" y="370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26;p36">
              <a:extLst>
                <a:ext uri="{FF2B5EF4-FFF2-40B4-BE49-F238E27FC236}">
                  <a16:creationId xmlns:a16="http://schemas.microsoft.com/office/drawing/2014/main" id="{8E55041C-D9B7-6184-E413-1E2C324B0B14}"/>
                </a:ext>
              </a:extLst>
            </p:cNvPr>
            <p:cNvSpPr/>
            <p:nvPr/>
          </p:nvSpPr>
          <p:spPr>
            <a:xfrm>
              <a:off x="5000400" y="2231200"/>
              <a:ext cx="191000" cy="80000"/>
            </a:xfrm>
            <a:custGeom>
              <a:avLst/>
              <a:gdLst/>
              <a:ahLst/>
              <a:cxnLst/>
              <a:rect l="l" t="t" r="r" b="b"/>
              <a:pathLst>
                <a:path w="7640" h="3200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835"/>
                    <a:pt x="701" y="1835"/>
                    <a:pt x="2469" y="2703"/>
                  </a:cubicBezTo>
                  <a:cubicBezTo>
                    <a:pt x="3303" y="3096"/>
                    <a:pt x="4501" y="3200"/>
                    <a:pt x="5533" y="3200"/>
                  </a:cubicBezTo>
                  <a:cubicBezTo>
                    <a:pt x="6690" y="3200"/>
                    <a:pt x="7640" y="3070"/>
                    <a:pt x="7640" y="3070"/>
                  </a:cubicBezTo>
                  <a:lnTo>
                    <a:pt x="7173" y="1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27;p36">
              <a:extLst>
                <a:ext uri="{FF2B5EF4-FFF2-40B4-BE49-F238E27FC236}">
                  <a16:creationId xmlns:a16="http://schemas.microsoft.com/office/drawing/2014/main" id="{BEB3EC2F-E1F7-3D03-3FEF-5FF821B8C64F}"/>
                </a:ext>
              </a:extLst>
            </p:cNvPr>
            <p:cNvSpPr/>
            <p:nvPr/>
          </p:nvSpPr>
          <p:spPr>
            <a:xfrm>
              <a:off x="4853625" y="2183675"/>
              <a:ext cx="68425" cy="43375"/>
            </a:xfrm>
            <a:custGeom>
              <a:avLst/>
              <a:gdLst/>
              <a:ahLst/>
              <a:cxnLst/>
              <a:rect l="l" t="t" r="r" b="b"/>
              <a:pathLst>
                <a:path w="2737" h="1735" extrusionOk="0">
                  <a:moveTo>
                    <a:pt x="2736" y="0"/>
                  </a:moveTo>
                  <a:lnTo>
                    <a:pt x="1" y="1235"/>
                  </a:lnTo>
                  <a:lnTo>
                    <a:pt x="134" y="1735"/>
                  </a:lnTo>
                  <a:cubicBezTo>
                    <a:pt x="1969" y="1568"/>
                    <a:pt x="2603" y="367"/>
                    <a:pt x="27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28;p36">
              <a:extLst>
                <a:ext uri="{FF2B5EF4-FFF2-40B4-BE49-F238E27FC236}">
                  <a16:creationId xmlns:a16="http://schemas.microsoft.com/office/drawing/2014/main" id="{B8C94E04-9634-8259-29FD-100DD3D0AB46}"/>
                </a:ext>
              </a:extLst>
            </p:cNvPr>
            <p:cNvSpPr/>
            <p:nvPr/>
          </p:nvSpPr>
          <p:spPr>
            <a:xfrm>
              <a:off x="4866100" y="1945775"/>
              <a:ext cx="154350" cy="57800"/>
            </a:xfrm>
            <a:custGeom>
              <a:avLst/>
              <a:gdLst/>
              <a:ahLst/>
              <a:cxnLst/>
              <a:rect l="l" t="t" r="r" b="b"/>
              <a:pathLst>
                <a:path w="6174" h="2312" extrusionOk="0">
                  <a:moveTo>
                    <a:pt x="584" y="1"/>
                  </a:moveTo>
                  <a:cubicBezTo>
                    <a:pt x="216" y="1"/>
                    <a:pt x="0" y="85"/>
                    <a:pt x="36" y="243"/>
                  </a:cubicBezTo>
                  <a:lnTo>
                    <a:pt x="169" y="777"/>
                  </a:lnTo>
                  <a:lnTo>
                    <a:pt x="6173" y="2311"/>
                  </a:lnTo>
                  <a:lnTo>
                    <a:pt x="6040" y="1778"/>
                  </a:lnTo>
                  <a:cubicBezTo>
                    <a:pt x="5973" y="1511"/>
                    <a:pt x="5039" y="1044"/>
                    <a:pt x="3972" y="743"/>
                  </a:cubicBezTo>
                  <a:lnTo>
                    <a:pt x="1870" y="210"/>
                  </a:lnTo>
                  <a:cubicBezTo>
                    <a:pt x="1366" y="68"/>
                    <a:pt x="914" y="1"/>
                    <a:pt x="58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29;p36">
              <a:extLst>
                <a:ext uri="{FF2B5EF4-FFF2-40B4-BE49-F238E27FC236}">
                  <a16:creationId xmlns:a16="http://schemas.microsoft.com/office/drawing/2014/main" id="{980F09DC-805E-344D-A1E7-07DFDA626A99}"/>
                </a:ext>
              </a:extLst>
            </p:cNvPr>
            <p:cNvSpPr/>
            <p:nvPr/>
          </p:nvSpPr>
          <p:spPr>
            <a:xfrm>
              <a:off x="4841750" y="1896375"/>
              <a:ext cx="184525" cy="74675"/>
            </a:xfrm>
            <a:custGeom>
              <a:avLst/>
              <a:gdLst/>
              <a:ahLst/>
              <a:cxnLst/>
              <a:rect l="l" t="t" r="r" b="b"/>
              <a:pathLst>
                <a:path w="7381" h="2987" extrusionOk="0">
                  <a:moveTo>
                    <a:pt x="2511" y="1"/>
                  </a:moveTo>
                  <a:cubicBezTo>
                    <a:pt x="1440" y="1"/>
                    <a:pt x="1610" y="851"/>
                    <a:pt x="1610" y="851"/>
                  </a:cubicBezTo>
                  <a:lnTo>
                    <a:pt x="776" y="618"/>
                  </a:lnTo>
                  <a:cubicBezTo>
                    <a:pt x="605" y="569"/>
                    <a:pt x="451" y="547"/>
                    <a:pt x="329" y="547"/>
                  </a:cubicBezTo>
                  <a:cubicBezTo>
                    <a:pt x="118" y="547"/>
                    <a:pt x="0" y="612"/>
                    <a:pt x="42" y="718"/>
                  </a:cubicBezTo>
                  <a:cubicBezTo>
                    <a:pt x="76" y="918"/>
                    <a:pt x="109" y="1085"/>
                    <a:pt x="109" y="1085"/>
                  </a:cubicBezTo>
                  <a:lnTo>
                    <a:pt x="7381" y="2986"/>
                  </a:lnTo>
                  <a:lnTo>
                    <a:pt x="7281" y="2653"/>
                  </a:lnTo>
                  <a:cubicBezTo>
                    <a:pt x="7214" y="2486"/>
                    <a:pt x="6780" y="2219"/>
                    <a:pt x="6280" y="2052"/>
                  </a:cubicBezTo>
                  <a:lnTo>
                    <a:pt x="5413" y="1819"/>
                  </a:lnTo>
                  <a:cubicBezTo>
                    <a:pt x="5413" y="1819"/>
                    <a:pt x="5013" y="518"/>
                    <a:pt x="3178" y="84"/>
                  </a:cubicBezTo>
                  <a:cubicBezTo>
                    <a:pt x="2914" y="26"/>
                    <a:pt x="2694" y="1"/>
                    <a:pt x="2511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30;p36">
              <a:extLst>
                <a:ext uri="{FF2B5EF4-FFF2-40B4-BE49-F238E27FC236}">
                  <a16:creationId xmlns:a16="http://schemas.microsoft.com/office/drawing/2014/main" id="{7EBB872C-0171-FE7B-55E0-E71EEA388EE3}"/>
                </a:ext>
              </a:extLst>
            </p:cNvPr>
            <p:cNvSpPr/>
            <p:nvPr/>
          </p:nvSpPr>
          <p:spPr>
            <a:xfrm>
              <a:off x="4861975" y="1922650"/>
              <a:ext cx="125950" cy="67575"/>
            </a:xfrm>
            <a:custGeom>
              <a:avLst/>
              <a:gdLst/>
              <a:ahLst/>
              <a:cxnLst/>
              <a:rect l="l" t="t" r="r" b="b"/>
              <a:pathLst>
                <a:path w="5038" h="2703" extrusionOk="0">
                  <a:moveTo>
                    <a:pt x="1" y="1"/>
                  </a:moveTo>
                  <a:lnTo>
                    <a:pt x="234" y="234"/>
                  </a:lnTo>
                  <a:cubicBezTo>
                    <a:pt x="868" y="401"/>
                    <a:pt x="1168" y="501"/>
                    <a:pt x="1268" y="968"/>
                  </a:cubicBezTo>
                  <a:cubicBezTo>
                    <a:pt x="1368" y="1468"/>
                    <a:pt x="1435" y="1869"/>
                    <a:pt x="1435" y="1869"/>
                  </a:cubicBezTo>
                  <a:lnTo>
                    <a:pt x="4637" y="2703"/>
                  </a:lnTo>
                  <a:cubicBezTo>
                    <a:pt x="4637" y="2703"/>
                    <a:pt x="4470" y="2035"/>
                    <a:pt x="4437" y="1769"/>
                  </a:cubicBezTo>
                  <a:cubicBezTo>
                    <a:pt x="4387" y="1592"/>
                    <a:pt x="4431" y="1454"/>
                    <a:pt x="4685" y="1454"/>
                  </a:cubicBezTo>
                  <a:cubicBezTo>
                    <a:pt x="4768" y="1454"/>
                    <a:pt x="4873" y="1469"/>
                    <a:pt x="5004" y="1502"/>
                  </a:cubicBezTo>
                  <a:lnTo>
                    <a:pt x="5037" y="13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31;p36">
              <a:extLst>
                <a:ext uri="{FF2B5EF4-FFF2-40B4-BE49-F238E27FC236}">
                  <a16:creationId xmlns:a16="http://schemas.microsoft.com/office/drawing/2014/main" id="{91C5790E-8E67-1C96-E577-54463541105B}"/>
                </a:ext>
              </a:extLst>
            </p:cNvPr>
            <p:cNvSpPr/>
            <p:nvPr/>
          </p:nvSpPr>
          <p:spPr>
            <a:xfrm>
              <a:off x="4861125" y="1946925"/>
              <a:ext cx="153475" cy="58300"/>
            </a:xfrm>
            <a:custGeom>
              <a:avLst/>
              <a:gdLst/>
              <a:ahLst/>
              <a:cxnLst/>
              <a:rect l="l" t="t" r="r" b="b"/>
              <a:pathLst>
                <a:path w="6139" h="2332" extrusionOk="0">
                  <a:moveTo>
                    <a:pt x="556" y="1"/>
                  </a:moveTo>
                  <a:cubicBezTo>
                    <a:pt x="204" y="1"/>
                    <a:pt x="0" y="76"/>
                    <a:pt x="35" y="230"/>
                  </a:cubicBezTo>
                  <a:cubicBezTo>
                    <a:pt x="101" y="531"/>
                    <a:pt x="135" y="764"/>
                    <a:pt x="135" y="764"/>
                  </a:cubicBezTo>
                  <a:lnTo>
                    <a:pt x="6139" y="2332"/>
                  </a:lnTo>
                  <a:lnTo>
                    <a:pt x="6139" y="2332"/>
                  </a:lnTo>
                  <a:lnTo>
                    <a:pt x="6039" y="1798"/>
                  </a:lnTo>
                  <a:cubicBezTo>
                    <a:pt x="5972" y="1498"/>
                    <a:pt x="5038" y="1031"/>
                    <a:pt x="3971" y="764"/>
                  </a:cubicBezTo>
                  <a:lnTo>
                    <a:pt x="1869" y="197"/>
                  </a:lnTo>
                  <a:cubicBezTo>
                    <a:pt x="1351" y="68"/>
                    <a:pt x="888" y="1"/>
                    <a:pt x="556" y="1"/>
                  </a:cubicBez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32;p36">
              <a:extLst>
                <a:ext uri="{FF2B5EF4-FFF2-40B4-BE49-F238E27FC236}">
                  <a16:creationId xmlns:a16="http://schemas.microsoft.com/office/drawing/2014/main" id="{A05B4B47-1559-3D3F-7C5F-F96EE928A55D}"/>
                </a:ext>
              </a:extLst>
            </p:cNvPr>
            <p:cNvSpPr/>
            <p:nvPr/>
          </p:nvSpPr>
          <p:spPr>
            <a:xfrm>
              <a:off x="4771425" y="2022075"/>
              <a:ext cx="168125" cy="192550"/>
            </a:xfrm>
            <a:custGeom>
              <a:avLst/>
              <a:gdLst/>
              <a:ahLst/>
              <a:cxnLst/>
              <a:rect l="l" t="t" r="r" b="b"/>
              <a:pathLst>
                <a:path w="6725" h="7702" extrusionOk="0">
                  <a:moveTo>
                    <a:pt x="599" y="0"/>
                  </a:moveTo>
                  <a:cubicBezTo>
                    <a:pt x="261" y="0"/>
                    <a:pt x="1" y="341"/>
                    <a:pt x="153" y="994"/>
                  </a:cubicBezTo>
                  <a:cubicBezTo>
                    <a:pt x="387" y="1995"/>
                    <a:pt x="87" y="3796"/>
                    <a:pt x="654" y="5497"/>
                  </a:cubicBezTo>
                  <a:cubicBezTo>
                    <a:pt x="1121" y="6831"/>
                    <a:pt x="2322" y="7665"/>
                    <a:pt x="3189" y="7699"/>
                  </a:cubicBezTo>
                  <a:cubicBezTo>
                    <a:pt x="3230" y="7700"/>
                    <a:pt x="3273" y="7701"/>
                    <a:pt x="3318" y="7701"/>
                  </a:cubicBezTo>
                  <a:cubicBezTo>
                    <a:pt x="4215" y="7701"/>
                    <a:pt x="5780" y="7368"/>
                    <a:pt x="6224" y="6097"/>
                  </a:cubicBezTo>
                  <a:cubicBezTo>
                    <a:pt x="6725" y="4663"/>
                    <a:pt x="5591" y="4296"/>
                    <a:pt x="4557" y="4029"/>
                  </a:cubicBezTo>
                  <a:cubicBezTo>
                    <a:pt x="3522" y="3729"/>
                    <a:pt x="1921" y="2962"/>
                    <a:pt x="1821" y="2528"/>
                  </a:cubicBezTo>
                  <a:cubicBezTo>
                    <a:pt x="1688" y="2095"/>
                    <a:pt x="1154" y="293"/>
                    <a:pt x="1154" y="293"/>
                  </a:cubicBezTo>
                  <a:cubicBezTo>
                    <a:pt x="980" y="96"/>
                    <a:pt x="778" y="0"/>
                    <a:pt x="599" y="0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33;p36">
              <a:extLst>
                <a:ext uri="{FF2B5EF4-FFF2-40B4-BE49-F238E27FC236}">
                  <a16:creationId xmlns:a16="http://schemas.microsoft.com/office/drawing/2014/main" id="{4F3D1FDE-79B8-D7E4-4639-C8B3F6D9AD8E}"/>
                </a:ext>
              </a:extLst>
            </p:cNvPr>
            <p:cNvSpPr/>
            <p:nvPr/>
          </p:nvSpPr>
          <p:spPr>
            <a:xfrm>
              <a:off x="4978400" y="1572400"/>
              <a:ext cx="633300" cy="722200"/>
            </a:xfrm>
            <a:custGeom>
              <a:avLst/>
              <a:gdLst/>
              <a:ahLst/>
              <a:cxnLst/>
              <a:rect l="l" t="t" r="r" b="b"/>
              <a:pathLst>
                <a:path w="25332" h="28888" extrusionOk="0">
                  <a:moveTo>
                    <a:pt x="19261" y="1"/>
                  </a:moveTo>
                  <a:cubicBezTo>
                    <a:pt x="17593" y="2869"/>
                    <a:pt x="17626" y="7039"/>
                    <a:pt x="17626" y="7039"/>
                  </a:cubicBezTo>
                  <a:lnTo>
                    <a:pt x="19227" y="16679"/>
                  </a:lnTo>
                  <a:cubicBezTo>
                    <a:pt x="19227" y="16679"/>
                    <a:pt x="15358" y="19982"/>
                    <a:pt x="12823" y="21549"/>
                  </a:cubicBezTo>
                  <a:cubicBezTo>
                    <a:pt x="11121" y="22616"/>
                    <a:pt x="10118" y="23484"/>
                    <a:pt x="9166" y="23484"/>
                  </a:cubicBezTo>
                  <a:cubicBezTo>
                    <a:pt x="9017" y="23484"/>
                    <a:pt x="8869" y="23463"/>
                    <a:pt x="8720" y="23417"/>
                  </a:cubicBezTo>
                  <a:cubicBezTo>
                    <a:pt x="8153" y="23217"/>
                    <a:pt x="7586" y="23117"/>
                    <a:pt x="7019" y="23117"/>
                  </a:cubicBezTo>
                  <a:lnTo>
                    <a:pt x="7252" y="24185"/>
                  </a:lnTo>
                  <a:cubicBezTo>
                    <a:pt x="6732" y="24225"/>
                    <a:pt x="6209" y="24244"/>
                    <a:pt x="5685" y="24244"/>
                  </a:cubicBezTo>
                  <a:cubicBezTo>
                    <a:pt x="4496" y="24244"/>
                    <a:pt x="3306" y="24146"/>
                    <a:pt x="2148" y="23984"/>
                  </a:cubicBezTo>
                  <a:cubicBezTo>
                    <a:pt x="1972" y="23950"/>
                    <a:pt x="1812" y="23934"/>
                    <a:pt x="1669" y="23934"/>
                  </a:cubicBezTo>
                  <a:cubicBezTo>
                    <a:pt x="1" y="23934"/>
                    <a:pt x="526" y="26125"/>
                    <a:pt x="1448" y="27353"/>
                  </a:cubicBezTo>
                  <a:cubicBezTo>
                    <a:pt x="2582" y="28821"/>
                    <a:pt x="4750" y="28888"/>
                    <a:pt x="6418" y="28888"/>
                  </a:cubicBezTo>
                  <a:cubicBezTo>
                    <a:pt x="8153" y="28788"/>
                    <a:pt x="9821" y="28354"/>
                    <a:pt x="11322" y="27554"/>
                  </a:cubicBezTo>
                  <a:cubicBezTo>
                    <a:pt x="12389" y="27053"/>
                    <a:pt x="23030" y="21349"/>
                    <a:pt x="24631" y="18347"/>
                  </a:cubicBezTo>
                  <a:cubicBezTo>
                    <a:pt x="25332" y="17046"/>
                    <a:pt x="23564" y="5504"/>
                    <a:pt x="23263" y="3303"/>
                  </a:cubicBezTo>
                  <a:cubicBezTo>
                    <a:pt x="22997" y="1101"/>
                    <a:pt x="21095" y="101"/>
                    <a:pt x="19261" y="1"/>
                  </a:cubicBezTo>
                  <a:close/>
                </a:path>
              </a:pathLst>
            </a:custGeom>
            <a:solidFill>
              <a:srgbClr val="FFA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34;p36">
              <a:extLst>
                <a:ext uri="{FF2B5EF4-FFF2-40B4-BE49-F238E27FC236}">
                  <a16:creationId xmlns:a16="http://schemas.microsoft.com/office/drawing/2014/main" id="{2E52A426-93BF-3E1F-8F06-B25924464302}"/>
                </a:ext>
              </a:extLst>
            </p:cNvPr>
            <p:cNvSpPr/>
            <p:nvPr/>
          </p:nvSpPr>
          <p:spPr>
            <a:xfrm>
              <a:off x="5384025" y="1570725"/>
              <a:ext cx="214325" cy="363150"/>
            </a:xfrm>
            <a:custGeom>
              <a:avLst/>
              <a:gdLst/>
              <a:ahLst/>
              <a:cxnLst/>
              <a:rect l="l" t="t" r="r" b="b"/>
              <a:pathLst>
                <a:path w="8573" h="14526" extrusionOk="0">
                  <a:moveTo>
                    <a:pt x="3401" y="1"/>
                  </a:moveTo>
                  <a:cubicBezTo>
                    <a:pt x="3169" y="1"/>
                    <a:pt x="2936" y="23"/>
                    <a:pt x="2702" y="68"/>
                  </a:cubicBezTo>
                  <a:cubicBezTo>
                    <a:pt x="0" y="2102"/>
                    <a:pt x="1034" y="7173"/>
                    <a:pt x="1034" y="7173"/>
                  </a:cubicBezTo>
                  <a:lnTo>
                    <a:pt x="2435" y="14311"/>
                  </a:lnTo>
                  <a:cubicBezTo>
                    <a:pt x="3160" y="14464"/>
                    <a:pt x="3831" y="14525"/>
                    <a:pt x="4442" y="14525"/>
                  </a:cubicBezTo>
                  <a:cubicBezTo>
                    <a:pt x="7043" y="14525"/>
                    <a:pt x="8573" y="13410"/>
                    <a:pt x="8573" y="13410"/>
                  </a:cubicBezTo>
                  <a:cubicBezTo>
                    <a:pt x="8573" y="13410"/>
                    <a:pt x="7672" y="5538"/>
                    <a:pt x="7239" y="3370"/>
                  </a:cubicBezTo>
                  <a:cubicBezTo>
                    <a:pt x="6805" y="1202"/>
                    <a:pt x="5838" y="668"/>
                    <a:pt x="4770" y="268"/>
                  </a:cubicBezTo>
                  <a:cubicBezTo>
                    <a:pt x="4325" y="90"/>
                    <a:pt x="3866" y="1"/>
                    <a:pt x="340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35;p36">
              <a:extLst>
                <a:ext uri="{FF2B5EF4-FFF2-40B4-BE49-F238E27FC236}">
                  <a16:creationId xmlns:a16="http://schemas.microsoft.com/office/drawing/2014/main" id="{8AB3721B-BD99-5D7B-BB5F-283A02F1C00F}"/>
                </a:ext>
              </a:extLst>
            </p:cNvPr>
            <p:cNvSpPr/>
            <p:nvPr/>
          </p:nvSpPr>
          <p:spPr>
            <a:xfrm>
              <a:off x="2197575" y="1883450"/>
              <a:ext cx="1114150" cy="798100"/>
            </a:xfrm>
            <a:custGeom>
              <a:avLst/>
              <a:gdLst/>
              <a:ahLst/>
              <a:cxnLst/>
              <a:rect l="l" t="t" r="r" b="b"/>
              <a:pathLst>
                <a:path w="44566" h="31924" extrusionOk="0">
                  <a:moveTo>
                    <a:pt x="44566" y="1"/>
                  </a:moveTo>
                  <a:lnTo>
                    <a:pt x="0" y="25753"/>
                  </a:lnTo>
                  <a:lnTo>
                    <a:pt x="0" y="31924"/>
                  </a:lnTo>
                  <a:lnTo>
                    <a:pt x="44566" y="6172"/>
                  </a:lnTo>
                  <a:lnTo>
                    <a:pt x="44566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36;p36">
              <a:extLst>
                <a:ext uri="{FF2B5EF4-FFF2-40B4-BE49-F238E27FC236}">
                  <a16:creationId xmlns:a16="http://schemas.microsoft.com/office/drawing/2014/main" id="{9852A448-D558-114A-214F-015EDE79785A}"/>
                </a:ext>
              </a:extLst>
            </p:cNvPr>
            <p:cNvSpPr/>
            <p:nvPr/>
          </p:nvSpPr>
          <p:spPr>
            <a:xfrm>
              <a:off x="2241775" y="1961025"/>
              <a:ext cx="1025750" cy="642975"/>
            </a:xfrm>
            <a:custGeom>
              <a:avLst/>
              <a:gdLst/>
              <a:ahLst/>
              <a:cxnLst/>
              <a:rect l="l" t="t" r="r" b="b"/>
              <a:pathLst>
                <a:path w="41030" h="25719" extrusionOk="0">
                  <a:moveTo>
                    <a:pt x="41030" y="0"/>
                  </a:moveTo>
                  <a:lnTo>
                    <a:pt x="0" y="23650"/>
                  </a:lnTo>
                  <a:lnTo>
                    <a:pt x="0" y="25718"/>
                  </a:lnTo>
                  <a:lnTo>
                    <a:pt x="41030" y="2035"/>
                  </a:lnTo>
                  <a:lnTo>
                    <a:pt x="4103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37;p36">
              <a:extLst>
                <a:ext uri="{FF2B5EF4-FFF2-40B4-BE49-F238E27FC236}">
                  <a16:creationId xmlns:a16="http://schemas.microsoft.com/office/drawing/2014/main" id="{5004584E-1887-37D9-F2BC-CF0B54B0CAB2}"/>
                </a:ext>
              </a:extLst>
            </p:cNvPr>
            <p:cNvSpPr/>
            <p:nvPr/>
          </p:nvSpPr>
          <p:spPr>
            <a:xfrm>
              <a:off x="2152550" y="1857600"/>
              <a:ext cx="1159175" cy="669675"/>
            </a:xfrm>
            <a:custGeom>
              <a:avLst/>
              <a:gdLst/>
              <a:ahLst/>
              <a:cxnLst/>
              <a:rect l="l" t="t" r="r" b="b"/>
              <a:pathLst>
                <a:path w="46367" h="26787" extrusionOk="0">
                  <a:moveTo>
                    <a:pt x="44599" y="1"/>
                  </a:moveTo>
                  <a:lnTo>
                    <a:pt x="0" y="25752"/>
                  </a:lnTo>
                  <a:lnTo>
                    <a:pt x="1801" y="26787"/>
                  </a:lnTo>
                  <a:lnTo>
                    <a:pt x="46367" y="1035"/>
                  </a:lnTo>
                  <a:lnTo>
                    <a:pt x="44599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38;p36">
              <a:extLst>
                <a:ext uri="{FF2B5EF4-FFF2-40B4-BE49-F238E27FC236}">
                  <a16:creationId xmlns:a16="http://schemas.microsoft.com/office/drawing/2014/main" id="{8EBCF4EC-89FF-70DF-F5C1-17F906E850E7}"/>
                </a:ext>
              </a:extLst>
            </p:cNvPr>
            <p:cNvSpPr/>
            <p:nvPr/>
          </p:nvSpPr>
          <p:spPr>
            <a:xfrm>
              <a:off x="2152550" y="2501400"/>
              <a:ext cx="45050" cy="180150"/>
            </a:xfrm>
            <a:custGeom>
              <a:avLst/>
              <a:gdLst/>
              <a:ahLst/>
              <a:cxnLst/>
              <a:rect l="l" t="t" r="r" b="b"/>
              <a:pathLst>
                <a:path w="1802" h="7206" extrusionOk="0">
                  <a:moveTo>
                    <a:pt x="0" y="0"/>
                  </a:moveTo>
                  <a:lnTo>
                    <a:pt x="0" y="6172"/>
                  </a:lnTo>
                  <a:lnTo>
                    <a:pt x="1801" y="7206"/>
                  </a:lnTo>
                  <a:lnTo>
                    <a:pt x="1801" y="1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39;p36">
              <a:extLst>
                <a:ext uri="{FF2B5EF4-FFF2-40B4-BE49-F238E27FC236}">
                  <a16:creationId xmlns:a16="http://schemas.microsoft.com/office/drawing/2014/main" id="{A57BE8A7-63B5-9523-E836-9268B0A1EBE1}"/>
                </a:ext>
              </a:extLst>
            </p:cNvPr>
            <p:cNvSpPr/>
            <p:nvPr/>
          </p:nvSpPr>
          <p:spPr>
            <a:xfrm>
              <a:off x="4425825" y="4509500"/>
              <a:ext cx="980725" cy="591275"/>
            </a:xfrm>
            <a:custGeom>
              <a:avLst/>
              <a:gdLst/>
              <a:ahLst/>
              <a:cxnLst/>
              <a:rect l="l" t="t" r="r" b="b"/>
              <a:pathLst>
                <a:path w="39229" h="23651" extrusionOk="0">
                  <a:moveTo>
                    <a:pt x="39229" y="1"/>
                  </a:moveTo>
                  <a:lnTo>
                    <a:pt x="1" y="22617"/>
                  </a:lnTo>
                  <a:lnTo>
                    <a:pt x="1" y="23651"/>
                  </a:lnTo>
                  <a:lnTo>
                    <a:pt x="39229" y="1001"/>
                  </a:lnTo>
                  <a:lnTo>
                    <a:pt x="39229" y="1"/>
                  </a:lnTo>
                  <a:close/>
                </a:path>
              </a:pathLst>
            </a:custGeom>
            <a:solidFill>
              <a:srgbClr val="37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40;p36">
              <a:extLst>
                <a:ext uri="{FF2B5EF4-FFF2-40B4-BE49-F238E27FC236}">
                  <a16:creationId xmlns:a16="http://schemas.microsoft.com/office/drawing/2014/main" id="{232EBC69-329E-32D8-6E72-A8FB76BBDFFE}"/>
                </a:ext>
              </a:extLst>
            </p:cNvPr>
            <p:cNvSpPr/>
            <p:nvPr/>
          </p:nvSpPr>
          <p:spPr>
            <a:xfrm>
              <a:off x="2241775" y="1986025"/>
              <a:ext cx="1248425" cy="2161575"/>
            </a:xfrm>
            <a:custGeom>
              <a:avLst/>
              <a:gdLst/>
              <a:ahLst/>
              <a:cxnLst/>
              <a:rect l="l" t="t" r="r" b="b"/>
              <a:pathLst>
                <a:path w="49937" h="86463" extrusionOk="0">
                  <a:moveTo>
                    <a:pt x="39262" y="1"/>
                  </a:moveTo>
                  <a:lnTo>
                    <a:pt x="0" y="22650"/>
                  </a:lnTo>
                  <a:cubicBezTo>
                    <a:pt x="6638" y="26486"/>
                    <a:pt x="10708" y="33558"/>
                    <a:pt x="10708" y="41197"/>
                  </a:cubicBezTo>
                  <a:lnTo>
                    <a:pt x="10708" y="66949"/>
                  </a:lnTo>
                  <a:cubicBezTo>
                    <a:pt x="10708" y="74587"/>
                    <a:pt x="14778" y="81659"/>
                    <a:pt x="21382" y="85495"/>
                  </a:cubicBezTo>
                  <a:cubicBezTo>
                    <a:pt x="22483" y="86096"/>
                    <a:pt x="23717" y="86429"/>
                    <a:pt x="24952" y="86463"/>
                  </a:cubicBezTo>
                  <a:cubicBezTo>
                    <a:pt x="26486" y="86429"/>
                    <a:pt x="27987" y="85929"/>
                    <a:pt x="29255" y="84995"/>
                  </a:cubicBezTo>
                  <a:cubicBezTo>
                    <a:pt x="31056" y="83661"/>
                    <a:pt x="32123" y="81559"/>
                    <a:pt x="32090" y="79324"/>
                  </a:cubicBezTo>
                  <a:lnTo>
                    <a:pt x="32090" y="54473"/>
                  </a:lnTo>
                  <a:cubicBezTo>
                    <a:pt x="32090" y="52005"/>
                    <a:pt x="33358" y="49703"/>
                    <a:pt x="35492" y="48435"/>
                  </a:cubicBezTo>
                  <a:cubicBezTo>
                    <a:pt x="35626" y="48302"/>
                    <a:pt x="35793" y="48202"/>
                    <a:pt x="35993" y="48135"/>
                  </a:cubicBezTo>
                  <a:lnTo>
                    <a:pt x="41297" y="45066"/>
                  </a:lnTo>
                  <a:lnTo>
                    <a:pt x="49936" y="40063"/>
                  </a:lnTo>
                  <a:cubicBezTo>
                    <a:pt x="49936" y="40063"/>
                    <a:pt x="49936" y="32991"/>
                    <a:pt x="49936" y="29755"/>
                  </a:cubicBezTo>
                  <a:lnTo>
                    <a:pt x="49936" y="18547"/>
                  </a:lnTo>
                  <a:cubicBezTo>
                    <a:pt x="49936" y="10909"/>
                    <a:pt x="45866" y="3837"/>
                    <a:pt x="39262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1;p36">
              <a:extLst>
                <a:ext uri="{FF2B5EF4-FFF2-40B4-BE49-F238E27FC236}">
                  <a16:creationId xmlns:a16="http://schemas.microsoft.com/office/drawing/2014/main" id="{0FC3AA99-A8A1-CA07-EF3D-FC10AF340889}"/>
                </a:ext>
              </a:extLst>
            </p:cNvPr>
            <p:cNvSpPr/>
            <p:nvPr/>
          </p:nvSpPr>
          <p:spPr>
            <a:xfrm>
              <a:off x="2241775" y="2552275"/>
              <a:ext cx="2184925" cy="2547675"/>
            </a:xfrm>
            <a:custGeom>
              <a:avLst/>
              <a:gdLst/>
              <a:ahLst/>
              <a:cxnLst/>
              <a:rect l="l" t="t" r="r" b="b"/>
              <a:pathLst>
                <a:path w="87397" h="101907" extrusionOk="0">
                  <a:moveTo>
                    <a:pt x="0" y="0"/>
                  </a:moveTo>
                  <a:lnTo>
                    <a:pt x="0" y="1034"/>
                  </a:lnTo>
                  <a:cubicBezTo>
                    <a:pt x="6105" y="4770"/>
                    <a:pt x="9807" y="11375"/>
                    <a:pt x="9841" y="18547"/>
                  </a:cubicBezTo>
                  <a:lnTo>
                    <a:pt x="9841" y="44299"/>
                  </a:lnTo>
                  <a:cubicBezTo>
                    <a:pt x="9841" y="52238"/>
                    <a:pt x="14077" y="59610"/>
                    <a:pt x="20949" y="63579"/>
                  </a:cubicBezTo>
                  <a:cubicBezTo>
                    <a:pt x="22200" y="64313"/>
                    <a:pt x="23584" y="64680"/>
                    <a:pt x="24968" y="64680"/>
                  </a:cubicBezTo>
                  <a:cubicBezTo>
                    <a:pt x="26353" y="64680"/>
                    <a:pt x="27737" y="64313"/>
                    <a:pt x="28988" y="63579"/>
                  </a:cubicBezTo>
                  <a:cubicBezTo>
                    <a:pt x="29121" y="63512"/>
                    <a:pt x="29288" y="63412"/>
                    <a:pt x="29421" y="63312"/>
                  </a:cubicBezTo>
                  <a:cubicBezTo>
                    <a:pt x="31656" y="61845"/>
                    <a:pt x="32991" y="59343"/>
                    <a:pt x="32991" y="56641"/>
                  </a:cubicBezTo>
                  <a:lnTo>
                    <a:pt x="32991" y="31823"/>
                  </a:lnTo>
                  <a:cubicBezTo>
                    <a:pt x="32991" y="28154"/>
                    <a:pt x="35985" y="25541"/>
                    <a:pt x="39250" y="25541"/>
                  </a:cubicBezTo>
                  <a:cubicBezTo>
                    <a:pt x="40290" y="25541"/>
                    <a:pt x="41357" y="25806"/>
                    <a:pt x="42364" y="26386"/>
                  </a:cubicBezTo>
                  <a:cubicBezTo>
                    <a:pt x="48702" y="30055"/>
                    <a:pt x="52605" y="36827"/>
                    <a:pt x="52638" y="44165"/>
                  </a:cubicBezTo>
                  <a:lnTo>
                    <a:pt x="52638" y="69016"/>
                  </a:lnTo>
                  <a:cubicBezTo>
                    <a:pt x="52638" y="76955"/>
                    <a:pt x="56874" y="84294"/>
                    <a:pt x="63779" y="88297"/>
                  </a:cubicBezTo>
                  <a:lnTo>
                    <a:pt x="87396" y="101907"/>
                  </a:lnTo>
                  <a:lnTo>
                    <a:pt x="87396" y="100906"/>
                  </a:lnTo>
                  <a:lnTo>
                    <a:pt x="64213" y="87530"/>
                  </a:lnTo>
                  <a:cubicBezTo>
                    <a:pt x="57575" y="83727"/>
                    <a:pt x="53505" y="76655"/>
                    <a:pt x="53505" y="69016"/>
                  </a:cubicBezTo>
                  <a:lnTo>
                    <a:pt x="53505" y="44165"/>
                  </a:lnTo>
                  <a:cubicBezTo>
                    <a:pt x="53505" y="41296"/>
                    <a:pt x="52938" y="38494"/>
                    <a:pt x="51837" y="35859"/>
                  </a:cubicBezTo>
                  <a:cubicBezTo>
                    <a:pt x="50003" y="31556"/>
                    <a:pt x="46834" y="27987"/>
                    <a:pt x="42798" y="25652"/>
                  </a:cubicBezTo>
                  <a:cubicBezTo>
                    <a:pt x="41648" y="24980"/>
                    <a:pt x="40427" y="24673"/>
                    <a:pt x="39238" y="24673"/>
                  </a:cubicBezTo>
                  <a:cubicBezTo>
                    <a:pt x="35528" y="24673"/>
                    <a:pt x="32123" y="27655"/>
                    <a:pt x="32123" y="31823"/>
                  </a:cubicBezTo>
                  <a:lnTo>
                    <a:pt x="32123" y="56641"/>
                  </a:lnTo>
                  <a:cubicBezTo>
                    <a:pt x="32123" y="60792"/>
                    <a:pt x="28704" y="63772"/>
                    <a:pt x="24970" y="63772"/>
                  </a:cubicBezTo>
                  <a:cubicBezTo>
                    <a:pt x="23784" y="63772"/>
                    <a:pt x="22566" y="63471"/>
                    <a:pt x="21416" y="62812"/>
                  </a:cubicBezTo>
                  <a:cubicBezTo>
                    <a:pt x="14811" y="59009"/>
                    <a:pt x="10741" y="51937"/>
                    <a:pt x="10741" y="44299"/>
                  </a:cubicBezTo>
                  <a:lnTo>
                    <a:pt x="10741" y="18547"/>
                  </a:lnTo>
                  <a:cubicBezTo>
                    <a:pt x="10708" y="10875"/>
                    <a:pt x="6638" y="3803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42;p36">
              <a:extLst>
                <a:ext uri="{FF2B5EF4-FFF2-40B4-BE49-F238E27FC236}">
                  <a16:creationId xmlns:a16="http://schemas.microsoft.com/office/drawing/2014/main" id="{335A9577-897C-ACC1-B453-9393DE9F9523}"/>
                </a:ext>
              </a:extLst>
            </p:cNvPr>
            <p:cNvSpPr/>
            <p:nvPr/>
          </p:nvSpPr>
          <p:spPr>
            <a:xfrm>
              <a:off x="3141575" y="2602925"/>
              <a:ext cx="2264975" cy="2472000"/>
            </a:xfrm>
            <a:custGeom>
              <a:avLst/>
              <a:gdLst/>
              <a:ahLst/>
              <a:cxnLst/>
              <a:rect l="l" t="t" r="r" b="b"/>
              <a:pathLst>
                <a:path w="90599" h="98880" extrusionOk="0">
                  <a:moveTo>
                    <a:pt x="42481" y="1"/>
                  </a:moveTo>
                  <a:cubicBezTo>
                    <a:pt x="41255" y="1"/>
                    <a:pt x="40029" y="326"/>
                    <a:pt x="38929" y="976"/>
                  </a:cubicBezTo>
                  <a:lnTo>
                    <a:pt x="38862" y="1010"/>
                  </a:lnTo>
                  <a:lnTo>
                    <a:pt x="16012" y="14219"/>
                  </a:lnTo>
                  <a:lnTo>
                    <a:pt x="5305" y="20390"/>
                  </a:lnTo>
                  <a:lnTo>
                    <a:pt x="1" y="23459"/>
                  </a:lnTo>
                  <a:cubicBezTo>
                    <a:pt x="1016" y="22920"/>
                    <a:pt x="2136" y="22652"/>
                    <a:pt x="3254" y="22652"/>
                  </a:cubicBezTo>
                  <a:cubicBezTo>
                    <a:pt x="4489" y="22652"/>
                    <a:pt x="5721" y="22978"/>
                    <a:pt x="6806" y="23626"/>
                  </a:cubicBezTo>
                  <a:cubicBezTo>
                    <a:pt x="10075" y="25494"/>
                    <a:pt x="12777" y="28196"/>
                    <a:pt x="14645" y="31432"/>
                  </a:cubicBezTo>
                  <a:cubicBezTo>
                    <a:pt x="15078" y="32199"/>
                    <a:pt x="15478" y="32999"/>
                    <a:pt x="15845" y="33833"/>
                  </a:cubicBezTo>
                  <a:cubicBezTo>
                    <a:pt x="16946" y="36468"/>
                    <a:pt x="17513" y="39270"/>
                    <a:pt x="17513" y="42139"/>
                  </a:cubicBezTo>
                  <a:lnTo>
                    <a:pt x="17513" y="66957"/>
                  </a:lnTo>
                  <a:cubicBezTo>
                    <a:pt x="17513" y="74629"/>
                    <a:pt x="21583" y="81668"/>
                    <a:pt x="28221" y="85504"/>
                  </a:cubicBezTo>
                  <a:lnTo>
                    <a:pt x="51371" y="98880"/>
                  </a:lnTo>
                  <a:lnTo>
                    <a:pt x="90599" y="76264"/>
                  </a:lnTo>
                  <a:lnTo>
                    <a:pt x="67449" y="62854"/>
                  </a:lnTo>
                  <a:cubicBezTo>
                    <a:pt x="60811" y="59051"/>
                    <a:pt x="56741" y="51980"/>
                    <a:pt x="56741" y="44341"/>
                  </a:cubicBezTo>
                  <a:lnTo>
                    <a:pt x="56741" y="19490"/>
                  </a:lnTo>
                  <a:cubicBezTo>
                    <a:pt x="56741" y="11851"/>
                    <a:pt x="52672" y="4779"/>
                    <a:pt x="46034" y="976"/>
                  </a:cubicBezTo>
                  <a:cubicBezTo>
                    <a:pt x="44933" y="326"/>
                    <a:pt x="43707" y="1"/>
                    <a:pt x="42481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43;p36">
              <a:extLst>
                <a:ext uri="{FF2B5EF4-FFF2-40B4-BE49-F238E27FC236}">
                  <a16:creationId xmlns:a16="http://schemas.microsoft.com/office/drawing/2014/main" id="{E5E51368-646E-E7B9-10A3-72FED34E67CA}"/>
                </a:ext>
              </a:extLst>
            </p:cNvPr>
            <p:cNvSpPr/>
            <p:nvPr/>
          </p:nvSpPr>
          <p:spPr>
            <a:xfrm>
              <a:off x="2966450" y="3191250"/>
              <a:ext cx="591275" cy="950525"/>
            </a:xfrm>
            <a:custGeom>
              <a:avLst/>
              <a:gdLst/>
              <a:ahLst/>
              <a:cxnLst/>
              <a:rect l="l" t="t" r="r" b="b"/>
              <a:pathLst>
                <a:path w="23651" h="38021" extrusionOk="0">
                  <a:moveTo>
                    <a:pt x="10251" y="1"/>
                  </a:moveTo>
                  <a:cubicBezTo>
                    <a:pt x="6990" y="1"/>
                    <a:pt x="4004" y="2625"/>
                    <a:pt x="4004" y="6264"/>
                  </a:cubicBezTo>
                  <a:lnTo>
                    <a:pt x="4004" y="31082"/>
                  </a:lnTo>
                  <a:cubicBezTo>
                    <a:pt x="4004" y="33741"/>
                    <a:pt x="2679" y="36234"/>
                    <a:pt x="491" y="37737"/>
                  </a:cubicBezTo>
                  <a:lnTo>
                    <a:pt x="491" y="37737"/>
                  </a:lnTo>
                  <a:lnTo>
                    <a:pt x="23651" y="24377"/>
                  </a:lnTo>
                  <a:lnTo>
                    <a:pt x="23618" y="18606"/>
                  </a:lnTo>
                  <a:cubicBezTo>
                    <a:pt x="23618" y="11268"/>
                    <a:pt x="19715" y="4529"/>
                    <a:pt x="13377" y="860"/>
                  </a:cubicBezTo>
                  <a:cubicBezTo>
                    <a:pt x="12366" y="270"/>
                    <a:pt x="11294" y="1"/>
                    <a:pt x="10251" y="1"/>
                  </a:cubicBezTo>
                  <a:close/>
                  <a:moveTo>
                    <a:pt x="491" y="37737"/>
                  </a:moveTo>
                  <a:lnTo>
                    <a:pt x="171" y="37922"/>
                  </a:lnTo>
                  <a:lnTo>
                    <a:pt x="171" y="37922"/>
                  </a:lnTo>
                  <a:cubicBezTo>
                    <a:pt x="268" y="37868"/>
                    <a:pt x="361" y="37817"/>
                    <a:pt x="468" y="37753"/>
                  </a:cubicBezTo>
                  <a:cubicBezTo>
                    <a:pt x="476" y="37748"/>
                    <a:pt x="483" y="37742"/>
                    <a:pt x="491" y="37737"/>
                  </a:cubicBezTo>
                  <a:close/>
                  <a:moveTo>
                    <a:pt x="171" y="37922"/>
                  </a:moveTo>
                  <a:cubicBezTo>
                    <a:pt x="116" y="37952"/>
                    <a:pt x="61" y="37984"/>
                    <a:pt x="1" y="38020"/>
                  </a:cubicBezTo>
                  <a:lnTo>
                    <a:pt x="171" y="37922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44;p36">
              <a:extLst>
                <a:ext uri="{FF2B5EF4-FFF2-40B4-BE49-F238E27FC236}">
                  <a16:creationId xmlns:a16="http://schemas.microsoft.com/office/drawing/2014/main" id="{9396BC58-4FAF-0695-9F57-7A22A0C7880E}"/>
                </a:ext>
              </a:extLst>
            </p:cNvPr>
            <p:cNvSpPr/>
            <p:nvPr/>
          </p:nvSpPr>
          <p:spPr>
            <a:xfrm>
              <a:off x="2966450" y="3191250"/>
              <a:ext cx="591275" cy="950525"/>
            </a:xfrm>
            <a:custGeom>
              <a:avLst/>
              <a:gdLst/>
              <a:ahLst/>
              <a:cxnLst/>
              <a:rect l="l" t="t" r="r" b="b"/>
              <a:pathLst>
                <a:path w="23651" h="38021" extrusionOk="0">
                  <a:moveTo>
                    <a:pt x="10251" y="1"/>
                  </a:moveTo>
                  <a:cubicBezTo>
                    <a:pt x="6990" y="1"/>
                    <a:pt x="4004" y="2625"/>
                    <a:pt x="4004" y="6264"/>
                  </a:cubicBezTo>
                  <a:lnTo>
                    <a:pt x="4004" y="31082"/>
                  </a:lnTo>
                  <a:cubicBezTo>
                    <a:pt x="4004" y="33741"/>
                    <a:pt x="2679" y="36234"/>
                    <a:pt x="491" y="37737"/>
                  </a:cubicBezTo>
                  <a:lnTo>
                    <a:pt x="491" y="37737"/>
                  </a:lnTo>
                  <a:lnTo>
                    <a:pt x="23651" y="24377"/>
                  </a:lnTo>
                  <a:lnTo>
                    <a:pt x="23618" y="18606"/>
                  </a:lnTo>
                  <a:cubicBezTo>
                    <a:pt x="23618" y="11268"/>
                    <a:pt x="19715" y="4529"/>
                    <a:pt x="13377" y="860"/>
                  </a:cubicBezTo>
                  <a:cubicBezTo>
                    <a:pt x="12366" y="270"/>
                    <a:pt x="11294" y="1"/>
                    <a:pt x="10251" y="1"/>
                  </a:cubicBezTo>
                  <a:close/>
                  <a:moveTo>
                    <a:pt x="491" y="37737"/>
                  </a:moveTo>
                  <a:lnTo>
                    <a:pt x="171" y="37922"/>
                  </a:lnTo>
                  <a:lnTo>
                    <a:pt x="171" y="37922"/>
                  </a:lnTo>
                  <a:cubicBezTo>
                    <a:pt x="268" y="37868"/>
                    <a:pt x="361" y="37817"/>
                    <a:pt x="468" y="37753"/>
                  </a:cubicBezTo>
                  <a:cubicBezTo>
                    <a:pt x="476" y="37748"/>
                    <a:pt x="483" y="37742"/>
                    <a:pt x="491" y="37737"/>
                  </a:cubicBezTo>
                  <a:close/>
                  <a:moveTo>
                    <a:pt x="171" y="37922"/>
                  </a:moveTo>
                  <a:cubicBezTo>
                    <a:pt x="116" y="37952"/>
                    <a:pt x="61" y="37984"/>
                    <a:pt x="1" y="38020"/>
                  </a:cubicBezTo>
                  <a:lnTo>
                    <a:pt x="171" y="37922"/>
                  </a:lnTo>
                  <a:close/>
                </a:path>
              </a:pathLst>
            </a:custGeom>
            <a:solidFill>
              <a:srgbClr val="000000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45;p36">
              <a:extLst>
                <a:ext uri="{FF2B5EF4-FFF2-40B4-BE49-F238E27FC236}">
                  <a16:creationId xmlns:a16="http://schemas.microsoft.com/office/drawing/2014/main" id="{D38DFF2E-8355-E430-6FE3-47FCA0DD27AA}"/>
                </a:ext>
              </a:extLst>
            </p:cNvPr>
            <p:cNvSpPr/>
            <p:nvPr/>
          </p:nvSpPr>
          <p:spPr>
            <a:xfrm>
              <a:off x="2395225" y="2082725"/>
              <a:ext cx="836450" cy="488675"/>
            </a:xfrm>
            <a:custGeom>
              <a:avLst/>
              <a:gdLst/>
              <a:ahLst/>
              <a:cxnLst/>
              <a:rect l="l" t="t" r="r" b="b"/>
              <a:pathLst>
                <a:path w="33458" h="19547" extrusionOk="0">
                  <a:moveTo>
                    <a:pt x="30911" y="1"/>
                  </a:moveTo>
                  <a:cubicBezTo>
                    <a:pt x="30314" y="1"/>
                    <a:pt x="29695" y="151"/>
                    <a:pt x="29188" y="436"/>
                  </a:cubicBezTo>
                  <a:lnTo>
                    <a:pt x="1201" y="16614"/>
                  </a:lnTo>
                  <a:cubicBezTo>
                    <a:pt x="134" y="17214"/>
                    <a:pt x="0" y="18215"/>
                    <a:pt x="834" y="18916"/>
                  </a:cubicBezTo>
                  <a:cubicBezTo>
                    <a:pt x="1386" y="19334"/>
                    <a:pt x="2046" y="19547"/>
                    <a:pt x="2710" y="19547"/>
                  </a:cubicBezTo>
                  <a:cubicBezTo>
                    <a:pt x="3209" y="19547"/>
                    <a:pt x="3711" y="19426"/>
                    <a:pt x="4170" y="19183"/>
                  </a:cubicBezTo>
                  <a:lnTo>
                    <a:pt x="32156" y="3004"/>
                  </a:lnTo>
                  <a:cubicBezTo>
                    <a:pt x="33224" y="2404"/>
                    <a:pt x="33457" y="1270"/>
                    <a:pt x="32623" y="569"/>
                  </a:cubicBezTo>
                  <a:cubicBezTo>
                    <a:pt x="32203" y="184"/>
                    <a:pt x="31571" y="1"/>
                    <a:pt x="30911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46;p36">
              <a:extLst>
                <a:ext uri="{FF2B5EF4-FFF2-40B4-BE49-F238E27FC236}">
                  <a16:creationId xmlns:a16="http://schemas.microsoft.com/office/drawing/2014/main" id="{02EB6D62-8FE8-ABBA-B766-EF009C7139EE}"/>
                </a:ext>
              </a:extLst>
            </p:cNvPr>
            <p:cNvSpPr/>
            <p:nvPr/>
          </p:nvSpPr>
          <p:spPr>
            <a:xfrm>
              <a:off x="2969800" y="2198300"/>
              <a:ext cx="346100" cy="204725"/>
            </a:xfrm>
            <a:custGeom>
              <a:avLst/>
              <a:gdLst/>
              <a:ahLst/>
              <a:cxnLst/>
              <a:rect l="l" t="t" r="r" b="b"/>
              <a:pathLst>
                <a:path w="13844" h="8189" extrusionOk="0">
                  <a:moveTo>
                    <a:pt x="13507" y="1"/>
                  </a:moveTo>
                  <a:cubicBezTo>
                    <a:pt x="13454" y="1"/>
                    <a:pt x="13399" y="16"/>
                    <a:pt x="13343" y="49"/>
                  </a:cubicBezTo>
                  <a:lnTo>
                    <a:pt x="267" y="7588"/>
                  </a:lnTo>
                  <a:cubicBezTo>
                    <a:pt x="0" y="7755"/>
                    <a:pt x="100" y="8188"/>
                    <a:pt x="434" y="8188"/>
                  </a:cubicBezTo>
                  <a:cubicBezTo>
                    <a:pt x="467" y="8188"/>
                    <a:pt x="534" y="8155"/>
                    <a:pt x="567" y="8155"/>
                  </a:cubicBezTo>
                  <a:lnTo>
                    <a:pt x="13643" y="583"/>
                  </a:lnTo>
                  <a:cubicBezTo>
                    <a:pt x="13810" y="483"/>
                    <a:pt x="13843" y="316"/>
                    <a:pt x="13777" y="149"/>
                  </a:cubicBezTo>
                  <a:cubicBezTo>
                    <a:pt x="13710" y="60"/>
                    <a:pt x="13614" y="1"/>
                    <a:pt x="135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47;p36">
              <a:extLst>
                <a:ext uri="{FF2B5EF4-FFF2-40B4-BE49-F238E27FC236}">
                  <a16:creationId xmlns:a16="http://schemas.microsoft.com/office/drawing/2014/main" id="{A7609F41-3B49-8F5B-DBFC-12B313DEE633}"/>
                </a:ext>
              </a:extLst>
            </p:cNvPr>
            <p:cNvSpPr/>
            <p:nvPr/>
          </p:nvSpPr>
          <p:spPr>
            <a:xfrm>
              <a:off x="2996475" y="2241175"/>
              <a:ext cx="346675" cy="203550"/>
            </a:xfrm>
            <a:custGeom>
              <a:avLst/>
              <a:gdLst/>
              <a:ahLst/>
              <a:cxnLst/>
              <a:rect l="l" t="t" r="r" b="b"/>
              <a:pathLst>
                <a:path w="13867" h="8142" extrusionOk="0">
                  <a:moveTo>
                    <a:pt x="13451" y="0"/>
                  </a:moveTo>
                  <a:cubicBezTo>
                    <a:pt x="13406" y="0"/>
                    <a:pt x="13359" y="11"/>
                    <a:pt x="13310" y="35"/>
                  </a:cubicBezTo>
                  <a:lnTo>
                    <a:pt x="201" y="7574"/>
                  </a:lnTo>
                  <a:cubicBezTo>
                    <a:pt x="67" y="7674"/>
                    <a:pt x="1" y="7841"/>
                    <a:pt x="101" y="8008"/>
                  </a:cubicBezTo>
                  <a:cubicBezTo>
                    <a:pt x="134" y="8108"/>
                    <a:pt x="267" y="8141"/>
                    <a:pt x="368" y="8141"/>
                  </a:cubicBezTo>
                  <a:cubicBezTo>
                    <a:pt x="434" y="8141"/>
                    <a:pt x="468" y="8141"/>
                    <a:pt x="534" y="8108"/>
                  </a:cubicBezTo>
                  <a:lnTo>
                    <a:pt x="13610" y="569"/>
                  </a:lnTo>
                  <a:cubicBezTo>
                    <a:pt x="13867" y="370"/>
                    <a:pt x="13710" y="0"/>
                    <a:pt x="134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48;p36">
              <a:extLst>
                <a:ext uri="{FF2B5EF4-FFF2-40B4-BE49-F238E27FC236}">
                  <a16:creationId xmlns:a16="http://schemas.microsoft.com/office/drawing/2014/main" id="{7352885E-C163-98AC-D273-DB66DD7FA656}"/>
                </a:ext>
              </a:extLst>
            </p:cNvPr>
            <p:cNvSpPr/>
            <p:nvPr/>
          </p:nvSpPr>
          <p:spPr>
            <a:xfrm>
              <a:off x="3016500" y="2284575"/>
              <a:ext cx="346100" cy="204350"/>
            </a:xfrm>
            <a:custGeom>
              <a:avLst/>
              <a:gdLst/>
              <a:ahLst/>
              <a:cxnLst/>
              <a:rect l="l" t="t" r="r" b="b"/>
              <a:pathLst>
                <a:path w="13844" h="8174" extrusionOk="0">
                  <a:moveTo>
                    <a:pt x="13493" y="1"/>
                  </a:moveTo>
                  <a:cubicBezTo>
                    <a:pt x="13439" y="1"/>
                    <a:pt x="13388" y="12"/>
                    <a:pt x="13343" y="34"/>
                  </a:cubicBezTo>
                  <a:lnTo>
                    <a:pt x="267" y="7606"/>
                  </a:lnTo>
                  <a:cubicBezTo>
                    <a:pt x="0" y="7739"/>
                    <a:pt x="100" y="8173"/>
                    <a:pt x="400" y="8173"/>
                  </a:cubicBezTo>
                  <a:cubicBezTo>
                    <a:pt x="467" y="8173"/>
                    <a:pt x="501" y="8140"/>
                    <a:pt x="567" y="8106"/>
                  </a:cubicBezTo>
                  <a:lnTo>
                    <a:pt x="13643" y="568"/>
                  </a:lnTo>
                  <a:cubicBezTo>
                    <a:pt x="13777" y="468"/>
                    <a:pt x="13843" y="301"/>
                    <a:pt x="13777" y="134"/>
                  </a:cubicBezTo>
                  <a:cubicBezTo>
                    <a:pt x="13710" y="45"/>
                    <a:pt x="13599" y="1"/>
                    <a:pt x="134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49;p36">
              <a:extLst>
                <a:ext uri="{FF2B5EF4-FFF2-40B4-BE49-F238E27FC236}">
                  <a16:creationId xmlns:a16="http://schemas.microsoft.com/office/drawing/2014/main" id="{7DEAB872-222C-D701-8D2A-03C5CAA8D1B8}"/>
                </a:ext>
              </a:extLst>
            </p:cNvPr>
            <p:cNvSpPr/>
            <p:nvPr/>
          </p:nvSpPr>
          <p:spPr>
            <a:xfrm>
              <a:off x="3034850" y="2330450"/>
              <a:ext cx="344425" cy="204325"/>
            </a:xfrm>
            <a:custGeom>
              <a:avLst/>
              <a:gdLst/>
              <a:ahLst/>
              <a:cxnLst/>
              <a:rect l="l" t="t" r="r" b="b"/>
              <a:pathLst>
                <a:path w="13777" h="8173" extrusionOk="0">
                  <a:moveTo>
                    <a:pt x="13440" y="0"/>
                  </a:moveTo>
                  <a:cubicBezTo>
                    <a:pt x="13387" y="0"/>
                    <a:pt x="13332" y="11"/>
                    <a:pt x="13276" y="34"/>
                  </a:cubicBezTo>
                  <a:lnTo>
                    <a:pt x="200" y="7606"/>
                  </a:lnTo>
                  <a:cubicBezTo>
                    <a:pt x="67" y="7672"/>
                    <a:pt x="0" y="7873"/>
                    <a:pt x="100" y="8006"/>
                  </a:cubicBezTo>
                  <a:cubicBezTo>
                    <a:pt x="133" y="8106"/>
                    <a:pt x="234" y="8173"/>
                    <a:pt x="367" y="8173"/>
                  </a:cubicBezTo>
                  <a:cubicBezTo>
                    <a:pt x="400" y="8173"/>
                    <a:pt x="467" y="8139"/>
                    <a:pt x="500" y="8106"/>
                  </a:cubicBezTo>
                  <a:lnTo>
                    <a:pt x="13576" y="567"/>
                  </a:lnTo>
                  <a:cubicBezTo>
                    <a:pt x="13743" y="467"/>
                    <a:pt x="13777" y="300"/>
                    <a:pt x="13710" y="134"/>
                  </a:cubicBezTo>
                  <a:cubicBezTo>
                    <a:pt x="13643" y="45"/>
                    <a:pt x="13547" y="0"/>
                    <a:pt x="134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50;p36">
              <a:extLst>
                <a:ext uri="{FF2B5EF4-FFF2-40B4-BE49-F238E27FC236}">
                  <a16:creationId xmlns:a16="http://schemas.microsoft.com/office/drawing/2014/main" id="{B92540A8-B3C0-FE7F-3822-54CAA570332C}"/>
                </a:ext>
              </a:extLst>
            </p:cNvPr>
            <p:cNvSpPr/>
            <p:nvPr/>
          </p:nvSpPr>
          <p:spPr>
            <a:xfrm>
              <a:off x="3047350" y="2374675"/>
              <a:ext cx="344425" cy="204300"/>
            </a:xfrm>
            <a:custGeom>
              <a:avLst/>
              <a:gdLst/>
              <a:ahLst/>
              <a:cxnLst/>
              <a:rect l="l" t="t" r="r" b="b"/>
              <a:pathLst>
                <a:path w="13777" h="8172" extrusionOk="0">
                  <a:moveTo>
                    <a:pt x="13418" y="0"/>
                  </a:moveTo>
                  <a:cubicBezTo>
                    <a:pt x="13368" y="0"/>
                    <a:pt x="13319" y="11"/>
                    <a:pt x="13277" y="33"/>
                  </a:cubicBezTo>
                  <a:lnTo>
                    <a:pt x="201" y="7605"/>
                  </a:lnTo>
                  <a:cubicBezTo>
                    <a:pt x="67" y="7705"/>
                    <a:pt x="0" y="7871"/>
                    <a:pt x="100" y="8038"/>
                  </a:cubicBezTo>
                  <a:cubicBezTo>
                    <a:pt x="134" y="8138"/>
                    <a:pt x="234" y="8172"/>
                    <a:pt x="367" y="8172"/>
                  </a:cubicBezTo>
                  <a:cubicBezTo>
                    <a:pt x="401" y="8172"/>
                    <a:pt x="467" y="8172"/>
                    <a:pt x="501" y="8138"/>
                  </a:cubicBezTo>
                  <a:lnTo>
                    <a:pt x="13577" y="566"/>
                  </a:lnTo>
                  <a:cubicBezTo>
                    <a:pt x="13710" y="500"/>
                    <a:pt x="13777" y="299"/>
                    <a:pt x="13710" y="166"/>
                  </a:cubicBezTo>
                  <a:cubicBezTo>
                    <a:pt x="13642" y="52"/>
                    <a:pt x="13527" y="0"/>
                    <a:pt x="13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51;p36">
              <a:extLst>
                <a:ext uri="{FF2B5EF4-FFF2-40B4-BE49-F238E27FC236}">
                  <a16:creationId xmlns:a16="http://schemas.microsoft.com/office/drawing/2014/main" id="{08914866-E042-06D7-B44C-3341083FA4FB}"/>
                </a:ext>
              </a:extLst>
            </p:cNvPr>
            <p:cNvSpPr/>
            <p:nvPr/>
          </p:nvSpPr>
          <p:spPr>
            <a:xfrm>
              <a:off x="3054025" y="2422975"/>
              <a:ext cx="348325" cy="204375"/>
            </a:xfrm>
            <a:custGeom>
              <a:avLst/>
              <a:gdLst/>
              <a:ahLst/>
              <a:cxnLst/>
              <a:rect l="l" t="t" r="r" b="b"/>
              <a:pathLst>
                <a:path w="13933" h="8175" extrusionOk="0">
                  <a:moveTo>
                    <a:pt x="13496" y="0"/>
                  </a:moveTo>
                  <a:cubicBezTo>
                    <a:pt x="13448" y="0"/>
                    <a:pt x="13397" y="11"/>
                    <a:pt x="13343" y="35"/>
                  </a:cubicBezTo>
                  <a:lnTo>
                    <a:pt x="267" y="7607"/>
                  </a:lnTo>
                  <a:cubicBezTo>
                    <a:pt x="0" y="7741"/>
                    <a:pt x="100" y="8174"/>
                    <a:pt x="434" y="8174"/>
                  </a:cubicBezTo>
                  <a:cubicBezTo>
                    <a:pt x="467" y="8174"/>
                    <a:pt x="534" y="8141"/>
                    <a:pt x="567" y="8141"/>
                  </a:cubicBezTo>
                  <a:lnTo>
                    <a:pt x="13677" y="569"/>
                  </a:lnTo>
                  <a:cubicBezTo>
                    <a:pt x="13933" y="370"/>
                    <a:pt x="13776" y="0"/>
                    <a:pt x="134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52;p36">
              <a:extLst>
                <a:ext uri="{FF2B5EF4-FFF2-40B4-BE49-F238E27FC236}">
                  <a16:creationId xmlns:a16="http://schemas.microsoft.com/office/drawing/2014/main" id="{82595066-CCCD-BA3A-0D27-1BBAA7C3C868}"/>
                </a:ext>
              </a:extLst>
            </p:cNvPr>
            <p:cNvSpPr/>
            <p:nvPr/>
          </p:nvSpPr>
          <p:spPr>
            <a:xfrm>
              <a:off x="3058475" y="2474675"/>
              <a:ext cx="348050" cy="203600"/>
            </a:xfrm>
            <a:custGeom>
              <a:avLst/>
              <a:gdLst/>
              <a:ahLst/>
              <a:cxnLst/>
              <a:rect l="l" t="t" r="r" b="b"/>
              <a:pathLst>
                <a:path w="13922" h="8144" extrusionOk="0">
                  <a:moveTo>
                    <a:pt x="13506" y="0"/>
                  </a:moveTo>
                  <a:cubicBezTo>
                    <a:pt x="13461" y="0"/>
                    <a:pt x="13414" y="11"/>
                    <a:pt x="13365" y="35"/>
                  </a:cubicBezTo>
                  <a:lnTo>
                    <a:pt x="289" y="7574"/>
                  </a:lnTo>
                  <a:cubicBezTo>
                    <a:pt x="0" y="7735"/>
                    <a:pt x="113" y="8143"/>
                    <a:pt x="390" y="8143"/>
                  </a:cubicBezTo>
                  <a:cubicBezTo>
                    <a:pt x="401" y="8143"/>
                    <a:pt x="412" y="8142"/>
                    <a:pt x="423" y="8141"/>
                  </a:cubicBezTo>
                  <a:cubicBezTo>
                    <a:pt x="489" y="8141"/>
                    <a:pt x="523" y="8141"/>
                    <a:pt x="589" y="8108"/>
                  </a:cubicBezTo>
                  <a:lnTo>
                    <a:pt x="13665" y="569"/>
                  </a:lnTo>
                  <a:cubicBezTo>
                    <a:pt x="13922" y="370"/>
                    <a:pt x="13765" y="0"/>
                    <a:pt x="135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53;p36">
              <a:extLst>
                <a:ext uri="{FF2B5EF4-FFF2-40B4-BE49-F238E27FC236}">
                  <a16:creationId xmlns:a16="http://schemas.microsoft.com/office/drawing/2014/main" id="{F1E878FD-4492-19C3-EBB5-D2CE6982E1BF}"/>
                </a:ext>
              </a:extLst>
            </p:cNvPr>
            <p:cNvSpPr/>
            <p:nvPr/>
          </p:nvSpPr>
          <p:spPr>
            <a:xfrm>
              <a:off x="2596200" y="2574750"/>
              <a:ext cx="806425" cy="469575"/>
            </a:xfrm>
            <a:custGeom>
              <a:avLst/>
              <a:gdLst/>
              <a:ahLst/>
              <a:cxnLst/>
              <a:rect l="l" t="t" r="r" b="b"/>
              <a:pathLst>
                <a:path w="32257" h="18783" extrusionOk="0">
                  <a:moveTo>
                    <a:pt x="32027" y="1"/>
                  </a:moveTo>
                  <a:cubicBezTo>
                    <a:pt x="31984" y="1"/>
                    <a:pt x="31937" y="12"/>
                    <a:pt x="31890" y="35"/>
                  </a:cubicBezTo>
                  <a:lnTo>
                    <a:pt x="167" y="18382"/>
                  </a:lnTo>
                  <a:cubicBezTo>
                    <a:pt x="34" y="18415"/>
                    <a:pt x="0" y="18549"/>
                    <a:pt x="67" y="18682"/>
                  </a:cubicBezTo>
                  <a:cubicBezTo>
                    <a:pt x="100" y="18749"/>
                    <a:pt x="167" y="18782"/>
                    <a:pt x="267" y="18782"/>
                  </a:cubicBezTo>
                  <a:cubicBezTo>
                    <a:pt x="300" y="18782"/>
                    <a:pt x="334" y="18782"/>
                    <a:pt x="367" y="18749"/>
                  </a:cubicBezTo>
                  <a:lnTo>
                    <a:pt x="32123" y="402"/>
                  </a:lnTo>
                  <a:cubicBezTo>
                    <a:pt x="32223" y="335"/>
                    <a:pt x="32257" y="202"/>
                    <a:pt x="32190" y="102"/>
                  </a:cubicBezTo>
                  <a:cubicBezTo>
                    <a:pt x="32168" y="37"/>
                    <a:pt x="32105" y="1"/>
                    <a:pt x="320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54;p36">
              <a:extLst>
                <a:ext uri="{FF2B5EF4-FFF2-40B4-BE49-F238E27FC236}">
                  <a16:creationId xmlns:a16="http://schemas.microsoft.com/office/drawing/2014/main" id="{36B96024-F8BA-7025-FEEF-9C12AD11229A}"/>
                </a:ext>
              </a:extLst>
            </p:cNvPr>
            <p:cNvSpPr/>
            <p:nvPr/>
          </p:nvSpPr>
          <p:spPr>
            <a:xfrm>
              <a:off x="2596200" y="2623675"/>
              <a:ext cx="806425" cy="469850"/>
            </a:xfrm>
            <a:custGeom>
              <a:avLst/>
              <a:gdLst/>
              <a:ahLst/>
              <a:cxnLst/>
              <a:rect l="l" t="t" r="r" b="b"/>
              <a:pathLst>
                <a:path w="32257" h="18794" extrusionOk="0">
                  <a:moveTo>
                    <a:pt x="31988" y="0"/>
                  </a:moveTo>
                  <a:cubicBezTo>
                    <a:pt x="31956" y="0"/>
                    <a:pt x="31923" y="5"/>
                    <a:pt x="31890" y="13"/>
                  </a:cubicBezTo>
                  <a:lnTo>
                    <a:pt x="167" y="18359"/>
                  </a:lnTo>
                  <a:cubicBezTo>
                    <a:pt x="34" y="18426"/>
                    <a:pt x="0" y="18560"/>
                    <a:pt x="67" y="18660"/>
                  </a:cubicBezTo>
                  <a:cubicBezTo>
                    <a:pt x="100" y="18726"/>
                    <a:pt x="167" y="18793"/>
                    <a:pt x="267" y="18793"/>
                  </a:cubicBezTo>
                  <a:cubicBezTo>
                    <a:pt x="300" y="18793"/>
                    <a:pt x="334" y="18760"/>
                    <a:pt x="367" y="18760"/>
                  </a:cubicBezTo>
                  <a:lnTo>
                    <a:pt x="32123" y="413"/>
                  </a:lnTo>
                  <a:cubicBezTo>
                    <a:pt x="32223" y="347"/>
                    <a:pt x="32257" y="213"/>
                    <a:pt x="32190" y="113"/>
                  </a:cubicBezTo>
                  <a:cubicBezTo>
                    <a:pt x="32165" y="38"/>
                    <a:pt x="32083" y="0"/>
                    <a:pt x="319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55;p36">
              <a:extLst>
                <a:ext uri="{FF2B5EF4-FFF2-40B4-BE49-F238E27FC236}">
                  <a16:creationId xmlns:a16="http://schemas.microsoft.com/office/drawing/2014/main" id="{2B59584D-2304-FF6B-9955-D2FCF3C4BB39}"/>
                </a:ext>
              </a:extLst>
            </p:cNvPr>
            <p:cNvSpPr/>
            <p:nvPr/>
          </p:nvSpPr>
          <p:spPr>
            <a:xfrm>
              <a:off x="2596200" y="2672475"/>
              <a:ext cx="808775" cy="470250"/>
            </a:xfrm>
            <a:custGeom>
              <a:avLst/>
              <a:gdLst/>
              <a:ahLst/>
              <a:cxnLst/>
              <a:rect l="l" t="t" r="r" b="b"/>
              <a:pathLst>
                <a:path w="32351" h="18810" extrusionOk="0">
                  <a:moveTo>
                    <a:pt x="32005" y="0"/>
                  </a:moveTo>
                  <a:cubicBezTo>
                    <a:pt x="31968" y="0"/>
                    <a:pt x="31929" y="9"/>
                    <a:pt x="31890" y="29"/>
                  </a:cubicBezTo>
                  <a:lnTo>
                    <a:pt x="167" y="18376"/>
                  </a:lnTo>
                  <a:cubicBezTo>
                    <a:pt x="34" y="18442"/>
                    <a:pt x="0" y="18576"/>
                    <a:pt x="67" y="18676"/>
                  </a:cubicBezTo>
                  <a:cubicBezTo>
                    <a:pt x="100" y="18742"/>
                    <a:pt x="167" y="18776"/>
                    <a:pt x="267" y="18809"/>
                  </a:cubicBezTo>
                  <a:cubicBezTo>
                    <a:pt x="300" y="18776"/>
                    <a:pt x="334" y="18776"/>
                    <a:pt x="367" y="18776"/>
                  </a:cubicBezTo>
                  <a:lnTo>
                    <a:pt x="32123" y="429"/>
                  </a:lnTo>
                  <a:cubicBezTo>
                    <a:pt x="32350" y="287"/>
                    <a:pt x="32215" y="0"/>
                    <a:pt x="320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56;p36">
              <a:extLst>
                <a:ext uri="{FF2B5EF4-FFF2-40B4-BE49-F238E27FC236}">
                  <a16:creationId xmlns:a16="http://schemas.microsoft.com/office/drawing/2014/main" id="{C6ED1536-7F28-B6F6-A36C-84003612B1F9}"/>
                </a:ext>
              </a:extLst>
            </p:cNvPr>
            <p:cNvSpPr/>
            <p:nvPr/>
          </p:nvSpPr>
          <p:spPr>
            <a:xfrm>
              <a:off x="2596200" y="2721925"/>
              <a:ext cx="807450" cy="469150"/>
            </a:xfrm>
            <a:custGeom>
              <a:avLst/>
              <a:gdLst/>
              <a:ahLst/>
              <a:cxnLst/>
              <a:rect l="l" t="t" r="r" b="b"/>
              <a:pathLst>
                <a:path w="32298" h="18766" extrusionOk="0">
                  <a:moveTo>
                    <a:pt x="31986" y="1"/>
                  </a:moveTo>
                  <a:cubicBezTo>
                    <a:pt x="31956" y="1"/>
                    <a:pt x="31924" y="6"/>
                    <a:pt x="31890" y="19"/>
                  </a:cubicBezTo>
                  <a:lnTo>
                    <a:pt x="167" y="18366"/>
                  </a:lnTo>
                  <a:cubicBezTo>
                    <a:pt x="34" y="18432"/>
                    <a:pt x="0" y="18566"/>
                    <a:pt x="67" y="18666"/>
                  </a:cubicBezTo>
                  <a:cubicBezTo>
                    <a:pt x="100" y="18733"/>
                    <a:pt x="167" y="18766"/>
                    <a:pt x="267" y="18766"/>
                  </a:cubicBezTo>
                  <a:cubicBezTo>
                    <a:pt x="300" y="18766"/>
                    <a:pt x="334" y="18766"/>
                    <a:pt x="367" y="18733"/>
                  </a:cubicBezTo>
                  <a:lnTo>
                    <a:pt x="32123" y="386"/>
                  </a:lnTo>
                  <a:cubicBezTo>
                    <a:pt x="32298" y="270"/>
                    <a:pt x="32193" y="1"/>
                    <a:pt x="31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57;p36">
              <a:extLst>
                <a:ext uri="{FF2B5EF4-FFF2-40B4-BE49-F238E27FC236}">
                  <a16:creationId xmlns:a16="http://schemas.microsoft.com/office/drawing/2014/main" id="{9CBBEA12-CB3A-1412-0A4E-D7DFD544CFD9}"/>
                </a:ext>
              </a:extLst>
            </p:cNvPr>
            <p:cNvSpPr/>
            <p:nvPr/>
          </p:nvSpPr>
          <p:spPr>
            <a:xfrm>
              <a:off x="2593975" y="2718600"/>
              <a:ext cx="437850" cy="254875"/>
            </a:xfrm>
            <a:custGeom>
              <a:avLst/>
              <a:gdLst/>
              <a:ahLst/>
              <a:cxnLst/>
              <a:rect l="l" t="t" r="r" b="b"/>
              <a:pathLst>
                <a:path w="17514" h="10195" extrusionOk="0">
                  <a:moveTo>
                    <a:pt x="17195" y="0"/>
                  </a:moveTo>
                  <a:cubicBezTo>
                    <a:pt x="17154" y="0"/>
                    <a:pt x="17111" y="16"/>
                    <a:pt x="17068" y="52"/>
                  </a:cubicBezTo>
                  <a:lnTo>
                    <a:pt x="256" y="9759"/>
                  </a:lnTo>
                  <a:cubicBezTo>
                    <a:pt x="1" y="9855"/>
                    <a:pt x="81" y="10195"/>
                    <a:pt x="322" y="10195"/>
                  </a:cubicBezTo>
                  <a:cubicBezTo>
                    <a:pt x="333" y="10195"/>
                    <a:pt x="344" y="10194"/>
                    <a:pt x="356" y="10193"/>
                  </a:cubicBezTo>
                  <a:cubicBezTo>
                    <a:pt x="389" y="10159"/>
                    <a:pt x="423" y="10159"/>
                    <a:pt x="456" y="10126"/>
                  </a:cubicBezTo>
                  <a:lnTo>
                    <a:pt x="17268" y="419"/>
                  </a:lnTo>
                  <a:cubicBezTo>
                    <a:pt x="17514" y="310"/>
                    <a:pt x="17380" y="0"/>
                    <a:pt x="171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58;p36">
              <a:extLst>
                <a:ext uri="{FF2B5EF4-FFF2-40B4-BE49-F238E27FC236}">
                  <a16:creationId xmlns:a16="http://schemas.microsoft.com/office/drawing/2014/main" id="{E3512BC7-6804-7E5D-75C1-ECCFFA132615}"/>
                </a:ext>
              </a:extLst>
            </p:cNvPr>
            <p:cNvSpPr/>
            <p:nvPr/>
          </p:nvSpPr>
          <p:spPr>
            <a:xfrm>
              <a:off x="2587850" y="2657800"/>
              <a:ext cx="107600" cy="250950"/>
            </a:xfrm>
            <a:custGeom>
              <a:avLst/>
              <a:gdLst/>
              <a:ahLst/>
              <a:cxnLst/>
              <a:rect l="l" t="t" r="r" b="b"/>
              <a:pathLst>
                <a:path w="4304" h="10038" extrusionOk="0">
                  <a:moveTo>
                    <a:pt x="1547" y="1"/>
                  </a:moveTo>
                  <a:cubicBezTo>
                    <a:pt x="1453" y="1"/>
                    <a:pt x="1357" y="27"/>
                    <a:pt x="1268" y="82"/>
                  </a:cubicBezTo>
                  <a:lnTo>
                    <a:pt x="334" y="616"/>
                  </a:lnTo>
                  <a:cubicBezTo>
                    <a:pt x="101" y="749"/>
                    <a:pt x="1" y="1083"/>
                    <a:pt x="134" y="1350"/>
                  </a:cubicBezTo>
                  <a:cubicBezTo>
                    <a:pt x="1468" y="3952"/>
                    <a:pt x="2236" y="6787"/>
                    <a:pt x="2402" y="9689"/>
                  </a:cubicBezTo>
                  <a:cubicBezTo>
                    <a:pt x="2378" y="9880"/>
                    <a:pt x="2543" y="10037"/>
                    <a:pt x="2724" y="10037"/>
                  </a:cubicBezTo>
                  <a:cubicBezTo>
                    <a:pt x="2796" y="10037"/>
                    <a:pt x="2870" y="10013"/>
                    <a:pt x="2936" y="9956"/>
                  </a:cubicBezTo>
                  <a:lnTo>
                    <a:pt x="3870" y="9422"/>
                  </a:lnTo>
                  <a:cubicBezTo>
                    <a:pt x="4137" y="9256"/>
                    <a:pt x="4304" y="8922"/>
                    <a:pt x="4270" y="8588"/>
                  </a:cubicBezTo>
                  <a:cubicBezTo>
                    <a:pt x="4170" y="7087"/>
                    <a:pt x="3903" y="5586"/>
                    <a:pt x="3503" y="4119"/>
                  </a:cubicBezTo>
                  <a:cubicBezTo>
                    <a:pt x="3103" y="2784"/>
                    <a:pt x="2602" y="1517"/>
                    <a:pt x="2002" y="282"/>
                  </a:cubicBezTo>
                  <a:cubicBezTo>
                    <a:pt x="1913" y="105"/>
                    <a:pt x="1735" y="1"/>
                    <a:pt x="1547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59;p36">
              <a:extLst>
                <a:ext uri="{FF2B5EF4-FFF2-40B4-BE49-F238E27FC236}">
                  <a16:creationId xmlns:a16="http://schemas.microsoft.com/office/drawing/2014/main" id="{50F13B67-5E9C-06BF-30DE-69EF60D7D102}"/>
                </a:ext>
              </a:extLst>
            </p:cNvPr>
            <p:cNvSpPr/>
            <p:nvPr/>
          </p:nvSpPr>
          <p:spPr>
            <a:xfrm>
              <a:off x="2656225" y="2561900"/>
              <a:ext cx="132625" cy="292275"/>
            </a:xfrm>
            <a:custGeom>
              <a:avLst/>
              <a:gdLst/>
              <a:ahLst/>
              <a:cxnLst/>
              <a:rect l="l" t="t" r="r" b="b"/>
              <a:pathLst>
                <a:path w="5305" h="11691" extrusionOk="0">
                  <a:moveTo>
                    <a:pt x="1549" y="1"/>
                  </a:moveTo>
                  <a:cubicBezTo>
                    <a:pt x="1454" y="1"/>
                    <a:pt x="1357" y="27"/>
                    <a:pt x="1268" y="82"/>
                  </a:cubicBezTo>
                  <a:lnTo>
                    <a:pt x="334" y="583"/>
                  </a:lnTo>
                  <a:cubicBezTo>
                    <a:pt x="68" y="749"/>
                    <a:pt x="1" y="1050"/>
                    <a:pt x="168" y="1316"/>
                  </a:cubicBezTo>
                  <a:cubicBezTo>
                    <a:pt x="1102" y="2818"/>
                    <a:pt x="1836" y="4419"/>
                    <a:pt x="2403" y="6120"/>
                  </a:cubicBezTo>
                  <a:cubicBezTo>
                    <a:pt x="2970" y="7788"/>
                    <a:pt x="3303" y="9556"/>
                    <a:pt x="3403" y="11357"/>
                  </a:cubicBezTo>
                  <a:cubicBezTo>
                    <a:pt x="3379" y="11550"/>
                    <a:pt x="3547" y="11691"/>
                    <a:pt x="3717" y="11691"/>
                  </a:cubicBezTo>
                  <a:cubicBezTo>
                    <a:pt x="3783" y="11691"/>
                    <a:pt x="3848" y="11670"/>
                    <a:pt x="3904" y="11624"/>
                  </a:cubicBezTo>
                  <a:lnTo>
                    <a:pt x="4838" y="11090"/>
                  </a:lnTo>
                  <a:cubicBezTo>
                    <a:pt x="5138" y="10890"/>
                    <a:pt x="5305" y="10590"/>
                    <a:pt x="5305" y="10256"/>
                  </a:cubicBezTo>
                  <a:cubicBezTo>
                    <a:pt x="5171" y="8488"/>
                    <a:pt x="4838" y="6720"/>
                    <a:pt x="4271" y="5052"/>
                  </a:cubicBezTo>
                  <a:cubicBezTo>
                    <a:pt x="3737" y="3351"/>
                    <a:pt x="2970" y="1750"/>
                    <a:pt x="2036" y="282"/>
                  </a:cubicBezTo>
                  <a:cubicBezTo>
                    <a:pt x="1924" y="105"/>
                    <a:pt x="1739" y="1"/>
                    <a:pt x="1549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60;p36">
              <a:extLst>
                <a:ext uri="{FF2B5EF4-FFF2-40B4-BE49-F238E27FC236}">
                  <a16:creationId xmlns:a16="http://schemas.microsoft.com/office/drawing/2014/main" id="{43171CB1-B388-4DFC-085C-A055B47E3767}"/>
                </a:ext>
              </a:extLst>
            </p:cNvPr>
            <p:cNvSpPr/>
            <p:nvPr/>
          </p:nvSpPr>
          <p:spPr>
            <a:xfrm>
              <a:off x="2812175" y="2638825"/>
              <a:ext cx="70075" cy="161650"/>
            </a:xfrm>
            <a:custGeom>
              <a:avLst/>
              <a:gdLst/>
              <a:ahLst/>
              <a:cxnLst/>
              <a:rect l="l" t="t" r="r" b="b"/>
              <a:pathLst>
                <a:path w="2803" h="6466" extrusionOk="0">
                  <a:moveTo>
                    <a:pt x="1531" y="1"/>
                  </a:moveTo>
                  <a:cubicBezTo>
                    <a:pt x="1452" y="1"/>
                    <a:pt x="1372" y="24"/>
                    <a:pt x="1302" y="74"/>
                  </a:cubicBezTo>
                  <a:lnTo>
                    <a:pt x="401" y="608"/>
                  </a:lnTo>
                  <a:cubicBezTo>
                    <a:pt x="101" y="775"/>
                    <a:pt x="1" y="1075"/>
                    <a:pt x="67" y="1408"/>
                  </a:cubicBezTo>
                  <a:cubicBezTo>
                    <a:pt x="534" y="2943"/>
                    <a:pt x="801" y="4511"/>
                    <a:pt x="901" y="6112"/>
                  </a:cubicBezTo>
                  <a:cubicBezTo>
                    <a:pt x="878" y="6321"/>
                    <a:pt x="1034" y="6466"/>
                    <a:pt x="1209" y="6466"/>
                  </a:cubicBezTo>
                  <a:cubicBezTo>
                    <a:pt x="1285" y="6466"/>
                    <a:pt x="1365" y="6439"/>
                    <a:pt x="1435" y="6379"/>
                  </a:cubicBezTo>
                  <a:lnTo>
                    <a:pt x="2369" y="5845"/>
                  </a:lnTo>
                  <a:cubicBezTo>
                    <a:pt x="2636" y="5678"/>
                    <a:pt x="2803" y="5345"/>
                    <a:pt x="2803" y="5011"/>
                  </a:cubicBezTo>
                  <a:cubicBezTo>
                    <a:pt x="2669" y="3410"/>
                    <a:pt x="2402" y="1842"/>
                    <a:pt x="1935" y="308"/>
                  </a:cubicBezTo>
                  <a:cubicBezTo>
                    <a:pt x="1889" y="122"/>
                    <a:pt x="1713" y="1"/>
                    <a:pt x="1531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61;p36">
              <a:extLst>
                <a:ext uri="{FF2B5EF4-FFF2-40B4-BE49-F238E27FC236}">
                  <a16:creationId xmlns:a16="http://schemas.microsoft.com/office/drawing/2014/main" id="{07AEE3F2-B1EC-901E-2196-044E01783605}"/>
                </a:ext>
              </a:extLst>
            </p:cNvPr>
            <p:cNvSpPr/>
            <p:nvPr/>
          </p:nvSpPr>
          <p:spPr>
            <a:xfrm>
              <a:off x="2888075" y="2539850"/>
              <a:ext cx="87575" cy="207125"/>
            </a:xfrm>
            <a:custGeom>
              <a:avLst/>
              <a:gdLst/>
              <a:ahLst/>
              <a:cxnLst/>
              <a:rect l="l" t="t" r="r" b="b"/>
              <a:pathLst>
                <a:path w="3503" h="8285" extrusionOk="0">
                  <a:moveTo>
                    <a:pt x="1564" y="1"/>
                  </a:moveTo>
                  <a:cubicBezTo>
                    <a:pt x="1472" y="1"/>
                    <a:pt x="1379" y="30"/>
                    <a:pt x="1301" y="97"/>
                  </a:cubicBezTo>
                  <a:lnTo>
                    <a:pt x="367" y="597"/>
                  </a:lnTo>
                  <a:cubicBezTo>
                    <a:pt x="100" y="764"/>
                    <a:pt x="0" y="1098"/>
                    <a:pt x="100" y="1398"/>
                  </a:cubicBezTo>
                  <a:cubicBezTo>
                    <a:pt x="267" y="1798"/>
                    <a:pt x="434" y="2232"/>
                    <a:pt x="601" y="2699"/>
                  </a:cubicBezTo>
                  <a:cubicBezTo>
                    <a:pt x="1168" y="4400"/>
                    <a:pt x="1501" y="6168"/>
                    <a:pt x="1601" y="7936"/>
                  </a:cubicBezTo>
                  <a:cubicBezTo>
                    <a:pt x="1577" y="8127"/>
                    <a:pt x="1742" y="8284"/>
                    <a:pt x="1911" y="8284"/>
                  </a:cubicBezTo>
                  <a:cubicBezTo>
                    <a:pt x="1977" y="8284"/>
                    <a:pt x="2045" y="8260"/>
                    <a:pt x="2102" y="8203"/>
                  </a:cubicBezTo>
                  <a:lnTo>
                    <a:pt x="3036" y="7669"/>
                  </a:lnTo>
                  <a:cubicBezTo>
                    <a:pt x="3336" y="7502"/>
                    <a:pt x="3503" y="7169"/>
                    <a:pt x="3469" y="6835"/>
                  </a:cubicBezTo>
                  <a:cubicBezTo>
                    <a:pt x="3336" y="5067"/>
                    <a:pt x="3002" y="3299"/>
                    <a:pt x="2469" y="1598"/>
                  </a:cubicBezTo>
                  <a:cubicBezTo>
                    <a:pt x="2335" y="1164"/>
                    <a:pt x="2168" y="731"/>
                    <a:pt x="2002" y="297"/>
                  </a:cubicBezTo>
                  <a:cubicBezTo>
                    <a:pt x="1935" y="119"/>
                    <a:pt x="1750" y="1"/>
                    <a:pt x="1564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62;p36">
              <a:extLst>
                <a:ext uri="{FF2B5EF4-FFF2-40B4-BE49-F238E27FC236}">
                  <a16:creationId xmlns:a16="http://schemas.microsoft.com/office/drawing/2014/main" id="{4FCFC9D7-5561-0B4E-F767-0269507E43E0}"/>
                </a:ext>
              </a:extLst>
            </p:cNvPr>
            <p:cNvSpPr/>
            <p:nvPr/>
          </p:nvSpPr>
          <p:spPr>
            <a:xfrm>
              <a:off x="2480925" y="2622775"/>
              <a:ext cx="141975" cy="328150"/>
            </a:xfrm>
            <a:custGeom>
              <a:avLst/>
              <a:gdLst/>
              <a:ahLst/>
              <a:cxnLst/>
              <a:rect l="l" t="t" r="r" b="b"/>
              <a:pathLst>
                <a:path w="5679" h="13126" extrusionOk="0">
                  <a:moveTo>
                    <a:pt x="199" y="0"/>
                  </a:moveTo>
                  <a:cubicBezTo>
                    <a:pt x="92" y="0"/>
                    <a:pt x="0" y="125"/>
                    <a:pt x="75" y="249"/>
                  </a:cubicBezTo>
                  <a:cubicBezTo>
                    <a:pt x="442" y="683"/>
                    <a:pt x="775" y="1150"/>
                    <a:pt x="1109" y="1617"/>
                  </a:cubicBezTo>
                  <a:lnTo>
                    <a:pt x="575" y="1917"/>
                  </a:lnTo>
                  <a:cubicBezTo>
                    <a:pt x="442" y="2017"/>
                    <a:pt x="475" y="2217"/>
                    <a:pt x="642" y="2217"/>
                  </a:cubicBezTo>
                  <a:lnTo>
                    <a:pt x="708" y="2217"/>
                  </a:lnTo>
                  <a:lnTo>
                    <a:pt x="1275" y="1884"/>
                  </a:lnTo>
                  <a:cubicBezTo>
                    <a:pt x="1576" y="2351"/>
                    <a:pt x="1876" y="2818"/>
                    <a:pt x="2143" y="3285"/>
                  </a:cubicBezTo>
                  <a:lnTo>
                    <a:pt x="1509" y="3652"/>
                  </a:lnTo>
                  <a:cubicBezTo>
                    <a:pt x="1376" y="3718"/>
                    <a:pt x="1442" y="3918"/>
                    <a:pt x="1576" y="3918"/>
                  </a:cubicBezTo>
                  <a:lnTo>
                    <a:pt x="1676" y="3918"/>
                  </a:lnTo>
                  <a:lnTo>
                    <a:pt x="2276" y="3585"/>
                  </a:lnTo>
                  <a:cubicBezTo>
                    <a:pt x="2543" y="4052"/>
                    <a:pt x="2777" y="4552"/>
                    <a:pt x="3010" y="5019"/>
                  </a:cubicBezTo>
                  <a:lnTo>
                    <a:pt x="2376" y="5419"/>
                  </a:lnTo>
                  <a:cubicBezTo>
                    <a:pt x="2243" y="5486"/>
                    <a:pt x="2276" y="5686"/>
                    <a:pt x="2443" y="5686"/>
                  </a:cubicBezTo>
                  <a:lnTo>
                    <a:pt x="2510" y="5686"/>
                  </a:lnTo>
                  <a:lnTo>
                    <a:pt x="3143" y="5319"/>
                  </a:lnTo>
                  <a:cubicBezTo>
                    <a:pt x="3344" y="5820"/>
                    <a:pt x="3544" y="6320"/>
                    <a:pt x="3711" y="6820"/>
                  </a:cubicBezTo>
                  <a:lnTo>
                    <a:pt x="3043" y="7221"/>
                  </a:lnTo>
                  <a:cubicBezTo>
                    <a:pt x="2910" y="7287"/>
                    <a:pt x="2977" y="7488"/>
                    <a:pt x="3143" y="7488"/>
                  </a:cubicBezTo>
                  <a:lnTo>
                    <a:pt x="3210" y="7488"/>
                  </a:lnTo>
                  <a:lnTo>
                    <a:pt x="3811" y="7154"/>
                  </a:lnTo>
                  <a:cubicBezTo>
                    <a:pt x="3977" y="7654"/>
                    <a:pt x="4144" y="8188"/>
                    <a:pt x="4244" y="8722"/>
                  </a:cubicBezTo>
                  <a:lnTo>
                    <a:pt x="3610" y="9089"/>
                  </a:lnTo>
                  <a:cubicBezTo>
                    <a:pt x="3544" y="9122"/>
                    <a:pt x="3510" y="9222"/>
                    <a:pt x="3544" y="9322"/>
                  </a:cubicBezTo>
                  <a:cubicBezTo>
                    <a:pt x="3577" y="9356"/>
                    <a:pt x="3644" y="9389"/>
                    <a:pt x="3677" y="9389"/>
                  </a:cubicBezTo>
                  <a:lnTo>
                    <a:pt x="3777" y="9389"/>
                  </a:lnTo>
                  <a:lnTo>
                    <a:pt x="4344" y="9055"/>
                  </a:lnTo>
                  <a:cubicBezTo>
                    <a:pt x="4444" y="9589"/>
                    <a:pt x="4544" y="10123"/>
                    <a:pt x="4645" y="10657"/>
                  </a:cubicBezTo>
                  <a:lnTo>
                    <a:pt x="3944" y="11057"/>
                  </a:lnTo>
                  <a:cubicBezTo>
                    <a:pt x="3811" y="11157"/>
                    <a:pt x="3844" y="11357"/>
                    <a:pt x="4011" y="11357"/>
                  </a:cubicBezTo>
                  <a:cubicBezTo>
                    <a:pt x="4044" y="11357"/>
                    <a:pt x="4077" y="11357"/>
                    <a:pt x="4077" y="11324"/>
                  </a:cubicBezTo>
                  <a:lnTo>
                    <a:pt x="4678" y="10990"/>
                  </a:lnTo>
                  <a:cubicBezTo>
                    <a:pt x="4778" y="11657"/>
                    <a:pt x="4845" y="12324"/>
                    <a:pt x="4878" y="12992"/>
                  </a:cubicBezTo>
                  <a:cubicBezTo>
                    <a:pt x="4878" y="13058"/>
                    <a:pt x="4945" y="13125"/>
                    <a:pt x="5045" y="13125"/>
                  </a:cubicBezTo>
                  <a:cubicBezTo>
                    <a:pt x="5112" y="13125"/>
                    <a:pt x="5178" y="13058"/>
                    <a:pt x="5178" y="12958"/>
                  </a:cubicBezTo>
                  <a:cubicBezTo>
                    <a:pt x="5145" y="12258"/>
                    <a:pt x="5078" y="11524"/>
                    <a:pt x="4978" y="10823"/>
                  </a:cubicBezTo>
                  <a:lnTo>
                    <a:pt x="5478" y="10557"/>
                  </a:lnTo>
                  <a:cubicBezTo>
                    <a:pt x="5645" y="10523"/>
                    <a:pt x="5679" y="10323"/>
                    <a:pt x="5512" y="10256"/>
                  </a:cubicBezTo>
                  <a:cubicBezTo>
                    <a:pt x="5491" y="10193"/>
                    <a:pt x="5443" y="10170"/>
                    <a:pt x="5393" y="10170"/>
                  </a:cubicBezTo>
                  <a:cubicBezTo>
                    <a:pt x="5365" y="10170"/>
                    <a:pt x="5336" y="10177"/>
                    <a:pt x="5312" y="10190"/>
                  </a:cubicBezTo>
                  <a:lnTo>
                    <a:pt x="4911" y="10423"/>
                  </a:lnTo>
                  <a:cubicBezTo>
                    <a:pt x="4845" y="9889"/>
                    <a:pt x="4745" y="9356"/>
                    <a:pt x="4611" y="8822"/>
                  </a:cubicBezTo>
                  <a:lnTo>
                    <a:pt x="5145" y="8522"/>
                  </a:lnTo>
                  <a:cubicBezTo>
                    <a:pt x="5256" y="8411"/>
                    <a:pt x="5182" y="8231"/>
                    <a:pt x="5058" y="8231"/>
                  </a:cubicBezTo>
                  <a:cubicBezTo>
                    <a:pt x="5033" y="8231"/>
                    <a:pt x="5006" y="8238"/>
                    <a:pt x="4978" y="8255"/>
                  </a:cubicBezTo>
                  <a:lnTo>
                    <a:pt x="4544" y="8488"/>
                  </a:lnTo>
                  <a:cubicBezTo>
                    <a:pt x="4411" y="7988"/>
                    <a:pt x="4244" y="7454"/>
                    <a:pt x="4077" y="6921"/>
                  </a:cubicBezTo>
                  <a:lnTo>
                    <a:pt x="4578" y="6654"/>
                  </a:lnTo>
                  <a:cubicBezTo>
                    <a:pt x="4747" y="6569"/>
                    <a:pt x="4654" y="6365"/>
                    <a:pt x="4520" y="6365"/>
                  </a:cubicBezTo>
                  <a:cubicBezTo>
                    <a:pt x="4496" y="6365"/>
                    <a:pt x="4470" y="6371"/>
                    <a:pt x="4444" y="6387"/>
                  </a:cubicBezTo>
                  <a:lnTo>
                    <a:pt x="3977" y="6654"/>
                  </a:lnTo>
                  <a:cubicBezTo>
                    <a:pt x="3811" y="6153"/>
                    <a:pt x="3610" y="5653"/>
                    <a:pt x="3410" y="5153"/>
                  </a:cubicBezTo>
                  <a:cubicBezTo>
                    <a:pt x="3410" y="5153"/>
                    <a:pt x="3410" y="5119"/>
                    <a:pt x="3410" y="5119"/>
                  </a:cubicBezTo>
                  <a:lnTo>
                    <a:pt x="3911" y="4819"/>
                  </a:lnTo>
                  <a:cubicBezTo>
                    <a:pt x="3977" y="4786"/>
                    <a:pt x="4011" y="4686"/>
                    <a:pt x="3944" y="4619"/>
                  </a:cubicBezTo>
                  <a:cubicBezTo>
                    <a:pt x="3920" y="4570"/>
                    <a:pt x="3859" y="4539"/>
                    <a:pt x="3803" y="4539"/>
                  </a:cubicBezTo>
                  <a:cubicBezTo>
                    <a:pt x="3782" y="4539"/>
                    <a:pt x="3762" y="4543"/>
                    <a:pt x="3744" y="4552"/>
                  </a:cubicBezTo>
                  <a:lnTo>
                    <a:pt x="3277" y="4819"/>
                  </a:lnTo>
                  <a:cubicBezTo>
                    <a:pt x="3043" y="4352"/>
                    <a:pt x="2810" y="3852"/>
                    <a:pt x="2543" y="3385"/>
                  </a:cubicBezTo>
                  <a:lnTo>
                    <a:pt x="3043" y="3084"/>
                  </a:lnTo>
                  <a:cubicBezTo>
                    <a:pt x="3143" y="3051"/>
                    <a:pt x="3143" y="2951"/>
                    <a:pt x="3110" y="2884"/>
                  </a:cubicBezTo>
                  <a:cubicBezTo>
                    <a:pt x="3086" y="2836"/>
                    <a:pt x="3026" y="2805"/>
                    <a:pt x="2969" y="2805"/>
                  </a:cubicBezTo>
                  <a:cubicBezTo>
                    <a:pt x="2948" y="2805"/>
                    <a:pt x="2928" y="2809"/>
                    <a:pt x="2910" y="2818"/>
                  </a:cubicBezTo>
                  <a:lnTo>
                    <a:pt x="2410" y="3118"/>
                  </a:lnTo>
                  <a:cubicBezTo>
                    <a:pt x="2143" y="2651"/>
                    <a:pt x="1843" y="2184"/>
                    <a:pt x="1542" y="1717"/>
                  </a:cubicBezTo>
                  <a:lnTo>
                    <a:pt x="2109" y="1383"/>
                  </a:lnTo>
                  <a:cubicBezTo>
                    <a:pt x="2176" y="1350"/>
                    <a:pt x="2209" y="1250"/>
                    <a:pt x="2176" y="1183"/>
                  </a:cubicBezTo>
                  <a:cubicBezTo>
                    <a:pt x="2127" y="1134"/>
                    <a:pt x="2061" y="1103"/>
                    <a:pt x="2002" y="1103"/>
                  </a:cubicBezTo>
                  <a:cubicBezTo>
                    <a:pt x="1981" y="1103"/>
                    <a:pt x="1960" y="1107"/>
                    <a:pt x="1943" y="1116"/>
                  </a:cubicBezTo>
                  <a:lnTo>
                    <a:pt x="1376" y="1450"/>
                  </a:lnTo>
                  <a:cubicBezTo>
                    <a:pt x="1042" y="983"/>
                    <a:pt x="708" y="516"/>
                    <a:pt x="308" y="49"/>
                  </a:cubicBezTo>
                  <a:cubicBezTo>
                    <a:pt x="274" y="15"/>
                    <a:pt x="236" y="0"/>
                    <a:pt x="1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63;p36">
              <a:extLst>
                <a:ext uri="{FF2B5EF4-FFF2-40B4-BE49-F238E27FC236}">
                  <a16:creationId xmlns:a16="http://schemas.microsoft.com/office/drawing/2014/main" id="{ADF88B67-02E9-CA8A-A09F-8FA71D2739C9}"/>
                </a:ext>
              </a:extLst>
            </p:cNvPr>
            <p:cNvSpPr/>
            <p:nvPr/>
          </p:nvSpPr>
          <p:spPr>
            <a:xfrm>
              <a:off x="2654575" y="3045625"/>
              <a:ext cx="741375" cy="594950"/>
            </a:xfrm>
            <a:custGeom>
              <a:avLst/>
              <a:gdLst/>
              <a:ahLst/>
              <a:cxnLst/>
              <a:rect l="l" t="t" r="r" b="b"/>
              <a:pathLst>
                <a:path w="29655" h="23798" extrusionOk="0">
                  <a:moveTo>
                    <a:pt x="29067" y="1"/>
                  </a:moveTo>
                  <a:cubicBezTo>
                    <a:pt x="29028" y="1"/>
                    <a:pt x="28990" y="5"/>
                    <a:pt x="28954" y="14"/>
                  </a:cubicBezTo>
                  <a:cubicBezTo>
                    <a:pt x="28587" y="14"/>
                    <a:pt x="28254" y="114"/>
                    <a:pt x="27953" y="314"/>
                  </a:cubicBezTo>
                  <a:cubicBezTo>
                    <a:pt x="26586" y="1115"/>
                    <a:pt x="26119" y="2649"/>
                    <a:pt x="25585" y="4317"/>
                  </a:cubicBezTo>
                  <a:cubicBezTo>
                    <a:pt x="24985" y="6252"/>
                    <a:pt x="24384" y="8286"/>
                    <a:pt x="22316" y="9454"/>
                  </a:cubicBezTo>
                  <a:cubicBezTo>
                    <a:pt x="22016" y="9621"/>
                    <a:pt x="21682" y="9754"/>
                    <a:pt x="21349" y="9754"/>
                  </a:cubicBezTo>
                  <a:cubicBezTo>
                    <a:pt x="20748" y="9754"/>
                    <a:pt x="20281" y="9354"/>
                    <a:pt x="19914" y="8553"/>
                  </a:cubicBezTo>
                  <a:cubicBezTo>
                    <a:pt x="19614" y="7719"/>
                    <a:pt x="19347" y="6885"/>
                    <a:pt x="19214" y="5985"/>
                  </a:cubicBezTo>
                  <a:cubicBezTo>
                    <a:pt x="18847" y="4317"/>
                    <a:pt x="18480" y="2582"/>
                    <a:pt x="17513" y="2582"/>
                  </a:cubicBezTo>
                  <a:cubicBezTo>
                    <a:pt x="17246" y="2616"/>
                    <a:pt x="16979" y="2716"/>
                    <a:pt x="16745" y="2849"/>
                  </a:cubicBezTo>
                  <a:cubicBezTo>
                    <a:pt x="15811" y="3383"/>
                    <a:pt x="15178" y="4350"/>
                    <a:pt x="14644" y="5951"/>
                  </a:cubicBezTo>
                  <a:cubicBezTo>
                    <a:pt x="14310" y="7152"/>
                    <a:pt x="14044" y="8353"/>
                    <a:pt x="13810" y="9587"/>
                  </a:cubicBezTo>
                  <a:cubicBezTo>
                    <a:pt x="13310" y="12323"/>
                    <a:pt x="12809" y="14924"/>
                    <a:pt x="11141" y="15858"/>
                  </a:cubicBezTo>
                  <a:cubicBezTo>
                    <a:pt x="10875" y="16025"/>
                    <a:pt x="10541" y="16125"/>
                    <a:pt x="10207" y="16159"/>
                  </a:cubicBezTo>
                  <a:cubicBezTo>
                    <a:pt x="9440" y="16159"/>
                    <a:pt x="9040" y="15491"/>
                    <a:pt x="8773" y="14991"/>
                  </a:cubicBezTo>
                  <a:cubicBezTo>
                    <a:pt x="8573" y="14491"/>
                    <a:pt x="8406" y="14024"/>
                    <a:pt x="8239" y="13490"/>
                  </a:cubicBezTo>
                  <a:cubicBezTo>
                    <a:pt x="7839" y="12256"/>
                    <a:pt x="7439" y="10988"/>
                    <a:pt x="6505" y="10988"/>
                  </a:cubicBezTo>
                  <a:cubicBezTo>
                    <a:pt x="6471" y="10977"/>
                    <a:pt x="6438" y="10973"/>
                    <a:pt x="6405" y="10973"/>
                  </a:cubicBezTo>
                  <a:cubicBezTo>
                    <a:pt x="6338" y="10973"/>
                    <a:pt x="6271" y="10988"/>
                    <a:pt x="6205" y="10988"/>
                  </a:cubicBezTo>
                  <a:cubicBezTo>
                    <a:pt x="5971" y="11055"/>
                    <a:pt x="5738" y="11155"/>
                    <a:pt x="5537" y="11288"/>
                  </a:cubicBezTo>
                  <a:cubicBezTo>
                    <a:pt x="2035" y="13323"/>
                    <a:pt x="167" y="19828"/>
                    <a:pt x="34" y="20262"/>
                  </a:cubicBezTo>
                  <a:cubicBezTo>
                    <a:pt x="0" y="21462"/>
                    <a:pt x="34" y="22630"/>
                    <a:pt x="167" y="23797"/>
                  </a:cubicBezTo>
                  <a:lnTo>
                    <a:pt x="29655" y="6785"/>
                  </a:lnTo>
                  <a:cubicBezTo>
                    <a:pt x="29588" y="6285"/>
                    <a:pt x="29521" y="5684"/>
                    <a:pt x="29488" y="4951"/>
                  </a:cubicBezTo>
                  <a:lnTo>
                    <a:pt x="29455" y="1014"/>
                  </a:lnTo>
                  <a:cubicBezTo>
                    <a:pt x="29455" y="681"/>
                    <a:pt x="29421" y="381"/>
                    <a:pt x="29388" y="80"/>
                  </a:cubicBezTo>
                  <a:cubicBezTo>
                    <a:pt x="29290" y="32"/>
                    <a:pt x="29175" y="1"/>
                    <a:pt x="29067" y="1"/>
                  </a:cubicBezTo>
                  <a:close/>
                </a:path>
              </a:pathLst>
            </a:custGeom>
            <a:solidFill>
              <a:srgbClr val="6453C2">
                <a:alpha val="33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64;p36">
              <a:extLst>
                <a:ext uri="{FF2B5EF4-FFF2-40B4-BE49-F238E27FC236}">
                  <a16:creationId xmlns:a16="http://schemas.microsoft.com/office/drawing/2014/main" id="{D9E15221-A173-D2D7-F358-E52383A6D08B}"/>
                </a:ext>
              </a:extLst>
            </p:cNvPr>
            <p:cNvSpPr/>
            <p:nvPr/>
          </p:nvSpPr>
          <p:spPr>
            <a:xfrm>
              <a:off x="2648725" y="3039275"/>
              <a:ext cx="753075" cy="610475"/>
            </a:xfrm>
            <a:custGeom>
              <a:avLst/>
              <a:gdLst/>
              <a:ahLst/>
              <a:cxnLst/>
              <a:rect l="l" t="t" r="r" b="b"/>
              <a:pathLst>
                <a:path w="30123" h="24419" extrusionOk="0">
                  <a:moveTo>
                    <a:pt x="29188" y="1"/>
                  </a:moveTo>
                  <a:cubicBezTo>
                    <a:pt x="28788" y="34"/>
                    <a:pt x="28421" y="134"/>
                    <a:pt x="28054" y="368"/>
                  </a:cubicBezTo>
                  <a:cubicBezTo>
                    <a:pt x="25052" y="2136"/>
                    <a:pt x="26186" y="7339"/>
                    <a:pt x="22450" y="9508"/>
                  </a:cubicBezTo>
                  <a:cubicBezTo>
                    <a:pt x="22183" y="9674"/>
                    <a:pt x="21883" y="9775"/>
                    <a:pt x="21549" y="9775"/>
                  </a:cubicBezTo>
                  <a:cubicBezTo>
                    <a:pt x="20982" y="9775"/>
                    <a:pt x="20615" y="9374"/>
                    <a:pt x="20315" y="8707"/>
                  </a:cubicBezTo>
                  <a:cubicBezTo>
                    <a:pt x="19448" y="6739"/>
                    <a:pt x="19481" y="2636"/>
                    <a:pt x="17713" y="2636"/>
                  </a:cubicBezTo>
                  <a:cubicBezTo>
                    <a:pt x="17413" y="2636"/>
                    <a:pt x="17113" y="2736"/>
                    <a:pt x="16846" y="2903"/>
                  </a:cubicBezTo>
                  <a:cubicBezTo>
                    <a:pt x="15779" y="3537"/>
                    <a:pt x="15111" y="4738"/>
                    <a:pt x="14678" y="6139"/>
                  </a:cubicBezTo>
                  <a:cubicBezTo>
                    <a:pt x="13544" y="9674"/>
                    <a:pt x="13610" y="14578"/>
                    <a:pt x="11275" y="15912"/>
                  </a:cubicBezTo>
                  <a:cubicBezTo>
                    <a:pt x="11042" y="16079"/>
                    <a:pt x="10742" y="16179"/>
                    <a:pt x="10441" y="16179"/>
                  </a:cubicBezTo>
                  <a:cubicBezTo>
                    <a:pt x="9874" y="16179"/>
                    <a:pt x="9507" y="15779"/>
                    <a:pt x="9241" y="15145"/>
                  </a:cubicBezTo>
                  <a:cubicBezTo>
                    <a:pt x="8507" y="13644"/>
                    <a:pt x="8240" y="11009"/>
                    <a:pt x="6739" y="11009"/>
                  </a:cubicBezTo>
                  <a:cubicBezTo>
                    <a:pt x="6605" y="11009"/>
                    <a:pt x="6505" y="11009"/>
                    <a:pt x="6405" y="11042"/>
                  </a:cubicBezTo>
                  <a:cubicBezTo>
                    <a:pt x="6138" y="11109"/>
                    <a:pt x="5872" y="11209"/>
                    <a:pt x="5638" y="11342"/>
                  </a:cubicBezTo>
                  <a:cubicBezTo>
                    <a:pt x="1935" y="13511"/>
                    <a:pt x="34" y="20482"/>
                    <a:pt x="34" y="20482"/>
                  </a:cubicBezTo>
                  <a:cubicBezTo>
                    <a:pt x="1" y="21816"/>
                    <a:pt x="67" y="23117"/>
                    <a:pt x="201" y="24418"/>
                  </a:cubicBezTo>
                  <a:lnTo>
                    <a:pt x="634" y="24152"/>
                  </a:lnTo>
                  <a:cubicBezTo>
                    <a:pt x="601" y="24018"/>
                    <a:pt x="568" y="23851"/>
                    <a:pt x="568" y="23684"/>
                  </a:cubicBezTo>
                  <a:cubicBezTo>
                    <a:pt x="468" y="22650"/>
                    <a:pt x="434" y="21616"/>
                    <a:pt x="468" y="20549"/>
                  </a:cubicBezTo>
                  <a:cubicBezTo>
                    <a:pt x="634" y="19948"/>
                    <a:pt x="2502" y="13677"/>
                    <a:pt x="5838" y="11743"/>
                  </a:cubicBezTo>
                  <a:cubicBezTo>
                    <a:pt x="6038" y="11609"/>
                    <a:pt x="6272" y="11509"/>
                    <a:pt x="6472" y="11476"/>
                  </a:cubicBezTo>
                  <a:cubicBezTo>
                    <a:pt x="6572" y="11442"/>
                    <a:pt x="6639" y="11442"/>
                    <a:pt x="6705" y="11442"/>
                  </a:cubicBezTo>
                  <a:cubicBezTo>
                    <a:pt x="7473" y="11442"/>
                    <a:pt x="7873" y="12643"/>
                    <a:pt x="8240" y="13811"/>
                  </a:cubicBezTo>
                  <a:cubicBezTo>
                    <a:pt x="8407" y="14344"/>
                    <a:pt x="8573" y="14845"/>
                    <a:pt x="8807" y="15345"/>
                  </a:cubicBezTo>
                  <a:cubicBezTo>
                    <a:pt x="8940" y="15645"/>
                    <a:pt x="9407" y="16613"/>
                    <a:pt x="10408" y="16613"/>
                  </a:cubicBezTo>
                  <a:cubicBezTo>
                    <a:pt x="10775" y="16613"/>
                    <a:pt x="11142" y="16513"/>
                    <a:pt x="11476" y="16313"/>
                  </a:cubicBezTo>
                  <a:cubicBezTo>
                    <a:pt x="13243" y="15312"/>
                    <a:pt x="13744" y="12677"/>
                    <a:pt x="14244" y="9875"/>
                  </a:cubicBezTo>
                  <a:cubicBezTo>
                    <a:pt x="14444" y="8674"/>
                    <a:pt x="14745" y="7473"/>
                    <a:pt x="15078" y="6272"/>
                  </a:cubicBezTo>
                  <a:cubicBezTo>
                    <a:pt x="15578" y="4738"/>
                    <a:pt x="16212" y="3770"/>
                    <a:pt x="17046" y="3303"/>
                  </a:cubicBezTo>
                  <a:cubicBezTo>
                    <a:pt x="17246" y="3170"/>
                    <a:pt x="17480" y="3070"/>
                    <a:pt x="17713" y="3070"/>
                  </a:cubicBezTo>
                  <a:cubicBezTo>
                    <a:pt x="18514" y="3070"/>
                    <a:pt x="18881" y="4771"/>
                    <a:pt x="19214" y="6305"/>
                  </a:cubicBezTo>
                  <a:cubicBezTo>
                    <a:pt x="19348" y="7173"/>
                    <a:pt x="19581" y="8073"/>
                    <a:pt x="19915" y="8907"/>
                  </a:cubicBezTo>
                  <a:cubicBezTo>
                    <a:pt x="20315" y="9775"/>
                    <a:pt x="20849" y="10242"/>
                    <a:pt x="21549" y="10242"/>
                  </a:cubicBezTo>
                  <a:cubicBezTo>
                    <a:pt x="21950" y="10208"/>
                    <a:pt x="22317" y="10108"/>
                    <a:pt x="22650" y="9875"/>
                  </a:cubicBezTo>
                  <a:cubicBezTo>
                    <a:pt x="24785" y="8640"/>
                    <a:pt x="25452" y="6506"/>
                    <a:pt x="26053" y="4604"/>
                  </a:cubicBezTo>
                  <a:cubicBezTo>
                    <a:pt x="26553" y="3003"/>
                    <a:pt x="27020" y="1502"/>
                    <a:pt x="28288" y="735"/>
                  </a:cubicBezTo>
                  <a:cubicBezTo>
                    <a:pt x="28554" y="568"/>
                    <a:pt x="28855" y="468"/>
                    <a:pt x="29188" y="468"/>
                  </a:cubicBezTo>
                  <a:lnTo>
                    <a:pt x="29422" y="468"/>
                  </a:lnTo>
                  <a:cubicBezTo>
                    <a:pt x="29488" y="935"/>
                    <a:pt x="29488" y="1235"/>
                    <a:pt x="29488" y="1235"/>
                  </a:cubicBezTo>
                  <a:lnTo>
                    <a:pt x="29488" y="5205"/>
                  </a:lnTo>
                  <a:cubicBezTo>
                    <a:pt x="29522" y="5872"/>
                    <a:pt x="29555" y="6439"/>
                    <a:pt x="29622" y="6906"/>
                  </a:cubicBezTo>
                  <a:cubicBezTo>
                    <a:pt x="29622" y="7073"/>
                    <a:pt x="29655" y="7239"/>
                    <a:pt x="29689" y="7373"/>
                  </a:cubicBezTo>
                  <a:lnTo>
                    <a:pt x="30089" y="7139"/>
                  </a:lnTo>
                  <a:lnTo>
                    <a:pt x="30122" y="7173"/>
                  </a:lnTo>
                  <a:cubicBezTo>
                    <a:pt x="30022" y="6572"/>
                    <a:pt x="29989" y="5905"/>
                    <a:pt x="29955" y="5171"/>
                  </a:cubicBezTo>
                  <a:lnTo>
                    <a:pt x="29922" y="1235"/>
                  </a:lnTo>
                  <a:cubicBezTo>
                    <a:pt x="29922" y="902"/>
                    <a:pt x="29889" y="535"/>
                    <a:pt x="29822" y="168"/>
                  </a:cubicBezTo>
                  <a:cubicBezTo>
                    <a:pt x="29622" y="68"/>
                    <a:pt x="29422" y="1"/>
                    <a:pt x="291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65;p36">
              <a:extLst>
                <a:ext uri="{FF2B5EF4-FFF2-40B4-BE49-F238E27FC236}">
                  <a16:creationId xmlns:a16="http://schemas.microsoft.com/office/drawing/2014/main" id="{08D6D0A8-EECE-514A-263C-BB9696CEB7C8}"/>
                </a:ext>
              </a:extLst>
            </p:cNvPr>
            <p:cNvSpPr/>
            <p:nvPr/>
          </p:nvSpPr>
          <p:spPr>
            <a:xfrm>
              <a:off x="2648725" y="2965550"/>
              <a:ext cx="753075" cy="684200"/>
            </a:xfrm>
            <a:custGeom>
              <a:avLst/>
              <a:gdLst/>
              <a:ahLst/>
              <a:cxnLst/>
              <a:rect l="l" t="t" r="r" b="b"/>
              <a:pathLst>
                <a:path w="30123" h="27368" extrusionOk="0">
                  <a:moveTo>
                    <a:pt x="27655" y="1"/>
                  </a:moveTo>
                  <a:cubicBezTo>
                    <a:pt x="27236" y="1"/>
                    <a:pt x="26740" y="143"/>
                    <a:pt x="26153" y="481"/>
                  </a:cubicBezTo>
                  <a:cubicBezTo>
                    <a:pt x="22250" y="2750"/>
                    <a:pt x="23351" y="9922"/>
                    <a:pt x="20549" y="11556"/>
                  </a:cubicBezTo>
                  <a:cubicBezTo>
                    <a:pt x="20235" y="11737"/>
                    <a:pt x="19968" y="11816"/>
                    <a:pt x="19737" y="11816"/>
                  </a:cubicBezTo>
                  <a:cubicBezTo>
                    <a:pt x="18226" y="11816"/>
                    <a:pt x="18206" y="8468"/>
                    <a:pt x="16322" y="8468"/>
                  </a:cubicBezTo>
                  <a:cubicBezTo>
                    <a:pt x="15946" y="8468"/>
                    <a:pt x="15496" y="8601"/>
                    <a:pt x="14945" y="8921"/>
                  </a:cubicBezTo>
                  <a:cubicBezTo>
                    <a:pt x="11209" y="11056"/>
                    <a:pt x="13077" y="15859"/>
                    <a:pt x="9341" y="18027"/>
                  </a:cubicBezTo>
                  <a:cubicBezTo>
                    <a:pt x="9004" y="18220"/>
                    <a:pt x="8712" y="18307"/>
                    <a:pt x="8458" y="18307"/>
                  </a:cubicBezTo>
                  <a:cubicBezTo>
                    <a:pt x="6154" y="18307"/>
                    <a:pt x="6925" y="11168"/>
                    <a:pt x="4630" y="11168"/>
                  </a:cubicBezTo>
                  <a:cubicBezTo>
                    <a:pt x="4373" y="11168"/>
                    <a:pt x="4078" y="11258"/>
                    <a:pt x="3737" y="11456"/>
                  </a:cubicBezTo>
                  <a:cubicBezTo>
                    <a:pt x="1" y="13624"/>
                    <a:pt x="34" y="18961"/>
                    <a:pt x="34" y="21463"/>
                  </a:cubicBezTo>
                  <a:lnTo>
                    <a:pt x="34" y="23431"/>
                  </a:lnTo>
                  <a:cubicBezTo>
                    <a:pt x="1" y="24765"/>
                    <a:pt x="67" y="26066"/>
                    <a:pt x="201" y="27367"/>
                  </a:cubicBezTo>
                  <a:lnTo>
                    <a:pt x="30122" y="10122"/>
                  </a:lnTo>
                  <a:cubicBezTo>
                    <a:pt x="30022" y="9521"/>
                    <a:pt x="29955" y="8854"/>
                    <a:pt x="29922" y="8120"/>
                  </a:cubicBezTo>
                  <a:lnTo>
                    <a:pt x="29922" y="4184"/>
                  </a:lnTo>
                  <a:cubicBezTo>
                    <a:pt x="29922" y="4184"/>
                    <a:pt x="29922" y="1"/>
                    <a:pt x="27655" y="1"/>
                  </a:cubicBezTo>
                  <a:close/>
                </a:path>
              </a:pathLst>
            </a:custGeom>
            <a:solidFill>
              <a:srgbClr val="6453C2">
                <a:alpha val="5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66;p36">
              <a:extLst>
                <a:ext uri="{FF2B5EF4-FFF2-40B4-BE49-F238E27FC236}">
                  <a16:creationId xmlns:a16="http://schemas.microsoft.com/office/drawing/2014/main" id="{F43D4746-F304-A65A-76BA-D92BF207676D}"/>
                </a:ext>
              </a:extLst>
            </p:cNvPr>
            <p:cNvSpPr/>
            <p:nvPr/>
          </p:nvSpPr>
          <p:spPr>
            <a:xfrm>
              <a:off x="2611200" y="3262450"/>
              <a:ext cx="803925" cy="463175"/>
            </a:xfrm>
            <a:custGeom>
              <a:avLst/>
              <a:gdLst/>
              <a:ahLst/>
              <a:cxnLst/>
              <a:rect l="l" t="t" r="r" b="b"/>
              <a:pathLst>
                <a:path w="32157" h="18527" extrusionOk="0">
                  <a:moveTo>
                    <a:pt x="31949" y="1"/>
                  </a:moveTo>
                  <a:cubicBezTo>
                    <a:pt x="31928" y="1"/>
                    <a:pt x="31908" y="5"/>
                    <a:pt x="31890" y="14"/>
                  </a:cubicBezTo>
                  <a:lnTo>
                    <a:pt x="101" y="18227"/>
                  </a:lnTo>
                  <a:cubicBezTo>
                    <a:pt x="34" y="18260"/>
                    <a:pt x="1" y="18360"/>
                    <a:pt x="34" y="18460"/>
                  </a:cubicBezTo>
                  <a:cubicBezTo>
                    <a:pt x="67" y="18494"/>
                    <a:pt x="101" y="18527"/>
                    <a:pt x="167" y="18527"/>
                  </a:cubicBezTo>
                  <a:cubicBezTo>
                    <a:pt x="201" y="18527"/>
                    <a:pt x="234" y="18527"/>
                    <a:pt x="234" y="18494"/>
                  </a:cubicBezTo>
                  <a:lnTo>
                    <a:pt x="32057" y="280"/>
                  </a:lnTo>
                  <a:cubicBezTo>
                    <a:pt x="32124" y="247"/>
                    <a:pt x="32157" y="147"/>
                    <a:pt x="32090" y="80"/>
                  </a:cubicBezTo>
                  <a:cubicBezTo>
                    <a:pt x="32066" y="31"/>
                    <a:pt x="32006" y="1"/>
                    <a:pt x="319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67;p36">
              <a:extLst>
                <a:ext uri="{FF2B5EF4-FFF2-40B4-BE49-F238E27FC236}">
                  <a16:creationId xmlns:a16="http://schemas.microsoft.com/office/drawing/2014/main" id="{EF9CBADE-288C-8DA0-CEEE-F17C519E4C99}"/>
                </a:ext>
              </a:extLst>
            </p:cNvPr>
            <p:cNvSpPr/>
            <p:nvPr/>
          </p:nvSpPr>
          <p:spPr>
            <a:xfrm>
              <a:off x="2739625" y="3262775"/>
              <a:ext cx="7525" cy="15050"/>
            </a:xfrm>
            <a:custGeom>
              <a:avLst/>
              <a:gdLst/>
              <a:ahLst/>
              <a:cxnLst/>
              <a:rect l="l" t="t" r="r" b="b"/>
              <a:pathLst>
                <a:path w="301" h="602" extrusionOk="0">
                  <a:moveTo>
                    <a:pt x="134" y="1"/>
                  </a:moveTo>
                  <a:cubicBezTo>
                    <a:pt x="67" y="1"/>
                    <a:pt x="1" y="67"/>
                    <a:pt x="1" y="134"/>
                  </a:cubicBezTo>
                  <a:lnTo>
                    <a:pt x="1" y="468"/>
                  </a:lnTo>
                  <a:cubicBezTo>
                    <a:pt x="1" y="534"/>
                    <a:pt x="67" y="601"/>
                    <a:pt x="167" y="601"/>
                  </a:cubicBezTo>
                  <a:cubicBezTo>
                    <a:pt x="234" y="601"/>
                    <a:pt x="301" y="534"/>
                    <a:pt x="301" y="468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68;p36">
              <a:extLst>
                <a:ext uri="{FF2B5EF4-FFF2-40B4-BE49-F238E27FC236}">
                  <a16:creationId xmlns:a16="http://schemas.microsoft.com/office/drawing/2014/main" id="{B39171F8-584B-7917-F72B-0A660EFBFA9A}"/>
                </a:ext>
              </a:extLst>
            </p:cNvPr>
            <p:cNvSpPr/>
            <p:nvPr/>
          </p:nvSpPr>
          <p:spPr>
            <a:xfrm>
              <a:off x="2739625" y="3285300"/>
              <a:ext cx="9200" cy="291900"/>
            </a:xfrm>
            <a:custGeom>
              <a:avLst/>
              <a:gdLst/>
              <a:ahLst/>
              <a:cxnLst/>
              <a:rect l="l" t="t" r="r" b="b"/>
              <a:pathLst>
                <a:path w="368" h="11676" extrusionOk="0">
                  <a:moveTo>
                    <a:pt x="167" y="0"/>
                  </a:moveTo>
                  <a:cubicBezTo>
                    <a:pt x="67" y="0"/>
                    <a:pt x="1" y="67"/>
                    <a:pt x="1" y="167"/>
                  </a:cubicBezTo>
                  <a:lnTo>
                    <a:pt x="1" y="767"/>
                  </a:lnTo>
                  <a:cubicBezTo>
                    <a:pt x="1" y="834"/>
                    <a:pt x="67" y="901"/>
                    <a:pt x="134" y="901"/>
                  </a:cubicBezTo>
                  <a:cubicBezTo>
                    <a:pt x="148" y="905"/>
                    <a:pt x="161" y="908"/>
                    <a:pt x="173" y="908"/>
                  </a:cubicBezTo>
                  <a:cubicBezTo>
                    <a:pt x="251" y="908"/>
                    <a:pt x="301" y="825"/>
                    <a:pt x="301" y="767"/>
                  </a:cubicBezTo>
                  <a:lnTo>
                    <a:pt x="301" y="167"/>
                  </a:lnTo>
                  <a:cubicBezTo>
                    <a:pt x="301" y="67"/>
                    <a:pt x="234" y="0"/>
                    <a:pt x="167" y="0"/>
                  </a:cubicBezTo>
                  <a:close/>
                  <a:moveTo>
                    <a:pt x="151" y="1209"/>
                  </a:moveTo>
                  <a:cubicBezTo>
                    <a:pt x="84" y="1209"/>
                    <a:pt x="17" y="1251"/>
                    <a:pt x="1" y="1335"/>
                  </a:cubicBezTo>
                  <a:lnTo>
                    <a:pt x="1" y="1935"/>
                  </a:lnTo>
                  <a:cubicBezTo>
                    <a:pt x="1" y="2035"/>
                    <a:pt x="67" y="2102"/>
                    <a:pt x="134" y="2102"/>
                  </a:cubicBezTo>
                  <a:cubicBezTo>
                    <a:pt x="234" y="2102"/>
                    <a:pt x="301" y="2035"/>
                    <a:pt x="301" y="1968"/>
                  </a:cubicBezTo>
                  <a:lnTo>
                    <a:pt x="301" y="1335"/>
                  </a:lnTo>
                  <a:cubicBezTo>
                    <a:pt x="284" y="1251"/>
                    <a:pt x="217" y="1209"/>
                    <a:pt x="151" y="1209"/>
                  </a:cubicBezTo>
                  <a:close/>
                  <a:moveTo>
                    <a:pt x="134" y="2402"/>
                  </a:moveTo>
                  <a:cubicBezTo>
                    <a:pt x="67" y="2402"/>
                    <a:pt x="1" y="2469"/>
                    <a:pt x="1" y="2535"/>
                  </a:cubicBezTo>
                  <a:lnTo>
                    <a:pt x="1" y="3136"/>
                  </a:lnTo>
                  <a:cubicBezTo>
                    <a:pt x="1" y="3236"/>
                    <a:pt x="67" y="3303"/>
                    <a:pt x="134" y="3303"/>
                  </a:cubicBezTo>
                  <a:cubicBezTo>
                    <a:pt x="234" y="3303"/>
                    <a:pt x="301" y="3236"/>
                    <a:pt x="301" y="3136"/>
                  </a:cubicBezTo>
                  <a:lnTo>
                    <a:pt x="301" y="2535"/>
                  </a:lnTo>
                  <a:cubicBezTo>
                    <a:pt x="301" y="2469"/>
                    <a:pt x="234" y="2402"/>
                    <a:pt x="134" y="2402"/>
                  </a:cubicBezTo>
                  <a:close/>
                  <a:moveTo>
                    <a:pt x="151" y="3586"/>
                  </a:moveTo>
                  <a:cubicBezTo>
                    <a:pt x="76" y="3586"/>
                    <a:pt x="1" y="3636"/>
                    <a:pt x="1" y="3736"/>
                  </a:cubicBezTo>
                  <a:lnTo>
                    <a:pt x="1" y="4337"/>
                  </a:lnTo>
                  <a:cubicBezTo>
                    <a:pt x="1" y="4437"/>
                    <a:pt x="67" y="4503"/>
                    <a:pt x="134" y="4503"/>
                  </a:cubicBezTo>
                  <a:cubicBezTo>
                    <a:pt x="234" y="4503"/>
                    <a:pt x="301" y="4437"/>
                    <a:pt x="301" y="4337"/>
                  </a:cubicBezTo>
                  <a:lnTo>
                    <a:pt x="301" y="3736"/>
                  </a:lnTo>
                  <a:cubicBezTo>
                    <a:pt x="301" y="3636"/>
                    <a:pt x="226" y="3586"/>
                    <a:pt x="151" y="3586"/>
                  </a:cubicBezTo>
                  <a:close/>
                  <a:moveTo>
                    <a:pt x="151" y="4787"/>
                  </a:moveTo>
                  <a:cubicBezTo>
                    <a:pt x="76" y="4787"/>
                    <a:pt x="1" y="4837"/>
                    <a:pt x="1" y="4937"/>
                  </a:cubicBezTo>
                  <a:lnTo>
                    <a:pt x="1" y="5538"/>
                  </a:lnTo>
                  <a:cubicBezTo>
                    <a:pt x="1" y="5638"/>
                    <a:pt x="67" y="5704"/>
                    <a:pt x="134" y="5704"/>
                  </a:cubicBezTo>
                  <a:cubicBezTo>
                    <a:pt x="234" y="5704"/>
                    <a:pt x="301" y="5638"/>
                    <a:pt x="301" y="5538"/>
                  </a:cubicBezTo>
                  <a:lnTo>
                    <a:pt x="301" y="4937"/>
                  </a:lnTo>
                  <a:cubicBezTo>
                    <a:pt x="301" y="4837"/>
                    <a:pt x="226" y="4787"/>
                    <a:pt x="151" y="4787"/>
                  </a:cubicBezTo>
                  <a:close/>
                  <a:moveTo>
                    <a:pt x="151" y="5988"/>
                  </a:moveTo>
                  <a:cubicBezTo>
                    <a:pt x="84" y="5988"/>
                    <a:pt x="17" y="6038"/>
                    <a:pt x="1" y="6138"/>
                  </a:cubicBezTo>
                  <a:lnTo>
                    <a:pt x="1" y="6738"/>
                  </a:lnTo>
                  <a:cubicBezTo>
                    <a:pt x="1" y="6805"/>
                    <a:pt x="67" y="6872"/>
                    <a:pt x="134" y="6872"/>
                  </a:cubicBezTo>
                  <a:cubicBezTo>
                    <a:pt x="148" y="6876"/>
                    <a:pt x="161" y="6878"/>
                    <a:pt x="173" y="6878"/>
                  </a:cubicBezTo>
                  <a:cubicBezTo>
                    <a:pt x="251" y="6878"/>
                    <a:pt x="301" y="6796"/>
                    <a:pt x="301" y="6738"/>
                  </a:cubicBezTo>
                  <a:lnTo>
                    <a:pt x="301" y="6138"/>
                  </a:lnTo>
                  <a:cubicBezTo>
                    <a:pt x="284" y="6038"/>
                    <a:pt x="217" y="5988"/>
                    <a:pt x="151" y="5988"/>
                  </a:cubicBezTo>
                  <a:close/>
                  <a:moveTo>
                    <a:pt x="167" y="7172"/>
                  </a:moveTo>
                  <a:cubicBezTo>
                    <a:pt x="67" y="7172"/>
                    <a:pt x="1" y="7239"/>
                    <a:pt x="1" y="7339"/>
                  </a:cubicBezTo>
                  <a:lnTo>
                    <a:pt x="1" y="7939"/>
                  </a:lnTo>
                  <a:cubicBezTo>
                    <a:pt x="1" y="8006"/>
                    <a:pt x="67" y="8073"/>
                    <a:pt x="134" y="8073"/>
                  </a:cubicBezTo>
                  <a:lnTo>
                    <a:pt x="167" y="8073"/>
                  </a:lnTo>
                  <a:cubicBezTo>
                    <a:pt x="234" y="8073"/>
                    <a:pt x="301" y="8006"/>
                    <a:pt x="301" y="7939"/>
                  </a:cubicBezTo>
                  <a:lnTo>
                    <a:pt x="301" y="7339"/>
                  </a:lnTo>
                  <a:cubicBezTo>
                    <a:pt x="301" y="7239"/>
                    <a:pt x="234" y="7172"/>
                    <a:pt x="167" y="7172"/>
                  </a:cubicBezTo>
                  <a:close/>
                  <a:moveTo>
                    <a:pt x="134" y="8373"/>
                  </a:moveTo>
                  <a:cubicBezTo>
                    <a:pt x="67" y="8373"/>
                    <a:pt x="1" y="8440"/>
                    <a:pt x="1" y="8540"/>
                  </a:cubicBezTo>
                  <a:lnTo>
                    <a:pt x="1" y="9140"/>
                  </a:lnTo>
                  <a:cubicBezTo>
                    <a:pt x="1" y="9207"/>
                    <a:pt x="67" y="9274"/>
                    <a:pt x="134" y="9274"/>
                  </a:cubicBezTo>
                  <a:cubicBezTo>
                    <a:pt x="234" y="9274"/>
                    <a:pt x="301" y="9207"/>
                    <a:pt x="301" y="9140"/>
                  </a:cubicBezTo>
                  <a:lnTo>
                    <a:pt x="301" y="8540"/>
                  </a:lnTo>
                  <a:cubicBezTo>
                    <a:pt x="301" y="8440"/>
                    <a:pt x="234" y="8373"/>
                    <a:pt x="134" y="8373"/>
                  </a:cubicBezTo>
                  <a:close/>
                  <a:moveTo>
                    <a:pt x="134" y="9574"/>
                  </a:moveTo>
                  <a:cubicBezTo>
                    <a:pt x="67" y="9574"/>
                    <a:pt x="1" y="9640"/>
                    <a:pt x="1" y="9741"/>
                  </a:cubicBezTo>
                  <a:lnTo>
                    <a:pt x="1" y="10341"/>
                  </a:lnTo>
                  <a:cubicBezTo>
                    <a:pt x="1" y="10408"/>
                    <a:pt x="67" y="10474"/>
                    <a:pt x="134" y="10474"/>
                  </a:cubicBezTo>
                  <a:cubicBezTo>
                    <a:pt x="234" y="10474"/>
                    <a:pt x="301" y="10408"/>
                    <a:pt x="301" y="10308"/>
                  </a:cubicBezTo>
                  <a:lnTo>
                    <a:pt x="301" y="9741"/>
                  </a:lnTo>
                  <a:cubicBezTo>
                    <a:pt x="301" y="9640"/>
                    <a:pt x="234" y="9574"/>
                    <a:pt x="134" y="9574"/>
                  </a:cubicBezTo>
                  <a:close/>
                  <a:moveTo>
                    <a:pt x="205" y="10766"/>
                  </a:moveTo>
                  <a:cubicBezTo>
                    <a:pt x="192" y="10766"/>
                    <a:pt x="179" y="10769"/>
                    <a:pt x="167" y="10775"/>
                  </a:cubicBezTo>
                  <a:cubicBezTo>
                    <a:pt x="67" y="10775"/>
                    <a:pt x="1" y="10841"/>
                    <a:pt x="1" y="10941"/>
                  </a:cubicBezTo>
                  <a:cubicBezTo>
                    <a:pt x="34" y="11108"/>
                    <a:pt x="67" y="11342"/>
                    <a:pt x="67" y="11542"/>
                  </a:cubicBezTo>
                  <a:cubicBezTo>
                    <a:pt x="67" y="11609"/>
                    <a:pt x="134" y="11675"/>
                    <a:pt x="234" y="11675"/>
                  </a:cubicBezTo>
                  <a:cubicBezTo>
                    <a:pt x="334" y="11675"/>
                    <a:pt x="368" y="11575"/>
                    <a:pt x="368" y="11508"/>
                  </a:cubicBezTo>
                  <a:cubicBezTo>
                    <a:pt x="368" y="11308"/>
                    <a:pt x="334" y="11108"/>
                    <a:pt x="334" y="10908"/>
                  </a:cubicBezTo>
                  <a:cubicBezTo>
                    <a:pt x="334" y="10826"/>
                    <a:pt x="266" y="10766"/>
                    <a:pt x="205" y="107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69;p36">
              <a:extLst>
                <a:ext uri="{FF2B5EF4-FFF2-40B4-BE49-F238E27FC236}">
                  <a16:creationId xmlns:a16="http://schemas.microsoft.com/office/drawing/2014/main" id="{B48DC500-E07A-CB8C-6F33-5F8E7746927C}"/>
                </a:ext>
              </a:extLst>
            </p:cNvPr>
            <p:cNvSpPr/>
            <p:nvPr/>
          </p:nvSpPr>
          <p:spPr>
            <a:xfrm>
              <a:off x="2742525" y="3584025"/>
              <a:ext cx="8800" cy="15675"/>
            </a:xfrm>
            <a:custGeom>
              <a:avLst/>
              <a:gdLst/>
              <a:ahLst/>
              <a:cxnLst/>
              <a:rect l="l" t="t" r="r" b="b"/>
              <a:pathLst>
                <a:path w="352" h="627" extrusionOk="0">
                  <a:moveTo>
                    <a:pt x="159" y="1"/>
                  </a:moveTo>
                  <a:cubicBezTo>
                    <a:pt x="78" y="1"/>
                    <a:pt x="0" y="68"/>
                    <a:pt x="18" y="193"/>
                  </a:cubicBezTo>
                  <a:lnTo>
                    <a:pt x="51" y="493"/>
                  </a:lnTo>
                  <a:cubicBezTo>
                    <a:pt x="51" y="560"/>
                    <a:pt x="118" y="627"/>
                    <a:pt x="218" y="627"/>
                  </a:cubicBezTo>
                  <a:cubicBezTo>
                    <a:pt x="318" y="627"/>
                    <a:pt x="352" y="527"/>
                    <a:pt x="352" y="460"/>
                  </a:cubicBezTo>
                  <a:lnTo>
                    <a:pt x="318" y="160"/>
                  </a:lnTo>
                  <a:cubicBezTo>
                    <a:pt x="303" y="51"/>
                    <a:pt x="230" y="1"/>
                    <a:pt x="1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70;p36">
              <a:extLst>
                <a:ext uri="{FF2B5EF4-FFF2-40B4-BE49-F238E27FC236}">
                  <a16:creationId xmlns:a16="http://schemas.microsoft.com/office/drawing/2014/main" id="{D97E9414-1D50-9329-FE8E-620894D54CED}"/>
                </a:ext>
              </a:extLst>
            </p:cNvPr>
            <p:cNvSpPr/>
            <p:nvPr/>
          </p:nvSpPr>
          <p:spPr>
            <a:xfrm>
              <a:off x="3299200" y="2973400"/>
              <a:ext cx="8350" cy="15875"/>
            </a:xfrm>
            <a:custGeom>
              <a:avLst/>
              <a:gdLst/>
              <a:ahLst/>
              <a:cxnLst/>
              <a:rect l="l" t="t" r="r" b="b"/>
              <a:pathLst>
                <a:path w="334" h="635" extrusionOk="0">
                  <a:moveTo>
                    <a:pt x="167" y="1"/>
                  </a:moveTo>
                  <a:cubicBezTo>
                    <a:pt x="67" y="1"/>
                    <a:pt x="0" y="67"/>
                    <a:pt x="0" y="167"/>
                  </a:cubicBezTo>
                  <a:lnTo>
                    <a:pt x="0" y="468"/>
                  </a:lnTo>
                  <a:cubicBezTo>
                    <a:pt x="0" y="568"/>
                    <a:pt x="67" y="634"/>
                    <a:pt x="167" y="634"/>
                  </a:cubicBezTo>
                  <a:cubicBezTo>
                    <a:pt x="267" y="634"/>
                    <a:pt x="334" y="568"/>
                    <a:pt x="334" y="468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71;p36">
              <a:extLst>
                <a:ext uri="{FF2B5EF4-FFF2-40B4-BE49-F238E27FC236}">
                  <a16:creationId xmlns:a16="http://schemas.microsoft.com/office/drawing/2014/main" id="{CFE25F33-7A36-A029-96E4-64F90E03E2F7}"/>
                </a:ext>
              </a:extLst>
            </p:cNvPr>
            <p:cNvSpPr/>
            <p:nvPr/>
          </p:nvSpPr>
          <p:spPr>
            <a:xfrm>
              <a:off x="3299600" y="2997175"/>
              <a:ext cx="10450" cy="290650"/>
            </a:xfrm>
            <a:custGeom>
              <a:avLst/>
              <a:gdLst/>
              <a:ahLst/>
              <a:cxnLst/>
              <a:rect l="l" t="t" r="r" b="b"/>
              <a:pathLst>
                <a:path w="418" h="11626" extrusionOk="0">
                  <a:moveTo>
                    <a:pt x="168" y="0"/>
                  </a:moveTo>
                  <a:cubicBezTo>
                    <a:pt x="101" y="0"/>
                    <a:pt x="34" y="50"/>
                    <a:pt x="18" y="150"/>
                  </a:cubicBezTo>
                  <a:lnTo>
                    <a:pt x="18" y="718"/>
                  </a:lnTo>
                  <a:cubicBezTo>
                    <a:pt x="18" y="781"/>
                    <a:pt x="78" y="874"/>
                    <a:pt x="169" y="884"/>
                  </a:cubicBezTo>
                  <a:lnTo>
                    <a:pt x="169" y="884"/>
                  </a:lnTo>
                  <a:cubicBezTo>
                    <a:pt x="259" y="876"/>
                    <a:pt x="318" y="813"/>
                    <a:pt x="318" y="751"/>
                  </a:cubicBezTo>
                  <a:lnTo>
                    <a:pt x="318" y="150"/>
                  </a:lnTo>
                  <a:cubicBezTo>
                    <a:pt x="301" y="50"/>
                    <a:pt x="234" y="0"/>
                    <a:pt x="168" y="0"/>
                  </a:cubicBezTo>
                  <a:close/>
                  <a:moveTo>
                    <a:pt x="169" y="884"/>
                  </a:moveTo>
                  <a:cubicBezTo>
                    <a:pt x="163" y="884"/>
                    <a:pt x="157" y="884"/>
                    <a:pt x="151" y="884"/>
                  </a:cubicBezTo>
                  <a:lnTo>
                    <a:pt x="184" y="884"/>
                  </a:lnTo>
                  <a:cubicBezTo>
                    <a:pt x="179" y="884"/>
                    <a:pt x="174" y="884"/>
                    <a:pt x="169" y="884"/>
                  </a:cubicBezTo>
                  <a:close/>
                  <a:moveTo>
                    <a:pt x="168" y="1168"/>
                  </a:moveTo>
                  <a:cubicBezTo>
                    <a:pt x="93" y="1168"/>
                    <a:pt x="18" y="1218"/>
                    <a:pt x="18" y="1318"/>
                  </a:cubicBezTo>
                  <a:lnTo>
                    <a:pt x="18" y="1918"/>
                  </a:lnTo>
                  <a:cubicBezTo>
                    <a:pt x="18" y="1976"/>
                    <a:pt x="67" y="2058"/>
                    <a:pt x="145" y="2058"/>
                  </a:cubicBezTo>
                  <a:cubicBezTo>
                    <a:pt x="158" y="2058"/>
                    <a:pt x="171" y="2056"/>
                    <a:pt x="184" y="2052"/>
                  </a:cubicBezTo>
                  <a:lnTo>
                    <a:pt x="184" y="2052"/>
                  </a:lnTo>
                  <a:lnTo>
                    <a:pt x="151" y="2085"/>
                  </a:lnTo>
                  <a:cubicBezTo>
                    <a:pt x="251" y="2085"/>
                    <a:pt x="318" y="2018"/>
                    <a:pt x="318" y="1918"/>
                  </a:cubicBezTo>
                  <a:lnTo>
                    <a:pt x="318" y="1318"/>
                  </a:lnTo>
                  <a:cubicBezTo>
                    <a:pt x="318" y="1218"/>
                    <a:pt x="243" y="1168"/>
                    <a:pt x="168" y="1168"/>
                  </a:cubicBezTo>
                  <a:close/>
                  <a:moveTo>
                    <a:pt x="151" y="2352"/>
                  </a:moveTo>
                  <a:cubicBezTo>
                    <a:pt x="84" y="2352"/>
                    <a:pt x="18" y="2419"/>
                    <a:pt x="18" y="2519"/>
                  </a:cubicBezTo>
                  <a:lnTo>
                    <a:pt x="18" y="3119"/>
                  </a:lnTo>
                  <a:cubicBezTo>
                    <a:pt x="18" y="3186"/>
                    <a:pt x="84" y="3253"/>
                    <a:pt x="184" y="3253"/>
                  </a:cubicBezTo>
                  <a:lnTo>
                    <a:pt x="151" y="3253"/>
                  </a:lnTo>
                  <a:cubicBezTo>
                    <a:pt x="165" y="3257"/>
                    <a:pt x="178" y="3259"/>
                    <a:pt x="190" y="3259"/>
                  </a:cubicBezTo>
                  <a:cubicBezTo>
                    <a:pt x="268" y="3259"/>
                    <a:pt x="318" y="3177"/>
                    <a:pt x="318" y="3119"/>
                  </a:cubicBezTo>
                  <a:lnTo>
                    <a:pt x="318" y="2519"/>
                  </a:lnTo>
                  <a:cubicBezTo>
                    <a:pt x="318" y="2419"/>
                    <a:pt x="251" y="2352"/>
                    <a:pt x="151" y="2352"/>
                  </a:cubicBezTo>
                  <a:close/>
                  <a:moveTo>
                    <a:pt x="168" y="3570"/>
                  </a:moveTo>
                  <a:cubicBezTo>
                    <a:pt x="84" y="3570"/>
                    <a:pt x="1" y="3620"/>
                    <a:pt x="18" y="3720"/>
                  </a:cubicBezTo>
                  <a:lnTo>
                    <a:pt x="18" y="4287"/>
                  </a:lnTo>
                  <a:cubicBezTo>
                    <a:pt x="18" y="4387"/>
                    <a:pt x="84" y="4454"/>
                    <a:pt x="184" y="4454"/>
                  </a:cubicBezTo>
                  <a:lnTo>
                    <a:pt x="151" y="4454"/>
                  </a:lnTo>
                  <a:cubicBezTo>
                    <a:pt x="165" y="4458"/>
                    <a:pt x="178" y="4460"/>
                    <a:pt x="190" y="4460"/>
                  </a:cubicBezTo>
                  <a:cubicBezTo>
                    <a:pt x="268" y="4460"/>
                    <a:pt x="318" y="4378"/>
                    <a:pt x="318" y="4320"/>
                  </a:cubicBezTo>
                  <a:lnTo>
                    <a:pt x="318" y="3720"/>
                  </a:lnTo>
                  <a:cubicBezTo>
                    <a:pt x="335" y="3620"/>
                    <a:pt x="251" y="3570"/>
                    <a:pt x="168" y="3570"/>
                  </a:cubicBezTo>
                  <a:close/>
                  <a:moveTo>
                    <a:pt x="168" y="4762"/>
                  </a:moveTo>
                  <a:cubicBezTo>
                    <a:pt x="101" y="4762"/>
                    <a:pt x="34" y="4804"/>
                    <a:pt x="18" y="4887"/>
                  </a:cubicBezTo>
                  <a:lnTo>
                    <a:pt x="18" y="5488"/>
                  </a:lnTo>
                  <a:cubicBezTo>
                    <a:pt x="18" y="5582"/>
                    <a:pt x="77" y="5647"/>
                    <a:pt x="168" y="5654"/>
                  </a:cubicBezTo>
                  <a:lnTo>
                    <a:pt x="168" y="5654"/>
                  </a:lnTo>
                  <a:cubicBezTo>
                    <a:pt x="258" y="5647"/>
                    <a:pt x="318" y="5582"/>
                    <a:pt x="318" y="5488"/>
                  </a:cubicBezTo>
                  <a:lnTo>
                    <a:pt x="318" y="4887"/>
                  </a:lnTo>
                  <a:cubicBezTo>
                    <a:pt x="301" y="4804"/>
                    <a:pt x="234" y="4762"/>
                    <a:pt x="168" y="4762"/>
                  </a:cubicBezTo>
                  <a:close/>
                  <a:moveTo>
                    <a:pt x="168" y="5654"/>
                  </a:moveTo>
                  <a:lnTo>
                    <a:pt x="168" y="5654"/>
                  </a:lnTo>
                  <a:cubicBezTo>
                    <a:pt x="162" y="5654"/>
                    <a:pt x="157" y="5654"/>
                    <a:pt x="151" y="5654"/>
                  </a:cubicBezTo>
                  <a:lnTo>
                    <a:pt x="184" y="5654"/>
                  </a:lnTo>
                  <a:cubicBezTo>
                    <a:pt x="179" y="5654"/>
                    <a:pt x="173" y="5654"/>
                    <a:pt x="168" y="5654"/>
                  </a:cubicBezTo>
                  <a:close/>
                  <a:moveTo>
                    <a:pt x="168" y="5938"/>
                  </a:moveTo>
                  <a:cubicBezTo>
                    <a:pt x="93" y="5938"/>
                    <a:pt x="18" y="5988"/>
                    <a:pt x="18" y="6088"/>
                  </a:cubicBezTo>
                  <a:lnTo>
                    <a:pt x="18" y="6688"/>
                  </a:lnTo>
                  <a:cubicBezTo>
                    <a:pt x="18" y="6783"/>
                    <a:pt x="77" y="6848"/>
                    <a:pt x="168" y="6855"/>
                  </a:cubicBezTo>
                  <a:lnTo>
                    <a:pt x="168" y="6855"/>
                  </a:lnTo>
                  <a:cubicBezTo>
                    <a:pt x="258" y="6848"/>
                    <a:pt x="318" y="6783"/>
                    <a:pt x="318" y="6688"/>
                  </a:cubicBezTo>
                  <a:lnTo>
                    <a:pt x="318" y="6088"/>
                  </a:lnTo>
                  <a:cubicBezTo>
                    <a:pt x="318" y="5988"/>
                    <a:pt x="243" y="5938"/>
                    <a:pt x="168" y="5938"/>
                  </a:cubicBezTo>
                  <a:close/>
                  <a:moveTo>
                    <a:pt x="168" y="6855"/>
                  </a:moveTo>
                  <a:lnTo>
                    <a:pt x="168" y="6855"/>
                  </a:lnTo>
                  <a:cubicBezTo>
                    <a:pt x="162" y="6855"/>
                    <a:pt x="157" y="6855"/>
                    <a:pt x="151" y="6855"/>
                  </a:cubicBezTo>
                  <a:lnTo>
                    <a:pt x="184" y="6855"/>
                  </a:lnTo>
                  <a:cubicBezTo>
                    <a:pt x="179" y="6855"/>
                    <a:pt x="173" y="6855"/>
                    <a:pt x="168" y="6855"/>
                  </a:cubicBezTo>
                  <a:close/>
                  <a:moveTo>
                    <a:pt x="151" y="7122"/>
                  </a:moveTo>
                  <a:cubicBezTo>
                    <a:pt x="84" y="7155"/>
                    <a:pt x="18" y="7222"/>
                    <a:pt x="18" y="7289"/>
                  </a:cubicBezTo>
                  <a:lnTo>
                    <a:pt x="18" y="7889"/>
                  </a:lnTo>
                  <a:cubicBezTo>
                    <a:pt x="18" y="7989"/>
                    <a:pt x="84" y="8056"/>
                    <a:pt x="184" y="8056"/>
                  </a:cubicBezTo>
                  <a:cubicBezTo>
                    <a:pt x="251" y="8056"/>
                    <a:pt x="318" y="7989"/>
                    <a:pt x="318" y="7889"/>
                  </a:cubicBezTo>
                  <a:lnTo>
                    <a:pt x="318" y="7289"/>
                  </a:lnTo>
                  <a:cubicBezTo>
                    <a:pt x="318" y="7222"/>
                    <a:pt x="251" y="7122"/>
                    <a:pt x="151" y="7122"/>
                  </a:cubicBezTo>
                  <a:close/>
                  <a:moveTo>
                    <a:pt x="184" y="8323"/>
                  </a:moveTo>
                  <a:cubicBezTo>
                    <a:pt x="84" y="8323"/>
                    <a:pt x="18" y="8390"/>
                    <a:pt x="18" y="8490"/>
                  </a:cubicBezTo>
                  <a:lnTo>
                    <a:pt x="18" y="9090"/>
                  </a:lnTo>
                  <a:cubicBezTo>
                    <a:pt x="18" y="9190"/>
                    <a:pt x="84" y="9257"/>
                    <a:pt x="184" y="9257"/>
                  </a:cubicBezTo>
                  <a:lnTo>
                    <a:pt x="184" y="9224"/>
                  </a:lnTo>
                  <a:cubicBezTo>
                    <a:pt x="251" y="9224"/>
                    <a:pt x="318" y="9157"/>
                    <a:pt x="318" y="9057"/>
                  </a:cubicBezTo>
                  <a:lnTo>
                    <a:pt x="318" y="8490"/>
                  </a:lnTo>
                  <a:cubicBezTo>
                    <a:pt x="318" y="8390"/>
                    <a:pt x="251" y="8323"/>
                    <a:pt x="184" y="8323"/>
                  </a:cubicBezTo>
                  <a:close/>
                  <a:moveTo>
                    <a:pt x="151" y="9524"/>
                  </a:moveTo>
                  <a:cubicBezTo>
                    <a:pt x="84" y="9524"/>
                    <a:pt x="18" y="9591"/>
                    <a:pt x="18" y="9691"/>
                  </a:cubicBezTo>
                  <a:lnTo>
                    <a:pt x="18" y="10291"/>
                  </a:lnTo>
                  <a:cubicBezTo>
                    <a:pt x="18" y="10349"/>
                    <a:pt x="67" y="10431"/>
                    <a:pt x="145" y="10431"/>
                  </a:cubicBezTo>
                  <a:cubicBezTo>
                    <a:pt x="153" y="10431"/>
                    <a:pt x="160" y="10430"/>
                    <a:pt x="168" y="10429"/>
                  </a:cubicBezTo>
                  <a:lnTo>
                    <a:pt x="168" y="10429"/>
                  </a:lnTo>
                  <a:cubicBezTo>
                    <a:pt x="175" y="10430"/>
                    <a:pt x="183" y="10431"/>
                    <a:pt x="190" y="10431"/>
                  </a:cubicBezTo>
                  <a:cubicBezTo>
                    <a:pt x="268" y="10431"/>
                    <a:pt x="318" y="10349"/>
                    <a:pt x="318" y="10291"/>
                  </a:cubicBezTo>
                  <a:lnTo>
                    <a:pt x="318" y="9691"/>
                  </a:lnTo>
                  <a:cubicBezTo>
                    <a:pt x="318" y="9591"/>
                    <a:pt x="251" y="9524"/>
                    <a:pt x="151" y="9524"/>
                  </a:cubicBezTo>
                  <a:close/>
                  <a:moveTo>
                    <a:pt x="184" y="10725"/>
                  </a:moveTo>
                  <a:cubicBezTo>
                    <a:pt x="84" y="10725"/>
                    <a:pt x="18" y="10791"/>
                    <a:pt x="51" y="10891"/>
                  </a:cubicBezTo>
                  <a:cubicBezTo>
                    <a:pt x="51" y="11092"/>
                    <a:pt x="51" y="11292"/>
                    <a:pt x="84" y="11492"/>
                  </a:cubicBezTo>
                  <a:cubicBezTo>
                    <a:pt x="84" y="11559"/>
                    <a:pt x="151" y="11625"/>
                    <a:pt x="251" y="11625"/>
                  </a:cubicBezTo>
                  <a:cubicBezTo>
                    <a:pt x="351" y="11625"/>
                    <a:pt x="418" y="11559"/>
                    <a:pt x="385" y="11459"/>
                  </a:cubicBezTo>
                  <a:cubicBezTo>
                    <a:pt x="385" y="11258"/>
                    <a:pt x="351" y="11058"/>
                    <a:pt x="351" y="10858"/>
                  </a:cubicBezTo>
                  <a:cubicBezTo>
                    <a:pt x="351" y="10791"/>
                    <a:pt x="284" y="10725"/>
                    <a:pt x="184" y="107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72;p36">
              <a:extLst>
                <a:ext uri="{FF2B5EF4-FFF2-40B4-BE49-F238E27FC236}">
                  <a16:creationId xmlns:a16="http://schemas.microsoft.com/office/drawing/2014/main" id="{E4C7D767-D62D-A679-D696-25D6AD41FD57}"/>
                </a:ext>
              </a:extLst>
            </p:cNvPr>
            <p:cNvSpPr/>
            <p:nvPr/>
          </p:nvSpPr>
          <p:spPr>
            <a:xfrm>
              <a:off x="3303375" y="3295075"/>
              <a:ext cx="9175" cy="15250"/>
            </a:xfrm>
            <a:custGeom>
              <a:avLst/>
              <a:gdLst/>
              <a:ahLst/>
              <a:cxnLst/>
              <a:rect l="l" t="t" r="r" b="b"/>
              <a:pathLst>
                <a:path w="367" h="610" extrusionOk="0">
                  <a:moveTo>
                    <a:pt x="171" y="1"/>
                  </a:moveTo>
                  <a:cubicBezTo>
                    <a:pt x="158" y="1"/>
                    <a:pt x="145" y="4"/>
                    <a:pt x="133" y="10"/>
                  </a:cubicBezTo>
                  <a:cubicBezTo>
                    <a:pt x="33" y="10"/>
                    <a:pt x="0" y="76"/>
                    <a:pt x="0" y="176"/>
                  </a:cubicBezTo>
                  <a:lnTo>
                    <a:pt x="33" y="477"/>
                  </a:lnTo>
                  <a:cubicBezTo>
                    <a:pt x="33" y="577"/>
                    <a:pt x="100" y="610"/>
                    <a:pt x="200" y="610"/>
                  </a:cubicBezTo>
                  <a:cubicBezTo>
                    <a:pt x="300" y="610"/>
                    <a:pt x="367" y="543"/>
                    <a:pt x="334" y="443"/>
                  </a:cubicBezTo>
                  <a:lnTo>
                    <a:pt x="300" y="143"/>
                  </a:lnTo>
                  <a:cubicBezTo>
                    <a:pt x="300" y="61"/>
                    <a:pt x="232" y="1"/>
                    <a:pt x="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73;p36">
              <a:extLst>
                <a:ext uri="{FF2B5EF4-FFF2-40B4-BE49-F238E27FC236}">
                  <a16:creationId xmlns:a16="http://schemas.microsoft.com/office/drawing/2014/main" id="{F5E7DDA2-C2DF-C81D-8072-4741634E9B49}"/>
                </a:ext>
              </a:extLst>
            </p:cNvPr>
            <p:cNvSpPr/>
            <p:nvPr/>
          </p:nvSpPr>
          <p:spPr>
            <a:xfrm>
              <a:off x="3019000" y="3198150"/>
              <a:ext cx="8350" cy="15450"/>
            </a:xfrm>
            <a:custGeom>
              <a:avLst/>
              <a:gdLst/>
              <a:ahLst/>
              <a:cxnLst/>
              <a:rect l="l" t="t" r="r" b="b"/>
              <a:pathLst>
                <a:path w="334" h="618" extrusionOk="0">
                  <a:moveTo>
                    <a:pt x="167" y="0"/>
                  </a:moveTo>
                  <a:cubicBezTo>
                    <a:pt x="92" y="0"/>
                    <a:pt x="17" y="50"/>
                    <a:pt x="0" y="151"/>
                  </a:cubicBezTo>
                  <a:lnTo>
                    <a:pt x="0" y="451"/>
                  </a:lnTo>
                  <a:cubicBezTo>
                    <a:pt x="0" y="551"/>
                    <a:pt x="67" y="618"/>
                    <a:pt x="167" y="618"/>
                  </a:cubicBezTo>
                  <a:cubicBezTo>
                    <a:pt x="267" y="618"/>
                    <a:pt x="334" y="517"/>
                    <a:pt x="334" y="451"/>
                  </a:cubicBezTo>
                  <a:lnTo>
                    <a:pt x="334" y="151"/>
                  </a:lnTo>
                  <a:cubicBezTo>
                    <a:pt x="317" y="50"/>
                    <a:pt x="242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74;p36">
              <a:extLst>
                <a:ext uri="{FF2B5EF4-FFF2-40B4-BE49-F238E27FC236}">
                  <a16:creationId xmlns:a16="http://schemas.microsoft.com/office/drawing/2014/main" id="{F4EA537D-C50C-9E2B-7FB2-C9FAAA13D237}"/>
                </a:ext>
              </a:extLst>
            </p:cNvPr>
            <p:cNvSpPr/>
            <p:nvPr/>
          </p:nvSpPr>
          <p:spPr>
            <a:xfrm>
              <a:off x="3018575" y="3220675"/>
              <a:ext cx="10450" cy="197250"/>
            </a:xfrm>
            <a:custGeom>
              <a:avLst/>
              <a:gdLst/>
              <a:ahLst/>
              <a:cxnLst/>
              <a:rect l="l" t="t" r="r" b="b"/>
              <a:pathLst>
                <a:path w="418" h="7890" extrusionOk="0">
                  <a:moveTo>
                    <a:pt x="184" y="0"/>
                  </a:moveTo>
                  <a:cubicBezTo>
                    <a:pt x="92" y="0"/>
                    <a:pt x="1" y="50"/>
                    <a:pt x="17" y="150"/>
                  </a:cubicBezTo>
                  <a:lnTo>
                    <a:pt x="17" y="717"/>
                  </a:lnTo>
                  <a:cubicBezTo>
                    <a:pt x="17" y="817"/>
                    <a:pt x="84" y="884"/>
                    <a:pt x="184" y="884"/>
                  </a:cubicBezTo>
                  <a:cubicBezTo>
                    <a:pt x="251" y="884"/>
                    <a:pt x="317" y="817"/>
                    <a:pt x="351" y="717"/>
                  </a:cubicBezTo>
                  <a:lnTo>
                    <a:pt x="351" y="150"/>
                  </a:lnTo>
                  <a:cubicBezTo>
                    <a:pt x="367" y="50"/>
                    <a:pt x="276" y="0"/>
                    <a:pt x="184" y="0"/>
                  </a:cubicBezTo>
                  <a:close/>
                  <a:moveTo>
                    <a:pt x="184" y="1159"/>
                  </a:moveTo>
                  <a:cubicBezTo>
                    <a:pt x="109" y="1159"/>
                    <a:pt x="34" y="1201"/>
                    <a:pt x="17" y="1284"/>
                  </a:cubicBezTo>
                  <a:lnTo>
                    <a:pt x="17" y="1885"/>
                  </a:lnTo>
                  <a:cubicBezTo>
                    <a:pt x="17" y="1985"/>
                    <a:pt x="84" y="2052"/>
                    <a:pt x="184" y="2052"/>
                  </a:cubicBezTo>
                  <a:cubicBezTo>
                    <a:pt x="251" y="2052"/>
                    <a:pt x="317" y="1985"/>
                    <a:pt x="351" y="1885"/>
                  </a:cubicBezTo>
                  <a:lnTo>
                    <a:pt x="351" y="1284"/>
                  </a:lnTo>
                  <a:cubicBezTo>
                    <a:pt x="334" y="1201"/>
                    <a:pt x="259" y="1159"/>
                    <a:pt x="184" y="1159"/>
                  </a:cubicBezTo>
                  <a:close/>
                  <a:moveTo>
                    <a:pt x="184" y="2327"/>
                  </a:moveTo>
                  <a:cubicBezTo>
                    <a:pt x="109" y="2327"/>
                    <a:pt x="34" y="2368"/>
                    <a:pt x="17" y="2452"/>
                  </a:cubicBezTo>
                  <a:lnTo>
                    <a:pt x="17" y="3052"/>
                  </a:lnTo>
                  <a:cubicBezTo>
                    <a:pt x="17" y="3152"/>
                    <a:pt x="84" y="3219"/>
                    <a:pt x="184" y="3219"/>
                  </a:cubicBezTo>
                  <a:cubicBezTo>
                    <a:pt x="284" y="3219"/>
                    <a:pt x="351" y="3119"/>
                    <a:pt x="351" y="3019"/>
                  </a:cubicBezTo>
                  <a:lnTo>
                    <a:pt x="351" y="2452"/>
                  </a:lnTo>
                  <a:cubicBezTo>
                    <a:pt x="334" y="2368"/>
                    <a:pt x="259" y="2327"/>
                    <a:pt x="184" y="2327"/>
                  </a:cubicBezTo>
                  <a:close/>
                  <a:moveTo>
                    <a:pt x="184" y="3486"/>
                  </a:moveTo>
                  <a:cubicBezTo>
                    <a:pt x="84" y="3486"/>
                    <a:pt x="17" y="3553"/>
                    <a:pt x="17" y="3619"/>
                  </a:cubicBezTo>
                  <a:lnTo>
                    <a:pt x="17" y="4220"/>
                  </a:lnTo>
                  <a:cubicBezTo>
                    <a:pt x="17" y="4320"/>
                    <a:pt x="84" y="4387"/>
                    <a:pt x="184" y="4387"/>
                  </a:cubicBezTo>
                  <a:cubicBezTo>
                    <a:pt x="251" y="4387"/>
                    <a:pt x="317" y="4320"/>
                    <a:pt x="351" y="4220"/>
                  </a:cubicBezTo>
                  <a:lnTo>
                    <a:pt x="351" y="3619"/>
                  </a:lnTo>
                  <a:cubicBezTo>
                    <a:pt x="351" y="3553"/>
                    <a:pt x="251" y="3486"/>
                    <a:pt x="184" y="3486"/>
                  </a:cubicBezTo>
                  <a:close/>
                  <a:moveTo>
                    <a:pt x="184" y="4653"/>
                  </a:moveTo>
                  <a:cubicBezTo>
                    <a:pt x="84" y="4653"/>
                    <a:pt x="17" y="4720"/>
                    <a:pt x="17" y="4820"/>
                  </a:cubicBezTo>
                  <a:lnTo>
                    <a:pt x="17" y="5387"/>
                  </a:lnTo>
                  <a:cubicBezTo>
                    <a:pt x="17" y="5487"/>
                    <a:pt x="84" y="5554"/>
                    <a:pt x="184" y="5554"/>
                  </a:cubicBezTo>
                  <a:lnTo>
                    <a:pt x="184" y="5521"/>
                  </a:lnTo>
                  <a:cubicBezTo>
                    <a:pt x="251" y="5521"/>
                    <a:pt x="351" y="5454"/>
                    <a:pt x="351" y="5387"/>
                  </a:cubicBezTo>
                  <a:lnTo>
                    <a:pt x="351" y="4820"/>
                  </a:lnTo>
                  <a:cubicBezTo>
                    <a:pt x="351" y="4720"/>
                    <a:pt x="251" y="4653"/>
                    <a:pt x="184" y="4653"/>
                  </a:cubicBezTo>
                  <a:close/>
                  <a:moveTo>
                    <a:pt x="184" y="5821"/>
                  </a:moveTo>
                  <a:cubicBezTo>
                    <a:pt x="84" y="5821"/>
                    <a:pt x="17" y="5888"/>
                    <a:pt x="17" y="5988"/>
                  </a:cubicBezTo>
                  <a:lnTo>
                    <a:pt x="17" y="6555"/>
                  </a:lnTo>
                  <a:cubicBezTo>
                    <a:pt x="17" y="6655"/>
                    <a:pt x="84" y="6722"/>
                    <a:pt x="184" y="6722"/>
                  </a:cubicBezTo>
                  <a:cubicBezTo>
                    <a:pt x="251" y="6722"/>
                    <a:pt x="317" y="6621"/>
                    <a:pt x="317" y="6555"/>
                  </a:cubicBezTo>
                  <a:lnTo>
                    <a:pt x="317" y="5954"/>
                  </a:lnTo>
                  <a:cubicBezTo>
                    <a:pt x="317" y="5888"/>
                    <a:pt x="251" y="5821"/>
                    <a:pt x="184" y="5821"/>
                  </a:cubicBezTo>
                  <a:close/>
                  <a:moveTo>
                    <a:pt x="234" y="6980"/>
                  </a:moveTo>
                  <a:cubicBezTo>
                    <a:pt x="218" y="6980"/>
                    <a:pt x="202" y="6983"/>
                    <a:pt x="184" y="6988"/>
                  </a:cubicBezTo>
                  <a:cubicBezTo>
                    <a:pt x="117" y="6988"/>
                    <a:pt x="51" y="7055"/>
                    <a:pt x="51" y="7155"/>
                  </a:cubicBezTo>
                  <a:cubicBezTo>
                    <a:pt x="51" y="7355"/>
                    <a:pt x="84" y="7555"/>
                    <a:pt x="84" y="7722"/>
                  </a:cubicBezTo>
                  <a:cubicBezTo>
                    <a:pt x="117" y="7822"/>
                    <a:pt x="184" y="7889"/>
                    <a:pt x="251" y="7889"/>
                  </a:cubicBezTo>
                  <a:cubicBezTo>
                    <a:pt x="351" y="7856"/>
                    <a:pt x="418" y="7789"/>
                    <a:pt x="418" y="7689"/>
                  </a:cubicBezTo>
                  <a:cubicBezTo>
                    <a:pt x="384" y="7522"/>
                    <a:pt x="351" y="7322"/>
                    <a:pt x="351" y="7122"/>
                  </a:cubicBezTo>
                  <a:cubicBezTo>
                    <a:pt x="351" y="7039"/>
                    <a:pt x="306" y="6980"/>
                    <a:pt x="234" y="69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75;p36">
              <a:extLst>
                <a:ext uri="{FF2B5EF4-FFF2-40B4-BE49-F238E27FC236}">
                  <a16:creationId xmlns:a16="http://schemas.microsoft.com/office/drawing/2014/main" id="{9D0153CD-0F46-EF18-506C-7A6B2085211D}"/>
                </a:ext>
              </a:extLst>
            </p:cNvPr>
            <p:cNvSpPr/>
            <p:nvPr/>
          </p:nvSpPr>
          <p:spPr>
            <a:xfrm>
              <a:off x="3022325" y="3424350"/>
              <a:ext cx="9200" cy="15250"/>
            </a:xfrm>
            <a:custGeom>
              <a:avLst/>
              <a:gdLst/>
              <a:ahLst/>
              <a:cxnLst/>
              <a:rect l="l" t="t" r="r" b="b"/>
              <a:pathLst>
                <a:path w="368" h="610" extrusionOk="0">
                  <a:moveTo>
                    <a:pt x="207" y="0"/>
                  </a:moveTo>
                  <a:cubicBezTo>
                    <a:pt x="193" y="0"/>
                    <a:pt x="180" y="3"/>
                    <a:pt x="167" y="9"/>
                  </a:cubicBezTo>
                  <a:cubicBezTo>
                    <a:pt x="67" y="9"/>
                    <a:pt x="1" y="76"/>
                    <a:pt x="34" y="176"/>
                  </a:cubicBezTo>
                  <a:lnTo>
                    <a:pt x="67" y="476"/>
                  </a:lnTo>
                  <a:cubicBezTo>
                    <a:pt x="67" y="543"/>
                    <a:pt x="134" y="609"/>
                    <a:pt x="234" y="609"/>
                  </a:cubicBezTo>
                  <a:cubicBezTo>
                    <a:pt x="334" y="609"/>
                    <a:pt x="368" y="509"/>
                    <a:pt x="368" y="443"/>
                  </a:cubicBezTo>
                  <a:lnTo>
                    <a:pt x="334" y="109"/>
                  </a:lnTo>
                  <a:cubicBezTo>
                    <a:pt x="334" y="55"/>
                    <a:pt x="268" y="0"/>
                    <a:pt x="2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76;p36">
              <a:extLst>
                <a:ext uri="{FF2B5EF4-FFF2-40B4-BE49-F238E27FC236}">
                  <a16:creationId xmlns:a16="http://schemas.microsoft.com/office/drawing/2014/main" id="{F4989E9A-5AA2-0B09-87D7-73E0136E6728}"/>
                </a:ext>
              </a:extLst>
            </p:cNvPr>
            <p:cNvSpPr/>
            <p:nvPr/>
          </p:nvSpPr>
          <p:spPr>
            <a:xfrm>
              <a:off x="2729625" y="3234550"/>
              <a:ext cx="26700" cy="32300"/>
            </a:xfrm>
            <a:custGeom>
              <a:avLst/>
              <a:gdLst/>
              <a:ahLst/>
              <a:cxnLst/>
              <a:rect l="l" t="t" r="r" b="b"/>
              <a:pathLst>
                <a:path w="1068" h="1292" extrusionOk="0">
                  <a:moveTo>
                    <a:pt x="801" y="0"/>
                  </a:moveTo>
                  <a:cubicBezTo>
                    <a:pt x="723" y="0"/>
                    <a:pt x="632" y="30"/>
                    <a:pt x="534" y="96"/>
                  </a:cubicBezTo>
                  <a:cubicBezTo>
                    <a:pt x="234" y="262"/>
                    <a:pt x="34" y="596"/>
                    <a:pt x="0" y="963"/>
                  </a:cubicBezTo>
                  <a:cubicBezTo>
                    <a:pt x="0" y="1165"/>
                    <a:pt x="106" y="1291"/>
                    <a:pt x="267" y="1291"/>
                  </a:cubicBezTo>
                  <a:cubicBezTo>
                    <a:pt x="345" y="1291"/>
                    <a:pt x="436" y="1262"/>
                    <a:pt x="534" y="1196"/>
                  </a:cubicBezTo>
                  <a:cubicBezTo>
                    <a:pt x="834" y="1030"/>
                    <a:pt x="1034" y="696"/>
                    <a:pt x="1068" y="329"/>
                  </a:cubicBezTo>
                  <a:cubicBezTo>
                    <a:pt x="1068" y="127"/>
                    <a:pt x="962" y="0"/>
                    <a:pt x="8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77;p36">
              <a:extLst>
                <a:ext uri="{FF2B5EF4-FFF2-40B4-BE49-F238E27FC236}">
                  <a16:creationId xmlns:a16="http://schemas.microsoft.com/office/drawing/2014/main" id="{53C16007-435C-CA98-CB2A-80F77641D78C}"/>
                </a:ext>
              </a:extLst>
            </p:cNvPr>
            <p:cNvSpPr/>
            <p:nvPr/>
          </p:nvSpPr>
          <p:spPr>
            <a:xfrm>
              <a:off x="3009825" y="3169875"/>
              <a:ext cx="26700" cy="32200"/>
            </a:xfrm>
            <a:custGeom>
              <a:avLst/>
              <a:gdLst/>
              <a:ahLst/>
              <a:cxnLst/>
              <a:rect l="l" t="t" r="r" b="b"/>
              <a:pathLst>
                <a:path w="1068" h="1288" extrusionOk="0">
                  <a:moveTo>
                    <a:pt x="800" y="0"/>
                  </a:moveTo>
                  <a:cubicBezTo>
                    <a:pt x="723" y="0"/>
                    <a:pt x="632" y="26"/>
                    <a:pt x="534" y="81"/>
                  </a:cubicBezTo>
                  <a:cubicBezTo>
                    <a:pt x="234" y="247"/>
                    <a:pt x="34" y="581"/>
                    <a:pt x="0" y="948"/>
                  </a:cubicBezTo>
                  <a:cubicBezTo>
                    <a:pt x="0" y="1159"/>
                    <a:pt x="116" y="1287"/>
                    <a:pt x="288" y="1287"/>
                  </a:cubicBezTo>
                  <a:cubicBezTo>
                    <a:pt x="361" y="1287"/>
                    <a:pt x="445" y="1264"/>
                    <a:pt x="534" y="1215"/>
                  </a:cubicBezTo>
                  <a:cubicBezTo>
                    <a:pt x="834" y="1015"/>
                    <a:pt x="1034" y="681"/>
                    <a:pt x="1068" y="314"/>
                  </a:cubicBezTo>
                  <a:cubicBezTo>
                    <a:pt x="1068" y="112"/>
                    <a:pt x="962" y="0"/>
                    <a:pt x="8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78;p36">
              <a:extLst>
                <a:ext uri="{FF2B5EF4-FFF2-40B4-BE49-F238E27FC236}">
                  <a16:creationId xmlns:a16="http://schemas.microsoft.com/office/drawing/2014/main" id="{5FB0016F-165E-20DD-E26A-7EC4FD215D9C}"/>
                </a:ext>
              </a:extLst>
            </p:cNvPr>
            <p:cNvSpPr/>
            <p:nvPr/>
          </p:nvSpPr>
          <p:spPr>
            <a:xfrm>
              <a:off x="3290025" y="2961400"/>
              <a:ext cx="26700" cy="32200"/>
            </a:xfrm>
            <a:custGeom>
              <a:avLst/>
              <a:gdLst/>
              <a:ahLst/>
              <a:cxnLst/>
              <a:rect l="l" t="t" r="r" b="b"/>
              <a:pathLst>
                <a:path w="1068" h="1288" extrusionOk="0">
                  <a:moveTo>
                    <a:pt x="800" y="0"/>
                  </a:moveTo>
                  <a:cubicBezTo>
                    <a:pt x="723" y="0"/>
                    <a:pt x="632" y="26"/>
                    <a:pt x="534" y="80"/>
                  </a:cubicBezTo>
                  <a:cubicBezTo>
                    <a:pt x="234" y="247"/>
                    <a:pt x="34" y="581"/>
                    <a:pt x="0" y="948"/>
                  </a:cubicBezTo>
                  <a:cubicBezTo>
                    <a:pt x="0" y="1159"/>
                    <a:pt x="116" y="1287"/>
                    <a:pt x="288" y="1287"/>
                  </a:cubicBezTo>
                  <a:cubicBezTo>
                    <a:pt x="361" y="1287"/>
                    <a:pt x="445" y="1264"/>
                    <a:pt x="534" y="1215"/>
                  </a:cubicBezTo>
                  <a:cubicBezTo>
                    <a:pt x="834" y="1014"/>
                    <a:pt x="1034" y="681"/>
                    <a:pt x="1068" y="314"/>
                  </a:cubicBezTo>
                  <a:cubicBezTo>
                    <a:pt x="1068" y="111"/>
                    <a:pt x="962" y="0"/>
                    <a:pt x="8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79;p36">
              <a:extLst>
                <a:ext uri="{FF2B5EF4-FFF2-40B4-BE49-F238E27FC236}">
                  <a16:creationId xmlns:a16="http://schemas.microsoft.com/office/drawing/2014/main" id="{C4C68B01-37A9-FCCC-C3B7-899FB264D779}"/>
                </a:ext>
              </a:extLst>
            </p:cNvPr>
            <p:cNvSpPr/>
            <p:nvPr/>
          </p:nvSpPr>
          <p:spPr>
            <a:xfrm>
              <a:off x="2581175" y="3231100"/>
              <a:ext cx="43350" cy="450325"/>
            </a:xfrm>
            <a:custGeom>
              <a:avLst/>
              <a:gdLst/>
              <a:ahLst/>
              <a:cxnLst/>
              <a:rect l="l" t="t" r="r" b="b"/>
              <a:pathLst>
                <a:path w="1734" h="18013" extrusionOk="0">
                  <a:moveTo>
                    <a:pt x="835" y="0"/>
                  </a:moveTo>
                  <a:cubicBezTo>
                    <a:pt x="768" y="0"/>
                    <a:pt x="701" y="67"/>
                    <a:pt x="701" y="133"/>
                  </a:cubicBezTo>
                  <a:lnTo>
                    <a:pt x="701" y="2035"/>
                  </a:lnTo>
                  <a:lnTo>
                    <a:pt x="134" y="2368"/>
                  </a:lnTo>
                  <a:cubicBezTo>
                    <a:pt x="67" y="2402"/>
                    <a:pt x="34" y="2502"/>
                    <a:pt x="67" y="2569"/>
                  </a:cubicBezTo>
                  <a:cubicBezTo>
                    <a:pt x="101" y="2635"/>
                    <a:pt x="134" y="2635"/>
                    <a:pt x="201" y="2635"/>
                  </a:cubicBezTo>
                  <a:lnTo>
                    <a:pt x="268" y="2635"/>
                  </a:lnTo>
                  <a:lnTo>
                    <a:pt x="701" y="2402"/>
                  </a:lnTo>
                  <a:lnTo>
                    <a:pt x="701" y="4003"/>
                  </a:lnTo>
                  <a:lnTo>
                    <a:pt x="134" y="4336"/>
                  </a:lnTo>
                  <a:cubicBezTo>
                    <a:pt x="1" y="4403"/>
                    <a:pt x="67" y="4603"/>
                    <a:pt x="201" y="4603"/>
                  </a:cubicBezTo>
                  <a:lnTo>
                    <a:pt x="301" y="4603"/>
                  </a:lnTo>
                  <a:lnTo>
                    <a:pt x="701" y="4370"/>
                  </a:lnTo>
                  <a:lnTo>
                    <a:pt x="701" y="5971"/>
                  </a:lnTo>
                  <a:lnTo>
                    <a:pt x="134" y="6271"/>
                  </a:lnTo>
                  <a:cubicBezTo>
                    <a:pt x="67" y="6338"/>
                    <a:pt x="34" y="6438"/>
                    <a:pt x="101" y="6505"/>
                  </a:cubicBezTo>
                  <a:cubicBezTo>
                    <a:pt x="101" y="6538"/>
                    <a:pt x="168" y="6571"/>
                    <a:pt x="234" y="6571"/>
                  </a:cubicBezTo>
                  <a:lnTo>
                    <a:pt x="301" y="6571"/>
                  </a:lnTo>
                  <a:lnTo>
                    <a:pt x="701" y="6305"/>
                  </a:lnTo>
                  <a:lnTo>
                    <a:pt x="701" y="7939"/>
                  </a:lnTo>
                  <a:lnTo>
                    <a:pt x="134" y="8239"/>
                  </a:lnTo>
                  <a:cubicBezTo>
                    <a:pt x="67" y="8306"/>
                    <a:pt x="34" y="8406"/>
                    <a:pt x="101" y="8473"/>
                  </a:cubicBezTo>
                  <a:cubicBezTo>
                    <a:pt x="101" y="8506"/>
                    <a:pt x="168" y="8539"/>
                    <a:pt x="234" y="8539"/>
                  </a:cubicBezTo>
                  <a:cubicBezTo>
                    <a:pt x="268" y="8539"/>
                    <a:pt x="268" y="8539"/>
                    <a:pt x="301" y="8506"/>
                  </a:cubicBezTo>
                  <a:lnTo>
                    <a:pt x="701" y="8273"/>
                  </a:lnTo>
                  <a:lnTo>
                    <a:pt x="701" y="9874"/>
                  </a:lnTo>
                  <a:lnTo>
                    <a:pt x="134" y="10207"/>
                  </a:lnTo>
                  <a:cubicBezTo>
                    <a:pt x="67" y="10274"/>
                    <a:pt x="34" y="10341"/>
                    <a:pt x="101" y="10441"/>
                  </a:cubicBezTo>
                  <a:cubicBezTo>
                    <a:pt x="134" y="10474"/>
                    <a:pt x="168" y="10508"/>
                    <a:pt x="234" y="10508"/>
                  </a:cubicBezTo>
                  <a:lnTo>
                    <a:pt x="301" y="10508"/>
                  </a:lnTo>
                  <a:lnTo>
                    <a:pt x="735" y="10274"/>
                  </a:lnTo>
                  <a:lnTo>
                    <a:pt x="735" y="11875"/>
                  </a:lnTo>
                  <a:lnTo>
                    <a:pt x="168" y="12209"/>
                  </a:lnTo>
                  <a:cubicBezTo>
                    <a:pt x="67" y="12242"/>
                    <a:pt x="67" y="12342"/>
                    <a:pt x="101" y="12409"/>
                  </a:cubicBezTo>
                  <a:cubicBezTo>
                    <a:pt x="134" y="12476"/>
                    <a:pt x="168" y="12476"/>
                    <a:pt x="234" y="12476"/>
                  </a:cubicBezTo>
                  <a:lnTo>
                    <a:pt x="301" y="12476"/>
                  </a:lnTo>
                  <a:lnTo>
                    <a:pt x="735" y="12242"/>
                  </a:lnTo>
                  <a:lnTo>
                    <a:pt x="735" y="13843"/>
                  </a:lnTo>
                  <a:lnTo>
                    <a:pt x="168" y="14177"/>
                  </a:lnTo>
                  <a:cubicBezTo>
                    <a:pt x="101" y="14210"/>
                    <a:pt x="67" y="14310"/>
                    <a:pt x="101" y="14377"/>
                  </a:cubicBezTo>
                  <a:cubicBezTo>
                    <a:pt x="134" y="14410"/>
                    <a:pt x="168" y="14444"/>
                    <a:pt x="234" y="14444"/>
                  </a:cubicBezTo>
                  <a:lnTo>
                    <a:pt x="301" y="14444"/>
                  </a:lnTo>
                  <a:lnTo>
                    <a:pt x="735" y="14210"/>
                  </a:lnTo>
                  <a:lnTo>
                    <a:pt x="735" y="15778"/>
                  </a:lnTo>
                  <a:lnTo>
                    <a:pt x="134" y="16112"/>
                  </a:lnTo>
                  <a:cubicBezTo>
                    <a:pt x="1" y="16212"/>
                    <a:pt x="67" y="16412"/>
                    <a:pt x="234" y="16412"/>
                  </a:cubicBezTo>
                  <a:lnTo>
                    <a:pt x="301" y="16412"/>
                  </a:lnTo>
                  <a:lnTo>
                    <a:pt x="735" y="16145"/>
                  </a:lnTo>
                  <a:cubicBezTo>
                    <a:pt x="801" y="16712"/>
                    <a:pt x="835" y="17312"/>
                    <a:pt x="901" y="17880"/>
                  </a:cubicBezTo>
                  <a:cubicBezTo>
                    <a:pt x="901" y="17946"/>
                    <a:pt x="968" y="18013"/>
                    <a:pt x="1068" y="18013"/>
                  </a:cubicBezTo>
                  <a:cubicBezTo>
                    <a:pt x="1135" y="18013"/>
                    <a:pt x="1202" y="17913"/>
                    <a:pt x="1202" y="17846"/>
                  </a:cubicBezTo>
                  <a:cubicBezTo>
                    <a:pt x="1102" y="17212"/>
                    <a:pt x="1068" y="16579"/>
                    <a:pt x="1035" y="15978"/>
                  </a:cubicBezTo>
                  <a:lnTo>
                    <a:pt x="1569" y="15645"/>
                  </a:lnTo>
                  <a:cubicBezTo>
                    <a:pt x="1710" y="15560"/>
                    <a:pt x="1636" y="15356"/>
                    <a:pt x="1488" y="15356"/>
                  </a:cubicBezTo>
                  <a:cubicBezTo>
                    <a:pt x="1462" y="15356"/>
                    <a:pt x="1432" y="15362"/>
                    <a:pt x="1402" y="15378"/>
                  </a:cubicBezTo>
                  <a:lnTo>
                    <a:pt x="1035" y="15611"/>
                  </a:lnTo>
                  <a:cubicBezTo>
                    <a:pt x="1035" y="15077"/>
                    <a:pt x="1001" y="14544"/>
                    <a:pt x="1035" y="14010"/>
                  </a:cubicBezTo>
                  <a:lnTo>
                    <a:pt x="1569" y="13676"/>
                  </a:lnTo>
                  <a:cubicBezTo>
                    <a:pt x="1635" y="13643"/>
                    <a:pt x="1669" y="13543"/>
                    <a:pt x="1635" y="13476"/>
                  </a:cubicBezTo>
                  <a:cubicBezTo>
                    <a:pt x="1611" y="13428"/>
                    <a:pt x="1551" y="13397"/>
                    <a:pt x="1494" y="13397"/>
                  </a:cubicBezTo>
                  <a:cubicBezTo>
                    <a:pt x="1473" y="13397"/>
                    <a:pt x="1453" y="13401"/>
                    <a:pt x="1435" y="13410"/>
                  </a:cubicBezTo>
                  <a:lnTo>
                    <a:pt x="1001" y="13643"/>
                  </a:lnTo>
                  <a:lnTo>
                    <a:pt x="1001" y="12042"/>
                  </a:lnTo>
                  <a:lnTo>
                    <a:pt x="1569" y="11742"/>
                  </a:lnTo>
                  <a:cubicBezTo>
                    <a:pt x="1733" y="11659"/>
                    <a:pt x="1649" y="11441"/>
                    <a:pt x="1503" y="11441"/>
                  </a:cubicBezTo>
                  <a:cubicBezTo>
                    <a:pt x="1471" y="11441"/>
                    <a:pt x="1437" y="11451"/>
                    <a:pt x="1402" y="11475"/>
                  </a:cubicBezTo>
                  <a:lnTo>
                    <a:pt x="1001" y="11708"/>
                  </a:lnTo>
                  <a:lnTo>
                    <a:pt x="1001" y="10074"/>
                  </a:lnTo>
                  <a:lnTo>
                    <a:pt x="1569" y="9774"/>
                  </a:lnTo>
                  <a:cubicBezTo>
                    <a:pt x="1635" y="9707"/>
                    <a:pt x="1669" y="9640"/>
                    <a:pt x="1602" y="9540"/>
                  </a:cubicBezTo>
                  <a:cubicBezTo>
                    <a:pt x="1581" y="9499"/>
                    <a:pt x="1535" y="9470"/>
                    <a:pt x="1487" y="9470"/>
                  </a:cubicBezTo>
                  <a:cubicBezTo>
                    <a:pt x="1458" y="9470"/>
                    <a:pt x="1427" y="9481"/>
                    <a:pt x="1402" y="9507"/>
                  </a:cubicBezTo>
                  <a:lnTo>
                    <a:pt x="968" y="9740"/>
                  </a:lnTo>
                  <a:lnTo>
                    <a:pt x="968" y="8139"/>
                  </a:lnTo>
                  <a:lnTo>
                    <a:pt x="1535" y="7806"/>
                  </a:lnTo>
                  <a:cubicBezTo>
                    <a:pt x="1705" y="7721"/>
                    <a:pt x="1611" y="7517"/>
                    <a:pt x="1477" y="7517"/>
                  </a:cubicBezTo>
                  <a:cubicBezTo>
                    <a:pt x="1453" y="7517"/>
                    <a:pt x="1427" y="7523"/>
                    <a:pt x="1402" y="7539"/>
                  </a:cubicBezTo>
                  <a:lnTo>
                    <a:pt x="968" y="7772"/>
                  </a:lnTo>
                  <a:lnTo>
                    <a:pt x="968" y="6171"/>
                  </a:lnTo>
                  <a:lnTo>
                    <a:pt x="1535" y="5838"/>
                  </a:lnTo>
                  <a:cubicBezTo>
                    <a:pt x="1602" y="5804"/>
                    <a:pt x="1635" y="5704"/>
                    <a:pt x="1569" y="5637"/>
                  </a:cubicBezTo>
                  <a:cubicBezTo>
                    <a:pt x="1547" y="5574"/>
                    <a:pt x="1499" y="5551"/>
                    <a:pt x="1450" y="5551"/>
                  </a:cubicBezTo>
                  <a:cubicBezTo>
                    <a:pt x="1422" y="5551"/>
                    <a:pt x="1393" y="5558"/>
                    <a:pt x="1368" y="5571"/>
                  </a:cubicBezTo>
                  <a:lnTo>
                    <a:pt x="968" y="5804"/>
                  </a:lnTo>
                  <a:lnTo>
                    <a:pt x="968" y="4170"/>
                  </a:lnTo>
                  <a:lnTo>
                    <a:pt x="1569" y="3836"/>
                  </a:lnTo>
                  <a:cubicBezTo>
                    <a:pt x="1669" y="3803"/>
                    <a:pt x="1669" y="3703"/>
                    <a:pt x="1635" y="3636"/>
                  </a:cubicBezTo>
                  <a:cubicBezTo>
                    <a:pt x="1614" y="3573"/>
                    <a:pt x="1566" y="3549"/>
                    <a:pt x="1517" y="3549"/>
                  </a:cubicBezTo>
                  <a:cubicBezTo>
                    <a:pt x="1488" y="3549"/>
                    <a:pt x="1460" y="3557"/>
                    <a:pt x="1435" y="3569"/>
                  </a:cubicBezTo>
                  <a:lnTo>
                    <a:pt x="1001" y="3803"/>
                  </a:lnTo>
                  <a:lnTo>
                    <a:pt x="1001" y="2202"/>
                  </a:lnTo>
                  <a:lnTo>
                    <a:pt x="1569" y="1868"/>
                  </a:lnTo>
                  <a:cubicBezTo>
                    <a:pt x="1635" y="1835"/>
                    <a:pt x="1669" y="1735"/>
                    <a:pt x="1635" y="1668"/>
                  </a:cubicBezTo>
                  <a:cubicBezTo>
                    <a:pt x="1611" y="1619"/>
                    <a:pt x="1551" y="1588"/>
                    <a:pt x="1481" y="1588"/>
                  </a:cubicBezTo>
                  <a:cubicBezTo>
                    <a:pt x="1455" y="1588"/>
                    <a:pt x="1429" y="1592"/>
                    <a:pt x="1402" y="1601"/>
                  </a:cubicBezTo>
                  <a:lnTo>
                    <a:pt x="1001" y="1835"/>
                  </a:lnTo>
                  <a:lnTo>
                    <a:pt x="1001" y="133"/>
                  </a:lnTo>
                  <a:cubicBezTo>
                    <a:pt x="1001" y="67"/>
                    <a:pt x="935" y="0"/>
                    <a:pt x="8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80;p36">
              <a:extLst>
                <a:ext uri="{FF2B5EF4-FFF2-40B4-BE49-F238E27FC236}">
                  <a16:creationId xmlns:a16="http://schemas.microsoft.com/office/drawing/2014/main" id="{D10E4A04-2B7C-307F-0EBE-3EB0F56279C6}"/>
                </a:ext>
              </a:extLst>
            </p:cNvPr>
            <p:cNvSpPr/>
            <p:nvPr/>
          </p:nvSpPr>
          <p:spPr>
            <a:xfrm>
              <a:off x="2745475" y="3488925"/>
              <a:ext cx="879800" cy="520300"/>
            </a:xfrm>
            <a:custGeom>
              <a:avLst/>
              <a:gdLst/>
              <a:ahLst/>
              <a:cxnLst/>
              <a:rect l="l" t="t" r="r" b="b"/>
              <a:pathLst>
                <a:path w="35192" h="20812" extrusionOk="0">
                  <a:moveTo>
                    <a:pt x="32556" y="0"/>
                  </a:moveTo>
                  <a:cubicBezTo>
                    <a:pt x="32100" y="0"/>
                    <a:pt x="31642" y="118"/>
                    <a:pt x="31222" y="361"/>
                  </a:cubicBezTo>
                  <a:lnTo>
                    <a:pt x="1368" y="17607"/>
                  </a:lnTo>
                  <a:cubicBezTo>
                    <a:pt x="300" y="18207"/>
                    <a:pt x="0" y="19375"/>
                    <a:pt x="767" y="20176"/>
                  </a:cubicBezTo>
                  <a:cubicBezTo>
                    <a:pt x="1175" y="20601"/>
                    <a:pt x="1828" y="20811"/>
                    <a:pt x="2512" y="20811"/>
                  </a:cubicBezTo>
                  <a:cubicBezTo>
                    <a:pt x="3060" y="20811"/>
                    <a:pt x="3628" y="20676"/>
                    <a:pt x="4103" y="20409"/>
                  </a:cubicBezTo>
                  <a:lnTo>
                    <a:pt x="33958" y="3163"/>
                  </a:lnTo>
                  <a:cubicBezTo>
                    <a:pt x="35025" y="2563"/>
                    <a:pt x="35192" y="1495"/>
                    <a:pt x="34425" y="728"/>
                  </a:cubicBezTo>
                  <a:cubicBezTo>
                    <a:pt x="33889" y="252"/>
                    <a:pt x="33224" y="0"/>
                    <a:pt x="32556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81;p36">
              <a:extLst>
                <a:ext uri="{FF2B5EF4-FFF2-40B4-BE49-F238E27FC236}">
                  <a16:creationId xmlns:a16="http://schemas.microsoft.com/office/drawing/2014/main" id="{44F39A8C-C347-492E-7E31-683A7CE39952}"/>
                </a:ext>
              </a:extLst>
            </p:cNvPr>
            <p:cNvSpPr/>
            <p:nvPr/>
          </p:nvSpPr>
          <p:spPr>
            <a:xfrm>
              <a:off x="2620675" y="3281500"/>
              <a:ext cx="857200" cy="495900"/>
            </a:xfrm>
            <a:custGeom>
              <a:avLst/>
              <a:gdLst/>
              <a:ahLst/>
              <a:cxnLst/>
              <a:rect l="l" t="t" r="r" b="b"/>
              <a:pathLst>
                <a:path w="34288" h="19836" extrusionOk="0">
                  <a:moveTo>
                    <a:pt x="33966" y="0"/>
                  </a:moveTo>
                  <a:cubicBezTo>
                    <a:pt x="33938" y="0"/>
                    <a:pt x="33909" y="6"/>
                    <a:pt x="33879" y="19"/>
                  </a:cubicBezTo>
                  <a:lnTo>
                    <a:pt x="255" y="19433"/>
                  </a:lnTo>
                  <a:cubicBezTo>
                    <a:pt x="0" y="19497"/>
                    <a:pt x="81" y="19835"/>
                    <a:pt x="322" y="19835"/>
                  </a:cubicBezTo>
                  <a:cubicBezTo>
                    <a:pt x="333" y="19835"/>
                    <a:pt x="344" y="19834"/>
                    <a:pt x="355" y="19833"/>
                  </a:cubicBezTo>
                  <a:lnTo>
                    <a:pt x="456" y="19833"/>
                  </a:lnTo>
                  <a:lnTo>
                    <a:pt x="34113" y="386"/>
                  </a:lnTo>
                  <a:cubicBezTo>
                    <a:pt x="34288" y="269"/>
                    <a:pt x="34157" y="0"/>
                    <a:pt x="339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82;p36">
              <a:extLst>
                <a:ext uri="{FF2B5EF4-FFF2-40B4-BE49-F238E27FC236}">
                  <a16:creationId xmlns:a16="http://schemas.microsoft.com/office/drawing/2014/main" id="{485A1879-89E1-F68D-F252-94753A94B5D5}"/>
                </a:ext>
              </a:extLst>
            </p:cNvPr>
            <p:cNvSpPr/>
            <p:nvPr/>
          </p:nvSpPr>
          <p:spPr>
            <a:xfrm>
              <a:off x="2640400" y="3326150"/>
              <a:ext cx="853125" cy="497050"/>
            </a:xfrm>
            <a:custGeom>
              <a:avLst/>
              <a:gdLst/>
              <a:ahLst/>
              <a:cxnLst/>
              <a:rect l="l" t="t" r="r" b="b"/>
              <a:pathLst>
                <a:path w="34125" h="19882" extrusionOk="0">
                  <a:moveTo>
                    <a:pt x="33898" y="1"/>
                  </a:moveTo>
                  <a:cubicBezTo>
                    <a:pt x="33861" y="1"/>
                    <a:pt x="33824" y="12"/>
                    <a:pt x="33791" y="34"/>
                  </a:cubicBezTo>
                  <a:lnTo>
                    <a:pt x="134" y="19448"/>
                  </a:lnTo>
                  <a:cubicBezTo>
                    <a:pt x="33" y="19515"/>
                    <a:pt x="0" y="19648"/>
                    <a:pt x="67" y="19748"/>
                  </a:cubicBezTo>
                  <a:cubicBezTo>
                    <a:pt x="100" y="19815"/>
                    <a:pt x="167" y="19882"/>
                    <a:pt x="234" y="19882"/>
                  </a:cubicBezTo>
                  <a:cubicBezTo>
                    <a:pt x="300" y="19882"/>
                    <a:pt x="334" y="19848"/>
                    <a:pt x="367" y="19848"/>
                  </a:cubicBezTo>
                  <a:lnTo>
                    <a:pt x="33991" y="434"/>
                  </a:lnTo>
                  <a:cubicBezTo>
                    <a:pt x="34091" y="368"/>
                    <a:pt x="34124" y="234"/>
                    <a:pt x="34091" y="134"/>
                  </a:cubicBezTo>
                  <a:cubicBezTo>
                    <a:pt x="34047" y="45"/>
                    <a:pt x="33973" y="1"/>
                    <a:pt x="33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83;p36">
              <a:extLst>
                <a:ext uri="{FF2B5EF4-FFF2-40B4-BE49-F238E27FC236}">
                  <a16:creationId xmlns:a16="http://schemas.microsoft.com/office/drawing/2014/main" id="{D545898F-4553-BCE1-B92D-5368FE6D4A1F}"/>
                </a:ext>
              </a:extLst>
            </p:cNvPr>
            <p:cNvSpPr/>
            <p:nvPr/>
          </p:nvSpPr>
          <p:spPr>
            <a:xfrm>
              <a:off x="2659575" y="3369900"/>
              <a:ext cx="856650" cy="496675"/>
            </a:xfrm>
            <a:custGeom>
              <a:avLst/>
              <a:gdLst/>
              <a:ahLst/>
              <a:cxnLst/>
              <a:rect l="l" t="t" r="r" b="b"/>
              <a:pathLst>
                <a:path w="34266" h="19867" extrusionOk="0">
                  <a:moveTo>
                    <a:pt x="33945" y="0"/>
                  </a:moveTo>
                  <a:cubicBezTo>
                    <a:pt x="33917" y="0"/>
                    <a:pt x="33888" y="6"/>
                    <a:pt x="33858" y="19"/>
                  </a:cubicBezTo>
                  <a:lnTo>
                    <a:pt x="234" y="19466"/>
                  </a:lnTo>
                  <a:cubicBezTo>
                    <a:pt x="0" y="19566"/>
                    <a:pt x="100" y="19866"/>
                    <a:pt x="334" y="19866"/>
                  </a:cubicBezTo>
                  <a:cubicBezTo>
                    <a:pt x="367" y="19866"/>
                    <a:pt x="401" y="19866"/>
                    <a:pt x="434" y="19833"/>
                  </a:cubicBezTo>
                  <a:lnTo>
                    <a:pt x="34091" y="386"/>
                  </a:lnTo>
                  <a:cubicBezTo>
                    <a:pt x="34266" y="269"/>
                    <a:pt x="34136" y="0"/>
                    <a:pt x="339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84;p36">
              <a:extLst>
                <a:ext uri="{FF2B5EF4-FFF2-40B4-BE49-F238E27FC236}">
                  <a16:creationId xmlns:a16="http://schemas.microsoft.com/office/drawing/2014/main" id="{07D08B34-57F9-6529-9C12-0B3B19F0E84F}"/>
                </a:ext>
              </a:extLst>
            </p:cNvPr>
            <p:cNvSpPr/>
            <p:nvPr/>
          </p:nvSpPr>
          <p:spPr>
            <a:xfrm>
              <a:off x="2686250" y="3411600"/>
              <a:ext cx="855000" cy="496675"/>
            </a:xfrm>
            <a:custGeom>
              <a:avLst/>
              <a:gdLst/>
              <a:ahLst/>
              <a:cxnLst/>
              <a:rect l="l" t="t" r="r" b="b"/>
              <a:pathLst>
                <a:path w="34200" h="19867" extrusionOk="0">
                  <a:moveTo>
                    <a:pt x="33888" y="0"/>
                  </a:moveTo>
                  <a:cubicBezTo>
                    <a:pt x="33858" y="0"/>
                    <a:pt x="33825" y="6"/>
                    <a:pt x="33792" y="19"/>
                  </a:cubicBezTo>
                  <a:lnTo>
                    <a:pt x="168" y="19466"/>
                  </a:lnTo>
                  <a:cubicBezTo>
                    <a:pt x="34" y="19499"/>
                    <a:pt x="1" y="19633"/>
                    <a:pt x="67" y="19733"/>
                  </a:cubicBezTo>
                  <a:cubicBezTo>
                    <a:pt x="101" y="19799"/>
                    <a:pt x="168" y="19866"/>
                    <a:pt x="268" y="19866"/>
                  </a:cubicBezTo>
                  <a:cubicBezTo>
                    <a:pt x="301" y="19866"/>
                    <a:pt x="334" y="19866"/>
                    <a:pt x="368" y="19833"/>
                  </a:cubicBezTo>
                  <a:lnTo>
                    <a:pt x="34025" y="385"/>
                  </a:lnTo>
                  <a:cubicBezTo>
                    <a:pt x="34200" y="269"/>
                    <a:pt x="34095" y="0"/>
                    <a:pt x="3388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85;p36">
              <a:extLst>
                <a:ext uri="{FF2B5EF4-FFF2-40B4-BE49-F238E27FC236}">
                  <a16:creationId xmlns:a16="http://schemas.microsoft.com/office/drawing/2014/main" id="{5A0A869F-8A84-DCC9-3E2B-3E8881D46CCA}"/>
                </a:ext>
              </a:extLst>
            </p:cNvPr>
            <p:cNvSpPr/>
            <p:nvPr/>
          </p:nvSpPr>
          <p:spPr>
            <a:xfrm>
              <a:off x="3398425" y="2685675"/>
              <a:ext cx="835625" cy="470125"/>
            </a:xfrm>
            <a:custGeom>
              <a:avLst/>
              <a:gdLst/>
              <a:ahLst/>
              <a:cxnLst/>
              <a:rect l="l" t="t" r="r" b="b"/>
              <a:pathLst>
                <a:path w="33425" h="18805" extrusionOk="0">
                  <a:moveTo>
                    <a:pt x="31526" y="1"/>
                  </a:moveTo>
                  <a:cubicBezTo>
                    <a:pt x="30642" y="1"/>
                    <a:pt x="29589" y="309"/>
                    <a:pt x="28855" y="735"/>
                  </a:cubicBezTo>
                  <a:lnTo>
                    <a:pt x="1135" y="16713"/>
                  </a:lnTo>
                  <a:cubicBezTo>
                    <a:pt x="101" y="17314"/>
                    <a:pt x="1" y="18048"/>
                    <a:pt x="835" y="18515"/>
                  </a:cubicBezTo>
                  <a:cubicBezTo>
                    <a:pt x="1199" y="18704"/>
                    <a:pt x="1685" y="18804"/>
                    <a:pt x="2205" y="18804"/>
                  </a:cubicBezTo>
                  <a:cubicBezTo>
                    <a:pt x="2875" y="18804"/>
                    <a:pt x="3603" y="18638"/>
                    <a:pt x="4204" y="18281"/>
                  </a:cubicBezTo>
                  <a:lnTo>
                    <a:pt x="32224" y="2136"/>
                  </a:lnTo>
                  <a:cubicBezTo>
                    <a:pt x="33258" y="1536"/>
                    <a:pt x="33425" y="535"/>
                    <a:pt x="32491" y="168"/>
                  </a:cubicBezTo>
                  <a:cubicBezTo>
                    <a:pt x="32220" y="52"/>
                    <a:pt x="31887" y="1"/>
                    <a:pt x="31526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86;p36">
              <a:extLst>
                <a:ext uri="{FF2B5EF4-FFF2-40B4-BE49-F238E27FC236}">
                  <a16:creationId xmlns:a16="http://schemas.microsoft.com/office/drawing/2014/main" id="{D6A3C773-36C6-B1E4-6F71-F02AF2DDDCCB}"/>
                </a:ext>
              </a:extLst>
            </p:cNvPr>
            <p:cNvSpPr/>
            <p:nvPr/>
          </p:nvSpPr>
          <p:spPr>
            <a:xfrm>
              <a:off x="3501000" y="2742100"/>
              <a:ext cx="810600" cy="471500"/>
            </a:xfrm>
            <a:custGeom>
              <a:avLst/>
              <a:gdLst/>
              <a:ahLst/>
              <a:cxnLst/>
              <a:rect l="l" t="t" r="r" b="b"/>
              <a:pathLst>
                <a:path w="32424" h="18860" extrusionOk="0">
                  <a:moveTo>
                    <a:pt x="32137" y="0"/>
                  </a:moveTo>
                  <a:cubicBezTo>
                    <a:pt x="32109" y="0"/>
                    <a:pt x="32082" y="4"/>
                    <a:pt x="32057" y="13"/>
                  </a:cubicBezTo>
                  <a:lnTo>
                    <a:pt x="134" y="18459"/>
                  </a:lnTo>
                  <a:cubicBezTo>
                    <a:pt x="34" y="18493"/>
                    <a:pt x="1" y="18626"/>
                    <a:pt x="67" y="18759"/>
                  </a:cubicBezTo>
                  <a:cubicBezTo>
                    <a:pt x="101" y="18826"/>
                    <a:pt x="167" y="18860"/>
                    <a:pt x="268" y="18860"/>
                  </a:cubicBezTo>
                  <a:cubicBezTo>
                    <a:pt x="301" y="18860"/>
                    <a:pt x="334" y="18860"/>
                    <a:pt x="368" y="18826"/>
                  </a:cubicBezTo>
                  <a:lnTo>
                    <a:pt x="32257" y="413"/>
                  </a:lnTo>
                  <a:cubicBezTo>
                    <a:pt x="32357" y="346"/>
                    <a:pt x="32424" y="213"/>
                    <a:pt x="32357" y="113"/>
                  </a:cubicBezTo>
                  <a:cubicBezTo>
                    <a:pt x="32307" y="38"/>
                    <a:pt x="32220" y="0"/>
                    <a:pt x="32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87;p36">
              <a:extLst>
                <a:ext uri="{FF2B5EF4-FFF2-40B4-BE49-F238E27FC236}">
                  <a16:creationId xmlns:a16="http://schemas.microsoft.com/office/drawing/2014/main" id="{CB40BFBC-16BF-8CF1-1610-116D66AFEBB7}"/>
                </a:ext>
              </a:extLst>
            </p:cNvPr>
            <p:cNvSpPr/>
            <p:nvPr/>
          </p:nvSpPr>
          <p:spPr>
            <a:xfrm>
              <a:off x="3534350" y="2777400"/>
              <a:ext cx="811450" cy="472050"/>
            </a:xfrm>
            <a:custGeom>
              <a:avLst/>
              <a:gdLst/>
              <a:ahLst/>
              <a:cxnLst/>
              <a:rect l="l" t="t" r="r" b="b"/>
              <a:pathLst>
                <a:path w="32458" h="18882" extrusionOk="0">
                  <a:moveTo>
                    <a:pt x="32205" y="0"/>
                  </a:moveTo>
                  <a:cubicBezTo>
                    <a:pt x="32166" y="0"/>
                    <a:pt x="32126" y="11"/>
                    <a:pt x="32091" y="35"/>
                  </a:cubicBezTo>
                  <a:lnTo>
                    <a:pt x="134" y="18448"/>
                  </a:lnTo>
                  <a:cubicBezTo>
                    <a:pt x="34" y="18515"/>
                    <a:pt x="1" y="18648"/>
                    <a:pt x="34" y="18748"/>
                  </a:cubicBezTo>
                  <a:cubicBezTo>
                    <a:pt x="101" y="18815"/>
                    <a:pt x="168" y="18882"/>
                    <a:pt x="234" y="18882"/>
                  </a:cubicBezTo>
                  <a:cubicBezTo>
                    <a:pt x="268" y="18882"/>
                    <a:pt x="301" y="18849"/>
                    <a:pt x="335" y="18849"/>
                  </a:cubicBezTo>
                  <a:lnTo>
                    <a:pt x="32291" y="402"/>
                  </a:lnTo>
                  <a:cubicBezTo>
                    <a:pt x="32391" y="335"/>
                    <a:pt x="32457" y="202"/>
                    <a:pt x="32391" y="102"/>
                  </a:cubicBezTo>
                  <a:cubicBezTo>
                    <a:pt x="32348" y="37"/>
                    <a:pt x="32277" y="0"/>
                    <a:pt x="3220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88;p36">
              <a:extLst>
                <a:ext uri="{FF2B5EF4-FFF2-40B4-BE49-F238E27FC236}">
                  <a16:creationId xmlns:a16="http://schemas.microsoft.com/office/drawing/2014/main" id="{E3708094-AB83-3DB8-17CD-48BC2492DDC4}"/>
                </a:ext>
              </a:extLst>
            </p:cNvPr>
            <p:cNvSpPr/>
            <p:nvPr/>
          </p:nvSpPr>
          <p:spPr>
            <a:xfrm>
              <a:off x="3565150" y="3277525"/>
              <a:ext cx="111850" cy="379725"/>
            </a:xfrm>
            <a:custGeom>
              <a:avLst/>
              <a:gdLst/>
              <a:ahLst/>
              <a:cxnLst/>
              <a:rect l="l" t="t" r="r" b="b"/>
              <a:pathLst>
                <a:path w="4474" h="15189" extrusionOk="0">
                  <a:moveTo>
                    <a:pt x="262" y="0"/>
                  </a:moveTo>
                  <a:cubicBezTo>
                    <a:pt x="134" y="0"/>
                    <a:pt x="1" y="142"/>
                    <a:pt x="103" y="245"/>
                  </a:cubicBezTo>
                  <a:cubicBezTo>
                    <a:pt x="1371" y="1746"/>
                    <a:pt x="2338" y="3447"/>
                    <a:pt x="3005" y="5281"/>
                  </a:cubicBezTo>
                  <a:cubicBezTo>
                    <a:pt x="3639" y="7149"/>
                    <a:pt x="4006" y="9084"/>
                    <a:pt x="4106" y="11052"/>
                  </a:cubicBezTo>
                  <a:lnTo>
                    <a:pt x="4106" y="11219"/>
                  </a:lnTo>
                  <a:cubicBezTo>
                    <a:pt x="4139" y="12053"/>
                    <a:pt x="4139" y="12053"/>
                    <a:pt x="4139" y="13354"/>
                  </a:cubicBezTo>
                  <a:lnTo>
                    <a:pt x="4139" y="15022"/>
                  </a:lnTo>
                  <a:cubicBezTo>
                    <a:pt x="4139" y="15122"/>
                    <a:pt x="4206" y="15189"/>
                    <a:pt x="4306" y="15189"/>
                  </a:cubicBezTo>
                  <a:cubicBezTo>
                    <a:pt x="4406" y="15189"/>
                    <a:pt x="4473" y="15089"/>
                    <a:pt x="4473" y="15022"/>
                  </a:cubicBezTo>
                  <a:lnTo>
                    <a:pt x="4473" y="13321"/>
                  </a:lnTo>
                  <a:cubicBezTo>
                    <a:pt x="4473" y="12020"/>
                    <a:pt x="4473" y="12020"/>
                    <a:pt x="4440" y="11152"/>
                  </a:cubicBezTo>
                  <a:lnTo>
                    <a:pt x="4440" y="11019"/>
                  </a:lnTo>
                  <a:cubicBezTo>
                    <a:pt x="4306" y="9017"/>
                    <a:pt x="3939" y="7049"/>
                    <a:pt x="3272" y="5181"/>
                  </a:cubicBezTo>
                  <a:cubicBezTo>
                    <a:pt x="2605" y="3313"/>
                    <a:pt x="1638" y="1579"/>
                    <a:pt x="370" y="44"/>
                  </a:cubicBezTo>
                  <a:cubicBezTo>
                    <a:pt x="339" y="13"/>
                    <a:pt x="301" y="0"/>
                    <a:pt x="2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89;p36">
              <a:extLst>
                <a:ext uri="{FF2B5EF4-FFF2-40B4-BE49-F238E27FC236}">
                  <a16:creationId xmlns:a16="http://schemas.microsoft.com/office/drawing/2014/main" id="{95A13AE1-F07D-269E-A797-8BEBF986FF1E}"/>
                </a:ext>
              </a:extLst>
            </p:cNvPr>
            <p:cNvSpPr/>
            <p:nvPr/>
          </p:nvSpPr>
          <p:spPr>
            <a:xfrm>
              <a:off x="3648600" y="3109325"/>
              <a:ext cx="346125" cy="221400"/>
            </a:xfrm>
            <a:custGeom>
              <a:avLst/>
              <a:gdLst/>
              <a:ahLst/>
              <a:cxnLst/>
              <a:rect l="l" t="t" r="r" b="b"/>
              <a:pathLst>
                <a:path w="13845" h="8856" extrusionOk="0">
                  <a:moveTo>
                    <a:pt x="12824" y="1"/>
                  </a:moveTo>
                  <a:cubicBezTo>
                    <a:pt x="12729" y="1"/>
                    <a:pt x="12632" y="23"/>
                    <a:pt x="12543" y="68"/>
                  </a:cubicBezTo>
                  <a:lnTo>
                    <a:pt x="334" y="7106"/>
                  </a:lnTo>
                  <a:cubicBezTo>
                    <a:pt x="68" y="7273"/>
                    <a:pt x="1" y="7606"/>
                    <a:pt x="168" y="7840"/>
                  </a:cubicBezTo>
                  <a:cubicBezTo>
                    <a:pt x="334" y="8073"/>
                    <a:pt x="501" y="8307"/>
                    <a:pt x="635" y="8574"/>
                  </a:cubicBezTo>
                  <a:cubicBezTo>
                    <a:pt x="724" y="8752"/>
                    <a:pt x="902" y="8855"/>
                    <a:pt x="1089" y="8855"/>
                  </a:cubicBezTo>
                  <a:cubicBezTo>
                    <a:pt x="1183" y="8855"/>
                    <a:pt x="1280" y="8829"/>
                    <a:pt x="1369" y="8774"/>
                  </a:cubicBezTo>
                  <a:lnTo>
                    <a:pt x="13511" y="1769"/>
                  </a:lnTo>
                  <a:cubicBezTo>
                    <a:pt x="13744" y="1635"/>
                    <a:pt x="13844" y="1302"/>
                    <a:pt x="13711" y="1035"/>
                  </a:cubicBezTo>
                  <a:cubicBezTo>
                    <a:pt x="13611" y="768"/>
                    <a:pt x="13444" y="501"/>
                    <a:pt x="13310" y="268"/>
                  </a:cubicBezTo>
                  <a:cubicBezTo>
                    <a:pt x="13199" y="90"/>
                    <a:pt x="13014" y="1"/>
                    <a:pt x="12824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90;p36">
              <a:extLst>
                <a:ext uri="{FF2B5EF4-FFF2-40B4-BE49-F238E27FC236}">
                  <a16:creationId xmlns:a16="http://schemas.microsoft.com/office/drawing/2014/main" id="{CD846BA2-108F-119B-B92C-8A43B7B1532B}"/>
                </a:ext>
              </a:extLst>
            </p:cNvPr>
            <p:cNvSpPr/>
            <p:nvPr/>
          </p:nvSpPr>
          <p:spPr>
            <a:xfrm>
              <a:off x="3691975" y="2954900"/>
              <a:ext cx="757225" cy="468200"/>
            </a:xfrm>
            <a:custGeom>
              <a:avLst/>
              <a:gdLst/>
              <a:ahLst/>
              <a:cxnLst/>
              <a:rect l="l" t="t" r="r" b="b"/>
              <a:pathLst>
                <a:path w="30289" h="18728" extrusionOk="0">
                  <a:moveTo>
                    <a:pt x="29554" y="1"/>
                  </a:moveTo>
                  <a:cubicBezTo>
                    <a:pt x="29472" y="1"/>
                    <a:pt x="29391" y="24"/>
                    <a:pt x="29321" y="74"/>
                  </a:cubicBezTo>
                  <a:lnTo>
                    <a:pt x="401" y="16785"/>
                  </a:lnTo>
                  <a:cubicBezTo>
                    <a:pt x="134" y="16952"/>
                    <a:pt x="0" y="17286"/>
                    <a:pt x="101" y="17586"/>
                  </a:cubicBezTo>
                  <a:cubicBezTo>
                    <a:pt x="167" y="17853"/>
                    <a:pt x="267" y="18120"/>
                    <a:pt x="334" y="18420"/>
                  </a:cubicBezTo>
                  <a:cubicBezTo>
                    <a:pt x="381" y="18606"/>
                    <a:pt x="540" y="18727"/>
                    <a:pt x="723" y="18727"/>
                  </a:cubicBezTo>
                  <a:cubicBezTo>
                    <a:pt x="803" y="18727"/>
                    <a:pt x="887" y="18704"/>
                    <a:pt x="968" y="18653"/>
                  </a:cubicBezTo>
                  <a:lnTo>
                    <a:pt x="29888" y="1975"/>
                  </a:lnTo>
                  <a:cubicBezTo>
                    <a:pt x="30155" y="1808"/>
                    <a:pt x="30289" y="1475"/>
                    <a:pt x="30222" y="1174"/>
                  </a:cubicBezTo>
                  <a:cubicBezTo>
                    <a:pt x="30122" y="874"/>
                    <a:pt x="30055" y="607"/>
                    <a:pt x="29989" y="340"/>
                  </a:cubicBezTo>
                  <a:cubicBezTo>
                    <a:pt x="29942" y="129"/>
                    <a:pt x="29747" y="1"/>
                    <a:pt x="29554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91;p36">
              <a:extLst>
                <a:ext uri="{FF2B5EF4-FFF2-40B4-BE49-F238E27FC236}">
                  <a16:creationId xmlns:a16="http://schemas.microsoft.com/office/drawing/2014/main" id="{521CD7A4-6D3A-4ACC-40B2-096F38794E1D}"/>
                </a:ext>
              </a:extLst>
            </p:cNvPr>
            <p:cNvSpPr/>
            <p:nvPr/>
          </p:nvSpPr>
          <p:spPr>
            <a:xfrm>
              <a:off x="3691975" y="2954900"/>
              <a:ext cx="757225" cy="468200"/>
            </a:xfrm>
            <a:custGeom>
              <a:avLst/>
              <a:gdLst/>
              <a:ahLst/>
              <a:cxnLst/>
              <a:rect l="l" t="t" r="r" b="b"/>
              <a:pathLst>
                <a:path w="30289" h="18728" extrusionOk="0">
                  <a:moveTo>
                    <a:pt x="29554" y="1"/>
                  </a:moveTo>
                  <a:cubicBezTo>
                    <a:pt x="29472" y="1"/>
                    <a:pt x="29391" y="24"/>
                    <a:pt x="29321" y="74"/>
                  </a:cubicBezTo>
                  <a:lnTo>
                    <a:pt x="401" y="16785"/>
                  </a:lnTo>
                  <a:cubicBezTo>
                    <a:pt x="134" y="16952"/>
                    <a:pt x="0" y="17286"/>
                    <a:pt x="101" y="17586"/>
                  </a:cubicBezTo>
                  <a:cubicBezTo>
                    <a:pt x="167" y="17853"/>
                    <a:pt x="267" y="18120"/>
                    <a:pt x="334" y="18420"/>
                  </a:cubicBezTo>
                  <a:cubicBezTo>
                    <a:pt x="381" y="18606"/>
                    <a:pt x="540" y="18727"/>
                    <a:pt x="723" y="18727"/>
                  </a:cubicBezTo>
                  <a:cubicBezTo>
                    <a:pt x="803" y="18727"/>
                    <a:pt x="887" y="18704"/>
                    <a:pt x="968" y="18653"/>
                  </a:cubicBezTo>
                  <a:lnTo>
                    <a:pt x="29888" y="1975"/>
                  </a:lnTo>
                  <a:cubicBezTo>
                    <a:pt x="30155" y="1808"/>
                    <a:pt x="30289" y="1475"/>
                    <a:pt x="30222" y="1174"/>
                  </a:cubicBezTo>
                  <a:cubicBezTo>
                    <a:pt x="30122" y="874"/>
                    <a:pt x="30055" y="607"/>
                    <a:pt x="29989" y="340"/>
                  </a:cubicBezTo>
                  <a:cubicBezTo>
                    <a:pt x="29942" y="129"/>
                    <a:pt x="29747" y="1"/>
                    <a:pt x="29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92;p36">
              <a:extLst>
                <a:ext uri="{FF2B5EF4-FFF2-40B4-BE49-F238E27FC236}">
                  <a16:creationId xmlns:a16="http://schemas.microsoft.com/office/drawing/2014/main" id="{AEAA3B6E-FB93-4CAB-1BC8-19145F903EBC}"/>
                </a:ext>
              </a:extLst>
            </p:cNvPr>
            <p:cNvSpPr/>
            <p:nvPr/>
          </p:nvSpPr>
          <p:spPr>
            <a:xfrm>
              <a:off x="3714500" y="3185225"/>
              <a:ext cx="517050" cy="336100"/>
            </a:xfrm>
            <a:custGeom>
              <a:avLst/>
              <a:gdLst/>
              <a:ahLst/>
              <a:cxnLst/>
              <a:rect l="l" t="t" r="r" b="b"/>
              <a:pathLst>
                <a:path w="20682" h="13444" extrusionOk="0">
                  <a:moveTo>
                    <a:pt x="20222" y="0"/>
                  </a:moveTo>
                  <a:cubicBezTo>
                    <a:pt x="20151" y="0"/>
                    <a:pt x="20079" y="21"/>
                    <a:pt x="20014" y="67"/>
                  </a:cubicBezTo>
                  <a:lnTo>
                    <a:pt x="434" y="11375"/>
                  </a:lnTo>
                  <a:cubicBezTo>
                    <a:pt x="167" y="11575"/>
                    <a:pt x="0" y="11876"/>
                    <a:pt x="33" y="12209"/>
                  </a:cubicBezTo>
                  <a:cubicBezTo>
                    <a:pt x="67" y="12509"/>
                    <a:pt x="100" y="12810"/>
                    <a:pt x="134" y="13110"/>
                  </a:cubicBezTo>
                  <a:cubicBezTo>
                    <a:pt x="109" y="13303"/>
                    <a:pt x="277" y="13443"/>
                    <a:pt x="448" y="13443"/>
                  </a:cubicBezTo>
                  <a:cubicBezTo>
                    <a:pt x="513" y="13443"/>
                    <a:pt x="578" y="13423"/>
                    <a:pt x="634" y="13377"/>
                  </a:cubicBezTo>
                  <a:lnTo>
                    <a:pt x="20248" y="2069"/>
                  </a:lnTo>
                  <a:cubicBezTo>
                    <a:pt x="20515" y="1902"/>
                    <a:pt x="20682" y="1568"/>
                    <a:pt x="20682" y="1235"/>
                  </a:cubicBezTo>
                  <a:cubicBezTo>
                    <a:pt x="20648" y="934"/>
                    <a:pt x="20615" y="634"/>
                    <a:pt x="20581" y="334"/>
                  </a:cubicBezTo>
                  <a:cubicBezTo>
                    <a:pt x="20581" y="141"/>
                    <a:pt x="20407" y="0"/>
                    <a:pt x="20222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93;p36">
              <a:extLst>
                <a:ext uri="{FF2B5EF4-FFF2-40B4-BE49-F238E27FC236}">
                  <a16:creationId xmlns:a16="http://schemas.microsoft.com/office/drawing/2014/main" id="{630C25D1-26D3-6FB9-7D86-775134354072}"/>
                </a:ext>
              </a:extLst>
            </p:cNvPr>
            <p:cNvSpPr/>
            <p:nvPr/>
          </p:nvSpPr>
          <p:spPr>
            <a:xfrm>
              <a:off x="3714500" y="3185225"/>
              <a:ext cx="517050" cy="336100"/>
            </a:xfrm>
            <a:custGeom>
              <a:avLst/>
              <a:gdLst/>
              <a:ahLst/>
              <a:cxnLst/>
              <a:rect l="l" t="t" r="r" b="b"/>
              <a:pathLst>
                <a:path w="20682" h="13444" extrusionOk="0">
                  <a:moveTo>
                    <a:pt x="20222" y="0"/>
                  </a:moveTo>
                  <a:cubicBezTo>
                    <a:pt x="20151" y="0"/>
                    <a:pt x="20079" y="21"/>
                    <a:pt x="20014" y="67"/>
                  </a:cubicBezTo>
                  <a:lnTo>
                    <a:pt x="434" y="11375"/>
                  </a:lnTo>
                  <a:cubicBezTo>
                    <a:pt x="167" y="11575"/>
                    <a:pt x="0" y="11876"/>
                    <a:pt x="33" y="12209"/>
                  </a:cubicBezTo>
                  <a:cubicBezTo>
                    <a:pt x="67" y="12509"/>
                    <a:pt x="100" y="12810"/>
                    <a:pt x="134" y="13110"/>
                  </a:cubicBezTo>
                  <a:cubicBezTo>
                    <a:pt x="109" y="13303"/>
                    <a:pt x="277" y="13443"/>
                    <a:pt x="448" y="13443"/>
                  </a:cubicBezTo>
                  <a:cubicBezTo>
                    <a:pt x="513" y="13443"/>
                    <a:pt x="578" y="13423"/>
                    <a:pt x="634" y="13377"/>
                  </a:cubicBezTo>
                  <a:lnTo>
                    <a:pt x="20248" y="2069"/>
                  </a:lnTo>
                  <a:cubicBezTo>
                    <a:pt x="20515" y="1902"/>
                    <a:pt x="20682" y="1568"/>
                    <a:pt x="20682" y="1235"/>
                  </a:cubicBezTo>
                  <a:cubicBezTo>
                    <a:pt x="20648" y="934"/>
                    <a:pt x="20615" y="634"/>
                    <a:pt x="20581" y="334"/>
                  </a:cubicBezTo>
                  <a:cubicBezTo>
                    <a:pt x="20581" y="141"/>
                    <a:pt x="20407" y="0"/>
                    <a:pt x="202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94;p36">
              <a:extLst>
                <a:ext uri="{FF2B5EF4-FFF2-40B4-BE49-F238E27FC236}">
                  <a16:creationId xmlns:a16="http://schemas.microsoft.com/office/drawing/2014/main" id="{619EABD4-0471-3F40-8172-A5DE10C87D20}"/>
                </a:ext>
              </a:extLst>
            </p:cNvPr>
            <p:cNvSpPr/>
            <p:nvPr/>
          </p:nvSpPr>
          <p:spPr>
            <a:xfrm>
              <a:off x="3719500" y="3446925"/>
              <a:ext cx="233525" cy="173775"/>
            </a:xfrm>
            <a:custGeom>
              <a:avLst/>
              <a:gdLst/>
              <a:ahLst/>
              <a:cxnLst/>
              <a:rect l="l" t="t" r="r" b="b"/>
              <a:pathLst>
                <a:path w="9341" h="6951" extrusionOk="0">
                  <a:moveTo>
                    <a:pt x="9075" y="1"/>
                  </a:moveTo>
                  <a:cubicBezTo>
                    <a:pt x="9012" y="1"/>
                    <a:pt x="8943" y="24"/>
                    <a:pt x="8873" y="73"/>
                  </a:cubicBezTo>
                  <a:lnTo>
                    <a:pt x="467" y="4910"/>
                  </a:lnTo>
                  <a:cubicBezTo>
                    <a:pt x="167" y="5077"/>
                    <a:pt x="0" y="5410"/>
                    <a:pt x="0" y="5744"/>
                  </a:cubicBezTo>
                  <a:lnTo>
                    <a:pt x="0" y="6611"/>
                  </a:lnTo>
                  <a:cubicBezTo>
                    <a:pt x="0" y="6822"/>
                    <a:pt x="99" y="6951"/>
                    <a:pt x="250" y="6951"/>
                  </a:cubicBezTo>
                  <a:cubicBezTo>
                    <a:pt x="314" y="6951"/>
                    <a:pt x="388" y="6928"/>
                    <a:pt x="467" y="6878"/>
                  </a:cubicBezTo>
                  <a:lnTo>
                    <a:pt x="8873" y="2041"/>
                  </a:lnTo>
                  <a:cubicBezTo>
                    <a:pt x="9140" y="1875"/>
                    <a:pt x="9307" y="1574"/>
                    <a:pt x="9340" y="1207"/>
                  </a:cubicBezTo>
                  <a:lnTo>
                    <a:pt x="9340" y="340"/>
                  </a:lnTo>
                  <a:cubicBezTo>
                    <a:pt x="9340" y="129"/>
                    <a:pt x="9225" y="1"/>
                    <a:pt x="9075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95;p36">
              <a:extLst>
                <a:ext uri="{FF2B5EF4-FFF2-40B4-BE49-F238E27FC236}">
                  <a16:creationId xmlns:a16="http://schemas.microsoft.com/office/drawing/2014/main" id="{5B65ED90-52C1-F140-5E13-FD2E56346AB0}"/>
                </a:ext>
              </a:extLst>
            </p:cNvPr>
            <p:cNvSpPr/>
            <p:nvPr/>
          </p:nvSpPr>
          <p:spPr>
            <a:xfrm>
              <a:off x="3719500" y="3446925"/>
              <a:ext cx="233525" cy="173775"/>
            </a:xfrm>
            <a:custGeom>
              <a:avLst/>
              <a:gdLst/>
              <a:ahLst/>
              <a:cxnLst/>
              <a:rect l="l" t="t" r="r" b="b"/>
              <a:pathLst>
                <a:path w="9341" h="6951" extrusionOk="0">
                  <a:moveTo>
                    <a:pt x="9075" y="1"/>
                  </a:moveTo>
                  <a:cubicBezTo>
                    <a:pt x="9012" y="1"/>
                    <a:pt x="8943" y="24"/>
                    <a:pt x="8873" y="73"/>
                  </a:cubicBezTo>
                  <a:lnTo>
                    <a:pt x="467" y="4910"/>
                  </a:lnTo>
                  <a:cubicBezTo>
                    <a:pt x="167" y="5077"/>
                    <a:pt x="0" y="5410"/>
                    <a:pt x="0" y="5744"/>
                  </a:cubicBezTo>
                  <a:lnTo>
                    <a:pt x="0" y="6611"/>
                  </a:lnTo>
                  <a:cubicBezTo>
                    <a:pt x="0" y="6822"/>
                    <a:pt x="99" y="6951"/>
                    <a:pt x="250" y="6951"/>
                  </a:cubicBezTo>
                  <a:cubicBezTo>
                    <a:pt x="314" y="6951"/>
                    <a:pt x="388" y="6928"/>
                    <a:pt x="467" y="6878"/>
                  </a:cubicBezTo>
                  <a:lnTo>
                    <a:pt x="8873" y="2041"/>
                  </a:lnTo>
                  <a:cubicBezTo>
                    <a:pt x="9140" y="1875"/>
                    <a:pt x="9307" y="1574"/>
                    <a:pt x="9340" y="1207"/>
                  </a:cubicBezTo>
                  <a:lnTo>
                    <a:pt x="9340" y="340"/>
                  </a:lnTo>
                  <a:cubicBezTo>
                    <a:pt x="9340" y="129"/>
                    <a:pt x="9225" y="1"/>
                    <a:pt x="9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96;p36">
              <a:extLst>
                <a:ext uri="{FF2B5EF4-FFF2-40B4-BE49-F238E27FC236}">
                  <a16:creationId xmlns:a16="http://schemas.microsoft.com/office/drawing/2014/main" id="{555FF868-A420-B49A-EAD2-C3DF22C77B2C}"/>
                </a:ext>
              </a:extLst>
            </p:cNvPr>
            <p:cNvSpPr/>
            <p:nvPr/>
          </p:nvSpPr>
          <p:spPr>
            <a:xfrm>
              <a:off x="3711150" y="3241925"/>
              <a:ext cx="758900" cy="462850"/>
            </a:xfrm>
            <a:custGeom>
              <a:avLst/>
              <a:gdLst/>
              <a:ahLst/>
              <a:cxnLst/>
              <a:rect l="l" t="t" r="r" b="b"/>
              <a:pathLst>
                <a:path w="30356" h="18514" extrusionOk="0">
                  <a:moveTo>
                    <a:pt x="30222" y="1"/>
                  </a:moveTo>
                  <a:cubicBezTo>
                    <a:pt x="30122" y="1"/>
                    <a:pt x="30055" y="67"/>
                    <a:pt x="30055" y="167"/>
                  </a:cubicBezTo>
                  <a:lnTo>
                    <a:pt x="30055" y="935"/>
                  </a:lnTo>
                  <a:lnTo>
                    <a:pt x="27821" y="2202"/>
                  </a:lnTo>
                  <a:lnTo>
                    <a:pt x="27821" y="1635"/>
                  </a:lnTo>
                  <a:cubicBezTo>
                    <a:pt x="27804" y="1552"/>
                    <a:pt x="27729" y="1510"/>
                    <a:pt x="27658" y="1510"/>
                  </a:cubicBezTo>
                  <a:cubicBezTo>
                    <a:pt x="27587" y="1510"/>
                    <a:pt x="27520" y="1552"/>
                    <a:pt x="27520" y="1635"/>
                  </a:cubicBezTo>
                  <a:lnTo>
                    <a:pt x="27520" y="2402"/>
                  </a:lnTo>
                  <a:lnTo>
                    <a:pt x="25285" y="3670"/>
                  </a:lnTo>
                  <a:lnTo>
                    <a:pt x="25285" y="3136"/>
                  </a:lnTo>
                  <a:cubicBezTo>
                    <a:pt x="25302" y="3036"/>
                    <a:pt x="25210" y="2986"/>
                    <a:pt x="25119" y="2986"/>
                  </a:cubicBezTo>
                  <a:cubicBezTo>
                    <a:pt x="25027" y="2986"/>
                    <a:pt x="24935" y="3036"/>
                    <a:pt x="24952" y="3136"/>
                  </a:cubicBezTo>
                  <a:lnTo>
                    <a:pt x="24952" y="3870"/>
                  </a:lnTo>
                  <a:lnTo>
                    <a:pt x="22717" y="5138"/>
                  </a:lnTo>
                  <a:lnTo>
                    <a:pt x="22717" y="4604"/>
                  </a:lnTo>
                  <a:cubicBezTo>
                    <a:pt x="22717" y="4537"/>
                    <a:pt x="22650" y="4437"/>
                    <a:pt x="22583" y="4437"/>
                  </a:cubicBezTo>
                  <a:cubicBezTo>
                    <a:pt x="22483" y="4437"/>
                    <a:pt x="22417" y="4537"/>
                    <a:pt x="22417" y="4604"/>
                  </a:cubicBezTo>
                  <a:lnTo>
                    <a:pt x="22417" y="5338"/>
                  </a:lnTo>
                  <a:lnTo>
                    <a:pt x="20182" y="6605"/>
                  </a:lnTo>
                  <a:lnTo>
                    <a:pt x="20182" y="6105"/>
                  </a:lnTo>
                  <a:cubicBezTo>
                    <a:pt x="20182" y="5988"/>
                    <a:pt x="20107" y="5930"/>
                    <a:pt x="20032" y="5930"/>
                  </a:cubicBezTo>
                  <a:cubicBezTo>
                    <a:pt x="19957" y="5930"/>
                    <a:pt x="19882" y="5988"/>
                    <a:pt x="19882" y="6105"/>
                  </a:cubicBezTo>
                  <a:lnTo>
                    <a:pt x="19882" y="6806"/>
                  </a:lnTo>
                  <a:lnTo>
                    <a:pt x="17613" y="8106"/>
                  </a:lnTo>
                  <a:lnTo>
                    <a:pt x="17613" y="7573"/>
                  </a:lnTo>
                  <a:cubicBezTo>
                    <a:pt x="17647" y="7473"/>
                    <a:pt x="17547" y="7406"/>
                    <a:pt x="17480" y="7406"/>
                  </a:cubicBezTo>
                  <a:cubicBezTo>
                    <a:pt x="17380" y="7406"/>
                    <a:pt x="17313" y="7473"/>
                    <a:pt x="17313" y="7573"/>
                  </a:cubicBezTo>
                  <a:lnTo>
                    <a:pt x="17313" y="8273"/>
                  </a:lnTo>
                  <a:lnTo>
                    <a:pt x="15078" y="9574"/>
                  </a:lnTo>
                  <a:lnTo>
                    <a:pt x="15078" y="9040"/>
                  </a:lnTo>
                  <a:cubicBezTo>
                    <a:pt x="15061" y="8957"/>
                    <a:pt x="14986" y="8915"/>
                    <a:pt x="14916" y="8915"/>
                  </a:cubicBezTo>
                  <a:cubicBezTo>
                    <a:pt x="14845" y="8915"/>
                    <a:pt x="14778" y="8957"/>
                    <a:pt x="14778" y="9040"/>
                  </a:cubicBezTo>
                  <a:lnTo>
                    <a:pt x="14778" y="9741"/>
                  </a:lnTo>
                  <a:lnTo>
                    <a:pt x="12543" y="11042"/>
                  </a:lnTo>
                  <a:lnTo>
                    <a:pt x="12543" y="10542"/>
                  </a:lnTo>
                  <a:cubicBezTo>
                    <a:pt x="12526" y="10441"/>
                    <a:pt x="12451" y="10391"/>
                    <a:pt x="12376" y="10391"/>
                  </a:cubicBezTo>
                  <a:cubicBezTo>
                    <a:pt x="12301" y="10391"/>
                    <a:pt x="12226" y="10441"/>
                    <a:pt x="12209" y="10542"/>
                  </a:cubicBezTo>
                  <a:lnTo>
                    <a:pt x="12209" y="11209"/>
                  </a:lnTo>
                  <a:lnTo>
                    <a:pt x="9974" y="12510"/>
                  </a:lnTo>
                  <a:lnTo>
                    <a:pt x="9974" y="12043"/>
                  </a:lnTo>
                  <a:cubicBezTo>
                    <a:pt x="9958" y="11943"/>
                    <a:pt x="9891" y="11893"/>
                    <a:pt x="9824" y="11893"/>
                  </a:cubicBezTo>
                  <a:cubicBezTo>
                    <a:pt x="9758" y="11893"/>
                    <a:pt x="9691" y="11943"/>
                    <a:pt x="9674" y="12043"/>
                  </a:cubicBezTo>
                  <a:lnTo>
                    <a:pt x="9674" y="12710"/>
                  </a:lnTo>
                  <a:lnTo>
                    <a:pt x="7439" y="13977"/>
                  </a:lnTo>
                  <a:lnTo>
                    <a:pt x="7439" y="13510"/>
                  </a:lnTo>
                  <a:cubicBezTo>
                    <a:pt x="7423" y="13427"/>
                    <a:pt x="7348" y="13385"/>
                    <a:pt x="7273" y="13385"/>
                  </a:cubicBezTo>
                  <a:cubicBezTo>
                    <a:pt x="7197" y="13385"/>
                    <a:pt x="7122" y="13427"/>
                    <a:pt x="7106" y="13510"/>
                  </a:cubicBezTo>
                  <a:lnTo>
                    <a:pt x="7106" y="14177"/>
                  </a:lnTo>
                  <a:lnTo>
                    <a:pt x="4871" y="15478"/>
                  </a:lnTo>
                  <a:lnTo>
                    <a:pt x="4871" y="14978"/>
                  </a:lnTo>
                  <a:cubicBezTo>
                    <a:pt x="4871" y="14895"/>
                    <a:pt x="4804" y="14853"/>
                    <a:pt x="4733" y="14853"/>
                  </a:cubicBezTo>
                  <a:cubicBezTo>
                    <a:pt x="4662" y="14853"/>
                    <a:pt x="4587" y="14895"/>
                    <a:pt x="4571" y="14978"/>
                  </a:cubicBezTo>
                  <a:lnTo>
                    <a:pt x="4571" y="15645"/>
                  </a:lnTo>
                  <a:lnTo>
                    <a:pt x="2336" y="16946"/>
                  </a:lnTo>
                  <a:lnTo>
                    <a:pt x="2336" y="16479"/>
                  </a:lnTo>
                  <a:cubicBezTo>
                    <a:pt x="2319" y="16379"/>
                    <a:pt x="2252" y="16329"/>
                    <a:pt x="2186" y="16329"/>
                  </a:cubicBezTo>
                  <a:cubicBezTo>
                    <a:pt x="2119" y="16329"/>
                    <a:pt x="2052" y="16379"/>
                    <a:pt x="2035" y="16479"/>
                  </a:cubicBezTo>
                  <a:lnTo>
                    <a:pt x="2035" y="17113"/>
                  </a:lnTo>
                  <a:lnTo>
                    <a:pt x="101" y="18247"/>
                  </a:lnTo>
                  <a:cubicBezTo>
                    <a:pt x="1" y="18280"/>
                    <a:pt x="1" y="18381"/>
                    <a:pt x="34" y="18447"/>
                  </a:cubicBezTo>
                  <a:cubicBezTo>
                    <a:pt x="67" y="18481"/>
                    <a:pt x="101" y="18514"/>
                    <a:pt x="167" y="18514"/>
                  </a:cubicBezTo>
                  <a:lnTo>
                    <a:pt x="234" y="18514"/>
                  </a:lnTo>
                  <a:lnTo>
                    <a:pt x="2035" y="17480"/>
                  </a:lnTo>
                  <a:lnTo>
                    <a:pt x="2035" y="18114"/>
                  </a:lnTo>
                  <a:cubicBezTo>
                    <a:pt x="2052" y="18197"/>
                    <a:pt x="2119" y="18239"/>
                    <a:pt x="2186" y="18239"/>
                  </a:cubicBezTo>
                  <a:cubicBezTo>
                    <a:pt x="2252" y="18239"/>
                    <a:pt x="2319" y="18197"/>
                    <a:pt x="2336" y="18114"/>
                  </a:cubicBezTo>
                  <a:lnTo>
                    <a:pt x="2336" y="17280"/>
                  </a:lnTo>
                  <a:lnTo>
                    <a:pt x="4571" y="16012"/>
                  </a:lnTo>
                  <a:lnTo>
                    <a:pt x="4571" y="16613"/>
                  </a:lnTo>
                  <a:cubicBezTo>
                    <a:pt x="4587" y="16696"/>
                    <a:pt x="4662" y="16738"/>
                    <a:pt x="4733" y="16738"/>
                  </a:cubicBezTo>
                  <a:cubicBezTo>
                    <a:pt x="4804" y="16738"/>
                    <a:pt x="4871" y="16696"/>
                    <a:pt x="4871" y="16613"/>
                  </a:cubicBezTo>
                  <a:lnTo>
                    <a:pt x="4871" y="15812"/>
                  </a:lnTo>
                  <a:lnTo>
                    <a:pt x="7106" y="14511"/>
                  </a:lnTo>
                  <a:lnTo>
                    <a:pt x="7106" y="15145"/>
                  </a:lnTo>
                  <a:cubicBezTo>
                    <a:pt x="7122" y="15228"/>
                    <a:pt x="7197" y="15270"/>
                    <a:pt x="7273" y="15270"/>
                  </a:cubicBezTo>
                  <a:cubicBezTo>
                    <a:pt x="7348" y="15270"/>
                    <a:pt x="7423" y="15228"/>
                    <a:pt x="7439" y="15145"/>
                  </a:cubicBezTo>
                  <a:lnTo>
                    <a:pt x="7439" y="14344"/>
                  </a:lnTo>
                  <a:lnTo>
                    <a:pt x="9674" y="13043"/>
                  </a:lnTo>
                  <a:lnTo>
                    <a:pt x="9674" y="13644"/>
                  </a:lnTo>
                  <a:cubicBezTo>
                    <a:pt x="9691" y="13744"/>
                    <a:pt x="9758" y="13794"/>
                    <a:pt x="9824" y="13794"/>
                  </a:cubicBezTo>
                  <a:cubicBezTo>
                    <a:pt x="9891" y="13794"/>
                    <a:pt x="9958" y="13744"/>
                    <a:pt x="9974" y="13644"/>
                  </a:cubicBezTo>
                  <a:lnTo>
                    <a:pt x="9974" y="12877"/>
                  </a:lnTo>
                  <a:lnTo>
                    <a:pt x="12209" y="11576"/>
                  </a:lnTo>
                  <a:lnTo>
                    <a:pt x="12209" y="12176"/>
                  </a:lnTo>
                  <a:cubicBezTo>
                    <a:pt x="12226" y="12259"/>
                    <a:pt x="12301" y="12301"/>
                    <a:pt x="12376" y="12301"/>
                  </a:cubicBezTo>
                  <a:cubicBezTo>
                    <a:pt x="12451" y="12301"/>
                    <a:pt x="12526" y="12259"/>
                    <a:pt x="12543" y="12176"/>
                  </a:cubicBezTo>
                  <a:lnTo>
                    <a:pt x="12543" y="11409"/>
                  </a:lnTo>
                  <a:lnTo>
                    <a:pt x="14778" y="10108"/>
                  </a:lnTo>
                  <a:lnTo>
                    <a:pt x="14778" y="10675"/>
                  </a:lnTo>
                  <a:cubicBezTo>
                    <a:pt x="14778" y="10775"/>
                    <a:pt x="14845" y="10825"/>
                    <a:pt x="14916" y="10825"/>
                  </a:cubicBezTo>
                  <a:cubicBezTo>
                    <a:pt x="14986" y="10825"/>
                    <a:pt x="15061" y="10775"/>
                    <a:pt x="15078" y="10675"/>
                  </a:cubicBezTo>
                  <a:lnTo>
                    <a:pt x="15078" y="9941"/>
                  </a:lnTo>
                  <a:lnTo>
                    <a:pt x="17313" y="8640"/>
                  </a:lnTo>
                  <a:lnTo>
                    <a:pt x="17313" y="9241"/>
                  </a:lnTo>
                  <a:cubicBezTo>
                    <a:pt x="17313" y="9307"/>
                    <a:pt x="17380" y="9374"/>
                    <a:pt x="17480" y="9374"/>
                  </a:cubicBezTo>
                  <a:cubicBezTo>
                    <a:pt x="17547" y="9374"/>
                    <a:pt x="17613" y="9307"/>
                    <a:pt x="17613" y="9241"/>
                  </a:cubicBezTo>
                  <a:lnTo>
                    <a:pt x="17613" y="8473"/>
                  </a:lnTo>
                  <a:lnTo>
                    <a:pt x="19848" y="7172"/>
                  </a:lnTo>
                  <a:lnTo>
                    <a:pt x="19848" y="7740"/>
                  </a:lnTo>
                  <a:cubicBezTo>
                    <a:pt x="19848" y="7840"/>
                    <a:pt x="19932" y="7890"/>
                    <a:pt x="20015" y="7890"/>
                  </a:cubicBezTo>
                  <a:cubicBezTo>
                    <a:pt x="20098" y="7890"/>
                    <a:pt x="20182" y="7840"/>
                    <a:pt x="20182" y="7740"/>
                  </a:cubicBezTo>
                  <a:lnTo>
                    <a:pt x="20182" y="6972"/>
                  </a:lnTo>
                  <a:lnTo>
                    <a:pt x="22417" y="5671"/>
                  </a:lnTo>
                  <a:lnTo>
                    <a:pt x="22417" y="6238"/>
                  </a:lnTo>
                  <a:cubicBezTo>
                    <a:pt x="22417" y="6339"/>
                    <a:pt x="22483" y="6405"/>
                    <a:pt x="22550" y="6405"/>
                  </a:cubicBezTo>
                  <a:cubicBezTo>
                    <a:pt x="22650" y="6405"/>
                    <a:pt x="22717" y="6339"/>
                    <a:pt x="22717" y="6238"/>
                  </a:cubicBezTo>
                  <a:lnTo>
                    <a:pt x="22717" y="5505"/>
                  </a:lnTo>
                  <a:lnTo>
                    <a:pt x="24952" y="4204"/>
                  </a:lnTo>
                  <a:lnTo>
                    <a:pt x="24952" y="4771"/>
                  </a:lnTo>
                  <a:cubicBezTo>
                    <a:pt x="24969" y="4854"/>
                    <a:pt x="25044" y="4896"/>
                    <a:pt x="25114" y="4896"/>
                  </a:cubicBezTo>
                  <a:cubicBezTo>
                    <a:pt x="25185" y="4896"/>
                    <a:pt x="25252" y="4854"/>
                    <a:pt x="25252" y="4771"/>
                  </a:cubicBezTo>
                  <a:lnTo>
                    <a:pt x="25252" y="4037"/>
                  </a:lnTo>
                  <a:lnTo>
                    <a:pt x="27487" y="2736"/>
                  </a:lnTo>
                  <a:lnTo>
                    <a:pt x="27487" y="3270"/>
                  </a:lnTo>
                  <a:cubicBezTo>
                    <a:pt x="27504" y="3353"/>
                    <a:pt x="27579" y="3395"/>
                    <a:pt x="27654" y="3395"/>
                  </a:cubicBezTo>
                  <a:cubicBezTo>
                    <a:pt x="27729" y="3395"/>
                    <a:pt x="27804" y="3353"/>
                    <a:pt x="27821" y="3270"/>
                  </a:cubicBezTo>
                  <a:lnTo>
                    <a:pt x="27821" y="2569"/>
                  </a:lnTo>
                  <a:lnTo>
                    <a:pt x="30055" y="1268"/>
                  </a:lnTo>
                  <a:lnTo>
                    <a:pt x="30055" y="1802"/>
                  </a:lnTo>
                  <a:cubicBezTo>
                    <a:pt x="30072" y="1885"/>
                    <a:pt x="30139" y="1927"/>
                    <a:pt x="30206" y="1927"/>
                  </a:cubicBezTo>
                  <a:cubicBezTo>
                    <a:pt x="30272" y="1927"/>
                    <a:pt x="30339" y="1885"/>
                    <a:pt x="30356" y="1802"/>
                  </a:cubicBezTo>
                  <a:lnTo>
                    <a:pt x="30356" y="167"/>
                  </a:lnTo>
                  <a:cubicBezTo>
                    <a:pt x="30356" y="67"/>
                    <a:pt x="30289" y="1"/>
                    <a:pt x="302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97;p36">
              <a:extLst>
                <a:ext uri="{FF2B5EF4-FFF2-40B4-BE49-F238E27FC236}">
                  <a16:creationId xmlns:a16="http://schemas.microsoft.com/office/drawing/2014/main" id="{65AC88EC-8C27-3361-6855-6EF47C0E2DCC}"/>
                </a:ext>
              </a:extLst>
            </p:cNvPr>
            <p:cNvSpPr/>
            <p:nvPr/>
          </p:nvSpPr>
          <p:spPr>
            <a:xfrm>
              <a:off x="3672800" y="3754800"/>
              <a:ext cx="180975" cy="277725"/>
            </a:xfrm>
            <a:custGeom>
              <a:avLst/>
              <a:gdLst/>
              <a:ahLst/>
              <a:cxnLst/>
              <a:rect l="l" t="t" r="r" b="b"/>
              <a:pathLst>
                <a:path w="7239" h="11109" extrusionOk="0">
                  <a:moveTo>
                    <a:pt x="7239" y="0"/>
                  </a:moveTo>
                  <a:lnTo>
                    <a:pt x="7239" y="0"/>
                  </a:lnTo>
                  <a:cubicBezTo>
                    <a:pt x="6638" y="134"/>
                    <a:pt x="6105" y="367"/>
                    <a:pt x="5604" y="668"/>
                  </a:cubicBezTo>
                  <a:cubicBezTo>
                    <a:pt x="2502" y="2469"/>
                    <a:pt x="0" y="7039"/>
                    <a:pt x="0" y="10808"/>
                  </a:cubicBezTo>
                  <a:lnTo>
                    <a:pt x="0" y="11108"/>
                  </a:lnTo>
                  <a:lnTo>
                    <a:pt x="5604" y="8573"/>
                  </a:lnTo>
                  <a:lnTo>
                    <a:pt x="7239" y="0"/>
                  </a:ln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98;p36">
              <a:extLst>
                <a:ext uri="{FF2B5EF4-FFF2-40B4-BE49-F238E27FC236}">
                  <a16:creationId xmlns:a16="http://schemas.microsoft.com/office/drawing/2014/main" id="{6E40E295-D0C0-237A-1AB8-3F05ED4D2795}"/>
                </a:ext>
              </a:extLst>
            </p:cNvPr>
            <p:cNvSpPr/>
            <p:nvPr/>
          </p:nvSpPr>
          <p:spPr>
            <a:xfrm>
              <a:off x="3812900" y="3752850"/>
              <a:ext cx="140125" cy="216300"/>
            </a:xfrm>
            <a:custGeom>
              <a:avLst/>
              <a:gdLst/>
              <a:ahLst/>
              <a:cxnLst/>
              <a:rect l="l" t="t" r="r" b="b"/>
              <a:pathLst>
                <a:path w="5605" h="8652" extrusionOk="0">
                  <a:moveTo>
                    <a:pt x="2379" y="1"/>
                  </a:moveTo>
                  <a:cubicBezTo>
                    <a:pt x="2140" y="1"/>
                    <a:pt x="1891" y="26"/>
                    <a:pt x="1635" y="78"/>
                  </a:cubicBezTo>
                  <a:lnTo>
                    <a:pt x="0" y="8651"/>
                  </a:lnTo>
                  <a:lnTo>
                    <a:pt x="5538" y="5416"/>
                  </a:lnTo>
                  <a:cubicBezTo>
                    <a:pt x="5571" y="5082"/>
                    <a:pt x="5604" y="4715"/>
                    <a:pt x="5604" y="4381"/>
                  </a:cubicBezTo>
                  <a:cubicBezTo>
                    <a:pt x="5604" y="1625"/>
                    <a:pt x="4287" y="1"/>
                    <a:pt x="2379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99;p36">
              <a:extLst>
                <a:ext uri="{FF2B5EF4-FFF2-40B4-BE49-F238E27FC236}">
                  <a16:creationId xmlns:a16="http://schemas.microsoft.com/office/drawing/2014/main" id="{C5924F08-619A-D8A7-90CD-421E1212CE14}"/>
                </a:ext>
              </a:extLst>
            </p:cNvPr>
            <p:cNvSpPr/>
            <p:nvPr/>
          </p:nvSpPr>
          <p:spPr>
            <a:xfrm>
              <a:off x="3812900" y="3888225"/>
              <a:ext cx="138450" cy="80075"/>
            </a:xfrm>
            <a:custGeom>
              <a:avLst/>
              <a:gdLst/>
              <a:ahLst/>
              <a:cxnLst/>
              <a:rect l="l" t="t" r="r" b="b"/>
              <a:pathLst>
                <a:path w="5538" h="3203" extrusionOk="0">
                  <a:moveTo>
                    <a:pt x="5538" y="1"/>
                  </a:moveTo>
                  <a:lnTo>
                    <a:pt x="0" y="3203"/>
                  </a:lnTo>
                  <a:lnTo>
                    <a:pt x="4837" y="2903"/>
                  </a:lnTo>
                  <a:cubicBezTo>
                    <a:pt x="5171" y="1969"/>
                    <a:pt x="5437" y="1001"/>
                    <a:pt x="5538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00;p36">
              <a:extLst>
                <a:ext uri="{FF2B5EF4-FFF2-40B4-BE49-F238E27FC236}">
                  <a16:creationId xmlns:a16="http://schemas.microsoft.com/office/drawing/2014/main" id="{35B66AE1-35E2-1903-46A5-020398E53F17}"/>
                </a:ext>
              </a:extLst>
            </p:cNvPr>
            <p:cNvSpPr/>
            <p:nvPr/>
          </p:nvSpPr>
          <p:spPr>
            <a:xfrm>
              <a:off x="3672800" y="3959950"/>
              <a:ext cx="261050" cy="174150"/>
            </a:xfrm>
            <a:custGeom>
              <a:avLst/>
              <a:gdLst/>
              <a:ahLst/>
              <a:cxnLst/>
              <a:rect l="l" t="t" r="r" b="b"/>
              <a:pathLst>
                <a:path w="10442" h="6966" extrusionOk="0">
                  <a:moveTo>
                    <a:pt x="10441" y="0"/>
                  </a:moveTo>
                  <a:lnTo>
                    <a:pt x="5604" y="334"/>
                  </a:lnTo>
                  <a:lnTo>
                    <a:pt x="0" y="2902"/>
                  </a:lnTo>
                  <a:cubicBezTo>
                    <a:pt x="96" y="5481"/>
                    <a:pt x="1387" y="6965"/>
                    <a:pt x="3214" y="6965"/>
                  </a:cubicBezTo>
                  <a:cubicBezTo>
                    <a:pt x="3940" y="6965"/>
                    <a:pt x="4751" y="6731"/>
                    <a:pt x="5604" y="6238"/>
                  </a:cubicBezTo>
                  <a:cubicBezTo>
                    <a:pt x="7672" y="5037"/>
                    <a:pt x="9474" y="2635"/>
                    <a:pt x="10441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01;p36">
              <a:extLst>
                <a:ext uri="{FF2B5EF4-FFF2-40B4-BE49-F238E27FC236}">
                  <a16:creationId xmlns:a16="http://schemas.microsoft.com/office/drawing/2014/main" id="{815E7688-79DE-3F57-FA12-63D516D41619}"/>
                </a:ext>
              </a:extLst>
            </p:cNvPr>
            <p:cNvSpPr/>
            <p:nvPr/>
          </p:nvSpPr>
          <p:spPr>
            <a:xfrm>
              <a:off x="3812900" y="3752850"/>
              <a:ext cx="140125" cy="216300"/>
            </a:xfrm>
            <a:custGeom>
              <a:avLst/>
              <a:gdLst/>
              <a:ahLst/>
              <a:cxnLst/>
              <a:rect l="l" t="t" r="r" b="b"/>
              <a:pathLst>
                <a:path w="5605" h="8652" extrusionOk="0">
                  <a:moveTo>
                    <a:pt x="2379" y="1"/>
                  </a:moveTo>
                  <a:cubicBezTo>
                    <a:pt x="2140" y="1"/>
                    <a:pt x="1891" y="26"/>
                    <a:pt x="1635" y="78"/>
                  </a:cubicBezTo>
                  <a:lnTo>
                    <a:pt x="0" y="8651"/>
                  </a:lnTo>
                  <a:lnTo>
                    <a:pt x="5538" y="5416"/>
                  </a:lnTo>
                  <a:cubicBezTo>
                    <a:pt x="5571" y="5082"/>
                    <a:pt x="5604" y="4715"/>
                    <a:pt x="5604" y="4381"/>
                  </a:cubicBezTo>
                  <a:cubicBezTo>
                    <a:pt x="5604" y="1625"/>
                    <a:pt x="4287" y="1"/>
                    <a:pt x="23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02;p36">
              <a:extLst>
                <a:ext uri="{FF2B5EF4-FFF2-40B4-BE49-F238E27FC236}">
                  <a16:creationId xmlns:a16="http://schemas.microsoft.com/office/drawing/2014/main" id="{2CC86C5E-9C72-A206-52D1-96275526C2E7}"/>
                </a:ext>
              </a:extLst>
            </p:cNvPr>
            <p:cNvSpPr/>
            <p:nvPr/>
          </p:nvSpPr>
          <p:spPr>
            <a:xfrm>
              <a:off x="3812900" y="3888225"/>
              <a:ext cx="138450" cy="80075"/>
            </a:xfrm>
            <a:custGeom>
              <a:avLst/>
              <a:gdLst/>
              <a:ahLst/>
              <a:cxnLst/>
              <a:rect l="l" t="t" r="r" b="b"/>
              <a:pathLst>
                <a:path w="5538" h="3203" extrusionOk="0">
                  <a:moveTo>
                    <a:pt x="5538" y="1"/>
                  </a:moveTo>
                  <a:lnTo>
                    <a:pt x="0" y="3203"/>
                  </a:lnTo>
                  <a:lnTo>
                    <a:pt x="4837" y="2903"/>
                  </a:lnTo>
                  <a:cubicBezTo>
                    <a:pt x="5171" y="1969"/>
                    <a:pt x="5437" y="1001"/>
                    <a:pt x="5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03;p36">
              <a:extLst>
                <a:ext uri="{FF2B5EF4-FFF2-40B4-BE49-F238E27FC236}">
                  <a16:creationId xmlns:a16="http://schemas.microsoft.com/office/drawing/2014/main" id="{B0BDCA66-2C53-CDAF-85FE-9AC0B6B8A69B}"/>
                </a:ext>
              </a:extLst>
            </p:cNvPr>
            <p:cNvSpPr/>
            <p:nvPr/>
          </p:nvSpPr>
          <p:spPr>
            <a:xfrm>
              <a:off x="3672800" y="3959950"/>
              <a:ext cx="261050" cy="174150"/>
            </a:xfrm>
            <a:custGeom>
              <a:avLst/>
              <a:gdLst/>
              <a:ahLst/>
              <a:cxnLst/>
              <a:rect l="l" t="t" r="r" b="b"/>
              <a:pathLst>
                <a:path w="10442" h="6966" extrusionOk="0">
                  <a:moveTo>
                    <a:pt x="10441" y="0"/>
                  </a:moveTo>
                  <a:lnTo>
                    <a:pt x="5604" y="334"/>
                  </a:lnTo>
                  <a:lnTo>
                    <a:pt x="0" y="2902"/>
                  </a:lnTo>
                  <a:cubicBezTo>
                    <a:pt x="96" y="5481"/>
                    <a:pt x="1387" y="6965"/>
                    <a:pt x="3214" y="6965"/>
                  </a:cubicBezTo>
                  <a:cubicBezTo>
                    <a:pt x="3940" y="6965"/>
                    <a:pt x="4751" y="6731"/>
                    <a:pt x="5604" y="6238"/>
                  </a:cubicBezTo>
                  <a:cubicBezTo>
                    <a:pt x="7672" y="5037"/>
                    <a:pt x="9474" y="2635"/>
                    <a:pt x="10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04;p36">
              <a:extLst>
                <a:ext uri="{FF2B5EF4-FFF2-40B4-BE49-F238E27FC236}">
                  <a16:creationId xmlns:a16="http://schemas.microsoft.com/office/drawing/2014/main" id="{2B7973E1-561D-52F3-2B85-A70E7D8259BD}"/>
                </a:ext>
              </a:extLst>
            </p:cNvPr>
            <p:cNvSpPr/>
            <p:nvPr/>
          </p:nvSpPr>
          <p:spPr>
            <a:xfrm>
              <a:off x="3667800" y="3749475"/>
              <a:ext cx="191825" cy="288875"/>
            </a:xfrm>
            <a:custGeom>
              <a:avLst/>
              <a:gdLst/>
              <a:ahLst/>
              <a:cxnLst/>
              <a:rect l="l" t="t" r="r" b="b"/>
              <a:pathLst>
                <a:path w="7673" h="11555" extrusionOk="0">
                  <a:moveTo>
                    <a:pt x="7139" y="514"/>
                  </a:moveTo>
                  <a:lnTo>
                    <a:pt x="5571" y="8619"/>
                  </a:lnTo>
                  <a:lnTo>
                    <a:pt x="400" y="10988"/>
                  </a:lnTo>
                  <a:cubicBezTo>
                    <a:pt x="434" y="7285"/>
                    <a:pt x="2869" y="2849"/>
                    <a:pt x="5904" y="1081"/>
                  </a:cubicBezTo>
                  <a:cubicBezTo>
                    <a:pt x="6305" y="847"/>
                    <a:pt x="6705" y="647"/>
                    <a:pt x="7139" y="514"/>
                  </a:cubicBezTo>
                  <a:close/>
                  <a:moveTo>
                    <a:pt x="7445" y="0"/>
                  </a:moveTo>
                  <a:cubicBezTo>
                    <a:pt x="7423" y="0"/>
                    <a:pt x="7399" y="4"/>
                    <a:pt x="7372" y="13"/>
                  </a:cubicBezTo>
                  <a:cubicBezTo>
                    <a:pt x="6772" y="147"/>
                    <a:pt x="6205" y="380"/>
                    <a:pt x="5704" y="680"/>
                  </a:cubicBezTo>
                  <a:cubicBezTo>
                    <a:pt x="2535" y="2548"/>
                    <a:pt x="0" y="7185"/>
                    <a:pt x="0" y="11021"/>
                  </a:cubicBezTo>
                  <a:lnTo>
                    <a:pt x="0" y="11355"/>
                  </a:lnTo>
                  <a:cubicBezTo>
                    <a:pt x="0" y="11421"/>
                    <a:pt x="33" y="11488"/>
                    <a:pt x="100" y="11521"/>
                  </a:cubicBezTo>
                  <a:cubicBezTo>
                    <a:pt x="134" y="11555"/>
                    <a:pt x="167" y="11555"/>
                    <a:pt x="200" y="11555"/>
                  </a:cubicBezTo>
                  <a:lnTo>
                    <a:pt x="300" y="11555"/>
                  </a:lnTo>
                  <a:lnTo>
                    <a:pt x="5904" y="8986"/>
                  </a:lnTo>
                  <a:cubicBezTo>
                    <a:pt x="5938" y="8953"/>
                    <a:pt x="6004" y="8886"/>
                    <a:pt x="6004" y="8820"/>
                  </a:cubicBezTo>
                  <a:lnTo>
                    <a:pt x="7639" y="247"/>
                  </a:lnTo>
                  <a:cubicBezTo>
                    <a:pt x="7672" y="180"/>
                    <a:pt x="7639" y="113"/>
                    <a:pt x="7572" y="80"/>
                  </a:cubicBezTo>
                  <a:cubicBezTo>
                    <a:pt x="7548" y="31"/>
                    <a:pt x="7505" y="0"/>
                    <a:pt x="7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05;p36">
              <a:extLst>
                <a:ext uri="{FF2B5EF4-FFF2-40B4-BE49-F238E27FC236}">
                  <a16:creationId xmlns:a16="http://schemas.microsoft.com/office/drawing/2014/main" id="{DB3E9758-5855-49E5-448C-2C482EF26DD8}"/>
                </a:ext>
              </a:extLst>
            </p:cNvPr>
            <p:cNvSpPr/>
            <p:nvPr/>
          </p:nvSpPr>
          <p:spPr>
            <a:xfrm>
              <a:off x="3807050" y="3747050"/>
              <a:ext cx="150975" cy="227100"/>
            </a:xfrm>
            <a:custGeom>
              <a:avLst/>
              <a:gdLst/>
              <a:ahLst/>
              <a:cxnLst/>
              <a:rect l="l" t="t" r="r" b="b"/>
              <a:pathLst>
                <a:path w="6039" h="9084" extrusionOk="0">
                  <a:moveTo>
                    <a:pt x="2667" y="448"/>
                  </a:moveTo>
                  <a:cubicBezTo>
                    <a:pt x="3259" y="448"/>
                    <a:pt x="3828" y="636"/>
                    <a:pt x="4304" y="1011"/>
                  </a:cubicBezTo>
                  <a:cubicBezTo>
                    <a:pt x="5171" y="1711"/>
                    <a:pt x="5638" y="2979"/>
                    <a:pt x="5638" y="4613"/>
                  </a:cubicBezTo>
                  <a:cubicBezTo>
                    <a:pt x="5638" y="4914"/>
                    <a:pt x="5605" y="5214"/>
                    <a:pt x="5571" y="5514"/>
                  </a:cubicBezTo>
                  <a:lnTo>
                    <a:pt x="568" y="8416"/>
                  </a:lnTo>
                  <a:lnTo>
                    <a:pt x="568" y="8416"/>
                  </a:lnTo>
                  <a:lnTo>
                    <a:pt x="2069" y="511"/>
                  </a:lnTo>
                  <a:cubicBezTo>
                    <a:pt x="2269" y="469"/>
                    <a:pt x="2469" y="448"/>
                    <a:pt x="2667" y="448"/>
                  </a:cubicBezTo>
                  <a:close/>
                  <a:moveTo>
                    <a:pt x="2614" y="1"/>
                  </a:moveTo>
                  <a:cubicBezTo>
                    <a:pt x="2343" y="1"/>
                    <a:pt x="2070" y="36"/>
                    <a:pt x="1802" y="110"/>
                  </a:cubicBezTo>
                  <a:cubicBezTo>
                    <a:pt x="1735" y="110"/>
                    <a:pt x="1669" y="177"/>
                    <a:pt x="1635" y="277"/>
                  </a:cubicBezTo>
                  <a:lnTo>
                    <a:pt x="1" y="8816"/>
                  </a:lnTo>
                  <a:cubicBezTo>
                    <a:pt x="1" y="8917"/>
                    <a:pt x="34" y="8983"/>
                    <a:pt x="101" y="9050"/>
                  </a:cubicBezTo>
                  <a:cubicBezTo>
                    <a:pt x="134" y="9083"/>
                    <a:pt x="168" y="9083"/>
                    <a:pt x="234" y="9083"/>
                  </a:cubicBezTo>
                  <a:cubicBezTo>
                    <a:pt x="268" y="9083"/>
                    <a:pt x="301" y="9083"/>
                    <a:pt x="334" y="9050"/>
                  </a:cubicBezTo>
                  <a:lnTo>
                    <a:pt x="5872" y="5848"/>
                  </a:lnTo>
                  <a:cubicBezTo>
                    <a:pt x="5938" y="5814"/>
                    <a:pt x="5972" y="5748"/>
                    <a:pt x="6005" y="5681"/>
                  </a:cubicBezTo>
                  <a:cubicBezTo>
                    <a:pt x="6038" y="5314"/>
                    <a:pt x="6038" y="4980"/>
                    <a:pt x="6038" y="4613"/>
                  </a:cubicBezTo>
                  <a:cubicBezTo>
                    <a:pt x="6038" y="2846"/>
                    <a:pt x="5538" y="1478"/>
                    <a:pt x="4571" y="677"/>
                  </a:cubicBezTo>
                  <a:cubicBezTo>
                    <a:pt x="4016" y="243"/>
                    <a:pt x="3322" y="1"/>
                    <a:pt x="2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06;p36">
              <a:extLst>
                <a:ext uri="{FF2B5EF4-FFF2-40B4-BE49-F238E27FC236}">
                  <a16:creationId xmlns:a16="http://schemas.microsoft.com/office/drawing/2014/main" id="{B5E4B8A4-1543-49A6-480E-972ECE0DADF1}"/>
                </a:ext>
              </a:extLst>
            </p:cNvPr>
            <p:cNvSpPr/>
            <p:nvPr/>
          </p:nvSpPr>
          <p:spPr>
            <a:xfrm>
              <a:off x="3806225" y="3882600"/>
              <a:ext cx="150975" cy="91550"/>
            </a:xfrm>
            <a:custGeom>
              <a:avLst/>
              <a:gdLst/>
              <a:ahLst/>
              <a:cxnLst/>
              <a:rect l="l" t="t" r="r" b="b"/>
              <a:pathLst>
                <a:path w="6039" h="3662" extrusionOk="0">
                  <a:moveTo>
                    <a:pt x="5538" y="659"/>
                  </a:moveTo>
                  <a:lnTo>
                    <a:pt x="5538" y="659"/>
                  </a:lnTo>
                  <a:cubicBezTo>
                    <a:pt x="5404" y="1393"/>
                    <a:pt x="5204" y="2160"/>
                    <a:pt x="4937" y="2894"/>
                  </a:cubicBezTo>
                  <a:lnTo>
                    <a:pt x="1201" y="3161"/>
                  </a:lnTo>
                  <a:lnTo>
                    <a:pt x="5538" y="659"/>
                  </a:lnTo>
                  <a:close/>
                  <a:moveTo>
                    <a:pt x="5809" y="0"/>
                  </a:moveTo>
                  <a:cubicBezTo>
                    <a:pt x="5771" y="0"/>
                    <a:pt x="5738" y="9"/>
                    <a:pt x="5704" y="25"/>
                  </a:cubicBezTo>
                  <a:lnTo>
                    <a:pt x="134" y="3261"/>
                  </a:lnTo>
                  <a:cubicBezTo>
                    <a:pt x="67" y="3294"/>
                    <a:pt x="0" y="3428"/>
                    <a:pt x="67" y="3528"/>
                  </a:cubicBezTo>
                  <a:cubicBezTo>
                    <a:pt x="67" y="3595"/>
                    <a:pt x="167" y="3661"/>
                    <a:pt x="267" y="3661"/>
                  </a:cubicBezTo>
                  <a:lnTo>
                    <a:pt x="267" y="3628"/>
                  </a:lnTo>
                  <a:lnTo>
                    <a:pt x="5104" y="3294"/>
                  </a:lnTo>
                  <a:cubicBezTo>
                    <a:pt x="5204" y="3294"/>
                    <a:pt x="5271" y="3228"/>
                    <a:pt x="5304" y="3161"/>
                  </a:cubicBezTo>
                  <a:cubicBezTo>
                    <a:pt x="5671" y="2227"/>
                    <a:pt x="5905" y="1260"/>
                    <a:pt x="6038" y="259"/>
                  </a:cubicBezTo>
                  <a:cubicBezTo>
                    <a:pt x="6038" y="159"/>
                    <a:pt x="6005" y="92"/>
                    <a:pt x="5938" y="25"/>
                  </a:cubicBezTo>
                  <a:cubicBezTo>
                    <a:pt x="5888" y="9"/>
                    <a:pt x="5846" y="0"/>
                    <a:pt x="58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07;p36">
              <a:extLst>
                <a:ext uri="{FF2B5EF4-FFF2-40B4-BE49-F238E27FC236}">
                  <a16:creationId xmlns:a16="http://schemas.microsoft.com/office/drawing/2014/main" id="{5B38AB1E-EA7D-6E7B-BA65-2DF94B94AD6D}"/>
                </a:ext>
              </a:extLst>
            </p:cNvPr>
            <p:cNvSpPr/>
            <p:nvPr/>
          </p:nvSpPr>
          <p:spPr>
            <a:xfrm>
              <a:off x="3666950" y="3955450"/>
              <a:ext cx="272725" cy="184650"/>
            </a:xfrm>
            <a:custGeom>
              <a:avLst/>
              <a:gdLst/>
              <a:ahLst/>
              <a:cxnLst/>
              <a:rect l="l" t="t" r="r" b="b"/>
              <a:pathLst>
                <a:path w="10909" h="7386" extrusionOk="0">
                  <a:moveTo>
                    <a:pt x="10341" y="414"/>
                  </a:moveTo>
                  <a:lnTo>
                    <a:pt x="10341" y="414"/>
                  </a:lnTo>
                  <a:cubicBezTo>
                    <a:pt x="9341" y="2949"/>
                    <a:pt x="7573" y="5150"/>
                    <a:pt x="5705" y="6218"/>
                  </a:cubicBezTo>
                  <a:cubicBezTo>
                    <a:pt x="4916" y="6691"/>
                    <a:pt x="4150" y="6931"/>
                    <a:pt x="3456" y="6931"/>
                  </a:cubicBezTo>
                  <a:cubicBezTo>
                    <a:pt x="2977" y="6931"/>
                    <a:pt x="2531" y="6817"/>
                    <a:pt x="2136" y="6585"/>
                  </a:cubicBezTo>
                  <a:cubicBezTo>
                    <a:pt x="1135" y="6051"/>
                    <a:pt x="568" y="4850"/>
                    <a:pt x="468" y="3216"/>
                  </a:cubicBezTo>
                  <a:lnTo>
                    <a:pt x="5872" y="747"/>
                  </a:lnTo>
                  <a:lnTo>
                    <a:pt x="10341" y="414"/>
                  </a:lnTo>
                  <a:close/>
                  <a:moveTo>
                    <a:pt x="10715" y="0"/>
                  </a:moveTo>
                  <a:cubicBezTo>
                    <a:pt x="10693" y="0"/>
                    <a:pt x="10669" y="5"/>
                    <a:pt x="10642" y="13"/>
                  </a:cubicBezTo>
                  <a:lnTo>
                    <a:pt x="5805" y="347"/>
                  </a:lnTo>
                  <a:cubicBezTo>
                    <a:pt x="5805" y="330"/>
                    <a:pt x="5797" y="322"/>
                    <a:pt x="5784" y="322"/>
                  </a:cubicBezTo>
                  <a:cubicBezTo>
                    <a:pt x="5772" y="322"/>
                    <a:pt x="5755" y="330"/>
                    <a:pt x="5738" y="347"/>
                  </a:cubicBezTo>
                  <a:lnTo>
                    <a:pt x="134" y="2882"/>
                  </a:lnTo>
                  <a:cubicBezTo>
                    <a:pt x="67" y="2916"/>
                    <a:pt x="1" y="3016"/>
                    <a:pt x="34" y="3116"/>
                  </a:cubicBezTo>
                  <a:cubicBezTo>
                    <a:pt x="101" y="4984"/>
                    <a:pt x="768" y="6351"/>
                    <a:pt x="1935" y="7018"/>
                  </a:cubicBezTo>
                  <a:cubicBezTo>
                    <a:pt x="2402" y="7252"/>
                    <a:pt x="2903" y="7385"/>
                    <a:pt x="3437" y="7385"/>
                  </a:cubicBezTo>
                  <a:cubicBezTo>
                    <a:pt x="4337" y="7352"/>
                    <a:pt x="5204" y="7119"/>
                    <a:pt x="5938" y="6652"/>
                  </a:cubicBezTo>
                  <a:cubicBezTo>
                    <a:pt x="7973" y="5484"/>
                    <a:pt x="9874" y="3049"/>
                    <a:pt x="10875" y="280"/>
                  </a:cubicBezTo>
                  <a:cubicBezTo>
                    <a:pt x="10909" y="214"/>
                    <a:pt x="10909" y="147"/>
                    <a:pt x="10842" y="80"/>
                  </a:cubicBezTo>
                  <a:cubicBezTo>
                    <a:pt x="10817" y="31"/>
                    <a:pt x="10775" y="0"/>
                    <a:pt x="10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08;p36">
              <a:extLst>
                <a:ext uri="{FF2B5EF4-FFF2-40B4-BE49-F238E27FC236}">
                  <a16:creationId xmlns:a16="http://schemas.microsoft.com/office/drawing/2014/main" id="{44FC1BAA-2291-C0FF-6084-41CCEF4F7180}"/>
                </a:ext>
              </a:extLst>
            </p:cNvPr>
            <p:cNvSpPr/>
            <p:nvPr/>
          </p:nvSpPr>
          <p:spPr>
            <a:xfrm>
              <a:off x="4185650" y="3528800"/>
              <a:ext cx="140975" cy="272725"/>
            </a:xfrm>
            <a:custGeom>
              <a:avLst/>
              <a:gdLst/>
              <a:ahLst/>
              <a:cxnLst/>
              <a:rect l="l" t="t" r="r" b="b"/>
              <a:pathLst>
                <a:path w="5639" h="10909" extrusionOk="0">
                  <a:moveTo>
                    <a:pt x="3103" y="1"/>
                  </a:moveTo>
                  <a:cubicBezTo>
                    <a:pt x="1268" y="2202"/>
                    <a:pt x="34" y="5271"/>
                    <a:pt x="34" y="7940"/>
                  </a:cubicBezTo>
                  <a:cubicBezTo>
                    <a:pt x="1" y="8974"/>
                    <a:pt x="234" y="10008"/>
                    <a:pt x="735" y="10908"/>
                  </a:cubicBezTo>
                  <a:lnTo>
                    <a:pt x="5638" y="4737"/>
                  </a:lnTo>
                  <a:lnTo>
                    <a:pt x="3103" y="1"/>
                  </a:ln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09;p36">
              <a:extLst>
                <a:ext uri="{FF2B5EF4-FFF2-40B4-BE49-F238E27FC236}">
                  <a16:creationId xmlns:a16="http://schemas.microsoft.com/office/drawing/2014/main" id="{1D95B1FE-0C4F-9090-3891-77DAF111B2EF}"/>
                </a:ext>
              </a:extLst>
            </p:cNvPr>
            <p:cNvSpPr/>
            <p:nvPr/>
          </p:nvSpPr>
          <p:spPr>
            <a:xfrm>
              <a:off x="4263225" y="3455425"/>
              <a:ext cx="126775" cy="190975"/>
            </a:xfrm>
            <a:custGeom>
              <a:avLst/>
              <a:gdLst/>
              <a:ahLst/>
              <a:cxnLst/>
              <a:rect l="l" t="t" r="r" b="b"/>
              <a:pathLst>
                <a:path w="5071" h="7639" extrusionOk="0">
                  <a:moveTo>
                    <a:pt x="5070" y="0"/>
                  </a:moveTo>
                  <a:cubicBezTo>
                    <a:pt x="4170" y="0"/>
                    <a:pt x="3269" y="234"/>
                    <a:pt x="2535" y="734"/>
                  </a:cubicBezTo>
                  <a:cubicBezTo>
                    <a:pt x="1568" y="1301"/>
                    <a:pt x="701" y="2068"/>
                    <a:pt x="0" y="2936"/>
                  </a:cubicBezTo>
                  <a:lnTo>
                    <a:pt x="2535" y="7639"/>
                  </a:lnTo>
                  <a:lnTo>
                    <a:pt x="5070" y="0"/>
                  </a:ln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10;p36">
              <a:extLst>
                <a:ext uri="{FF2B5EF4-FFF2-40B4-BE49-F238E27FC236}">
                  <a16:creationId xmlns:a16="http://schemas.microsoft.com/office/drawing/2014/main" id="{96AFE2CC-2712-C2EA-BD98-33E220217D4F}"/>
                </a:ext>
              </a:extLst>
            </p:cNvPr>
            <p:cNvSpPr/>
            <p:nvPr/>
          </p:nvSpPr>
          <p:spPr>
            <a:xfrm>
              <a:off x="4326600" y="3455425"/>
              <a:ext cx="126775" cy="191825"/>
            </a:xfrm>
            <a:custGeom>
              <a:avLst/>
              <a:gdLst/>
              <a:ahLst/>
              <a:cxnLst/>
              <a:rect l="l" t="t" r="r" b="b"/>
              <a:pathLst>
                <a:path w="5071" h="7673" extrusionOk="0">
                  <a:moveTo>
                    <a:pt x="2535" y="0"/>
                  </a:moveTo>
                  <a:lnTo>
                    <a:pt x="0" y="7672"/>
                  </a:lnTo>
                  <a:lnTo>
                    <a:pt x="0" y="7672"/>
                  </a:lnTo>
                  <a:lnTo>
                    <a:pt x="5071" y="1801"/>
                  </a:lnTo>
                  <a:cubicBezTo>
                    <a:pt x="4637" y="734"/>
                    <a:pt x="3636" y="67"/>
                    <a:pt x="2535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11;p36">
              <a:extLst>
                <a:ext uri="{FF2B5EF4-FFF2-40B4-BE49-F238E27FC236}">
                  <a16:creationId xmlns:a16="http://schemas.microsoft.com/office/drawing/2014/main" id="{DE2F0F67-D424-982A-93C0-5614E191D27F}"/>
                </a:ext>
              </a:extLst>
            </p:cNvPr>
            <p:cNvSpPr/>
            <p:nvPr/>
          </p:nvSpPr>
          <p:spPr>
            <a:xfrm>
              <a:off x="4204000" y="3500450"/>
              <a:ext cx="263550" cy="337875"/>
            </a:xfrm>
            <a:custGeom>
              <a:avLst/>
              <a:gdLst/>
              <a:ahLst/>
              <a:cxnLst/>
              <a:rect l="l" t="t" r="r" b="b"/>
              <a:pathLst>
                <a:path w="10542" h="13515" extrusionOk="0">
                  <a:moveTo>
                    <a:pt x="9975" y="0"/>
                  </a:moveTo>
                  <a:lnTo>
                    <a:pt x="4904" y="5871"/>
                  </a:lnTo>
                  <a:lnTo>
                    <a:pt x="1" y="12076"/>
                  </a:lnTo>
                  <a:cubicBezTo>
                    <a:pt x="575" y="13007"/>
                    <a:pt x="1456" y="13515"/>
                    <a:pt x="2517" y="13515"/>
                  </a:cubicBezTo>
                  <a:cubicBezTo>
                    <a:pt x="3242" y="13515"/>
                    <a:pt x="4051" y="13277"/>
                    <a:pt x="4904" y="12776"/>
                  </a:cubicBezTo>
                  <a:cubicBezTo>
                    <a:pt x="8006" y="11008"/>
                    <a:pt x="10508" y="6438"/>
                    <a:pt x="10508" y="2636"/>
                  </a:cubicBezTo>
                  <a:cubicBezTo>
                    <a:pt x="10542" y="1702"/>
                    <a:pt x="10341" y="801"/>
                    <a:pt x="9975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12;p36">
              <a:extLst>
                <a:ext uri="{FF2B5EF4-FFF2-40B4-BE49-F238E27FC236}">
                  <a16:creationId xmlns:a16="http://schemas.microsoft.com/office/drawing/2014/main" id="{83251919-C101-DB63-F18C-EE4A059B98D0}"/>
                </a:ext>
              </a:extLst>
            </p:cNvPr>
            <p:cNvSpPr/>
            <p:nvPr/>
          </p:nvSpPr>
          <p:spPr>
            <a:xfrm>
              <a:off x="4263225" y="3455425"/>
              <a:ext cx="126775" cy="190975"/>
            </a:xfrm>
            <a:custGeom>
              <a:avLst/>
              <a:gdLst/>
              <a:ahLst/>
              <a:cxnLst/>
              <a:rect l="l" t="t" r="r" b="b"/>
              <a:pathLst>
                <a:path w="5071" h="7639" extrusionOk="0">
                  <a:moveTo>
                    <a:pt x="5070" y="0"/>
                  </a:moveTo>
                  <a:cubicBezTo>
                    <a:pt x="4170" y="0"/>
                    <a:pt x="3269" y="234"/>
                    <a:pt x="2535" y="734"/>
                  </a:cubicBezTo>
                  <a:cubicBezTo>
                    <a:pt x="1568" y="1301"/>
                    <a:pt x="701" y="2068"/>
                    <a:pt x="0" y="2936"/>
                  </a:cubicBezTo>
                  <a:lnTo>
                    <a:pt x="2535" y="7639"/>
                  </a:lnTo>
                  <a:lnTo>
                    <a:pt x="5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13;p36">
              <a:extLst>
                <a:ext uri="{FF2B5EF4-FFF2-40B4-BE49-F238E27FC236}">
                  <a16:creationId xmlns:a16="http://schemas.microsoft.com/office/drawing/2014/main" id="{EF7DC57D-6690-8CA1-C885-8277BA5DA85E}"/>
                </a:ext>
              </a:extLst>
            </p:cNvPr>
            <p:cNvSpPr/>
            <p:nvPr/>
          </p:nvSpPr>
          <p:spPr>
            <a:xfrm>
              <a:off x="4326600" y="3455425"/>
              <a:ext cx="126775" cy="191825"/>
            </a:xfrm>
            <a:custGeom>
              <a:avLst/>
              <a:gdLst/>
              <a:ahLst/>
              <a:cxnLst/>
              <a:rect l="l" t="t" r="r" b="b"/>
              <a:pathLst>
                <a:path w="5071" h="7673" extrusionOk="0">
                  <a:moveTo>
                    <a:pt x="2535" y="0"/>
                  </a:moveTo>
                  <a:lnTo>
                    <a:pt x="0" y="7672"/>
                  </a:lnTo>
                  <a:lnTo>
                    <a:pt x="0" y="7672"/>
                  </a:lnTo>
                  <a:lnTo>
                    <a:pt x="5071" y="1801"/>
                  </a:lnTo>
                  <a:cubicBezTo>
                    <a:pt x="4637" y="734"/>
                    <a:pt x="3636" y="67"/>
                    <a:pt x="2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14;p36">
              <a:extLst>
                <a:ext uri="{FF2B5EF4-FFF2-40B4-BE49-F238E27FC236}">
                  <a16:creationId xmlns:a16="http://schemas.microsoft.com/office/drawing/2014/main" id="{1F91C743-CCDF-286E-830F-34E3815C521A}"/>
                </a:ext>
              </a:extLst>
            </p:cNvPr>
            <p:cNvSpPr/>
            <p:nvPr/>
          </p:nvSpPr>
          <p:spPr>
            <a:xfrm>
              <a:off x="4204000" y="3500450"/>
              <a:ext cx="263550" cy="337875"/>
            </a:xfrm>
            <a:custGeom>
              <a:avLst/>
              <a:gdLst/>
              <a:ahLst/>
              <a:cxnLst/>
              <a:rect l="l" t="t" r="r" b="b"/>
              <a:pathLst>
                <a:path w="10542" h="13515" extrusionOk="0">
                  <a:moveTo>
                    <a:pt x="9975" y="0"/>
                  </a:moveTo>
                  <a:lnTo>
                    <a:pt x="4904" y="5871"/>
                  </a:lnTo>
                  <a:lnTo>
                    <a:pt x="1" y="12076"/>
                  </a:lnTo>
                  <a:cubicBezTo>
                    <a:pt x="575" y="13007"/>
                    <a:pt x="1456" y="13515"/>
                    <a:pt x="2517" y="13515"/>
                  </a:cubicBezTo>
                  <a:cubicBezTo>
                    <a:pt x="3242" y="13515"/>
                    <a:pt x="4051" y="13277"/>
                    <a:pt x="4904" y="12776"/>
                  </a:cubicBezTo>
                  <a:cubicBezTo>
                    <a:pt x="8006" y="11008"/>
                    <a:pt x="10508" y="6438"/>
                    <a:pt x="10508" y="2636"/>
                  </a:cubicBezTo>
                  <a:cubicBezTo>
                    <a:pt x="10542" y="1702"/>
                    <a:pt x="10341" y="801"/>
                    <a:pt x="9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15;p36">
              <a:extLst>
                <a:ext uri="{FF2B5EF4-FFF2-40B4-BE49-F238E27FC236}">
                  <a16:creationId xmlns:a16="http://schemas.microsoft.com/office/drawing/2014/main" id="{86185A3E-BB8C-2066-1F58-1F1C06C11681}"/>
                </a:ext>
              </a:extLst>
            </p:cNvPr>
            <p:cNvSpPr/>
            <p:nvPr/>
          </p:nvSpPr>
          <p:spPr>
            <a:xfrm>
              <a:off x="4180650" y="3522975"/>
              <a:ext cx="151800" cy="284375"/>
            </a:xfrm>
            <a:custGeom>
              <a:avLst/>
              <a:gdLst/>
              <a:ahLst/>
              <a:cxnLst/>
              <a:rect l="l" t="t" r="r" b="b"/>
              <a:pathLst>
                <a:path w="6072" h="11375" extrusionOk="0">
                  <a:moveTo>
                    <a:pt x="3270" y="634"/>
                  </a:moveTo>
                  <a:lnTo>
                    <a:pt x="5571" y="4937"/>
                  </a:lnTo>
                  <a:lnTo>
                    <a:pt x="968" y="10774"/>
                  </a:lnTo>
                  <a:cubicBezTo>
                    <a:pt x="601" y="9941"/>
                    <a:pt x="434" y="9073"/>
                    <a:pt x="434" y="8173"/>
                  </a:cubicBezTo>
                  <a:cubicBezTo>
                    <a:pt x="434" y="5704"/>
                    <a:pt x="1535" y="2835"/>
                    <a:pt x="3270" y="634"/>
                  </a:cubicBezTo>
                  <a:close/>
                  <a:moveTo>
                    <a:pt x="3336" y="0"/>
                  </a:moveTo>
                  <a:cubicBezTo>
                    <a:pt x="3270" y="0"/>
                    <a:pt x="3203" y="33"/>
                    <a:pt x="3136" y="100"/>
                  </a:cubicBezTo>
                  <a:cubicBezTo>
                    <a:pt x="1202" y="2402"/>
                    <a:pt x="34" y="5504"/>
                    <a:pt x="34" y="8173"/>
                  </a:cubicBezTo>
                  <a:cubicBezTo>
                    <a:pt x="1" y="9273"/>
                    <a:pt x="234" y="10341"/>
                    <a:pt x="768" y="11275"/>
                  </a:cubicBezTo>
                  <a:cubicBezTo>
                    <a:pt x="801" y="11342"/>
                    <a:pt x="868" y="11375"/>
                    <a:pt x="935" y="11375"/>
                  </a:cubicBezTo>
                  <a:cubicBezTo>
                    <a:pt x="1001" y="11375"/>
                    <a:pt x="1068" y="11342"/>
                    <a:pt x="1102" y="11308"/>
                  </a:cubicBezTo>
                  <a:lnTo>
                    <a:pt x="6005" y="5070"/>
                  </a:lnTo>
                  <a:cubicBezTo>
                    <a:pt x="6072" y="5004"/>
                    <a:pt x="6072" y="4937"/>
                    <a:pt x="6038" y="4837"/>
                  </a:cubicBezTo>
                  <a:lnTo>
                    <a:pt x="3503" y="133"/>
                  </a:lnTo>
                  <a:cubicBezTo>
                    <a:pt x="3470" y="67"/>
                    <a:pt x="3403" y="33"/>
                    <a:pt x="33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16;p36">
              <a:extLst>
                <a:ext uri="{FF2B5EF4-FFF2-40B4-BE49-F238E27FC236}">
                  <a16:creationId xmlns:a16="http://schemas.microsoft.com/office/drawing/2014/main" id="{9C75305C-25A4-626F-5447-FB6A03AEA1BB}"/>
                </a:ext>
              </a:extLst>
            </p:cNvPr>
            <p:cNvSpPr/>
            <p:nvPr/>
          </p:nvSpPr>
          <p:spPr>
            <a:xfrm>
              <a:off x="4257375" y="3449575"/>
              <a:ext cx="137625" cy="202675"/>
            </a:xfrm>
            <a:custGeom>
              <a:avLst/>
              <a:gdLst/>
              <a:ahLst/>
              <a:cxnLst/>
              <a:rect l="l" t="t" r="r" b="b"/>
              <a:pathLst>
                <a:path w="5505" h="8107" extrusionOk="0">
                  <a:moveTo>
                    <a:pt x="4971" y="468"/>
                  </a:moveTo>
                  <a:lnTo>
                    <a:pt x="2703" y="7339"/>
                  </a:lnTo>
                  <a:lnTo>
                    <a:pt x="501" y="3203"/>
                  </a:lnTo>
                  <a:cubicBezTo>
                    <a:pt x="1168" y="2369"/>
                    <a:pt x="1969" y="1668"/>
                    <a:pt x="2869" y="1135"/>
                  </a:cubicBezTo>
                  <a:cubicBezTo>
                    <a:pt x="3503" y="734"/>
                    <a:pt x="4237" y="501"/>
                    <a:pt x="4971" y="468"/>
                  </a:cubicBezTo>
                  <a:close/>
                  <a:moveTo>
                    <a:pt x="5304" y="1"/>
                  </a:moveTo>
                  <a:cubicBezTo>
                    <a:pt x="4370" y="1"/>
                    <a:pt x="3436" y="267"/>
                    <a:pt x="2636" y="768"/>
                  </a:cubicBezTo>
                  <a:cubicBezTo>
                    <a:pt x="1668" y="1368"/>
                    <a:pt x="768" y="2135"/>
                    <a:pt x="67" y="3036"/>
                  </a:cubicBezTo>
                  <a:cubicBezTo>
                    <a:pt x="1" y="3103"/>
                    <a:pt x="1" y="3203"/>
                    <a:pt x="34" y="3270"/>
                  </a:cubicBezTo>
                  <a:lnTo>
                    <a:pt x="2569" y="7973"/>
                  </a:lnTo>
                  <a:cubicBezTo>
                    <a:pt x="2602" y="8073"/>
                    <a:pt x="2669" y="8106"/>
                    <a:pt x="2769" y="8106"/>
                  </a:cubicBezTo>
                  <a:cubicBezTo>
                    <a:pt x="2869" y="8106"/>
                    <a:pt x="2936" y="8040"/>
                    <a:pt x="2969" y="7940"/>
                  </a:cubicBezTo>
                  <a:lnTo>
                    <a:pt x="5505" y="301"/>
                  </a:lnTo>
                  <a:cubicBezTo>
                    <a:pt x="5505" y="234"/>
                    <a:pt x="5505" y="167"/>
                    <a:pt x="5471" y="101"/>
                  </a:cubicBezTo>
                  <a:cubicBezTo>
                    <a:pt x="5438" y="67"/>
                    <a:pt x="5371" y="1"/>
                    <a:pt x="53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17;p36">
              <a:extLst>
                <a:ext uri="{FF2B5EF4-FFF2-40B4-BE49-F238E27FC236}">
                  <a16:creationId xmlns:a16="http://schemas.microsoft.com/office/drawing/2014/main" id="{A88E3CC4-7A82-3E5B-C0E6-F29437069F2C}"/>
                </a:ext>
              </a:extLst>
            </p:cNvPr>
            <p:cNvSpPr/>
            <p:nvPr/>
          </p:nvSpPr>
          <p:spPr>
            <a:xfrm>
              <a:off x="4320750" y="3449575"/>
              <a:ext cx="138475" cy="202675"/>
            </a:xfrm>
            <a:custGeom>
              <a:avLst/>
              <a:gdLst/>
              <a:ahLst/>
              <a:cxnLst/>
              <a:rect l="l" t="t" r="r" b="b"/>
              <a:pathLst>
                <a:path w="5539" h="8107" extrusionOk="0">
                  <a:moveTo>
                    <a:pt x="2903" y="468"/>
                  </a:moveTo>
                  <a:cubicBezTo>
                    <a:pt x="3837" y="568"/>
                    <a:pt x="4637" y="1135"/>
                    <a:pt x="5038" y="2002"/>
                  </a:cubicBezTo>
                  <a:lnTo>
                    <a:pt x="768" y="6906"/>
                  </a:lnTo>
                  <a:lnTo>
                    <a:pt x="2903" y="468"/>
                  </a:lnTo>
                  <a:close/>
                  <a:moveTo>
                    <a:pt x="2769" y="1"/>
                  </a:moveTo>
                  <a:cubicBezTo>
                    <a:pt x="2669" y="1"/>
                    <a:pt x="2569" y="67"/>
                    <a:pt x="2536" y="167"/>
                  </a:cubicBezTo>
                  <a:lnTo>
                    <a:pt x="34" y="7806"/>
                  </a:lnTo>
                  <a:cubicBezTo>
                    <a:pt x="1" y="7906"/>
                    <a:pt x="34" y="8006"/>
                    <a:pt x="134" y="8073"/>
                  </a:cubicBezTo>
                  <a:cubicBezTo>
                    <a:pt x="134" y="8106"/>
                    <a:pt x="201" y="8106"/>
                    <a:pt x="234" y="8106"/>
                  </a:cubicBezTo>
                  <a:cubicBezTo>
                    <a:pt x="301" y="8106"/>
                    <a:pt x="334" y="8073"/>
                    <a:pt x="401" y="8040"/>
                  </a:cubicBezTo>
                  <a:lnTo>
                    <a:pt x="5471" y="2169"/>
                  </a:lnTo>
                  <a:cubicBezTo>
                    <a:pt x="5538" y="2102"/>
                    <a:pt x="5538" y="2002"/>
                    <a:pt x="5505" y="1935"/>
                  </a:cubicBezTo>
                  <a:cubicBezTo>
                    <a:pt x="5038" y="801"/>
                    <a:pt x="3970" y="67"/>
                    <a:pt x="2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18;p36">
              <a:extLst>
                <a:ext uri="{FF2B5EF4-FFF2-40B4-BE49-F238E27FC236}">
                  <a16:creationId xmlns:a16="http://schemas.microsoft.com/office/drawing/2014/main" id="{4514C066-0060-7A00-51E3-C9FD15C0B57C}"/>
                </a:ext>
              </a:extLst>
            </p:cNvPr>
            <p:cNvSpPr/>
            <p:nvPr/>
          </p:nvSpPr>
          <p:spPr>
            <a:xfrm>
              <a:off x="4198175" y="3494600"/>
              <a:ext cx="274375" cy="348650"/>
            </a:xfrm>
            <a:custGeom>
              <a:avLst/>
              <a:gdLst/>
              <a:ahLst/>
              <a:cxnLst/>
              <a:rect l="l" t="t" r="r" b="b"/>
              <a:pathLst>
                <a:path w="10975" h="13946" extrusionOk="0">
                  <a:moveTo>
                    <a:pt x="10141" y="601"/>
                  </a:moveTo>
                  <a:cubicBezTo>
                    <a:pt x="10408" y="1335"/>
                    <a:pt x="10541" y="2069"/>
                    <a:pt x="10508" y="2836"/>
                  </a:cubicBezTo>
                  <a:cubicBezTo>
                    <a:pt x="10508" y="6572"/>
                    <a:pt x="8039" y="11076"/>
                    <a:pt x="5004" y="12810"/>
                  </a:cubicBezTo>
                  <a:cubicBezTo>
                    <a:pt x="4205" y="13281"/>
                    <a:pt x="3442" y="13514"/>
                    <a:pt x="2756" y="13514"/>
                  </a:cubicBezTo>
                  <a:cubicBezTo>
                    <a:pt x="1837" y="13514"/>
                    <a:pt x="1054" y="13097"/>
                    <a:pt x="501" y="12276"/>
                  </a:cubicBezTo>
                  <a:lnTo>
                    <a:pt x="5304" y="6205"/>
                  </a:lnTo>
                  <a:lnTo>
                    <a:pt x="10141" y="601"/>
                  </a:lnTo>
                  <a:close/>
                  <a:moveTo>
                    <a:pt x="10241" y="1"/>
                  </a:moveTo>
                  <a:cubicBezTo>
                    <a:pt x="10141" y="1"/>
                    <a:pt x="10074" y="34"/>
                    <a:pt x="10041" y="68"/>
                  </a:cubicBezTo>
                  <a:lnTo>
                    <a:pt x="4937" y="5939"/>
                  </a:lnTo>
                  <a:lnTo>
                    <a:pt x="34" y="12143"/>
                  </a:lnTo>
                  <a:cubicBezTo>
                    <a:pt x="0" y="12243"/>
                    <a:pt x="0" y="12343"/>
                    <a:pt x="34" y="12410"/>
                  </a:cubicBezTo>
                  <a:cubicBezTo>
                    <a:pt x="586" y="13352"/>
                    <a:pt x="1580" y="13946"/>
                    <a:pt x="2679" y="13946"/>
                  </a:cubicBezTo>
                  <a:cubicBezTo>
                    <a:pt x="2709" y="13946"/>
                    <a:pt x="2739" y="13945"/>
                    <a:pt x="2769" y="13944"/>
                  </a:cubicBezTo>
                  <a:cubicBezTo>
                    <a:pt x="3636" y="13911"/>
                    <a:pt x="4470" y="13677"/>
                    <a:pt x="5237" y="13210"/>
                  </a:cubicBezTo>
                  <a:cubicBezTo>
                    <a:pt x="8373" y="11376"/>
                    <a:pt x="10941" y="6739"/>
                    <a:pt x="10941" y="2836"/>
                  </a:cubicBezTo>
                  <a:cubicBezTo>
                    <a:pt x="10975" y="1902"/>
                    <a:pt x="10775" y="968"/>
                    <a:pt x="10408" y="134"/>
                  </a:cubicBezTo>
                  <a:cubicBezTo>
                    <a:pt x="10374" y="68"/>
                    <a:pt x="10308" y="1"/>
                    <a:pt x="10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19;p36">
              <a:extLst>
                <a:ext uri="{FF2B5EF4-FFF2-40B4-BE49-F238E27FC236}">
                  <a16:creationId xmlns:a16="http://schemas.microsoft.com/office/drawing/2014/main" id="{6261D45C-307D-5CEC-2687-EEBD9FC39858}"/>
                </a:ext>
              </a:extLst>
            </p:cNvPr>
            <p:cNvSpPr/>
            <p:nvPr/>
          </p:nvSpPr>
          <p:spPr>
            <a:xfrm>
              <a:off x="3999700" y="3640775"/>
              <a:ext cx="46725" cy="66300"/>
            </a:xfrm>
            <a:custGeom>
              <a:avLst/>
              <a:gdLst/>
              <a:ahLst/>
              <a:cxnLst/>
              <a:rect l="l" t="t" r="r" b="b"/>
              <a:pathLst>
                <a:path w="1869" h="2652" extrusionOk="0">
                  <a:moveTo>
                    <a:pt x="1588" y="0"/>
                  </a:moveTo>
                  <a:cubicBezTo>
                    <a:pt x="1521" y="0"/>
                    <a:pt x="1446" y="19"/>
                    <a:pt x="1368" y="58"/>
                  </a:cubicBezTo>
                  <a:lnTo>
                    <a:pt x="467" y="592"/>
                  </a:lnTo>
                  <a:cubicBezTo>
                    <a:pt x="167" y="792"/>
                    <a:pt x="0" y="1092"/>
                    <a:pt x="0" y="1426"/>
                  </a:cubicBezTo>
                  <a:lnTo>
                    <a:pt x="0" y="2326"/>
                  </a:lnTo>
                  <a:cubicBezTo>
                    <a:pt x="0" y="2539"/>
                    <a:pt x="101" y="2651"/>
                    <a:pt x="254" y="2651"/>
                  </a:cubicBezTo>
                  <a:cubicBezTo>
                    <a:pt x="317" y="2651"/>
                    <a:pt x="389" y="2632"/>
                    <a:pt x="467" y="2593"/>
                  </a:cubicBezTo>
                  <a:lnTo>
                    <a:pt x="1368" y="2060"/>
                  </a:lnTo>
                  <a:cubicBezTo>
                    <a:pt x="1668" y="1859"/>
                    <a:pt x="1835" y="1559"/>
                    <a:pt x="1868" y="1226"/>
                  </a:cubicBezTo>
                  <a:lnTo>
                    <a:pt x="1868" y="325"/>
                  </a:lnTo>
                  <a:cubicBezTo>
                    <a:pt x="1868" y="112"/>
                    <a:pt x="1751" y="0"/>
                    <a:pt x="1588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20;p36">
              <a:extLst>
                <a:ext uri="{FF2B5EF4-FFF2-40B4-BE49-F238E27FC236}">
                  <a16:creationId xmlns:a16="http://schemas.microsoft.com/office/drawing/2014/main" id="{5360D08A-3060-A735-7889-3165BF00BC61}"/>
                </a:ext>
              </a:extLst>
            </p:cNvPr>
            <p:cNvSpPr/>
            <p:nvPr/>
          </p:nvSpPr>
          <p:spPr>
            <a:xfrm>
              <a:off x="3999700" y="3739625"/>
              <a:ext cx="46725" cy="66225"/>
            </a:xfrm>
            <a:custGeom>
              <a:avLst/>
              <a:gdLst/>
              <a:ahLst/>
              <a:cxnLst/>
              <a:rect l="l" t="t" r="r" b="b"/>
              <a:pathLst>
                <a:path w="1869" h="2649" extrusionOk="0">
                  <a:moveTo>
                    <a:pt x="1592" y="1"/>
                  </a:moveTo>
                  <a:cubicBezTo>
                    <a:pt x="1524" y="1"/>
                    <a:pt x="1447" y="24"/>
                    <a:pt x="1368" y="74"/>
                  </a:cubicBezTo>
                  <a:lnTo>
                    <a:pt x="467" y="607"/>
                  </a:lnTo>
                  <a:cubicBezTo>
                    <a:pt x="200" y="774"/>
                    <a:pt x="0" y="1074"/>
                    <a:pt x="0" y="1408"/>
                  </a:cubicBezTo>
                  <a:lnTo>
                    <a:pt x="0" y="2309"/>
                  </a:lnTo>
                  <a:cubicBezTo>
                    <a:pt x="0" y="2520"/>
                    <a:pt x="99" y="2648"/>
                    <a:pt x="250" y="2648"/>
                  </a:cubicBezTo>
                  <a:cubicBezTo>
                    <a:pt x="314" y="2648"/>
                    <a:pt x="388" y="2625"/>
                    <a:pt x="467" y="2575"/>
                  </a:cubicBezTo>
                  <a:lnTo>
                    <a:pt x="1368" y="2042"/>
                  </a:lnTo>
                  <a:cubicBezTo>
                    <a:pt x="1668" y="1875"/>
                    <a:pt x="1835" y="1575"/>
                    <a:pt x="1868" y="1208"/>
                  </a:cubicBezTo>
                  <a:lnTo>
                    <a:pt x="1868" y="341"/>
                  </a:lnTo>
                  <a:cubicBezTo>
                    <a:pt x="1868" y="130"/>
                    <a:pt x="1753" y="1"/>
                    <a:pt x="1592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21;p36">
              <a:extLst>
                <a:ext uri="{FF2B5EF4-FFF2-40B4-BE49-F238E27FC236}">
                  <a16:creationId xmlns:a16="http://schemas.microsoft.com/office/drawing/2014/main" id="{A2EC4169-483A-C305-56D3-B1C91AC5E21D}"/>
                </a:ext>
              </a:extLst>
            </p:cNvPr>
            <p:cNvSpPr/>
            <p:nvPr/>
          </p:nvSpPr>
          <p:spPr>
            <a:xfrm>
              <a:off x="3999700" y="3739625"/>
              <a:ext cx="46725" cy="66225"/>
            </a:xfrm>
            <a:custGeom>
              <a:avLst/>
              <a:gdLst/>
              <a:ahLst/>
              <a:cxnLst/>
              <a:rect l="l" t="t" r="r" b="b"/>
              <a:pathLst>
                <a:path w="1869" h="2649" extrusionOk="0">
                  <a:moveTo>
                    <a:pt x="1592" y="1"/>
                  </a:moveTo>
                  <a:cubicBezTo>
                    <a:pt x="1524" y="1"/>
                    <a:pt x="1447" y="24"/>
                    <a:pt x="1368" y="74"/>
                  </a:cubicBezTo>
                  <a:lnTo>
                    <a:pt x="467" y="607"/>
                  </a:lnTo>
                  <a:cubicBezTo>
                    <a:pt x="200" y="774"/>
                    <a:pt x="0" y="1074"/>
                    <a:pt x="0" y="1408"/>
                  </a:cubicBezTo>
                  <a:lnTo>
                    <a:pt x="0" y="2309"/>
                  </a:lnTo>
                  <a:cubicBezTo>
                    <a:pt x="0" y="2520"/>
                    <a:pt x="99" y="2648"/>
                    <a:pt x="250" y="2648"/>
                  </a:cubicBezTo>
                  <a:cubicBezTo>
                    <a:pt x="314" y="2648"/>
                    <a:pt x="388" y="2625"/>
                    <a:pt x="467" y="2575"/>
                  </a:cubicBezTo>
                  <a:lnTo>
                    <a:pt x="1368" y="2042"/>
                  </a:lnTo>
                  <a:cubicBezTo>
                    <a:pt x="1668" y="1875"/>
                    <a:pt x="1835" y="1575"/>
                    <a:pt x="1868" y="1208"/>
                  </a:cubicBezTo>
                  <a:lnTo>
                    <a:pt x="1868" y="341"/>
                  </a:lnTo>
                  <a:cubicBezTo>
                    <a:pt x="1868" y="130"/>
                    <a:pt x="1753" y="1"/>
                    <a:pt x="15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22;p36">
              <a:extLst>
                <a:ext uri="{FF2B5EF4-FFF2-40B4-BE49-F238E27FC236}">
                  <a16:creationId xmlns:a16="http://schemas.microsoft.com/office/drawing/2014/main" id="{4639633F-8331-7F55-E8D3-E8610A8796B4}"/>
                </a:ext>
              </a:extLst>
            </p:cNvPr>
            <p:cNvSpPr/>
            <p:nvPr/>
          </p:nvSpPr>
          <p:spPr>
            <a:xfrm>
              <a:off x="3999700" y="3838425"/>
              <a:ext cx="46725" cy="66275"/>
            </a:xfrm>
            <a:custGeom>
              <a:avLst/>
              <a:gdLst/>
              <a:ahLst/>
              <a:cxnLst/>
              <a:rect l="l" t="t" r="r" b="b"/>
              <a:pathLst>
                <a:path w="1869" h="2651" extrusionOk="0">
                  <a:moveTo>
                    <a:pt x="1584" y="1"/>
                  </a:moveTo>
                  <a:cubicBezTo>
                    <a:pt x="1518" y="1"/>
                    <a:pt x="1444" y="20"/>
                    <a:pt x="1368" y="58"/>
                  </a:cubicBezTo>
                  <a:lnTo>
                    <a:pt x="467" y="592"/>
                  </a:lnTo>
                  <a:cubicBezTo>
                    <a:pt x="200" y="792"/>
                    <a:pt x="0" y="1092"/>
                    <a:pt x="0" y="1425"/>
                  </a:cubicBezTo>
                  <a:lnTo>
                    <a:pt x="0" y="2326"/>
                  </a:lnTo>
                  <a:cubicBezTo>
                    <a:pt x="0" y="2539"/>
                    <a:pt x="101" y="2651"/>
                    <a:pt x="254" y="2651"/>
                  </a:cubicBezTo>
                  <a:cubicBezTo>
                    <a:pt x="317" y="2651"/>
                    <a:pt x="389" y="2632"/>
                    <a:pt x="467" y="2593"/>
                  </a:cubicBezTo>
                  <a:lnTo>
                    <a:pt x="1368" y="2059"/>
                  </a:lnTo>
                  <a:cubicBezTo>
                    <a:pt x="1668" y="1859"/>
                    <a:pt x="1835" y="1559"/>
                    <a:pt x="1868" y="1225"/>
                  </a:cubicBezTo>
                  <a:lnTo>
                    <a:pt x="1868" y="358"/>
                  </a:lnTo>
                  <a:cubicBezTo>
                    <a:pt x="1868" y="120"/>
                    <a:pt x="1749" y="1"/>
                    <a:pt x="1584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23;p36">
              <a:extLst>
                <a:ext uri="{FF2B5EF4-FFF2-40B4-BE49-F238E27FC236}">
                  <a16:creationId xmlns:a16="http://schemas.microsoft.com/office/drawing/2014/main" id="{2E6BFA46-DB5D-DAFA-4992-C0044CA409C4}"/>
                </a:ext>
              </a:extLst>
            </p:cNvPr>
            <p:cNvSpPr/>
            <p:nvPr/>
          </p:nvSpPr>
          <p:spPr>
            <a:xfrm>
              <a:off x="3999700" y="3838425"/>
              <a:ext cx="46725" cy="66275"/>
            </a:xfrm>
            <a:custGeom>
              <a:avLst/>
              <a:gdLst/>
              <a:ahLst/>
              <a:cxnLst/>
              <a:rect l="l" t="t" r="r" b="b"/>
              <a:pathLst>
                <a:path w="1869" h="2651" extrusionOk="0">
                  <a:moveTo>
                    <a:pt x="1584" y="1"/>
                  </a:moveTo>
                  <a:cubicBezTo>
                    <a:pt x="1518" y="1"/>
                    <a:pt x="1444" y="20"/>
                    <a:pt x="1368" y="58"/>
                  </a:cubicBezTo>
                  <a:lnTo>
                    <a:pt x="467" y="592"/>
                  </a:lnTo>
                  <a:cubicBezTo>
                    <a:pt x="200" y="792"/>
                    <a:pt x="0" y="1092"/>
                    <a:pt x="0" y="1425"/>
                  </a:cubicBezTo>
                  <a:lnTo>
                    <a:pt x="0" y="2326"/>
                  </a:lnTo>
                  <a:cubicBezTo>
                    <a:pt x="0" y="2539"/>
                    <a:pt x="101" y="2651"/>
                    <a:pt x="254" y="2651"/>
                  </a:cubicBezTo>
                  <a:cubicBezTo>
                    <a:pt x="317" y="2651"/>
                    <a:pt x="389" y="2632"/>
                    <a:pt x="467" y="2593"/>
                  </a:cubicBezTo>
                  <a:lnTo>
                    <a:pt x="1368" y="2059"/>
                  </a:lnTo>
                  <a:cubicBezTo>
                    <a:pt x="1668" y="1859"/>
                    <a:pt x="1835" y="1559"/>
                    <a:pt x="1868" y="1225"/>
                  </a:cubicBezTo>
                  <a:lnTo>
                    <a:pt x="1868" y="358"/>
                  </a:lnTo>
                  <a:cubicBezTo>
                    <a:pt x="1868" y="120"/>
                    <a:pt x="1749" y="1"/>
                    <a:pt x="1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24;p36">
              <a:extLst>
                <a:ext uri="{FF2B5EF4-FFF2-40B4-BE49-F238E27FC236}">
                  <a16:creationId xmlns:a16="http://schemas.microsoft.com/office/drawing/2014/main" id="{14372477-50D9-5783-80CA-50717F0490C2}"/>
                </a:ext>
              </a:extLst>
            </p:cNvPr>
            <p:cNvSpPr/>
            <p:nvPr/>
          </p:nvSpPr>
          <p:spPr>
            <a:xfrm>
              <a:off x="3999700" y="3937275"/>
              <a:ext cx="46725" cy="66200"/>
            </a:xfrm>
            <a:custGeom>
              <a:avLst/>
              <a:gdLst/>
              <a:ahLst/>
              <a:cxnLst/>
              <a:rect l="l" t="t" r="r" b="b"/>
              <a:pathLst>
                <a:path w="1869" h="2648" extrusionOk="0">
                  <a:moveTo>
                    <a:pt x="1592" y="1"/>
                  </a:moveTo>
                  <a:cubicBezTo>
                    <a:pt x="1524" y="1"/>
                    <a:pt x="1447" y="24"/>
                    <a:pt x="1368" y="73"/>
                  </a:cubicBezTo>
                  <a:lnTo>
                    <a:pt x="467" y="607"/>
                  </a:lnTo>
                  <a:cubicBezTo>
                    <a:pt x="167" y="774"/>
                    <a:pt x="0" y="1107"/>
                    <a:pt x="0" y="1441"/>
                  </a:cubicBezTo>
                  <a:lnTo>
                    <a:pt x="0" y="2308"/>
                  </a:lnTo>
                  <a:cubicBezTo>
                    <a:pt x="0" y="2519"/>
                    <a:pt x="99" y="2648"/>
                    <a:pt x="250" y="2648"/>
                  </a:cubicBezTo>
                  <a:cubicBezTo>
                    <a:pt x="314" y="2648"/>
                    <a:pt x="388" y="2625"/>
                    <a:pt x="467" y="2575"/>
                  </a:cubicBezTo>
                  <a:lnTo>
                    <a:pt x="1368" y="2075"/>
                  </a:lnTo>
                  <a:cubicBezTo>
                    <a:pt x="1668" y="1875"/>
                    <a:pt x="1835" y="1574"/>
                    <a:pt x="1868" y="1241"/>
                  </a:cubicBezTo>
                  <a:lnTo>
                    <a:pt x="1868" y="340"/>
                  </a:lnTo>
                  <a:cubicBezTo>
                    <a:pt x="1868" y="129"/>
                    <a:pt x="1753" y="1"/>
                    <a:pt x="1592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25;p36">
              <a:extLst>
                <a:ext uri="{FF2B5EF4-FFF2-40B4-BE49-F238E27FC236}">
                  <a16:creationId xmlns:a16="http://schemas.microsoft.com/office/drawing/2014/main" id="{0F7ECBBC-ED8A-503A-3DEF-8DEECBFBB9E7}"/>
                </a:ext>
              </a:extLst>
            </p:cNvPr>
            <p:cNvSpPr/>
            <p:nvPr/>
          </p:nvSpPr>
          <p:spPr>
            <a:xfrm>
              <a:off x="3999700" y="3937275"/>
              <a:ext cx="46725" cy="66200"/>
            </a:xfrm>
            <a:custGeom>
              <a:avLst/>
              <a:gdLst/>
              <a:ahLst/>
              <a:cxnLst/>
              <a:rect l="l" t="t" r="r" b="b"/>
              <a:pathLst>
                <a:path w="1869" h="2648" extrusionOk="0">
                  <a:moveTo>
                    <a:pt x="1592" y="1"/>
                  </a:moveTo>
                  <a:cubicBezTo>
                    <a:pt x="1524" y="1"/>
                    <a:pt x="1447" y="24"/>
                    <a:pt x="1368" y="73"/>
                  </a:cubicBezTo>
                  <a:lnTo>
                    <a:pt x="467" y="607"/>
                  </a:lnTo>
                  <a:cubicBezTo>
                    <a:pt x="167" y="774"/>
                    <a:pt x="0" y="1107"/>
                    <a:pt x="0" y="1441"/>
                  </a:cubicBezTo>
                  <a:lnTo>
                    <a:pt x="0" y="2308"/>
                  </a:lnTo>
                  <a:cubicBezTo>
                    <a:pt x="0" y="2519"/>
                    <a:pt x="99" y="2648"/>
                    <a:pt x="250" y="2648"/>
                  </a:cubicBezTo>
                  <a:cubicBezTo>
                    <a:pt x="314" y="2648"/>
                    <a:pt x="388" y="2625"/>
                    <a:pt x="467" y="2575"/>
                  </a:cubicBezTo>
                  <a:lnTo>
                    <a:pt x="1368" y="2075"/>
                  </a:lnTo>
                  <a:cubicBezTo>
                    <a:pt x="1668" y="1875"/>
                    <a:pt x="1835" y="1574"/>
                    <a:pt x="1868" y="1241"/>
                  </a:cubicBezTo>
                  <a:lnTo>
                    <a:pt x="1868" y="340"/>
                  </a:lnTo>
                  <a:cubicBezTo>
                    <a:pt x="1868" y="129"/>
                    <a:pt x="1753" y="1"/>
                    <a:pt x="15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26;p36">
              <a:extLst>
                <a:ext uri="{FF2B5EF4-FFF2-40B4-BE49-F238E27FC236}">
                  <a16:creationId xmlns:a16="http://schemas.microsoft.com/office/drawing/2014/main" id="{0E877E30-B499-FDC2-D703-A72E5359A753}"/>
                </a:ext>
              </a:extLst>
            </p:cNvPr>
            <p:cNvSpPr/>
            <p:nvPr/>
          </p:nvSpPr>
          <p:spPr>
            <a:xfrm>
              <a:off x="4061400" y="3597975"/>
              <a:ext cx="88875" cy="55100"/>
            </a:xfrm>
            <a:custGeom>
              <a:avLst/>
              <a:gdLst/>
              <a:ahLst/>
              <a:cxnLst/>
              <a:rect l="l" t="t" r="r" b="b"/>
              <a:pathLst>
                <a:path w="3555" h="2204" extrusionOk="0">
                  <a:moveTo>
                    <a:pt x="3112" y="0"/>
                  </a:moveTo>
                  <a:cubicBezTo>
                    <a:pt x="3066" y="0"/>
                    <a:pt x="3018" y="11"/>
                    <a:pt x="2969" y="36"/>
                  </a:cubicBezTo>
                  <a:lnTo>
                    <a:pt x="167" y="1637"/>
                  </a:lnTo>
                  <a:cubicBezTo>
                    <a:pt x="34" y="1737"/>
                    <a:pt x="1" y="1904"/>
                    <a:pt x="67" y="2070"/>
                  </a:cubicBezTo>
                  <a:cubicBezTo>
                    <a:pt x="134" y="2170"/>
                    <a:pt x="234" y="2204"/>
                    <a:pt x="334" y="2204"/>
                  </a:cubicBezTo>
                  <a:cubicBezTo>
                    <a:pt x="401" y="2204"/>
                    <a:pt x="434" y="2204"/>
                    <a:pt x="501" y="2170"/>
                  </a:cubicBezTo>
                  <a:lnTo>
                    <a:pt x="3270" y="569"/>
                  </a:lnTo>
                  <a:cubicBezTo>
                    <a:pt x="3554" y="370"/>
                    <a:pt x="3377" y="0"/>
                    <a:pt x="31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27;p36">
              <a:extLst>
                <a:ext uri="{FF2B5EF4-FFF2-40B4-BE49-F238E27FC236}">
                  <a16:creationId xmlns:a16="http://schemas.microsoft.com/office/drawing/2014/main" id="{EA773EA8-91CA-5709-86B8-7BF0F114B3B0}"/>
                </a:ext>
              </a:extLst>
            </p:cNvPr>
            <p:cNvSpPr/>
            <p:nvPr/>
          </p:nvSpPr>
          <p:spPr>
            <a:xfrm>
              <a:off x="4058075" y="3696475"/>
              <a:ext cx="93250" cy="56675"/>
            </a:xfrm>
            <a:custGeom>
              <a:avLst/>
              <a:gdLst/>
              <a:ahLst/>
              <a:cxnLst/>
              <a:rect l="l" t="t" r="r" b="b"/>
              <a:pathLst>
                <a:path w="3730" h="2267" extrusionOk="0">
                  <a:moveTo>
                    <a:pt x="3252" y="1"/>
                  </a:moveTo>
                  <a:cubicBezTo>
                    <a:pt x="3193" y="1"/>
                    <a:pt x="3131" y="20"/>
                    <a:pt x="3069" y="65"/>
                  </a:cubicBezTo>
                  <a:lnTo>
                    <a:pt x="267" y="1700"/>
                  </a:lnTo>
                  <a:cubicBezTo>
                    <a:pt x="0" y="1833"/>
                    <a:pt x="100" y="2267"/>
                    <a:pt x="434" y="2267"/>
                  </a:cubicBezTo>
                  <a:cubicBezTo>
                    <a:pt x="467" y="2267"/>
                    <a:pt x="534" y="2267"/>
                    <a:pt x="567" y="2233"/>
                  </a:cubicBezTo>
                  <a:lnTo>
                    <a:pt x="3369" y="632"/>
                  </a:lnTo>
                  <a:cubicBezTo>
                    <a:pt x="3730" y="466"/>
                    <a:pt x="3537" y="1"/>
                    <a:pt x="32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28;p36">
              <a:extLst>
                <a:ext uri="{FF2B5EF4-FFF2-40B4-BE49-F238E27FC236}">
                  <a16:creationId xmlns:a16="http://schemas.microsoft.com/office/drawing/2014/main" id="{86F5FDE8-3BC3-79F9-65C8-225F31FBF0E0}"/>
                </a:ext>
              </a:extLst>
            </p:cNvPr>
            <p:cNvSpPr/>
            <p:nvPr/>
          </p:nvSpPr>
          <p:spPr>
            <a:xfrm>
              <a:off x="4056400" y="3797325"/>
              <a:ext cx="89250" cy="55900"/>
            </a:xfrm>
            <a:custGeom>
              <a:avLst/>
              <a:gdLst/>
              <a:ahLst/>
              <a:cxnLst/>
              <a:rect l="l" t="t" r="r" b="b"/>
              <a:pathLst>
                <a:path w="3570" h="2236" extrusionOk="0">
                  <a:moveTo>
                    <a:pt x="3219" y="1"/>
                  </a:moveTo>
                  <a:cubicBezTo>
                    <a:pt x="3166" y="1"/>
                    <a:pt x="3114" y="12"/>
                    <a:pt x="3069" y="34"/>
                  </a:cubicBezTo>
                  <a:lnTo>
                    <a:pt x="267" y="1635"/>
                  </a:lnTo>
                  <a:cubicBezTo>
                    <a:pt x="1" y="1802"/>
                    <a:pt x="134" y="2236"/>
                    <a:pt x="434" y="2236"/>
                  </a:cubicBezTo>
                  <a:cubicBezTo>
                    <a:pt x="501" y="2236"/>
                    <a:pt x="534" y="2202"/>
                    <a:pt x="568" y="2169"/>
                  </a:cubicBezTo>
                  <a:lnTo>
                    <a:pt x="3370" y="568"/>
                  </a:lnTo>
                  <a:cubicBezTo>
                    <a:pt x="3503" y="468"/>
                    <a:pt x="3570" y="301"/>
                    <a:pt x="3503" y="134"/>
                  </a:cubicBezTo>
                  <a:cubicBezTo>
                    <a:pt x="3436" y="45"/>
                    <a:pt x="3325" y="1"/>
                    <a:pt x="3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29;p36">
              <a:extLst>
                <a:ext uri="{FF2B5EF4-FFF2-40B4-BE49-F238E27FC236}">
                  <a16:creationId xmlns:a16="http://schemas.microsoft.com/office/drawing/2014/main" id="{5B0AD0D3-0418-3C85-86C1-0CB49F8C13EE}"/>
                </a:ext>
              </a:extLst>
            </p:cNvPr>
            <p:cNvSpPr/>
            <p:nvPr/>
          </p:nvSpPr>
          <p:spPr>
            <a:xfrm>
              <a:off x="4058075" y="3896550"/>
              <a:ext cx="90825" cy="56750"/>
            </a:xfrm>
            <a:custGeom>
              <a:avLst/>
              <a:gdLst/>
              <a:ahLst/>
              <a:cxnLst/>
              <a:rect l="l" t="t" r="r" b="b"/>
              <a:pathLst>
                <a:path w="3633" h="2270" extrusionOk="0">
                  <a:moveTo>
                    <a:pt x="3159" y="1"/>
                  </a:moveTo>
                  <a:cubicBezTo>
                    <a:pt x="3099" y="1"/>
                    <a:pt x="3034" y="21"/>
                    <a:pt x="2969" y="68"/>
                  </a:cubicBezTo>
                  <a:lnTo>
                    <a:pt x="200" y="1669"/>
                  </a:lnTo>
                  <a:cubicBezTo>
                    <a:pt x="34" y="1769"/>
                    <a:pt x="0" y="1936"/>
                    <a:pt x="67" y="2103"/>
                  </a:cubicBezTo>
                  <a:cubicBezTo>
                    <a:pt x="134" y="2203"/>
                    <a:pt x="234" y="2269"/>
                    <a:pt x="334" y="2269"/>
                  </a:cubicBezTo>
                  <a:cubicBezTo>
                    <a:pt x="401" y="2269"/>
                    <a:pt x="434" y="2236"/>
                    <a:pt x="501" y="2236"/>
                  </a:cubicBezTo>
                  <a:lnTo>
                    <a:pt x="3303" y="602"/>
                  </a:lnTo>
                  <a:cubicBezTo>
                    <a:pt x="3632" y="437"/>
                    <a:pt x="3442" y="1"/>
                    <a:pt x="3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30;p36">
              <a:extLst>
                <a:ext uri="{FF2B5EF4-FFF2-40B4-BE49-F238E27FC236}">
                  <a16:creationId xmlns:a16="http://schemas.microsoft.com/office/drawing/2014/main" id="{8D9B91C9-747D-8CC2-BA45-41E3946E7F9A}"/>
                </a:ext>
              </a:extLst>
            </p:cNvPr>
            <p:cNvSpPr/>
            <p:nvPr/>
          </p:nvSpPr>
          <p:spPr>
            <a:xfrm>
              <a:off x="3672800" y="4100075"/>
              <a:ext cx="344425" cy="204300"/>
            </a:xfrm>
            <a:custGeom>
              <a:avLst/>
              <a:gdLst/>
              <a:ahLst/>
              <a:cxnLst/>
              <a:rect l="l" t="t" r="r" b="b"/>
              <a:pathLst>
                <a:path w="13777" h="8172" extrusionOk="0">
                  <a:moveTo>
                    <a:pt x="13418" y="0"/>
                  </a:moveTo>
                  <a:cubicBezTo>
                    <a:pt x="13368" y="0"/>
                    <a:pt x="13319" y="11"/>
                    <a:pt x="13276" y="33"/>
                  </a:cubicBezTo>
                  <a:lnTo>
                    <a:pt x="200" y="7605"/>
                  </a:lnTo>
                  <a:cubicBezTo>
                    <a:pt x="67" y="7671"/>
                    <a:pt x="0" y="7872"/>
                    <a:pt x="100" y="8005"/>
                  </a:cubicBezTo>
                  <a:cubicBezTo>
                    <a:pt x="134" y="8105"/>
                    <a:pt x="234" y="8172"/>
                    <a:pt x="367" y="8172"/>
                  </a:cubicBezTo>
                  <a:cubicBezTo>
                    <a:pt x="401" y="8172"/>
                    <a:pt x="467" y="8172"/>
                    <a:pt x="501" y="8138"/>
                  </a:cubicBezTo>
                  <a:lnTo>
                    <a:pt x="13577" y="566"/>
                  </a:lnTo>
                  <a:cubicBezTo>
                    <a:pt x="13710" y="466"/>
                    <a:pt x="13777" y="299"/>
                    <a:pt x="13710" y="166"/>
                  </a:cubicBezTo>
                  <a:cubicBezTo>
                    <a:pt x="13642" y="52"/>
                    <a:pt x="13527" y="0"/>
                    <a:pt x="134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31;p36">
              <a:extLst>
                <a:ext uri="{FF2B5EF4-FFF2-40B4-BE49-F238E27FC236}">
                  <a16:creationId xmlns:a16="http://schemas.microsoft.com/office/drawing/2014/main" id="{33ABF568-D3A1-4B27-D85A-0E5629AC8F95}"/>
                </a:ext>
              </a:extLst>
            </p:cNvPr>
            <p:cNvSpPr/>
            <p:nvPr/>
          </p:nvSpPr>
          <p:spPr>
            <a:xfrm>
              <a:off x="3681125" y="4148150"/>
              <a:ext cx="349000" cy="204600"/>
            </a:xfrm>
            <a:custGeom>
              <a:avLst/>
              <a:gdLst/>
              <a:ahLst/>
              <a:cxnLst/>
              <a:rect l="l" t="t" r="r" b="b"/>
              <a:pathLst>
                <a:path w="13960" h="8184" extrusionOk="0">
                  <a:moveTo>
                    <a:pt x="13526" y="0"/>
                  </a:moveTo>
                  <a:cubicBezTo>
                    <a:pt x="13479" y="0"/>
                    <a:pt x="13428" y="14"/>
                    <a:pt x="13377" y="44"/>
                  </a:cubicBezTo>
                  <a:lnTo>
                    <a:pt x="268" y="7583"/>
                  </a:lnTo>
                  <a:cubicBezTo>
                    <a:pt x="1" y="7750"/>
                    <a:pt x="101" y="8183"/>
                    <a:pt x="434" y="8183"/>
                  </a:cubicBezTo>
                  <a:cubicBezTo>
                    <a:pt x="501" y="8183"/>
                    <a:pt x="535" y="8150"/>
                    <a:pt x="601" y="8150"/>
                  </a:cubicBezTo>
                  <a:lnTo>
                    <a:pt x="13677" y="578"/>
                  </a:lnTo>
                  <a:cubicBezTo>
                    <a:pt x="13960" y="409"/>
                    <a:pt x="13788" y="0"/>
                    <a:pt x="135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32;p36">
              <a:extLst>
                <a:ext uri="{FF2B5EF4-FFF2-40B4-BE49-F238E27FC236}">
                  <a16:creationId xmlns:a16="http://schemas.microsoft.com/office/drawing/2014/main" id="{F9A3CA5A-6255-D962-C084-D497DCED9844}"/>
                </a:ext>
              </a:extLst>
            </p:cNvPr>
            <p:cNvSpPr/>
            <p:nvPr/>
          </p:nvSpPr>
          <p:spPr>
            <a:xfrm>
              <a:off x="3696150" y="4194325"/>
              <a:ext cx="350225" cy="205125"/>
            </a:xfrm>
            <a:custGeom>
              <a:avLst/>
              <a:gdLst/>
              <a:ahLst/>
              <a:cxnLst/>
              <a:rect l="l" t="t" r="r" b="b"/>
              <a:pathLst>
                <a:path w="14009" h="8205" extrusionOk="0">
                  <a:moveTo>
                    <a:pt x="13538" y="1"/>
                  </a:moveTo>
                  <a:cubicBezTo>
                    <a:pt x="13477" y="1"/>
                    <a:pt x="13411" y="20"/>
                    <a:pt x="13343" y="65"/>
                  </a:cubicBezTo>
                  <a:lnTo>
                    <a:pt x="267" y="7637"/>
                  </a:lnTo>
                  <a:cubicBezTo>
                    <a:pt x="0" y="7771"/>
                    <a:pt x="134" y="8204"/>
                    <a:pt x="434" y="8204"/>
                  </a:cubicBezTo>
                  <a:cubicBezTo>
                    <a:pt x="501" y="8204"/>
                    <a:pt x="534" y="8171"/>
                    <a:pt x="601" y="8171"/>
                  </a:cubicBezTo>
                  <a:lnTo>
                    <a:pt x="13677" y="599"/>
                  </a:lnTo>
                  <a:cubicBezTo>
                    <a:pt x="14009" y="461"/>
                    <a:pt x="13836" y="1"/>
                    <a:pt x="135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33;p36">
              <a:extLst>
                <a:ext uri="{FF2B5EF4-FFF2-40B4-BE49-F238E27FC236}">
                  <a16:creationId xmlns:a16="http://schemas.microsoft.com/office/drawing/2014/main" id="{D01ACA3B-DEAB-33FC-A058-8430BCA1F53F}"/>
                </a:ext>
              </a:extLst>
            </p:cNvPr>
            <p:cNvSpPr/>
            <p:nvPr/>
          </p:nvSpPr>
          <p:spPr>
            <a:xfrm>
              <a:off x="4185650" y="3804025"/>
              <a:ext cx="344450" cy="204300"/>
            </a:xfrm>
            <a:custGeom>
              <a:avLst/>
              <a:gdLst/>
              <a:ahLst/>
              <a:cxnLst/>
              <a:rect l="l" t="t" r="r" b="b"/>
              <a:pathLst>
                <a:path w="13778" h="8172" extrusionOk="0">
                  <a:moveTo>
                    <a:pt x="13419" y="1"/>
                  </a:moveTo>
                  <a:cubicBezTo>
                    <a:pt x="13368" y="1"/>
                    <a:pt x="13319" y="12"/>
                    <a:pt x="13277" y="33"/>
                  </a:cubicBezTo>
                  <a:lnTo>
                    <a:pt x="201" y="7605"/>
                  </a:lnTo>
                  <a:cubicBezTo>
                    <a:pt x="68" y="7672"/>
                    <a:pt x="1" y="7872"/>
                    <a:pt x="101" y="8005"/>
                  </a:cubicBezTo>
                  <a:cubicBezTo>
                    <a:pt x="134" y="8105"/>
                    <a:pt x="234" y="8172"/>
                    <a:pt x="368" y="8172"/>
                  </a:cubicBezTo>
                  <a:cubicBezTo>
                    <a:pt x="401" y="8172"/>
                    <a:pt x="468" y="8139"/>
                    <a:pt x="501" y="8105"/>
                  </a:cubicBezTo>
                  <a:lnTo>
                    <a:pt x="13577" y="567"/>
                  </a:lnTo>
                  <a:cubicBezTo>
                    <a:pt x="13711" y="500"/>
                    <a:pt x="13777" y="300"/>
                    <a:pt x="13711" y="166"/>
                  </a:cubicBezTo>
                  <a:cubicBezTo>
                    <a:pt x="13642" y="52"/>
                    <a:pt x="13527" y="1"/>
                    <a:pt x="134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34;p36">
              <a:extLst>
                <a:ext uri="{FF2B5EF4-FFF2-40B4-BE49-F238E27FC236}">
                  <a16:creationId xmlns:a16="http://schemas.microsoft.com/office/drawing/2014/main" id="{980AD092-5A29-3899-CCAA-77CA9BC69FCD}"/>
                </a:ext>
              </a:extLst>
            </p:cNvPr>
            <p:cNvSpPr/>
            <p:nvPr/>
          </p:nvSpPr>
          <p:spPr>
            <a:xfrm>
              <a:off x="4196500" y="3852400"/>
              <a:ext cx="343600" cy="204300"/>
            </a:xfrm>
            <a:custGeom>
              <a:avLst/>
              <a:gdLst/>
              <a:ahLst/>
              <a:cxnLst/>
              <a:rect l="l" t="t" r="r" b="b"/>
              <a:pathLst>
                <a:path w="13744" h="8172" extrusionOk="0">
                  <a:moveTo>
                    <a:pt x="13410" y="0"/>
                  </a:moveTo>
                  <a:cubicBezTo>
                    <a:pt x="13365" y="0"/>
                    <a:pt x="13319" y="11"/>
                    <a:pt x="13277" y="33"/>
                  </a:cubicBezTo>
                  <a:lnTo>
                    <a:pt x="201" y="7605"/>
                  </a:lnTo>
                  <a:cubicBezTo>
                    <a:pt x="34" y="7671"/>
                    <a:pt x="1" y="7871"/>
                    <a:pt x="67" y="8005"/>
                  </a:cubicBezTo>
                  <a:cubicBezTo>
                    <a:pt x="134" y="8105"/>
                    <a:pt x="234" y="8172"/>
                    <a:pt x="334" y="8172"/>
                  </a:cubicBezTo>
                  <a:cubicBezTo>
                    <a:pt x="401" y="8172"/>
                    <a:pt x="434" y="8138"/>
                    <a:pt x="501" y="8105"/>
                  </a:cubicBezTo>
                  <a:lnTo>
                    <a:pt x="13577" y="566"/>
                  </a:lnTo>
                  <a:cubicBezTo>
                    <a:pt x="13710" y="500"/>
                    <a:pt x="13744" y="299"/>
                    <a:pt x="13677" y="166"/>
                  </a:cubicBezTo>
                  <a:cubicBezTo>
                    <a:pt x="13609" y="52"/>
                    <a:pt x="13509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35;p36">
              <a:extLst>
                <a:ext uri="{FF2B5EF4-FFF2-40B4-BE49-F238E27FC236}">
                  <a16:creationId xmlns:a16="http://schemas.microsoft.com/office/drawing/2014/main" id="{2E722410-CCEF-E781-4480-ECD8284362B9}"/>
                </a:ext>
              </a:extLst>
            </p:cNvPr>
            <p:cNvSpPr/>
            <p:nvPr/>
          </p:nvSpPr>
          <p:spPr>
            <a:xfrm>
              <a:off x="4211500" y="3898800"/>
              <a:ext cx="347225" cy="204600"/>
            </a:xfrm>
            <a:custGeom>
              <a:avLst/>
              <a:gdLst/>
              <a:ahLst/>
              <a:cxnLst/>
              <a:rect l="l" t="t" r="r" b="b"/>
              <a:pathLst>
                <a:path w="13889" h="8184" extrusionOk="0">
                  <a:moveTo>
                    <a:pt x="13428" y="0"/>
                  </a:moveTo>
                  <a:cubicBezTo>
                    <a:pt x="13379" y="0"/>
                    <a:pt x="13328" y="14"/>
                    <a:pt x="13277" y="45"/>
                  </a:cubicBezTo>
                  <a:lnTo>
                    <a:pt x="201" y="7617"/>
                  </a:lnTo>
                  <a:cubicBezTo>
                    <a:pt x="34" y="7683"/>
                    <a:pt x="1" y="7883"/>
                    <a:pt x="68" y="8017"/>
                  </a:cubicBezTo>
                  <a:cubicBezTo>
                    <a:pt x="134" y="8117"/>
                    <a:pt x="234" y="8184"/>
                    <a:pt x="335" y="8184"/>
                  </a:cubicBezTo>
                  <a:cubicBezTo>
                    <a:pt x="401" y="8184"/>
                    <a:pt x="435" y="8150"/>
                    <a:pt x="501" y="8150"/>
                  </a:cubicBezTo>
                  <a:lnTo>
                    <a:pt x="13577" y="612"/>
                  </a:lnTo>
                  <a:cubicBezTo>
                    <a:pt x="13888" y="414"/>
                    <a:pt x="13696" y="0"/>
                    <a:pt x="134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36;p36">
              <a:extLst>
                <a:ext uri="{FF2B5EF4-FFF2-40B4-BE49-F238E27FC236}">
                  <a16:creationId xmlns:a16="http://schemas.microsoft.com/office/drawing/2014/main" id="{6D7AA8CB-47D4-7956-440E-0547FE82D803}"/>
                </a:ext>
              </a:extLst>
            </p:cNvPr>
            <p:cNvSpPr/>
            <p:nvPr/>
          </p:nvSpPr>
          <p:spPr>
            <a:xfrm>
              <a:off x="3760350" y="4013950"/>
              <a:ext cx="872325" cy="526475"/>
            </a:xfrm>
            <a:custGeom>
              <a:avLst/>
              <a:gdLst/>
              <a:ahLst/>
              <a:cxnLst/>
              <a:rect l="l" t="t" r="r" b="b"/>
              <a:pathLst>
                <a:path w="34893" h="21059" extrusionOk="0">
                  <a:moveTo>
                    <a:pt x="32472" y="1"/>
                  </a:moveTo>
                  <a:cubicBezTo>
                    <a:pt x="32058" y="1"/>
                    <a:pt x="31638" y="113"/>
                    <a:pt x="31256" y="342"/>
                  </a:cubicBezTo>
                  <a:lnTo>
                    <a:pt x="1468" y="17554"/>
                  </a:lnTo>
                  <a:cubicBezTo>
                    <a:pt x="401" y="18155"/>
                    <a:pt x="1" y="19422"/>
                    <a:pt x="635" y="20290"/>
                  </a:cubicBezTo>
                  <a:cubicBezTo>
                    <a:pt x="1009" y="20802"/>
                    <a:pt x="1663" y="21058"/>
                    <a:pt x="2356" y="21058"/>
                  </a:cubicBezTo>
                  <a:cubicBezTo>
                    <a:pt x="2835" y="21058"/>
                    <a:pt x="3333" y="20936"/>
                    <a:pt x="3770" y="20690"/>
                  </a:cubicBezTo>
                  <a:lnTo>
                    <a:pt x="33591" y="3478"/>
                  </a:lnTo>
                  <a:cubicBezTo>
                    <a:pt x="34625" y="2877"/>
                    <a:pt x="34892" y="1743"/>
                    <a:pt x="34259" y="876"/>
                  </a:cubicBezTo>
                  <a:cubicBezTo>
                    <a:pt x="33804" y="298"/>
                    <a:pt x="33146" y="1"/>
                    <a:pt x="32472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37;p36">
              <a:extLst>
                <a:ext uri="{FF2B5EF4-FFF2-40B4-BE49-F238E27FC236}">
                  <a16:creationId xmlns:a16="http://schemas.microsoft.com/office/drawing/2014/main" id="{B228E21E-9C3B-785A-73D8-6FA6002B0E5F}"/>
                </a:ext>
              </a:extLst>
            </p:cNvPr>
            <p:cNvSpPr/>
            <p:nvPr/>
          </p:nvSpPr>
          <p:spPr>
            <a:xfrm>
              <a:off x="3911300" y="4459100"/>
              <a:ext cx="343600" cy="203875"/>
            </a:xfrm>
            <a:custGeom>
              <a:avLst/>
              <a:gdLst/>
              <a:ahLst/>
              <a:cxnLst/>
              <a:rect l="l" t="t" r="r" b="b"/>
              <a:pathLst>
                <a:path w="13744" h="8155" extrusionOk="0">
                  <a:moveTo>
                    <a:pt x="13408" y="0"/>
                  </a:moveTo>
                  <a:cubicBezTo>
                    <a:pt x="13354" y="0"/>
                    <a:pt x="13299" y="15"/>
                    <a:pt x="13243" y="49"/>
                  </a:cubicBezTo>
                  <a:lnTo>
                    <a:pt x="201" y="7587"/>
                  </a:lnTo>
                  <a:cubicBezTo>
                    <a:pt x="34" y="7687"/>
                    <a:pt x="0" y="7854"/>
                    <a:pt x="67" y="8021"/>
                  </a:cubicBezTo>
                  <a:cubicBezTo>
                    <a:pt x="134" y="8088"/>
                    <a:pt x="234" y="8154"/>
                    <a:pt x="334" y="8154"/>
                  </a:cubicBezTo>
                  <a:cubicBezTo>
                    <a:pt x="401" y="8154"/>
                    <a:pt x="434" y="8154"/>
                    <a:pt x="501" y="8121"/>
                  </a:cubicBezTo>
                  <a:lnTo>
                    <a:pt x="13577" y="549"/>
                  </a:lnTo>
                  <a:cubicBezTo>
                    <a:pt x="13710" y="482"/>
                    <a:pt x="13744" y="282"/>
                    <a:pt x="13677" y="149"/>
                  </a:cubicBezTo>
                  <a:cubicBezTo>
                    <a:pt x="13610" y="60"/>
                    <a:pt x="13514" y="0"/>
                    <a:pt x="134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38;p36">
              <a:extLst>
                <a:ext uri="{FF2B5EF4-FFF2-40B4-BE49-F238E27FC236}">
                  <a16:creationId xmlns:a16="http://schemas.microsoft.com/office/drawing/2014/main" id="{21E059E8-27CF-5BF3-8B7E-0BBE027BE13E}"/>
                </a:ext>
              </a:extLst>
            </p:cNvPr>
            <p:cNvSpPr/>
            <p:nvPr/>
          </p:nvSpPr>
          <p:spPr>
            <a:xfrm>
              <a:off x="3867925" y="4430300"/>
              <a:ext cx="346125" cy="204325"/>
            </a:xfrm>
            <a:custGeom>
              <a:avLst/>
              <a:gdLst/>
              <a:ahLst/>
              <a:cxnLst/>
              <a:rect l="l" t="t" r="r" b="b"/>
              <a:pathLst>
                <a:path w="13845" h="8173" extrusionOk="0">
                  <a:moveTo>
                    <a:pt x="13500" y="1"/>
                  </a:moveTo>
                  <a:cubicBezTo>
                    <a:pt x="13449" y="1"/>
                    <a:pt x="13397" y="12"/>
                    <a:pt x="13344" y="33"/>
                  </a:cubicBezTo>
                  <a:lnTo>
                    <a:pt x="268" y="7572"/>
                  </a:lnTo>
                  <a:cubicBezTo>
                    <a:pt x="1" y="7739"/>
                    <a:pt x="134" y="8139"/>
                    <a:pt x="434" y="8172"/>
                  </a:cubicBezTo>
                  <a:cubicBezTo>
                    <a:pt x="501" y="8172"/>
                    <a:pt x="535" y="8139"/>
                    <a:pt x="601" y="8106"/>
                  </a:cubicBezTo>
                  <a:lnTo>
                    <a:pt x="13677" y="567"/>
                  </a:lnTo>
                  <a:cubicBezTo>
                    <a:pt x="13811" y="467"/>
                    <a:pt x="13844" y="300"/>
                    <a:pt x="13777" y="166"/>
                  </a:cubicBezTo>
                  <a:cubicBezTo>
                    <a:pt x="13709" y="53"/>
                    <a:pt x="13609" y="1"/>
                    <a:pt x="135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39;p36">
              <a:extLst>
                <a:ext uri="{FF2B5EF4-FFF2-40B4-BE49-F238E27FC236}">
                  <a16:creationId xmlns:a16="http://schemas.microsoft.com/office/drawing/2014/main" id="{9435AD57-CFFD-53FB-83F2-9F800AE59B7A}"/>
                </a:ext>
              </a:extLst>
            </p:cNvPr>
            <p:cNvSpPr/>
            <p:nvPr/>
          </p:nvSpPr>
          <p:spPr>
            <a:xfrm>
              <a:off x="3954650" y="4484525"/>
              <a:ext cx="343625" cy="204300"/>
            </a:xfrm>
            <a:custGeom>
              <a:avLst/>
              <a:gdLst/>
              <a:ahLst/>
              <a:cxnLst/>
              <a:rect l="l" t="t" r="r" b="b"/>
              <a:pathLst>
                <a:path w="13745" h="8172" extrusionOk="0">
                  <a:moveTo>
                    <a:pt x="13411" y="0"/>
                  </a:moveTo>
                  <a:cubicBezTo>
                    <a:pt x="13365" y="0"/>
                    <a:pt x="13319" y="11"/>
                    <a:pt x="13277" y="32"/>
                  </a:cubicBezTo>
                  <a:lnTo>
                    <a:pt x="168" y="7604"/>
                  </a:lnTo>
                  <a:cubicBezTo>
                    <a:pt x="34" y="7671"/>
                    <a:pt x="1" y="7871"/>
                    <a:pt x="68" y="8005"/>
                  </a:cubicBezTo>
                  <a:cubicBezTo>
                    <a:pt x="134" y="8105"/>
                    <a:pt x="234" y="8171"/>
                    <a:pt x="335" y="8171"/>
                  </a:cubicBezTo>
                  <a:cubicBezTo>
                    <a:pt x="401" y="8171"/>
                    <a:pt x="435" y="8138"/>
                    <a:pt x="501" y="8105"/>
                  </a:cubicBezTo>
                  <a:lnTo>
                    <a:pt x="13577" y="566"/>
                  </a:lnTo>
                  <a:cubicBezTo>
                    <a:pt x="13711" y="466"/>
                    <a:pt x="13744" y="299"/>
                    <a:pt x="13677" y="166"/>
                  </a:cubicBezTo>
                  <a:cubicBezTo>
                    <a:pt x="13609" y="52"/>
                    <a:pt x="13509" y="0"/>
                    <a:pt x="134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40;p36">
              <a:extLst>
                <a:ext uri="{FF2B5EF4-FFF2-40B4-BE49-F238E27FC236}">
                  <a16:creationId xmlns:a16="http://schemas.microsoft.com/office/drawing/2014/main" id="{FE7C5D2D-078F-743F-F592-51341F83826A}"/>
                </a:ext>
              </a:extLst>
            </p:cNvPr>
            <p:cNvSpPr/>
            <p:nvPr/>
          </p:nvSpPr>
          <p:spPr>
            <a:xfrm>
              <a:off x="4375800" y="4189550"/>
              <a:ext cx="348750" cy="204050"/>
            </a:xfrm>
            <a:custGeom>
              <a:avLst/>
              <a:gdLst/>
              <a:ahLst/>
              <a:cxnLst/>
              <a:rect l="l" t="t" r="r" b="b"/>
              <a:pathLst>
                <a:path w="13950" h="8162" extrusionOk="0">
                  <a:moveTo>
                    <a:pt x="13518" y="1"/>
                  </a:moveTo>
                  <a:cubicBezTo>
                    <a:pt x="13463" y="1"/>
                    <a:pt x="13404" y="17"/>
                    <a:pt x="13343" y="56"/>
                  </a:cubicBezTo>
                  <a:lnTo>
                    <a:pt x="267" y="7595"/>
                  </a:lnTo>
                  <a:cubicBezTo>
                    <a:pt x="0" y="7762"/>
                    <a:pt x="100" y="8162"/>
                    <a:pt x="434" y="8162"/>
                  </a:cubicBezTo>
                  <a:cubicBezTo>
                    <a:pt x="467" y="8162"/>
                    <a:pt x="534" y="8162"/>
                    <a:pt x="601" y="8129"/>
                  </a:cubicBezTo>
                  <a:lnTo>
                    <a:pt x="13643" y="590"/>
                  </a:lnTo>
                  <a:cubicBezTo>
                    <a:pt x="13949" y="423"/>
                    <a:pt x="13791" y="1"/>
                    <a:pt x="135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41;p36">
              <a:extLst>
                <a:ext uri="{FF2B5EF4-FFF2-40B4-BE49-F238E27FC236}">
                  <a16:creationId xmlns:a16="http://schemas.microsoft.com/office/drawing/2014/main" id="{B6374F53-2C55-2DA1-5474-F2F264974DA7}"/>
                </a:ext>
              </a:extLst>
            </p:cNvPr>
            <p:cNvSpPr/>
            <p:nvPr/>
          </p:nvSpPr>
          <p:spPr>
            <a:xfrm>
              <a:off x="4334925" y="4160950"/>
              <a:ext cx="346125" cy="204300"/>
            </a:xfrm>
            <a:custGeom>
              <a:avLst/>
              <a:gdLst/>
              <a:ahLst/>
              <a:cxnLst/>
              <a:rect l="l" t="t" r="r" b="b"/>
              <a:pathLst>
                <a:path w="13845" h="8172" extrusionOk="0">
                  <a:moveTo>
                    <a:pt x="13485" y="0"/>
                  </a:moveTo>
                  <a:cubicBezTo>
                    <a:pt x="13435" y="0"/>
                    <a:pt x="13386" y="12"/>
                    <a:pt x="13344" y="33"/>
                  </a:cubicBezTo>
                  <a:lnTo>
                    <a:pt x="268" y="7571"/>
                  </a:lnTo>
                  <a:cubicBezTo>
                    <a:pt x="1" y="7738"/>
                    <a:pt x="101" y="8138"/>
                    <a:pt x="434" y="8172"/>
                  </a:cubicBezTo>
                  <a:cubicBezTo>
                    <a:pt x="468" y="8138"/>
                    <a:pt x="535" y="8138"/>
                    <a:pt x="568" y="8105"/>
                  </a:cubicBezTo>
                  <a:lnTo>
                    <a:pt x="13644" y="566"/>
                  </a:lnTo>
                  <a:cubicBezTo>
                    <a:pt x="13777" y="466"/>
                    <a:pt x="13844" y="300"/>
                    <a:pt x="13777" y="166"/>
                  </a:cubicBezTo>
                  <a:cubicBezTo>
                    <a:pt x="13709" y="52"/>
                    <a:pt x="13594" y="0"/>
                    <a:pt x="134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42;p36">
              <a:extLst>
                <a:ext uri="{FF2B5EF4-FFF2-40B4-BE49-F238E27FC236}">
                  <a16:creationId xmlns:a16="http://schemas.microsoft.com/office/drawing/2014/main" id="{E3301CC0-38F3-C1A3-1F65-2C77BAC2AD4B}"/>
                </a:ext>
              </a:extLst>
            </p:cNvPr>
            <p:cNvSpPr/>
            <p:nvPr/>
          </p:nvSpPr>
          <p:spPr>
            <a:xfrm>
              <a:off x="4420825" y="4214625"/>
              <a:ext cx="347850" cy="204850"/>
            </a:xfrm>
            <a:custGeom>
              <a:avLst/>
              <a:gdLst/>
              <a:ahLst/>
              <a:cxnLst/>
              <a:rect l="l" t="t" r="r" b="b"/>
              <a:pathLst>
                <a:path w="13914" h="8194" extrusionOk="0">
                  <a:moveTo>
                    <a:pt x="13446" y="1"/>
                  </a:moveTo>
                  <a:cubicBezTo>
                    <a:pt x="13392" y="1"/>
                    <a:pt x="13335" y="17"/>
                    <a:pt x="13277" y="54"/>
                  </a:cubicBezTo>
                  <a:lnTo>
                    <a:pt x="201" y="7626"/>
                  </a:lnTo>
                  <a:cubicBezTo>
                    <a:pt x="34" y="7693"/>
                    <a:pt x="1" y="7893"/>
                    <a:pt x="67" y="8026"/>
                  </a:cubicBezTo>
                  <a:cubicBezTo>
                    <a:pt x="134" y="8126"/>
                    <a:pt x="234" y="8193"/>
                    <a:pt x="334" y="8193"/>
                  </a:cubicBezTo>
                  <a:cubicBezTo>
                    <a:pt x="401" y="8193"/>
                    <a:pt x="468" y="8160"/>
                    <a:pt x="501" y="8160"/>
                  </a:cubicBezTo>
                  <a:lnTo>
                    <a:pt x="13577" y="621"/>
                  </a:lnTo>
                  <a:cubicBezTo>
                    <a:pt x="13914" y="453"/>
                    <a:pt x="13731" y="1"/>
                    <a:pt x="134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43;p36">
              <a:extLst>
                <a:ext uri="{FF2B5EF4-FFF2-40B4-BE49-F238E27FC236}">
                  <a16:creationId xmlns:a16="http://schemas.microsoft.com/office/drawing/2014/main" id="{3D1ED89F-0C39-522B-ADB0-C99B4C902272}"/>
                </a:ext>
              </a:extLst>
            </p:cNvPr>
            <p:cNvSpPr/>
            <p:nvPr/>
          </p:nvSpPr>
          <p:spPr>
            <a:xfrm>
              <a:off x="4083075" y="4625650"/>
              <a:ext cx="422000" cy="219425"/>
            </a:xfrm>
            <a:custGeom>
              <a:avLst/>
              <a:gdLst/>
              <a:ahLst/>
              <a:cxnLst/>
              <a:rect l="l" t="t" r="r" b="b"/>
              <a:pathLst>
                <a:path w="16880" h="8777" extrusionOk="0">
                  <a:moveTo>
                    <a:pt x="8894" y="1248"/>
                  </a:moveTo>
                  <a:cubicBezTo>
                    <a:pt x="10205" y="1248"/>
                    <a:pt x="11481" y="1525"/>
                    <a:pt x="12443" y="2093"/>
                  </a:cubicBezTo>
                  <a:cubicBezTo>
                    <a:pt x="14478" y="3260"/>
                    <a:pt x="14345" y="5228"/>
                    <a:pt x="12110" y="6496"/>
                  </a:cubicBezTo>
                  <a:cubicBezTo>
                    <a:pt x="10949" y="7182"/>
                    <a:pt x="9446" y="7524"/>
                    <a:pt x="7986" y="7524"/>
                  </a:cubicBezTo>
                  <a:cubicBezTo>
                    <a:pt x="6676" y="7524"/>
                    <a:pt x="5400" y="7248"/>
                    <a:pt x="4437" y="6696"/>
                  </a:cubicBezTo>
                  <a:cubicBezTo>
                    <a:pt x="2436" y="5529"/>
                    <a:pt x="2569" y="3527"/>
                    <a:pt x="4771" y="2260"/>
                  </a:cubicBezTo>
                  <a:cubicBezTo>
                    <a:pt x="5931" y="1592"/>
                    <a:pt x="7434" y="1248"/>
                    <a:pt x="8894" y="1248"/>
                  </a:cubicBezTo>
                  <a:close/>
                  <a:moveTo>
                    <a:pt x="9085" y="0"/>
                  </a:moveTo>
                  <a:cubicBezTo>
                    <a:pt x="7043" y="0"/>
                    <a:pt x="4937" y="477"/>
                    <a:pt x="3303" y="1426"/>
                  </a:cubicBezTo>
                  <a:cubicBezTo>
                    <a:pt x="201" y="3194"/>
                    <a:pt x="1" y="5996"/>
                    <a:pt x="2836" y="7630"/>
                  </a:cubicBezTo>
                  <a:cubicBezTo>
                    <a:pt x="4171" y="8399"/>
                    <a:pt x="5941" y="8777"/>
                    <a:pt x="7765" y="8777"/>
                  </a:cubicBezTo>
                  <a:cubicBezTo>
                    <a:pt x="9816" y="8777"/>
                    <a:pt x="11935" y="8299"/>
                    <a:pt x="13577" y="7363"/>
                  </a:cubicBezTo>
                  <a:cubicBezTo>
                    <a:pt x="16680" y="5562"/>
                    <a:pt x="16880" y="2793"/>
                    <a:pt x="14044" y="1159"/>
                  </a:cubicBezTo>
                  <a:cubicBezTo>
                    <a:pt x="12702" y="385"/>
                    <a:pt x="10919" y="0"/>
                    <a:pt x="9085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44;p36">
              <a:extLst>
                <a:ext uri="{FF2B5EF4-FFF2-40B4-BE49-F238E27FC236}">
                  <a16:creationId xmlns:a16="http://schemas.microsoft.com/office/drawing/2014/main" id="{0A218A5E-5B0D-E615-41F2-E59B756C2E48}"/>
                </a:ext>
              </a:extLst>
            </p:cNvPr>
            <p:cNvSpPr/>
            <p:nvPr/>
          </p:nvSpPr>
          <p:spPr>
            <a:xfrm>
              <a:off x="4204850" y="4688325"/>
              <a:ext cx="180150" cy="94250"/>
            </a:xfrm>
            <a:custGeom>
              <a:avLst/>
              <a:gdLst/>
              <a:ahLst/>
              <a:cxnLst/>
              <a:rect l="l" t="t" r="r" b="b"/>
              <a:pathLst>
                <a:path w="7206" h="3770" extrusionOk="0">
                  <a:moveTo>
                    <a:pt x="3889" y="0"/>
                  </a:moveTo>
                  <a:cubicBezTo>
                    <a:pt x="3002" y="0"/>
                    <a:pt x="2080" y="210"/>
                    <a:pt x="1368" y="620"/>
                  </a:cubicBezTo>
                  <a:cubicBezTo>
                    <a:pt x="33" y="1387"/>
                    <a:pt x="0" y="2555"/>
                    <a:pt x="1201" y="3255"/>
                  </a:cubicBezTo>
                  <a:cubicBezTo>
                    <a:pt x="1768" y="3602"/>
                    <a:pt x="2529" y="3770"/>
                    <a:pt x="3311" y="3770"/>
                  </a:cubicBezTo>
                  <a:cubicBezTo>
                    <a:pt x="4184" y="3770"/>
                    <a:pt x="5084" y="3560"/>
                    <a:pt x="5771" y="3155"/>
                  </a:cubicBezTo>
                  <a:cubicBezTo>
                    <a:pt x="7105" y="2388"/>
                    <a:pt x="7205" y="1220"/>
                    <a:pt x="5971" y="486"/>
                  </a:cubicBezTo>
                  <a:cubicBezTo>
                    <a:pt x="5411" y="160"/>
                    <a:pt x="4664" y="0"/>
                    <a:pt x="3889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45;p36">
              <a:extLst>
                <a:ext uri="{FF2B5EF4-FFF2-40B4-BE49-F238E27FC236}">
                  <a16:creationId xmlns:a16="http://schemas.microsoft.com/office/drawing/2014/main" id="{5AE158C0-5928-FD12-CC95-29D0E2AC613A}"/>
                </a:ext>
              </a:extLst>
            </p:cNvPr>
            <p:cNvSpPr/>
            <p:nvPr/>
          </p:nvSpPr>
          <p:spPr>
            <a:xfrm>
              <a:off x="4204850" y="4688325"/>
              <a:ext cx="180150" cy="94250"/>
            </a:xfrm>
            <a:custGeom>
              <a:avLst/>
              <a:gdLst/>
              <a:ahLst/>
              <a:cxnLst/>
              <a:rect l="l" t="t" r="r" b="b"/>
              <a:pathLst>
                <a:path w="7206" h="3770" extrusionOk="0">
                  <a:moveTo>
                    <a:pt x="3889" y="0"/>
                  </a:moveTo>
                  <a:cubicBezTo>
                    <a:pt x="3002" y="0"/>
                    <a:pt x="2080" y="210"/>
                    <a:pt x="1368" y="620"/>
                  </a:cubicBezTo>
                  <a:cubicBezTo>
                    <a:pt x="33" y="1387"/>
                    <a:pt x="0" y="2555"/>
                    <a:pt x="1201" y="3255"/>
                  </a:cubicBezTo>
                  <a:cubicBezTo>
                    <a:pt x="1768" y="3602"/>
                    <a:pt x="2529" y="3770"/>
                    <a:pt x="3311" y="3770"/>
                  </a:cubicBezTo>
                  <a:cubicBezTo>
                    <a:pt x="4184" y="3770"/>
                    <a:pt x="5084" y="3560"/>
                    <a:pt x="5771" y="3155"/>
                  </a:cubicBezTo>
                  <a:cubicBezTo>
                    <a:pt x="7105" y="2388"/>
                    <a:pt x="7205" y="1220"/>
                    <a:pt x="5971" y="486"/>
                  </a:cubicBezTo>
                  <a:cubicBezTo>
                    <a:pt x="5411" y="160"/>
                    <a:pt x="4664" y="0"/>
                    <a:pt x="38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46;p36">
              <a:extLst>
                <a:ext uri="{FF2B5EF4-FFF2-40B4-BE49-F238E27FC236}">
                  <a16:creationId xmlns:a16="http://schemas.microsoft.com/office/drawing/2014/main" id="{0A337192-AA9A-DCBA-0D1C-21351CD3FEA4}"/>
                </a:ext>
              </a:extLst>
            </p:cNvPr>
            <p:cNvSpPr/>
            <p:nvPr/>
          </p:nvSpPr>
          <p:spPr>
            <a:xfrm>
              <a:off x="4083075" y="4625650"/>
              <a:ext cx="422000" cy="219425"/>
            </a:xfrm>
            <a:custGeom>
              <a:avLst/>
              <a:gdLst/>
              <a:ahLst/>
              <a:cxnLst/>
              <a:rect l="l" t="t" r="r" b="b"/>
              <a:pathLst>
                <a:path w="16880" h="8777" extrusionOk="0">
                  <a:moveTo>
                    <a:pt x="8894" y="1248"/>
                  </a:moveTo>
                  <a:cubicBezTo>
                    <a:pt x="10205" y="1248"/>
                    <a:pt x="11481" y="1525"/>
                    <a:pt x="12443" y="2093"/>
                  </a:cubicBezTo>
                  <a:cubicBezTo>
                    <a:pt x="14478" y="3260"/>
                    <a:pt x="14345" y="5228"/>
                    <a:pt x="12110" y="6496"/>
                  </a:cubicBezTo>
                  <a:cubicBezTo>
                    <a:pt x="10949" y="7182"/>
                    <a:pt x="9446" y="7524"/>
                    <a:pt x="7986" y="7524"/>
                  </a:cubicBezTo>
                  <a:cubicBezTo>
                    <a:pt x="6676" y="7524"/>
                    <a:pt x="5400" y="7248"/>
                    <a:pt x="4437" y="6696"/>
                  </a:cubicBezTo>
                  <a:cubicBezTo>
                    <a:pt x="2436" y="5529"/>
                    <a:pt x="2569" y="3527"/>
                    <a:pt x="4771" y="2260"/>
                  </a:cubicBezTo>
                  <a:cubicBezTo>
                    <a:pt x="5931" y="1592"/>
                    <a:pt x="7434" y="1248"/>
                    <a:pt x="8894" y="1248"/>
                  </a:cubicBezTo>
                  <a:close/>
                  <a:moveTo>
                    <a:pt x="9085" y="0"/>
                  </a:moveTo>
                  <a:cubicBezTo>
                    <a:pt x="7043" y="0"/>
                    <a:pt x="4937" y="477"/>
                    <a:pt x="3303" y="1426"/>
                  </a:cubicBezTo>
                  <a:cubicBezTo>
                    <a:pt x="201" y="3194"/>
                    <a:pt x="1" y="5996"/>
                    <a:pt x="2836" y="7630"/>
                  </a:cubicBezTo>
                  <a:cubicBezTo>
                    <a:pt x="4171" y="8399"/>
                    <a:pt x="5941" y="8777"/>
                    <a:pt x="7765" y="8777"/>
                  </a:cubicBezTo>
                  <a:cubicBezTo>
                    <a:pt x="9816" y="8777"/>
                    <a:pt x="11935" y="8299"/>
                    <a:pt x="13577" y="7363"/>
                  </a:cubicBezTo>
                  <a:cubicBezTo>
                    <a:pt x="16680" y="5562"/>
                    <a:pt x="16880" y="2793"/>
                    <a:pt x="14044" y="1159"/>
                  </a:cubicBezTo>
                  <a:cubicBezTo>
                    <a:pt x="12702" y="385"/>
                    <a:pt x="10919" y="0"/>
                    <a:pt x="9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47;p36">
              <a:extLst>
                <a:ext uri="{FF2B5EF4-FFF2-40B4-BE49-F238E27FC236}">
                  <a16:creationId xmlns:a16="http://schemas.microsoft.com/office/drawing/2014/main" id="{CC5AA614-8CA4-DA5D-004D-A8EFF4CAA837}"/>
                </a:ext>
              </a:extLst>
            </p:cNvPr>
            <p:cNvSpPr/>
            <p:nvPr/>
          </p:nvSpPr>
          <p:spPr>
            <a:xfrm>
              <a:off x="4237375" y="4625575"/>
              <a:ext cx="133450" cy="37400"/>
            </a:xfrm>
            <a:custGeom>
              <a:avLst/>
              <a:gdLst/>
              <a:ahLst/>
              <a:cxnLst/>
              <a:rect l="l" t="t" r="r" b="b"/>
              <a:pathLst>
                <a:path w="5338" h="1496" extrusionOk="0">
                  <a:moveTo>
                    <a:pt x="2901" y="0"/>
                  </a:moveTo>
                  <a:cubicBezTo>
                    <a:pt x="1922" y="0"/>
                    <a:pt x="946" y="110"/>
                    <a:pt x="0" y="328"/>
                  </a:cubicBezTo>
                  <a:lnTo>
                    <a:pt x="634" y="1495"/>
                  </a:lnTo>
                  <a:cubicBezTo>
                    <a:pt x="1307" y="1336"/>
                    <a:pt x="1990" y="1261"/>
                    <a:pt x="2673" y="1261"/>
                  </a:cubicBezTo>
                  <a:cubicBezTo>
                    <a:pt x="3275" y="1261"/>
                    <a:pt x="3876" y="1319"/>
                    <a:pt x="4470" y="1429"/>
                  </a:cubicBezTo>
                  <a:lnTo>
                    <a:pt x="5337" y="228"/>
                  </a:lnTo>
                  <a:cubicBezTo>
                    <a:pt x="4534" y="76"/>
                    <a:pt x="3716" y="0"/>
                    <a:pt x="2901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48;p36">
              <a:extLst>
                <a:ext uri="{FF2B5EF4-FFF2-40B4-BE49-F238E27FC236}">
                  <a16:creationId xmlns:a16="http://schemas.microsoft.com/office/drawing/2014/main" id="{91CAB4BD-312B-850C-0E81-7E732A99A4FA}"/>
                </a:ext>
              </a:extLst>
            </p:cNvPr>
            <p:cNvSpPr/>
            <p:nvPr/>
          </p:nvSpPr>
          <p:spPr>
            <a:xfrm>
              <a:off x="4237375" y="4625575"/>
              <a:ext cx="133450" cy="37400"/>
            </a:xfrm>
            <a:custGeom>
              <a:avLst/>
              <a:gdLst/>
              <a:ahLst/>
              <a:cxnLst/>
              <a:rect l="l" t="t" r="r" b="b"/>
              <a:pathLst>
                <a:path w="5338" h="1496" extrusionOk="0">
                  <a:moveTo>
                    <a:pt x="2901" y="0"/>
                  </a:moveTo>
                  <a:cubicBezTo>
                    <a:pt x="1922" y="0"/>
                    <a:pt x="946" y="110"/>
                    <a:pt x="0" y="328"/>
                  </a:cubicBezTo>
                  <a:lnTo>
                    <a:pt x="634" y="1495"/>
                  </a:lnTo>
                  <a:cubicBezTo>
                    <a:pt x="1307" y="1336"/>
                    <a:pt x="1990" y="1261"/>
                    <a:pt x="2673" y="1261"/>
                  </a:cubicBezTo>
                  <a:cubicBezTo>
                    <a:pt x="3275" y="1261"/>
                    <a:pt x="3876" y="1319"/>
                    <a:pt x="4470" y="1429"/>
                  </a:cubicBezTo>
                  <a:lnTo>
                    <a:pt x="5337" y="228"/>
                  </a:lnTo>
                  <a:cubicBezTo>
                    <a:pt x="4534" y="76"/>
                    <a:pt x="3716" y="0"/>
                    <a:pt x="29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49;p36">
              <a:extLst>
                <a:ext uri="{FF2B5EF4-FFF2-40B4-BE49-F238E27FC236}">
                  <a16:creationId xmlns:a16="http://schemas.microsoft.com/office/drawing/2014/main" id="{4538D3BD-5DFF-DAC2-827F-E4F95C1A8CE9}"/>
                </a:ext>
              </a:extLst>
            </p:cNvPr>
            <p:cNvSpPr/>
            <p:nvPr/>
          </p:nvSpPr>
          <p:spPr>
            <a:xfrm>
              <a:off x="4296575" y="4490900"/>
              <a:ext cx="161225" cy="128700"/>
            </a:xfrm>
            <a:custGeom>
              <a:avLst/>
              <a:gdLst/>
              <a:ahLst/>
              <a:cxnLst/>
              <a:rect l="l" t="t" r="r" b="b"/>
              <a:pathLst>
                <a:path w="6449" h="5148" extrusionOk="0">
                  <a:moveTo>
                    <a:pt x="5999" y="0"/>
                  </a:moveTo>
                  <a:cubicBezTo>
                    <a:pt x="5948" y="0"/>
                    <a:pt x="5894" y="14"/>
                    <a:pt x="5838" y="44"/>
                  </a:cubicBezTo>
                  <a:lnTo>
                    <a:pt x="100" y="3380"/>
                  </a:lnTo>
                  <a:lnTo>
                    <a:pt x="0" y="4814"/>
                  </a:lnTo>
                  <a:cubicBezTo>
                    <a:pt x="0" y="4981"/>
                    <a:pt x="134" y="5148"/>
                    <a:pt x="301" y="5148"/>
                  </a:cubicBezTo>
                  <a:cubicBezTo>
                    <a:pt x="467" y="5148"/>
                    <a:pt x="601" y="5014"/>
                    <a:pt x="601" y="4848"/>
                  </a:cubicBezTo>
                  <a:lnTo>
                    <a:pt x="668" y="3780"/>
                  </a:lnTo>
                  <a:lnTo>
                    <a:pt x="6138" y="611"/>
                  </a:lnTo>
                  <a:cubicBezTo>
                    <a:pt x="6449" y="413"/>
                    <a:pt x="6281" y="0"/>
                    <a:pt x="59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50;p36">
              <a:extLst>
                <a:ext uri="{FF2B5EF4-FFF2-40B4-BE49-F238E27FC236}">
                  <a16:creationId xmlns:a16="http://schemas.microsoft.com/office/drawing/2014/main" id="{7304E2EB-3930-21F2-C45F-42FBC1929803}"/>
                </a:ext>
              </a:extLst>
            </p:cNvPr>
            <p:cNvSpPr/>
            <p:nvPr/>
          </p:nvSpPr>
          <p:spPr>
            <a:xfrm>
              <a:off x="4503375" y="4383250"/>
              <a:ext cx="422000" cy="219450"/>
            </a:xfrm>
            <a:custGeom>
              <a:avLst/>
              <a:gdLst/>
              <a:ahLst/>
              <a:cxnLst/>
              <a:rect l="l" t="t" r="r" b="b"/>
              <a:pathLst>
                <a:path w="16880" h="8778" extrusionOk="0">
                  <a:moveTo>
                    <a:pt x="8895" y="1254"/>
                  </a:moveTo>
                  <a:cubicBezTo>
                    <a:pt x="10205" y="1254"/>
                    <a:pt x="11481" y="1530"/>
                    <a:pt x="12443" y="2082"/>
                  </a:cubicBezTo>
                  <a:cubicBezTo>
                    <a:pt x="14478" y="3249"/>
                    <a:pt x="14311" y="5217"/>
                    <a:pt x="12110" y="6518"/>
                  </a:cubicBezTo>
                  <a:cubicBezTo>
                    <a:pt x="10949" y="7186"/>
                    <a:pt x="9446" y="7530"/>
                    <a:pt x="7986" y="7530"/>
                  </a:cubicBezTo>
                  <a:cubicBezTo>
                    <a:pt x="6676" y="7530"/>
                    <a:pt x="5400" y="7253"/>
                    <a:pt x="4437" y="6685"/>
                  </a:cubicBezTo>
                  <a:cubicBezTo>
                    <a:pt x="2403" y="5518"/>
                    <a:pt x="2569" y="3550"/>
                    <a:pt x="4771" y="2282"/>
                  </a:cubicBezTo>
                  <a:cubicBezTo>
                    <a:pt x="5931" y="1596"/>
                    <a:pt x="7434" y="1254"/>
                    <a:pt x="8895" y="1254"/>
                  </a:cubicBezTo>
                  <a:close/>
                  <a:moveTo>
                    <a:pt x="9116" y="1"/>
                  </a:moveTo>
                  <a:cubicBezTo>
                    <a:pt x="7065" y="1"/>
                    <a:pt x="4946" y="479"/>
                    <a:pt x="3303" y="1415"/>
                  </a:cubicBezTo>
                  <a:cubicBezTo>
                    <a:pt x="201" y="3216"/>
                    <a:pt x="1" y="5985"/>
                    <a:pt x="2836" y="7619"/>
                  </a:cubicBezTo>
                  <a:cubicBezTo>
                    <a:pt x="4178" y="8393"/>
                    <a:pt x="5961" y="8778"/>
                    <a:pt x="7796" y="8778"/>
                  </a:cubicBezTo>
                  <a:cubicBezTo>
                    <a:pt x="9838" y="8778"/>
                    <a:pt x="11943" y="8301"/>
                    <a:pt x="13577" y="7352"/>
                  </a:cubicBezTo>
                  <a:cubicBezTo>
                    <a:pt x="16680" y="5584"/>
                    <a:pt x="16880" y="2782"/>
                    <a:pt x="14044" y="1148"/>
                  </a:cubicBezTo>
                  <a:cubicBezTo>
                    <a:pt x="12710" y="379"/>
                    <a:pt x="10940" y="1"/>
                    <a:pt x="9116" y="1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51;p36">
              <a:extLst>
                <a:ext uri="{FF2B5EF4-FFF2-40B4-BE49-F238E27FC236}">
                  <a16:creationId xmlns:a16="http://schemas.microsoft.com/office/drawing/2014/main" id="{1F032647-5FC3-CFA1-40E8-C94AD594D64F}"/>
                </a:ext>
              </a:extLst>
            </p:cNvPr>
            <p:cNvSpPr/>
            <p:nvPr/>
          </p:nvSpPr>
          <p:spPr>
            <a:xfrm>
              <a:off x="4624300" y="4445775"/>
              <a:ext cx="180150" cy="94250"/>
            </a:xfrm>
            <a:custGeom>
              <a:avLst/>
              <a:gdLst/>
              <a:ahLst/>
              <a:cxnLst/>
              <a:rect l="l" t="t" r="r" b="b"/>
              <a:pathLst>
                <a:path w="7206" h="3770" extrusionOk="0">
                  <a:moveTo>
                    <a:pt x="3892" y="0"/>
                  </a:moveTo>
                  <a:cubicBezTo>
                    <a:pt x="3014" y="0"/>
                    <a:pt x="2106" y="210"/>
                    <a:pt x="1402" y="615"/>
                  </a:cubicBezTo>
                  <a:cubicBezTo>
                    <a:pt x="67" y="1415"/>
                    <a:pt x="1" y="2550"/>
                    <a:pt x="1202" y="3284"/>
                  </a:cubicBezTo>
                  <a:cubicBezTo>
                    <a:pt x="1761" y="3610"/>
                    <a:pt x="2509" y="3770"/>
                    <a:pt x="3283" y="3770"/>
                  </a:cubicBezTo>
                  <a:cubicBezTo>
                    <a:pt x="4171" y="3770"/>
                    <a:pt x="5092" y="3560"/>
                    <a:pt x="5805" y="3150"/>
                  </a:cubicBezTo>
                  <a:cubicBezTo>
                    <a:pt x="7106" y="2383"/>
                    <a:pt x="7206" y="1215"/>
                    <a:pt x="6005" y="515"/>
                  </a:cubicBezTo>
                  <a:cubicBezTo>
                    <a:pt x="5438" y="168"/>
                    <a:pt x="4677" y="0"/>
                    <a:pt x="3892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52;p36">
              <a:extLst>
                <a:ext uri="{FF2B5EF4-FFF2-40B4-BE49-F238E27FC236}">
                  <a16:creationId xmlns:a16="http://schemas.microsoft.com/office/drawing/2014/main" id="{01A16FAC-0D94-2BE9-0C6C-C4D52B1DBDF4}"/>
                </a:ext>
              </a:extLst>
            </p:cNvPr>
            <p:cNvSpPr/>
            <p:nvPr/>
          </p:nvSpPr>
          <p:spPr>
            <a:xfrm>
              <a:off x="4624300" y="4445775"/>
              <a:ext cx="180150" cy="94250"/>
            </a:xfrm>
            <a:custGeom>
              <a:avLst/>
              <a:gdLst/>
              <a:ahLst/>
              <a:cxnLst/>
              <a:rect l="l" t="t" r="r" b="b"/>
              <a:pathLst>
                <a:path w="7206" h="3770" extrusionOk="0">
                  <a:moveTo>
                    <a:pt x="3892" y="0"/>
                  </a:moveTo>
                  <a:cubicBezTo>
                    <a:pt x="3014" y="0"/>
                    <a:pt x="2106" y="210"/>
                    <a:pt x="1402" y="615"/>
                  </a:cubicBezTo>
                  <a:cubicBezTo>
                    <a:pt x="67" y="1415"/>
                    <a:pt x="1" y="2550"/>
                    <a:pt x="1202" y="3284"/>
                  </a:cubicBezTo>
                  <a:cubicBezTo>
                    <a:pt x="1761" y="3610"/>
                    <a:pt x="2509" y="3770"/>
                    <a:pt x="3283" y="3770"/>
                  </a:cubicBezTo>
                  <a:cubicBezTo>
                    <a:pt x="4171" y="3770"/>
                    <a:pt x="5092" y="3560"/>
                    <a:pt x="5805" y="3150"/>
                  </a:cubicBezTo>
                  <a:cubicBezTo>
                    <a:pt x="7106" y="2383"/>
                    <a:pt x="7206" y="1215"/>
                    <a:pt x="6005" y="515"/>
                  </a:cubicBezTo>
                  <a:cubicBezTo>
                    <a:pt x="5438" y="168"/>
                    <a:pt x="4677" y="0"/>
                    <a:pt x="38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53;p36">
              <a:extLst>
                <a:ext uri="{FF2B5EF4-FFF2-40B4-BE49-F238E27FC236}">
                  <a16:creationId xmlns:a16="http://schemas.microsoft.com/office/drawing/2014/main" id="{3E6183CD-994F-5A65-2189-8E2B1EE2EF70}"/>
                </a:ext>
              </a:extLst>
            </p:cNvPr>
            <p:cNvSpPr/>
            <p:nvPr/>
          </p:nvSpPr>
          <p:spPr>
            <a:xfrm>
              <a:off x="4503375" y="4383250"/>
              <a:ext cx="422000" cy="219450"/>
            </a:xfrm>
            <a:custGeom>
              <a:avLst/>
              <a:gdLst/>
              <a:ahLst/>
              <a:cxnLst/>
              <a:rect l="l" t="t" r="r" b="b"/>
              <a:pathLst>
                <a:path w="16880" h="8778" extrusionOk="0">
                  <a:moveTo>
                    <a:pt x="8895" y="1254"/>
                  </a:moveTo>
                  <a:cubicBezTo>
                    <a:pt x="10205" y="1254"/>
                    <a:pt x="11481" y="1530"/>
                    <a:pt x="12443" y="2082"/>
                  </a:cubicBezTo>
                  <a:cubicBezTo>
                    <a:pt x="14478" y="3249"/>
                    <a:pt x="14311" y="5217"/>
                    <a:pt x="12110" y="6518"/>
                  </a:cubicBezTo>
                  <a:cubicBezTo>
                    <a:pt x="10949" y="7186"/>
                    <a:pt x="9446" y="7530"/>
                    <a:pt x="7986" y="7530"/>
                  </a:cubicBezTo>
                  <a:cubicBezTo>
                    <a:pt x="6676" y="7530"/>
                    <a:pt x="5400" y="7253"/>
                    <a:pt x="4437" y="6685"/>
                  </a:cubicBezTo>
                  <a:cubicBezTo>
                    <a:pt x="2403" y="5518"/>
                    <a:pt x="2569" y="3550"/>
                    <a:pt x="4771" y="2282"/>
                  </a:cubicBezTo>
                  <a:cubicBezTo>
                    <a:pt x="5931" y="1596"/>
                    <a:pt x="7434" y="1254"/>
                    <a:pt x="8895" y="1254"/>
                  </a:cubicBezTo>
                  <a:close/>
                  <a:moveTo>
                    <a:pt x="9116" y="1"/>
                  </a:moveTo>
                  <a:cubicBezTo>
                    <a:pt x="7065" y="1"/>
                    <a:pt x="4946" y="479"/>
                    <a:pt x="3303" y="1415"/>
                  </a:cubicBezTo>
                  <a:cubicBezTo>
                    <a:pt x="201" y="3216"/>
                    <a:pt x="1" y="5985"/>
                    <a:pt x="2836" y="7619"/>
                  </a:cubicBezTo>
                  <a:cubicBezTo>
                    <a:pt x="4178" y="8393"/>
                    <a:pt x="5961" y="8778"/>
                    <a:pt x="7796" y="8778"/>
                  </a:cubicBezTo>
                  <a:cubicBezTo>
                    <a:pt x="9838" y="8778"/>
                    <a:pt x="11943" y="8301"/>
                    <a:pt x="13577" y="7352"/>
                  </a:cubicBezTo>
                  <a:cubicBezTo>
                    <a:pt x="16680" y="5584"/>
                    <a:pt x="16880" y="2782"/>
                    <a:pt x="14044" y="1148"/>
                  </a:cubicBezTo>
                  <a:cubicBezTo>
                    <a:pt x="12710" y="379"/>
                    <a:pt x="10940" y="1"/>
                    <a:pt x="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54;p36">
              <a:extLst>
                <a:ext uri="{FF2B5EF4-FFF2-40B4-BE49-F238E27FC236}">
                  <a16:creationId xmlns:a16="http://schemas.microsoft.com/office/drawing/2014/main" id="{765AAA4B-83EE-F64D-479C-1B3E5D32471F}"/>
                </a:ext>
              </a:extLst>
            </p:cNvPr>
            <p:cNvSpPr/>
            <p:nvPr/>
          </p:nvSpPr>
          <p:spPr>
            <a:xfrm>
              <a:off x="4625150" y="4383375"/>
              <a:ext cx="256875" cy="66950"/>
            </a:xfrm>
            <a:custGeom>
              <a:avLst/>
              <a:gdLst/>
              <a:ahLst/>
              <a:cxnLst/>
              <a:rect l="l" t="t" r="r" b="b"/>
              <a:pathLst>
                <a:path w="10275" h="2678" extrusionOk="0">
                  <a:moveTo>
                    <a:pt x="4230" y="0"/>
                  </a:moveTo>
                  <a:cubicBezTo>
                    <a:pt x="2786" y="0"/>
                    <a:pt x="1312" y="238"/>
                    <a:pt x="0" y="709"/>
                  </a:cubicBezTo>
                  <a:lnTo>
                    <a:pt x="1034" y="1743"/>
                  </a:lnTo>
                  <a:cubicBezTo>
                    <a:pt x="1978" y="1419"/>
                    <a:pt x="3032" y="1251"/>
                    <a:pt x="4065" y="1251"/>
                  </a:cubicBezTo>
                  <a:cubicBezTo>
                    <a:pt x="5369" y="1251"/>
                    <a:pt x="6638" y="1519"/>
                    <a:pt x="7606" y="2077"/>
                  </a:cubicBezTo>
                  <a:cubicBezTo>
                    <a:pt x="7872" y="2244"/>
                    <a:pt x="8139" y="2444"/>
                    <a:pt x="8373" y="2677"/>
                  </a:cubicBezTo>
                  <a:lnTo>
                    <a:pt x="10274" y="1977"/>
                  </a:lnTo>
                  <a:cubicBezTo>
                    <a:pt x="9941" y="1643"/>
                    <a:pt x="9574" y="1376"/>
                    <a:pt x="9173" y="1143"/>
                  </a:cubicBezTo>
                  <a:cubicBezTo>
                    <a:pt x="7833" y="379"/>
                    <a:pt x="6055" y="0"/>
                    <a:pt x="4230" y="0"/>
                  </a:cubicBezTo>
                  <a:close/>
                </a:path>
              </a:pathLst>
            </a:custGeom>
            <a:solidFill>
              <a:srgbClr val="645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55;p36">
              <a:extLst>
                <a:ext uri="{FF2B5EF4-FFF2-40B4-BE49-F238E27FC236}">
                  <a16:creationId xmlns:a16="http://schemas.microsoft.com/office/drawing/2014/main" id="{58FE92A8-4BF4-9AAC-7E57-EF013D031DFB}"/>
                </a:ext>
              </a:extLst>
            </p:cNvPr>
            <p:cNvSpPr/>
            <p:nvPr/>
          </p:nvSpPr>
          <p:spPr>
            <a:xfrm>
              <a:off x="4625150" y="4383375"/>
              <a:ext cx="256875" cy="66950"/>
            </a:xfrm>
            <a:custGeom>
              <a:avLst/>
              <a:gdLst/>
              <a:ahLst/>
              <a:cxnLst/>
              <a:rect l="l" t="t" r="r" b="b"/>
              <a:pathLst>
                <a:path w="10275" h="2678" extrusionOk="0">
                  <a:moveTo>
                    <a:pt x="4230" y="0"/>
                  </a:moveTo>
                  <a:cubicBezTo>
                    <a:pt x="2786" y="0"/>
                    <a:pt x="1312" y="238"/>
                    <a:pt x="0" y="709"/>
                  </a:cubicBezTo>
                  <a:lnTo>
                    <a:pt x="1034" y="1743"/>
                  </a:lnTo>
                  <a:cubicBezTo>
                    <a:pt x="1978" y="1419"/>
                    <a:pt x="3032" y="1251"/>
                    <a:pt x="4065" y="1251"/>
                  </a:cubicBezTo>
                  <a:cubicBezTo>
                    <a:pt x="5369" y="1251"/>
                    <a:pt x="6638" y="1519"/>
                    <a:pt x="7606" y="2077"/>
                  </a:cubicBezTo>
                  <a:cubicBezTo>
                    <a:pt x="7872" y="2244"/>
                    <a:pt x="8139" y="2444"/>
                    <a:pt x="8373" y="2677"/>
                  </a:cubicBezTo>
                  <a:lnTo>
                    <a:pt x="10274" y="1977"/>
                  </a:lnTo>
                  <a:cubicBezTo>
                    <a:pt x="9941" y="1643"/>
                    <a:pt x="9574" y="1376"/>
                    <a:pt x="9173" y="1143"/>
                  </a:cubicBezTo>
                  <a:cubicBezTo>
                    <a:pt x="7833" y="379"/>
                    <a:pt x="6055" y="0"/>
                    <a:pt x="42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956;p36">
              <a:extLst>
                <a:ext uri="{FF2B5EF4-FFF2-40B4-BE49-F238E27FC236}">
                  <a16:creationId xmlns:a16="http://schemas.microsoft.com/office/drawing/2014/main" id="{759A5304-96FE-8262-958D-48E4EC47A5AA}"/>
                </a:ext>
              </a:extLst>
            </p:cNvPr>
            <p:cNvSpPr/>
            <p:nvPr/>
          </p:nvSpPr>
          <p:spPr>
            <a:xfrm>
              <a:off x="4716875" y="4248725"/>
              <a:ext cx="160900" cy="128200"/>
            </a:xfrm>
            <a:custGeom>
              <a:avLst/>
              <a:gdLst/>
              <a:ahLst/>
              <a:cxnLst/>
              <a:rect l="l" t="t" r="r" b="b"/>
              <a:pathLst>
                <a:path w="6436" h="5128" extrusionOk="0">
                  <a:moveTo>
                    <a:pt x="5989" y="1"/>
                  </a:moveTo>
                  <a:cubicBezTo>
                    <a:pt x="5951" y="1"/>
                    <a:pt x="5912" y="8"/>
                    <a:pt x="5871" y="24"/>
                  </a:cubicBezTo>
                  <a:lnTo>
                    <a:pt x="100" y="3360"/>
                  </a:lnTo>
                  <a:lnTo>
                    <a:pt x="34" y="4794"/>
                  </a:lnTo>
                  <a:cubicBezTo>
                    <a:pt x="0" y="4961"/>
                    <a:pt x="134" y="5094"/>
                    <a:pt x="334" y="5128"/>
                  </a:cubicBezTo>
                  <a:cubicBezTo>
                    <a:pt x="501" y="5094"/>
                    <a:pt x="634" y="4961"/>
                    <a:pt x="634" y="4828"/>
                  </a:cubicBezTo>
                  <a:lnTo>
                    <a:pt x="701" y="3727"/>
                  </a:lnTo>
                  <a:lnTo>
                    <a:pt x="6171" y="591"/>
                  </a:lnTo>
                  <a:cubicBezTo>
                    <a:pt x="6435" y="386"/>
                    <a:pt x="6261" y="1"/>
                    <a:pt x="59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957;p36">
              <a:extLst>
                <a:ext uri="{FF2B5EF4-FFF2-40B4-BE49-F238E27FC236}">
                  <a16:creationId xmlns:a16="http://schemas.microsoft.com/office/drawing/2014/main" id="{CCA1EED7-F041-AFA8-53F5-87791A5DBA63}"/>
                </a:ext>
              </a:extLst>
            </p:cNvPr>
            <p:cNvSpPr/>
            <p:nvPr/>
          </p:nvSpPr>
          <p:spPr>
            <a:xfrm>
              <a:off x="4337425" y="4438000"/>
              <a:ext cx="815850" cy="473475"/>
            </a:xfrm>
            <a:custGeom>
              <a:avLst/>
              <a:gdLst/>
              <a:ahLst/>
              <a:cxnLst/>
              <a:rect l="l" t="t" r="r" b="b"/>
              <a:pathLst>
                <a:path w="32634" h="18939" extrusionOk="0">
                  <a:moveTo>
                    <a:pt x="32205" y="1"/>
                  </a:moveTo>
                  <a:cubicBezTo>
                    <a:pt x="32149" y="1"/>
                    <a:pt x="32087" y="18"/>
                    <a:pt x="32024" y="59"/>
                  </a:cubicBezTo>
                  <a:lnTo>
                    <a:pt x="301" y="18338"/>
                  </a:lnTo>
                  <a:cubicBezTo>
                    <a:pt x="1" y="18505"/>
                    <a:pt x="134" y="18939"/>
                    <a:pt x="468" y="18939"/>
                  </a:cubicBezTo>
                  <a:cubicBezTo>
                    <a:pt x="501" y="18939"/>
                    <a:pt x="535" y="18905"/>
                    <a:pt x="601" y="18905"/>
                  </a:cubicBezTo>
                  <a:lnTo>
                    <a:pt x="32357" y="592"/>
                  </a:lnTo>
                  <a:cubicBezTo>
                    <a:pt x="32633" y="399"/>
                    <a:pt x="32476" y="1"/>
                    <a:pt x="322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958;p36">
              <a:extLst>
                <a:ext uri="{FF2B5EF4-FFF2-40B4-BE49-F238E27FC236}">
                  <a16:creationId xmlns:a16="http://schemas.microsoft.com/office/drawing/2014/main" id="{2B979C6F-5709-5317-057D-ACBAF93DB3FF}"/>
                </a:ext>
              </a:extLst>
            </p:cNvPr>
            <p:cNvSpPr/>
            <p:nvPr/>
          </p:nvSpPr>
          <p:spPr>
            <a:xfrm>
              <a:off x="4380800" y="4461650"/>
              <a:ext cx="816925" cy="474025"/>
            </a:xfrm>
            <a:custGeom>
              <a:avLst/>
              <a:gdLst/>
              <a:ahLst/>
              <a:cxnLst/>
              <a:rect l="l" t="t" r="r" b="b"/>
              <a:pathLst>
                <a:path w="32677" h="18961" extrusionOk="0">
                  <a:moveTo>
                    <a:pt x="32223" y="1"/>
                  </a:moveTo>
                  <a:cubicBezTo>
                    <a:pt x="32160" y="1"/>
                    <a:pt x="32092" y="24"/>
                    <a:pt x="32023" y="80"/>
                  </a:cubicBezTo>
                  <a:lnTo>
                    <a:pt x="267" y="18393"/>
                  </a:lnTo>
                  <a:cubicBezTo>
                    <a:pt x="0" y="18560"/>
                    <a:pt x="101" y="18960"/>
                    <a:pt x="401" y="18960"/>
                  </a:cubicBezTo>
                  <a:cubicBezTo>
                    <a:pt x="467" y="18960"/>
                    <a:pt x="534" y="18960"/>
                    <a:pt x="568" y="18927"/>
                  </a:cubicBezTo>
                  <a:lnTo>
                    <a:pt x="32324" y="614"/>
                  </a:lnTo>
                  <a:cubicBezTo>
                    <a:pt x="32677" y="451"/>
                    <a:pt x="32499" y="1"/>
                    <a:pt x="32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959;p36">
              <a:extLst>
                <a:ext uri="{FF2B5EF4-FFF2-40B4-BE49-F238E27FC236}">
                  <a16:creationId xmlns:a16="http://schemas.microsoft.com/office/drawing/2014/main" id="{2BE67EBB-AABE-87A5-2A65-E0CF69379310}"/>
                </a:ext>
              </a:extLst>
            </p:cNvPr>
            <p:cNvSpPr/>
            <p:nvPr/>
          </p:nvSpPr>
          <p:spPr>
            <a:xfrm>
              <a:off x="4425000" y="4486725"/>
              <a:ext cx="814325" cy="473950"/>
            </a:xfrm>
            <a:custGeom>
              <a:avLst/>
              <a:gdLst/>
              <a:ahLst/>
              <a:cxnLst/>
              <a:rect l="l" t="t" r="r" b="b"/>
              <a:pathLst>
                <a:path w="32573" h="18958" extrusionOk="0">
                  <a:moveTo>
                    <a:pt x="32139" y="0"/>
                  </a:moveTo>
                  <a:cubicBezTo>
                    <a:pt x="32092" y="0"/>
                    <a:pt x="32041" y="14"/>
                    <a:pt x="31990" y="44"/>
                  </a:cubicBezTo>
                  <a:lnTo>
                    <a:pt x="201" y="18357"/>
                  </a:lnTo>
                  <a:cubicBezTo>
                    <a:pt x="67" y="18458"/>
                    <a:pt x="0" y="18624"/>
                    <a:pt x="100" y="18791"/>
                  </a:cubicBezTo>
                  <a:cubicBezTo>
                    <a:pt x="134" y="18891"/>
                    <a:pt x="234" y="18925"/>
                    <a:pt x="367" y="18958"/>
                  </a:cubicBezTo>
                  <a:cubicBezTo>
                    <a:pt x="401" y="18958"/>
                    <a:pt x="467" y="18925"/>
                    <a:pt x="534" y="18925"/>
                  </a:cubicBezTo>
                  <a:lnTo>
                    <a:pt x="32290" y="578"/>
                  </a:lnTo>
                  <a:cubicBezTo>
                    <a:pt x="32573" y="409"/>
                    <a:pt x="32401" y="0"/>
                    <a:pt x="321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A4519FA-236E-49FE-E55D-733FEEC01073}"/>
              </a:ext>
            </a:extLst>
          </p:cNvPr>
          <p:cNvGrpSpPr/>
          <p:nvPr/>
        </p:nvGrpSpPr>
        <p:grpSpPr>
          <a:xfrm>
            <a:off x="1456799" y="1856730"/>
            <a:ext cx="1682912" cy="605407"/>
            <a:chOff x="1495131" y="380057"/>
            <a:chExt cx="1451550" cy="605407"/>
          </a:xfrm>
        </p:grpSpPr>
        <p:sp>
          <p:nvSpPr>
            <p:cNvPr id="208" name="Google Shape;759;p36">
              <a:extLst>
                <a:ext uri="{FF2B5EF4-FFF2-40B4-BE49-F238E27FC236}">
                  <a16:creationId xmlns:a16="http://schemas.microsoft.com/office/drawing/2014/main" id="{94E78E1D-A387-45F3-D23F-6226E54C08C4}"/>
                </a:ext>
              </a:extLst>
            </p:cNvPr>
            <p:cNvSpPr/>
            <p:nvPr/>
          </p:nvSpPr>
          <p:spPr>
            <a:xfrm>
              <a:off x="1495131" y="380057"/>
              <a:ext cx="1451550" cy="468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60;p36">
              <a:extLst>
                <a:ext uri="{FF2B5EF4-FFF2-40B4-BE49-F238E27FC236}">
                  <a16:creationId xmlns:a16="http://schemas.microsoft.com/office/drawing/2014/main" id="{68B6A684-DDA8-3BC2-251D-C579EAAB18CD}"/>
                </a:ext>
              </a:extLst>
            </p:cNvPr>
            <p:cNvSpPr/>
            <p:nvPr/>
          </p:nvSpPr>
          <p:spPr>
            <a:xfrm>
              <a:off x="1537138" y="434957"/>
              <a:ext cx="1343627" cy="35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72;p36">
              <a:extLst>
                <a:ext uri="{FF2B5EF4-FFF2-40B4-BE49-F238E27FC236}">
                  <a16:creationId xmlns:a16="http://schemas.microsoft.com/office/drawing/2014/main" id="{581C69F9-1901-D489-CA64-2DB114C998CD}"/>
                </a:ext>
              </a:extLst>
            </p:cNvPr>
            <p:cNvSpPr txBox="1">
              <a:spLocks/>
            </p:cNvSpPr>
            <p:nvPr/>
          </p:nvSpPr>
          <p:spPr>
            <a:xfrm>
              <a:off x="1586764" y="601464"/>
              <a:ext cx="1283793" cy="3840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Người</a:t>
              </a:r>
              <a:r>
                <a:rPr lang="en-US" sz="2000" dirty="0">
                  <a:solidFill>
                    <a:schemeClr val="lt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nghe</a:t>
              </a:r>
              <a:endParaRPr lang="en-US" sz="2000" dirty="0">
                <a:solidFill>
                  <a:schemeClr val="lt1"/>
                </a:solidFill>
                <a:latin typeface="#9Slide07 Pangolin" panose="00000500000000000000" pitchFamily="2" charset="0"/>
              </a:endParaRPr>
            </a:p>
          </p:txBody>
        </p:sp>
      </p:grpSp>
      <p:sp>
        <p:nvSpPr>
          <p:cNvPr id="211" name="Google Shape;773;p36">
            <a:extLst>
              <a:ext uri="{FF2B5EF4-FFF2-40B4-BE49-F238E27FC236}">
                <a16:creationId xmlns:a16="http://schemas.microsoft.com/office/drawing/2014/main" id="{18C26F48-7C9B-3CB9-684D-372441798505}"/>
              </a:ext>
            </a:extLst>
          </p:cNvPr>
          <p:cNvSpPr txBox="1">
            <a:spLocks/>
          </p:cNvSpPr>
          <p:nvPr/>
        </p:nvSpPr>
        <p:spPr>
          <a:xfrm>
            <a:off x="1374710" y="2357977"/>
            <a:ext cx="4359948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de-DE" sz="2000" dirty="0">
                <a:latin typeface="#9Slide03 AmpleSoft" panose="02000000000000000000" pitchFamily="2" charset="0"/>
              </a:rPr>
              <a:t>Thầy cô, bạn bè và những người quan tâm đến vấn đề này</a:t>
            </a:r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8C6E3E5-0437-8F08-2DC7-EC98305001DB}"/>
              </a:ext>
            </a:extLst>
          </p:cNvPr>
          <p:cNvGrpSpPr/>
          <p:nvPr/>
        </p:nvGrpSpPr>
        <p:grpSpPr>
          <a:xfrm>
            <a:off x="1458246" y="3379092"/>
            <a:ext cx="1682912" cy="605407"/>
            <a:chOff x="1495131" y="380057"/>
            <a:chExt cx="1451550" cy="605407"/>
          </a:xfrm>
        </p:grpSpPr>
        <p:sp>
          <p:nvSpPr>
            <p:cNvPr id="214" name="Google Shape;759;p36">
              <a:extLst>
                <a:ext uri="{FF2B5EF4-FFF2-40B4-BE49-F238E27FC236}">
                  <a16:creationId xmlns:a16="http://schemas.microsoft.com/office/drawing/2014/main" id="{46823B16-CEAD-12F9-8154-6C5177FEA9FE}"/>
                </a:ext>
              </a:extLst>
            </p:cNvPr>
            <p:cNvSpPr/>
            <p:nvPr/>
          </p:nvSpPr>
          <p:spPr>
            <a:xfrm>
              <a:off x="1495131" y="380057"/>
              <a:ext cx="1451550" cy="468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760;p36">
              <a:extLst>
                <a:ext uri="{FF2B5EF4-FFF2-40B4-BE49-F238E27FC236}">
                  <a16:creationId xmlns:a16="http://schemas.microsoft.com/office/drawing/2014/main" id="{AC7AB0CE-2ABC-428B-2ADD-715D532D065D}"/>
                </a:ext>
              </a:extLst>
            </p:cNvPr>
            <p:cNvSpPr/>
            <p:nvPr/>
          </p:nvSpPr>
          <p:spPr>
            <a:xfrm>
              <a:off x="1537138" y="434957"/>
              <a:ext cx="1343627" cy="358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72;p36">
              <a:extLst>
                <a:ext uri="{FF2B5EF4-FFF2-40B4-BE49-F238E27FC236}">
                  <a16:creationId xmlns:a16="http://schemas.microsoft.com/office/drawing/2014/main" id="{74C67043-6D56-6733-E4C6-4815B4CE469D}"/>
                </a:ext>
              </a:extLst>
            </p:cNvPr>
            <p:cNvSpPr txBox="1">
              <a:spLocks/>
            </p:cNvSpPr>
            <p:nvPr/>
          </p:nvSpPr>
          <p:spPr>
            <a:xfrm>
              <a:off x="1586764" y="601464"/>
              <a:ext cx="1283793" cy="384000"/>
            </a:xfrm>
            <a:prstGeom prst="rect">
              <a:avLst/>
            </a:prstGeom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200"/>
                </a:spcAft>
              </a:pP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Yêu</a:t>
              </a:r>
              <a:r>
                <a:rPr lang="en-US" sz="2000" dirty="0">
                  <a:solidFill>
                    <a:schemeClr val="lt1"/>
                  </a:solidFill>
                  <a:latin typeface="#9Slide07 Pangolin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lt1"/>
                  </a:solidFill>
                  <a:latin typeface="#9Slide07 Pangolin" panose="00000500000000000000" pitchFamily="2" charset="0"/>
                </a:rPr>
                <a:t>cầu</a:t>
              </a:r>
              <a:endParaRPr lang="en-US" sz="2000" dirty="0">
                <a:solidFill>
                  <a:schemeClr val="lt1"/>
                </a:solidFill>
                <a:latin typeface="#9Slide07 Pangolin" panose="00000500000000000000" pitchFamily="2" charset="0"/>
              </a:endParaRPr>
            </a:p>
          </p:txBody>
        </p:sp>
      </p:grpSp>
      <p:sp>
        <p:nvSpPr>
          <p:cNvPr id="217" name="Google Shape;773;p36">
            <a:extLst>
              <a:ext uri="{FF2B5EF4-FFF2-40B4-BE49-F238E27FC236}">
                <a16:creationId xmlns:a16="http://schemas.microsoft.com/office/drawing/2014/main" id="{9CC825B5-A8B4-4E20-73B1-5C5C7C6788B3}"/>
              </a:ext>
            </a:extLst>
          </p:cNvPr>
          <p:cNvSpPr txBox="1">
            <a:spLocks/>
          </p:cNvSpPr>
          <p:nvPr/>
        </p:nvSpPr>
        <p:spPr>
          <a:xfrm>
            <a:off x="1376158" y="3903650"/>
            <a:ext cx="4404388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de-DE" sz="2000" dirty="0">
                <a:latin typeface="#9Slide03 AmpleSoft" panose="02000000000000000000" pitchFamily="2" charset="0"/>
              </a:rPr>
              <a:t>Thảo luận, lắng nghe tích cực về vai trò của công nghệ với đời sống con người, trên phương diện tích cực và tiêu cực </a:t>
            </a:r>
          </a:p>
        </p:txBody>
      </p:sp>
    </p:spTree>
    <p:extLst>
      <p:ext uri="{BB962C8B-B14F-4D97-AF65-F5344CB8AC3E}">
        <p14:creationId xmlns:p14="http://schemas.microsoft.com/office/powerpoint/2010/main" val="32568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1" grpId="0"/>
      <p:bldP spid="2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36"/>
          <p:cNvSpPr/>
          <p:nvPr/>
        </p:nvSpPr>
        <p:spPr>
          <a:xfrm rot="3692070">
            <a:off x="4704650" y="467700"/>
            <a:ext cx="4192239" cy="4677783"/>
          </a:xfrm>
          <a:custGeom>
            <a:avLst/>
            <a:gdLst/>
            <a:ahLst/>
            <a:cxnLst/>
            <a:rect l="l" t="t" r="r" b="b"/>
            <a:pathLst>
              <a:path w="33019" h="29557" extrusionOk="0">
                <a:moveTo>
                  <a:pt x="10707" y="1"/>
                </a:moveTo>
                <a:cubicBezTo>
                  <a:pt x="10157" y="1"/>
                  <a:pt x="9610" y="45"/>
                  <a:pt x="9071" y="146"/>
                </a:cubicBezTo>
                <a:cubicBezTo>
                  <a:pt x="6434" y="644"/>
                  <a:pt x="3984" y="2506"/>
                  <a:pt x="2379" y="4958"/>
                </a:cubicBezTo>
                <a:cubicBezTo>
                  <a:pt x="776" y="7410"/>
                  <a:pt x="1" y="10452"/>
                  <a:pt x="517" y="13180"/>
                </a:cubicBezTo>
                <a:cubicBezTo>
                  <a:pt x="1052" y="15927"/>
                  <a:pt x="2895" y="18360"/>
                  <a:pt x="4942" y="20057"/>
                </a:cubicBezTo>
                <a:cubicBezTo>
                  <a:pt x="6988" y="21734"/>
                  <a:pt x="9255" y="22674"/>
                  <a:pt x="11357" y="24444"/>
                </a:cubicBezTo>
                <a:cubicBezTo>
                  <a:pt x="13477" y="26213"/>
                  <a:pt x="15412" y="28831"/>
                  <a:pt x="17717" y="29421"/>
                </a:cubicBezTo>
                <a:cubicBezTo>
                  <a:pt x="18072" y="29513"/>
                  <a:pt x="18436" y="29556"/>
                  <a:pt x="18804" y="29556"/>
                </a:cubicBezTo>
                <a:cubicBezTo>
                  <a:pt x="20802" y="29556"/>
                  <a:pt x="22912" y="28285"/>
                  <a:pt x="24390" y="26619"/>
                </a:cubicBezTo>
                <a:cubicBezTo>
                  <a:pt x="26160" y="24646"/>
                  <a:pt x="27064" y="22120"/>
                  <a:pt x="28686" y="19853"/>
                </a:cubicBezTo>
                <a:cubicBezTo>
                  <a:pt x="30308" y="17568"/>
                  <a:pt x="32650" y="15539"/>
                  <a:pt x="32834" y="13382"/>
                </a:cubicBezTo>
                <a:cubicBezTo>
                  <a:pt x="33019" y="11226"/>
                  <a:pt x="31064" y="8977"/>
                  <a:pt x="29166" y="7189"/>
                </a:cubicBezTo>
                <a:cubicBezTo>
                  <a:pt x="27266" y="5382"/>
                  <a:pt x="25423" y="4054"/>
                  <a:pt x="23468" y="3169"/>
                </a:cubicBezTo>
                <a:cubicBezTo>
                  <a:pt x="21515" y="2285"/>
                  <a:pt x="19450" y="1842"/>
                  <a:pt x="16980" y="1179"/>
                </a:cubicBezTo>
                <a:cubicBezTo>
                  <a:pt x="15029" y="666"/>
                  <a:pt x="12845" y="1"/>
                  <a:pt x="10707" y="1"/>
                </a:cubicBezTo>
                <a:close/>
              </a:path>
            </a:pathLst>
          </a:custGeom>
          <a:solidFill>
            <a:srgbClr val="138808">
              <a:alpha val="126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9" name="Google Shape;819;p36"/>
          <p:cNvGrpSpPr/>
          <p:nvPr/>
        </p:nvGrpSpPr>
        <p:grpSpPr>
          <a:xfrm flipH="1">
            <a:off x="4572047" y="534811"/>
            <a:ext cx="3962817" cy="4073563"/>
            <a:chOff x="3740000" y="2150825"/>
            <a:chExt cx="943775" cy="970150"/>
          </a:xfrm>
        </p:grpSpPr>
        <p:grpSp>
          <p:nvGrpSpPr>
            <p:cNvPr id="820" name="Google Shape;820;p36"/>
            <p:cNvGrpSpPr/>
            <p:nvPr/>
          </p:nvGrpSpPr>
          <p:grpSpPr>
            <a:xfrm>
              <a:off x="4425525" y="2639375"/>
              <a:ext cx="229575" cy="481600"/>
              <a:chOff x="4425525" y="2639375"/>
              <a:chExt cx="229575" cy="481600"/>
            </a:xfrm>
          </p:grpSpPr>
          <p:sp>
            <p:nvSpPr>
              <p:cNvPr id="821" name="Google Shape;821;p36"/>
              <p:cNvSpPr/>
              <p:nvPr/>
            </p:nvSpPr>
            <p:spPr>
              <a:xfrm>
                <a:off x="4452675" y="2725850"/>
                <a:ext cx="78725" cy="394750"/>
              </a:xfrm>
              <a:custGeom>
                <a:avLst/>
                <a:gdLst/>
                <a:ahLst/>
                <a:cxnLst/>
                <a:rect l="l" t="t" r="r" b="b"/>
                <a:pathLst>
                  <a:path w="3149" h="15790" extrusionOk="0">
                    <a:moveTo>
                      <a:pt x="0" y="0"/>
                    </a:moveTo>
                    <a:lnTo>
                      <a:pt x="0" y="3707"/>
                    </a:lnTo>
                    <a:lnTo>
                      <a:pt x="3056" y="7895"/>
                    </a:lnTo>
                    <a:lnTo>
                      <a:pt x="3056" y="15789"/>
                    </a:lnTo>
                    <a:lnTo>
                      <a:pt x="3149" y="15789"/>
                    </a:lnTo>
                    <a:lnTo>
                      <a:pt x="3149" y="7848"/>
                    </a:lnTo>
                    <a:lnTo>
                      <a:pt x="78" y="3676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6"/>
              <p:cNvSpPr/>
              <p:nvPr/>
            </p:nvSpPr>
            <p:spPr>
              <a:xfrm>
                <a:off x="4445300" y="2711500"/>
                <a:ext cx="16300" cy="159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37" extrusionOk="0">
                    <a:moveTo>
                      <a:pt x="352" y="92"/>
                    </a:moveTo>
                    <a:cubicBezTo>
                      <a:pt x="477" y="92"/>
                      <a:pt x="559" y="196"/>
                      <a:pt x="559" y="326"/>
                    </a:cubicBezTo>
                    <a:cubicBezTo>
                      <a:pt x="559" y="466"/>
                      <a:pt x="450" y="559"/>
                      <a:pt x="326" y="559"/>
                    </a:cubicBezTo>
                    <a:cubicBezTo>
                      <a:pt x="187" y="559"/>
                      <a:pt x="94" y="450"/>
                      <a:pt x="94" y="326"/>
                    </a:cubicBezTo>
                    <a:cubicBezTo>
                      <a:pt x="94" y="187"/>
                      <a:pt x="218" y="94"/>
                      <a:pt x="326" y="94"/>
                    </a:cubicBezTo>
                    <a:cubicBezTo>
                      <a:pt x="335" y="93"/>
                      <a:pt x="344" y="92"/>
                      <a:pt x="352" y="92"/>
                    </a:cubicBezTo>
                    <a:close/>
                    <a:moveTo>
                      <a:pt x="311" y="1"/>
                    </a:moveTo>
                    <a:cubicBezTo>
                      <a:pt x="140" y="1"/>
                      <a:pt x="0" y="156"/>
                      <a:pt x="0" y="326"/>
                    </a:cubicBezTo>
                    <a:cubicBezTo>
                      <a:pt x="0" y="497"/>
                      <a:pt x="156" y="637"/>
                      <a:pt x="326" y="637"/>
                    </a:cubicBezTo>
                    <a:cubicBezTo>
                      <a:pt x="497" y="637"/>
                      <a:pt x="652" y="481"/>
                      <a:pt x="636" y="311"/>
                    </a:cubicBezTo>
                    <a:cubicBezTo>
                      <a:pt x="636" y="140"/>
                      <a:pt x="481" y="1"/>
                      <a:pt x="3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6"/>
              <p:cNvSpPr/>
              <p:nvPr/>
            </p:nvSpPr>
            <p:spPr>
              <a:xfrm>
                <a:off x="4432500" y="2779750"/>
                <a:ext cx="79125" cy="34085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3634" extrusionOk="0">
                    <a:moveTo>
                      <a:pt x="1" y="0"/>
                    </a:moveTo>
                    <a:lnTo>
                      <a:pt x="1" y="2063"/>
                    </a:lnTo>
                    <a:lnTo>
                      <a:pt x="3072" y="6251"/>
                    </a:lnTo>
                    <a:lnTo>
                      <a:pt x="3072" y="13633"/>
                    </a:lnTo>
                    <a:lnTo>
                      <a:pt x="3165" y="13633"/>
                    </a:lnTo>
                    <a:lnTo>
                      <a:pt x="3165" y="6220"/>
                    </a:lnTo>
                    <a:lnTo>
                      <a:pt x="109" y="2017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6"/>
              <p:cNvSpPr/>
              <p:nvPr/>
            </p:nvSpPr>
            <p:spPr>
              <a:xfrm>
                <a:off x="4425525" y="2765400"/>
                <a:ext cx="16300" cy="159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37" extrusionOk="0">
                    <a:moveTo>
                      <a:pt x="326" y="63"/>
                    </a:moveTo>
                    <a:cubicBezTo>
                      <a:pt x="466" y="63"/>
                      <a:pt x="559" y="187"/>
                      <a:pt x="559" y="311"/>
                    </a:cubicBezTo>
                    <a:cubicBezTo>
                      <a:pt x="559" y="435"/>
                      <a:pt x="435" y="543"/>
                      <a:pt x="326" y="543"/>
                    </a:cubicBezTo>
                    <a:cubicBezTo>
                      <a:pt x="187" y="543"/>
                      <a:pt x="94" y="419"/>
                      <a:pt x="94" y="311"/>
                    </a:cubicBezTo>
                    <a:cubicBezTo>
                      <a:pt x="94" y="171"/>
                      <a:pt x="202" y="63"/>
                      <a:pt x="326" y="63"/>
                    </a:cubicBezTo>
                    <a:close/>
                    <a:moveTo>
                      <a:pt x="311" y="0"/>
                    </a:moveTo>
                    <a:cubicBezTo>
                      <a:pt x="125" y="0"/>
                      <a:pt x="0" y="156"/>
                      <a:pt x="0" y="326"/>
                    </a:cubicBezTo>
                    <a:cubicBezTo>
                      <a:pt x="0" y="497"/>
                      <a:pt x="156" y="636"/>
                      <a:pt x="326" y="636"/>
                    </a:cubicBezTo>
                    <a:cubicBezTo>
                      <a:pt x="497" y="636"/>
                      <a:pt x="652" y="481"/>
                      <a:pt x="636" y="311"/>
                    </a:cubicBezTo>
                    <a:cubicBezTo>
                      <a:pt x="636" y="125"/>
                      <a:pt x="481" y="0"/>
                      <a:pt x="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6"/>
              <p:cNvSpPr/>
              <p:nvPr/>
            </p:nvSpPr>
            <p:spPr>
              <a:xfrm>
                <a:off x="4548050" y="2805725"/>
                <a:ext cx="2350" cy="3152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12610" extrusionOk="0">
                    <a:moveTo>
                      <a:pt x="1" y="0"/>
                    </a:moveTo>
                    <a:lnTo>
                      <a:pt x="1" y="12610"/>
                    </a:lnTo>
                    <a:lnTo>
                      <a:pt x="94" y="1261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6"/>
              <p:cNvSpPr/>
              <p:nvPr/>
            </p:nvSpPr>
            <p:spPr>
              <a:xfrm>
                <a:off x="4541850" y="2791375"/>
                <a:ext cx="15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621" extrusionOk="0">
                    <a:moveTo>
                      <a:pt x="311" y="78"/>
                    </a:moveTo>
                    <a:cubicBezTo>
                      <a:pt x="419" y="78"/>
                      <a:pt x="512" y="171"/>
                      <a:pt x="543" y="311"/>
                    </a:cubicBezTo>
                    <a:cubicBezTo>
                      <a:pt x="543" y="450"/>
                      <a:pt x="435" y="543"/>
                      <a:pt x="311" y="543"/>
                    </a:cubicBezTo>
                    <a:cubicBezTo>
                      <a:pt x="171" y="543"/>
                      <a:pt x="78" y="450"/>
                      <a:pt x="78" y="311"/>
                    </a:cubicBezTo>
                    <a:cubicBezTo>
                      <a:pt x="78" y="171"/>
                      <a:pt x="186" y="78"/>
                      <a:pt x="311" y="78"/>
                    </a:cubicBezTo>
                    <a:close/>
                    <a:moveTo>
                      <a:pt x="311" y="1"/>
                    </a:moveTo>
                    <a:cubicBezTo>
                      <a:pt x="124" y="1"/>
                      <a:pt x="0" y="140"/>
                      <a:pt x="0" y="311"/>
                    </a:cubicBezTo>
                    <a:cubicBezTo>
                      <a:pt x="0" y="481"/>
                      <a:pt x="124" y="621"/>
                      <a:pt x="311" y="621"/>
                    </a:cubicBezTo>
                    <a:cubicBezTo>
                      <a:pt x="481" y="621"/>
                      <a:pt x="621" y="481"/>
                      <a:pt x="621" y="311"/>
                    </a:cubicBezTo>
                    <a:cubicBezTo>
                      <a:pt x="621" y="140"/>
                      <a:pt x="481" y="1"/>
                      <a:pt x="3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6"/>
              <p:cNvSpPr/>
              <p:nvPr/>
            </p:nvSpPr>
            <p:spPr>
              <a:xfrm>
                <a:off x="4566275" y="2654125"/>
                <a:ext cx="55075" cy="46492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597" extrusionOk="0">
                    <a:moveTo>
                      <a:pt x="2094" y="0"/>
                    </a:moveTo>
                    <a:lnTo>
                      <a:pt x="2094" y="8096"/>
                    </a:lnTo>
                    <a:lnTo>
                      <a:pt x="0" y="12005"/>
                    </a:lnTo>
                    <a:lnTo>
                      <a:pt x="0" y="18596"/>
                    </a:lnTo>
                    <a:lnTo>
                      <a:pt x="109" y="18596"/>
                    </a:lnTo>
                    <a:lnTo>
                      <a:pt x="109" y="12051"/>
                    </a:lnTo>
                    <a:lnTo>
                      <a:pt x="2203" y="8112"/>
                    </a:lnTo>
                    <a:lnTo>
                      <a:pt x="22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6"/>
              <p:cNvSpPr/>
              <p:nvPr/>
            </p:nvSpPr>
            <p:spPr>
              <a:xfrm>
                <a:off x="4611650" y="2639375"/>
                <a:ext cx="163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3" extrusionOk="0">
                    <a:moveTo>
                      <a:pt x="326" y="109"/>
                    </a:moveTo>
                    <a:cubicBezTo>
                      <a:pt x="465" y="109"/>
                      <a:pt x="558" y="202"/>
                      <a:pt x="558" y="342"/>
                    </a:cubicBezTo>
                    <a:cubicBezTo>
                      <a:pt x="558" y="482"/>
                      <a:pt x="465" y="575"/>
                      <a:pt x="326" y="575"/>
                    </a:cubicBezTo>
                    <a:cubicBezTo>
                      <a:pt x="186" y="575"/>
                      <a:pt x="93" y="466"/>
                      <a:pt x="93" y="342"/>
                    </a:cubicBezTo>
                    <a:cubicBezTo>
                      <a:pt x="93" y="202"/>
                      <a:pt x="202" y="109"/>
                      <a:pt x="326" y="109"/>
                    </a:cubicBezTo>
                    <a:close/>
                    <a:moveTo>
                      <a:pt x="326" y="1"/>
                    </a:moveTo>
                    <a:cubicBezTo>
                      <a:pt x="124" y="1"/>
                      <a:pt x="0" y="156"/>
                      <a:pt x="0" y="327"/>
                    </a:cubicBezTo>
                    <a:cubicBezTo>
                      <a:pt x="0" y="513"/>
                      <a:pt x="155" y="652"/>
                      <a:pt x="326" y="652"/>
                    </a:cubicBezTo>
                    <a:cubicBezTo>
                      <a:pt x="496" y="652"/>
                      <a:pt x="651" y="513"/>
                      <a:pt x="651" y="327"/>
                    </a:cubicBezTo>
                    <a:cubicBezTo>
                      <a:pt x="651" y="125"/>
                      <a:pt x="496" y="1"/>
                      <a:pt x="32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6"/>
              <p:cNvSpPr/>
              <p:nvPr/>
            </p:nvSpPr>
            <p:spPr>
              <a:xfrm>
                <a:off x="4584875" y="2740575"/>
                <a:ext cx="63625" cy="37885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15154" extrusionOk="0">
                    <a:moveTo>
                      <a:pt x="2467" y="1"/>
                    </a:moveTo>
                    <a:lnTo>
                      <a:pt x="2467" y="4638"/>
                    </a:lnTo>
                    <a:lnTo>
                      <a:pt x="1" y="8950"/>
                    </a:lnTo>
                    <a:lnTo>
                      <a:pt x="1" y="8981"/>
                    </a:lnTo>
                    <a:lnTo>
                      <a:pt x="1" y="15154"/>
                    </a:lnTo>
                    <a:lnTo>
                      <a:pt x="94" y="15154"/>
                    </a:lnTo>
                    <a:lnTo>
                      <a:pt x="94" y="8996"/>
                    </a:lnTo>
                    <a:lnTo>
                      <a:pt x="2544" y="4669"/>
                    </a:lnTo>
                    <a:lnTo>
                      <a:pt x="2544" y="4654"/>
                    </a:lnTo>
                    <a:lnTo>
                      <a:pt x="25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6"/>
              <p:cNvSpPr/>
              <p:nvPr/>
            </p:nvSpPr>
            <p:spPr>
              <a:xfrm>
                <a:off x="4639550" y="2725850"/>
                <a:ext cx="15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21" extrusionOk="0">
                    <a:moveTo>
                      <a:pt x="311" y="78"/>
                    </a:moveTo>
                    <a:cubicBezTo>
                      <a:pt x="435" y="78"/>
                      <a:pt x="544" y="187"/>
                      <a:pt x="544" y="311"/>
                    </a:cubicBezTo>
                    <a:cubicBezTo>
                      <a:pt x="544" y="450"/>
                      <a:pt x="435" y="543"/>
                      <a:pt x="311" y="543"/>
                    </a:cubicBezTo>
                    <a:cubicBezTo>
                      <a:pt x="171" y="543"/>
                      <a:pt x="78" y="450"/>
                      <a:pt x="78" y="311"/>
                    </a:cubicBezTo>
                    <a:cubicBezTo>
                      <a:pt x="78" y="187"/>
                      <a:pt x="202" y="78"/>
                      <a:pt x="311" y="78"/>
                    </a:cubicBezTo>
                    <a:close/>
                    <a:moveTo>
                      <a:pt x="311" y="0"/>
                    </a:moveTo>
                    <a:cubicBezTo>
                      <a:pt x="140" y="0"/>
                      <a:pt x="1" y="140"/>
                      <a:pt x="1" y="311"/>
                    </a:cubicBezTo>
                    <a:cubicBezTo>
                      <a:pt x="1" y="481"/>
                      <a:pt x="140" y="621"/>
                      <a:pt x="311" y="621"/>
                    </a:cubicBezTo>
                    <a:cubicBezTo>
                      <a:pt x="482" y="621"/>
                      <a:pt x="621" y="481"/>
                      <a:pt x="621" y="311"/>
                    </a:cubicBezTo>
                    <a:cubicBezTo>
                      <a:pt x="621" y="140"/>
                      <a:pt x="482" y="0"/>
                      <a:pt x="3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1" name="Google Shape;831;p36"/>
            <p:cNvSpPr/>
            <p:nvPr/>
          </p:nvSpPr>
          <p:spPr>
            <a:xfrm>
              <a:off x="3892375" y="2521125"/>
              <a:ext cx="78750" cy="599475"/>
            </a:xfrm>
            <a:custGeom>
              <a:avLst/>
              <a:gdLst/>
              <a:ahLst/>
              <a:cxnLst/>
              <a:rect l="l" t="t" r="r" b="b"/>
              <a:pathLst>
                <a:path w="3150" h="23979" extrusionOk="0">
                  <a:moveTo>
                    <a:pt x="3056" y="0"/>
                  </a:moveTo>
                  <a:lnTo>
                    <a:pt x="3056" y="3661"/>
                  </a:lnTo>
                  <a:lnTo>
                    <a:pt x="1" y="7848"/>
                  </a:lnTo>
                  <a:lnTo>
                    <a:pt x="1" y="23978"/>
                  </a:lnTo>
                  <a:lnTo>
                    <a:pt x="63" y="23978"/>
                  </a:lnTo>
                  <a:lnTo>
                    <a:pt x="63" y="7879"/>
                  </a:lnTo>
                  <a:lnTo>
                    <a:pt x="3149" y="3692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961800" y="2506000"/>
              <a:ext cx="16300" cy="15925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41" y="94"/>
                  </a:moveTo>
                  <a:cubicBezTo>
                    <a:pt x="450" y="94"/>
                    <a:pt x="558" y="187"/>
                    <a:pt x="574" y="326"/>
                  </a:cubicBezTo>
                  <a:cubicBezTo>
                    <a:pt x="574" y="466"/>
                    <a:pt x="450" y="559"/>
                    <a:pt x="341" y="559"/>
                  </a:cubicBezTo>
                  <a:cubicBezTo>
                    <a:pt x="202" y="559"/>
                    <a:pt x="109" y="450"/>
                    <a:pt x="109" y="326"/>
                  </a:cubicBezTo>
                  <a:cubicBezTo>
                    <a:pt x="109" y="187"/>
                    <a:pt x="217" y="94"/>
                    <a:pt x="341" y="94"/>
                  </a:cubicBezTo>
                  <a:close/>
                  <a:moveTo>
                    <a:pt x="326" y="1"/>
                  </a:moveTo>
                  <a:cubicBezTo>
                    <a:pt x="140" y="1"/>
                    <a:pt x="0" y="156"/>
                    <a:pt x="0" y="326"/>
                  </a:cubicBezTo>
                  <a:cubicBezTo>
                    <a:pt x="0" y="497"/>
                    <a:pt x="171" y="636"/>
                    <a:pt x="341" y="636"/>
                  </a:cubicBezTo>
                  <a:cubicBezTo>
                    <a:pt x="512" y="636"/>
                    <a:pt x="651" y="497"/>
                    <a:pt x="651" y="311"/>
                  </a:cubicBezTo>
                  <a:cubicBezTo>
                    <a:pt x="651" y="140"/>
                    <a:pt x="496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3912150" y="2574625"/>
              <a:ext cx="78750" cy="545975"/>
            </a:xfrm>
            <a:custGeom>
              <a:avLst/>
              <a:gdLst/>
              <a:ahLst/>
              <a:cxnLst/>
              <a:rect l="l" t="t" r="r" b="b"/>
              <a:pathLst>
                <a:path w="3150" h="21839" extrusionOk="0">
                  <a:moveTo>
                    <a:pt x="3056" y="1"/>
                  </a:moveTo>
                  <a:lnTo>
                    <a:pt x="3056" y="2017"/>
                  </a:lnTo>
                  <a:lnTo>
                    <a:pt x="1" y="6205"/>
                  </a:lnTo>
                  <a:lnTo>
                    <a:pt x="1" y="21838"/>
                  </a:lnTo>
                  <a:lnTo>
                    <a:pt x="78" y="21838"/>
                  </a:lnTo>
                  <a:lnTo>
                    <a:pt x="78" y="6251"/>
                  </a:lnTo>
                  <a:lnTo>
                    <a:pt x="3149" y="2064"/>
                  </a:lnTo>
                  <a:lnTo>
                    <a:pt x="31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3981175" y="2559900"/>
              <a:ext cx="16700" cy="15925"/>
            </a:xfrm>
            <a:custGeom>
              <a:avLst/>
              <a:gdLst/>
              <a:ahLst/>
              <a:cxnLst/>
              <a:rect l="l" t="t" r="r" b="b"/>
              <a:pathLst>
                <a:path w="668" h="637" extrusionOk="0">
                  <a:moveTo>
                    <a:pt x="342" y="93"/>
                  </a:moveTo>
                  <a:cubicBezTo>
                    <a:pt x="481" y="93"/>
                    <a:pt x="574" y="187"/>
                    <a:pt x="574" y="326"/>
                  </a:cubicBezTo>
                  <a:cubicBezTo>
                    <a:pt x="574" y="466"/>
                    <a:pt x="450" y="559"/>
                    <a:pt x="342" y="559"/>
                  </a:cubicBezTo>
                  <a:cubicBezTo>
                    <a:pt x="202" y="559"/>
                    <a:pt x="109" y="435"/>
                    <a:pt x="109" y="326"/>
                  </a:cubicBezTo>
                  <a:cubicBezTo>
                    <a:pt x="109" y="187"/>
                    <a:pt x="218" y="93"/>
                    <a:pt x="342" y="93"/>
                  </a:cubicBezTo>
                  <a:close/>
                  <a:moveTo>
                    <a:pt x="326" y="0"/>
                  </a:moveTo>
                  <a:cubicBezTo>
                    <a:pt x="140" y="0"/>
                    <a:pt x="0" y="155"/>
                    <a:pt x="0" y="326"/>
                  </a:cubicBezTo>
                  <a:cubicBezTo>
                    <a:pt x="0" y="497"/>
                    <a:pt x="171" y="636"/>
                    <a:pt x="342" y="636"/>
                  </a:cubicBezTo>
                  <a:cubicBezTo>
                    <a:pt x="512" y="636"/>
                    <a:pt x="667" y="497"/>
                    <a:pt x="652" y="311"/>
                  </a:cubicBezTo>
                  <a:cubicBezTo>
                    <a:pt x="652" y="124"/>
                    <a:pt x="497" y="0"/>
                    <a:pt x="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3873000" y="2498250"/>
              <a:ext cx="2350" cy="622725"/>
            </a:xfrm>
            <a:custGeom>
              <a:avLst/>
              <a:gdLst/>
              <a:ahLst/>
              <a:cxnLst/>
              <a:rect l="l" t="t" r="r" b="b"/>
              <a:pathLst>
                <a:path w="94" h="24909" extrusionOk="0">
                  <a:moveTo>
                    <a:pt x="0" y="0"/>
                  </a:moveTo>
                  <a:lnTo>
                    <a:pt x="0" y="24909"/>
                  </a:lnTo>
                  <a:lnTo>
                    <a:pt x="93" y="2490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3866025" y="2482725"/>
              <a:ext cx="16700" cy="16325"/>
            </a:xfrm>
            <a:custGeom>
              <a:avLst/>
              <a:gdLst/>
              <a:ahLst/>
              <a:cxnLst/>
              <a:rect l="l" t="t" r="r" b="b"/>
              <a:pathLst>
                <a:path w="668" h="653" extrusionOk="0">
                  <a:moveTo>
                    <a:pt x="326" y="110"/>
                  </a:moveTo>
                  <a:cubicBezTo>
                    <a:pt x="450" y="110"/>
                    <a:pt x="558" y="218"/>
                    <a:pt x="558" y="342"/>
                  </a:cubicBezTo>
                  <a:cubicBezTo>
                    <a:pt x="558" y="482"/>
                    <a:pt x="450" y="575"/>
                    <a:pt x="326" y="575"/>
                  </a:cubicBezTo>
                  <a:cubicBezTo>
                    <a:pt x="202" y="575"/>
                    <a:pt x="93" y="466"/>
                    <a:pt x="93" y="342"/>
                  </a:cubicBezTo>
                  <a:cubicBezTo>
                    <a:pt x="93" y="218"/>
                    <a:pt x="217" y="110"/>
                    <a:pt x="326" y="110"/>
                  </a:cubicBezTo>
                  <a:close/>
                  <a:moveTo>
                    <a:pt x="326" y="1"/>
                  </a:moveTo>
                  <a:cubicBezTo>
                    <a:pt x="140" y="1"/>
                    <a:pt x="0" y="156"/>
                    <a:pt x="0" y="327"/>
                  </a:cubicBezTo>
                  <a:cubicBezTo>
                    <a:pt x="0" y="528"/>
                    <a:pt x="155" y="652"/>
                    <a:pt x="326" y="652"/>
                  </a:cubicBezTo>
                  <a:cubicBezTo>
                    <a:pt x="512" y="652"/>
                    <a:pt x="636" y="528"/>
                    <a:pt x="667" y="327"/>
                  </a:cubicBezTo>
                  <a:cubicBezTo>
                    <a:pt x="667" y="141"/>
                    <a:pt x="512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3802425" y="2423425"/>
              <a:ext cx="54300" cy="695625"/>
            </a:xfrm>
            <a:custGeom>
              <a:avLst/>
              <a:gdLst/>
              <a:ahLst/>
              <a:cxnLst/>
              <a:rect l="l" t="t" r="r" b="b"/>
              <a:pathLst>
                <a:path w="2172" h="27825" extrusionOk="0">
                  <a:moveTo>
                    <a:pt x="1" y="0"/>
                  </a:moveTo>
                  <a:lnTo>
                    <a:pt x="1" y="9120"/>
                  </a:lnTo>
                  <a:lnTo>
                    <a:pt x="2094" y="13059"/>
                  </a:lnTo>
                  <a:lnTo>
                    <a:pt x="2094" y="27824"/>
                  </a:lnTo>
                  <a:lnTo>
                    <a:pt x="2172" y="27824"/>
                  </a:lnTo>
                  <a:lnTo>
                    <a:pt x="2172" y="13028"/>
                  </a:lnTo>
                  <a:lnTo>
                    <a:pt x="109" y="9104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3795825" y="2409075"/>
              <a:ext cx="15925" cy="15925"/>
            </a:xfrm>
            <a:custGeom>
              <a:avLst/>
              <a:gdLst/>
              <a:ahLst/>
              <a:cxnLst/>
              <a:rect l="l" t="t" r="r" b="b"/>
              <a:pathLst>
                <a:path w="637" h="637" extrusionOk="0">
                  <a:moveTo>
                    <a:pt x="311" y="93"/>
                  </a:moveTo>
                  <a:cubicBezTo>
                    <a:pt x="435" y="93"/>
                    <a:pt x="544" y="186"/>
                    <a:pt x="544" y="326"/>
                  </a:cubicBezTo>
                  <a:cubicBezTo>
                    <a:pt x="544" y="465"/>
                    <a:pt x="420" y="559"/>
                    <a:pt x="311" y="559"/>
                  </a:cubicBezTo>
                  <a:cubicBezTo>
                    <a:pt x="172" y="559"/>
                    <a:pt x="78" y="450"/>
                    <a:pt x="78" y="326"/>
                  </a:cubicBezTo>
                  <a:cubicBezTo>
                    <a:pt x="78" y="186"/>
                    <a:pt x="187" y="93"/>
                    <a:pt x="311" y="93"/>
                  </a:cubicBezTo>
                  <a:close/>
                  <a:moveTo>
                    <a:pt x="327" y="0"/>
                  </a:moveTo>
                  <a:cubicBezTo>
                    <a:pt x="140" y="0"/>
                    <a:pt x="1" y="109"/>
                    <a:pt x="1" y="310"/>
                  </a:cubicBezTo>
                  <a:cubicBezTo>
                    <a:pt x="1" y="496"/>
                    <a:pt x="140" y="636"/>
                    <a:pt x="311" y="636"/>
                  </a:cubicBezTo>
                  <a:cubicBezTo>
                    <a:pt x="497" y="636"/>
                    <a:pt x="637" y="481"/>
                    <a:pt x="637" y="326"/>
                  </a:cubicBezTo>
                  <a:cubicBezTo>
                    <a:pt x="637" y="140"/>
                    <a:pt x="497" y="0"/>
                    <a:pt x="32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3774900" y="2509875"/>
              <a:ext cx="64000" cy="609550"/>
            </a:xfrm>
            <a:custGeom>
              <a:avLst/>
              <a:gdLst/>
              <a:ahLst/>
              <a:cxnLst/>
              <a:rect l="l" t="t" r="r" b="b"/>
              <a:pathLst>
                <a:path w="2560" h="24382" extrusionOk="0">
                  <a:moveTo>
                    <a:pt x="0" y="1"/>
                  </a:moveTo>
                  <a:lnTo>
                    <a:pt x="0" y="5677"/>
                  </a:lnTo>
                  <a:lnTo>
                    <a:pt x="2466" y="10020"/>
                  </a:lnTo>
                  <a:lnTo>
                    <a:pt x="2466" y="24382"/>
                  </a:lnTo>
                  <a:lnTo>
                    <a:pt x="2559" y="24382"/>
                  </a:lnTo>
                  <a:lnTo>
                    <a:pt x="2559" y="10004"/>
                  </a:lnTo>
                  <a:lnTo>
                    <a:pt x="93" y="564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3767925" y="2494375"/>
              <a:ext cx="16700" cy="16300"/>
            </a:xfrm>
            <a:custGeom>
              <a:avLst/>
              <a:gdLst/>
              <a:ahLst/>
              <a:cxnLst/>
              <a:rect l="l" t="t" r="r" b="b"/>
              <a:pathLst>
                <a:path w="668" h="652" extrusionOk="0">
                  <a:moveTo>
                    <a:pt x="341" y="109"/>
                  </a:moveTo>
                  <a:cubicBezTo>
                    <a:pt x="450" y="109"/>
                    <a:pt x="559" y="217"/>
                    <a:pt x="574" y="341"/>
                  </a:cubicBezTo>
                  <a:cubicBezTo>
                    <a:pt x="574" y="481"/>
                    <a:pt x="481" y="574"/>
                    <a:pt x="341" y="574"/>
                  </a:cubicBezTo>
                  <a:cubicBezTo>
                    <a:pt x="202" y="574"/>
                    <a:pt x="109" y="466"/>
                    <a:pt x="109" y="341"/>
                  </a:cubicBezTo>
                  <a:cubicBezTo>
                    <a:pt x="109" y="217"/>
                    <a:pt x="217" y="109"/>
                    <a:pt x="341" y="109"/>
                  </a:cubicBezTo>
                  <a:close/>
                  <a:moveTo>
                    <a:pt x="341" y="0"/>
                  </a:moveTo>
                  <a:cubicBezTo>
                    <a:pt x="140" y="0"/>
                    <a:pt x="0" y="155"/>
                    <a:pt x="0" y="326"/>
                  </a:cubicBezTo>
                  <a:cubicBezTo>
                    <a:pt x="0" y="528"/>
                    <a:pt x="171" y="652"/>
                    <a:pt x="341" y="652"/>
                  </a:cubicBezTo>
                  <a:cubicBezTo>
                    <a:pt x="512" y="652"/>
                    <a:pt x="652" y="528"/>
                    <a:pt x="667" y="326"/>
                  </a:cubicBezTo>
                  <a:cubicBezTo>
                    <a:pt x="667" y="140"/>
                    <a:pt x="512" y="0"/>
                    <a:pt x="3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3767150" y="2266375"/>
              <a:ext cx="203975" cy="204375"/>
            </a:xfrm>
            <a:custGeom>
              <a:avLst/>
              <a:gdLst/>
              <a:ahLst/>
              <a:cxnLst/>
              <a:rect l="l" t="t" r="r" b="b"/>
              <a:pathLst>
                <a:path w="8159" h="8175" extrusionOk="0">
                  <a:moveTo>
                    <a:pt x="4095" y="2172"/>
                  </a:moveTo>
                  <a:cubicBezTo>
                    <a:pt x="5134" y="2172"/>
                    <a:pt x="5987" y="3025"/>
                    <a:pt x="5987" y="4080"/>
                  </a:cubicBezTo>
                  <a:cubicBezTo>
                    <a:pt x="5987" y="5119"/>
                    <a:pt x="5134" y="5972"/>
                    <a:pt x="4095" y="5972"/>
                  </a:cubicBezTo>
                  <a:cubicBezTo>
                    <a:pt x="3040" y="5972"/>
                    <a:pt x="2187" y="5119"/>
                    <a:pt x="2187" y="4080"/>
                  </a:cubicBezTo>
                  <a:cubicBezTo>
                    <a:pt x="2187" y="3025"/>
                    <a:pt x="3040" y="2172"/>
                    <a:pt x="4095" y="2172"/>
                  </a:cubicBezTo>
                  <a:close/>
                  <a:moveTo>
                    <a:pt x="4095" y="1660"/>
                  </a:moveTo>
                  <a:cubicBezTo>
                    <a:pt x="2761" y="1660"/>
                    <a:pt x="1675" y="2746"/>
                    <a:pt x="1675" y="4080"/>
                  </a:cubicBezTo>
                  <a:cubicBezTo>
                    <a:pt x="1675" y="5413"/>
                    <a:pt x="2761" y="6499"/>
                    <a:pt x="4095" y="6499"/>
                  </a:cubicBezTo>
                  <a:cubicBezTo>
                    <a:pt x="5429" y="6499"/>
                    <a:pt x="6514" y="5413"/>
                    <a:pt x="6514" y="4080"/>
                  </a:cubicBezTo>
                  <a:cubicBezTo>
                    <a:pt x="6499" y="2746"/>
                    <a:pt x="5429" y="1660"/>
                    <a:pt x="4095" y="1660"/>
                  </a:cubicBezTo>
                  <a:close/>
                  <a:moveTo>
                    <a:pt x="4095" y="1428"/>
                  </a:moveTo>
                  <a:cubicBezTo>
                    <a:pt x="5568" y="1428"/>
                    <a:pt x="6747" y="2606"/>
                    <a:pt x="6747" y="4080"/>
                  </a:cubicBezTo>
                  <a:cubicBezTo>
                    <a:pt x="6731" y="5538"/>
                    <a:pt x="5553" y="6732"/>
                    <a:pt x="4095" y="6732"/>
                  </a:cubicBezTo>
                  <a:cubicBezTo>
                    <a:pt x="2621" y="6732"/>
                    <a:pt x="1443" y="5553"/>
                    <a:pt x="1443" y="4080"/>
                  </a:cubicBezTo>
                  <a:cubicBezTo>
                    <a:pt x="1443" y="2606"/>
                    <a:pt x="2621" y="1428"/>
                    <a:pt x="4095" y="1428"/>
                  </a:cubicBezTo>
                  <a:close/>
                  <a:moveTo>
                    <a:pt x="4095" y="1"/>
                  </a:moveTo>
                  <a:cubicBezTo>
                    <a:pt x="1846" y="1"/>
                    <a:pt x="0" y="1831"/>
                    <a:pt x="0" y="4080"/>
                  </a:cubicBezTo>
                  <a:cubicBezTo>
                    <a:pt x="0" y="6329"/>
                    <a:pt x="1830" y="8174"/>
                    <a:pt x="4079" y="8174"/>
                  </a:cubicBezTo>
                  <a:cubicBezTo>
                    <a:pt x="6328" y="8174"/>
                    <a:pt x="8158" y="6344"/>
                    <a:pt x="8158" y="4095"/>
                  </a:cubicBezTo>
                  <a:cubicBezTo>
                    <a:pt x="8158" y="1831"/>
                    <a:pt x="6344" y="1"/>
                    <a:pt x="4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3857875" y="2244675"/>
              <a:ext cx="23300" cy="23275"/>
            </a:xfrm>
            <a:custGeom>
              <a:avLst/>
              <a:gdLst/>
              <a:ahLst/>
              <a:cxnLst/>
              <a:rect l="l" t="t" r="r" b="b"/>
              <a:pathLst>
                <a:path w="932" h="931" extrusionOk="0">
                  <a:moveTo>
                    <a:pt x="93" y="0"/>
                  </a:moveTo>
                  <a:lnTo>
                    <a:pt x="0" y="931"/>
                  </a:lnTo>
                  <a:lnTo>
                    <a:pt x="931" y="931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3799725" y="2256300"/>
              <a:ext cx="29875" cy="31050"/>
            </a:xfrm>
            <a:custGeom>
              <a:avLst/>
              <a:gdLst/>
              <a:ahLst/>
              <a:cxnLst/>
              <a:rect l="l" t="t" r="r" b="b"/>
              <a:pathLst>
                <a:path w="1195" h="1242" extrusionOk="0">
                  <a:moveTo>
                    <a:pt x="651" y="0"/>
                  </a:moveTo>
                  <a:lnTo>
                    <a:pt x="0" y="388"/>
                  </a:lnTo>
                  <a:lnTo>
                    <a:pt x="388" y="1241"/>
                  </a:lnTo>
                  <a:lnTo>
                    <a:pt x="1194" y="776"/>
                  </a:lnTo>
                  <a:lnTo>
                    <a:pt x="6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3757825" y="2298175"/>
              <a:ext cx="30675" cy="29875"/>
            </a:xfrm>
            <a:custGeom>
              <a:avLst/>
              <a:gdLst/>
              <a:ahLst/>
              <a:cxnLst/>
              <a:rect l="l" t="t" r="r" b="b"/>
              <a:pathLst>
                <a:path w="1227" h="1195" extrusionOk="0">
                  <a:moveTo>
                    <a:pt x="373" y="0"/>
                  </a:moveTo>
                  <a:lnTo>
                    <a:pt x="1" y="652"/>
                  </a:lnTo>
                  <a:lnTo>
                    <a:pt x="761" y="1195"/>
                  </a:lnTo>
                  <a:lnTo>
                    <a:pt x="1226" y="388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3745825" y="2356325"/>
              <a:ext cx="23275" cy="23300"/>
            </a:xfrm>
            <a:custGeom>
              <a:avLst/>
              <a:gdLst/>
              <a:ahLst/>
              <a:cxnLst/>
              <a:rect l="l" t="t" r="r" b="b"/>
              <a:pathLst>
                <a:path w="931" h="932" extrusionOk="0">
                  <a:moveTo>
                    <a:pt x="931" y="1"/>
                  </a:moveTo>
                  <a:lnTo>
                    <a:pt x="0" y="94"/>
                  </a:lnTo>
                  <a:lnTo>
                    <a:pt x="0" y="854"/>
                  </a:lnTo>
                  <a:lnTo>
                    <a:pt x="931" y="93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3757450" y="2407900"/>
              <a:ext cx="31050" cy="29875"/>
            </a:xfrm>
            <a:custGeom>
              <a:avLst/>
              <a:gdLst/>
              <a:ahLst/>
              <a:cxnLst/>
              <a:rect l="l" t="t" r="r" b="b"/>
              <a:pathLst>
                <a:path w="1242" h="1195" extrusionOk="0">
                  <a:moveTo>
                    <a:pt x="760" y="1"/>
                  </a:moveTo>
                  <a:lnTo>
                    <a:pt x="0" y="543"/>
                  </a:lnTo>
                  <a:lnTo>
                    <a:pt x="373" y="1195"/>
                  </a:lnTo>
                  <a:lnTo>
                    <a:pt x="1241" y="823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3799325" y="2449400"/>
              <a:ext cx="29875" cy="30250"/>
            </a:xfrm>
            <a:custGeom>
              <a:avLst/>
              <a:gdLst/>
              <a:ahLst/>
              <a:cxnLst/>
              <a:rect l="l" t="t" r="r" b="b"/>
              <a:pathLst>
                <a:path w="1195" h="1210" extrusionOk="0">
                  <a:moveTo>
                    <a:pt x="388" y="0"/>
                  </a:moveTo>
                  <a:lnTo>
                    <a:pt x="0" y="853"/>
                  </a:lnTo>
                  <a:lnTo>
                    <a:pt x="652" y="1210"/>
                  </a:lnTo>
                  <a:lnTo>
                    <a:pt x="1195" y="4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3857475" y="2468775"/>
              <a:ext cx="23300" cy="23300"/>
            </a:xfrm>
            <a:custGeom>
              <a:avLst/>
              <a:gdLst/>
              <a:ahLst/>
              <a:cxnLst/>
              <a:rect l="l" t="t" r="r" b="b"/>
              <a:pathLst>
                <a:path w="932" h="932" extrusionOk="0">
                  <a:moveTo>
                    <a:pt x="1" y="1"/>
                  </a:moveTo>
                  <a:lnTo>
                    <a:pt x="94" y="931"/>
                  </a:lnTo>
                  <a:lnTo>
                    <a:pt x="823" y="931"/>
                  </a:lnTo>
                  <a:lnTo>
                    <a:pt x="9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3909050" y="2449400"/>
              <a:ext cx="29875" cy="31025"/>
            </a:xfrm>
            <a:custGeom>
              <a:avLst/>
              <a:gdLst/>
              <a:ahLst/>
              <a:cxnLst/>
              <a:rect l="l" t="t" r="r" b="b"/>
              <a:pathLst>
                <a:path w="1195" h="1241" extrusionOk="0">
                  <a:moveTo>
                    <a:pt x="807" y="0"/>
                  </a:moveTo>
                  <a:lnTo>
                    <a:pt x="1" y="465"/>
                  </a:lnTo>
                  <a:lnTo>
                    <a:pt x="544" y="1241"/>
                  </a:lnTo>
                  <a:lnTo>
                    <a:pt x="1195" y="853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3949775" y="2408675"/>
              <a:ext cx="31025" cy="29875"/>
            </a:xfrm>
            <a:custGeom>
              <a:avLst/>
              <a:gdLst/>
              <a:ahLst/>
              <a:cxnLst/>
              <a:rect l="l" t="t" r="r" b="b"/>
              <a:pathLst>
                <a:path w="1241" h="1195" extrusionOk="0">
                  <a:moveTo>
                    <a:pt x="466" y="1"/>
                  </a:moveTo>
                  <a:lnTo>
                    <a:pt x="0" y="807"/>
                  </a:lnTo>
                  <a:lnTo>
                    <a:pt x="853" y="1195"/>
                  </a:lnTo>
                  <a:lnTo>
                    <a:pt x="1241" y="543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3969150" y="2356725"/>
              <a:ext cx="24075" cy="23675"/>
            </a:xfrm>
            <a:custGeom>
              <a:avLst/>
              <a:gdLst/>
              <a:ahLst/>
              <a:cxnLst/>
              <a:rect l="l" t="t" r="r" b="b"/>
              <a:pathLst>
                <a:path w="963" h="947" extrusionOk="0">
                  <a:moveTo>
                    <a:pt x="1" y="0"/>
                  </a:moveTo>
                  <a:lnTo>
                    <a:pt x="1" y="946"/>
                  </a:lnTo>
                  <a:lnTo>
                    <a:pt x="962" y="853"/>
                  </a:lnTo>
                  <a:lnTo>
                    <a:pt x="962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3950550" y="2298550"/>
              <a:ext cx="30250" cy="29900"/>
            </a:xfrm>
            <a:custGeom>
              <a:avLst/>
              <a:gdLst/>
              <a:ahLst/>
              <a:cxnLst/>
              <a:rect l="l" t="t" r="r" b="b"/>
              <a:pathLst>
                <a:path w="1210" h="1196" extrusionOk="0">
                  <a:moveTo>
                    <a:pt x="838" y="1"/>
                  </a:moveTo>
                  <a:lnTo>
                    <a:pt x="0" y="389"/>
                  </a:lnTo>
                  <a:lnTo>
                    <a:pt x="450" y="1195"/>
                  </a:lnTo>
                  <a:lnTo>
                    <a:pt x="1210" y="652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3909825" y="2256675"/>
              <a:ext cx="29500" cy="30675"/>
            </a:xfrm>
            <a:custGeom>
              <a:avLst/>
              <a:gdLst/>
              <a:ahLst/>
              <a:cxnLst/>
              <a:rect l="l" t="t" r="r" b="b"/>
              <a:pathLst>
                <a:path w="1180" h="1227" extrusionOk="0">
                  <a:moveTo>
                    <a:pt x="528" y="1"/>
                  </a:moveTo>
                  <a:lnTo>
                    <a:pt x="1" y="761"/>
                  </a:lnTo>
                  <a:lnTo>
                    <a:pt x="792" y="1226"/>
                  </a:lnTo>
                  <a:lnTo>
                    <a:pt x="1179" y="373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3836550" y="2335000"/>
              <a:ext cx="65950" cy="66725"/>
            </a:xfrm>
            <a:custGeom>
              <a:avLst/>
              <a:gdLst/>
              <a:ahLst/>
              <a:cxnLst/>
              <a:rect l="l" t="t" r="r" b="b"/>
              <a:pathLst>
                <a:path w="2638" h="2669" extrusionOk="0">
                  <a:moveTo>
                    <a:pt x="1303" y="900"/>
                  </a:moveTo>
                  <a:cubicBezTo>
                    <a:pt x="1536" y="900"/>
                    <a:pt x="1737" y="1087"/>
                    <a:pt x="1737" y="1335"/>
                  </a:cubicBezTo>
                  <a:cubicBezTo>
                    <a:pt x="1737" y="1567"/>
                    <a:pt x="1567" y="1784"/>
                    <a:pt x="1319" y="1784"/>
                  </a:cubicBezTo>
                  <a:cubicBezTo>
                    <a:pt x="1086" y="1784"/>
                    <a:pt x="884" y="1583"/>
                    <a:pt x="869" y="1350"/>
                  </a:cubicBezTo>
                  <a:cubicBezTo>
                    <a:pt x="869" y="1118"/>
                    <a:pt x="1040" y="900"/>
                    <a:pt x="1303" y="900"/>
                  </a:cubicBezTo>
                  <a:close/>
                  <a:moveTo>
                    <a:pt x="1644" y="1"/>
                  </a:moveTo>
                  <a:lnTo>
                    <a:pt x="326" y="389"/>
                  </a:lnTo>
                  <a:lnTo>
                    <a:pt x="0" y="1722"/>
                  </a:lnTo>
                  <a:lnTo>
                    <a:pt x="993" y="2668"/>
                  </a:lnTo>
                  <a:lnTo>
                    <a:pt x="2296" y="2281"/>
                  </a:lnTo>
                  <a:lnTo>
                    <a:pt x="2637" y="947"/>
                  </a:lnTo>
                  <a:lnTo>
                    <a:pt x="16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4545725" y="2528075"/>
              <a:ext cx="120225" cy="118350"/>
            </a:xfrm>
            <a:custGeom>
              <a:avLst/>
              <a:gdLst/>
              <a:ahLst/>
              <a:cxnLst/>
              <a:rect l="l" t="t" r="r" b="b"/>
              <a:pathLst>
                <a:path w="4809" h="4734" extrusionOk="0">
                  <a:moveTo>
                    <a:pt x="2386" y="839"/>
                  </a:moveTo>
                  <a:cubicBezTo>
                    <a:pt x="3226" y="839"/>
                    <a:pt x="3909" y="1515"/>
                    <a:pt x="3955" y="2328"/>
                  </a:cubicBezTo>
                  <a:cubicBezTo>
                    <a:pt x="3986" y="3181"/>
                    <a:pt x="3304" y="3879"/>
                    <a:pt x="2451" y="3926"/>
                  </a:cubicBezTo>
                  <a:cubicBezTo>
                    <a:pt x="2441" y="3926"/>
                    <a:pt x="2432" y="3926"/>
                    <a:pt x="2422" y="3926"/>
                  </a:cubicBezTo>
                  <a:cubicBezTo>
                    <a:pt x="1582" y="3926"/>
                    <a:pt x="900" y="3249"/>
                    <a:pt x="869" y="2437"/>
                  </a:cubicBezTo>
                  <a:cubicBezTo>
                    <a:pt x="838" y="1584"/>
                    <a:pt x="1520" y="886"/>
                    <a:pt x="2358" y="839"/>
                  </a:cubicBezTo>
                  <a:cubicBezTo>
                    <a:pt x="2367" y="839"/>
                    <a:pt x="2377" y="839"/>
                    <a:pt x="2386" y="839"/>
                  </a:cubicBezTo>
                  <a:close/>
                  <a:moveTo>
                    <a:pt x="2401" y="1"/>
                  </a:moveTo>
                  <a:cubicBezTo>
                    <a:pt x="2381" y="1"/>
                    <a:pt x="2362" y="1"/>
                    <a:pt x="2342" y="2"/>
                  </a:cubicBezTo>
                  <a:cubicBezTo>
                    <a:pt x="1024" y="48"/>
                    <a:pt x="0" y="1134"/>
                    <a:pt x="31" y="2437"/>
                  </a:cubicBezTo>
                  <a:cubicBezTo>
                    <a:pt x="77" y="3696"/>
                    <a:pt x="1118" y="4734"/>
                    <a:pt x="2369" y="4734"/>
                  </a:cubicBezTo>
                  <a:cubicBezTo>
                    <a:pt x="2396" y="4734"/>
                    <a:pt x="2424" y="4733"/>
                    <a:pt x="2451" y="4732"/>
                  </a:cubicBezTo>
                  <a:cubicBezTo>
                    <a:pt x="3754" y="4701"/>
                    <a:pt x="4808" y="3615"/>
                    <a:pt x="4762" y="2313"/>
                  </a:cubicBezTo>
                  <a:cubicBezTo>
                    <a:pt x="4747" y="1014"/>
                    <a:pt x="3693" y="1"/>
                    <a:pt x="2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4593025" y="2514150"/>
              <a:ext cx="22900" cy="16700"/>
            </a:xfrm>
            <a:custGeom>
              <a:avLst/>
              <a:gdLst/>
              <a:ahLst/>
              <a:cxnLst/>
              <a:rect l="l" t="t" r="r" b="b"/>
              <a:pathLst>
                <a:path w="916" h="668" extrusionOk="0">
                  <a:moveTo>
                    <a:pt x="854" y="0"/>
                  </a:moveTo>
                  <a:lnTo>
                    <a:pt x="47" y="16"/>
                  </a:lnTo>
                  <a:lnTo>
                    <a:pt x="1" y="667"/>
                  </a:lnTo>
                  <a:lnTo>
                    <a:pt x="1" y="667"/>
                  </a:lnTo>
                  <a:lnTo>
                    <a:pt x="916" y="636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4546100" y="2528875"/>
              <a:ext cx="26800" cy="26400"/>
            </a:xfrm>
            <a:custGeom>
              <a:avLst/>
              <a:gdLst/>
              <a:ahLst/>
              <a:cxnLst/>
              <a:rect l="l" t="t" r="r" b="b"/>
              <a:pathLst>
                <a:path w="1072" h="1056" extrusionOk="0">
                  <a:moveTo>
                    <a:pt x="559" y="1"/>
                  </a:moveTo>
                  <a:lnTo>
                    <a:pt x="1" y="590"/>
                  </a:lnTo>
                  <a:lnTo>
                    <a:pt x="420" y="1055"/>
                  </a:lnTo>
                  <a:lnTo>
                    <a:pt x="1071" y="404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4532150" y="2575800"/>
              <a:ext cx="16700" cy="22900"/>
            </a:xfrm>
            <a:custGeom>
              <a:avLst/>
              <a:gdLst/>
              <a:ahLst/>
              <a:cxnLst/>
              <a:rect l="l" t="t" r="r" b="b"/>
              <a:pathLst>
                <a:path w="668" h="916" extrusionOk="0">
                  <a:moveTo>
                    <a:pt x="652" y="0"/>
                  </a:moveTo>
                  <a:lnTo>
                    <a:pt x="1" y="78"/>
                  </a:lnTo>
                  <a:lnTo>
                    <a:pt x="32" y="884"/>
                  </a:lnTo>
                  <a:lnTo>
                    <a:pt x="668" y="915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4546875" y="2618825"/>
              <a:ext cx="26800" cy="26800"/>
            </a:xfrm>
            <a:custGeom>
              <a:avLst/>
              <a:gdLst/>
              <a:ahLst/>
              <a:cxnLst/>
              <a:rect l="l" t="t" r="r" b="b"/>
              <a:pathLst>
                <a:path w="1072" h="1072" extrusionOk="0">
                  <a:moveTo>
                    <a:pt x="420" y="1"/>
                  </a:moveTo>
                  <a:lnTo>
                    <a:pt x="1" y="513"/>
                  </a:lnTo>
                  <a:lnTo>
                    <a:pt x="590" y="1071"/>
                  </a:lnTo>
                  <a:lnTo>
                    <a:pt x="1071" y="637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4594200" y="2642475"/>
              <a:ext cx="22500" cy="17100"/>
            </a:xfrm>
            <a:custGeom>
              <a:avLst/>
              <a:gdLst/>
              <a:ahLst/>
              <a:cxnLst/>
              <a:rect l="l" t="t" r="r" b="b"/>
              <a:pathLst>
                <a:path w="900" h="684" extrusionOk="0">
                  <a:moveTo>
                    <a:pt x="900" y="1"/>
                  </a:moveTo>
                  <a:lnTo>
                    <a:pt x="0" y="47"/>
                  </a:lnTo>
                  <a:lnTo>
                    <a:pt x="47" y="683"/>
                  </a:lnTo>
                  <a:lnTo>
                    <a:pt x="869" y="668"/>
                  </a:lnTo>
                  <a:lnTo>
                    <a:pt x="9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4637225" y="2618050"/>
              <a:ext cx="26775" cy="26400"/>
            </a:xfrm>
            <a:custGeom>
              <a:avLst/>
              <a:gdLst/>
              <a:ahLst/>
              <a:cxnLst/>
              <a:rect l="l" t="t" r="r" b="b"/>
              <a:pathLst>
                <a:path w="1071" h="1056" extrusionOk="0">
                  <a:moveTo>
                    <a:pt x="621" y="1"/>
                  </a:moveTo>
                  <a:lnTo>
                    <a:pt x="1" y="652"/>
                  </a:lnTo>
                  <a:lnTo>
                    <a:pt x="497" y="1055"/>
                  </a:lnTo>
                  <a:lnTo>
                    <a:pt x="1071" y="482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4660875" y="2574625"/>
              <a:ext cx="17100" cy="22900"/>
            </a:xfrm>
            <a:custGeom>
              <a:avLst/>
              <a:gdLst/>
              <a:ahLst/>
              <a:cxnLst/>
              <a:rect l="l" t="t" r="r" b="b"/>
              <a:pathLst>
                <a:path w="684" h="916" extrusionOk="0">
                  <a:moveTo>
                    <a:pt x="1" y="1"/>
                  </a:moveTo>
                  <a:lnTo>
                    <a:pt x="16" y="916"/>
                  </a:lnTo>
                  <a:lnTo>
                    <a:pt x="683" y="854"/>
                  </a:lnTo>
                  <a:lnTo>
                    <a:pt x="637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4636075" y="2527725"/>
              <a:ext cx="26775" cy="26775"/>
            </a:xfrm>
            <a:custGeom>
              <a:avLst/>
              <a:gdLst/>
              <a:ahLst/>
              <a:cxnLst/>
              <a:rect l="l" t="t" r="r" b="b"/>
              <a:pathLst>
                <a:path w="1071" h="1071" extrusionOk="0">
                  <a:moveTo>
                    <a:pt x="496" y="0"/>
                  </a:moveTo>
                  <a:lnTo>
                    <a:pt x="0" y="450"/>
                  </a:lnTo>
                  <a:lnTo>
                    <a:pt x="667" y="1070"/>
                  </a:lnTo>
                  <a:lnTo>
                    <a:pt x="1070" y="55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3951325" y="2164750"/>
              <a:ext cx="120600" cy="118750"/>
            </a:xfrm>
            <a:custGeom>
              <a:avLst/>
              <a:gdLst/>
              <a:ahLst/>
              <a:cxnLst/>
              <a:rect l="l" t="t" r="r" b="b"/>
              <a:pathLst>
                <a:path w="4824" h="4750" extrusionOk="0">
                  <a:moveTo>
                    <a:pt x="2441" y="837"/>
                  </a:moveTo>
                  <a:cubicBezTo>
                    <a:pt x="3270" y="837"/>
                    <a:pt x="3910" y="1503"/>
                    <a:pt x="3955" y="2329"/>
                  </a:cubicBezTo>
                  <a:cubicBezTo>
                    <a:pt x="3971" y="3182"/>
                    <a:pt x="3319" y="3880"/>
                    <a:pt x="2466" y="3911"/>
                  </a:cubicBezTo>
                  <a:cubicBezTo>
                    <a:pt x="2447" y="3911"/>
                    <a:pt x="2428" y="3912"/>
                    <a:pt x="2409" y="3912"/>
                  </a:cubicBezTo>
                  <a:cubicBezTo>
                    <a:pt x="1582" y="3912"/>
                    <a:pt x="914" y="3256"/>
                    <a:pt x="869" y="2422"/>
                  </a:cubicBezTo>
                  <a:cubicBezTo>
                    <a:pt x="853" y="1569"/>
                    <a:pt x="1505" y="871"/>
                    <a:pt x="2358" y="840"/>
                  </a:cubicBezTo>
                  <a:cubicBezTo>
                    <a:pt x="2386" y="838"/>
                    <a:pt x="2414" y="837"/>
                    <a:pt x="2441" y="837"/>
                  </a:cubicBezTo>
                  <a:close/>
                  <a:moveTo>
                    <a:pt x="2427" y="1"/>
                  </a:moveTo>
                  <a:cubicBezTo>
                    <a:pt x="2399" y="1"/>
                    <a:pt x="2371" y="1"/>
                    <a:pt x="2342" y="2"/>
                  </a:cubicBezTo>
                  <a:cubicBezTo>
                    <a:pt x="1024" y="33"/>
                    <a:pt x="0" y="1119"/>
                    <a:pt x="47" y="2437"/>
                  </a:cubicBezTo>
                  <a:cubicBezTo>
                    <a:pt x="77" y="3727"/>
                    <a:pt x="1117" y="4750"/>
                    <a:pt x="2397" y="4750"/>
                  </a:cubicBezTo>
                  <a:cubicBezTo>
                    <a:pt x="2425" y="4750"/>
                    <a:pt x="2453" y="4749"/>
                    <a:pt x="2482" y="4748"/>
                  </a:cubicBezTo>
                  <a:cubicBezTo>
                    <a:pt x="3800" y="4717"/>
                    <a:pt x="4824" y="3631"/>
                    <a:pt x="4793" y="2313"/>
                  </a:cubicBezTo>
                  <a:cubicBezTo>
                    <a:pt x="4747" y="1023"/>
                    <a:pt x="3707" y="1"/>
                    <a:pt x="24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3999000" y="2150825"/>
              <a:ext cx="22525" cy="16325"/>
            </a:xfrm>
            <a:custGeom>
              <a:avLst/>
              <a:gdLst/>
              <a:ahLst/>
              <a:cxnLst/>
              <a:rect l="l" t="t" r="r" b="b"/>
              <a:pathLst>
                <a:path w="901" h="653" extrusionOk="0">
                  <a:moveTo>
                    <a:pt x="823" y="1"/>
                  </a:moveTo>
                  <a:lnTo>
                    <a:pt x="32" y="16"/>
                  </a:lnTo>
                  <a:lnTo>
                    <a:pt x="1" y="652"/>
                  </a:lnTo>
                  <a:lnTo>
                    <a:pt x="900" y="637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3951700" y="2165175"/>
              <a:ext cx="26775" cy="27175"/>
            </a:xfrm>
            <a:custGeom>
              <a:avLst/>
              <a:gdLst/>
              <a:ahLst/>
              <a:cxnLst/>
              <a:rect l="l" t="t" r="r" b="b"/>
              <a:pathLst>
                <a:path w="1071" h="1087" extrusionOk="0">
                  <a:moveTo>
                    <a:pt x="575" y="1"/>
                  </a:moveTo>
                  <a:lnTo>
                    <a:pt x="1" y="606"/>
                  </a:lnTo>
                  <a:lnTo>
                    <a:pt x="435" y="1086"/>
                  </a:lnTo>
                  <a:lnTo>
                    <a:pt x="1071" y="404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3937750" y="2212100"/>
              <a:ext cx="17075" cy="22900"/>
            </a:xfrm>
            <a:custGeom>
              <a:avLst/>
              <a:gdLst/>
              <a:ahLst/>
              <a:cxnLst/>
              <a:rect l="l" t="t" r="r" b="b"/>
              <a:pathLst>
                <a:path w="683" h="916" extrusionOk="0">
                  <a:moveTo>
                    <a:pt x="667" y="0"/>
                  </a:moveTo>
                  <a:lnTo>
                    <a:pt x="0" y="78"/>
                  </a:lnTo>
                  <a:lnTo>
                    <a:pt x="16" y="900"/>
                  </a:lnTo>
                  <a:lnTo>
                    <a:pt x="683" y="915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3952875" y="2255900"/>
              <a:ext cx="26775" cy="26025"/>
            </a:xfrm>
            <a:custGeom>
              <a:avLst/>
              <a:gdLst/>
              <a:ahLst/>
              <a:cxnLst/>
              <a:rect l="l" t="t" r="r" b="b"/>
              <a:pathLst>
                <a:path w="1071" h="1041" extrusionOk="0">
                  <a:moveTo>
                    <a:pt x="404" y="1"/>
                  </a:moveTo>
                  <a:lnTo>
                    <a:pt x="0" y="497"/>
                  </a:lnTo>
                  <a:lnTo>
                    <a:pt x="574" y="1040"/>
                  </a:lnTo>
                  <a:lnTo>
                    <a:pt x="1070" y="62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3999775" y="2279175"/>
              <a:ext cx="22900" cy="17075"/>
            </a:xfrm>
            <a:custGeom>
              <a:avLst/>
              <a:gdLst/>
              <a:ahLst/>
              <a:cxnLst/>
              <a:rect l="l" t="t" r="r" b="b"/>
              <a:pathLst>
                <a:path w="916" h="683" extrusionOk="0">
                  <a:moveTo>
                    <a:pt x="916" y="0"/>
                  </a:moveTo>
                  <a:lnTo>
                    <a:pt x="1" y="31"/>
                  </a:lnTo>
                  <a:lnTo>
                    <a:pt x="63" y="683"/>
                  </a:lnTo>
                  <a:lnTo>
                    <a:pt x="869" y="652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4042825" y="2254350"/>
              <a:ext cx="26775" cy="27175"/>
            </a:xfrm>
            <a:custGeom>
              <a:avLst/>
              <a:gdLst/>
              <a:ahLst/>
              <a:cxnLst/>
              <a:rect l="l" t="t" r="r" b="b"/>
              <a:pathLst>
                <a:path w="1071" h="1087" extrusionOk="0">
                  <a:moveTo>
                    <a:pt x="621" y="1"/>
                  </a:moveTo>
                  <a:lnTo>
                    <a:pt x="1" y="668"/>
                  </a:lnTo>
                  <a:lnTo>
                    <a:pt x="512" y="1087"/>
                  </a:lnTo>
                  <a:lnTo>
                    <a:pt x="1071" y="482"/>
                  </a:lnTo>
                  <a:lnTo>
                    <a:pt x="6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4066875" y="2211325"/>
              <a:ext cx="16300" cy="23275"/>
            </a:xfrm>
            <a:custGeom>
              <a:avLst/>
              <a:gdLst/>
              <a:ahLst/>
              <a:cxnLst/>
              <a:rect l="l" t="t" r="r" b="b"/>
              <a:pathLst>
                <a:path w="652" h="931" extrusionOk="0">
                  <a:moveTo>
                    <a:pt x="0" y="0"/>
                  </a:moveTo>
                  <a:lnTo>
                    <a:pt x="16" y="931"/>
                  </a:lnTo>
                  <a:lnTo>
                    <a:pt x="652" y="853"/>
                  </a:lnTo>
                  <a:lnTo>
                    <a:pt x="63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4042050" y="2164400"/>
              <a:ext cx="26400" cy="26400"/>
            </a:xfrm>
            <a:custGeom>
              <a:avLst/>
              <a:gdLst/>
              <a:ahLst/>
              <a:cxnLst/>
              <a:rect l="l" t="t" r="r" b="b"/>
              <a:pathLst>
                <a:path w="1056" h="1056" extrusionOk="0">
                  <a:moveTo>
                    <a:pt x="481" y="1"/>
                  </a:moveTo>
                  <a:lnTo>
                    <a:pt x="0" y="435"/>
                  </a:lnTo>
                  <a:lnTo>
                    <a:pt x="652" y="1055"/>
                  </a:lnTo>
                  <a:lnTo>
                    <a:pt x="1055" y="55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3740000" y="3118625"/>
              <a:ext cx="943775" cy="2350"/>
            </a:xfrm>
            <a:custGeom>
              <a:avLst/>
              <a:gdLst/>
              <a:ahLst/>
              <a:cxnLst/>
              <a:rect l="l" t="t" r="r" b="b"/>
              <a:pathLst>
                <a:path w="37751" h="94" extrusionOk="0">
                  <a:moveTo>
                    <a:pt x="18860" y="1"/>
                  </a:moveTo>
                  <a:lnTo>
                    <a:pt x="9446" y="16"/>
                  </a:lnTo>
                  <a:lnTo>
                    <a:pt x="4715" y="16"/>
                  </a:lnTo>
                  <a:lnTo>
                    <a:pt x="1" y="32"/>
                  </a:lnTo>
                  <a:lnTo>
                    <a:pt x="4715" y="63"/>
                  </a:lnTo>
                  <a:lnTo>
                    <a:pt x="9446" y="78"/>
                  </a:lnTo>
                  <a:lnTo>
                    <a:pt x="18860" y="94"/>
                  </a:lnTo>
                  <a:lnTo>
                    <a:pt x="28306" y="78"/>
                  </a:lnTo>
                  <a:lnTo>
                    <a:pt x="33020" y="63"/>
                  </a:lnTo>
                  <a:lnTo>
                    <a:pt x="37751" y="32"/>
                  </a:lnTo>
                  <a:lnTo>
                    <a:pt x="33020" y="16"/>
                  </a:lnTo>
                  <a:lnTo>
                    <a:pt x="283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4061425" y="2410225"/>
              <a:ext cx="208250" cy="451350"/>
            </a:xfrm>
            <a:custGeom>
              <a:avLst/>
              <a:gdLst/>
              <a:ahLst/>
              <a:cxnLst/>
              <a:rect l="l" t="t" r="r" b="b"/>
              <a:pathLst>
                <a:path w="8330" h="18054" extrusionOk="0">
                  <a:moveTo>
                    <a:pt x="1909" y="1"/>
                  </a:moveTo>
                  <a:cubicBezTo>
                    <a:pt x="1195" y="218"/>
                    <a:pt x="637" y="745"/>
                    <a:pt x="389" y="1443"/>
                  </a:cubicBezTo>
                  <a:cubicBezTo>
                    <a:pt x="1" y="2405"/>
                    <a:pt x="156" y="3645"/>
                    <a:pt x="792" y="4654"/>
                  </a:cubicBezTo>
                  <a:cubicBezTo>
                    <a:pt x="1412" y="5631"/>
                    <a:pt x="2420" y="6546"/>
                    <a:pt x="3506" y="7507"/>
                  </a:cubicBezTo>
                  <a:cubicBezTo>
                    <a:pt x="4359" y="8267"/>
                    <a:pt x="5228" y="9058"/>
                    <a:pt x="5895" y="9880"/>
                  </a:cubicBezTo>
                  <a:cubicBezTo>
                    <a:pt x="8221" y="12765"/>
                    <a:pt x="7725" y="16860"/>
                    <a:pt x="7290" y="18023"/>
                  </a:cubicBezTo>
                  <a:lnTo>
                    <a:pt x="7384" y="18054"/>
                  </a:lnTo>
                  <a:cubicBezTo>
                    <a:pt x="7833" y="16875"/>
                    <a:pt x="8330" y="12750"/>
                    <a:pt x="5972" y="9818"/>
                  </a:cubicBezTo>
                  <a:cubicBezTo>
                    <a:pt x="5290" y="9012"/>
                    <a:pt x="4421" y="8205"/>
                    <a:pt x="3568" y="7461"/>
                  </a:cubicBezTo>
                  <a:cubicBezTo>
                    <a:pt x="2483" y="6484"/>
                    <a:pt x="1474" y="5584"/>
                    <a:pt x="870" y="4623"/>
                  </a:cubicBezTo>
                  <a:cubicBezTo>
                    <a:pt x="249" y="3630"/>
                    <a:pt x="94" y="2436"/>
                    <a:pt x="466" y="1474"/>
                  </a:cubicBezTo>
                  <a:cubicBezTo>
                    <a:pt x="714" y="807"/>
                    <a:pt x="1257" y="295"/>
                    <a:pt x="1940" y="109"/>
                  </a:cubicBezTo>
                  <a:lnTo>
                    <a:pt x="19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4071900" y="2419150"/>
              <a:ext cx="182275" cy="417225"/>
            </a:xfrm>
            <a:custGeom>
              <a:avLst/>
              <a:gdLst/>
              <a:ahLst/>
              <a:cxnLst/>
              <a:rect l="l" t="t" r="r" b="b"/>
              <a:pathLst>
                <a:path w="7291" h="16689" extrusionOk="0">
                  <a:moveTo>
                    <a:pt x="1505" y="0"/>
                  </a:moveTo>
                  <a:cubicBezTo>
                    <a:pt x="1505" y="0"/>
                    <a:pt x="1" y="915"/>
                    <a:pt x="388" y="3257"/>
                  </a:cubicBezTo>
                  <a:cubicBezTo>
                    <a:pt x="699" y="5212"/>
                    <a:pt x="2792" y="7274"/>
                    <a:pt x="4328" y="8763"/>
                  </a:cubicBezTo>
                  <a:lnTo>
                    <a:pt x="5150" y="9585"/>
                  </a:lnTo>
                  <a:cubicBezTo>
                    <a:pt x="7011" y="11493"/>
                    <a:pt x="7182" y="14859"/>
                    <a:pt x="7120" y="16689"/>
                  </a:cubicBezTo>
                  <a:lnTo>
                    <a:pt x="7213" y="16689"/>
                  </a:lnTo>
                  <a:cubicBezTo>
                    <a:pt x="7290" y="14859"/>
                    <a:pt x="7120" y="11462"/>
                    <a:pt x="5196" y="9523"/>
                  </a:cubicBezTo>
                  <a:cubicBezTo>
                    <a:pt x="4964" y="9275"/>
                    <a:pt x="4685" y="8996"/>
                    <a:pt x="4390" y="8701"/>
                  </a:cubicBezTo>
                  <a:cubicBezTo>
                    <a:pt x="2870" y="7212"/>
                    <a:pt x="807" y="5181"/>
                    <a:pt x="466" y="3242"/>
                  </a:cubicBezTo>
                  <a:cubicBezTo>
                    <a:pt x="109" y="978"/>
                    <a:pt x="1521" y="78"/>
                    <a:pt x="1536" y="78"/>
                  </a:cubicBezTo>
                  <a:lnTo>
                    <a:pt x="1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3930375" y="2778575"/>
              <a:ext cx="123325" cy="264075"/>
            </a:xfrm>
            <a:custGeom>
              <a:avLst/>
              <a:gdLst/>
              <a:ahLst/>
              <a:cxnLst/>
              <a:rect l="l" t="t" r="r" b="b"/>
              <a:pathLst>
                <a:path w="4933" h="10563" extrusionOk="0">
                  <a:moveTo>
                    <a:pt x="4917" y="1"/>
                  </a:moveTo>
                  <a:cubicBezTo>
                    <a:pt x="3258" y="171"/>
                    <a:pt x="1986" y="699"/>
                    <a:pt x="1133" y="1598"/>
                  </a:cubicBezTo>
                  <a:cubicBezTo>
                    <a:pt x="419" y="2374"/>
                    <a:pt x="1" y="3382"/>
                    <a:pt x="32" y="4452"/>
                  </a:cubicBezTo>
                  <a:cubicBezTo>
                    <a:pt x="32" y="6406"/>
                    <a:pt x="1443" y="10377"/>
                    <a:pt x="1505" y="10563"/>
                  </a:cubicBezTo>
                  <a:lnTo>
                    <a:pt x="1676" y="10516"/>
                  </a:lnTo>
                  <a:cubicBezTo>
                    <a:pt x="1676" y="10470"/>
                    <a:pt x="218" y="6391"/>
                    <a:pt x="218" y="4468"/>
                  </a:cubicBezTo>
                  <a:cubicBezTo>
                    <a:pt x="218" y="3568"/>
                    <a:pt x="544" y="637"/>
                    <a:pt x="4933" y="202"/>
                  </a:cubicBezTo>
                  <a:lnTo>
                    <a:pt x="4917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3935800" y="2791000"/>
              <a:ext cx="118300" cy="256700"/>
            </a:xfrm>
            <a:custGeom>
              <a:avLst/>
              <a:gdLst/>
              <a:ahLst/>
              <a:cxnLst/>
              <a:rect l="l" t="t" r="r" b="b"/>
              <a:pathLst>
                <a:path w="4732" h="10268" extrusionOk="0">
                  <a:moveTo>
                    <a:pt x="4700" y="0"/>
                  </a:moveTo>
                  <a:cubicBezTo>
                    <a:pt x="1924" y="496"/>
                    <a:pt x="544" y="1722"/>
                    <a:pt x="249" y="3986"/>
                  </a:cubicBezTo>
                  <a:cubicBezTo>
                    <a:pt x="1" y="5925"/>
                    <a:pt x="652" y="10097"/>
                    <a:pt x="699" y="10267"/>
                  </a:cubicBezTo>
                  <a:lnTo>
                    <a:pt x="900" y="10236"/>
                  </a:lnTo>
                  <a:cubicBezTo>
                    <a:pt x="900" y="10190"/>
                    <a:pt x="202" y="5925"/>
                    <a:pt x="451" y="4017"/>
                  </a:cubicBezTo>
                  <a:cubicBezTo>
                    <a:pt x="714" y="1815"/>
                    <a:pt x="2017" y="683"/>
                    <a:pt x="4731" y="186"/>
                  </a:cubicBezTo>
                  <a:lnTo>
                    <a:pt x="4700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4379775" y="2848225"/>
              <a:ext cx="140775" cy="195200"/>
            </a:xfrm>
            <a:custGeom>
              <a:avLst/>
              <a:gdLst/>
              <a:ahLst/>
              <a:cxnLst/>
              <a:rect l="l" t="t" r="r" b="b"/>
              <a:pathLst>
                <a:path w="5631" h="7808" extrusionOk="0">
                  <a:moveTo>
                    <a:pt x="373" y="1"/>
                  </a:moveTo>
                  <a:cubicBezTo>
                    <a:pt x="252" y="1"/>
                    <a:pt x="128" y="3"/>
                    <a:pt x="0" y="7"/>
                  </a:cubicBezTo>
                  <a:lnTo>
                    <a:pt x="0" y="208"/>
                  </a:lnTo>
                  <a:cubicBezTo>
                    <a:pt x="116" y="205"/>
                    <a:pt x="229" y="203"/>
                    <a:pt x="340" y="203"/>
                  </a:cubicBezTo>
                  <a:cubicBezTo>
                    <a:pt x="3979" y="203"/>
                    <a:pt x="4860" y="1900"/>
                    <a:pt x="5041" y="2953"/>
                  </a:cubicBezTo>
                  <a:cubicBezTo>
                    <a:pt x="5444" y="5140"/>
                    <a:pt x="4110" y="7684"/>
                    <a:pt x="4095" y="7715"/>
                  </a:cubicBezTo>
                  <a:lnTo>
                    <a:pt x="4250" y="7808"/>
                  </a:lnTo>
                  <a:cubicBezTo>
                    <a:pt x="4312" y="7715"/>
                    <a:pt x="5630" y="5171"/>
                    <a:pt x="5212" y="2922"/>
                  </a:cubicBezTo>
                  <a:cubicBezTo>
                    <a:pt x="5016" y="1811"/>
                    <a:pt x="4108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4380150" y="2858850"/>
              <a:ext cx="129550" cy="194675"/>
            </a:xfrm>
            <a:custGeom>
              <a:avLst/>
              <a:gdLst/>
              <a:ahLst/>
              <a:cxnLst/>
              <a:rect l="l" t="t" r="r" b="b"/>
              <a:pathLst>
                <a:path w="5182" h="7787" extrusionOk="0">
                  <a:moveTo>
                    <a:pt x="1" y="0"/>
                  </a:moveTo>
                  <a:lnTo>
                    <a:pt x="1" y="186"/>
                  </a:lnTo>
                  <a:cubicBezTo>
                    <a:pt x="2762" y="264"/>
                    <a:pt x="4111" y="1008"/>
                    <a:pt x="4576" y="2652"/>
                  </a:cubicBezTo>
                  <a:cubicBezTo>
                    <a:pt x="4964" y="4079"/>
                    <a:pt x="4468" y="7724"/>
                    <a:pt x="4468" y="7771"/>
                  </a:cubicBezTo>
                  <a:lnTo>
                    <a:pt x="4654" y="7786"/>
                  </a:lnTo>
                  <a:cubicBezTo>
                    <a:pt x="4685" y="7631"/>
                    <a:pt x="5181" y="4064"/>
                    <a:pt x="4762" y="2590"/>
                  </a:cubicBezTo>
                  <a:cubicBezTo>
                    <a:pt x="4266" y="869"/>
                    <a:pt x="2839" y="9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4071125" y="2331125"/>
              <a:ext cx="190800" cy="126175"/>
            </a:xfrm>
            <a:custGeom>
              <a:avLst/>
              <a:gdLst/>
              <a:ahLst/>
              <a:cxnLst/>
              <a:rect l="l" t="t" r="r" b="b"/>
              <a:pathLst>
                <a:path w="7632" h="5047" extrusionOk="0">
                  <a:moveTo>
                    <a:pt x="6623" y="1"/>
                  </a:moveTo>
                  <a:lnTo>
                    <a:pt x="1086" y="2296"/>
                  </a:lnTo>
                  <a:cubicBezTo>
                    <a:pt x="342" y="2591"/>
                    <a:pt x="1" y="3428"/>
                    <a:pt x="280" y="4157"/>
                  </a:cubicBezTo>
                  <a:cubicBezTo>
                    <a:pt x="280" y="4188"/>
                    <a:pt x="311" y="4204"/>
                    <a:pt x="311" y="4219"/>
                  </a:cubicBezTo>
                  <a:cubicBezTo>
                    <a:pt x="549" y="4741"/>
                    <a:pt x="1068" y="5047"/>
                    <a:pt x="1603" y="5047"/>
                  </a:cubicBezTo>
                  <a:cubicBezTo>
                    <a:pt x="1800" y="5047"/>
                    <a:pt x="2000" y="5005"/>
                    <a:pt x="2188" y="4917"/>
                  </a:cubicBezTo>
                  <a:cubicBezTo>
                    <a:pt x="2203" y="4902"/>
                    <a:pt x="2234" y="4902"/>
                    <a:pt x="2250" y="4886"/>
                  </a:cubicBezTo>
                  <a:lnTo>
                    <a:pt x="7631" y="2188"/>
                  </a:lnTo>
                  <a:lnTo>
                    <a:pt x="66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4448025" y="2349350"/>
              <a:ext cx="41500" cy="25625"/>
            </a:xfrm>
            <a:custGeom>
              <a:avLst/>
              <a:gdLst/>
              <a:ahLst/>
              <a:cxnLst/>
              <a:rect l="l" t="t" r="r" b="b"/>
              <a:pathLst>
                <a:path w="1660" h="1025" extrusionOk="0">
                  <a:moveTo>
                    <a:pt x="1380" y="1"/>
                  </a:moveTo>
                  <a:lnTo>
                    <a:pt x="140" y="16"/>
                  </a:lnTo>
                  <a:lnTo>
                    <a:pt x="0" y="1024"/>
                  </a:lnTo>
                  <a:lnTo>
                    <a:pt x="0" y="1024"/>
                  </a:lnTo>
                  <a:lnTo>
                    <a:pt x="1660" y="900"/>
                  </a:lnTo>
                  <a:lnTo>
                    <a:pt x="13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4362700" y="2342000"/>
              <a:ext cx="88825" cy="32200"/>
            </a:xfrm>
            <a:custGeom>
              <a:avLst/>
              <a:gdLst/>
              <a:ahLst/>
              <a:cxnLst/>
              <a:rect l="l" t="t" r="r" b="b"/>
              <a:pathLst>
                <a:path w="3553" h="1288" extrusionOk="0">
                  <a:moveTo>
                    <a:pt x="2451" y="0"/>
                  </a:moveTo>
                  <a:lnTo>
                    <a:pt x="1" y="760"/>
                  </a:lnTo>
                  <a:lnTo>
                    <a:pt x="3149" y="1287"/>
                  </a:lnTo>
                  <a:lnTo>
                    <a:pt x="3553" y="310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4482525" y="2340825"/>
              <a:ext cx="39175" cy="29500"/>
            </a:xfrm>
            <a:custGeom>
              <a:avLst/>
              <a:gdLst/>
              <a:ahLst/>
              <a:cxnLst/>
              <a:rect l="l" t="t" r="r" b="b"/>
              <a:pathLst>
                <a:path w="1567" h="1180" extrusionOk="0">
                  <a:moveTo>
                    <a:pt x="1288" y="0"/>
                  </a:moveTo>
                  <a:lnTo>
                    <a:pt x="0" y="342"/>
                  </a:lnTo>
                  <a:lnTo>
                    <a:pt x="466" y="1179"/>
                  </a:lnTo>
                  <a:lnTo>
                    <a:pt x="1567" y="419"/>
                  </a:lnTo>
                  <a:lnTo>
                    <a:pt x="12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4441800" y="2349750"/>
              <a:ext cx="9725" cy="24050"/>
            </a:xfrm>
            <a:custGeom>
              <a:avLst/>
              <a:gdLst/>
              <a:ahLst/>
              <a:cxnLst/>
              <a:rect l="l" t="t" r="r" b="b"/>
              <a:pathLst>
                <a:path w="389" h="962" extrusionOk="0">
                  <a:moveTo>
                    <a:pt x="389" y="0"/>
                  </a:moveTo>
                  <a:lnTo>
                    <a:pt x="1" y="931"/>
                  </a:lnTo>
                  <a:lnTo>
                    <a:pt x="249" y="962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4482525" y="2349350"/>
              <a:ext cx="11275" cy="20975"/>
            </a:xfrm>
            <a:custGeom>
              <a:avLst/>
              <a:gdLst/>
              <a:ahLst/>
              <a:cxnLst/>
              <a:rect l="l" t="t" r="r" b="b"/>
              <a:pathLst>
                <a:path w="451" h="839" extrusionOk="0">
                  <a:moveTo>
                    <a:pt x="0" y="1"/>
                  </a:moveTo>
                  <a:lnTo>
                    <a:pt x="249" y="838"/>
                  </a:lnTo>
                  <a:lnTo>
                    <a:pt x="450" y="7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427850" y="2357500"/>
              <a:ext cx="13200" cy="11575"/>
            </a:xfrm>
            <a:custGeom>
              <a:avLst/>
              <a:gdLst/>
              <a:ahLst/>
              <a:cxnLst/>
              <a:rect l="l" t="t" r="r" b="b"/>
              <a:pathLst>
                <a:path w="528" h="463" extrusionOk="0">
                  <a:moveTo>
                    <a:pt x="287" y="51"/>
                  </a:moveTo>
                  <a:cubicBezTo>
                    <a:pt x="354" y="51"/>
                    <a:pt x="415" y="86"/>
                    <a:pt x="450" y="155"/>
                  </a:cubicBezTo>
                  <a:cubicBezTo>
                    <a:pt x="481" y="233"/>
                    <a:pt x="450" y="342"/>
                    <a:pt x="373" y="373"/>
                  </a:cubicBezTo>
                  <a:cubicBezTo>
                    <a:pt x="351" y="385"/>
                    <a:pt x="327" y="391"/>
                    <a:pt x="301" y="391"/>
                  </a:cubicBezTo>
                  <a:cubicBezTo>
                    <a:pt x="234" y="391"/>
                    <a:pt x="163" y="351"/>
                    <a:pt x="140" y="295"/>
                  </a:cubicBezTo>
                  <a:cubicBezTo>
                    <a:pt x="94" y="218"/>
                    <a:pt x="140" y="109"/>
                    <a:pt x="218" y="62"/>
                  </a:cubicBezTo>
                  <a:cubicBezTo>
                    <a:pt x="241" y="55"/>
                    <a:pt x="264" y="51"/>
                    <a:pt x="287" y="51"/>
                  </a:cubicBezTo>
                  <a:close/>
                  <a:moveTo>
                    <a:pt x="271" y="0"/>
                  </a:moveTo>
                  <a:cubicBezTo>
                    <a:pt x="231" y="0"/>
                    <a:pt x="192" y="11"/>
                    <a:pt x="156" y="31"/>
                  </a:cubicBezTo>
                  <a:cubicBezTo>
                    <a:pt x="32" y="78"/>
                    <a:pt x="1" y="218"/>
                    <a:pt x="63" y="342"/>
                  </a:cubicBezTo>
                  <a:cubicBezTo>
                    <a:pt x="95" y="417"/>
                    <a:pt x="172" y="462"/>
                    <a:pt x="258" y="462"/>
                  </a:cubicBezTo>
                  <a:cubicBezTo>
                    <a:pt x="295" y="462"/>
                    <a:pt x="335" y="454"/>
                    <a:pt x="373" y="435"/>
                  </a:cubicBezTo>
                  <a:cubicBezTo>
                    <a:pt x="466" y="388"/>
                    <a:pt x="528" y="264"/>
                    <a:pt x="481" y="140"/>
                  </a:cubicBezTo>
                  <a:cubicBezTo>
                    <a:pt x="466" y="140"/>
                    <a:pt x="466" y="124"/>
                    <a:pt x="466" y="124"/>
                  </a:cubicBezTo>
                  <a:cubicBezTo>
                    <a:pt x="424" y="42"/>
                    <a:pt x="349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4470500" y="2360000"/>
              <a:ext cx="13125" cy="11775"/>
            </a:xfrm>
            <a:custGeom>
              <a:avLst/>
              <a:gdLst/>
              <a:ahLst/>
              <a:cxnLst/>
              <a:rect l="l" t="t" r="r" b="b"/>
              <a:pathLst>
                <a:path w="525" h="471" extrusionOk="0">
                  <a:moveTo>
                    <a:pt x="379" y="33"/>
                  </a:moveTo>
                  <a:cubicBezTo>
                    <a:pt x="413" y="51"/>
                    <a:pt x="443" y="74"/>
                    <a:pt x="466" y="102"/>
                  </a:cubicBezTo>
                  <a:lnTo>
                    <a:pt x="481" y="118"/>
                  </a:lnTo>
                  <a:cubicBezTo>
                    <a:pt x="504" y="163"/>
                    <a:pt x="512" y="208"/>
                    <a:pt x="509" y="250"/>
                  </a:cubicBezTo>
                  <a:lnTo>
                    <a:pt x="509" y="250"/>
                  </a:lnTo>
                  <a:cubicBezTo>
                    <a:pt x="525" y="207"/>
                    <a:pt x="522" y="160"/>
                    <a:pt x="497" y="118"/>
                  </a:cubicBezTo>
                  <a:cubicBezTo>
                    <a:pt x="479" y="73"/>
                    <a:pt x="431" y="44"/>
                    <a:pt x="379" y="33"/>
                  </a:cubicBezTo>
                  <a:close/>
                  <a:moveTo>
                    <a:pt x="251" y="1"/>
                  </a:moveTo>
                  <a:cubicBezTo>
                    <a:pt x="207" y="1"/>
                    <a:pt x="163" y="13"/>
                    <a:pt x="125" y="40"/>
                  </a:cubicBezTo>
                  <a:cubicBezTo>
                    <a:pt x="32" y="118"/>
                    <a:pt x="1" y="273"/>
                    <a:pt x="78" y="366"/>
                  </a:cubicBezTo>
                  <a:cubicBezTo>
                    <a:pt x="126" y="433"/>
                    <a:pt x="205" y="471"/>
                    <a:pt x="279" y="471"/>
                  </a:cubicBezTo>
                  <a:cubicBezTo>
                    <a:pt x="325" y="471"/>
                    <a:pt x="369" y="457"/>
                    <a:pt x="404" y="428"/>
                  </a:cubicBezTo>
                  <a:cubicBezTo>
                    <a:pt x="463" y="388"/>
                    <a:pt x="503" y="324"/>
                    <a:pt x="509" y="250"/>
                  </a:cubicBezTo>
                  <a:lnTo>
                    <a:pt x="509" y="250"/>
                  </a:lnTo>
                  <a:cubicBezTo>
                    <a:pt x="496" y="287"/>
                    <a:pt x="470" y="322"/>
                    <a:pt x="435" y="350"/>
                  </a:cubicBezTo>
                  <a:cubicBezTo>
                    <a:pt x="402" y="376"/>
                    <a:pt x="365" y="388"/>
                    <a:pt x="327" y="388"/>
                  </a:cubicBezTo>
                  <a:cubicBezTo>
                    <a:pt x="275" y="388"/>
                    <a:pt x="223" y="364"/>
                    <a:pt x="187" y="319"/>
                  </a:cubicBezTo>
                  <a:cubicBezTo>
                    <a:pt x="140" y="242"/>
                    <a:pt x="156" y="118"/>
                    <a:pt x="233" y="55"/>
                  </a:cubicBezTo>
                  <a:lnTo>
                    <a:pt x="264" y="40"/>
                  </a:lnTo>
                  <a:cubicBezTo>
                    <a:pt x="284" y="32"/>
                    <a:pt x="307" y="28"/>
                    <a:pt x="331" y="28"/>
                  </a:cubicBezTo>
                  <a:cubicBezTo>
                    <a:pt x="347" y="28"/>
                    <a:pt x="363" y="30"/>
                    <a:pt x="379" y="33"/>
                  </a:cubicBezTo>
                  <a:lnTo>
                    <a:pt x="379" y="33"/>
                  </a:lnTo>
                  <a:cubicBezTo>
                    <a:pt x="339" y="13"/>
                    <a:pt x="295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4428250" y="2203575"/>
              <a:ext cx="48100" cy="32575"/>
            </a:xfrm>
            <a:custGeom>
              <a:avLst/>
              <a:gdLst/>
              <a:ahLst/>
              <a:cxnLst/>
              <a:rect l="l" t="t" r="r" b="b"/>
              <a:pathLst>
                <a:path w="1924" h="1303" extrusionOk="0">
                  <a:moveTo>
                    <a:pt x="1830" y="0"/>
                  </a:moveTo>
                  <a:lnTo>
                    <a:pt x="0" y="372"/>
                  </a:lnTo>
                  <a:lnTo>
                    <a:pt x="465" y="1303"/>
                  </a:lnTo>
                  <a:lnTo>
                    <a:pt x="1923" y="884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4361550" y="2215975"/>
              <a:ext cx="78350" cy="63600"/>
            </a:xfrm>
            <a:custGeom>
              <a:avLst/>
              <a:gdLst/>
              <a:ahLst/>
              <a:cxnLst/>
              <a:rect l="l" t="t" r="r" b="b"/>
              <a:pathLst>
                <a:path w="3134" h="2544" extrusionOk="0">
                  <a:moveTo>
                    <a:pt x="2435" y="0"/>
                  </a:moveTo>
                  <a:lnTo>
                    <a:pt x="0" y="1613"/>
                  </a:lnTo>
                  <a:lnTo>
                    <a:pt x="1102" y="2544"/>
                  </a:lnTo>
                  <a:lnTo>
                    <a:pt x="3133" y="807"/>
                  </a:lnTo>
                  <a:lnTo>
                    <a:pt x="24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4476325" y="2202400"/>
              <a:ext cx="41500" cy="23300"/>
            </a:xfrm>
            <a:custGeom>
              <a:avLst/>
              <a:gdLst/>
              <a:ahLst/>
              <a:cxnLst/>
              <a:rect l="l" t="t" r="r" b="b"/>
              <a:pathLst>
                <a:path w="1660" h="932" extrusionOk="0">
                  <a:moveTo>
                    <a:pt x="93" y="1"/>
                  </a:moveTo>
                  <a:lnTo>
                    <a:pt x="0" y="931"/>
                  </a:lnTo>
                  <a:lnTo>
                    <a:pt x="1505" y="916"/>
                  </a:lnTo>
                  <a:lnTo>
                    <a:pt x="1660" y="38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4423975" y="2214800"/>
              <a:ext cx="15925" cy="21350"/>
            </a:xfrm>
            <a:custGeom>
              <a:avLst/>
              <a:gdLst/>
              <a:ahLst/>
              <a:cxnLst/>
              <a:rect l="l" t="t" r="r" b="b"/>
              <a:pathLst>
                <a:path w="637" h="854" extrusionOk="0">
                  <a:moveTo>
                    <a:pt x="218" y="1"/>
                  </a:moveTo>
                  <a:lnTo>
                    <a:pt x="0" y="109"/>
                  </a:lnTo>
                  <a:lnTo>
                    <a:pt x="636" y="8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4474000" y="2204350"/>
              <a:ext cx="4675" cy="21350"/>
            </a:xfrm>
            <a:custGeom>
              <a:avLst/>
              <a:gdLst/>
              <a:ahLst/>
              <a:cxnLst/>
              <a:rect l="l" t="t" r="r" b="b"/>
              <a:pathLst>
                <a:path w="187" h="854" extrusionOk="0">
                  <a:moveTo>
                    <a:pt x="186" y="0"/>
                  </a:moveTo>
                  <a:lnTo>
                    <a:pt x="0" y="31"/>
                  </a:lnTo>
                  <a:lnTo>
                    <a:pt x="93" y="8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4412725" y="2223300"/>
              <a:ext cx="13025" cy="11250"/>
            </a:xfrm>
            <a:custGeom>
              <a:avLst/>
              <a:gdLst/>
              <a:ahLst/>
              <a:cxnLst/>
              <a:rect l="l" t="t" r="r" b="b"/>
              <a:pathLst>
                <a:path w="521" h="450" extrusionOk="0">
                  <a:moveTo>
                    <a:pt x="467" y="332"/>
                  </a:moveTo>
                  <a:lnTo>
                    <a:pt x="467" y="332"/>
                  </a:lnTo>
                  <a:cubicBezTo>
                    <a:pt x="462" y="341"/>
                    <a:pt x="457" y="350"/>
                    <a:pt x="450" y="359"/>
                  </a:cubicBezTo>
                  <a:cubicBezTo>
                    <a:pt x="457" y="350"/>
                    <a:pt x="462" y="342"/>
                    <a:pt x="467" y="332"/>
                  </a:cubicBezTo>
                  <a:close/>
                  <a:moveTo>
                    <a:pt x="450" y="359"/>
                  </a:moveTo>
                  <a:cubicBezTo>
                    <a:pt x="424" y="391"/>
                    <a:pt x="390" y="416"/>
                    <a:pt x="353" y="431"/>
                  </a:cubicBezTo>
                  <a:lnTo>
                    <a:pt x="353" y="431"/>
                  </a:lnTo>
                  <a:cubicBezTo>
                    <a:pt x="386" y="424"/>
                    <a:pt x="420" y="405"/>
                    <a:pt x="450" y="374"/>
                  </a:cubicBezTo>
                  <a:lnTo>
                    <a:pt x="450" y="359"/>
                  </a:lnTo>
                  <a:close/>
                  <a:moveTo>
                    <a:pt x="277" y="1"/>
                  </a:moveTo>
                  <a:cubicBezTo>
                    <a:pt x="204" y="1"/>
                    <a:pt x="128" y="35"/>
                    <a:pt x="78" y="95"/>
                  </a:cubicBezTo>
                  <a:cubicBezTo>
                    <a:pt x="1" y="204"/>
                    <a:pt x="47" y="328"/>
                    <a:pt x="140" y="405"/>
                  </a:cubicBezTo>
                  <a:cubicBezTo>
                    <a:pt x="177" y="436"/>
                    <a:pt x="220" y="449"/>
                    <a:pt x="264" y="449"/>
                  </a:cubicBezTo>
                  <a:cubicBezTo>
                    <a:pt x="294" y="449"/>
                    <a:pt x="324" y="443"/>
                    <a:pt x="353" y="431"/>
                  </a:cubicBezTo>
                  <a:lnTo>
                    <a:pt x="353" y="431"/>
                  </a:lnTo>
                  <a:cubicBezTo>
                    <a:pt x="342" y="433"/>
                    <a:pt x="330" y="435"/>
                    <a:pt x="319" y="435"/>
                  </a:cubicBezTo>
                  <a:cubicBezTo>
                    <a:pt x="279" y="435"/>
                    <a:pt x="239" y="419"/>
                    <a:pt x="202" y="390"/>
                  </a:cubicBezTo>
                  <a:cubicBezTo>
                    <a:pt x="125" y="328"/>
                    <a:pt x="125" y="250"/>
                    <a:pt x="156" y="173"/>
                  </a:cubicBezTo>
                  <a:cubicBezTo>
                    <a:pt x="185" y="124"/>
                    <a:pt x="240" y="93"/>
                    <a:pt x="295" y="93"/>
                  </a:cubicBezTo>
                  <a:cubicBezTo>
                    <a:pt x="327" y="93"/>
                    <a:pt x="360" y="103"/>
                    <a:pt x="388" y="126"/>
                  </a:cubicBezTo>
                  <a:cubicBezTo>
                    <a:pt x="458" y="154"/>
                    <a:pt x="502" y="256"/>
                    <a:pt x="467" y="332"/>
                  </a:cubicBezTo>
                  <a:lnTo>
                    <a:pt x="467" y="332"/>
                  </a:lnTo>
                  <a:cubicBezTo>
                    <a:pt x="520" y="231"/>
                    <a:pt x="475" y="121"/>
                    <a:pt x="404" y="64"/>
                  </a:cubicBezTo>
                  <a:lnTo>
                    <a:pt x="388" y="33"/>
                  </a:lnTo>
                  <a:cubicBezTo>
                    <a:pt x="355" y="11"/>
                    <a:pt x="317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4458875" y="2207250"/>
              <a:ext cx="12200" cy="11375"/>
            </a:xfrm>
            <a:custGeom>
              <a:avLst/>
              <a:gdLst/>
              <a:ahLst/>
              <a:cxnLst/>
              <a:rect l="l" t="t" r="r" b="b"/>
              <a:pathLst>
                <a:path w="488" h="455" extrusionOk="0">
                  <a:moveTo>
                    <a:pt x="471" y="288"/>
                  </a:moveTo>
                  <a:cubicBezTo>
                    <a:pt x="466" y="309"/>
                    <a:pt x="460" y="330"/>
                    <a:pt x="450" y="349"/>
                  </a:cubicBezTo>
                  <a:cubicBezTo>
                    <a:pt x="462" y="330"/>
                    <a:pt x="468" y="309"/>
                    <a:pt x="471" y="288"/>
                  </a:cubicBezTo>
                  <a:close/>
                  <a:moveTo>
                    <a:pt x="450" y="349"/>
                  </a:moveTo>
                  <a:cubicBezTo>
                    <a:pt x="425" y="349"/>
                    <a:pt x="420" y="349"/>
                    <a:pt x="437" y="367"/>
                  </a:cubicBezTo>
                  <a:lnTo>
                    <a:pt x="437" y="367"/>
                  </a:lnTo>
                  <a:cubicBezTo>
                    <a:pt x="441" y="361"/>
                    <a:pt x="446" y="355"/>
                    <a:pt x="450" y="349"/>
                  </a:cubicBezTo>
                  <a:close/>
                  <a:moveTo>
                    <a:pt x="437" y="367"/>
                  </a:moveTo>
                  <a:lnTo>
                    <a:pt x="437" y="367"/>
                  </a:lnTo>
                  <a:cubicBezTo>
                    <a:pt x="409" y="400"/>
                    <a:pt x="375" y="424"/>
                    <a:pt x="339" y="438"/>
                  </a:cubicBezTo>
                  <a:lnTo>
                    <a:pt x="339" y="438"/>
                  </a:lnTo>
                  <a:cubicBezTo>
                    <a:pt x="379" y="432"/>
                    <a:pt x="417" y="413"/>
                    <a:pt x="450" y="380"/>
                  </a:cubicBezTo>
                  <a:cubicBezTo>
                    <a:pt x="445" y="375"/>
                    <a:pt x="440" y="370"/>
                    <a:pt x="437" y="367"/>
                  </a:cubicBezTo>
                  <a:close/>
                  <a:moveTo>
                    <a:pt x="278" y="0"/>
                  </a:moveTo>
                  <a:cubicBezTo>
                    <a:pt x="205" y="0"/>
                    <a:pt x="128" y="41"/>
                    <a:pt x="78" y="101"/>
                  </a:cubicBezTo>
                  <a:cubicBezTo>
                    <a:pt x="0" y="194"/>
                    <a:pt x="31" y="334"/>
                    <a:pt x="140" y="411"/>
                  </a:cubicBezTo>
                  <a:cubicBezTo>
                    <a:pt x="175" y="441"/>
                    <a:pt x="217" y="455"/>
                    <a:pt x="259" y="455"/>
                  </a:cubicBezTo>
                  <a:cubicBezTo>
                    <a:pt x="286" y="455"/>
                    <a:pt x="313" y="449"/>
                    <a:pt x="339" y="438"/>
                  </a:cubicBezTo>
                  <a:lnTo>
                    <a:pt x="339" y="438"/>
                  </a:lnTo>
                  <a:cubicBezTo>
                    <a:pt x="330" y="440"/>
                    <a:pt x="320" y="441"/>
                    <a:pt x="310" y="441"/>
                  </a:cubicBezTo>
                  <a:cubicBezTo>
                    <a:pt x="267" y="441"/>
                    <a:pt x="223" y="425"/>
                    <a:pt x="186" y="396"/>
                  </a:cubicBezTo>
                  <a:cubicBezTo>
                    <a:pt x="109" y="334"/>
                    <a:pt x="109" y="256"/>
                    <a:pt x="155" y="179"/>
                  </a:cubicBezTo>
                  <a:cubicBezTo>
                    <a:pt x="176" y="126"/>
                    <a:pt x="241" y="95"/>
                    <a:pt x="304" y="95"/>
                  </a:cubicBezTo>
                  <a:cubicBezTo>
                    <a:pt x="334" y="95"/>
                    <a:pt x="363" y="102"/>
                    <a:pt x="388" y="117"/>
                  </a:cubicBezTo>
                  <a:cubicBezTo>
                    <a:pt x="446" y="152"/>
                    <a:pt x="478" y="222"/>
                    <a:pt x="471" y="288"/>
                  </a:cubicBezTo>
                  <a:lnTo>
                    <a:pt x="471" y="288"/>
                  </a:lnTo>
                  <a:cubicBezTo>
                    <a:pt x="488" y="203"/>
                    <a:pt x="465" y="107"/>
                    <a:pt x="404" y="70"/>
                  </a:cubicBezTo>
                  <a:lnTo>
                    <a:pt x="388" y="39"/>
                  </a:lnTo>
                  <a:cubicBezTo>
                    <a:pt x="355" y="12"/>
                    <a:pt x="317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4362700" y="2219850"/>
              <a:ext cx="152425" cy="59350"/>
            </a:xfrm>
            <a:custGeom>
              <a:avLst/>
              <a:gdLst/>
              <a:ahLst/>
              <a:cxnLst/>
              <a:rect l="l" t="t" r="r" b="b"/>
              <a:pathLst>
                <a:path w="6097" h="2374" extrusionOk="0">
                  <a:moveTo>
                    <a:pt x="4530" y="0"/>
                  </a:moveTo>
                  <a:lnTo>
                    <a:pt x="3382" y="32"/>
                  </a:lnTo>
                  <a:lnTo>
                    <a:pt x="2901" y="218"/>
                  </a:lnTo>
                  <a:lnTo>
                    <a:pt x="2777" y="264"/>
                  </a:lnTo>
                  <a:lnTo>
                    <a:pt x="2467" y="388"/>
                  </a:lnTo>
                  <a:lnTo>
                    <a:pt x="2203" y="512"/>
                  </a:lnTo>
                  <a:lnTo>
                    <a:pt x="2141" y="528"/>
                  </a:lnTo>
                  <a:lnTo>
                    <a:pt x="187" y="1350"/>
                  </a:lnTo>
                  <a:lnTo>
                    <a:pt x="1" y="1474"/>
                  </a:lnTo>
                  <a:lnTo>
                    <a:pt x="1040" y="2373"/>
                  </a:lnTo>
                  <a:lnTo>
                    <a:pt x="3072" y="621"/>
                  </a:lnTo>
                  <a:lnTo>
                    <a:pt x="4530" y="218"/>
                  </a:lnTo>
                  <a:lnTo>
                    <a:pt x="6034" y="202"/>
                  </a:lnTo>
                  <a:lnTo>
                    <a:pt x="6096" y="47"/>
                  </a:lnTo>
                  <a:lnTo>
                    <a:pt x="4561" y="0"/>
                  </a:lnTo>
                  <a:close/>
                </a:path>
              </a:pathLst>
            </a:custGeom>
            <a:solidFill>
              <a:srgbClr val="302F2F">
                <a:alpha val="2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479025" y="2257450"/>
              <a:ext cx="49675" cy="25625"/>
            </a:xfrm>
            <a:custGeom>
              <a:avLst/>
              <a:gdLst/>
              <a:ahLst/>
              <a:cxnLst/>
              <a:rect l="l" t="t" r="r" b="b"/>
              <a:pathLst>
                <a:path w="1987" h="1025" extrusionOk="0">
                  <a:moveTo>
                    <a:pt x="1" y="1"/>
                  </a:moveTo>
                  <a:lnTo>
                    <a:pt x="202" y="1025"/>
                  </a:lnTo>
                  <a:lnTo>
                    <a:pt x="1831" y="947"/>
                  </a:lnTo>
                  <a:lnTo>
                    <a:pt x="1986" y="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403025" y="2259400"/>
              <a:ext cx="81075" cy="51200"/>
            </a:xfrm>
            <a:custGeom>
              <a:avLst/>
              <a:gdLst/>
              <a:ahLst/>
              <a:cxnLst/>
              <a:rect l="l" t="t" r="r" b="b"/>
              <a:pathLst>
                <a:path w="3243" h="2048" extrusionOk="0">
                  <a:moveTo>
                    <a:pt x="2777" y="0"/>
                  </a:moveTo>
                  <a:lnTo>
                    <a:pt x="1" y="853"/>
                  </a:lnTo>
                  <a:lnTo>
                    <a:pt x="792" y="2048"/>
                  </a:lnTo>
                  <a:lnTo>
                    <a:pt x="3242" y="947"/>
                  </a:lnTo>
                  <a:lnTo>
                    <a:pt x="27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524775" y="2259775"/>
              <a:ext cx="46575" cy="24075"/>
            </a:xfrm>
            <a:custGeom>
              <a:avLst/>
              <a:gdLst/>
              <a:ahLst/>
              <a:cxnLst/>
              <a:rect l="l" t="t" r="r" b="b"/>
              <a:pathLst>
                <a:path w="1863" h="963" extrusionOk="0">
                  <a:moveTo>
                    <a:pt x="342" y="1"/>
                  </a:moveTo>
                  <a:lnTo>
                    <a:pt x="1" y="854"/>
                  </a:lnTo>
                  <a:lnTo>
                    <a:pt x="1552" y="963"/>
                  </a:lnTo>
                  <a:lnTo>
                    <a:pt x="1862" y="528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4473225" y="2259400"/>
              <a:ext cx="10875" cy="23675"/>
            </a:xfrm>
            <a:custGeom>
              <a:avLst/>
              <a:gdLst/>
              <a:ahLst/>
              <a:cxnLst/>
              <a:rect l="l" t="t" r="r" b="b"/>
              <a:pathLst>
                <a:path w="435" h="947" extrusionOk="0">
                  <a:moveTo>
                    <a:pt x="233" y="0"/>
                  </a:moveTo>
                  <a:lnTo>
                    <a:pt x="0" y="78"/>
                  </a:lnTo>
                  <a:lnTo>
                    <a:pt x="434" y="947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4524775" y="2260550"/>
              <a:ext cx="8175" cy="20575"/>
            </a:xfrm>
            <a:custGeom>
              <a:avLst/>
              <a:gdLst/>
              <a:ahLst/>
              <a:cxnLst/>
              <a:rect l="l" t="t" r="r" b="b"/>
              <a:pathLst>
                <a:path w="327" h="823" extrusionOk="0">
                  <a:moveTo>
                    <a:pt x="141" y="1"/>
                  </a:moveTo>
                  <a:lnTo>
                    <a:pt x="1" y="823"/>
                  </a:lnTo>
                  <a:lnTo>
                    <a:pt x="327" y="32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4459250" y="2264525"/>
              <a:ext cx="12450" cy="11375"/>
            </a:xfrm>
            <a:custGeom>
              <a:avLst/>
              <a:gdLst/>
              <a:ahLst/>
              <a:cxnLst/>
              <a:rect l="l" t="t" r="r" b="b"/>
              <a:pathLst>
                <a:path w="498" h="455" extrusionOk="0">
                  <a:moveTo>
                    <a:pt x="478" y="290"/>
                  </a:moveTo>
                  <a:cubicBezTo>
                    <a:pt x="473" y="312"/>
                    <a:pt x="464" y="334"/>
                    <a:pt x="451" y="354"/>
                  </a:cubicBezTo>
                  <a:cubicBezTo>
                    <a:pt x="466" y="335"/>
                    <a:pt x="475" y="313"/>
                    <a:pt x="478" y="290"/>
                  </a:cubicBezTo>
                  <a:close/>
                  <a:moveTo>
                    <a:pt x="269" y="1"/>
                  </a:moveTo>
                  <a:cubicBezTo>
                    <a:pt x="199" y="1"/>
                    <a:pt x="127" y="38"/>
                    <a:pt x="78" y="106"/>
                  </a:cubicBezTo>
                  <a:cubicBezTo>
                    <a:pt x="1" y="199"/>
                    <a:pt x="47" y="338"/>
                    <a:pt x="140" y="416"/>
                  </a:cubicBezTo>
                  <a:cubicBezTo>
                    <a:pt x="173" y="443"/>
                    <a:pt x="211" y="455"/>
                    <a:pt x="251" y="455"/>
                  </a:cubicBezTo>
                  <a:cubicBezTo>
                    <a:pt x="324" y="455"/>
                    <a:pt x="400" y="414"/>
                    <a:pt x="450" y="354"/>
                  </a:cubicBezTo>
                  <a:lnTo>
                    <a:pt x="450" y="354"/>
                  </a:lnTo>
                  <a:cubicBezTo>
                    <a:pt x="408" y="405"/>
                    <a:pt x="351" y="428"/>
                    <a:pt x="301" y="428"/>
                  </a:cubicBezTo>
                  <a:cubicBezTo>
                    <a:pt x="260" y="428"/>
                    <a:pt x="223" y="413"/>
                    <a:pt x="202" y="385"/>
                  </a:cubicBezTo>
                  <a:cubicBezTo>
                    <a:pt x="125" y="338"/>
                    <a:pt x="125" y="261"/>
                    <a:pt x="156" y="183"/>
                  </a:cubicBezTo>
                  <a:cubicBezTo>
                    <a:pt x="187" y="131"/>
                    <a:pt x="247" y="92"/>
                    <a:pt x="307" y="92"/>
                  </a:cubicBezTo>
                  <a:cubicBezTo>
                    <a:pt x="335" y="92"/>
                    <a:pt x="364" y="101"/>
                    <a:pt x="389" y="121"/>
                  </a:cubicBezTo>
                  <a:cubicBezTo>
                    <a:pt x="447" y="145"/>
                    <a:pt x="488" y="221"/>
                    <a:pt x="478" y="290"/>
                  </a:cubicBezTo>
                  <a:lnTo>
                    <a:pt x="478" y="290"/>
                  </a:lnTo>
                  <a:cubicBezTo>
                    <a:pt x="497" y="205"/>
                    <a:pt x="465" y="108"/>
                    <a:pt x="404" y="59"/>
                  </a:cubicBezTo>
                  <a:lnTo>
                    <a:pt x="389" y="44"/>
                  </a:lnTo>
                  <a:cubicBezTo>
                    <a:pt x="353" y="14"/>
                    <a:pt x="312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4511225" y="2261025"/>
              <a:ext cx="12200" cy="11125"/>
            </a:xfrm>
            <a:custGeom>
              <a:avLst/>
              <a:gdLst/>
              <a:ahLst/>
              <a:cxnLst/>
              <a:rect l="l" t="t" r="r" b="b"/>
              <a:pathLst>
                <a:path w="488" h="445" extrusionOk="0">
                  <a:moveTo>
                    <a:pt x="470" y="283"/>
                  </a:moveTo>
                  <a:cubicBezTo>
                    <a:pt x="465" y="302"/>
                    <a:pt x="459" y="321"/>
                    <a:pt x="450" y="339"/>
                  </a:cubicBezTo>
                  <a:cubicBezTo>
                    <a:pt x="460" y="322"/>
                    <a:pt x="466" y="303"/>
                    <a:pt x="470" y="283"/>
                  </a:cubicBezTo>
                  <a:close/>
                  <a:moveTo>
                    <a:pt x="450" y="339"/>
                  </a:moveTo>
                  <a:cubicBezTo>
                    <a:pt x="447" y="343"/>
                    <a:pt x="444" y="347"/>
                    <a:pt x="441" y="351"/>
                  </a:cubicBezTo>
                  <a:lnTo>
                    <a:pt x="441" y="351"/>
                  </a:lnTo>
                  <a:cubicBezTo>
                    <a:pt x="445" y="349"/>
                    <a:pt x="450" y="345"/>
                    <a:pt x="450" y="339"/>
                  </a:cubicBezTo>
                  <a:close/>
                  <a:moveTo>
                    <a:pt x="441" y="351"/>
                  </a:moveTo>
                  <a:cubicBezTo>
                    <a:pt x="437" y="353"/>
                    <a:pt x="434" y="354"/>
                    <a:pt x="438" y="354"/>
                  </a:cubicBezTo>
                  <a:lnTo>
                    <a:pt x="438" y="354"/>
                  </a:lnTo>
                  <a:cubicBezTo>
                    <a:pt x="439" y="353"/>
                    <a:pt x="440" y="352"/>
                    <a:pt x="441" y="351"/>
                  </a:cubicBezTo>
                  <a:close/>
                  <a:moveTo>
                    <a:pt x="438" y="354"/>
                  </a:moveTo>
                  <a:cubicBezTo>
                    <a:pt x="426" y="369"/>
                    <a:pt x="411" y="383"/>
                    <a:pt x="395" y="394"/>
                  </a:cubicBezTo>
                  <a:lnTo>
                    <a:pt x="395" y="394"/>
                  </a:lnTo>
                  <a:cubicBezTo>
                    <a:pt x="414" y="385"/>
                    <a:pt x="433" y="371"/>
                    <a:pt x="450" y="354"/>
                  </a:cubicBezTo>
                  <a:cubicBezTo>
                    <a:pt x="444" y="354"/>
                    <a:pt x="440" y="354"/>
                    <a:pt x="438" y="354"/>
                  </a:cubicBezTo>
                  <a:close/>
                  <a:moveTo>
                    <a:pt x="261" y="0"/>
                  </a:moveTo>
                  <a:cubicBezTo>
                    <a:pt x="177" y="0"/>
                    <a:pt x="94" y="42"/>
                    <a:pt x="62" y="106"/>
                  </a:cubicBezTo>
                  <a:cubicBezTo>
                    <a:pt x="0" y="199"/>
                    <a:pt x="31" y="354"/>
                    <a:pt x="140" y="416"/>
                  </a:cubicBezTo>
                  <a:cubicBezTo>
                    <a:pt x="169" y="436"/>
                    <a:pt x="204" y="445"/>
                    <a:pt x="241" y="445"/>
                  </a:cubicBezTo>
                  <a:cubicBezTo>
                    <a:pt x="294" y="445"/>
                    <a:pt x="351" y="426"/>
                    <a:pt x="395" y="394"/>
                  </a:cubicBezTo>
                  <a:lnTo>
                    <a:pt x="395" y="394"/>
                  </a:lnTo>
                  <a:cubicBezTo>
                    <a:pt x="368" y="408"/>
                    <a:pt x="339" y="414"/>
                    <a:pt x="310" y="414"/>
                  </a:cubicBezTo>
                  <a:cubicBezTo>
                    <a:pt x="266" y="414"/>
                    <a:pt x="223" y="399"/>
                    <a:pt x="186" y="370"/>
                  </a:cubicBezTo>
                  <a:cubicBezTo>
                    <a:pt x="109" y="323"/>
                    <a:pt x="109" y="246"/>
                    <a:pt x="155" y="168"/>
                  </a:cubicBezTo>
                  <a:cubicBezTo>
                    <a:pt x="176" y="116"/>
                    <a:pt x="240" y="77"/>
                    <a:pt x="303" y="77"/>
                  </a:cubicBezTo>
                  <a:cubicBezTo>
                    <a:pt x="333" y="77"/>
                    <a:pt x="363" y="86"/>
                    <a:pt x="388" y="106"/>
                  </a:cubicBezTo>
                  <a:cubicBezTo>
                    <a:pt x="449" y="130"/>
                    <a:pt x="481" y="212"/>
                    <a:pt x="470" y="283"/>
                  </a:cubicBezTo>
                  <a:lnTo>
                    <a:pt x="470" y="283"/>
                  </a:lnTo>
                  <a:cubicBezTo>
                    <a:pt x="488" y="200"/>
                    <a:pt x="463" y="107"/>
                    <a:pt x="388" y="44"/>
                  </a:cubicBezTo>
                  <a:lnTo>
                    <a:pt x="372" y="29"/>
                  </a:lnTo>
                  <a:cubicBezTo>
                    <a:pt x="338" y="9"/>
                    <a:pt x="300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4416600" y="2290800"/>
              <a:ext cx="50050" cy="19800"/>
            </a:xfrm>
            <a:custGeom>
              <a:avLst/>
              <a:gdLst/>
              <a:ahLst/>
              <a:cxnLst/>
              <a:rect l="l" t="t" r="r" b="b"/>
              <a:pathLst>
                <a:path w="2002" h="792" extrusionOk="0">
                  <a:moveTo>
                    <a:pt x="2001" y="1"/>
                  </a:moveTo>
                  <a:lnTo>
                    <a:pt x="1" y="420"/>
                  </a:lnTo>
                  <a:lnTo>
                    <a:pt x="249" y="792"/>
                  </a:lnTo>
                  <a:lnTo>
                    <a:pt x="2001" y="1"/>
                  </a:lnTo>
                  <a:close/>
                </a:path>
              </a:pathLst>
            </a:custGeom>
            <a:solidFill>
              <a:srgbClr val="302F2F">
                <a:alpha val="2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4491450" y="2297000"/>
              <a:ext cx="48475" cy="33000"/>
            </a:xfrm>
            <a:custGeom>
              <a:avLst/>
              <a:gdLst/>
              <a:ahLst/>
              <a:cxnLst/>
              <a:rect l="l" t="t" r="r" b="b"/>
              <a:pathLst>
                <a:path w="1939" h="1320" extrusionOk="0">
                  <a:moveTo>
                    <a:pt x="16" y="1"/>
                  </a:moveTo>
                  <a:lnTo>
                    <a:pt x="0" y="1025"/>
                  </a:lnTo>
                  <a:lnTo>
                    <a:pt x="1598" y="1319"/>
                  </a:lnTo>
                  <a:lnTo>
                    <a:pt x="1939" y="482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4418150" y="2297400"/>
              <a:ext cx="73325" cy="40350"/>
            </a:xfrm>
            <a:custGeom>
              <a:avLst/>
              <a:gdLst/>
              <a:ahLst/>
              <a:cxnLst/>
              <a:rect l="l" t="t" r="r" b="b"/>
              <a:pathLst>
                <a:path w="2933" h="1614" extrusionOk="0">
                  <a:moveTo>
                    <a:pt x="2699" y="0"/>
                  </a:moveTo>
                  <a:lnTo>
                    <a:pt x="1" y="264"/>
                  </a:lnTo>
                  <a:lnTo>
                    <a:pt x="528" y="1613"/>
                  </a:lnTo>
                  <a:lnTo>
                    <a:pt x="2932" y="1009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4531375" y="2310575"/>
              <a:ext cx="44625" cy="30275"/>
            </a:xfrm>
            <a:custGeom>
              <a:avLst/>
              <a:gdLst/>
              <a:ahLst/>
              <a:cxnLst/>
              <a:rect l="l" t="t" r="r" b="b"/>
              <a:pathLst>
                <a:path w="1785" h="1211" extrusionOk="0">
                  <a:moveTo>
                    <a:pt x="528" y="1"/>
                  </a:moveTo>
                  <a:lnTo>
                    <a:pt x="1" y="776"/>
                  </a:lnTo>
                  <a:lnTo>
                    <a:pt x="1521" y="1210"/>
                  </a:lnTo>
                  <a:lnTo>
                    <a:pt x="1784" y="776"/>
                  </a:lnTo>
                  <a:lnTo>
                    <a:pt x="5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4486000" y="2298950"/>
              <a:ext cx="5850" cy="23675"/>
            </a:xfrm>
            <a:custGeom>
              <a:avLst/>
              <a:gdLst/>
              <a:ahLst/>
              <a:cxnLst/>
              <a:rect l="l" t="t" r="r" b="b"/>
              <a:pathLst>
                <a:path w="234" h="947" extrusionOk="0">
                  <a:moveTo>
                    <a:pt x="234" y="0"/>
                  </a:moveTo>
                  <a:lnTo>
                    <a:pt x="1" y="16"/>
                  </a:lnTo>
                  <a:lnTo>
                    <a:pt x="218" y="947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4531375" y="2310200"/>
              <a:ext cx="12425" cy="19800"/>
            </a:xfrm>
            <a:custGeom>
              <a:avLst/>
              <a:gdLst/>
              <a:ahLst/>
              <a:cxnLst/>
              <a:rect l="l" t="t" r="r" b="b"/>
              <a:pathLst>
                <a:path w="497" h="792" extrusionOk="0">
                  <a:moveTo>
                    <a:pt x="311" y="0"/>
                  </a:moveTo>
                  <a:lnTo>
                    <a:pt x="1" y="791"/>
                  </a:lnTo>
                  <a:lnTo>
                    <a:pt x="497" y="78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4468950" y="2300850"/>
              <a:ext cx="13150" cy="11250"/>
            </a:xfrm>
            <a:custGeom>
              <a:avLst/>
              <a:gdLst/>
              <a:ahLst/>
              <a:cxnLst/>
              <a:rect l="l" t="t" r="r" b="b"/>
              <a:pathLst>
                <a:path w="526" h="450" extrusionOk="0">
                  <a:moveTo>
                    <a:pt x="464" y="339"/>
                  </a:moveTo>
                  <a:cubicBezTo>
                    <a:pt x="459" y="345"/>
                    <a:pt x="455" y="352"/>
                    <a:pt x="450" y="359"/>
                  </a:cubicBezTo>
                  <a:cubicBezTo>
                    <a:pt x="455" y="352"/>
                    <a:pt x="460" y="346"/>
                    <a:pt x="464" y="339"/>
                  </a:cubicBezTo>
                  <a:close/>
                  <a:moveTo>
                    <a:pt x="450" y="359"/>
                  </a:moveTo>
                  <a:cubicBezTo>
                    <a:pt x="424" y="391"/>
                    <a:pt x="390" y="415"/>
                    <a:pt x="353" y="431"/>
                  </a:cubicBezTo>
                  <a:lnTo>
                    <a:pt x="353" y="431"/>
                  </a:lnTo>
                  <a:cubicBezTo>
                    <a:pt x="386" y="424"/>
                    <a:pt x="420" y="405"/>
                    <a:pt x="450" y="374"/>
                  </a:cubicBezTo>
                  <a:lnTo>
                    <a:pt x="450" y="359"/>
                  </a:lnTo>
                  <a:close/>
                  <a:moveTo>
                    <a:pt x="277" y="1"/>
                  </a:moveTo>
                  <a:cubicBezTo>
                    <a:pt x="204" y="1"/>
                    <a:pt x="128" y="35"/>
                    <a:pt x="78" y="95"/>
                  </a:cubicBezTo>
                  <a:cubicBezTo>
                    <a:pt x="1" y="204"/>
                    <a:pt x="47" y="328"/>
                    <a:pt x="140" y="405"/>
                  </a:cubicBezTo>
                  <a:cubicBezTo>
                    <a:pt x="176" y="435"/>
                    <a:pt x="220" y="449"/>
                    <a:pt x="264" y="449"/>
                  </a:cubicBezTo>
                  <a:cubicBezTo>
                    <a:pt x="294" y="449"/>
                    <a:pt x="324" y="443"/>
                    <a:pt x="353" y="431"/>
                  </a:cubicBezTo>
                  <a:lnTo>
                    <a:pt x="353" y="431"/>
                  </a:lnTo>
                  <a:cubicBezTo>
                    <a:pt x="341" y="433"/>
                    <a:pt x="330" y="434"/>
                    <a:pt x="319" y="434"/>
                  </a:cubicBezTo>
                  <a:cubicBezTo>
                    <a:pt x="279" y="434"/>
                    <a:pt x="239" y="419"/>
                    <a:pt x="202" y="390"/>
                  </a:cubicBezTo>
                  <a:cubicBezTo>
                    <a:pt x="125" y="328"/>
                    <a:pt x="125" y="250"/>
                    <a:pt x="156" y="173"/>
                  </a:cubicBezTo>
                  <a:cubicBezTo>
                    <a:pt x="185" y="124"/>
                    <a:pt x="239" y="93"/>
                    <a:pt x="295" y="93"/>
                  </a:cubicBezTo>
                  <a:cubicBezTo>
                    <a:pt x="327" y="93"/>
                    <a:pt x="360" y="103"/>
                    <a:pt x="388" y="126"/>
                  </a:cubicBezTo>
                  <a:cubicBezTo>
                    <a:pt x="459" y="155"/>
                    <a:pt x="504" y="261"/>
                    <a:pt x="464" y="339"/>
                  </a:cubicBezTo>
                  <a:lnTo>
                    <a:pt x="464" y="339"/>
                  </a:lnTo>
                  <a:cubicBezTo>
                    <a:pt x="526" y="235"/>
                    <a:pt x="506" y="122"/>
                    <a:pt x="404" y="64"/>
                  </a:cubicBezTo>
                  <a:lnTo>
                    <a:pt x="388" y="33"/>
                  </a:lnTo>
                  <a:cubicBezTo>
                    <a:pt x="355" y="11"/>
                    <a:pt x="317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4521300" y="2307675"/>
              <a:ext cx="13200" cy="11275"/>
            </a:xfrm>
            <a:custGeom>
              <a:avLst/>
              <a:gdLst/>
              <a:ahLst/>
              <a:cxnLst/>
              <a:rect l="l" t="t" r="r" b="b"/>
              <a:pathLst>
                <a:path w="528" h="451" extrusionOk="0">
                  <a:moveTo>
                    <a:pt x="450" y="349"/>
                  </a:moveTo>
                  <a:cubicBezTo>
                    <a:pt x="427" y="377"/>
                    <a:pt x="398" y="401"/>
                    <a:pt x="367" y="418"/>
                  </a:cubicBezTo>
                  <a:lnTo>
                    <a:pt x="367" y="418"/>
                  </a:lnTo>
                  <a:cubicBezTo>
                    <a:pt x="395" y="409"/>
                    <a:pt x="424" y="391"/>
                    <a:pt x="450" y="365"/>
                  </a:cubicBezTo>
                  <a:lnTo>
                    <a:pt x="450" y="349"/>
                  </a:lnTo>
                  <a:close/>
                  <a:moveTo>
                    <a:pt x="278" y="0"/>
                  </a:moveTo>
                  <a:cubicBezTo>
                    <a:pt x="205" y="0"/>
                    <a:pt x="128" y="41"/>
                    <a:pt x="78" y="101"/>
                  </a:cubicBezTo>
                  <a:cubicBezTo>
                    <a:pt x="0" y="194"/>
                    <a:pt x="47" y="334"/>
                    <a:pt x="140" y="411"/>
                  </a:cubicBezTo>
                  <a:cubicBezTo>
                    <a:pt x="173" y="439"/>
                    <a:pt x="211" y="451"/>
                    <a:pt x="250" y="451"/>
                  </a:cubicBezTo>
                  <a:cubicBezTo>
                    <a:pt x="290" y="451"/>
                    <a:pt x="330" y="439"/>
                    <a:pt x="367" y="418"/>
                  </a:cubicBezTo>
                  <a:lnTo>
                    <a:pt x="367" y="418"/>
                  </a:lnTo>
                  <a:cubicBezTo>
                    <a:pt x="348" y="425"/>
                    <a:pt x="329" y="428"/>
                    <a:pt x="310" y="428"/>
                  </a:cubicBezTo>
                  <a:cubicBezTo>
                    <a:pt x="273" y="428"/>
                    <a:pt x="236" y="416"/>
                    <a:pt x="202" y="396"/>
                  </a:cubicBezTo>
                  <a:cubicBezTo>
                    <a:pt x="124" y="334"/>
                    <a:pt x="124" y="256"/>
                    <a:pt x="155" y="179"/>
                  </a:cubicBezTo>
                  <a:cubicBezTo>
                    <a:pt x="187" y="126"/>
                    <a:pt x="247" y="88"/>
                    <a:pt x="306" y="88"/>
                  </a:cubicBezTo>
                  <a:cubicBezTo>
                    <a:pt x="335" y="88"/>
                    <a:pt x="363" y="97"/>
                    <a:pt x="388" y="117"/>
                  </a:cubicBezTo>
                  <a:cubicBezTo>
                    <a:pt x="466" y="163"/>
                    <a:pt x="512" y="272"/>
                    <a:pt x="450" y="349"/>
                  </a:cubicBezTo>
                  <a:cubicBezTo>
                    <a:pt x="528" y="256"/>
                    <a:pt x="512" y="132"/>
                    <a:pt x="404" y="55"/>
                  </a:cubicBezTo>
                  <a:lnTo>
                    <a:pt x="388" y="39"/>
                  </a:lnTo>
                  <a:cubicBezTo>
                    <a:pt x="355" y="12"/>
                    <a:pt x="317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4468950" y="2226450"/>
              <a:ext cx="46175" cy="26000"/>
            </a:xfrm>
            <a:custGeom>
              <a:avLst/>
              <a:gdLst/>
              <a:ahLst/>
              <a:cxnLst/>
              <a:rect l="l" t="t" r="r" b="b"/>
              <a:pathLst>
                <a:path w="1847" h="1040" extrusionOk="0">
                  <a:moveTo>
                    <a:pt x="1846" y="0"/>
                  </a:moveTo>
                  <a:lnTo>
                    <a:pt x="1" y="31"/>
                  </a:lnTo>
                  <a:lnTo>
                    <a:pt x="233" y="1039"/>
                  </a:lnTo>
                  <a:lnTo>
                    <a:pt x="1722" y="884"/>
                  </a:lnTo>
                  <a:lnTo>
                    <a:pt x="18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4393350" y="2229150"/>
              <a:ext cx="81450" cy="52775"/>
            </a:xfrm>
            <a:custGeom>
              <a:avLst/>
              <a:gdLst/>
              <a:ahLst/>
              <a:cxnLst/>
              <a:rect l="l" t="t" r="r" b="b"/>
              <a:pathLst>
                <a:path w="3258" h="2111" extrusionOk="0">
                  <a:moveTo>
                    <a:pt x="2776" y="1"/>
                  </a:moveTo>
                  <a:lnTo>
                    <a:pt x="0" y="931"/>
                  </a:lnTo>
                  <a:lnTo>
                    <a:pt x="838" y="2110"/>
                  </a:lnTo>
                  <a:lnTo>
                    <a:pt x="3257" y="931"/>
                  </a:lnTo>
                  <a:lnTo>
                    <a:pt x="27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4512000" y="2226825"/>
              <a:ext cx="45775" cy="26000"/>
            </a:xfrm>
            <a:custGeom>
              <a:avLst/>
              <a:gdLst/>
              <a:ahLst/>
              <a:cxnLst/>
              <a:rect l="l" t="t" r="r" b="b"/>
              <a:pathLst>
                <a:path w="1831" h="1040" extrusionOk="0">
                  <a:moveTo>
                    <a:pt x="341" y="1"/>
                  </a:moveTo>
                  <a:lnTo>
                    <a:pt x="0" y="869"/>
                  </a:lnTo>
                  <a:lnTo>
                    <a:pt x="1536" y="1040"/>
                  </a:lnTo>
                  <a:lnTo>
                    <a:pt x="1830" y="575"/>
                  </a:lnTo>
                  <a:lnTo>
                    <a:pt x="3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4463525" y="2228775"/>
              <a:ext cx="11275" cy="23675"/>
            </a:xfrm>
            <a:custGeom>
              <a:avLst/>
              <a:gdLst/>
              <a:ahLst/>
              <a:cxnLst/>
              <a:rect l="l" t="t" r="r" b="b"/>
              <a:pathLst>
                <a:path w="451" h="947" extrusionOk="0">
                  <a:moveTo>
                    <a:pt x="233" y="0"/>
                  </a:moveTo>
                  <a:lnTo>
                    <a:pt x="0" y="78"/>
                  </a:lnTo>
                  <a:lnTo>
                    <a:pt x="450" y="946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4512000" y="2227600"/>
              <a:ext cx="7775" cy="20975"/>
            </a:xfrm>
            <a:custGeom>
              <a:avLst/>
              <a:gdLst/>
              <a:ahLst/>
              <a:cxnLst/>
              <a:rect l="l" t="t" r="r" b="b"/>
              <a:pathLst>
                <a:path w="311" h="839" extrusionOk="0">
                  <a:moveTo>
                    <a:pt x="124" y="1"/>
                  </a:moveTo>
                  <a:lnTo>
                    <a:pt x="0" y="838"/>
                  </a:lnTo>
                  <a:lnTo>
                    <a:pt x="310" y="32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4450350" y="2233500"/>
              <a:ext cx="12725" cy="11400"/>
            </a:xfrm>
            <a:custGeom>
              <a:avLst/>
              <a:gdLst/>
              <a:ahLst/>
              <a:cxnLst/>
              <a:rect l="l" t="t" r="r" b="b"/>
              <a:pathLst>
                <a:path w="509" h="456" extrusionOk="0">
                  <a:moveTo>
                    <a:pt x="477" y="300"/>
                  </a:moveTo>
                  <a:lnTo>
                    <a:pt x="477" y="300"/>
                  </a:lnTo>
                  <a:cubicBezTo>
                    <a:pt x="470" y="319"/>
                    <a:pt x="461" y="337"/>
                    <a:pt x="450" y="354"/>
                  </a:cubicBezTo>
                  <a:cubicBezTo>
                    <a:pt x="463" y="338"/>
                    <a:pt x="472" y="319"/>
                    <a:pt x="477" y="300"/>
                  </a:cubicBezTo>
                  <a:close/>
                  <a:moveTo>
                    <a:pt x="450" y="354"/>
                  </a:moveTo>
                  <a:cubicBezTo>
                    <a:pt x="428" y="380"/>
                    <a:pt x="403" y="402"/>
                    <a:pt x="376" y="419"/>
                  </a:cubicBezTo>
                  <a:lnTo>
                    <a:pt x="376" y="419"/>
                  </a:lnTo>
                  <a:cubicBezTo>
                    <a:pt x="401" y="410"/>
                    <a:pt x="426" y="393"/>
                    <a:pt x="450" y="370"/>
                  </a:cubicBezTo>
                  <a:lnTo>
                    <a:pt x="450" y="354"/>
                  </a:lnTo>
                  <a:close/>
                  <a:moveTo>
                    <a:pt x="277" y="1"/>
                  </a:moveTo>
                  <a:cubicBezTo>
                    <a:pt x="208" y="1"/>
                    <a:pt x="141" y="38"/>
                    <a:pt x="93" y="106"/>
                  </a:cubicBezTo>
                  <a:cubicBezTo>
                    <a:pt x="0" y="199"/>
                    <a:pt x="47" y="339"/>
                    <a:pt x="140" y="416"/>
                  </a:cubicBezTo>
                  <a:cubicBezTo>
                    <a:pt x="178" y="443"/>
                    <a:pt x="218" y="455"/>
                    <a:pt x="257" y="455"/>
                  </a:cubicBezTo>
                  <a:cubicBezTo>
                    <a:pt x="299" y="455"/>
                    <a:pt x="339" y="442"/>
                    <a:pt x="376" y="419"/>
                  </a:cubicBezTo>
                  <a:lnTo>
                    <a:pt x="376" y="419"/>
                  </a:lnTo>
                  <a:cubicBezTo>
                    <a:pt x="357" y="426"/>
                    <a:pt x="338" y="430"/>
                    <a:pt x="319" y="430"/>
                  </a:cubicBezTo>
                  <a:cubicBezTo>
                    <a:pt x="278" y="430"/>
                    <a:pt x="238" y="414"/>
                    <a:pt x="202" y="385"/>
                  </a:cubicBezTo>
                  <a:cubicBezTo>
                    <a:pt x="124" y="339"/>
                    <a:pt x="124" y="261"/>
                    <a:pt x="171" y="183"/>
                  </a:cubicBezTo>
                  <a:cubicBezTo>
                    <a:pt x="192" y="131"/>
                    <a:pt x="255" y="93"/>
                    <a:pt x="318" y="93"/>
                  </a:cubicBezTo>
                  <a:cubicBezTo>
                    <a:pt x="348" y="93"/>
                    <a:pt x="378" y="101"/>
                    <a:pt x="403" y="121"/>
                  </a:cubicBezTo>
                  <a:cubicBezTo>
                    <a:pt x="464" y="146"/>
                    <a:pt x="497" y="228"/>
                    <a:pt x="477" y="300"/>
                  </a:cubicBezTo>
                  <a:lnTo>
                    <a:pt x="477" y="300"/>
                  </a:lnTo>
                  <a:cubicBezTo>
                    <a:pt x="509" y="213"/>
                    <a:pt x="495" y="110"/>
                    <a:pt x="419" y="59"/>
                  </a:cubicBezTo>
                  <a:lnTo>
                    <a:pt x="403" y="44"/>
                  </a:lnTo>
                  <a:cubicBezTo>
                    <a:pt x="362" y="15"/>
                    <a:pt x="319" y="1"/>
                    <a:pt x="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4498800" y="2228175"/>
              <a:ext cx="12325" cy="11300"/>
            </a:xfrm>
            <a:custGeom>
              <a:avLst/>
              <a:gdLst/>
              <a:ahLst/>
              <a:cxnLst/>
              <a:rect l="l" t="t" r="r" b="b"/>
              <a:pathLst>
                <a:path w="493" h="452" extrusionOk="0">
                  <a:moveTo>
                    <a:pt x="488" y="237"/>
                  </a:moveTo>
                  <a:cubicBezTo>
                    <a:pt x="486" y="276"/>
                    <a:pt x="474" y="315"/>
                    <a:pt x="451" y="350"/>
                  </a:cubicBezTo>
                  <a:cubicBezTo>
                    <a:pt x="479" y="314"/>
                    <a:pt x="491" y="275"/>
                    <a:pt x="488" y="237"/>
                  </a:cubicBezTo>
                  <a:close/>
                  <a:moveTo>
                    <a:pt x="287" y="1"/>
                  </a:moveTo>
                  <a:cubicBezTo>
                    <a:pt x="214" y="1"/>
                    <a:pt x="144" y="41"/>
                    <a:pt x="94" y="102"/>
                  </a:cubicBezTo>
                  <a:cubicBezTo>
                    <a:pt x="1" y="195"/>
                    <a:pt x="47" y="334"/>
                    <a:pt x="140" y="412"/>
                  </a:cubicBezTo>
                  <a:cubicBezTo>
                    <a:pt x="178" y="439"/>
                    <a:pt x="218" y="451"/>
                    <a:pt x="258" y="451"/>
                  </a:cubicBezTo>
                  <a:cubicBezTo>
                    <a:pt x="330" y="451"/>
                    <a:pt x="400" y="410"/>
                    <a:pt x="451" y="350"/>
                  </a:cubicBezTo>
                  <a:lnTo>
                    <a:pt x="451" y="350"/>
                  </a:lnTo>
                  <a:lnTo>
                    <a:pt x="435" y="365"/>
                  </a:lnTo>
                  <a:cubicBezTo>
                    <a:pt x="391" y="409"/>
                    <a:pt x="343" y="428"/>
                    <a:pt x="295" y="428"/>
                  </a:cubicBezTo>
                  <a:cubicBezTo>
                    <a:pt x="258" y="428"/>
                    <a:pt x="221" y="417"/>
                    <a:pt x="187" y="396"/>
                  </a:cubicBezTo>
                  <a:cubicBezTo>
                    <a:pt x="125" y="334"/>
                    <a:pt x="125" y="257"/>
                    <a:pt x="156" y="179"/>
                  </a:cubicBezTo>
                  <a:cubicBezTo>
                    <a:pt x="187" y="179"/>
                    <a:pt x="187" y="164"/>
                    <a:pt x="187" y="164"/>
                  </a:cubicBezTo>
                  <a:cubicBezTo>
                    <a:pt x="226" y="115"/>
                    <a:pt x="278" y="84"/>
                    <a:pt x="330" y="84"/>
                  </a:cubicBezTo>
                  <a:cubicBezTo>
                    <a:pt x="361" y="84"/>
                    <a:pt x="391" y="95"/>
                    <a:pt x="420" y="117"/>
                  </a:cubicBezTo>
                  <a:cubicBezTo>
                    <a:pt x="461" y="151"/>
                    <a:pt x="485" y="193"/>
                    <a:pt x="488" y="237"/>
                  </a:cubicBezTo>
                  <a:lnTo>
                    <a:pt x="488" y="237"/>
                  </a:lnTo>
                  <a:cubicBezTo>
                    <a:pt x="492" y="171"/>
                    <a:pt x="468" y="104"/>
                    <a:pt x="420" y="55"/>
                  </a:cubicBezTo>
                  <a:lnTo>
                    <a:pt x="404" y="40"/>
                  </a:lnTo>
                  <a:cubicBezTo>
                    <a:pt x="366" y="13"/>
                    <a:pt x="326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4408075" y="2257850"/>
              <a:ext cx="56250" cy="24075"/>
            </a:xfrm>
            <a:custGeom>
              <a:avLst/>
              <a:gdLst/>
              <a:ahLst/>
              <a:cxnLst/>
              <a:rect l="l" t="t" r="r" b="b"/>
              <a:pathLst>
                <a:path w="2250" h="963" extrusionOk="0">
                  <a:moveTo>
                    <a:pt x="2249" y="0"/>
                  </a:moveTo>
                  <a:lnTo>
                    <a:pt x="1" y="605"/>
                  </a:lnTo>
                  <a:lnTo>
                    <a:pt x="249" y="962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302F2F">
                <a:alpha val="20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4315400" y="2229150"/>
              <a:ext cx="128375" cy="130300"/>
            </a:xfrm>
            <a:custGeom>
              <a:avLst/>
              <a:gdLst/>
              <a:ahLst/>
              <a:cxnLst/>
              <a:rect l="l" t="t" r="r" b="b"/>
              <a:pathLst>
                <a:path w="5135" h="5212" extrusionOk="0">
                  <a:moveTo>
                    <a:pt x="3180" y="1"/>
                  </a:moveTo>
                  <a:lnTo>
                    <a:pt x="1" y="2095"/>
                  </a:lnTo>
                  <a:lnTo>
                    <a:pt x="1459" y="5212"/>
                  </a:lnTo>
                  <a:lnTo>
                    <a:pt x="5134" y="4266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4315400" y="2229150"/>
              <a:ext cx="128375" cy="130300"/>
            </a:xfrm>
            <a:custGeom>
              <a:avLst/>
              <a:gdLst/>
              <a:ahLst/>
              <a:cxnLst/>
              <a:rect l="l" t="t" r="r" b="b"/>
              <a:pathLst>
                <a:path w="5135" h="5212" extrusionOk="0">
                  <a:moveTo>
                    <a:pt x="3180" y="1"/>
                  </a:moveTo>
                  <a:lnTo>
                    <a:pt x="1" y="2095"/>
                  </a:lnTo>
                  <a:lnTo>
                    <a:pt x="1459" y="5212"/>
                  </a:lnTo>
                  <a:lnTo>
                    <a:pt x="5134" y="4266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4309600" y="2238075"/>
              <a:ext cx="114400" cy="127200"/>
            </a:xfrm>
            <a:custGeom>
              <a:avLst/>
              <a:gdLst/>
              <a:ahLst/>
              <a:cxnLst/>
              <a:rect l="l" t="t" r="r" b="b"/>
              <a:pathLst>
                <a:path w="4576" h="5088" extrusionOk="0">
                  <a:moveTo>
                    <a:pt x="2559" y="0"/>
                  </a:moveTo>
                  <a:lnTo>
                    <a:pt x="0" y="1800"/>
                  </a:lnTo>
                  <a:lnTo>
                    <a:pt x="1551" y="5088"/>
                  </a:lnTo>
                  <a:lnTo>
                    <a:pt x="4575" y="4157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4362325" y="2251825"/>
              <a:ext cx="12450" cy="11400"/>
            </a:xfrm>
            <a:custGeom>
              <a:avLst/>
              <a:gdLst/>
              <a:ahLst/>
              <a:cxnLst/>
              <a:rect l="l" t="t" r="r" b="b"/>
              <a:pathLst>
                <a:path w="498" h="456" extrusionOk="0">
                  <a:moveTo>
                    <a:pt x="477" y="292"/>
                  </a:moveTo>
                  <a:cubicBezTo>
                    <a:pt x="472" y="311"/>
                    <a:pt x="463" y="331"/>
                    <a:pt x="450" y="350"/>
                  </a:cubicBezTo>
                  <a:cubicBezTo>
                    <a:pt x="465" y="332"/>
                    <a:pt x="473" y="312"/>
                    <a:pt x="477" y="292"/>
                  </a:cubicBezTo>
                  <a:close/>
                  <a:moveTo>
                    <a:pt x="450" y="350"/>
                  </a:moveTo>
                  <a:lnTo>
                    <a:pt x="450" y="350"/>
                  </a:lnTo>
                  <a:cubicBezTo>
                    <a:pt x="420" y="393"/>
                    <a:pt x="379" y="424"/>
                    <a:pt x="336" y="440"/>
                  </a:cubicBezTo>
                  <a:lnTo>
                    <a:pt x="336" y="440"/>
                  </a:lnTo>
                  <a:cubicBezTo>
                    <a:pt x="375" y="436"/>
                    <a:pt x="414" y="417"/>
                    <a:pt x="450" y="381"/>
                  </a:cubicBezTo>
                  <a:cubicBezTo>
                    <a:pt x="435" y="381"/>
                    <a:pt x="450" y="381"/>
                    <a:pt x="450" y="350"/>
                  </a:cubicBezTo>
                  <a:close/>
                  <a:moveTo>
                    <a:pt x="278" y="1"/>
                  </a:moveTo>
                  <a:cubicBezTo>
                    <a:pt x="205" y="1"/>
                    <a:pt x="128" y="41"/>
                    <a:pt x="78" y="102"/>
                  </a:cubicBezTo>
                  <a:cubicBezTo>
                    <a:pt x="0" y="195"/>
                    <a:pt x="47" y="334"/>
                    <a:pt x="140" y="412"/>
                  </a:cubicBezTo>
                  <a:cubicBezTo>
                    <a:pt x="175" y="441"/>
                    <a:pt x="217" y="455"/>
                    <a:pt x="259" y="455"/>
                  </a:cubicBezTo>
                  <a:cubicBezTo>
                    <a:pt x="285" y="455"/>
                    <a:pt x="311" y="450"/>
                    <a:pt x="336" y="440"/>
                  </a:cubicBezTo>
                  <a:lnTo>
                    <a:pt x="336" y="440"/>
                  </a:lnTo>
                  <a:cubicBezTo>
                    <a:pt x="330" y="441"/>
                    <a:pt x="325" y="441"/>
                    <a:pt x="319" y="441"/>
                  </a:cubicBezTo>
                  <a:cubicBezTo>
                    <a:pt x="279" y="441"/>
                    <a:pt x="239" y="426"/>
                    <a:pt x="202" y="397"/>
                  </a:cubicBezTo>
                  <a:cubicBezTo>
                    <a:pt x="124" y="334"/>
                    <a:pt x="124" y="257"/>
                    <a:pt x="156" y="179"/>
                  </a:cubicBezTo>
                  <a:cubicBezTo>
                    <a:pt x="187" y="127"/>
                    <a:pt x="247" y="95"/>
                    <a:pt x="307" y="95"/>
                  </a:cubicBezTo>
                  <a:cubicBezTo>
                    <a:pt x="335" y="95"/>
                    <a:pt x="363" y="102"/>
                    <a:pt x="388" y="117"/>
                  </a:cubicBezTo>
                  <a:cubicBezTo>
                    <a:pt x="448" y="153"/>
                    <a:pt x="489" y="225"/>
                    <a:pt x="477" y="292"/>
                  </a:cubicBezTo>
                  <a:lnTo>
                    <a:pt x="477" y="292"/>
                  </a:lnTo>
                  <a:cubicBezTo>
                    <a:pt x="498" y="214"/>
                    <a:pt x="465" y="133"/>
                    <a:pt x="404" y="71"/>
                  </a:cubicBezTo>
                  <a:cubicBezTo>
                    <a:pt x="404" y="40"/>
                    <a:pt x="388" y="40"/>
                    <a:pt x="388" y="40"/>
                  </a:cubicBezTo>
                  <a:cubicBezTo>
                    <a:pt x="355" y="13"/>
                    <a:pt x="31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4375500" y="2277675"/>
              <a:ext cx="12200" cy="11150"/>
            </a:xfrm>
            <a:custGeom>
              <a:avLst/>
              <a:gdLst/>
              <a:ahLst/>
              <a:cxnLst/>
              <a:rect l="l" t="t" r="r" b="b"/>
              <a:pathLst>
                <a:path w="488" h="446" extrusionOk="0">
                  <a:moveTo>
                    <a:pt x="472" y="284"/>
                  </a:moveTo>
                  <a:lnTo>
                    <a:pt x="472" y="284"/>
                  </a:lnTo>
                  <a:cubicBezTo>
                    <a:pt x="468" y="308"/>
                    <a:pt x="461" y="332"/>
                    <a:pt x="451" y="355"/>
                  </a:cubicBezTo>
                  <a:cubicBezTo>
                    <a:pt x="463" y="334"/>
                    <a:pt x="470" y="309"/>
                    <a:pt x="472" y="284"/>
                  </a:cubicBezTo>
                  <a:close/>
                  <a:moveTo>
                    <a:pt x="451" y="355"/>
                  </a:moveTo>
                  <a:cubicBezTo>
                    <a:pt x="450" y="355"/>
                    <a:pt x="431" y="365"/>
                    <a:pt x="438" y="369"/>
                  </a:cubicBezTo>
                  <a:lnTo>
                    <a:pt x="438" y="369"/>
                  </a:lnTo>
                  <a:cubicBezTo>
                    <a:pt x="442" y="364"/>
                    <a:pt x="447" y="360"/>
                    <a:pt x="451" y="355"/>
                  </a:cubicBezTo>
                  <a:close/>
                  <a:moveTo>
                    <a:pt x="438" y="369"/>
                  </a:moveTo>
                  <a:lnTo>
                    <a:pt x="438" y="369"/>
                  </a:lnTo>
                  <a:cubicBezTo>
                    <a:pt x="415" y="393"/>
                    <a:pt x="388" y="411"/>
                    <a:pt x="359" y="425"/>
                  </a:cubicBezTo>
                  <a:lnTo>
                    <a:pt x="359" y="425"/>
                  </a:lnTo>
                  <a:cubicBezTo>
                    <a:pt x="392" y="416"/>
                    <a:pt x="423" y="398"/>
                    <a:pt x="451" y="371"/>
                  </a:cubicBezTo>
                  <a:cubicBezTo>
                    <a:pt x="444" y="371"/>
                    <a:pt x="440" y="370"/>
                    <a:pt x="438" y="369"/>
                  </a:cubicBezTo>
                  <a:close/>
                  <a:moveTo>
                    <a:pt x="265" y="1"/>
                  </a:moveTo>
                  <a:cubicBezTo>
                    <a:pt x="196" y="1"/>
                    <a:pt x="126" y="35"/>
                    <a:pt x="78" y="91"/>
                  </a:cubicBezTo>
                  <a:cubicBezTo>
                    <a:pt x="1" y="200"/>
                    <a:pt x="32" y="324"/>
                    <a:pt x="140" y="402"/>
                  </a:cubicBezTo>
                  <a:cubicBezTo>
                    <a:pt x="177" y="432"/>
                    <a:pt x="220" y="446"/>
                    <a:pt x="264" y="446"/>
                  </a:cubicBezTo>
                  <a:cubicBezTo>
                    <a:pt x="296" y="446"/>
                    <a:pt x="329" y="438"/>
                    <a:pt x="359" y="425"/>
                  </a:cubicBezTo>
                  <a:lnTo>
                    <a:pt x="359" y="425"/>
                  </a:lnTo>
                  <a:cubicBezTo>
                    <a:pt x="343" y="429"/>
                    <a:pt x="327" y="431"/>
                    <a:pt x="311" y="431"/>
                  </a:cubicBezTo>
                  <a:cubicBezTo>
                    <a:pt x="267" y="431"/>
                    <a:pt x="223" y="415"/>
                    <a:pt x="187" y="386"/>
                  </a:cubicBezTo>
                  <a:cubicBezTo>
                    <a:pt x="109" y="324"/>
                    <a:pt x="109" y="247"/>
                    <a:pt x="156" y="169"/>
                  </a:cubicBezTo>
                  <a:cubicBezTo>
                    <a:pt x="175" y="121"/>
                    <a:pt x="231" y="96"/>
                    <a:pt x="289" y="96"/>
                  </a:cubicBezTo>
                  <a:cubicBezTo>
                    <a:pt x="324" y="96"/>
                    <a:pt x="359" y="105"/>
                    <a:pt x="388" y="122"/>
                  </a:cubicBezTo>
                  <a:cubicBezTo>
                    <a:pt x="445" y="145"/>
                    <a:pt x="476" y="216"/>
                    <a:pt x="472" y="284"/>
                  </a:cubicBezTo>
                  <a:lnTo>
                    <a:pt x="472" y="284"/>
                  </a:lnTo>
                  <a:cubicBezTo>
                    <a:pt x="487" y="196"/>
                    <a:pt x="465" y="109"/>
                    <a:pt x="404" y="60"/>
                  </a:cubicBezTo>
                  <a:cubicBezTo>
                    <a:pt x="404" y="45"/>
                    <a:pt x="388" y="45"/>
                    <a:pt x="388" y="45"/>
                  </a:cubicBezTo>
                  <a:cubicBezTo>
                    <a:pt x="352" y="15"/>
                    <a:pt x="309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4388700" y="2303300"/>
              <a:ext cx="12150" cy="11375"/>
            </a:xfrm>
            <a:custGeom>
              <a:avLst/>
              <a:gdLst/>
              <a:ahLst/>
              <a:cxnLst/>
              <a:rect l="l" t="t" r="r" b="b"/>
              <a:pathLst>
                <a:path w="486" h="455" extrusionOk="0">
                  <a:moveTo>
                    <a:pt x="465" y="283"/>
                  </a:moveTo>
                  <a:cubicBezTo>
                    <a:pt x="459" y="308"/>
                    <a:pt x="449" y="332"/>
                    <a:pt x="434" y="354"/>
                  </a:cubicBezTo>
                  <a:cubicBezTo>
                    <a:pt x="451" y="333"/>
                    <a:pt x="461" y="308"/>
                    <a:pt x="465" y="283"/>
                  </a:cubicBezTo>
                  <a:close/>
                  <a:moveTo>
                    <a:pt x="434" y="354"/>
                  </a:moveTo>
                  <a:cubicBezTo>
                    <a:pt x="434" y="354"/>
                    <a:pt x="425" y="354"/>
                    <a:pt x="428" y="361"/>
                  </a:cubicBezTo>
                  <a:lnTo>
                    <a:pt x="428" y="361"/>
                  </a:lnTo>
                  <a:cubicBezTo>
                    <a:pt x="430" y="359"/>
                    <a:pt x="432" y="356"/>
                    <a:pt x="434" y="354"/>
                  </a:cubicBezTo>
                  <a:close/>
                  <a:moveTo>
                    <a:pt x="428" y="361"/>
                  </a:moveTo>
                  <a:cubicBezTo>
                    <a:pt x="408" y="384"/>
                    <a:pt x="385" y="404"/>
                    <a:pt x="360" y="419"/>
                  </a:cubicBezTo>
                  <a:lnTo>
                    <a:pt x="360" y="419"/>
                  </a:lnTo>
                  <a:cubicBezTo>
                    <a:pt x="386" y="409"/>
                    <a:pt x="411" y="393"/>
                    <a:pt x="434" y="369"/>
                  </a:cubicBezTo>
                  <a:cubicBezTo>
                    <a:pt x="431" y="366"/>
                    <a:pt x="429" y="363"/>
                    <a:pt x="428" y="361"/>
                  </a:cubicBezTo>
                  <a:close/>
                  <a:moveTo>
                    <a:pt x="262" y="1"/>
                  </a:moveTo>
                  <a:cubicBezTo>
                    <a:pt x="192" y="1"/>
                    <a:pt x="126" y="38"/>
                    <a:pt x="78" y="106"/>
                  </a:cubicBezTo>
                  <a:cubicBezTo>
                    <a:pt x="0" y="199"/>
                    <a:pt x="31" y="338"/>
                    <a:pt x="124" y="416"/>
                  </a:cubicBezTo>
                  <a:cubicBezTo>
                    <a:pt x="162" y="443"/>
                    <a:pt x="202" y="455"/>
                    <a:pt x="242" y="455"/>
                  </a:cubicBezTo>
                  <a:cubicBezTo>
                    <a:pt x="283" y="455"/>
                    <a:pt x="324" y="442"/>
                    <a:pt x="360" y="419"/>
                  </a:cubicBezTo>
                  <a:lnTo>
                    <a:pt x="360" y="419"/>
                  </a:lnTo>
                  <a:cubicBezTo>
                    <a:pt x="341" y="426"/>
                    <a:pt x="322" y="430"/>
                    <a:pt x="303" y="430"/>
                  </a:cubicBezTo>
                  <a:cubicBezTo>
                    <a:pt x="263" y="430"/>
                    <a:pt x="223" y="414"/>
                    <a:pt x="186" y="385"/>
                  </a:cubicBezTo>
                  <a:cubicBezTo>
                    <a:pt x="109" y="338"/>
                    <a:pt x="109" y="261"/>
                    <a:pt x="155" y="183"/>
                  </a:cubicBezTo>
                  <a:cubicBezTo>
                    <a:pt x="176" y="131"/>
                    <a:pt x="240" y="92"/>
                    <a:pt x="303" y="92"/>
                  </a:cubicBezTo>
                  <a:cubicBezTo>
                    <a:pt x="333" y="92"/>
                    <a:pt x="363" y="101"/>
                    <a:pt x="388" y="121"/>
                  </a:cubicBezTo>
                  <a:cubicBezTo>
                    <a:pt x="444" y="144"/>
                    <a:pt x="476" y="215"/>
                    <a:pt x="465" y="283"/>
                  </a:cubicBezTo>
                  <a:lnTo>
                    <a:pt x="465" y="283"/>
                  </a:lnTo>
                  <a:cubicBezTo>
                    <a:pt x="486" y="200"/>
                    <a:pt x="463" y="107"/>
                    <a:pt x="403" y="59"/>
                  </a:cubicBezTo>
                  <a:lnTo>
                    <a:pt x="388" y="44"/>
                  </a:lnTo>
                  <a:cubicBezTo>
                    <a:pt x="347" y="14"/>
                    <a:pt x="304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4401475" y="2328500"/>
              <a:ext cx="12675" cy="11400"/>
            </a:xfrm>
            <a:custGeom>
              <a:avLst/>
              <a:gdLst/>
              <a:ahLst/>
              <a:cxnLst/>
              <a:rect l="l" t="t" r="r" b="b"/>
              <a:pathLst>
                <a:path w="507" h="456" extrusionOk="0">
                  <a:moveTo>
                    <a:pt x="474" y="309"/>
                  </a:moveTo>
                  <a:lnTo>
                    <a:pt x="474" y="309"/>
                  </a:lnTo>
                  <a:cubicBezTo>
                    <a:pt x="468" y="324"/>
                    <a:pt x="460" y="340"/>
                    <a:pt x="451" y="354"/>
                  </a:cubicBezTo>
                  <a:cubicBezTo>
                    <a:pt x="462" y="340"/>
                    <a:pt x="469" y="325"/>
                    <a:pt x="474" y="309"/>
                  </a:cubicBezTo>
                  <a:close/>
                  <a:moveTo>
                    <a:pt x="269" y="1"/>
                  </a:moveTo>
                  <a:cubicBezTo>
                    <a:pt x="199" y="1"/>
                    <a:pt x="127" y="38"/>
                    <a:pt x="78" y="106"/>
                  </a:cubicBezTo>
                  <a:cubicBezTo>
                    <a:pt x="1" y="199"/>
                    <a:pt x="47" y="338"/>
                    <a:pt x="140" y="416"/>
                  </a:cubicBezTo>
                  <a:cubicBezTo>
                    <a:pt x="173" y="443"/>
                    <a:pt x="212" y="455"/>
                    <a:pt x="251" y="455"/>
                  </a:cubicBezTo>
                  <a:cubicBezTo>
                    <a:pt x="322" y="455"/>
                    <a:pt x="395" y="417"/>
                    <a:pt x="446" y="360"/>
                  </a:cubicBezTo>
                  <a:lnTo>
                    <a:pt x="446" y="360"/>
                  </a:lnTo>
                  <a:cubicBezTo>
                    <a:pt x="443" y="364"/>
                    <a:pt x="443" y="366"/>
                    <a:pt x="445" y="366"/>
                  </a:cubicBezTo>
                  <a:cubicBezTo>
                    <a:pt x="447" y="366"/>
                    <a:pt x="451" y="362"/>
                    <a:pt x="451" y="354"/>
                  </a:cubicBezTo>
                  <a:lnTo>
                    <a:pt x="451" y="354"/>
                  </a:lnTo>
                  <a:cubicBezTo>
                    <a:pt x="451" y="354"/>
                    <a:pt x="451" y="354"/>
                    <a:pt x="451" y="354"/>
                  </a:cubicBezTo>
                  <a:lnTo>
                    <a:pt x="451" y="354"/>
                  </a:lnTo>
                  <a:cubicBezTo>
                    <a:pt x="448" y="356"/>
                    <a:pt x="447" y="358"/>
                    <a:pt x="446" y="360"/>
                  </a:cubicBezTo>
                  <a:lnTo>
                    <a:pt x="446" y="360"/>
                  </a:lnTo>
                  <a:cubicBezTo>
                    <a:pt x="447" y="358"/>
                    <a:pt x="449" y="356"/>
                    <a:pt x="450" y="354"/>
                  </a:cubicBezTo>
                  <a:lnTo>
                    <a:pt x="450" y="354"/>
                  </a:lnTo>
                  <a:cubicBezTo>
                    <a:pt x="449" y="356"/>
                    <a:pt x="447" y="358"/>
                    <a:pt x="446" y="360"/>
                  </a:cubicBezTo>
                  <a:lnTo>
                    <a:pt x="446" y="360"/>
                  </a:lnTo>
                  <a:cubicBezTo>
                    <a:pt x="446" y="360"/>
                    <a:pt x="446" y="360"/>
                    <a:pt x="446" y="360"/>
                  </a:cubicBezTo>
                  <a:lnTo>
                    <a:pt x="446" y="360"/>
                  </a:lnTo>
                  <a:cubicBezTo>
                    <a:pt x="404" y="407"/>
                    <a:pt x="354" y="428"/>
                    <a:pt x="307" y="428"/>
                  </a:cubicBezTo>
                  <a:cubicBezTo>
                    <a:pt x="268" y="428"/>
                    <a:pt x="230" y="413"/>
                    <a:pt x="203" y="385"/>
                  </a:cubicBezTo>
                  <a:cubicBezTo>
                    <a:pt x="125" y="338"/>
                    <a:pt x="125" y="261"/>
                    <a:pt x="156" y="183"/>
                  </a:cubicBezTo>
                  <a:cubicBezTo>
                    <a:pt x="187" y="131"/>
                    <a:pt x="247" y="93"/>
                    <a:pt x="307" y="93"/>
                  </a:cubicBezTo>
                  <a:cubicBezTo>
                    <a:pt x="335" y="93"/>
                    <a:pt x="364" y="101"/>
                    <a:pt x="389" y="121"/>
                  </a:cubicBezTo>
                  <a:cubicBezTo>
                    <a:pt x="452" y="147"/>
                    <a:pt x="495" y="235"/>
                    <a:pt x="474" y="309"/>
                  </a:cubicBezTo>
                  <a:lnTo>
                    <a:pt x="474" y="309"/>
                  </a:lnTo>
                  <a:cubicBezTo>
                    <a:pt x="506" y="224"/>
                    <a:pt x="485" y="125"/>
                    <a:pt x="420" y="59"/>
                  </a:cubicBezTo>
                  <a:lnTo>
                    <a:pt x="389" y="44"/>
                  </a:lnTo>
                  <a:cubicBezTo>
                    <a:pt x="353" y="14"/>
                    <a:pt x="312" y="1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4232050" y="2312125"/>
              <a:ext cx="53525" cy="83400"/>
            </a:xfrm>
            <a:custGeom>
              <a:avLst/>
              <a:gdLst/>
              <a:ahLst/>
              <a:cxnLst/>
              <a:rect l="l" t="t" r="r" b="b"/>
              <a:pathLst>
                <a:path w="2141" h="3336" extrusionOk="0">
                  <a:moveTo>
                    <a:pt x="776" y="1"/>
                  </a:moveTo>
                  <a:lnTo>
                    <a:pt x="0" y="357"/>
                  </a:lnTo>
                  <a:lnTo>
                    <a:pt x="1365" y="3335"/>
                  </a:lnTo>
                  <a:lnTo>
                    <a:pt x="2141" y="2979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4256075" y="2305925"/>
              <a:ext cx="60125" cy="70200"/>
            </a:xfrm>
            <a:custGeom>
              <a:avLst/>
              <a:gdLst/>
              <a:ahLst/>
              <a:cxnLst/>
              <a:rect l="l" t="t" r="r" b="b"/>
              <a:pathLst>
                <a:path w="2405" h="2808" extrusionOk="0">
                  <a:moveTo>
                    <a:pt x="1428" y="1"/>
                  </a:moveTo>
                  <a:lnTo>
                    <a:pt x="1" y="668"/>
                  </a:lnTo>
                  <a:lnTo>
                    <a:pt x="978" y="2808"/>
                  </a:lnTo>
                  <a:lnTo>
                    <a:pt x="2405" y="2156"/>
                  </a:lnTo>
                  <a:lnTo>
                    <a:pt x="1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4278950" y="2261350"/>
              <a:ext cx="87675" cy="125650"/>
            </a:xfrm>
            <a:custGeom>
              <a:avLst/>
              <a:gdLst/>
              <a:ahLst/>
              <a:cxnLst/>
              <a:rect l="l" t="t" r="r" b="b"/>
              <a:pathLst>
                <a:path w="3507" h="5026" extrusionOk="0">
                  <a:moveTo>
                    <a:pt x="1521" y="0"/>
                  </a:moveTo>
                  <a:lnTo>
                    <a:pt x="1" y="698"/>
                  </a:lnTo>
                  <a:lnTo>
                    <a:pt x="2002" y="5025"/>
                  </a:lnTo>
                  <a:lnTo>
                    <a:pt x="3506" y="4327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4296025" y="2280925"/>
              <a:ext cx="23275" cy="20500"/>
            </a:xfrm>
            <a:custGeom>
              <a:avLst/>
              <a:gdLst/>
              <a:ahLst/>
              <a:cxnLst/>
              <a:rect l="l" t="t" r="r" b="b"/>
              <a:pathLst>
                <a:path w="931" h="820" extrusionOk="0">
                  <a:moveTo>
                    <a:pt x="468" y="0"/>
                  </a:moveTo>
                  <a:cubicBezTo>
                    <a:pt x="410" y="0"/>
                    <a:pt x="351" y="13"/>
                    <a:pt x="295" y="39"/>
                  </a:cubicBezTo>
                  <a:cubicBezTo>
                    <a:pt x="78" y="148"/>
                    <a:pt x="0" y="380"/>
                    <a:pt x="93" y="582"/>
                  </a:cubicBezTo>
                  <a:cubicBezTo>
                    <a:pt x="162" y="730"/>
                    <a:pt x="322" y="820"/>
                    <a:pt x="477" y="820"/>
                  </a:cubicBezTo>
                  <a:cubicBezTo>
                    <a:pt x="532" y="820"/>
                    <a:pt x="587" y="808"/>
                    <a:pt x="636" y="783"/>
                  </a:cubicBezTo>
                  <a:cubicBezTo>
                    <a:pt x="853" y="690"/>
                    <a:pt x="931" y="458"/>
                    <a:pt x="838" y="241"/>
                  </a:cubicBezTo>
                  <a:cubicBezTo>
                    <a:pt x="760" y="84"/>
                    <a:pt x="617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4326650" y="2347350"/>
              <a:ext cx="22900" cy="20400"/>
            </a:xfrm>
            <a:custGeom>
              <a:avLst/>
              <a:gdLst/>
              <a:ahLst/>
              <a:cxnLst/>
              <a:rect l="l" t="t" r="r" b="b"/>
              <a:pathLst>
                <a:path w="916" h="816" extrusionOk="0">
                  <a:moveTo>
                    <a:pt x="477" y="1"/>
                  </a:moveTo>
                  <a:cubicBezTo>
                    <a:pt x="413" y="1"/>
                    <a:pt x="346" y="17"/>
                    <a:pt x="280" y="50"/>
                  </a:cubicBezTo>
                  <a:cubicBezTo>
                    <a:pt x="78" y="143"/>
                    <a:pt x="1" y="375"/>
                    <a:pt x="94" y="593"/>
                  </a:cubicBezTo>
                  <a:cubicBezTo>
                    <a:pt x="162" y="729"/>
                    <a:pt x="313" y="815"/>
                    <a:pt x="468" y="815"/>
                  </a:cubicBezTo>
                  <a:cubicBezTo>
                    <a:pt x="525" y="815"/>
                    <a:pt x="582" y="804"/>
                    <a:pt x="636" y="779"/>
                  </a:cubicBezTo>
                  <a:cubicBezTo>
                    <a:pt x="854" y="686"/>
                    <a:pt x="916" y="453"/>
                    <a:pt x="823" y="236"/>
                  </a:cubicBezTo>
                  <a:cubicBezTo>
                    <a:pt x="758" y="84"/>
                    <a:pt x="625" y="1"/>
                    <a:pt x="4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4063000" y="2378725"/>
              <a:ext cx="195050" cy="327700"/>
            </a:xfrm>
            <a:custGeom>
              <a:avLst/>
              <a:gdLst/>
              <a:ahLst/>
              <a:cxnLst/>
              <a:rect l="l" t="t" r="r" b="b"/>
              <a:pathLst>
                <a:path w="7802" h="13108" extrusionOk="0">
                  <a:moveTo>
                    <a:pt x="1891" y="1"/>
                  </a:moveTo>
                  <a:cubicBezTo>
                    <a:pt x="1679" y="1"/>
                    <a:pt x="1464" y="42"/>
                    <a:pt x="1256" y="128"/>
                  </a:cubicBezTo>
                  <a:cubicBezTo>
                    <a:pt x="403" y="470"/>
                    <a:pt x="0" y="1462"/>
                    <a:pt x="341" y="2315"/>
                  </a:cubicBezTo>
                  <a:lnTo>
                    <a:pt x="4358" y="12071"/>
                  </a:lnTo>
                  <a:cubicBezTo>
                    <a:pt x="4617" y="12719"/>
                    <a:pt x="5252" y="13107"/>
                    <a:pt x="5916" y="13107"/>
                  </a:cubicBezTo>
                  <a:cubicBezTo>
                    <a:pt x="6126" y="13107"/>
                    <a:pt x="6340" y="13068"/>
                    <a:pt x="6545" y="12986"/>
                  </a:cubicBezTo>
                  <a:cubicBezTo>
                    <a:pt x="7398" y="12629"/>
                    <a:pt x="7801" y="11637"/>
                    <a:pt x="7460" y="10784"/>
                  </a:cubicBezTo>
                  <a:lnTo>
                    <a:pt x="3443" y="1044"/>
                  </a:lnTo>
                  <a:cubicBezTo>
                    <a:pt x="3185" y="398"/>
                    <a:pt x="2553" y="1"/>
                    <a:pt x="18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4192100" y="2647450"/>
              <a:ext cx="35700" cy="31600"/>
            </a:xfrm>
            <a:custGeom>
              <a:avLst/>
              <a:gdLst/>
              <a:ahLst/>
              <a:cxnLst/>
              <a:rect l="l" t="t" r="r" b="b"/>
              <a:pathLst>
                <a:path w="1428" h="1264" extrusionOk="0">
                  <a:moveTo>
                    <a:pt x="719" y="0"/>
                  </a:moveTo>
                  <a:cubicBezTo>
                    <a:pt x="458" y="0"/>
                    <a:pt x="210" y="151"/>
                    <a:pt x="125" y="407"/>
                  </a:cubicBezTo>
                  <a:cubicBezTo>
                    <a:pt x="1" y="733"/>
                    <a:pt x="156" y="1089"/>
                    <a:pt x="482" y="1229"/>
                  </a:cubicBezTo>
                  <a:cubicBezTo>
                    <a:pt x="555" y="1252"/>
                    <a:pt x="629" y="1263"/>
                    <a:pt x="702" y="1263"/>
                  </a:cubicBezTo>
                  <a:cubicBezTo>
                    <a:pt x="970" y="1263"/>
                    <a:pt x="1218" y="1113"/>
                    <a:pt x="1304" y="857"/>
                  </a:cubicBezTo>
                  <a:cubicBezTo>
                    <a:pt x="1428" y="531"/>
                    <a:pt x="1272" y="159"/>
                    <a:pt x="931" y="35"/>
                  </a:cubicBezTo>
                  <a:cubicBezTo>
                    <a:pt x="862" y="11"/>
                    <a:pt x="790" y="0"/>
                    <a:pt x="7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4092075" y="2404125"/>
              <a:ext cx="35700" cy="31625"/>
            </a:xfrm>
            <a:custGeom>
              <a:avLst/>
              <a:gdLst/>
              <a:ahLst/>
              <a:cxnLst/>
              <a:rect l="l" t="t" r="r" b="b"/>
              <a:pathLst>
                <a:path w="1428" h="1265" extrusionOk="0">
                  <a:moveTo>
                    <a:pt x="710" y="1"/>
                  </a:moveTo>
                  <a:cubicBezTo>
                    <a:pt x="453" y="1"/>
                    <a:pt x="220" y="153"/>
                    <a:pt x="124" y="415"/>
                  </a:cubicBezTo>
                  <a:cubicBezTo>
                    <a:pt x="0" y="725"/>
                    <a:pt x="171" y="1082"/>
                    <a:pt x="497" y="1222"/>
                  </a:cubicBezTo>
                  <a:cubicBezTo>
                    <a:pt x="572" y="1250"/>
                    <a:pt x="650" y="1264"/>
                    <a:pt x="726" y="1264"/>
                  </a:cubicBezTo>
                  <a:cubicBezTo>
                    <a:pt x="981" y="1264"/>
                    <a:pt x="1223" y="1112"/>
                    <a:pt x="1319" y="850"/>
                  </a:cubicBezTo>
                  <a:cubicBezTo>
                    <a:pt x="1427" y="524"/>
                    <a:pt x="1272" y="152"/>
                    <a:pt x="946" y="43"/>
                  </a:cubicBezTo>
                  <a:cubicBezTo>
                    <a:pt x="867" y="14"/>
                    <a:pt x="788" y="1"/>
                    <a:pt x="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3911000" y="3047275"/>
              <a:ext cx="625450" cy="72925"/>
            </a:xfrm>
            <a:custGeom>
              <a:avLst/>
              <a:gdLst/>
              <a:ahLst/>
              <a:cxnLst/>
              <a:rect l="l" t="t" r="r" b="b"/>
              <a:pathLst>
                <a:path w="25018" h="2917" extrusionOk="0">
                  <a:moveTo>
                    <a:pt x="1396" y="1"/>
                  </a:moveTo>
                  <a:cubicBezTo>
                    <a:pt x="621" y="1"/>
                    <a:pt x="0" y="621"/>
                    <a:pt x="0" y="1397"/>
                  </a:cubicBezTo>
                  <a:lnTo>
                    <a:pt x="0" y="1521"/>
                  </a:lnTo>
                  <a:cubicBezTo>
                    <a:pt x="0" y="2296"/>
                    <a:pt x="621" y="2917"/>
                    <a:pt x="1396" y="2917"/>
                  </a:cubicBezTo>
                  <a:lnTo>
                    <a:pt x="23621" y="2917"/>
                  </a:lnTo>
                  <a:cubicBezTo>
                    <a:pt x="24397" y="2917"/>
                    <a:pt x="25017" y="2296"/>
                    <a:pt x="25017" y="1521"/>
                  </a:cubicBezTo>
                  <a:lnTo>
                    <a:pt x="25017" y="1397"/>
                  </a:lnTo>
                  <a:cubicBezTo>
                    <a:pt x="25017" y="621"/>
                    <a:pt x="24397" y="1"/>
                    <a:pt x="236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4082775" y="2828225"/>
              <a:ext cx="352850" cy="213275"/>
            </a:xfrm>
            <a:custGeom>
              <a:avLst/>
              <a:gdLst/>
              <a:ahLst/>
              <a:cxnLst/>
              <a:rect l="l" t="t" r="r" b="b"/>
              <a:pathLst>
                <a:path w="14114" h="8531" extrusionOk="0">
                  <a:moveTo>
                    <a:pt x="0" y="0"/>
                  </a:moveTo>
                  <a:lnTo>
                    <a:pt x="0" y="8530"/>
                  </a:lnTo>
                  <a:lnTo>
                    <a:pt x="14114" y="8530"/>
                  </a:lnTo>
                  <a:lnTo>
                    <a:pt x="14114" y="1551"/>
                  </a:lnTo>
                  <a:cubicBezTo>
                    <a:pt x="14114" y="698"/>
                    <a:pt x="13416" y="0"/>
                    <a:pt x="125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3955575" y="2818900"/>
              <a:ext cx="536275" cy="228400"/>
            </a:xfrm>
            <a:custGeom>
              <a:avLst/>
              <a:gdLst/>
              <a:ahLst/>
              <a:cxnLst/>
              <a:rect l="l" t="t" r="r" b="b"/>
              <a:pathLst>
                <a:path w="21451" h="9136" extrusionOk="0">
                  <a:moveTo>
                    <a:pt x="1769" y="1"/>
                  </a:moveTo>
                  <a:lnTo>
                    <a:pt x="1" y="1707"/>
                  </a:lnTo>
                  <a:lnTo>
                    <a:pt x="1" y="9136"/>
                  </a:lnTo>
                  <a:lnTo>
                    <a:pt x="21451" y="9136"/>
                  </a:lnTo>
                  <a:lnTo>
                    <a:pt x="21451" y="4297"/>
                  </a:lnTo>
                  <a:lnTo>
                    <a:pt x="19683" y="2575"/>
                  </a:lnTo>
                  <a:lnTo>
                    <a:pt x="14099" y="2575"/>
                  </a:lnTo>
                  <a:lnTo>
                    <a:pt x="14099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3955575" y="2818900"/>
              <a:ext cx="536275" cy="228400"/>
            </a:xfrm>
            <a:custGeom>
              <a:avLst/>
              <a:gdLst/>
              <a:ahLst/>
              <a:cxnLst/>
              <a:rect l="l" t="t" r="r" b="b"/>
              <a:pathLst>
                <a:path w="21451" h="9136" extrusionOk="0">
                  <a:moveTo>
                    <a:pt x="1769" y="1"/>
                  </a:moveTo>
                  <a:lnTo>
                    <a:pt x="668" y="1071"/>
                  </a:lnTo>
                  <a:lnTo>
                    <a:pt x="1" y="1707"/>
                  </a:lnTo>
                  <a:lnTo>
                    <a:pt x="1" y="9136"/>
                  </a:lnTo>
                  <a:lnTo>
                    <a:pt x="21451" y="9136"/>
                  </a:lnTo>
                  <a:lnTo>
                    <a:pt x="21451" y="4297"/>
                  </a:lnTo>
                  <a:lnTo>
                    <a:pt x="19683" y="2575"/>
                  </a:lnTo>
                  <a:lnTo>
                    <a:pt x="14099" y="2575"/>
                  </a:lnTo>
                  <a:lnTo>
                    <a:pt x="140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3955575" y="3019750"/>
              <a:ext cx="536275" cy="27550"/>
            </a:xfrm>
            <a:custGeom>
              <a:avLst/>
              <a:gdLst/>
              <a:ahLst/>
              <a:cxnLst/>
              <a:rect l="l" t="t" r="r" b="b"/>
              <a:pathLst>
                <a:path w="21451" h="1102" extrusionOk="0">
                  <a:moveTo>
                    <a:pt x="1" y="1"/>
                  </a:moveTo>
                  <a:lnTo>
                    <a:pt x="1" y="1102"/>
                  </a:lnTo>
                  <a:lnTo>
                    <a:pt x="21451" y="1102"/>
                  </a:lnTo>
                  <a:lnTo>
                    <a:pt x="21451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3978850" y="2989525"/>
              <a:ext cx="74850" cy="7775"/>
            </a:xfrm>
            <a:custGeom>
              <a:avLst/>
              <a:gdLst/>
              <a:ahLst/>
              <a:cxnLst/>
              <a:rect l="l" t="t" r="r" b="b"/>
              <a:pathLst>
                <a:path w="2994" h="311" extrusionOk="0">
                  <a:moveTo>
                    <a:pt x="0" y="0"/>
                  </a:moveTo>
                  <a:lnTo>
                    <a:pt x="0" y="310"/>
                  </a:lnTo>
                  <a:lnTo>
                    <a:pt x="2994" y="310"/>
                  </a:lnTo>
                  <a:lnTo>
                    <a:pt x="29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3978850" y="3006575"/>
              <a:ext cx="74850" cy="7775"/>
            </a:xfrm>
            <a:custGeom>
              <a:avLst/>
              <a:gdLst/>
              <a:ahLst/>
              <a:cxnLst/>
              <a:rect l="l" t="t" r="r" b="b"/>
              <a:pathLst>
                <a:path w="2994" h="311" extrusionOk="0">
                  <a:moveTo>
                    <a:pt x="0" y="0"/>
                  </a:moveTo>
                  <a:lnTo>
                    <a:pt x="0" y="311"/>
                  </a:lnTo>
                  <a:lnTo>
                    <a:pt x="2994" y="311"/>
                  </a:lnTo>
                  <a:lnTo>
                    <a:pt x="29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3978850" y="3022850"/>
              <a:ext cx="74850" cy="7800"/>
            </a:xfrm>
            <a:custGeom>
              <a:avLst/>
              <a:gdLst/>
              <a:ahLst/>
              <a:cxnLst/>
              <a:rect l="l" t="t" r="r" b="b"/>
              <a:pathLst>
                <a:path w="2994" h="312" extrusionOk="0">
                  <a:moveTo>
                    <a:pt x="0" y="1"/>
                  </a:moveTo>
                  <a:lnTo>
                    <a:pt x="0" y="311"/>
                  </a:lnTo>
                  <a:lnTo>
                    <a:pt x="2994" y="311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4344875" y="2903825"/>
              <a:ext cx="122950" cy="123325"/>
            </a:xfrm>
            <a:custGeom>
              <a:avLst/>
              <a:gdLst/>
              <a:ahLst/>
              <a:cxnLst/>
              <a:rect l="l" t="t" r="r" b="b"/>
              <a:pathLst>
                <a:path w="4918" h="4933" extrusionOk="0">
                  <a:moveTo>
                    <a:pt x="2467" y="0"/>
                  </a:moveTo>
                  <a:cubicBezTo>
                    <a:pt x="1102" y="0"/>
                    <a:pt x="0" y="1102"/>
                    <a:pt x="0" y="2466"/>
                  </a:cubicBezTo>
                  <a:cubicBezTo>
                    <a:pt x="0" y="3816"/>
                    <a:pt x="1102" y="4932"/>
                    <a:pt x="2467" y="4932"/>
                  </a:cubicBezTo>
                  <a:cubicBezTo>
                    <a:pt x="3816" y="4932"/>
                    <a:pt x="4917" y="3816"/>
                    <a:pt x="4917" y="2466"/>
                  </a:cubicBezTo>
                  <a:cubicBezTo>
                    <a:pt x="4917" y="1102"/>
                    <a:pt x="3816" y="0"/>
                    <a:pt x="2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4349150" y="2908850"/>
              <a:ext cx="113625" cy="112475"/>
            </a:xfrm>
            <a:custGeom>
              <a:avLst/>
              <a:gdLst/>
              <a:ahLst/>
              <a:cxnLst/>
              <a:rect l="l" t="t" r="r" b="b"/>
              <a:pathLst>
                <a:path w="4545" h="4499" extrusionOk="0">
                  <a:moveTo>
                    <a:pt x="2249" y="265"/>
                  </a:moveTo>
                  <a:cubicBezTo>
                    <a:pt x="3381" y="265"/>
                    <a:pt x="4296" y="1133"/>
                    <a:pt x="4296" y="2265"/>
                  </a:cubicBezTo>
                  <a:cubicBezTo>
                    <a:pt x="4296" y="3382"/>
                    <a:pt x="3397" y="4297"/>
                    <a:pt x="2296" y="4297"/>
                  </a:cubicBezTo>
                  <a:lnTo>
                    <a:pt x="2249" y="4297"/>
                  </a:lnTo>
                  <a:cubicBezTo>
                    <a:pt x="1163" y="4297"/>
                    <a:pt x="279" y="3413"/>
                    <a:pt x="264" y="2296"/>
                  </a:cubicBezTo>
                  <a:cubicBezTo>
                    <a:pt x="264" y="1180"/>
                    <a:pt x="1148" y="265"/>
                    <a:pt x="2249" y="265"/>
                  </a:cubicBezTo>
                  <a:close/>
                  <a:moveTo>
                    <a:pt x="2240" y="0"/>
                  </a:moveTo>
                  <a:cubicBezTo>
                    <a:pt x="1025" y="0"/>
                    <a:pt x="46" y="997"/>
                    <a:pt x="16" y="2219"/>
                  </a:cubicBezTo>
                  <a:cubicBezTo>
                    <a:pt x="0" y="3460"/>
                    <a:pt x="1008" y="4468"/>
                    <a:pt x="2249" y="4499"/>
                  </a:cubicBezTo>
                  <a:lnTo>
                    <a:pt x="2296" y="4499"/>
                  </a:lnTo>
                  <a:cubicBezTo>
                    <a:pt x="3521" y="4468"/>
                    <a:pt x="4529" y="3491"/>
                    <a:pt x="4529" y="2265"/>
                  </a:cubicBezTo>
                  <a:cubicBezTo>
                    <a:pt x="4544" y="1025"/>
                    <a:pt x="3536" y="17"/>
                    <a:pt x="2296" y="1"/>
                  </a:cubicBezTo>
                  <a:cubicBezTo>
                    <a:pt x="2277" y="1"/>
                    <a:pt x="2258" y="0"/>
                    <a:pt x="2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4354575" y="2915850"/>
              <a:ext cx="103150" cy="102000"/>
            </a:xfrm>
            <a:custGeom>
              <a:avLst/>
              <a:gdLst/>
              <a:ahLst/>
              <a:cxnLst/>
              <a:rect l="l" t="t" r="r" b="b"/>
              <a:pathLst>
                <a:path w="4126" h="4080" extrusionOk="0">
                  <a:moveTo>
                    <a:pt x="2094" y="1241"/>
                  </a:moveTo>
                  <a:cubicBezTo>
                    <a:pt x="2497" y="1241"/>
                    <a:pt x="2838" y="1598"/>
                    <a:pt x="2838" y="2001"/>
                  </a:cubicBezTo>
                  <a:cubicBezTo>
                    <a:pt x="2838" y="2404"/>
                    <a:pt x="2482" y="2745"/>
                    <a:pt x="2079" y="2745"/>
                  </a:cubicBezTo>
                  <a:cubicBezTo>
                    <a:pt x="1644" y="2714"/>
                    <a:pt x="1319" y="2389"/>
                    <a:pt x="1334" y="1985"/>
                  </a:cubicBezTo>
                  <a:cubicBezTo>
                    <a:pt x="1334" y="1582"/>
                    <a:pt x="1691" y="1241"/>
                    <a:pt x="2094" y="1241"/>
                  </a:cubicBezTo>
                  <a:close/>
                  <a:moveTo>
                    <a:pt x="1520" y="0"/>
                  </a:moveTo>
                  <a:lnTo>
                    <a:pt x="1520" y="357"/>
                  </a:lnTo>
                  <a:cubicBezTo>
                    <a:pt x="1520" y="450"/>
                    <a:pt x="1458" y="543"/>
                    <a:pt x="1365" y="590"/>
                  </a:cubicBezTo>
                  <a:cubicBezTo>
                    <a:pt x="1303" y="605"/>
                    <a:pt x="1256" y="652"/>
                    <a:pt x="1210" y="667"/>
                  </a:cubicBezTo>
                  <a:cubicBezTo>
                    <a:pt x="1171" y="698"/>
                    <a:pt x="1121" y="714"/>
                    <a:pt x="1068" y="714"/>
                  </a:cubicBezTo>
                  <a:cubicBezTo>
                    <a:pt x="1016" y="714"/>
                    <a:pt x="962" y="698"/>
                    <a:pt x="915" y="667"/>
                  </a:cubicBezTo>
                  <a:lnTo>
                    <a:pt x="605" y="497"/>
                  </a:lnTo>
                  <a:lnTo>
                    <a:pt x="0" y="1474"/>
                  </a:lnTo>
                  <a:lnTo>
                    <a:pt x="310" y="1675"/>
                  </a:lnTo>
                  <a:cubicBezTo>
                    <a:pt x="388" y="1737"/>
                    <a:pt x="450" y="1830"/>
                    <a:pt x="450" y="1923"/>
                  </a:cubicBezTo>
                  <a:lnTo>
                    <a:pt x="450" y="2001"/>
                  </a:lnTo>
                  <a:lnTo>
                    <a:pt x="450" y="2078"/>
                  </a:lnTo>
                  <a:cubicBezTo>
                    <a:pt x="450" y="2172"/>
                    <a:pt x="388" y="2280"/>
                    <a:pt x="310" y="2327"/>
                  </a:cubicBezTo>
                  <a:lnTo>
                    <a:pt x="0" y="2513"/>
                  </a:lnTo>
                  <a:lnTo>
                    <a:pt x="559" y="3521"/>
                  </a:lnTo>
                  <a:lnTo>
                    <a:pt x="869" y="3335"/>
                  </a:lnTo>
                  <a:cubicBezTo>
                    <a:pt x="912" y="3316"/>
                    <a:pt x="952" y="3308"/>
                    <a:pt x="991" y="3308"/>
                  </a:cubicBezTo>
                  <a:cubicBezTo>
                    <a:pt x="1051" y="3308"/>
                    <a:pt x="1107" y="3328"/>
                    <a:pt x="1163" y="3366"/>
                  </a:cubicBezTo>
                  <a:cubicBezTo>
                    <a:pt x="1210" y="3397"/>
                    <a:pt x="1256" y="3412"/>
                    <a:pt x="1319" y="3459"/>
                  </a:cubicBezTo>
                  <a:cubicBezTo>
                    <a:pt x="1412" y="3490"/>
                    <a:pt x="1474" y="3598"/>
                    <a:pt x="1474" y="3707"/>
                  </a:cubicBezTo>
                  <a:lnTo>
                    <a:pt x="1474" y="4064"/>
                  </a:lnTo>
                  <a:lnTo>
                    <a:pt x="2621" y="4079"/>
                  </a:lnTo>
                  <a:lnTo>
                    <a:pt x="2621" y="3691"/>
                  </a:lnTo>
                  <a:cubicBezTo>
                    <a:pt x="2621" y="3598"/>
                    <a:pt x="2668" y="3490"/>
                    <a:pt x="2776" y="3459"/>
                  </a:cubicBezTo>
                  <a:cubicBezTo>
                    <a:pt x="2823" y="3428"/>
                    <a:pt x="2869" y="3397"/>
                    <a:pt x="2932" y="3381"/>
                  </a:cubicBezTo>
                  <a:cubicBezTo>
                    <a:pt x="2970" y="3350"/>
                    <a:pt x="3017" y="3335"/>
                    <a:pt x="3065" y="3335"/>
                  </a:cubicBezTo>
                  <a:cubicBezTo>
                    <a:pt x="3114" y="3335"/>
                    <a:pt x="3164" y="3350"/>
                    <a:pt x="3211" y="3381"/>
                  </a:cubicBezTo>
                  <a:lnTo>
                    <a:pt x="3521" y="3567"/>
                  </a:lnTo>
                  <a:lnTo>
                    <a:pt x="4126" y="2575"/>
                  </a:lnTo>
                  <a:lnTo>
                    <a:pt x="3816" y="2404"/>
                  </a:lnTo>
                  <a:cubicBezTo>
                    <a:pt x="3723" y="2358"/>
                    <a:pt x="3676" y="2249"/>
                    <a:pt x="3676" y="2156"/>
                  </a:cubicBezTo>
                  <a:lnTo>
                    <a:pt x="3676" y="2078"/>
                  </a:lnTo>
                  <a:lnTo>
                    <a:pt x="3676" y="2001"/>
                  </a:lnTo>
                  <a:cubicBezTo>
                    <a:pt x="3676" y="1908"/>
                    <a:pt x="3738" y="1815"/>
                    <a:pt x="3816" y="1753"/>
                  </a:cubicBezTo>
                  <a:lnTo>
                    <a:pt x="4126" y="1582"/>
                  </a:lnTo>
                  <a:lnTo>
                    <a:pt x="3567" y="574"/>
                  </a:lnTo>
                  <a:lnTo>
                    <a:pt x="3257" y="745"/>
                  </a:lnTo>
                  <a:cubicBezTo>
                    <a:pt x="3215" y="759"/>
                    <a:pt x="3170" y="766"/>
                    <a:pt x="3125" y="766"/>
                  </a:cubicBezTo>
                  <a:cubicBezTo>
                    <a:pt x="3070" y="766"/>
                    <a:pt x="3014" y="755"/>
                    <a:pt x="2963" y="729"/>
                  </a:cubicBezTo>
                  <a:cubicBezTo>
                    <a:pt x="2932" y="683"/>
                    <a:pt x="2869" y="667"/>
                    <a:pt x="2807" y="621"/>
                  </a:cubicBezTo>
                  <a:cubicBezTo>
                    <a:pt x="2714" y="574"/>
                    <a:pt x="2652" y="497"/>
                    <a:pt x="2652" y="372"/>
                  </a:cubicBezTo>
                  <a:lnTo>
                    <a:pt x="2652" y="31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4370475" y="2929425"/>
              <a:ext cx="71350" cy="71350"/>
            </a:xfrm>
            <a:custGeom>
              <a:avLst/>
              <a:gdLst/>
              <a:ahLst/>
              <a:cxnLst/>
              <a:rect l="l" t="t" r="r" b="b"/>
              <a:pathLst>
                <a:path w="2854" h="2854" extrusionOk="0">
                  <a:moveTo>
                    <a:pt x="1443" y="341"/>
                  </a:moveTo>
                  <a:cubicBezTo>
                    <a:pt x="2063" y="341"/>
                    <a:pt x="2544" y="838"/>
                    <a:pt x="2544" y="1458"/>
                  </a:cubicBezTo>
                  <a:cubicBezTo>
                    <a:pt x="2544" y="2078"/>
                    <a:pt x="2047" y="2559"/>
                    <a:pt x="1427" y="2559"/>
                  </a:cubicBezTo>
                  <a:cubicBezTo>
                    <a:pt x="807" y="2559"/>
                    <a:pt x="310" y="2063"/>
                    <a:pt x="310" y="1442"/>
                  </a:cubicBezTo>
                  <a:cubicBezTo>
                    <a:pt x="310" y="822"/>
                    <a:pt x="822" y="341"/>
                    <a:pt x="1443" y="341"/>
                  </a:cubicBezTo>
                  <a:close/>
                  <a:moveTo>
                    <a:pt x="1443" y="0"/>
                  </a:moveTo>
                  <a:cubicBezTo>
                    <a:pt x="652" y="0"/>
                    <a:pt x="0" y="651"/>
                    <a:pt x="0" y="1427"/>
                  </a:cubicBezTo>
                  <a:cubicBezTo>
                    <a:pt x="0" y="2218"/>
                    <a:pt x="652" y="2854"/>
                    <a:pt x="1427" y="2854"/>
                  </a:cubicBezTo>
                  <a:lnTo>
                    <a:pt x="1443" y="2854"/>
                  </a:lnTo>
                  <a:cubicBezTo>
                    <a:pt x="2218" y="2838"/>
                    <a:pt x="2838" y="2218"/>
                    <a:pt x="2854" y="1442"/>
                  </a:cubicBezTo>
                  <a:cubicBezTo>
                    <a:pt x="2854" y="651"/>
                    <a:pt x="2233" y="0"/>
                    <a:pt x="1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955575" y="2818900"/>
              <a:ext cx="222600" cy="165075"/>
            </a:xfrm>
            <a:custGeom>
              <a:avLst/>
              <a:gdLst/>
              <a:ahLst/>
              <a:cxnLst/>
              <a:rect l="l" t="t" r="r" b="b"/>
              <a:pathLst>
                <a:path w="8904" h="6603" extrusionOk="0">
                  <a:moveTo>
                    <a:pt x="1769" y="1"/>
                  </a:moveTo>
                  <a:lnTo>
                    <a:pt x="668" y="1071"/>
                  </a:lnTo>
                  <a:cubicBezTo>
                    <a:pt x="1" y="2855"/>
                    <a:pt x="637" y="4871"/>
                    <a:pt x="2234" y="5925"/>
                  </a:cubicBezTo>
                  <a:cubicBezTo>
                    <a:pt x="2927" y="6383"/>
                    <a:pt x="3710" y="6603"/>
                    <a:pt x="4486" y="6603"/>
                  </a:cubicBezTo>
                  <a:cubicBezTo>
                    <a:pt x="5813" y="6603"/>
                    <a:pt x="7118" y="5962"/>
                    <a:pt x="7911" y="4778"/>
                  </a:cubicBezTo>
                  <a:cubicBezTo>
                    <a:pt x="8903" y="3320"/>
                    <a:pt x="8826" y="1397"/>
                    <a:pt x="7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4290200" y="2875125"/>
              <a:ext cx="8175" cy="8175"/>
            </a:xfrm>
            <a:custGeom>
              <a:avLst/>
              <a:gdLst/>
              <a:ahLst/>
              <a:cxnLst/>
              <a:rect l="l" t="t" r="r" b="b"/>
              <a:pathLst>
                <a:path w="327" h="327" extrusionOk="0">
                  <a:moveTo>
                    <a:pt x="1" y="1"/>
                  </a:moveTo>
                  <a:lnTo>
                    <a:pt x="1" y="326"/>
                  </a:lnTo>
                  <a:lnTo>
                    <a:pt x="326" y="326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4290200" y="2859625"/>
              <a:ext cx="8175" cy="8550"/>
            </a:xfrm>
            <a:custGeom>
              <a:avLst/>
              <a:gdLst/>
              <a:ahLst/>
              <a:cxnLst/>
              <a:rect l="l" t="t" r="r" b="b"/>
              <a:pathLst>
                <a:path w="327" h="342" extrusionOk="0">
                  <a:moveTo>
                    <a:pt x="1" y="0"/>
                  </a:moveTo>
                  <a:lnTo>
                    <a:pt x="1" y="342"/>
                  </a:lnTo>
                  <a:lnTo>
                    <a:pt x="326" y="342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4290200" y="2844100"/>
              <a:ext cx="8175" cy="8575"/>
            </a:xfrm>
            <a:custGeom>
              <a:avLst/>
              <a:gdLst/>
              <a:ahLst/>
              <a:cxnLst/>
              <a:rect l="l" t="t" r="r" b="b"/>
              <a:pathLst>
                <a:path w="327" h="343" extrusionOk="0">
                  <a:moveTo>
                    <a:pt x="1" y="1"/>
                  </a:moveTo>
                  <a:lnTo>
                    <a:pt x="1" y="342"/>
                  </a:lnTo>
                  <a:lnTo>
                    <a:pt x="326" y="342"/>
                  </a:lnTo>
                  <a:lnTo>
                    <a:pt x="3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4290200" y="2828225"/>
              <a:ext cx="8175" cy="8150"/>
            </a:xfrm>
            <a:custGeom>
              <a:avLst/>
              <a:gdLst/>
              <a:ahLst/>
              <a:cxnLst/>
              <a:rect l="l" t="t" r="r" b="b"/>
              <a:pathLst>
                <a:path w="327" h="326" extrusionOk="0">
                  <a:moveTo>
                    <a:pt x="1" y="0"/>
                  </a:moveTo>
                  <a:lnTo>
                    <a:pt x="1" y="326"/>
                  </a:lnTo>
                  <a:lnTo>
                    <a:pt x="326" y="326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3976125" y="2607125"/>
              <a:ext cx="301300" cy="356125"/>
            </a:xfrm>
            <a:custGeom>
              <a:avLst/>
              <a:gdLst/>
              <a:ahLst/>
              <a:cxnLst/>
              <a:rect l="l" t="t" r="r" b="b"/>
              <a:pathLst>
                <a:path w="12052" h="14245" extrusionOk="0">
                  <a:moveTo>
                    <a:pt x="9460" y="0"/>
                  </a:moveTo>
                  <a:cubicBezTo>
                    <a:pt x="8762" y="0"/>
                    <a:pt x="8073" y="320"/>
                    <a:pt x="7616" y="919"/>
                  </a:cubicBezTo>
                  <a:lnTo>
                    <a:pt x="1102" y="8968"/>
                  </a:lnTo>
                  <a:cubicBezTo>
                    <a:pt x="1" y="10395"/>
                    <a:pt x="265" y="12458"/>
                    <a:pt x="1691" y="13559"/>
                  </a:cubicBezTo>
                  <a:cubicBezTo>
                    <a:pt x="1738" y="13590"/>
                    <a:pt x="1800" y="13652"/>
                    <a:pt x="1878" y="13699"/>
                  </a:cubicBezTo>
                  <a:cubicBezTo>
                    <a:pt x="2431" y="14069"/>
                    <a:pt x="3057" y="14245"/>
                    <a:pt x="3677" y="14245"/>
                  </a:cubicBezTo>
                  <a:cubicBezTo>
                    <a:pt x="4743" y="14245"/>
                    <a:pt x="5788" y="13725"/>
                    <a:pt x="6406" y="12783"/>
                  </a:cubicBezTo>
                  <a:cubicBezTo>
                    <a:pt x="6453" y="12721"/>
                    <a:pt x="6484" y="12644"/>
                    <a:pt x="6530" y="12582"/>
                  </a:cubicBezTo>
                  <a:lnTo>
                    <a:pt x="11447" y="3478"/>
                  </a:lnTo>
                  <a:cubicBezTo>
                    <a:pt x="12052" y="2408"/>
                    <a:pt x="11742" y="1074"/>
                    <a:pt x="10733" y="391"/>
                  </a:cubicBezTo>
                  <a:cubicBezTo>
                    <a:pt x="10344" y="127"/>
                    <a:pt x="9900" y="0"/>
                    <a:pt x="9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3972250" y="2595850"/>
              <a:ext cx="319925" cy="379175"/>
            </a:xfrm>
            <a:custGeom>
              <a:avLst/>
              <a:gdLst/>
              <a:ahLst/>
              <a:cxnLst/>
              <a:rect l="l" t="t" r="r" b="b"/>
              <a:pathLst>
                <a:path w="12797" h="15167" extrusionOk="0">
                  <a:moveTo>
                    <a:pt x="9570" y="920"/>
                  </a:moveTo>
                  <a:cubicBezTo>
                    <a:pt x="9710" y="920"/>
                    <a:pt x="9818" y="920"/>
                    <a:pt x="9958" y="951"/>
                  </a:cubicBezTo>
                  <a:cubicBezTo>
                    <a:pt x="10020" y="951"/>
                    <a:pt x="10051" y="982"/>
                    <a:pt x="10113" y="997"/>
                  </a:cubicBezTo>
                  <a:lnTo>
                    <a:pt x="10284" y="1059"/>
                  </a:lnTo>
                  <a:cubicBezTo>
                    <a:pt x="10284" y="1059"/>
                    <a:pt x="10315" y="1059"/>
                    <a:pt x="10330" y="1075"/>
                  </a:cubicBezTo>
                  <a:cubicBezTo>
                    <a:pt x="10377" y="1090"/>
                    <a:pt x="10423" y="1106"/>
                    <a:pt x="10470" y="1137"/>
                  </a:cubicBezTo>
                  <a:cubicBezTo>
                    <a:pt x="10516" y="1152"/>
                    <a:pt x="10578" y="1199"/>
                    <a:pt x="10625" y="1230"/>
                  </a:cubicBezTo>
                  <a:cubicBezTo>
                    <a:pt x="10656" y="1261"/>
                    <a:pt x="10718" y="1292"/>
                    <a:pt x="10764" y="1323"/>
                  </a:cubicBezTo>
                  <a:lnTo>
                    <a:pt x="10811" y="1385"/>
                  </a:lnTo>
                  <a:cubicBezTo>
                    <a:pt x="10857" y="1401"/>
                    <a:pt x="10873" y="1447"/>
                    <a:pt x="10888" y="1463"/>
                  </a:cubicBezTo>
                  <a:lnTo>
                    <a:pt x="10935" y="1494"/>
                  </a:lnTo>
                  <a:lnTo>
                    <a:pt x="11028" y="1602"/>
                  </a:lnTo>
                  <a:cubicBezTo>
                    <a:pt x="11075" y="1633"/>
                    <a:pt x="11090" y="1680"/>
                    <a:pt x="11106" y="1711"/>
                  </a:cubicBezTo>
                  <a:cubicBezTo>
                    <a:pt x="11121" y="1742"/>
                    <a:pt x="11121" y="1757"/>
                    <a:pt x="11152" y="1773"/>
                  </a:cubicBezTo>
                  <a:cubicBezTo>
                    <a:pt x="11168" y="1788"/>
                    <a:pt x="11183" y="1835"/>
                    <a:pt x="11183" y="1850"/>
                  </a:cubicBezTo>
                  <a:cubicBezTo>
                    <a:pt x="11199" y="1866"/>
                    <a:pt x="11230" y="1912"/>
                    <a:pt x="11230" y="1928"/>
                  </a:cubicBezTo>
                  <a:lnTo>
                    <a:pt x="11276" y="2037"/>
                  </a:lnTo>
                  <a:lnTo>
                    <a:pt x="11338" y="2223"/>
                  </a:lnTo>
                  <a:cubicBezTo>
                    <a:pt x="11354" y="2269"/>
                    <a:pt x="11385" y="2331"/>
                    <a:pt x="11385" y="2393"/>
                  </a:cubicBezTo>
                  <a:cubicBezTo>
                    <a:pt x="11400" y="2455"/>
                    <a:pt x="11400" y="2502"/>
                    <a:pt x="11400" y="2564"/>
                  </a:cubicBezTo>
                  <a:cubicBezTo>
                    <a:pt x="11431" y="2952"/>
                    <a:pt x="11354" y="3339"/>
                    <a:pt x="11168" y="3696"/>
                  </a:cubicBezTo>
                  <a:lnTo>
                    <a:pt x="10098" y="5650"/>
                  </a:lnTo>
                  <a:lnTo>
                    <a:pt x="6422" y="12568"/>
                  </a:lnTo>
                  <a:lnTo>
                    <a:pt x="6282" y="12816"/>
                  </a:lnTo>
                  <a:lnTo>
                    <a:pt x="6251" y="12862"/>
                  </a:lnTo>
                  <a:cubicBezTo>
                    <a:pt x="6236" y="12909"/>
                    <a:pt x="6205" y="12955"/>
                    <a:pt x="6174" y="13002"/>
                  </a:cubicBezTo>
                  <a:cubicBezTo>
                    <a:pt x="6112" y="13095"/>
                    <a:pt x="6034" y="13219"/>
                    <a:pt x="5941" y="13312"/>
                  </a:cubicBezTo>
                  <a:lnTo>
                    <a:pt x="5863" y="13390"/>
                  </a:lnTo>
                  <a:cubicBezTo>
                    <a:pt x="5832" y="13436"/>
                    <a:pt x="5770" y="13483"/>
                    <a:pt x="5724" y="13529"/>
                  </a:cubicBezTo>
                  <a:lnTo>
                    <a:pt x="5693" y="13545"/>
                  </a:lnTo>
                  <a:cubicBezTo>
                    <a:pt x="5159" y="14015"/>
                    <a:pt x="4497" y="14246"/>
                    <a:pt x="3838" y="14246"/>
                  </a:cubicBezTo>
                  <a:cubicBezTo>
                    <a:pt x="3063" y="14246"/>
                    <a:pt x="2291" y="13925"/>
                    <a:pt x="1738" y="13297"/>
                  </a:cubicBezTo>
                  <a:cubicBezTo>
                    <a:pt x="931" y="12366"/>
                    <a:pt x="807" y="11017"/>
                    <a:pt x="1459" y="9977"/>
                  </a:cubicBezTo>
                  <a:cubicBezTo>
                    <a:pt x="1459" y="9977"/>
                    <a:pt x="1459" y="9962"/>
                    <a:pt x="1474" y="9962"/>
                  </a:cubicBezTo>
                  <a:lnTo>
                    <a:pt x="1474" y="9931"/>
                  </a:lnTo>
                  <a:cubicBezTo>
                    <a:pt x="1505" y="9853"/>
                    <a:pt x="1567" y="9776"/>
                    <a:pt x="1629" y="9698"/>
                  </a:cubicBezTo>
                  <a:cubicBezTo>
                    <a:pt x="1645" y="9667"/>
                    <a:pt x="1676" y="9621"/>
                    <a:pt x="1707" y="9605"/>
                  </a:cubicBezTo>
                  <a:lnTo>
                    <a:pt x="1784" y="9512"/>
                  </a:lnTo>
                  <a:lnTo>
                    <a:pt x="8097" y="1680"/>
                  </a:lnTo>
                  <a:cubicBezTo>
                    <a:pt x="8329" y="1370"/>
                    <a:pt x="8686" y="1137"/>
                    <a:pt x="9043" y="1044"/>
                  </a:cubicBezTo>
                  <a:cubicBezTo>
                    <a:pt x="9136" y="982"/>
                    <a:pt x="9182" y="982"/>
                    <a:pt x="9244" y="966"/>
                  </a:cubicBezTo>
                  <a:cubicBezTo>
                    <a:pt x="9307" y="935"/>
                    <a:pt x="9369" y="935"/>
                    <a:pt x="9415" y="935"/>
                  </a:cubicBezTo>
                  <a:cubicBezTo>
                    <a:pt x="9477" y="935"/>
                    <a:pt x="9524" y="920"/>
                    <a:pt x="9570" y="920"/>
                  </a:cubicBezTo>
                  <a:close/>
                  <a:moveTo>
                    <a:pt x="9605" y="0"/>
                  </a:moveTo>
                  <a:cubicBezTo>
                    <a:pt x="8770" y="0"/>
                    <a:pt x="7947" y="378"/>
                    <a:pt x="7399" y="1075"/>
                  </a:cubicBezTo>
                  <a:lnTo>
                    <a:pt x="1040" y="8969"/>
                  </a:lnTo>
                  <a:lnTo>
                    <a:pt x="931" y="9124"/>
                  </a:lnTo>
                  <a:cubicBezTo>
                    <a:pt x="264" y="9931"/>
                    <a:pt x="1" y="11001"/>
                    <a:pt x="156" y="12025"/>
                  </a:cubicBezTo>
                  <a:cubicBezTo>
                    <a:pt x="447" y="13857"/>
                    <a:pt x="2018" y="15167"/>
                    <a:pt x="3811" y="15167"/>
                  </a:cubicBezTo>
                  <a:cubicBezTo>
                    <a:pt x="4022" y="15167"/>
                    <a:pt x="4237" y="15149"/>
                    <a:pt x="4452" y="15111"/>
                  </a:cubicBezTo>
                  <a:cubicBezTo>
                    <a:pt x="5584" y="14941"/>
                    <a:pt x="6546" y="14258"/>
                    <a:pt x="7120" y="13265"/>
                  </a:cubicBezTo>
                  <a:lnTo>
                    <a:pt x="7213" y="13095"/>
                  </a:lnTo>
                  <a:lnTo>
                    <a:pt x="10764" y="6519"/>
                  </a:lnTo>
                  <a:lnTo>
                    <a:pt x="12036" y="4161"/>
                  </a:lnTo>
                  <a:cubicBezTo>
                    <a:pt x="12796" y="2828"/>
                    <a:pt x="12315" y="1121"/>
                    <a:pt x="10966" y="362"/>
                  </a:cubicBezTo>
                  <a:cubicBezTo>
                    <a:pt x="10539" y="117"/>
                    <a:pt x="10070" y="0"/>
                    <a:pt x="9605" y="0"/>
                  </a:cubicBez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3972250" y="2595850"/>
              <a:ext cx="319925" cy="379175"/>
            </a:xfrm>
            <a:custGeom>
              <a:avLst/>
              <a:gdLst/>
              <a:ahLst/>
              <a:cxnLst/>
              <a:rect l="l" t="t" r="r" b="b"/>
              <a:pathLst>
                <a:path w="12797" h="15167" extrusionOk="0">
                  <a:moveTo>
                    <a:pt x="9570" y="920"/>
                  </a:moveTo>
                  <a:cubicBezTo>
                    <a:pt x="9710" y="920"/>
                    <a:pt x="9818" y="920"/>
                    <a:pt x="9958" y="951"/>
                  </a:cubicBezTo>
                  <a:cubicBezTo>
                    <a:pt x="10020" y="951"/>
                    <a:pt x="10051" y="982"/>
                    <a:pt x="10113" y="997"/>
                  </a:cubicBezTo>
                  <a:lnTo>
                    <a:pt x="10284" y="1059"/>
                  </a:lnTo>
                  <a:cubicBezTo>
                    <a:pt x="10284" y="1059"/>
                    <a:pt x="10315" y="1059"/>
                    <a:pt x="10330" y="1075"/>
                  </a:cubicBezTo>
                  <a:cubicBezTo>
                    <a:pt x="10377" y="1090"/>
                    <a:pt x="10423" y="1106"/>
                    <a:pt x="10470" y="1137"/>
                  </a:cubicBezTo>
                  <a:cubicBezTo>
                    <a:pt x="10516" y="1152"/>
                    <a:pt x="10578" y="1199"/>
                    <a:pt x="10625" y="1230"/>
                  </a:cubicBezTo>
                  <a:cubicBezTo>
                    <a:pt x="10656" y="1261"/>
                    <a:pt x="10718" y="1292"/>
                    <a:pt x="10764" y="1323"/>
                  </a:cubicBezTo>
                  <a:lnTo>
                    <a:pt x="10811" y="1385"/>
                  </a:lnTo>
                  <a:cubicBezTo>
                    <a:pt x="10857" y="1401"/>
                    <a:pt x="10873" y="1447"/>
                    <a:pt x="10888" y="1463"/>
                  </a:cubicBezTo>
                  <a:lnTo>
                    <a:pt x="10935" y="1494"/>
                  </a:lnTo>
                  <a:lnTo>
                    <a:pt x="11028" y="1602"/>
                  </a:lnTo>
                  <a:cubicBezTo>
                    <a:pt x="11075" y="1633"/>
                    <a:pt x="11090" y="1680"/>
                    <a:pt x="11106" y="1711"/>
                  </a:cubicBezTo>
                  <a:cubicBezTo>
                    <a:pt x="11121" y="1742"/>
                    <a:pt x="11121" y="1757"/>
                    <a:pt x="11152" y="1773"/>
                  </a:cubicBezTo>
                  <a:cubicBezTo>
                    <a:pt x="11168" y="1788"/>
                    <a:pt x="11183" y="1835"/>
                    <a:pt x="11183" y="1850"/>
                  </a:cubicBezTo>
                  <a:cubicBezTo>
                    <a:pt x="11199" y="1866"/>
                    <a:pt x="11230" y="1912"/>
                    <a:pt x="11230" y="1928"/>
                  </a:cubicBezTo>
                  <a:lnTo>
                    <a:pt x="11276" y="2037"/>
                  </a:lnTo>
                  <a:lnTo>
                    <a:pt x="11338" y="2223"/>
                  </a:lnTo>
                  <a:cubicBezTo>
                    <a:pt x="11354" y="2269"/>
                    <a:pt x="11385" y="2331"/>
                    <a:pt x="11385" y="2393"/>
                  </a:cubicBezTo>
                  <a:cubicBezTo>
                    <a:pt x="11400" y="2455"/>
                    <a:pt x="11400" y="2502"/>
                    <a:pt x="11400" y="2564"/>
                  </a:cubicBezTo>
                  <a:cubicBezTo>
                    <a:pt x="11431" y="2952"/>
                    <a:pt x="11354" y="3339"/>
                    <a:pt x="11168" y="3696"/>
                  </a:cubicBezTo>
                  <a:lnTo>
                    <a:pt x="10098" y="5650"/>
                  </a:lnTo>
                  <a:lnTo>
                    <a:pt x="6422" y="12568"/>
                  </a:lnTo>
                  <a:lnTo>
                    <a:pt x="6282" y="12816"/>
                  </a:lnTo>
                  <a:lnTo>
                    <a:pt x="6251" y="12862"/>
                  </a:lnTo>
                  <a:cubicBezTo>
                    <a:pt x="6236" y="12909"/>
                    <a:pt x="6205" y="12955"/>
                    <a:pt x="6174" y="13002"/>
                  </a:cubicBezTo>
                  <a:cubicBezTo>
                    <a:pt x="6112" y="13095"/>
                    <a:pt x="6034" y="13219"/>
                    <a:pt x="5941" y="13312"/>
                  </a:cubicBezTo>
                  <a:lnTo>
                    <a:pt x="5863" y="13390"/>
                  </a:lnTo>
                  <a:cubicBezTo>
                    <a:pt x="5832" y="13436"/>
                    <a:pt x="5770" y="13483"/>
                    <a:pt x="5724" y="13529"/>
                  </a:cubicBezTo>
                  <a:lnTo>
                    <a:pt x="5693" y="13545"/>
                  </a:lnTo>
                  <a:cubicBezTo>
                    <a:pt x="5159" y="14015"/>
                    <a:pt x="4497" y="14246"/>
                    <a:pt x="3838" y="14246"/>
                  </a:cubicBezTo>
                  <a:cubicBezTo>
                    <a:pt x="3063" y="14246"/>
                    <a:pt x="2291" y="13925"/>
                    <a:pt x="1738" y="13297"/>
                  </a:cubicBezTo>
                  <a:cubicBezTo>
                    <a:pt x="931" y="12366"/>
                    <a:pt x="807" y="11017"/>
                    <a:pt x="1459" y="9977"/>
                  </a:cubicBezTo>
                  <a:cubicBezTo>
                    <a:pt x="1459" y="9977"/>
                    <a:pt x="1459" y="9962"/>
                    <a:pt x="1474" y="9962"/>
                  </a:cubicBezTo>
                  <a:lnTo>
                    <a:pt x="1474" y="9931"/>
                  </a:lnTo>
                  <a:cubicBezTo>
                    <a:pt x="1505" y="9853"/>
                    <a:pt x="1567" y="9776"/>
                    <a:pt x="1629" y="9698"/>
                  </a:cubicBezTo>
                  <a:cubicBezTo>
                    <a:pt x="1645" y="9667"/>
                    <a:pt x="1676" y="9621"/>
                    <a:pt x="1707" y="9605"/>
                  </a:cubicBezTo>
                  <a:lnTo>
                    <a:pt x="1784" y="9512"/>
                  </a:lnTo>
                  <a:lnTo>
                    <a:pt x="8097" y="1680"/>
                  </a:lnTo>
                  <a:cubicBezTo>
                    <a:pt x="8329" y="1370"/>
                    <a:pt x="8686" y="1137"/>
                    <a:pt x="9043" y="1044"/>
                  </a:cubicBezTo>
                  <a:cubicBezTo>
                    <a:pt x="9136" y="982"/>
                    <a:pt x="9182" y="982"/>
                    <a:pt x="9244" y="966"/>
                  </a:cubicBezTo>
                  <a:cubicBezTo>
                    <a:pt x="9307" y="935"/>
                    <a:pt x="9369" y="935"/>
                    <a:pt x="9415" y="935"/>
                  </a:cubicBezTo>
                  <a:cubicBezTo>
                    <a:pt x="9477" y="935"/>
                    <a:pt x="9524" y="920"/>
                    <a:pt x="9570" y="920"/>
                  </a:cubicBezTo>
                  <a:close/>
                  <a:moveTo>
                    <a:pt x="9605" y="0"/>
                  </a:moveTo>
                  <a:cubicBezTo>
                    <a:pt x="8770" y="0"/>
                    <a:pt x="7947" y="378"/>
                    <a:pt x="7399" y="1075"/>
                  </a:cubicBezTo>
                  <a:lnTo>
                    <a:pt x="1040" y="8969"/>
                  </a:lnTo>
                  <a:lnTo>
                    <a:pt x="931" y="9124"/>
                  </a:lnTo>
                  <a:cubicBezTo>
                    <a:pt x="264" y="9931"/>
                    <a:pt x="1" y="11001"/>
                    <a:pt x="156" y="12025"/>
                  </a:cubicBezTo>
                  <a:cubicBezTo>
                    <a:pt x="447" y="13857"/>
                    <a:pt x="2018" y="15167"/>
                    <a:pt x="3811" y="15167"/>
                  </a:cubicBezTo>
                  <a:cubicBezTo>
                    <a:pt x="4022" y="15167"/>
                    <a:pt x="4237" y="15149"/>
                    <a:pt x="4452" y="15111"/>
                  </a:cubicBezTo>
                  <a:cubicBezTo>
                    <a:pt x="5584" y="14941"/>
                    <a:pt x="6546" y="14258"/>
                    <a:pt x="7120" y="13265"/>
                  </a:cubicBezTo>
                  <a:lnTo>
                    <a:pt x="7213" y="13095"/>
                  </a:lnTo>
                  <a:lnTo>
                    <a:pt x="10764" y="6519"/>
                  </a:lnTo>
                  <a:lnTo>
                    <a:pt x="12036" y="4161"/>
                  </a:lnTo>
                  <a:cubicBezTo>
                    <a:pt x="12796" y="2828"/>
                    <a:pt x="12315" y="1121"/>
                    <a:pt x="10966" y="362"/>
                  </a:cubicBezTo>
                  <a:cubicBezTo>
                    <a:pt x="10539" y="117"/>
                    <a:pt x="10070" y="0"/>
                    <a:pt x="9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3988550" y="2811150"/>
              <a:ext cx="159375" cy="140650"/>
            </a:xfrm>
            <a:custGeom>
              <a:avLst/>
              <a:gdLst/>
              <a:ahLst/>
              <a:cxnLst/>
              <a:rect l="l" t="t" r="r" b="b"/>
              <a:pathLst>
                <a:path w="6375" h="5626" extrusionOk="0">
                  <a:moveTo>
                    <a:pt x="3199" y="1"/>
                  </a:moveTo>
                  <a:cubicBezTo>
                    <a:pt x="2287" y="1"/>
                    <a:pt x="1391" y="439"/>
                    <a:pt x="853" y="1241"/>
                  </a:cubicBezTo>
                  <a:cubicBezTo>
                    <a:pt x="0" y="2544"/>
                    <a:pt x="357" y="4297"/>
                    <a:pt x="1629" y="5150"/>
                  </a:cubicBezTo>
                  <a:cubicBezTo>
                    <a:pt x="2112" y="5472"/>
                    <a:pt x="2657" y="5626"/>
                    <a:pt x="3195" y="5626"/>
                  </a:cubicBezTo>
                  <a:cubicBezTo>
                    <a:pt x="4106" y="5626"/>
                    <a:pt x="4995" y="5184"/>
                    <a:pt x="5522" y="4374"/>
                  </a:cubicBezTo>
                  <a:cubicBezTo>
                    <a:pt x="6375" y="3072"/>
                    <a:pt x="6033" y="1319"/>
                    <a:pt x="4746" y="466"/>
                  </a:cubicBezTo>
                  <a:cubicBezTo>
                    <a:pt x="4271" y="151"/>
                    <a:pt x="3732" y="1"/>
                    <a:pt x="3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4002900" y="2816200"/>
              <a:ext cx="136875" cy="130675"/>
            </a:xfrm>
            <a:custGeom>
              <a:avLst/>
              <a:gdLst/>
              <a:ahLst/>
              <a:cxnLst/>
              <a:rect l="l" t="t" r="r" b="b"/>
              <a:pathLst>
                <a:path w="5475" h="5227" extrusionOk="0">
                  <a:moveTo>
                    <a:pt x="2606" y="93"/>
                  </a:moveTo>
                  <a:cubicBezTo>
                    <a:pt x="3117" y="93"/>
                    <a:pt x="3598" y="248"/>
                    <a:pt x="4001" y="528"/>
                  </a:cubicBezTo>
                  <a:cubicBezTo>
                    <a:pt x="5165" y="1303"/>
                    <a:pt x="5475" y="2870"/>
                    <a:pt x="4699" y="4033"/>
                  </a:cubicBezTo>
                  <a:cubicBezTo>
                    <a:pt x="4234" y="4731"/>
                    <a:pt x="3443" y="5149"/>
                    <a:pt x="2590" y="5149"/>
                  </a:cubicBezTo>
                  <a:cubicBezTo>
                    <a:pt x="1194" y="5134"/>
                    <a:pt x="78" y="4017"/>
                    <a:pt x="78" y="2621"/>
                  </a:cubicBezTo>
                  <a:cubicBezTo>
                    <a:pt x="93" y="1210"/>
                    <a:pt x="1210" y="93"/>
                    <a:pt x="2606" y="93"/>
                  </a:cubicBezTo>
                  <a:close/>
                  <a:moveTo>
                    <a:pt x="2606" y="0"/>
                  </a:moveTo>
                  <a:cubicBezTo>
                    <a:pt x="1179" y="0"/>
                    <a:pt x="0" y="1163"/>
                    <a:pt x="0" y="2621"/>
                  </a:cubicBezTo>
                  <a:cubicBezTo>
                    <a:pt x="0" y="4048"/>
                    <a:pt x="1163" y="5227"/>
                    <a:pt x="2606" y="5227"/>
                  </a:cubicBezTo>
                  <a:cubicBezTo>
                    <a:pt x="2792" y="5227"/>
                    <a:pt x="2962" y="5211"/>
                    <a:pt x="3117" y="5196"/>
                  </a:cubicBezTo>
                  <a:cubicBezTo>
                    <a:pt x="3800" y="5056"/>
                    <a:pt x="4389" y="4653"/>
                    <a:pt x="4777" y="4064"/>
                  </a:cubicBezTo>
                  <a:cubicBezTo>
                    <a:pt x="5072" y="3645"/>
                    <a:pt x="5227" y="3133"/>
                    <a:pt x="5227" y="2621"/>
                  </a:cubicBezTo>
                  <a:cubicBezTo>
                    <a:pt x="5227" y="1179"/>
                    <a:pt x="4048" y="0"/>
                    <a:pt x="2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4011025" y="2824325"/>
              <a:ext cx="115200" cy="114425"/>
            </a:xfrm>
            <a:custGeom>
              <a:avLst/>
              <a:gdLst/>
              <a:ahLst/>
              <a:cxnLst/>
              <a:rect l="l" t="t" r="r" b="b"/>
              <a:pathLst>
                <a:path w="4608" h="4577" extrusionOk="0">
                  <a:moveTo>
                    <a:pt x="2284" y="1476"/>
                  </a:moveTo>
                  <a:cubicBezTo>
                    <a:pt x="2441" y="1476"/>
                    <a:pt x="2601" y="1521"/>
                    <a:pt x="2746" y="1614"/>
                  </a:cubicBezTo>
                  <a:cubicBezTo>
                    <a:pt x="3134" y="1862"/>
                    <a:pt x="3227" y="2358"/>
                    <a:pt x="2979" y="2746"/>
                  </a:cubicBezTo>
                  <a:cubicBezTo>
                    <a:pt x="2818" y="2986"/>
                    <a:pt x="2542" y="3123"/>
                    <a:pt x="2270" y="3123"/>
                  </a:cubicBezTo>
                  <a:cubicBezTo>
                    <a:pt x="2121" y="3123"/>
                    <a:pt x="1973" y="3082"/>
                    <a:pt x="1846" y="2994"/>
                  </a:cubicBezTo>
                  <a:cubicBezTo>
                    <a:pt x="1459" y="2731"/>
                    <a:pt x="1350" y="2234"/>
                    <a:pt x="1598" y="1847"/>
                  </a:cubicBezTo>
                  <a:cubicBezTo>
                    <a:pt x="1763" y="1604"/>
                    <a:pt x="2020" y="1476"/>
                    <a:pt x="2284" y="1476"/>
                  </a:cubicBezTo>
                  <a:close/>
                  <a:moveTo>
                    <a:pt x="1815" y="1"/>
                  </a:moveTo>
                  <a:lnTo>
                    <a:pt x="1800" y="389"/>
                  </a:lnTo>
                  <a:cubicBezTo>
                    <a:pt x="1800" y="513"/>
                    <a:pt x="1722" y="606"/>
                    <a:pt x="1614" y="637"/>
                  </a:cubicBezTo>
                  <a:cubicBezTo>
                    <a:pt x="1552" y="668"/>
                    <a:pt x="1490" y="699"/>
                    <a:pt x="1428" y="714"/>
                  </a:cubicBezTo>
                  <a:cubicBezTo>
                    <a:pt x="1381" y="745"/>
                    <a:pt x="1331" y="761"/>
                    <a:pt x="1278" y="761"/>
                  </a:cubicBezTo>
                  <a:cubicBezTo>
                    <a:pt x="1226" y="761"/>
                    <a:pt x="1172" y="745"/>
                    <a:pt x="1117" y="714"/>
                  </a:cubicBezTo>
                  <a:lnTo>
                    <a:pt x="792" y="513"/>
                  </a:lnTo>
                  <a:lnTo>
                    <a:pt x="78" y="1567"/>
                  </a:lnTo>
                  <a:lnTo>
                    <a:pt x="404" y="1785"/>
                  </a:lnTo>
                  <a:cubicBezTo>
                    <a:pt x="497" y="1847"/>
                    <a:pt x="559" y="1955"/>
                    <a:pt x="544" y="2079"/>
                  </a:cubicBezTo>
                  <a:cubicBezTo>
                    <a:pt x="544" y="2141"/>
                    <a:pt x="528" y="2219"/>
                    <a:pt x="528" y="2265"/>
                  </a:cubicBezTo>
                  <a:cubicBezTo>
                    <a:pt x="528" y="2389"/>
                    <a:pt x="466" y="2482"/>
                    <a:pt x="342" y="2545"/>
                  </a:cubicBezTo>
                  <a:lnTo>
                    <a:pt x="1" y="2715"/>
                  </a:lnTo>
                  <a:lnTo>
                    <a:pt x="559" y="3863"/>
                  </a:lnTo>
                  <a:lnTo>
                    <a:pt x="916" y="3692"/>
                  </a:lnTo>
                  <a:cubicBezTo>
                    <a:pt x="955" y="3666"/>
                    <a:pt x="1002" y="3654"/>
                    <a:pt x="1049" y="3654"/>
                  </a:cubicBezTo>
                  <a:cubicBezTo>
                    <a:pt x="1115" y="3654"/>
                    <a:pt x="1181" y="3678"/>
                    <a:pt x="1226" y="3723"/>
                  </a:cubicBezTo>
                  <a:cubicBezTo>
                    <a:pt x="1241" y="3739"/>
                    <a:pt x="1273" y="3770"/>
                    <a:pt x="1304" y="3785"/>
                  </a:cubicBezTo>
                  <a:cubicBezTo>
                    <a:pt x="1319" y="3801"/>
                    <a:pt x="1350" y="3816"/>
                    <a:pt x="1381" y="3847"/>
                  </a:cubicBezTo>
                  <a:cubicBezTo>
                    <a:pt x="1474" y="3894"/>
                    <a:pt x="1521" y="4018"/>
                    <a:pt x="1521" y="4111"/>
                  </a:cubicBezTo>
                  <a:lnTo>
                    <a:pt x="1505" y="4499"/>
                  </a:lnTo>
                  <a:lnTo>
                    <a:pt x="2792" y="4576"/>
                  </a:lnTo>
                  <a:lnTo>
                    <a:pt x="2808" y="4189"/>
                  </a:lnTo>
                  <a:cubicBezTo>
                    <a:pt x="2808" y="4064"/>
                    <a:pt x="2886" y="3971"/>
                    <a:pt x="3010" y="3940"/>
                  </a:cubicBezTo>
                  <a:cubicBezTo>
                    <a:pt x="3056" y="3909"/>
                    <a:pt x="3118" y="3878"/>
                    <a:pt x="3180" y="3863"/>
                  </a:cubicBezTo>
                  <a:cubicBezTo>
                    <a:pt x="3224" y="3834"/>
                    <a:pt x="3278" y="3818"/>
                    <a:pt x="3332" y="3818"/>
                  </a:cubicBezTo>
                  <a:cubicBezTo>
                    <a:pt x="3391" y="3818"/>
                    <a:pt x="3449" y="3837"/>
                    <a:pt x="3490" y="3878"/>
                  </a:cubicBezTo>
                  <a:lnTo>
                    <a:pt x="3816" y="4095"/>
                  </a:lnTo>
                  <a:lnTo>
                    <a:pt x="4530" y="3025"/>
                  </a:lnTo>
                  <a:lnTo>
                    <a:pt x="4204" y="2793"/>
                  </a:lnTo>
                  <a:cubicBezTo>
                    <a:pt x="4111" y="2731"/>
                    <a:pt x="4049" y="2622"/>
                    <a:pt x="4064" y="2498"/>
                  </a:cubicBezTo>
                  <a:cubicBezTo>
                    <a:pt x="4064" y="2451"/>
                    <a:pt x="4095" y="2358"/>
                    <a:pt x="4095" y="2312"/>
                  </a:cubicBezTo>
                  <a:cubicBezTo>
                    <a:pt x="4095" y="2188"/>
                    <a:pt x="4142" y="2095"/>
                    <a:pt x="4266" y="2033"/>
                  </a:cubicBezTo>
                  <a:lnTo>
                    <a:pt x="4607" y="1862"/>
                  </a:lnTo>
                  <a:lnTo>
                    <a:pt x="4049" y="714"/>
                  </a:lnTo>
                  <a:lnTo>
                    <a:pt x="3708" y="900"/>
                  </a:lnTo>
                  <a:cubicBezTo>
                    <a:pt x="3667" y="918"/>
                    <a:pt x="3622" y="927"/>
                    <a:pt x="3578" y="927"/>
                  </a:cubicBezTo>
                  <a:cubicBezTo>
                    <a:pt x="3505" y="927"/>
                    <a:pt x="3436" y="902"/>
                    <a:pt x="3397" y="854"/>
                  </a:cubicBezTo>
                  <a:lnTo>
                    <a:pt x="3320" y="792"/>
                  </a:lnTo>
                  <a:lnTo>
                    <a:pt x="3242" y="745"/>
                  </a:lnTo>
                  <a:cubicBezTo>
                    <a:pt x="3134" y="683"/>
                    <a:pt x="3087" y="590"/>
                    <a:pt x="3087" y="466"/>
                  </a:cubicBezTo>
                  <a:lnTo>
                    <a:pt x="3103" y="78"/>
                  </a:lnTo>
                  <a:lnTo>
                    <a:pt x="1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4160700" y="2619375"/>
              <a:ext cx="104325" cy="91625"/>
            </a:xfrm>
            <a:custGeom>
              <a:avLst/>
              <a:gdLst/>
              <a:ahLst/>
              <a:cxnLst/>
              <a:rect l="l" t="t" r="r" b="b"/>
              <a:pathLst>
                <a:path w="4173" h="3665" extrusionOk="0">
                  <a:moveTo>
                    <a:pt x="2087" y="0"/>
                  </a:moveTo>
                  <a:cubicBezTo>
                    <a:pt x="1492" y="0"/>
                    <a:pt x="911" y="288"/>
                    <a:pt x="559" y="816"/>
                  </a:cubicBezTo>
                  <a:cubicBezTo>
                    <a:pt x="0" y="1669"/>
                    <a:pt x="233" y="2786"/>
                    <a:pt x="1071" y="3360"/>
                  </a:cubicBezTo>
                  <a:cubicBezTo>
                    <a:pt x="1380" y="3566"/>
                    <a:pt x="1729" y="3664"/>
                    <a:pt x="2075" y="3664"/>
                  </a:cubicBezTo>
                  <a:cubicBezTo>
                    <a:pt x="2668" y="3664"/>
                    <a:pt x="3252" y="3377"/>
                    <a:pt x="3614" y="2848"/>
                  </a:cubicBezTo>
                  <a:cubicBezTo>
                    <a:pt x="4173" y="1995"/>
                    <a:pt x="3940" y="878"/>
                    <a:pt x="3102" y="305"/>
                  </a:cubicBezTo>
                  <a:cubicBezTo>
                    <a:pt x="2788" y="99"/>
                    <a:pt x="2435" y="0"/>
                    <a:pt x="2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4168075" y="2621925"/>
              <a:ext cx="88425" cy="86125"/>
            </a:xfrm>
            <a:custGeom>
              <a:avLst/>
              <a:gdLst/>
              <a:ahLst/>
              <a:cxnLst/>
              <a:rect l="l" t="t" r="r" b="b"/>
              <a:pathLst>
                <a:path w="3537" h="3445" extrusionOk="0">
                  <a:moveTo>
                    <a:pt x="1784" y="78"/>
                  </a:moveTo>
                  <a:cubicBezTo>
                    <a:pt x="2559" y="94"/>
                    <a:pt x="3211" y="637"/>
                    <a:pt x="3366" y="1397"/>
                  </a:cubicBezTo>
                  <a:cubicBezTo>
                    <a:pt x="3536" y="2265"/>
                    <a:pt x="2962" y="3134"/>
                    <a:pt x="2094" y="3304"/>
                  </a:cubicBezTo>
                  <a:cubicBezTo>
                    <a:pt x="1989" y="3325"/>
                    <a:pt x="1884" y="3335"/>
                    <a:pt x="1780" y="3335"/>
                  </a:cubicBezTo>
                  <a:cubicBezTo>
                    <a:pt x="1013" y="3335"/>
                    <a:pt x="321" y="2798"/>
                    <a:pt x="171" y="2033"/>
                  </a:cubicBezTo>
                  <a:cubicBezTo>
                    <a:pt x="0" y="1149"/>
                    <a:pt x="574" y="280"/>
                    <a:pt x="1443" y="109"/>
                  </a:cubicBezTo>
                  <a:cubicBezTo>
                    <a:pt x="1567" y="94"/>
                    <a:pt x="1660" y="78"/>
                    <a:pt x="1784" y="78"/>
                  </a:cubicBezTo>
                  <a:close/>
                  <a:moveTo>
                    <a:pt x="1784" y="1"/>
                  </a:moveTo>
                  <a:cubicBezTo>
                    <a:pt x="838" y="1"/>
                    <a:pt x="62" y="776"/>
                    <a:pt x="62" y="1722"/>
                  </a:cubicBezTo>
                  <a:cubicBezTo>
                    <a:pt x="62" y="2669"/>
                    <a:pt x="838" y="3444"/>
                    <a:pt x="1784" y="3444"/>
                  </a:cubicBezTo>
                  <a:cubicBezTo>
                    <a:pt x="2358" y="3444"/>
                    <a:pt x="2900" y="3149"/>
                    <a:pt x="3211" y="2669"/>
                  </a:cubicBezTo>
                  <a:cubicBezTo>
                    <a:pt x="3412" y="2405"/>
                    <a:pt x="3505" y="2064"/>
                    <a:pt x="3505" y="1722"/>
                  </a:cubicBezTo>
                  <a:cubicBezTo>
                    <a:pt x="3505" y="776"/>
                    <a:pt x="2730" y="1"/>
                    <a:pt x="1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4174275" y="2627375"/>
              <a:ext cx="76025" cy="75225"/>
            </a:xfrm>
            <a:custGeom>
              <a:avLst/>
              <a:gdLst/>
              <a:ahLst/>
              <a:cxnLst/>
              <a:rect l="l" t="t" r="r" b="b"/>
              <a:pathLst>
                <a:path w="3041" h="3009" extrusionOk="0">
                  <a:moveTo>
                    <a:pt x="1548" y="974"/>
                  </a:moveTo>
                  <a:cubicBezTo>
                    <a:pt x="1653" y="974"/>
                    <a:pt x="1757" y="1005"/>
                    <a:pt x="1846" y="1070"/>
                  </a:cubicBezTo>
                  <a:cubicBezTo>
                    <a:pt x="2094" y="1225"/>
                    <a:pt x="2156" y="1582"/>
                    <a:pt x="2001" y="1815"/>
                  </a:cubicBezTo>
                  <a:cubicBezTo>
                    <a:pt x="1874" y="1961"/>
                    <a:pt x="1697" y="2046"/>
                    <a:pt x="1526" y="2046"/>
                  </a:cubicBezTo>
                  <a:cubicBezTo>
                    <a:pt x="1426" y="2046"/>
                    <a:pt x="1327" y="2017"/>
                    <a:pt x="1241" y="1954"/>
                  </a:cubicBezTo>
                  <a:cubicBezTo>
                    <a:pt x="993" y="1768"/>
                    <a:pt x="931" y="1442"/>
                    <a:pt x="1101" y="1210"/>
                  </a:cubicBezTo>
                  <a:cubicBezTo>
                    <a:pt x="1207" y="1056"/>
                    <a:pt x="1378" y="974"/>
                    <a:pt x="1548" y="974"/>
                  </a:cubicBezTo>
                  <a:close/>
                  <a:moveTo>
                    <a:pt x="1210" y="0"/>
                  </a:moveTo>
                  <a:lnTo>
                    <a:pt x="1179" y="264"/>
                  </a:lnTo>
                  <a:cubicBezTo>
                    <a:pt x="1179" y="341"/>
                    <a:pt x="1132" y="388"/>
                    <a:pt x="1070" y="434"/>
                  </a:cubicBezTo>
                  <a:lnTo>
                    <a:pt x="946" y="496"/>
                  </a:lnTo>
                  <a:cubicBezTo>
                    <a:pt x="923" y="512"/>
                    <a:pt x="884" y="520"/>
                    <a:pt x="846" y="520"/>
                  </a:cubicBezTo>
                  <a:cubicBezTo>
                    <a:pt x="807" y="520"/>
                    <a:pt x="768" y="512"/>
                    <a:pt x="745" y="496"/>
                  </a:cubicBezTo>
                  <a:lnTo>
                    <a:pt x="528" y="357"/>
                  </a:lnTo>
                  <a:lnTo>
                    <a:pt x="62" y="1055"/>
                  </a:lnTo>
                  <a:lnTo>
                    <a:pt x="279" y="1194"/>
                  </a:lnTo>
                  <a:cubicBezTo>
                    <a:pt x="326" y="1225"/>
                    <a:pt x="372" y="1303"/>
                    <a:pt x="357" y="1380"/>
                  </a:cubicBezTo>
                  <a:lnTo>
                    <a:pt x="357" y="1504"/>
                  </a:lnTo>
                  <a:cubicBezTo>
                    <a:pt x="357" y="1582"/>
                    <a:pt x="310" y="1644"/>
                    <a:pt x="233" y="1675"/>
                  </a:cubicBezTo>
                  <a:lnTo>
                    <a:pt x="0" y="1799"/>
                  </a:lnTo>
                  <a:lnTo>
                    <a:pt x="372" y="2528"/>
                  </a:lnTo>
                  <a:lnTo>
                    <a:pt x="605" y="2420"/>
                  </a:lnTo>
                  <a:cubicBezTo>
                    <a:pt x="631" y="2400"/>
                    <a:pt x="663" y="2391"/>
                    <a:pt x="695" y="2391"/>
                  </a:cubicBezTo>
                  <a:cubicBezTo>
                    <a:pt x="740" y="2391"/>
                    <a:pt x="786" y="2408"/>
                    <a:pt x="822" y="2435"/>
                  </a:cubicBezTo>
                  <a:cubicBezTo>
                    <a:pt x="838" y="2451"/>
                    <a:pt x="853" y="2451"/>
                    <a:pt x="869" y="2466"/>
                  </a:cubicBezTo>
                  <a:cubicBezTo>
                    <a:pt x="900" y="2497"/>
                    <a:pt x="915" y="2497"/>
                    <a:pt x="931" y="2513"/>
                  </a:cubicBezTo>
                  <a:cubicBezTo>
                    <a:pt x="993" y="2544"/>
                    <a:pt x="1024" y="2621"/>
                    <a:pt x="1024" y="2699"/>
                  </a:cubicBezTo>
                  <a:lnTo>
                    <a:pt x="1008" y="2962"/>
                  </a:lnTo>
                  <a:lnTo>
                    <a:pt x="1846" y="3009"/>
                  </a:lnTo>
                  <a:lnTo>
                    <a:pt x="1861" y="2761"/>
                  </a:lnTo>
                  <a:cubicBezTo>
                    <a:pt x="1861" y="2683"/>
                    <a:pt x="1923" y="2621"/>
                    <a:pt x="1970" y="2590"/>
                  </a:cubicBezTo>
                  <a:lnTo>
                    <a:pt x="2094" y="2528"/>
                  </a:lnTo>
                  <a:cubicBezTo>
                    <a:pt x="2125" y="2513"/>
                    <a:pt x="2160" y="2505"/>
                    <a:pt x="2197" y="2505"/>
                  </a:cubicBezTo>
                  <a:cubicBezTo>
                    <a:pt x="2234" y="2505"/>
                    <a:pt x="2272" y="2513"/>
                    <a:pt x="2311" y="2528"/>
                  </a:cubicBezTo>
                  <a:lnTo>
                    <a:pt x="2528" y="2668"/>
                  </a:lnTo>
                  <a:lnTo>
                    <a:pt x="2994" y="1970"/>
                  </a:lnTo>
                  <a:lnTo>
                    <a:pt x="2776" y="1830"/>
                  </a:lnTo>
                  <a:cubicBezTo>
                    <a:pt x="2714" y="1799"/>
                    <a:pt x="2683" y="1706"/>
                    <a:pt x="2699" y="1644"/>
                  </a:cubicBezTo>
                  <a:lnTo>
                    <a:pt x="2699" y="1520"/>
                  </a:lnTo>
                  <a:cubicBezTo>
                    <a:pt x="2699" y="1442"/>
                    <a:pt x="2730" y="1380"/>
                    <a:pt x="2807" y="1349"/>
                  </a:cubicBezTo>
                  <a:lnTo>
                    <a:pt x="3040" y="1225"/>
                  </a:lnTo>
                  <a:lnTo>
                    <a:pt x="2683" y="496"/>
                  </a:lnTo>
                  <a:lnTo>
                    <a:pt x="2451" y="605"/>
                  </a:lnTo>
                  <a:cubicBezTo>
                    <a:pt x="2425" y="624"/>
                    <a:pt x="2393" y="633"/>
                    <a:pt x="2361" y="633"/>
                  </a:cubicBezTo>
                  <a:cubicBezTo>
                    <a:pt x="2316" y="633"/>
                    <a:pt x="2270" y="616"/>
                    <a:pt x="2234" y="589"/>
                  </a:cubicBezTo>
                  <a:lnTo>
                    <a:pt x="2172" y="543"/>
                  </a:lnTo>
                  <a:lnTo>
                    <a:pt x="2110" y="512"/>
                  </a:lnTo>
                  <a:cubicBezTo>
                    <a:pt x="2063" y="481"/>
                    <a:pt x="2017" y="388"/>
                    <a:pt x="2017" y="326"/>
                  </a:cubicBezTo>
                  <a:lnTo>
                    <a:pt x="2032" y="62"/>
                  </a:lnTo>
                  <a:lnTo>
                    <a:pt x="12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4211500" y="2658000"/>
              <a:ext cx="3125" cy="2725"/>
            </a:xfrm>
            <a:custGeom>
              <a:avLst/>
              <a:gdLst/>
              <a:ahLst/>
              <a:cxnLst/>
              <a:rect l="l" t="t" r="r" b="b"/>
              <a:pathLst>
                <a:path w="125" h="109" extrusionOk="0">
                  <a:moveTo>
                    <a:pt x="78" y="0"/>
                  </a:moveTo>
                  <a:lnTo>
                    <a:pt x="0" y="62"/>
                  </a:lnTo>
                  <a:lnTo>
                    <a:pt x="47" y="109"/>
                  </a:lnTo>
                  <a:lnTo>
                    <a:pt x="124" y="47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4216925" y="2620000"/>
              <a:ext cx="132250" cy="35700"/>
            </a:xfrm>
            <a:custGeom>
              <a:avLst/>
              <a:gdLst/>
              <a:ahLst/>
              <a:cxnLst/>
              <a:rect l="l" t="t" r="r" b="b"/>
              <a:pathLst>
                <a:path w="5290" h="1428" extrusionOk="0">
                  <a:moveTo>
                    <a:pt x="1753" y="16"/>
                  </a:moveTo>
                  <a:lnTo>
                    <a:pt x="1753" y="47"/>
                  </a:lnTo>
                  <a:lnTo>
                    <a:pt x="1939" y="47"/>
                  </a:lnTo>
                  <a:lnTo>
                    <a:pt x="1939" y="16"/>
                  </a:lnTo>
                  <a:close/>
                  <a:moveTo>
                    <a:pt x="2110" y="16"/>
                  </a:moveTo>
                  <a:lnTo>
                    <a:pt x="2110" y="47"/>
                  </a:lnTo>
                  <a:lnTo>
                    <a:pt x="2311" y="47"/>
                  </a:lnTo>
                  <a:lnTo>
                    <a:pt x="2311" y="16"/>
                  </a:lnTo>
                  <a:close/>
                  <a:moveTo>
                    <a:pt x="2482" y="16"/>
                  </a:moveTo>
                  <a:lnTo>
                    <a:pt x="2482" y="47"/>
                  </a:lnTo>
                  <a:lnTo>
                    <a:pt x="2683" y="47"/>
                  </a:lnTo>
                  <a:lnTo>
                    <a:pt x="2683" y="16"/>
                  </a:lnTo>
                  <a:close/>
                  <a:moveTo>
                    <a:pt x="2854" y="16"/>
                  </a:moveTo>
                  <a:lnTo>
                    <a:pt x="2854" y="47"/>
                  </a:lnTo>
                  <a:lnTo>
                    <a:pt x="3040" y="47"/>
                  </a:lnTo>
                  <a:lnTo>
                    <a:pt x="3040" y="16"/>
                  </a:lnTo>
                  <a:close/>
                  <a:moveTo>
                    <a:pt x="3242" y="16"/>
                  </a:moveTo>
                  <a:lnTo>
                    <a:pt x="3242" y="47"/>
                  </a:lnTo>
                  <a:lnTo>
                    <a:pt x="3428" y="47"/>
                  </a:lnTo>
                  <a:lnTo>
                    <a:pt x="3428" y="16"/>
                  </a:lnTo>
                  <a:close/>
                  <a:moveTo>
                    <a:pt x="3614" y="16"/>
                  </a:moveTo>
                  <a:lnTo>
                    <a:pt x="3614" y="47"/>
                  </a:lnTo>
                  <a:lnTo>
                    <a:pt x="3800" y="47"/>
                  </a:lnTo>
                  <a:lnTo>
                    <a:pt x="3800" y="16"/>
                  </a:lnTo>
                  <a:close/>
                  <a:moveTo>
                    <a:pt x="3971" y="16"/>
                  </a:moveTo>
                  <a:lnTo>
                    <a:pt x="3971" y="47"/>
                  </a:lnTo>
                  <a:lnTo>
                    <a:pt x="4172" y="47"/>
                  </a:lnTo>
                  <a:lnTo>
                    <a:pt x="4172" y="16"/>
                  </a:lnTo>
                  <a:close/>
                  <a:moveTo>
                    <a:pt x="4343" y="16"/>
                  </a:moveTo>
                  <a:lnTo>
                    <a:pt x="4343" y="47"/>
                  </a:lnTo>
                  <a:lnTo>
                    <a:pt x="4529" y="47"/>
                  </a:lnTo>
                  <a:lnTo>
                    <a:pt x="4529" y="16"/>
                  </a:lnTo>
                  <a:close/>
                  <a:moveTo>
                    <a:pt x="4715" y="16"/>
                  </a:moveTo>
                  <a:lnTo>
                    <a:pt x="4715" y="47"/>
                  </a:lnTo>
                  <a:lnTo>
                    <a:pt x="4901" y="47"/>
                  </a:lnTo>
                  <a:lnTo>
                    <a:pt x="4901" y="16"/>
                  </a:lnTo>
                  <a:close/>
                  <a:moveTo>
                    <a:pt x="5103" y="16"/>
                  </a:moveTo>
                  <a:lnTo>
                    <a:pt x="5103" y="47"/>
                  </a:lnTo>
                  <a:lnTo>
                    <a:pt x="5289" y="47"/>
                  </a:lnTo>
                  <a:lnTo>
                    <a:pt x="5289" y="16"/>
                  </a:lnTo>
                  <a:close/>
                  <a:moveTo>
                    <a:pt x="1536" y="0"/>
                  </a:moveTo>
                  <a:lnTo>
                    <a:pt x="1396" y="124"/>
                  </a:lnTo>
                  <a:lnTo>
                    <a:pt x="1427" y="171"/>
                  </a:lnTo>
                  <a:lnTo>
                    <a:pt x="1567" y="31"/>
                  </a:lnTo>
                  <a:lnTo>
                    <a:pt x="1536" y="0"/>
                  </a:lnTo>
                  <a:close/>
                  <a:moveTo>
                    <a:pt x="1241" y="249"/>
                  </a:moveTo>
                  <a:lnTo>
                    <a:pt x="1101" y="388"/>
                  </a:lnTo>
                  <a:lnTo>
                    <a:pt x="1148" y="419"/>
                  </a:lnTo>
                  <a:lnTo>
                    <a:pt x="1288" y="280"/>
                  </a:lnTo>
                  <a:lnTo>
                    <a:pt x="1241" y="249"/>
                  </a:lnTo>
                  <a:close/>
                  <a:moveTo>
                    <a:pt x="977" y="512"/>
                  </a:moveTo>
                  <a:lnTo>
                    <a:pt x="838" y="636"/>
                  </a:lnTo>
                  <a:lnTo>
                    <a:pt x="869" y="667"/>
                  </a:lnTo>
                  <a:lnTo>
                    <a:pt x="1008" y="559"/>
                  </a:lnTo>
                  <a:lnTo>
                    <a:pt x="977" y="512"/>
                  </a:lnTo>
                  <a:close/>
                  <a:moveTo>
                    <a:pt x="683" y="745"/>
                  </a:moveTo>
                  <a:lnTo>
                    <a:pt x="543" y="884"/>
                  </a:lnTo>
                  <a:lnTo>
                    <a:pt x="590" y="931"/>
                  </a:lnTo>
                  <a:lnTo>
                    <a:pt x="714" y="791"/>
                  </a:lnTo>
                  <a:lnTo>
                    <a:pt x="683" y="745"/>
                  </a:lnTo>
                  <a:close/>
                  <a:moveTo>
                    <a:pt x="404" y="1009"/>
                  </a:moveTo>
                  <a:lnTo>
                    <a:pt x="264" y="1133"/>
                  </a:lnTo>
                  <a:lnTo>
                    <a:pt x="311" y="1179"/>
                  </a:lnTo>
                  <a:lnTo>
                    <a:pt x="450" y="1040"/>
                  </a:lnTo>
                  <a:lnTo>
                    <a:pt x="404" y="1009"/>
                  </a:lnTo>
                  <a:close/>
                  <a:moveTo>
                    <a:pt x="140" y="1257"/>
                  </a:moveTo>
                  <a:lnTo>
                    <a:pt x="0" y="1396"/>
                  </a:lnTo>
                  <a:lnTo>
                    <a:pt x="47" y="1427"/>
                  </a:lnTo>
                  <a:lnTo>
                    <a:pt x="171" y="1288"/>
                  </a:lnTo>
                  <a:lnTo>
                    <a:pt x="140" y="125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4353025" y="2619600"/>
              <a:ext cx="2725" cy="1200"/>
            </a:xfrm>
            <a:custGeom>
              <a:avLst/>
              <a:gdLst/>
              <a:ahLst/>
              <a:cxnLst/>
              <a:rect l="l" t="t" r="r" b="b"/>
              <a:pathLst>
                <a:path w="109" h="48" extrusionOk="0">
                  <a:moveTo>
                    <a:pt x="0" y="1"/>
                  </a:moveTo>
                  <a:lnTo>
                    <a:pt x="0" y="47"/>
                  </a:lnTo>
                  <a:lnTo>
                    <a:pt x="109" y="47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4352250" y="2617275"/>
              <a:ext cx="6600" cy="7000"/>
            </a:xfrm>
            <a:custGeom>
              <a:avLst/>
              <a:gdLst/>
              <a:ahLst/>
              <a:cxnLst/>
              <a:rect l="l" t="t" r="r" b="b"/>
              <a:pathLst>
                <a:path w="264" h="280" extrusionOk="0">
                  <a:moveTo>
                    <a:pt x="140" y="1"/>
                  </a:moveTo>
                  <a:cubicBezTo>
                    <a:pt x="62" y="1"/>
                    <a:pt x="0" y="63"/>
                    <a:pt x="0" y="140"/>
                  </a:cubicBezTo>
                  <a:cubicBezTo>
                    <a:pt x="0" y="218"/>
                    <a:pt x="62" y="280"/>
                    <a:pt x="140" y="280"/>
                  </a:cubicBezTo>
                  <a:cubicBezTo>
                    <a:pt x="202" y="280"/>
                    <a:pt x="264" y="218"/>
                    <a:pt x="264" y="140"/>
                  </a:cubicBezTo>
                  <a:cubicBezTo>
                    <a:pt x="264" y="63"/>
                    <a:pt x="202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4373950" y="2616125"/>
              <a:ext cx="17475" cy="7775"/>
            </a:xfrm>
            <a:custGeom>
              <a:avLst/>
              <a:gdLst/>
              <a:ahLst/>
              <a:cxnLst/>
              <a:rect l="l" t="t" r="r" b="b"/>
              <a:pathLst>
                <a:path w="699" h="311" extrusionOk="0">
                  <a:moveTo>
                    <a:pt x="1" y="0"/>
                  </a:moveTo>
                  <a:lnTo>
                    <a:pt x="1" y="310"/>
                  </a:lnTo>
                  <a:lnTo>
                    <a:pt x="699" y="310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4391800" y="2640925"/>
              <a:ext cx="17475" cy="7800"/>
            </a:xfrm>
            <a:custGeom>
              <a:avLst/>
              <a:gdLst/>
              <a:ahLst/>
              <a:cxnLst/>
              <a:rect l="l" t="t" r="r" b="b"/>
              <a:pathLst>
                <a:path w="699" h="312" extrusionOk="0">
                  <a:moveTo>
                    <a:pt x="0" y="1"/>
                  </a:moveTo>
                  <a:lnTo>
                    <a:pt x="0" y="311"/>
                  </a:lnTo>
                  <a:lnTo>
                    <a:pt x="698" y="311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4397600" y="2616125"/>
              <a:ext cx="33000" cy="7775"/>
            </a:xfrm>
            <a:custGeom>
              <a:avLst/>
              <a:gdLst/>
              <a:ahLst/>
              <a:cxnLst/>
              <a:rect l="l" t="t" r="r" b="b"/>
              <a:pathLst>
                <a:path w="1320" h="311" extrusionOk="0">
                  <a:moveTo>
                    <a:pt x="1" y="0"/>
                  </a:moveTo>
                  <a:lnTo>
                    <a:pt x="1" y="310"/>
                  </a:lnTo>
                  <a:lnTo>
                    <a:pt x="1319" y="310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436775" y="2616125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0"/>
                  </a:moveTo>
                  <a:lnTo>
                    <a:pt x="0" y="310"/>
                  </a:lnTo>
                  <a:lnTo>
                    <a:pt x="233" y="31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445675" y="2616125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0"/>
                  </a:moveTo>
                  <a:lnTo>
                    <a:pt x="1" y="310"/>
                  </a:lnTo>
                  <a:lnTo>
                    <a:pt x="234" y="31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4455000" y="2616125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0"/>
                  </a:moveTo>
                  <a:lnTo>
                    <a:pt x="0" y="310"/>
                  </a:lnTo>
                  <a:lnTo>
                    <a:pt x="233" y="31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4373950" y="2628525"/>
              <a:ext cx="32975" cy="7775"/>
            </a:xfrm>
            <a:custGeom>
              <a:avLst/>
              <a:gdLst/>
              <a:ahLst/>
              <a:cxnLst/>
              <a:rect l="l" t="t" r="r" b="b"/>
              <a:pathLst>
                <a:path w="1319" h="311" extrusionOk="0">
                  <a:moveTo>
                    <a:pt x="1" y="1"/>
                  </a:moveTo>
                  <a:lnTo>
                    <a:pt x="1" y="311"/>
                  </a:lnTo>
                  <a:lnTo>
                    <a:pt x="1319" y="311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4413125" y="2628525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4422025" y="2628525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1"/>
                  </a:moveTo>
                  <a:lnTo>
                    <a:pt x="1" y="311"/>
                  </a:lnTo>
                  <a:lnTo>
                    <a:pt x="234" y="31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4430575" y="2628525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4373950" y="2640925"/>
              <a:ext cx="5850" cy="7800"/>
            </a:xfrm>
            <a:custGeom>
              <a:avLst/>
              <a:gdLst/>
              <a:ahLst/>
              <a:cxnLst/>
              <a:rect l="l" t="t" r="r" b="b"/>
              <a:pathLst>
                <a:path w="234" h="312" extrusionOk="0">
                  <a:moveTo>
                    <a:pt x="1" y="1"/>
                  </a:moveTo>
                  <a:lnTo>
                    <a:pt x="1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4382475" y="2640925"/>
              <a:ext cx="5850" cy="7800"/>
            </a:xfrm>
            <a:custGeom>
              <a:avLst/>
              <a:gdLst/>
              <a:ahLst/>
              <a:cxnLst/>
              <a:rect l="l" t="t" r="r" b="b"/>
              <a:pathLst>
                <a:path w="234" h="312" extrusionOk="0">
                  <a:moveTo>
                    <a:pt x="1" y="1"/>
                  </a:moveTo>
                  <a:lnTo>
                    <a:pt x="1" y="311"/>
                  </a:lnTo>
                  <a:lnTo>
                    <a:pt x="234" y="31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4391400" y="2960050"/>
              <a:ext cx="2750" cy="2350"/>
            </a:xfrm>
            <a:custGeom>
              <a:avLst/>
              <a:gdLst/>
              <a:ahLst/>
              <a:cxnLst/>
              <a:rect l="l" t="t" r="r" b="b"/>
              <a:pathLst>
                <a:path w="110" h="94" extrusionOk="0">
                  <a:moveTo>
                    <a:pt x="78" y="0"/>
                  </a:moveTo>
                  <a:lnTo>
                    <a:pt x="1" y="62"/>
                  </a:lnTo>
                  <a:lnTo>
                    <a:pt x="32" y="93"/>
                  </a:lnTo>
                  <a:lnTo>
                    <a:pt x="109" y="3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4396450" y="2921275"/>
              <a:ext cx="132250" cy="36475"/>
            </a:xfrm>
            <a:custGeom>
              <a:avLst/>
              <a:gdLst/>
              <a:ahLst/>
              <a:cxnLst/>
              <a:rect l="l" t="t" r="r" b="b"/>
              <a:pathLst>
                <a:path w="5290" h="1459" extrusionOk="0">
                  <a:moveTo>
                    <a:pt x="1737" y="16"/>
                  </a:moveTo>
                  <a:lnTo>
                    <a:pt x="1737" y="62"/>
                  </a:lnTo>
                  <a:lnTo>
                    <a:pt x="1939" y="62"/>
                  </a:lnTo>
                  <a:lnTo>
                    <a:pt x="1939" y="16"/>
                  </a:lnTo>
                  <a:close/>
                  <a:moveTo>
                    <a:pt x="2110" y="16"/>
                  </a:moveTo>
                  <a:lnTo>
                    <a:pt x="2110" y="62"/>
                  </a:lnTo>
                  <a:lnTo>
                    <a:pt x="2296" y="62"/>
                  </a:lnTo>
                  <a:lnTo>
                    <a:pt x="2296" y="16"/>
                  </a:lnTo>
                  <a:close/>
                  <a:moveTo>
                    <a:pt x="2497" y="16"/>
                  </a:moveTo>
                  <a:lnTo>
                    <a:pt x="2497" y="62"/>
                  </a:lnTo>
                  <a:lnTo>
                    <a:pt x="2683" y="62"/>
                  </a:lnTo>
                  <a:lnTo>
                    <a:pt x="2683" y="16"/>
                  </a:lnTo>
                  <a:close/>
                  <a:moveTo>
                    <a:pt x="2870" y="16"/>
                  </a:moveTo>
                  <a:lnTo>
                    <a:pt x="2870" y="62"/>
                  </a:lnTo>
                  <a:lnTo>
                    <a:pt x="3056" y="62"/>
                  </a:lnTo>
                  <a:lnTo>
                    <a:pt x="3056" y="16"/>
                  </a:lnTo>
                  <a:close/>
                  <a:moveTo>
                    <a:pt x="3226" y="16"/>
                  </a:moveTo>
                  <a:lnTo>
                    <a:pt x="3226" y="62"/>
                  </a:lnTo>
                  <a:lnTo>
                    <a:pt x="3428" y="62"/>
                  </a:lnTo>
                  <a:lnTo>
                    <a:pt x="3428" y="16"/>
                  </a:lnTo>
                  <a:close/>
                  <a:moveTo>
                    <a:pt x="3598" y="16"/>
                  </a:moveTo>
                  <a:lnTo>
                    <a:pt x="3598" y="62"/>
                  </a:lnTo>
                  <a:lnTo>
                    <a:pt x="3800" y="62"/>
                  </a:lnTo>
                  <a:lnTo>
                    <a:pt x="3800" y="16"/>
                  </a:lnTo>
                  <a:close/>
                  <a:moveTo>
                    <a:pt x="3971" y="16"/>
                  </a:moveTo>
                  <a:lnTo>
                    <a:pt x="3971" y="62"/>
                  </a:lnTo>
                  <a:lnTo>
                    <a:pt x="4157" y="62"/>
                  </a:lnTo>
                  <a:lnTo>
                    <a:pt x="4157" y="16"/>
                  </a:lnTo>
                  <a:close/>
                  <a:moveTo>
                    <a:pt x="4343" y="16"/>
                  </a:moveTo>
                  <a:lnTo>
                    <a:pt x="4343" y="62"/>
                  </a:lnTo>
                  <a:lnTo>
                    <a:pt x="4529" y="62"/>
                  </a:lnTo>
                  <a:lnTo>
                    <a:pt x="4529" y="16"/>
                  </a:lnTo>
                  <a:close/>
                  <a:moveTo>
                    <a:pt x="4731" y="16"/>
                  </a:moveTo>
                  <a:lnTo>
                    <a:pt x="4731" y="62"/>
                  </a:lnTo>
                  <a:lnTo>
                    <a:pt x="4917" y="62"/>
                  </a:lnTo>
                  <a:lnTo>
                    <a:pt x="4917" y="16"/>
                  </a:lnTo>
                  <a:close/>
                  <a:moveTo>
                    <a:pt x="5087" y="16"/>
                  </a:moveTo>
                  <a:lnTo>
                    <a:pt x="5087" y="62"/>
                  </a:lnTo>
                  <a:lnTo>
                    <a:pt x="5289" y="62"/>
                  </a:lnTo>
                  <a:lnTo>
                    <a:pt x="5289" y="16"/>
                  </a:lnTo>
                  <a:close/>
                  <a:moveTo>
                    <a:pt x="1520" y="0"/>
                  </a:moveTo>
                  <a:lnTo>
                    <a:pt x="1381" y="140"/>
                  </a:lnTo>
                  <a:lnTo>
                    <a:pt x="1427" y="171"/>
                  </a:lnTo>
                  <a:lnTo>
                    <a:pt x="1567" y="31"/>
                  </a:lnTo>
                  <a:lnTo>
                    <a:pt x="1520" y="0"/>
                  </a:lnTo>
                  <a:close/>
                  <a:moveTo>
                    <a:pt x="1241" y="264"/>
                  </a:moveTo>
                  <a:lnTo>
                    <a:pt x="1101" y="404"/>
                  </a:lnTo>
                  <a:lnTo>
                    <a:pt x="1132" y="450"/>
                  </a:lnTo>
                  <a:lnTo>
                    <a:pt x="1272" y="311"/>
                  </a:lnTo>
                  <a:lnTo>
                    <a:pt x="1241" y="264"/>
                  </a:lnTo>
                  <a:close/>
                  <a:moveTo>
                    <a:pt x="962" y="543"/>
                  </a:moveTo>
                  <a:lnTo>
                    <a:pt x="822" y="667"/>
                  </a:lnTo>
                  <a:lnTo>
                    <a:pt x="869" y="698"/>
                  </a:lnTo>
                  <a:lnTo>
                    <a:pt x="1008" y="590"/>
                  </a:lnTo>
                  <a:lnTo>
                    <a:pt x="962" y="543"/>
                  </a:lnTo>
                  <a:close/>
                  <a:moveTo>
                    <a:pt x="698" y="776"/>
                  </a:moveTo>
                  <a:lnTo>
                    <a:pt x="559" y="915"/>
                  </a:lnTo>
                  <a:lnTo>
                    <a:pt x="590" y="946"/>
                  </a:lnTo>
                  <a:lnTo>
                    <a:pt x="729" y="807"/>
                  </a:lnTo>
                  <a:lnTo>
                    <a:pt x="698" y="776"/>
                  </a:lnTo>
                  <a:close/>
                  <a:moveTo>
                    <a:pt x="419" y="1024"/>
                  </a:moveTo>
                  <a:lnTo>
                    <a:pt x="279" y="1164"/>
                  </a:lnTo>
                  <a:lnTo>
                    <a:pt x="326" y="1195"/>
                  </a:lnTo>
                  <a:lnTo>
                    <a:pt x="466" y="1070"/>
                  </a:lnTo>
                  <a:lnTo>
                    <a:pt x="419" y="1024"/>
                  </a:lnTo>
                  <a:close/>
                  <a:moveTo>
                    <a:pt x="124" y="1272"/>
                  </a:moveTo>
                  <a:lnTo>
                    <a:pt x="0" y="1412"/>
                  </a:lnTo>
                  <a:lnTo>
                    <a:pt x="31" y="1458"/>
                  </a:lnTo>
                  <a:lnTo>
                    <a:pt x="171" y="1319"/>
                  </a:lnTo>
                  <a:lnTo>
                    <a:pt x="124" y="12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4532925" y="2921650"/>
              <a:ext cx="2350" cy="1200"/>
            </a:xfrm>
            <a:custGeom>
              <a:avLst/>
              <a:gdLst/>
              <a:ahLst/>
              <a:cxnLst/>
              <a:rect l="l" t="t" r="r" b="b"/>
              <a:pathLst>
                <a:path w="94" h="48" extrusionOk="0">
                  <a:moveTo>
                    <a:pt x="1" y="1"/>
                  </a:moveTo>
                  <a:lnTo>
                    <a:pt x="1" y="47"/>
                  </a:lnTo>
                  <a:lnTo>
                    <a:pt x="94" y="47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4531375" y="2918950"/>
              <a:ext cx="7000" cy="6600"/>
            </a:xfrm>
            <a:custGeom>
              <a:avLst/>
              <a:gdLst/>
              <a:ahLst/>
              <a:cxnLst/>
              <a:rect l="l" t="t" r="r" b="b"/>
              <a:pathLst>
                <a:path w="280" h="264" extrusionOk="0">
                  <a:moveTo>
                    <a:pt x="140" y="0"/>
                  </a:moveTo>
                  <a:cubicBezTo>
                    <a:pt x="63" y="0"/>
                    <a:pt x="1" y="62"/>
                    <a:pt x="1" y="124"/>
                  </a:cubicBezTo>
                  <a:cubicBezTo>
                    <a:pt x="1" y="202"/>
                    <a:pt x="63" y="264"/>
                    <a:pt x="140" y="264"/>
                  </a:cubicBezTo>
                  <a:cubicBezTo>
                    <a:pt x="218" y="264"/>
                    <a:pt x="280" y="202"/>
                    <a:pt x="280" y="124"/>
                  </a:cubicBezTo>
                  <a:cubicBezTo>
                    <a:pt x="280" y="62"/>
                    <a:pt x="218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4553100" y="2917775"/>
              <a:ext cx="17475" cy="7775"/>
            </a:xfrm>
            <a:custGeom>
              <a:avLst/>
              <a:gdLst/>
              <a:ahLst/>
              <a:cxnLst/>
              <a:rect l="l" t="t" r="r" b="b"/>
              <a:pathLst>
                <a:path w="699" h="311" extrusionOk="0">
                  <a:moveTo>
                    <a:pt x="0" y="1"/>
                  </a:moveTo>
                  <a:lnTo>
                    <a:pt x="0" y="311"/>
                  </a:lnTo>
                  <a:lnTo>
                    <a:pt x="698" y="311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4571700" y="2942600"/>
              <a:ext cx="17475" cy="7775"/>
            </a:xfrm>
            <a:custGeom>
              <a:avLst/>
              <a:gdLst/>
              <a:ahLst/>
              <a:cxnLst/>
              <a:rect l="l" t="t" r="r" b="b"/>
              <a:pathLst>
                <a:path w="699" h="311" extrusionOk="0">
                  <a:moveTo>
                    <a:pt x="1" y="0"/>
                  </a:moveTo>
                  <a:lnTo>
                    <a:pt x="1" y="311"/>
                  </a:lnTo>
                  <a:lnTo>
                    <a:pt x="699" y="311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4577125" y="2917775"/>
              <a:ext cx="33000" cy="7775"/>
            </a:xfrm>
            <a:custGeom>
              <a:avLst/>
              <a:gdLst/>
              <a:ahLst/>
              <a:cxnLst/>
              <a:rect l="l" t="t" r="r" b="b"/>
              <a:pathLst>
                <a:path w="1320" h="311" extrusionOk="0">
                  <a:moveTo>
                    <a:pt x="1" y="1"/>
                  </a:moveTo>
                  <a:lnTo>
                    <a:pt x="1" y="311"/>
                  </a:lnTo>
                  <a:lnTo>
                    <a:pt x="1319" y="311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4616300" y="2917775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4625600" y="2917775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4634125" y="2917775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1"/>
                  </a:moveTo>
                  <a:lnTo>
                    <a:pt x="1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4553100" y="2930200"/>
              <a:ext cx="32975" cy="7775"/>
            </a:xfrm>
            <a:custGeom>
              <a:avLst/>
              <a:gdLst/>
              <a:ahLst/>
              <a:cxnLst/>
              <a:rect l="l" t="t" r="r" b="b"/>
              <a:pathLst>
                <a:path w="1319" h="311" extrusionOk="0">
                  <a:moveTo>
                    <a:pt x="0" y="0"/>
                  </a:moveTo>
                  <a:lnTo>
                    <a:pt x="0" y="310"/>
                  </a:lnTo>
                  <a:lnTo>
                    <a:pt x="1318" y="310"/>
                  </a:lnTo>
                  <a:lnTo>
                    <a:pt x="13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4592650" y="2930200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0"/>
                  </a:moveTo>
                  <a:lnTo>
                    <a:pt x="0" y="310"/>
                  </a:lnTo>
                  <a:lnTo>
                    <a:pt x="233" y="31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4601175" y="2930200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0"/>
                  </a:moveTo>
                  <a:lnTo>
                    <a:pt x="0" y="310"/>
                  </a:lnTo>
                  <a:lnTo>
                    <a:pt x="233" y="31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4610475" y="2930200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0"/>
                  </a:moveTo>
                  <a:lnTo>
                    <a:pt x="1" y="310"/>
                  </a:lnTo>
                  <a:lnTo>
                    <a:pt x="233" y="31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4553100" y="2942600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0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4562000" y="2942600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0"/>
                  </a:moveTo>
                  <a:lnTo>
                    <a:pt x="1" y="311"/>
                  </a:lnTo>
                  <a:lnTo>
                    <a:pt x="233" y="311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4057175" y="2880550"/>
              <a:ext cx="2725" cy="2350"/>
            </a:xfrm>
            <a:custGeom>
              <a:avLst/>
              <a:gdLst/>
              <a:ahLst/>
              <a:cxnLst/>
              <a:rect l="l" t="t" r="r" b="b"/>
              <a:pathLst>
                <a:path w="109" h="94" extrusionOk="0">
                  <a:moveTo>
                    <a:pt x="78" y="1"/>
                  </a:moveTo>
                  <a:lnTo>
                    <a:pt x="0" y="63"/>
                  </a:lnTo>
                  <a:lnTo>
                    <a:pt x="31" y="94"/>
                  </a:lnTo>
                  <a:lnTo>
                    <a:pt x="109" y="32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96250" y="2884825"/>
              <a:ext cx="157850" cy="46550"/>
            </a:xfrm>
            <a:custGeom>
              <a:avLst/>
              <a:gdLst/>
              <a:ahLst/>
              <a:cxnLst/>
              <a:rect l="l" t="t" r="r" b="b"/>
              <a:pathLst>
                <a:path w="6314" h="1862" extrusionOk="0">
                  <a:moveTo>
                    <a:pt x="6298" y="0"/>
                  </a:moveTo>
                  <a:lnTo>
                    <a:pt x="6143" y="125"/>
                  </a:lnTo>
                  <a:lnTo>
                    <a:pt x="6158" y="156"/>
                  </a:lnTo>
                  <a:lnTo>
                    <a:pt x="6313" y="47"/>
                  </a:lnTo>
                  <a:lnTo>
                    <a:pt x="6298" y="0"/>
                  </a:lnTo>
                  <a:close/>
                  <a:moveTo>
                    <a:pt x="5988" y="218"/>
                  </a:moveTo>
                  <a:lnTo>
                    <a:pt x="5832" y="326"/>
                  </a:lnTo>
                  <a:lnTo>
                    <a:pt x="5848" y="373"/>
                  </a:lnTo>
                  <a:lnTo>
                    <a:pt x="6003" y="264"/>
                  </a:lnTo>
                  <a:lnTo>
                    <a:pt x="5988" y="218"/>
                  </a:lnTo>
                  <a:close/>
                  <a:moveTo>
                    <a:pt x="5693" y="435"/>
                  </a:moveTo>
                  <a:lnTo>
                    <a:pt x="5538" y="543"/>
                  </a:lnTo>
                  <a:lnTo>
                    <a:pt x="5553" y="590"/>
                  </a:lnTo>
                  <a:lnTo>
                    <a:pt x="5708" y="466"/>
                  </a:lnTo>
                  <a:lnTo>
                    <a:pt x="5693" y="435"/>
                  </a:lnTo>
                  <a:close/>
                  <a:moveTo>
                    <a:pt x="5383" y="652"/>
                  </a:moveTo>
                  <a:lnTo>
                    <a:pt x="5228" y="760"/>
                  </a:lnTo>
                  <a:lnTo>
                    <a:pt x="5243" y="807"/>
                  </a:lnTo>
                  <a:lnTo>
                    <a:pt x="5398" y="683"/>
                  </a:lnTo>
                  <a:lnTo>
                    <a:pt x="5383" y="652"/>
                  </a:lnTo>
                  <a:close/>
                  <a:moveTo>
                    <a:pt x="5073" y="853"/>
                  </a:moveTo>
                  <a:lnTo>
                    <a:pt x="4917" y="978"/>
                  </a:lnTo>
                  <a:lnTo>
                    <a:pt x="4933" y="1009"/>
                  </a:lnTo>
                  <a:lnTo>
                    <a:pt x="5088" y="900"/>
                  </a:lnTo>
                  <a:lnTo>
                    <a:pt x="5073" y="853"/>
                  </a:lnTo>
                  <a:close/>
                  <a:moveTo>
                    <a:pt x="4778" y="1071"/>
                  </a:moveTo>
                  <a:lnTo>
                    <a:pt x="4623" y="1179"/>
                  </a:lnTo>
                  <a:lnTo>
                    <a:pt x="4654" y="1226"/>
                  </a:lnTo>
                  <a:lnTo>
                    <a:pt x="4809" y="1102"/>
                  </a:lnTo>
                  <a:lnTo>
                    <a:pt x="4778" y="1071"/>
                  </a:lnTo>
                  <a:close/>
                  <a:moveTo>
                    <a:pt x="4468" y="1288"/>
                  </a:moveTo>
                  <a:lnTo>
                    <a:pt x="4313" y="1396"/>
                  </a:lnTo>
                  <a:lnTo>
                    <a:pt x="4344" y="1443"/>
                  </a:lnTo>
                  <a:lnTo>
                    <a:pt x="4499" y="1319"/>
                  </a:lnTo>
                  <a:lnTo>
                    <a:pt x="4468" y="1288"/>
                  </a:lnTo>
                  <a:close/>
                  <a:moveTo>
                    <a:pt x="4173" y="1489"/>
                  </a:moveTo>
                  <a:lnTo>
                    <a:pt x="4033" y="1613"/>
                  </a:lnTo>
                  <a:lnTo>
                    <a:pt x="4049" y="1660"/>
                  </a:lnTo>
                  <a:lnTo>
                    <a:pt x="4204" y="1536"/>
                  </a:lnTo>
                  <a:lnTo>
                    <a:pt x="4173" y="1489"/>
                  </a:lnTo>
                  <a:close/>
                  <a:moveTo>
                    <a:pt x="1" y="1831"/>
                  </a:moveTo>
                  <a:lnTo>
                    <a:pt x="1" y="1862"/>
                  </a:lnTo>
                  <a:lnTo>
                    <a:pt x="187" y="1862"/>
                  </a:lnTo>
                  <a:lnTo>
                    <a:pt x="187" y="1831"/>
                  </a:lnTo>
                  <a:close/>
                  <a:moveTo>
                    <a:pt x="358" y="1831"/>
                  </a:moveTo>
                  <a:lnTo>
                    <a:pt x="358" y="1862"/>
                  </a:lnTo>
                  <a:lnTo>
                    <a:pt x="559" y="1862"/>
                  </a:lnTo>
                  <a:lnTo>
                    <a:pt x="559" y="1831"/>
                  </a:lnTo>
                  <a:close/>
                  <a:moveTo>
                    <a:pt x="730" y="1831"/>
                  </a:moveTo>
                  <a:lnTo>
                    <a:pt x="730" y="1862"/>
                  </a:lnTo>
                  <a:lnTo>
                    <a:pt x="931" y="1862"/>
                  </a:lnTo>
                  <a:lnTo>
                    <a:pt x="931" y="1831"/>
                  </a:lnTo>
                  <a:close/>
                  <a:moveTo>
                    <a:pt x="1118" y="1831"/>
                  </a:moveTo>
                  <a:lnTo>
                    <a:pt x="1118" y="1862"/>
                  </a:lnTo>
                  <a:lnTo>
                    <a:pt x="1319" y="1862"/>
                  </a:lnTo>
                  <a:lnTo>
                    <a:pt x="1319" y="1831"/>
                  </a:lnTo>
                  <a:close/>
                  <a:moveTo>
                    <a:pt x="1490" y="1831"/>
                  </a:moveTo>
                  <a:lnTo>
                    <a:pt x="1490" y="1862"/>
                  </a:lnTo>
                  <a:lnTo>
                    <a:pt x="1676" y="1862"/>
                  </a:lnTo>
                  <a:lnTo>
                    <a:pt x="1676" y="1831"/>
                  </a:lnTo>
                  <a:close/>
                  <a:moveTo>
                    <a:pt x="1847" y="1831"/>
                  </a:moveTo>
                  <a:lnTo>
                    <a:pt x="1847" y="1862"/>
                  </a:lnTo>
                  <a:lnTo>
                    <a:pt x="2048" y="1862"/>
                  </a:lnTo>
                  <a:lnTo>
                    <a:pt x="2048" y="1831"/>
                  </a:lnTo>
                  <a:close/>
                  <a:moveTo>
                    <a:pt x="2219" y="1831"/>
                  </a:moveTo>
                  <a:lnTo>
                    <a:pt x="2219" y="1862"/>
                  </a:lnTo>
                  <a:lnTo>
                    <a:pt x="2420" y="1862"/>
                  </a:lnTo>
                  <a:lnTo>
                    <a:pt x="2420" y="1831"/>
                  </a:lnTo>
                  <a:close/>
                  <a:moveTo>
                    <a:pt x="2591" y="1831"/>
                  </a:moveTo>
                  <a:lnTo>
                    <a:pt x="2591" y="1862"/>
                  </a:lnTo>
                  <a:lnTo>
                    <a:pt x="2793" y="1862"/>
                  </a:lnTo>
                  <a:lnTo>
                    <a:pt x="2793" y="1831"/>
                  </a:lnTo>
                  <a:close/>
                  <a:moveTo>
                    <a:pt x="2963" y="1831"/>
                  </a:moveTo>
                  <a:lnTo>
                    <a:pt x="2963" y="1862"/>
                  </a:lnTo>
                  <a:lnTo>
                    <a:pt x="3149" y="1862"/>
                  </a:lnTo>
                  <a:lnTo>
                    <a:pt x="3149" y="1831"/>
                  </a:lnTo>
                  <a:close/>
                  <a:moveTo>
                    <a:pt x="3351" y="1831"/>
                  </a:moveTo>
                  <a:lnTo>
                    <a:pt x="3351" y="1862"/>
                  </a:lnTo>
                  <a:lnTo>
                    <a:pt x="3537" y="1862"/>
                  </a:lnTo>
                  <a:lnTo>
                    <a:pt x="3537" y="1831"/>
                  </a:lnTo>
                  <a:close/>
                  <a:moveTo>
                    <a:pt x="3894" y="1738"/>
                  </a:moveTo>
                  <a:lnTo>
                    <a:pt x="3754" y="1831"/>
                  </a:lnTo>
                  <a:lnTo>
                    <a:pt x="3739" y="1831"/>
                  </a:lnTo>
                  <a:lnTo>
                    <a:pt x="3739" y="1862"/>
                  </a:lnTo>
                  <a:lnTo>
                    <a:pt x="3754" y="1862"/>
                  </a:lnTo>
                  <a:lnTo>
                    <a:pt x="3909" y="1769"/>
                  </a:lnTo>
                  <a:lnTo>
                    <a:pt x="3894" y="17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3889275" y="2930200"/>
              <a:ext cx="2350" cy="800"/>
            </a:xfrm>
            <a:custGeom>
              <a:avLst/>
              <a:gdLst/>
              <a:ahLst/>
              <a:cxnLst/>
              <a:rect l="l" t="t" r="r" b="b"/>
              <a:pathLst>
                <a:path w="94" h="32" extrusionOk="0">
                  <a:moveTo>
                    <a:pt x="1" y="0"/>
                  </a:moveTo>
                  <a:lnTo>
                    <a:pt x="1" y="31"/>
                  </a:lnTo>
                  <a:lnTo>
                    <a:pt x="94" y="31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3886175" y="2927075"/>
              <a:ext cx="7000" cy="7025"/>
            </a:xfrm>
            <a:custGeom>
              <a:avLst/>
              <a:gdLst/>
              <a:ahLst/>
              <a:cxnLst/>
              <a:rect l="l" t="t" r="r" b="b"/>
              <a:pathLst>
                <a:path w="280" h="281" extrusionOk="0">
                  <a:moveTo>
                    <a:pt x="140" y="1"/>
                  </a:moveTo>
                  <a:cubicBezTo>
                    <a:pt x="63" y="1"/>
                    <a:pt x="1" y="63"/>
                    <a:pt x="1" y="141"/>
                  </a:cubicBezTo>
                  <a:cubicBezTo>
                    <a:pt x="1" y="218"/>
                    <a:pt x="63" y="280"/>
                    <a:pt x="140" y="280"/>
                  </a:cubicBezTo>
                  <a:cubicBezTo>
                    <a:pt x="218" y="280"/>
                    <a:pt x="280" y="218"/>
                    <a:pt x="280" y="141"/>
                  </a:cubicBezTo>
                  <a:cubicBezTo>
                    <a:pt x="280" y="79"/>
                    <a:pt x="218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3783825" y="2926700"/>
              <a:ext cx="17075" cy="7775"/>
            </a:xfrm>
            <a:custGeom>
              <a:avLst/>
              <a:gdLst/>
              <a:ahLst/>
              <a:cxnLst/>
              <a:rect l="l" t="t" r="r" b="b"/>
              <a:pathLst>
                <a:path w="683" h="311" extrusionOk="0">
                  <a:moveTo>
                    <a:pt x="0" y="0"/>
                  </a:moveTo>
                  <a:lnTo>
                    <a:pt x="0" y="311"/>
                  </a:lnTo>
                  <a:lnTo>
                    <a:pt x="683" y="311"/>
                  </a:lnTo>
                  <a:lnTo>
                    <a:pt x="6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3802050" y="2951900"/>
              <a:ext cx="17450" cy="7775"/>
            </a:xfrm>
            <a:custGeom>
              <a:avLst/>
              <a:gdLst/>
              <a:ahLst/>
              <a:cxnLst/>
              <a:rect l="l" t="t" r="r" b="b"/>
              <a:pathLst>
                <a:path w="698" h="311" extrusionOk="0">
                  <a:moveTo>
                    <a:pt x="0" y="1"/>
                  </a:moveTo>
                  <a:lnTo>
                    <a:pt x="0" y="311"/>
                  </a:lnTo>
                  <a:lnTo>
                    <a:pt x="698" y="311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3807475" y="2926700"/>
              <a:ext cx="32975" cy="7775"/>
            </a:xfrm>
            <a:custGeom>
              <a:avLst/>
              <a:gdLst/>
              <a:ahLst/>
              <a:cxnLst/>
              <a:rect l="l" t="t" r="r" b="b"/>
              <a:pathLst>
                <a:path w="1319" h="311" extrusionOk="0">
                  <a:moveTo>
                    <a:pt x="0" y="0"/>
                  </a:moveTo>
                  <a:lnTo>
                    <a:pt x="0" y="311"/>
                  </a:lnTo>
                  <a:lnTo>
                    <a:pt x="1319" y="311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3846625" y="2926700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0"/>
                  </a:moveTo>
                  <a:lnTo>
                    <a:pt x="1" y="311"/>
                  </a:lnTo>
                  <a:lnTo>
                    <a:pt x="233" y="311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3855925" y="2926700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0"/>
                  </a:moveTo>
                  <a:lnTo>
                    <a:pt x="1" y="311"/>
                  </a:lnTo>
                  <a:lnTo>
                    <a:pt x="234" y="31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3864475" y="2926700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0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3783825" y="2939100"/>
              <a:ext cx="32975" cy="7775"/>
            </a:xfrm>
            <a:custGeom>
              <a:avLst/>
              <a:gdLst/>
              <a:ahLst/>
              <a:cxnLst/>
              <a:rect l="l" t="t" r="r" b="b"/>
              <a:pathLst>
                <a:path w="1319" h="311" extrusionOk="0">
                  <a:moveTo>
                    <a:pt x="0" y="1"/>
                  </a:moveTo>
                  <a:lnTo>
                    <a:pt x="0" y="311"/>
                  </a:lnTo>
                  <a:lnTo>
                    <a:pt x="1318" y="311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3822975" y="2939100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1"/>
                  </a:moveTo>
                  <a:lnTo>
                    <a:pt x="1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3831500" y="2939100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1"/>
                  </a:moveTo>
                  <a:lnTo>
                    <a:pt x="1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3840825" y="2939100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3783825" y="2951900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3792350" y="2951900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4348375" y="2273350"/>
              <a:ext cx="2350" cy="2350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31" y="1"/>
                  </a:moveTo>
                  <a:lnTo>
                    <a:pt x="0" y="32"/>
                  </a:lnTo>
                  <a:lnTo>
                    <a:pt x="62" y="94"/>
                  </a:lnTo>
                  <a:lnTo>
                    <a:pt x="93" y="78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4186300" y="2210925"/>
              <a:ext cx="158975" cy="60525"/>
            </a:xfrm>
            <a:custGeom>
              <a:avLst/>
              <a:gdLst/>
              <a:ahLst/>
              <a:cxnLst/>
              <a:rect l="l" t="t" r="r" b="b"/>
              <a:pathLst>
                <a:path w="6359" h="2421" extrusionOk="0">
                  <a:moveTo>
                    <a:pt x="0" y="1"/>
                  </a:moveTo>
                  <a:lnTo>
                    <a:pt x="0" y="47"/>
                  </a:lnTo>
                  <a:lnTo>
                    <a:pt x="202" y="47"/>
                  </a:lnTo>
                  <a:lnTo>
                    <a:pt x="202" y="1"/>
                  </a:lnTo>
                  <a:close/>
                  <a:moveTo>
                    <a:pt x="388" y="1"/>
                  </a:moveTo>
                  <a:lnTo>
                    <a:pt x="388" y="47"/>
                  </a:lnTo>
                  <a:lnTo>
                    <a:pt x="589" y="47"/>
                  </a:lnTo>
                  <a:lnTo>
                    <a:pt x="589" y="1"/>
                  </a:lnTo>
                  <a:close/>
                  <a:moveTo>
                    <a:pt x="760" y="1"/>
                  </a:moveTo>
                  <a:lnTo>
                    <a:pt x="760" y="47"/>
                  </a:lnTo>
                  <a:lnTo>
                    <a:pt x="962" y="47"/>
                  </a:lnTo>
                  <a:lnTo>
                    <a:pt x="962" y="1"/>
                  </a:lnTo>
                  <a:close/>
                  <a:moveTo>
                    <a:pt x="1132" y="1"/>
                  </a:moveTo>
                  <a:lnTo>
                    <a:pt x="1132" y="47"/>
                  </a:lnTo>
                  <a:lnTo>
                    <a:pt x="1318" y="47"/>
                  </a:lnTo>
                  <a:lnTo>
                    <a:pt x="1318" y="1"/>
                  </a:lnTo>
                  <a:close/>
                  <a:moveTo>
                    <a:pt x="1489" y="1"/>
                  </a:moveTo>
                  <a:lnTo>
                    <a:pt x="1489" y="47"/>
                  </a:lnTo>
                  <a:lnTo>
                    <a:pt x="1691" y="47"/>
                  </a:lnTo>
                  <a:lnTo>
                    <a:pt x="1691" y="1"/>
                  </a:lnTo>
                  <a:close/>
                  <a:moveTo>
                    <a:pt x="1861" y="1"/>
                  </a:moveTo>
                  <a:lnTo>
                    <a:pt x="1861" y="47"/>
                  </a:lnTo>
                  <a:lnTo>
                    <a:pt x="2063" y="47"/>
                  </a:lnTo>
                  <a:lnTo>
                    <a:pt x="2063" y="1"/>
                  </a:lnTo>
                  <a:close/>
                  <a:moveTo>
                    <a:pt x="2233" y="1"/>
                  </a:moveTo>
                  <a:lnTo>
                    <a:pt x="2233" y="47"/>
                  </a:lnTo>
                  <a:lnTo>
                    <a:pt x="2435" y="47"/>
                  </a:lnTo>
                  <a:lnTo>
                    <a:pt x="2435" y="1"/>
                  </a:lnTo>
                  <a:close/>
                  <a:moveTo>
                    <a:pt x="2621" y="1"/>
                  </a:moveTo>
                  <a:lnTo>
                    <a:pt x="2621" y="47"/>
                  </a:lnTo>
                  <a:lnTo>
                    <a:pt x="2823" y="47"/>
                  </a:lnTo>
                  <a:lnTo>
                    <a:pt x="2823" y="1"/>
                  </a:lnTo>
                  <a:close/>
                  <a:moveTo>
                    <a:pt x="2993" y="1"/>
                  </a:moveTo>
                  <a:lnTo>
                    <a:pt x="2993" y="47"/>
                  </a:lnTo>
                  <a:lnTo>
                    <a:pt x="3180" y="47"/>
                  </a:lnTo>
                  <a:lnTo>
                    <a:pt x="3180" y="1"/>
                  </a:lnTo>
                  <a:close/>
                  <a:moveTo>
                    <a:pt x="3366" y="1"/>
                  </a:moveTo>
                  <a:lnTo>
                    <a:pt x="3366" y="47"/>
                  </a:lnTo>
                  <a:lnTo>
                    <a:pt x="3552" y="47"/>
                  </a:lnTo>
                  <a:lnTo>
                    <a:pt x="3552" y="1"/>
                  </a:lnTo>
                  <a:close/>
                  <a:moveTo>
                    <a:pt x="3722" y="1"/>
                  </a:moveTo>
                  <a:lnTo>
                    <a:pt x="3722" y="47"/>
                  </a:lnTo>
                  <a:lnTo>
                    <a:pt x="3753" y="47"/>
                  </a:lnTo>
                  <a:lnTo>
                    <a:pt x="3862" y="156"/>
                  </a:lnTo>
                  <a:lnTo>
                    <a:pt x="3908" y="109"/>
                  </a:lnTo>
                  <a:lnTo>
                    <a:pt x="3769" y="1"/>
                  </a:lnTo>
                  <a:close/>
                  <a:moveTo>
                    <a:pt x="4033" y="249"/>
                  </a:moveTo>
                  <a:lnTo>
                    <a:pt x="4002" y="280"/>
                  </a:lnTo>
                  <a:lnTo>
                    <a:pt x="4141" y="404"/>
                  </a:lnTo>
                  <a:lnTo>
                    <a:pt x="4172" y="357"/>
                  </a:lnTo>
                  <a:lnTo>
                    <a:pt x="4033" y="249"/>
                  </a:lnTo>
                  <a:close/>
                  <a:moveTo>
                    <a:pt x="4312" y="482"/>
                  </a:moveTo>
                  <a:lnTo>
                    <a:pt x="4265" y="513"/>
                  </a:lnTo>
                  <a:lnTo>
                    <a:pt x="4405" y="652"/>
                  </a:lnTo>
                  <a:lnTo>
                    <a:pt x="4451" y="590"/>
                  </a:lnTo>
                  <a:lnTo>
                    <a:pt x="4312" y="482"/>
                  </a:lnTo>
                  <a:close/>
                  <a:moveTo>
                    <a:pt x="4591" y="745"/>
                  </a:moveTo>
                  <a:lnTo>
                    <a:pt x="4560" y="792"/>
                  </a:lnTo>
                  <a:lnTo>
                    <a:pt x="4699" y="900"/>
                  </a:lnTo>
                  <a:lnTo>
                    <a:pt x="4730" y="869"/>
                  </a:lnTo>
                  <a:lnTo>
                    <a:pt x="4591" y="745"/>
                  </a:lnTo>
                  <a:close/>
                  <a:moveTo>
                    <a:pt x="4870" y="978"/>
                  </a:moveTo>
                  <a:lnTo>
                    <a:pt x="4839" y="1024"/>
                  </a:lnTo>
                  <a:lnTo>
                    <a:pt x="4963" y="1164"/>
                  </a:lnTo>
                  <a:lnTo>
                    <a:pt x="5010" y="1117"/>
                  </a:lnTo>
                  <a:lnTo>
                    <a:pt x="4870" y="978"/>
                  </a:lnTo>
                  <a:close/>
                  <a:moveTo>
                    <a:pt x="5149" y="1257"/>
                  </a:moveTo>
                  <a:lnTo>
                    <a:pt x="5103" y="1288"/>
                  </a:lnTo>
                  <a:lnTo>
                    <a:pt x="5242" y="1412"/>
                  </a:lnTo>
                  <a:lnTo>
                    <a:pt x="5273" y="1366"/>
                  </a:lnTo>
                  <a:lnTo>
                    <a:pt x="5149" y="1257"/>
                  </a:lnTo>
                  <a:close/>
                  <a:moveTo>
                    <a:pt x="5413" y="1490"/>
                  </a:moveTo>
                  <a:lnTo>
                    <a:pt x="5366" y="1521"/>
                  </a:lnTo>
                  <a:lnTo>
                    <a:pt x="5506" y="1660"/>
                  </a:lnTo>
                  <a:lnTo>
                    <a:pt x="5552" y="1598"/>
                  </a:lnTo>
                  <a:lnTo>
                    <a:pt x="5413" y="1490"/>
                  </a:lnTo>
                  <a:close/>
                  <a:moveTo>
                    <a:pt x="5692" y="1753"/>
                  </a:moveTo>
                  <a:lnTo>
                    <a:pt x="5646" y="1800"/>
                  </a:lnTo>
                  <a:lnTo>
                    <a:pt x="5785" y="1908"/>
                  </a:lnTo>
                  <a:lnTo>
                    <a:pt x="5816" y="1877"/>
                  </a:lnTo>
                  <a:lnTo>
                    <a:pt x="5692" y="1753"/>
                  </a:lnTo>
                  <a:close/>
                  <a:moveTo>
                    <a:pt x="5956" y="2017"/>
                  </a:moveTo>
                  <a:lnTo>
                    <a:pt x="5909" y="2048"/>
                  </a:lnTo>
                  <a:lnTo>
                    <a:pt x="6049" y="2172"/>
                  </a:lnTo>
                  <a:lnTo>
                    <a:pt x="6095" y="2126"/>
                  </a:lnTo>
                  <a:lnTo>
                    <a:pt x="5956" y="2017"/>
                  </a:lnTo>
                  <a:close/>
                  <a:moveTo>
                    <a:pt x="6235" y="2265"/>
                  </a:moveTo>
                  <a:lnTo>
                    <a:pt x="6188" y="2296"/>
                  </a:lnTo>
                  <a:lnTo>
                    <a:pt x="6328" y="2420"/>
                  </a:lnTo>
                  <a:lnTo>
                    <a:pt x="6359" y="2374"/>
                  </a:lnTo>
                  <a:lnTo>
                    <a:pt x="6235" y="226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180075" y="2210925"/>
              <a:ext cx="2350" cy="800"/>
            </a:xfrm>
            <a:custGeom>
              <a:avLst/>
              <a:gdLst/>
              <a:ahLst/>
              <a:cxnLst/>
              <a:rect l="l" t="t" r="r" b="b"/>
              <a:pathLst>
                <a:path w="94" h="32" extrusionOk="0">
                  <a:moveTo>
                    <a:pt x="1" y="1"/>
                  </a:moveTo>
                  <a:lnTo>
                    <a:pt x="1" y="32"/>
                  </a:lnTo>
                  <a:lnTo>
                    <a:pt x="94" y="32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138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176600" y="2207825"/>
              <a:ext cx="7000" cy="6625"/>
            </a:xfrm>
            <a:custGeom>
              <a:avLst/>
              <a:gdLst/>
              <a:ahLst/>
              <a:cxnLst/>
              <a:rect l="l" t="t" r="r" b="b"/>
              <a:pathLst>
                <a:path w="280" h="265" extrusionOk="0">
                  <a:moveTo>
                    <a:pt x="140" y="1"/>
                  </a:moveTo>
                  <a:cubicBezTo>
                    <a:pt x="62" y="1"/>
                    <a:pt x="0" y="63"/>
                    <a:pt x="0" y="140"/>
                  </a:cubicBezTo>
                  <a:cubicBezTo>
                    <a:pt x="0" y="218"/>
                    <a:pt x="62" y="264"/>
                    <a:pt x="140" y="264"/>
                  </a:cubicBezTo>
                  <a:cubicBezTo>
                    <a:pt x="217" y="264"/>
                    <a:pt x="279" y="218"/>
                    <a:pt x="279" y="140"/>
                  </a:cubicBezTo>
                  <a:cubicBezTo>
                    <a:pt x="279" y="63"/>
                    <a:pt x="21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135500" y="2208225"/>
              <a:ext cx="17475" cy="7775"/>
            </a:xfrm>
            <a:custGeom>
              <a:avLst/>
              <a:gdLst/>
              <a:ahLst/>
              <a:cxnLst/>
              <a:rect l="l" t="t" r="r" b="b"/>
              <a:pathLst>
                <a:path w="699" h="311" extrusionOk="0">
                  <a:moveTo>
                    <a:pt x="0" y="0"/>
                  </a:moveTo>
                  <a:lnTo>
                    <a:pt x="0" y="310"/>
                  </a:lnTo>
                  <a:lnTo>
                    <a:pt x="698" y="31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4076950" y="2220625"/>
              <a:ext cx="17475" cy="7775"/>
            </a:xfrm>
            <a:custGeom>
              <a:avLst/>
              <a:gdLst/>
              <a:ahLst/>
              <a:cxnLst/>
              <a:rect l="l" t="t" r="r" b="b"/>
              <a:pathLst>
                <a:path w="699" h="311" extrusionOk="0">
                  <a:moveTo>
                    <a:pt x="0" y="1"/>
                  </a:moveTo>
                  <a:lnTo>
                    <a:pt x="0" y="311"/>
                  </a:lnTo>
                  <a:lnTo>
                    <a:pt x="698" y="311"/>
                  </a:lnTo>
                  <a:lnTo>
                    <a:pt x="6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4076950" y="2208225"/>
              <a:ext cx="32975" cy="7775"/>
            </a:xfrm>
            <a:custGeom>
              <a:avLst/>
              <a:gdLst/>
              <a:ahLst/>
              <a:cxnLst/>
              <a:rect l="l" t="t" r="r" b="b"/>
              <a:pathLst>
                <a:path w="1319" h="311" extrusionOk="0">
                  <a:moveTo>
                    <a:pt x="0" y="0"/>
                  </a:moveTo>
                  <a:lnTo>
                    <a:pt x="0" y="310"/>
                  </a:lnTo>
                  <a:lnTo>
                    <a:pt x="1319" y="310"/>
                  </a:lnTo>
                  <a:lnTo>
                    <a:pt x="1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116100" y="2208225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0"/>
                  </a:moveTo>
                  <a:lnTo>
                    <a:pt x="1" y="310"/>
                  </a:lnTo>
                  <a:lnTo>
                    <a:pt x="233" y="31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125025" y="2208225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0"/>
                  </a:moveTo>
                  <a:lnTo>
                    <a:pt x="1" y="310"/>
                  </a:lnTo>
                  <a:lnTo>
                    <a:pt x="233" y="310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4157975" y="2208225"/>
              <a:ext cx="5850" cy="7775"/>
            </a:xfrm>
            <a:custGeom>
              <a:avLst/>
              <a:gdLst/>
              <a:ahLst/>
              <a:cxnLst/>
              <a:rect l="l" t="t" r="r" b="b"/>
              <a:pathLst>
                <a:path w="234" h="311" extrusionOk="0">
                  <a:moveTo>
                    <a:pt x="1" y="0"/>
                  </a:moveTo>
                  <a:lnTo>
                    <a:pt x="1" y="310"/>
                  </a:lnTo>
                  <a:lnTo>
                    <a:pt x="234" y="310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4098275" y="2220625"/>
              <a:ext cx="32975" cy="7775"/>
            </a:xfrm>
            <a:custGeom>
              <a:avLst/>
              <a:gdLst/>
              <a:ahLst/>
              <a:cxnLst/>
              <a:rect l="l" t="t" r="r" b="b"/>
              <a:pathLst>
                <a:path w="1319" h="311" extrusionOk="0">
                  <a:moveTo>
                    <a:pt x="0" y="1"/>
                  </a:moveTo>
                  <a:lnTo>
                    <a:pt x="0" y="311"/>
                  </a:lnTo>
                  <a:lnTo>
                    <a:pt x="1319" y="311"/>
                  </a:lnTo>
                  <a:lnTo>
                    <a:pt x="13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4135500" y="2220625"/>
              <a:ext cx="5825" cy="7775"/>
            </a:xfrm>
            <a:custGeom>
              <a:avLst/>
              <a:gdLst/>
              <a:ahLst/>
              <a:cxnLst/>
              <a:rect l="l" t="t" r="r" b="b"/>
              <a:pathLst>
                <a:path w="233" h="311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4076950" y="2233025"/>
              <a:ext cx="5825" cy="7800"/>
            </a:xfrm>
            <a:custGeom>
              <a:avLst/>
              <a:gdLst/>
              <a:ahLst/>
              <a:cxnLst/>
              <a:rect l="l" t="t" r="r" b="b"/>
              <a:pathLst>
                <a:path w="233" h="312" extrusionOk="0">
                  <a:moveTo>
                    <a:pt x="0" y="1"/>
                  </a:moveTo>
                  <a:lnTo>
                    <a:pt x="0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4085475" y="2233025"/>
              <a:ext cx="5850" cy="7800"/>
            </a:xfrm>
            <a:custGeom>
              <a:avLst/>
              <a:gdLst/>
              <a:ahLst/>
              <a:cxnLst/>
              <a:rect l="l" t="t" r="r" b="b"/>
              <a:pathLst>
                <a:path w="234" h="312" extrusionOk="0">
                  <a:moveTo>
                    <a:pt x="1" y="1"/>
                  </a:moveTo>
                  <a:lnTo>
                    <a:pt x="1" y="311"/>
                  </a:lnTo>
                  <a:lnTo>
                    <a:pt x="233" y="311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3" name="Google Shape;1033;p36"/>
          <p:cNvGrpSpPr/>
          <p:nvPr/>
        </p:nvGrpSpPr>
        <p:grpSpPr>
          <a:xfrm rot="10800000">
            <a:off x="-1234832" y="84756"/>
            <a:ext cx="4210803" cy="748080"/>
            <a:chOff x="6135243" y="693226"/>
            <a:chExt cx="4210803" cy="748080"/>
          </a:xfrm>
        </p:grpSpPr>
        <p:sp>
          <p:nvSpPr>
            <p:cNvPr id="1034" name="Google Shape;1034;p36"/>
            <p:cNvSpPr/>
            <p:nvPr/>
          </p:nvSpPr>
          <p:spPr>
            <a:xfrm rot="-5400000">
              <a:off x="7730875" y="-786985"/>
              <a:ext cx="556247" cy="3516670"/>
            </a:xfrm>
            <a:custGeom>
              <a:avLst/>
              <a:gdLst/>
              <a:ahLst/>
              <a:cxnLst/>
              <a:rect l="l" t="t" r="r" b="b"/>
              <a:pathLst>
                <a:path w="3149" h="15790" extrusionOk="0">
                  <a:moveTo>
                    <a:pt x="0" y="0"/>
                  </a:moveTo>
                  <a:lnTo>
                    <a:pt x="0" y="3707"/>
                  </a:lnTo>
                  <a:lnTo>
                    <a:pt x="3056" y="7895"/>
                  </a:lnTo>
                  <a:lnTo>
                    <a:pt x="3056" y="15789"/>
                  </a:lnTo>
                  <a:lnTo>
                    <a:pt x="3149" y="15789"/>
                  </a:lnTo>
                  <a:lnTo>
                    <a:pt x="3149" y="7848"/>
                  </a:lnTo>
                  <a:lnTo>
                    <a:pt x="78" y="3676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6"/>
            <p:cNvSpPr/>
            <p:nvPr/>
          </p:nvSpPr>
          <p:spPr>
            <a:xfrm rot="-5400000">
              <a:off x="6133918" y="1187736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52" y="92"/>
                  </a:moveTo>
                  <a:cubicBezTo>
                    <a:pt x="477" y="92"/>
                    <a:pt x="559" y="196"/>
                    <a:pt x="559" y="326"/>
                  </a:cubicBezTo>
                  <a:cubicBezTo>
                    <a:pt x="559" y="466"/>
                    <a:pt x="450" y="559"/>
                    <a:pt x="326" y="559"/>
                  </a:cubicBezTo>
                  <a:cubicBezTo>
                    <a:pt x="187" y="559"/>
                    <a:pt x="94" y="450"/>
                    <a:pt x="94" y="326"/>
                  </a:cubicBezTo>
                  <a:cubicBezTo>
                    <a:pt x="94" y="187"/>
                    <a:pt x="218" y="94"/>
                    <a:pt x="326" y="94"/>
                  </a:cubicBezTo>
                  <a:cubicBezTo>
                    <a:pt x="335" y="93"/>
                    <a:pt x="344" y="92"/>
                    <a:pt x="352" y="92"/>
                  </a:cubicBezTo>
                  <a:close/>
                  <a:moveTo>
                    <a:pt x="311" y="1"/>
                  </a:moveTo>
                  <a:cubicBezTo>
                    <a:pt x="140" y="1"/>
                    <a:pt x="0" y="156"/>
                    <a:pt x="0" y="326"/>
                  </a:cubicBezTo>
                  <a:cubicBezTo>
                    <a:pt x="0" y="497"/>
                    <a:pt x="156" y="637"/>
                    <a:pt x="326" y="637"/>
                  </a:cubicBezTo>
                  <a:cubicBezTo>
                    <a:pt x="497" y="637"/>
                    <a:pt x="652" y="481"/>
                    <a:pt x="636" y="311"/>
                  </a:cubicBezTo>
                  <a:cubicBezTo>
                    <a:pt x="636" y="140"/>
                    <a:pt x="48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6"/>
            <p:cNvSpPr/>
            <p:nvPr/>
          </p:nvSpPr>
          <p:spPr>
            <a:xfrm rot="-5400000">
              <a:off x="8548261" y="-405760"/>
              <a:ext cx="559074" cy="3036496"/>
            </a:xfrm>
            <a:custGeom>
              <a:avLst/>
              <a:gdLst/>
              <a:ahLst/>
              <a:cxnLst/>
              <a:rect l="l" t="t" r="r" b="b"/>
              <a:pathLst>
                <a:path w="3165" h="13634" extrusionOk="0">
                  <a:moveTo>
                    <a:pt x="1" y="0"/>
                  </a:moveTo>
                  <a:lnTo>
                    <a:pt x="1" y="2063"/>
                  </a:lnTo>
                  <a:lnTo>
                    <a:pt x="3072" y="6251"/>
                  </a:lnTo>
                  <a:lnTo>
                    <a:pt x="3072" y="13633"/>
                  </a:lnTo>
                  <a:lnTo>
                    <a:pt x="3165" y="13633"/>
                  </a:lnTo>
                  <a:lnTo>
                    <a:pt x="3165" y="6220"/>
                  </a:lnTo>
                  <a:lnTo>
                    <a:pt x="109" y="20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6"/>
            <p:cNvSpPr/>
            <p:nvPr/>
          </p:nvSpPr>
          <p:spPr>
            <a:xfrm rot="-5400000">
              <a:off x="7200560" y="1327460"/>
              <a:ext cx="115171" cy="112521"/>
            </a:xfrm>
            <a:custGeom>
              <a:avLst/>
              <a:gdLst/>
              <a:ahLst/>
              <a:cxnLst/>
              <a:rect l="l" t="t" r="r" b="b"/>
              <a:pathLst>
                <a:path w="652" h="637" extrusionOk="0">
                  <a:moveTo>
                    <a:pt x="326" y="63"/>
                  </a:moveTo>
                  <a:cubicBezTo>
                    <a:pt x="466" y="63"/>
                    <a:pt x="559" y="187"/>
                    <a:pt x="559" y="311"/>
                  </a:cubicBezTo>
                  <a:cubicBezTo>
                    <a:pt x="559" y="435"/>
                    <a:pt x="435" y="543"/>
                    <a:pt x="326" y="543"/>
                  </a:cubicBezTo>
                  <a:cubicBezTo>
                    <a:pt x="187" y="543"/>
                    <a:pt x="94" y="419"/>
                    <a:pt x="94" y="311"/>
                  </a:cubicBezTo>
                  <a:cubicBezTo>
                    <a:pt x="94" y="171"/>
                    <a:pt x="202" y="63"/>
                    <a:pt x="326" y="63"/>
                  </a:cubicBezTo>
                  <a:close/>
                  <a:moveTo>
                    <a:pt x="311" y="0"/>
                  </a:moveTo>
                  <a:cubicBezTo>
                    <a:pt x="125" y="0"/>
                    <a:pt x="0" y="156"/>
                    <a:pt x="0" y="326"/>
                  </a:cubicBezTo>
                  <a:cubicBezTo>
                    <a:pt x="0" y="497"/>
                    <a:pt x="156" y="636"/>
                    <a:pt x="326" y="636"/>
                  </a:cubicBezTo>
                  <a:cubicBezTo>
                    <a:pt x="497" y="636"/>
                    <a:pt x="652" y="481"/>
                    <a:pt x="636" y="311"/>
                  </a:cubicBezTo>
                  <a:cubicBezTo>
                    <a:pt x="636" y="125"/>
                    <a:pt x="481" y="0"/>
                    <a:pt x="3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043;p37">
            <a:extLst>
              <a:ext uri="{FF2B5EF4-FFF2-40B4-BE49-F238E27FC236}">
                <a16:creationId xmlns:a16="http://schemas.microsoft.com/office/drawing/2014/main" id="{77F54D7D-800F-385F-49ED-75B1836607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994" y="2522534"/>
            <a:ext cx="3920539" cy="1125899"/>
          </a:xfrm>
          <a:prstGeom prst="rect">
            <a:avLst/>
          </a:prstGeom>
          <a:solidFill>
            <a:srgbClr val="FFD8B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atin typeface="#9Slide07 Pangolin" panose="00000500000000000000" pitchFamily="2" charset="0"/>
              </a:rPr>
              <a:t>THỰC HÀNH</a:t>
            </a:r>
            <a:endParaRPr sz="5400" dirty="0">
              <a:latin typeface="#9Slide07 Pangolin" panose="00000500000000000000" pitchFamily="2" charset="0"/>
            </a:endParaRPr>
          </a:p>
        </p:txBody>
      </p:sp>
      <p:sp>
        <p:nvSpPr>
          <p:cNvPr id="13" name="Google Shape;1044;p37">
            <a:extLst>
              <a:ext uri="{FF2B5EF4-FFF2-40B4-BE49-F238E27FC236}">
                <a16:creationId xmlns:a16="http://schemas.microsoft.com/office/drawing/2014/main" id="{7C07FD6E-DAA8-B67C-3839-F8ECA86ADA20}"/>
              </a:ext>
            </a:extLst>
          </p:cNvPr>
          <p:cNvSpPr txBox="1">
            <a:spLocks/>
          </p:cNvSpPr>
          <p:nvPr/>
        </p:nvSpPr>
        <p:spPr>
          <a:xfrm>
            <a:off x="1723692" y="1434091"/>
            <a:ext cx="1360900" cy="7905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600" dirty="0">
                <a:latin typeface="#9Slide07 Pangolin" panose="00000500000000000000" pitchFamily="2" charset="0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870A2-F074-B213-DAFF-D02A3ABBE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8" t="5816" r="72495" b="49940"/>
          <a:stretch/>
        </p:blipFill>
        <p:spPr>
          <a:xfrm>
            <a:off x="6096197" y="660512"/>
            <a:ext cx="2128011" cy="4200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11D52-4378-1A6D-6101-0A7F4BCDC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09" y="-38502"/>
            <a:ext cx="5413120" cy="4912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53037-EA7F-B756-3A83-5EFE2C630C05}"/>
              </a:ext>
            </a:extLst>
          </p:cNvPr>
          <p:cNvSpPr txBox="1"/>
          <p:nvPr/>
        </p:nvSpPr>
        <p:spPr>
          <a:xfrm>
            <a:off x="1045339" y="1192830"/>
            <a:ext cx="38732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9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9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9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900" dirty="0" err="1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900" dirty="0"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900" dirty="0" err="1">
                <a:effectLst/>
                <a:latin typeface="#9Slide03 AmpleSoft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9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11BAD5-D491-EB54-6BA8-4044DB72B447}"/>
              </a:ext>
            </a:extLst>
          </p:cNvPr>
          <p:cNvSpPr txBox="1"/>
          <p:nvPr/>
        </p:nvSpPr>
        <p:spPr>
          <a:xfrm>
            <a:off x="2069239" y="198833"/>
            <a:ext cx="48490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algn="ctr"/>
            <a:r>
              <a:rPr lang="en-US" sz="3200" dirty="0" err="1">
                <a:solidFill>
                  <a:srgbClr val="FF0000"/>
                </a:solidFill>
                <a:latin typeface="#9Slide07 Pangolin" panose="00000500000000000000" pitchFamily="2" charset="0"/>
              </a:rPr>
              <a:t>Quy</a:t>
            </a:r>
            <a:r>
              <a:rPr lang="en-US" sz="3200" dirty="0">
                <a:solidFill>
                  <a:srgbClr val="FF0000"/>
                </a:solidFill>
                <a:latin typeface="#9Slide07 Pangolin" panose="000005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7 Pangolin" panose="00000500000000000000" pitchFamily="2" charset="0"/>
              </a:rPr>
              <a:t>trình</a:t>
            </a:r>
            <a:endParaRPr lang="en-US" sz="3200" dirty="0">
              <a:solidFill>
                <a:srgbClr val="FF0000"/>
              </a:solidFill>
              <a:latin typeface="#9Slide07 Pangolin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BC4A0-2D87-64B0-3E55-4C7E440BF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04" y="1790300"/>
            <a:ext cx="2095644" cy="2095644"/>
          </a:xfrm>
          <a:prstGeom prst="rect">
            <a:avLst/>
          </a:prstGeom>
        </p:spPr>
      </p:pic>
      <p:grpSp>
        <p:nvGrpSpPr>
          <p:cNvPr id="4" name="Google Shape;422;p24">
            <a:extLst>
              <a:ext uri="{FF2B5EF4-FFF2-40B4-BE49-F238E27FC236}">
                <a16:creationId xmlns:a16="http://schemas.microsoft.com/office/drawing/2014/main" id="{5E740C28-B961-019F-E427-B4918F429D1C}"/>
              </a:ext>
            </a:extLst>
          </p:cNvPr>
          <p:cNvGrpSpPr/>
          <p:nvPr/>
        </p:nvGrpSpPr>
        <p:grpSpPr>
          <a:xfrm>
            <a:off x="1780059" y="3999193"/>
            <a:ext cx="1912688" cy="567797"/>
            <a:chOff x="5621382" y="3874647"/>
            <a:chExt cx="2581390" cy="859488"/>
          </a:xfrm>
        </p:grpSpPr>
        <p:sp>
          <p:nvSpPr>
            <p:cNvPr id="5" name="Google Shape;429;p24">
              <a:extLst>
                <a:ext uri="{FF2B5EF4-FFF2-40B4-BE49-F238E27FC236}">
                  <a16:creationId xmlns:a16="http://schemas.microsoft.com/office/drawing/2014/main" id="{96B86271-E74B-0C8A-F103-CC90A78328B7}"/>
                </a:ext>
              </a:extLst>
            </p:cNvPr>
            <p:cNvSpPr/>
            <p:nvPr/>
          </p:nvSpPr>
          <p:spPr>
            <a:xfrm>
              <a:off x="6411209" y="3874647"/>
              <a:ext cx="1791563" cy="859488"/>
            </a:xfrm>
            <a:custGeom>
              <a:avLst/>
              <a:gdLst/>
              <a:ahLst/>
              <a:cxnLst/>
              <a:rect l="l" t="t" r="r" b="b"/>
              <a:pathLst>
                <a:path w="10948" h="4217" fill="none" extrusionOk="0">
                  <a:moveTo>
                    <a:pt x="784" y="867"/>
                  </a:moveTo>
                  <a:cubicBezTo>
                    <a:pt x="0" y="2017"/>
                    <a:pt x="467" y="4049"/>
                    <a:pt x="1867" y="3999"/>
                  </a:cubicBezTo>
                  <a:cubicBezTo>
                    <a:pt x="3250" y="3933"/>
                    <a:pt x="9215" y="4216"/>
                    <a:pt x="9915" y="3849"/>
                  </a:cubicBezTo>
                  <a:cubicBezTo>
                    <a:pt x="10615" y="3483"/>
                    <a:pt x="10948" y="1733"/>
                    <a:pt x="10098" y="867"/>
                  </a:cubicBezTo>
                  <a:cubicBezTo>
                    <a:pt x="9265" y="0"/>
                    <a:pt x="1633" y="84"/>
                    <a:pt x="1167" y="1233"/>
                  </a:cubicBezTo>
                </a:path>
              </a:pathLst>
            </a:custGeom>
            <a:noFill/>
            <a:ln w="28575" cap="rnd" cmpd="sng">
              <a:solidFill>
                <a:srgbClr val="00B05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6" name="Google Shape;435;p24">
              <a:extLst>
                <a:ext uri="{FF2B5EF4-FFF2-40B4-BE49-F238E27FC236}">
                  <a16:creationId xmlns:a16="http://schemas.microsoft.com/office/drawing/2014/main" id="{5528DC81-0B14-0406-E0E7-ED9F99885D40}"/>
                </a:ext>
              </a:extLst>
            </p:cNvPr>
            <p:cNvSpPr/>
            <p:nvPr/>
          </p:nvSpPr>
          <p:spPr>
            <a:xfrm rot="20085158" flipH="1">
              <a:off x="5621382" y="3884089"/>
              <a:ext cx="645680" cy="684597"/>
            </a:xfrm>
            <a:custGeom>
              <a:avLst/>
              <a:gdLst/>
              <a:ahLst/>
              <a:cxnLst/>
              <a:rect l="l" t="t" r="r" b="b"/>
              <a:pathLst>
                <a:path w="5100" h="2000" fill="none" extrusionOk="0">
                  <a:moveTo>
                    <a:pt x="5099" y="0"/>
                  </a:moveTo>
                  <a:cubicBezTo>
                    <a:pt x="4849" y="883"/>
                    <a:pt x="3466" y="2000"/>
                    <a:pt x="1" y="1950"/>
                  </a:cubicBezTo>
                </a:path>
              </a:pathLst>
            </a:custGeom>
            <a:noFill/>
            <a:ln w="28575" cap="rnd" cmpd="sng">
              <a:solidFill>
                <a:srgbClr val="00B050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B5CBD-D79D-FB5C-7866-E2F2FA9DF474}"/>
              </a:ext>
            </a:extLst>
          </p:cNvPr>
          <p:cNvGrpSpPr/>
          <p:nvPr/>
        </p:nvGrpSpPr>
        <p:grpSpPr>
          <a:xfrm>
            <a:off x="1766111" y="1325135"/>
            <a:ext cx="1862613" cy="666357"/>
            <a:chOff x="2304652" y="1714031"/>
            <a:chExt cx="2015020" cy="838545"/>
          </a:xfrm>
        </p:grpSpPr>
        <p:sp>
          <p:nvSpPr>
            <p:cNvPr id="8" name="Google Shape;427;p24">
              <a:extLst>
                <a:ext uri="{FF2B5EF4-FFF2-40B4-BE49-F238E27FC236}">
                  <a16:creationId xmlns:a16="http://schemas.microsoft.com/office/drawing/2014/main" id="{1454B720-9292-3B13-FA62-CD1F824B532F}"/>
                </a:ext>
              </a:extLst>
            </p:cNvPr>
            <p:cNvSpPr/>
            <p:nvPr/>
          </p:nvSpPr>
          <p:spPr>
            <a:xfrm>
              <a:off x="3019892" y="1714031"/>
              <a:ext cx="1299780" cy="838545"/>
            </a:xfrm>
            <a:custGeom>
              <a:avLst/>
              <a:gdLst/>
              <a:ahLst/>
              <a:cxnLst/>
              <a:rect l="l" t="t" r="r" b="b"/>
              <a:pathLst>
                <a:path w="10316" h="4949" fill="none" extrusionOk="0">
                  <a:moveTo>
                    <a:pt x="584" y="1900"/>
                  </a:moveTo>
                  <a:cubicBezTo>
                    <a:pt x="1" y="2883"/>
                    <a:pt x="417" y="4599"/>
                    <a:pt x="1301" y="4782"/>
                  </a:cubicBezTo>
                  <a:cubicBezTo>
                    <a:pt x="2200" y="4949"/>
                    <a:pt x="7932" y="4949"/>
                    <a:pt x="9099" y="4616"/>
                  </a:cubicBezTo>
                  <a:cubicBezTo>
                    <a:pt x="10282" y="4266"/>
                    <a:pt x="10315" y="2849"/>
                    <a:pt x="9932" y="1533"/>
                  </a:cubicBezTo>
                  <a:cubicBezTo>
                    <a:pt x="9565" y="217"/>
                    <a:pt x="2167" y="0"/>
                    <a:pt x="217" y="1750"/>
                  </a:cubicBezTo>
                </a:path>
              </a:pathLst>
            </a:custGeom>
            <a:noFill/>
            <a:ln w="28575" cap="rnd" cmpd="sng">
              <a:solidFill>
                <a:schemeClr val="bg1">
                  <a:lumMod val="75000"/>
                </a:schemeClr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9" name="Google Shape;433;p24">
              <a:extLst>
                <a:ext uri="{FF2B5EF4-FFF2-40B4-BE49-F238E27FC236}">
                  <a16:creationId xmlns:a16="http://schemas.microsoft.com/office/drawing/2014/main" id="{7DE58130-D9F5-EDFC-0CCE-2F219A5884E0}"/>
                </a:ext>
              </a:extLst>
            </p:cNvPr>
            <p:cNvSpPr/>
            <p:nvPr/>
          </p:nvSpPr>
          <p:spPr>
            <a:xfrm rot="505651" flipH="1">
              <a:off x="2304652" y="2098762"/>
              <a:ext cx="609219" cy="303359"/>
            </a:xfrm>
            <a:custGeom>
              <a:avLst/>
              <a:gdLst/>
              <a:ahLst/>
              <a:cxnLst/>
              <a:rect l="l" t="t" r="r" b="b"/>
              <a:pathLst>
                <a:path w="4966" h="1251" fill="none" extrusionOk="0">
                  <a:moveTo>
                    <a:pt x="4966" y="1251"/>
                  </a:moveTo>
                  <a:cubicBezTo>
                    <a:pt x="3999" y="434"/>
                    <a:pt x="1300" y="1"/>
                    <a:pt x="0" y="101"/>
                  </a:cubicBezTo>
                </a:path>
              </a:pathLst>
            </a:custGeom>
            <a:noFill/>
            <a:ln w="28575" cap="rnd" cmpd="sng">
              <a:solidFill>
                <a:schemeClr val="bg1">
                  <a:lumMod val="75000"/>
                </a:schemeClr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37159F-34D2-0BF9-6488-FE50822DDD28}"/>
              </a:ext>
            </a:extLst>
          </p:cNvPr>
          <p:cNvGrpSpPr/>
          <p:nvPr/>
        </p:nvGrpSpPr>
        <p:grpSpPr>
          <a:xfrm>
            <a:off x="1845033" y="2772226"/>
            <a:ext cx="1771157" cy="623809"/>
            <a:chOff x="2435583" y="2842545"/>
            <a:chExt cx="1916080" cy="785003"/>
          </a:xfrm>
        </p:grpSpPr>
        <p:sp>
          <p:nvSpPr>
            <p:cNvPr id="11" name="Google Shape;428;p24">
              <a:extLst>
                <a:ext uri="{FF2B5EF4-FFF2-40B4-BE49-F238E27FC236}">
                  <a16:creationId xmlns:a16="http://schemas.microsoft.com/office/drawing/2014/main" id="{0B416DF6-9A57-A679-C942-51202F886588}"/>
                </a:ext>
              </a:extLst>
            </p:cNvPr>
            <p:cNvSpPr/>
            <p:nvPr/>
          </p:nvSpPr>
          <p:spPr>
            <a:xfrm>
              <a:off x="3051883" y="2842545"/>
              <a:ext cx="1299780" cy="785003"/>
            </a:xfrm>
            <a:custGeom>
              <a:avLst/>
              <a:gdLst/>
              <a:ahLst/>
              <a:cxnLst/>
              <a:rect l="l" t="t" r="r" b="b"/>
              <a:pathLst>
                <a:path w="11382" h="4633" fill="none" extrusionOk="0">
                  <a:moveTo>
                    <a:pt x="568" y="1100"/>
                  </a:moveTo>
                  <a:cubicBezTo>
                    <a:pt x="34" y="2150"/>
                    <a:pt x="501" y="4549"/>
                    <a:pt x="1617" y="4449"/>
                  </a:cubicBezTo>
                  <a:cubicBezTo>
                    <a:pt x="2734" y="4366"/>
                    <a:pt x="10782" y="4633"/>
                    <a:pt x="10998" y="3716"/>
                  </a:cubicBezTo>
                  <a:cubicBezTo>
                    <a:pt x="11232" y="2800"/>
                    <a:pt x="11382" y="567"/>
                    <a:pt x="10515" y="284"/>
                  </a:cubicBezTo>
                  <a:cubicBezTo>
                    <a:pt x="9649" y="0"/>
                    <a:pt x="934" y="84"/>
                    <a:pt x="1" y="1134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  <p:sp>
          <p:nvSpPr>
            <p:cNvPr id="12" name="Google Shape;434;p24">
              <a:extLst>
                <a:ext uri="{FF2B5EF4-FFF2-40B4-BE49-F238E27FC236}">
                  <a16:creationId xmlns:a16="http://schemas.microsoft.com/office/drawing/2014/main" id="{711D842E-71D8-1DCC-031B-F92355C70C8E}"/>
                </a:ext>
              </a:extLst>
            </p:cNvPr>
            <p:cNvSpPr/>
            <p:nvPr/>
          </p:nvSpPr>
          <p:spPr>
            <a:xfrm rot="1013775" flipH="1">
              <a:off x="2435583" y="3297426"/>
              <a:ext cx="444941" cy="105555"/>
            </a:xfrm>
            <a:custGeom>
              <a:avLst/>
              <a:gdLst/>
              <a:ahLst/>
              <a:cxnLst/>
              <a:rect l="l" t="t" r="r" b="b"/>
              <a:pathLst>
                <a:path w="3467" h="384" fill="none" extrusionOk="0">
                  <a:moveTo>
                    <a:pt x="1" y="34"/>
                  </a:moveTo>
                  <a:cubicBezTo>
                    <a:pt x="667" y="1"/>
                    <a:pt x="2950" y="384"/>
                    <a:pt x="3467" y="367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miter lim="166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F47D2C2-53FA-A7FD-0FF4-2E42B53C5DD7}"/>
              </a:ext>
            </a:extLst>
          </p:cNvPr>
          <p:cNvSpPr txBox="1"/>
          <p:nvPr/>
        </p:nvSpPr>
        <p:spPr>
          <a:xfrm>
            <a:off x="2331710" y="1480408"/>
            <a:ext cx="1282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algn="just" defTabSz="914378">
              <a:buSzPts val="1100"/>
              <a:defRPr/>
            </a:pPr>
            <a:r>
              <a:rPr lang="en-US" sz="2000" b="1" dirty="0" err="1">
                <a:latin typeface="#9Slide03 AmpleSoft" panose="02000000000000000000" pitchFamily="2" charset="0"/>
              </a:rPr>
              <a:t>Chuẩn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bị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CE446-05A3-3F7B-E7FD-D6E71D4D1CE4}"/>
              </a:ext>
            </a:extLst>
          </p:cNvPr>
          <p:cNvSpPr txBox="1"/>
          <p:nvPr/>
        </p:nvSpPr>
        <p:spPr>
          <a:xfrm>
            <a:off x="3692746" y="1007698"/>
            <a:ext cx="52009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algn="just" defTabSz="914378">
              <a:buSzPts val="1100"/>
              <a:defRPr/>
            </a:pPr>
            <a:r>
              <a:rPr lang="en-US" sz="2000" dirty="0" err="1">
                <a:latin typeface="#9Slide03 AmpleSoft" panose="02000000000000000000" pitchFamily="2" charset="0"/>
              </a:rPr>
              <a:t>Xác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định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tài</a:t>
            </a:r>
            <a:r>
              <a:rPr lang="en-US" sz="2000" dirty="0">
                <a:latin typeface="#9Slide03 AmpleSoft" panose="02000000000000000000" pitchFamily="2" charset="0"/>
              </a:rPr>
              <a:t> + Thu </a:t>
            </a:r>
            <a:r>
              <a:rPr lang="en-US" sz="2000" dirty="0" err="1">
                <a:latin typeface="#9Slide03 AmpleSoft" panose="02000000000000000000" pitchFamily="2" charset="0"/>
              </a:rPr>
              <a:t>thập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tư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liệu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ghi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lại</a:t>
            </a:r>
            <a:r>
              <a:rPr lang="en-US" sz="2000" dirty="0">
                <a:latin typeface="#9Slide03 AmpleSoft" panose="02000000000000000000" pitchFamily="2" charset="0"/>
              </a:rPr>
              <a:t> 1 </a:t>
            </a:r>
            <a:r>
              <a:rPr lang="en-US" sz="2000" dirty="0" err="1">
                <a:latin typeface="#9Slide03 AmpleSoft" panose="02000000000000000000" pitchFamily="2" charset="0"/>
              </a:rPr>
              <a:t>số</a:t>
            </a:r>
            <a:r>
              <a:rPr lang="en-US" sz="2000" dirty="0">
                <a:latin typeface="#9Slide03 AmpleSoft" panose="02000000000000000000" pitchFamily="2" charset="0"/>
              </a:rPr>
              <a:t> ý </a:t>
            </a:r>
            <a:r>
              <a:rPr lang="en-US" sz="2000" dirty="0" err="1">
                <a:latin typeface="#9Slide03 AmpleSoft" panose="02000000000000000000" pitchFamily="2" charset="0"/>
              </a:rPr>
              <a:t>quan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trọng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cần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bày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Sắp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xếp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các</a:t>
            </a:r>
            <a:r>
              <a:rPr lang="en-US" sz="2000" dirty="0">
                <a:latin typeface="#9Slide03 AmpleSoft" panose="02000000000000000000" pitchFamily="2" charset="0"/>
              </a:rPr>
              <a:t> ý </a:t>
            </a:r>
            <a:r>
              <a:rPr lang="en-US" sz="2000" dirty="0" err="1">
                <a:latin typeface="#9Slide03 AmpleSoft" panose="02000000000000000000" pitchFamily="2" charset="0"/>
              </a:rPr>
              <a:t>theo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trật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tự</a:t>
            </a:r>
            <a:r>
              <a:rPr lang="en-US" sz="2000" dirty="0">
                <a:latin typeface="#9Slide03 AmpleSoft" panose="02000000000000000000" pitchFamily="2" charset="0"/>
              </a:rPr>
              <a:t>: </a:t>
            </a:r>
            <a:r>
              <a:rPr lang="en-US" sz="2000" dirty="0" err="1">
                <a:latin typeface="#9Slide03 AmpleSoft" panose="02000000000000000000" pitchFamily="2" charset="0"/>
              </a:rPr>
              <a:t>Nêu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vấn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đề</a:t>
            </a:r>
            <a:r>
              <a:rPr lang="en-US" sz="2000" dirty="0">
                <a:latin typeface="#9Slide03 AmpleSoft" panose="02000000000000000000" pitchFamily="2" charset="0"/>
              </a:rPr>
              <a:t> - </a:t>
            </a:r>
            <a:r>
              <a:rPr lang="en-US" sz="2000" dirty="0" err="1">
                <a:latin typeface="#9Slide03 AmpleSoft" panose="02000000000000000000" pitchFamily="2" charset="0"/>
              </a:rPr>
              <a:t>Mặt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tích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cực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tiêu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cực</a:t>
            </a:r>
            <a:r>
              <a:rPr lang="en-US" sz="2000" dirty="0">
                <a:latin typeface="#9Slide03 AmpleSoft" panose="02000000000000000000" pitchFamily="2" charset="0"/>
              </a:rPr>
              <a:t> – Quan </a:t>
            </a:r>
            <a:r>
              <a:rPr lang="en-US" sz="2000" dirty="0" err="1">
                <a:latin typeface="#9Slide03 AmpleSoft" panose="02000000000000000000" pitchFamily="2" charset="0"/>
              </a:rPr>
              <a:t>điểm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cá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nhân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Tập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luyện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00FE1-6D56-14CB-D60D-7B85D85C7A2F}"/>
              </a:ext>
            </a:extLst>
          </p:cNvPr>
          <p:cNvSpPr txBox="1"/>
          <p:nvPr/>
        </p:nvSpPr>
        <p:spPr>
          <a:xfrm>
            <a:off x="3771275" y="2538173"/>
            <a:ext cx="51224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72" algn="just" defTabSz="914378">
              <a:buSzPts val="1100"/>
              <a:defRPr/>
            </a:pPr>
            <a:r>
              <a:rPr lang="en-US" sz="2000" dirty="0" err="1">
                <a:latin typeface="#9Slide03 AmpleSoft" panose="02000000000000000000" pitchFamily="2" charset="0"/>
              </a:rPr>
              <a:t>Trình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bày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theo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cương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mở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đầu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thúc</a:t>
            </a:r>
            <a:r>
              <a:rPr lang="en-US" sz="2000" dirty="0">
                <a:latin typeface="#9Slide03 AmpleSoft" panose="02000000000000000000" pitchFamily="2" charset="0"/>
              </a:rPr>
              <a:t> + </a:t>
            </a:r>
            <a:r>
              <a:rPr lang="en-US" sz="2000" dirty="0" err="1">
                <a:latin typeface="#9Slide03 AmpleSoft" panose="02000000000000000000" pitchFamily="2" charset="0"/>
              </a:rPr>
              <a:t>Tương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nghe</a:t>
            </a:r>
            <a:r>
              <a:rPr lang="en-US" sz="2000" dirty="0">
                <a:latin typeface="#9Slide03 AmpleSoft" panose="02000000000000000000" pitchFamily="2" charset="0"/>
              </a:rPr>
              <a:t>/ </a:t>
            </a:r>
            <a:r>
              <a:rPr lang="en-US" sz="2000" dirty="0" err="1">
                <a:latin typeface="#9Slide03 AmpleSoft" panose="02000000000000000000" pitchFamily="2" charset="0"/>
              </a:rPr>
              <a:t>lắng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nghe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tích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cực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phản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hồi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320C9-8F5D-C3E0-83E1-447E821A3145}"/>
              </a:ext>
            </a:extLst>
          </p:cNvPr>
          <p:cNvSpPr txBox="1"/>
          <p:nvPr/>
        </p:nvSpPr>
        <p:spPr>
          <a:xfrm>
            <a:off x="2233712" y="2869111"/>
            <a:ext cx="15533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algn="just" defTabSz="914378">
              <a:buSzPts val="1100"/>
              <a:defRPr/>
            </a:pPr>
            <a:r>
              <a:rPr lang="en-US" sz="2000" b="1" dirty="0" err="1">
                <a:latin typeface="#9Slide03 AmpleSoft" panose="02000000000000000000" pitchFamily="2" charset="0"/>
              </a:rPr>
              <a:t>Trình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bày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EC1E13-A418-CF47-5175-01DDDF8AC130}"/>
              </a:ext>
            </a:extLst>
          </p:cNvPr>
          <p:cNvSpPr txBox="1"/>
          <p:nvPr/>
        </p:nvSpPr>
        <p:spPr>
          <a:xfrm>
            <a:off x="2350252" y="4083164"/>
            <a:ext cx="1327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algn="just" defTabSz="914378">
              <a:buSzPts val="1100"/>
              <a:defRPr/>
            </a:pPr>
            <a:r>
              <a:rPr lang="en-US" sz="2000" b="1" dirty="0" err="1">
                <a:latin typeface="#9Slide03 AmpleSoft" panose="02000000000000000000" pitchFamily="2" charset="0"/>
              </a:rPr>
              <a:t>Trao</a:t>
            </a:r>
            <a:r>
              <a:rPr lang="en-US" sz="2000" b="1" dirty="0">
                <a:latin typeface="#9Slide03 AmpleSoft" panose="02000000000000000000" pitchFamily="2" charset="0"/>
              </a:rPr>
              <a:t> </a:t>
            </a:r>
            <a:r>
              <a:rPr lang="en-US" sz="2000" b="1" dirty="0" err="1">
                <a:latin typeface="#9Slide03 AmpleSoft" panose="02000000000000000000" pitchFamily="2" charset="0"/>
              </a:rPr>
              <a:t>đổi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29AC5-E3E6-E467-FE33-5F469CC79768}"/>
              </a:ext>
            </a:extLst>
          </p:cNvPr>
          <p:cNvSpPr txBox="1"/>
          <p:nvPr/>
        </p:nvSpPr>
        <p:spPr>
          <a:xfrm>
            <a:off x="3692747" y="3760873"/>
            <a:ext cx="5200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46" algn="just" defTabSz="914378">
              <a:buSzPts val="1100"/>
              <a:defRPr/>
            </a:pP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nghe</a:t>
            </a:r>
            <a:r>
              <a:rPr lang="en-US" sz="2000" dirty="0">
                <a:latin typeface="#9Slide03 AmpleSoft" panose="02000000000000000000" pitchFamily="2" charset="0"/>
              </a:rPr>
              <a:t>: </a:t>
            </a:r>
            <a:r>
              <a:rPr lang="en-US" sz="2000" dirty="0" err="1">
                <a:latin typeface="#9Slide03 AmpleSoft" panose="02000000000000000000" pitchFamily="2" charset="0"/>
              </a:rPr>
              <a:t>Nhận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xét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Tranh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luận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Bổ</a:t>
            </a:r>
            <a:r>
              <a:rPr lang="en-US" sz="2000" dirty="0">
                <a:latin typeface="#9Slide03 AmpleSoft" panose="02000000000000000000" pitchFamily="2" charset="0"/>
              </a:rPr>
              <a:t> sung + </a:t>
            </a:r>
            <a:r>
              <a:rPr lang="en-US" sz="2000" dirty="0" err="1">
                <a:latin typeface="#9Slide03 AmpleSoft" panose="02000000000000000000" pitchFamily="2" charset="0"/>
              </a:rPr>
              <a:t>Người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nói</a:t>
            </a:r>
            <a:r>
              <a:rPr lang="en-US" sz="2000" dirty="0">
                <a:latin typeface="#9Slide03 AmpleSoft" panose="02000000000000000000" pitchFamily="2" charset="0"/>
              </a:rPr>
              <a:t>: </a:t>
            </a:r>
            <a:r>
              <a:rPr lang="en-US" sz="2000" dirty="0" err="1">
                <a:latin typeface="#9Slide03 AmpleSoft" panose="02000000000000000000" pitchFamily="2" charset="0"/>
              </a:rPr>
              <a:t>Tiếp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thu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Phản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hồi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bảo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vệ</a:t>
            </a:r>
            <a:r>
              <a:rPr lang="en-US" sz="2000" dirty="0">
                <a:latin typeface="#9Slide03 AmpleSoft" panose="02000000000000000000" pitchFamily="2" charset="0"/>
              </a:rPr>
              <a:t> ý </a:t>
            </a:r>
            <a:r>
              <a:rPr lang="en-US" sz="2000" dirty="0" err="1">
                <a:latin typeface="#9Slide03 AmpleSoft" panose="02000000000000000000" pitchFamily="2" charset="0"/>
              </a:rPr>
              <a:t>kiến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nếu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cần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Rút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kinh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nghiệm</a:t>
            </a:r>
            <a:endParaRPr lang="en-US" sz="20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55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Indian Technology Company Profile by Slidesgo">
  <a:themeElements>
    <a:clrScheme name="Simple Light">
      <a:dk1>
        <a:srgbClr val="302F2F"/>
      </a:dk1>
      <a:lt1>
        <a:srgbClr val="FFFFFF"/>
      </a:lt1>
      <a:dk2>
        <a:srgbClr val="138808"/>
      </a:dk2>
      <a:lt2>
        <a:srgbClr val="FF9933"/>
      </a:lt2>
      <a:accent1>
        <a:srgbClr val="434343"/>
      </a:accent1>
      <a:accent2>
        <a:srgbClr val="666666"/>
      </a:accent2>
      <a:accent3>
        <a:srgbClr val="999999"/>
      </a:accent3>
      <a:accent4>
        <a:srgbClr val="CCCCCC"/>
      </a:accent4>
      <a:accent5>
        <a:srgbClr val="EFEFE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1596</Words>
  <Application>Microsoft Macintosh PowerPoint</Application>
  <PresentationFormat>On-screen Show (16:9)</PresentationFormat>
  <Paragraphs>348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Teko Medium</vt:lpstr>
      <vt:lpstr>Times New Roman</vt:lpstr>
      <vt:lpstr>#9Slide03 Ample</vt:lpstr>
      <vt:lpstr>#9Slide05 Fleur</vt:lpstr>
      <vt:lpstr>Arial</vt:lpstr>
      <vt:lpstr>#9Slide03 AmpleSoft</vt:lpstr>
      <vt:lpstr>Electrolize</vt:lpstr>
      <vt:lpstr>Teko</vt:lpstr>
      <vt:lpstr>#9Slide07 Pangolin</vt:lpstr>
      <vt:lpstr>Calibri</vt:lpstr>
      <vt:lpstr>Wingdings</vt:lpstr>
      <vt:lpstr>Indian Technology Company Profile by Slidesgo</vt:lpstr>
      <vt:lpstr>PowerPoint Presentation</vt:lpstr>
      <vt:lpstr>PowerPoint Presentation</vt:lpstr>
      <vt:lpstr>PowerPoint Presentation</vt:lpstr>
      <vt:lpstr>ĐỊNH HƯỚNG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8</cp:revision>
  <dcterms:modified xsi:type="dcterms:W3CDTF">2026-05-04T16:07:00Z</dcterms:modified>
</cp:coreProperties>
</file>