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 id="2147483711" r:id="rId3"/>
  </p:sldMasterIdLst>
  <p:notesMasterIdLst>
    <p:notesMasterId r:id="rId45"/>
  </p:notesMasterIdLst>
  <p:sldIdLst>
    <p:sldId id="289" r:id="rId4"/>
    <p:sldId id="258" r:id="rId5"/>
    <p:sldId id="259" r:id="rId6"/>
    <p:sldId id="260" r:id="rId7"/>
    <p:sldId id="324" r:id="rId8"/>
    <p:sldId id="325" r:id="rId9"/>
    <p:sldId id="261" r:id="rId10"/>
    <p:sldId id="262" r:id="rId11"/>
    <p:sldId id="291" r:id="rId12"/>
    <p:sldId id="265" r:id="rId13"/>
    <p:sldId id="326" r:id="rId14"/>
    <p:sldId id="267" r:id="rId15"/>
    <p:sldId id="269" r:id="rId16"/>
    <p:sldId id="270" r:id="rId17"/>
    <p:sldId id="290" r:id="rId18"/>
    <p:sldId id="292" r:id="rId19"/>
    <p:sldId id="273" r:id="rId20"/>
    <p:sldId id="274" r:id="rId21"/>
    <p:sldId id="327" r:id="rId22"/>
    <p:sldId id="275" r:id="rId23"/>
    <p:sldId id="276" r:id="rId24"/>
    <p:sldId id="277" r:id="rId25"/>
    <p:sldId id="278" r:id="rId26"/>
    <p:sldId id="279" r:id="rId27"/>
    <p:sldId id="280" r:id="rId28"/>
    <p:sldId id="281" r:id="rId29"/>
    <p:sldId id="282" r:id="rId30"/>
    <p:sldId id="329" r:id="rId31"/>
    <p:sldId id="284" r:id="rId32"/>
    <p:sldId id="328" r:id="rId33"/>
    <p:sldId id="285" r:id="rId34"/>
    <p:sldId id="286" r:id="rId35"/>
    <p:sldId id="287" r:id="rId36"/>
    <p:sldId id="321" r:id="rId37"/>
    <p:sldId id="315" r:id="rId38"/>
    <p:sldId id="322" r:id="rId39"/>
    <p:sldId id="312" r:id="rId40"/>
    <p:sldId id="323" r:id="rId41"/>
    <p:sldId id="310" r:id="rId42"/>
    <p:sldId id="300"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autoAdjust="0"/>
    <p:restoredTop sz="94629" autoAdjust="0"/>
  </p:normalViewPr>
  <p:slideViewPr>
    <p:cSldViewPr>
      <p:cViewPr varScale="1">
        <p:scale>
          <a:sx n="90" d="100"/>
          <a:sy n="90" d="100"/>
        </p:scale>
        <p:origin x="118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ACA5D-4180-4DF6-8C61-26B879C97710}" type="datetimeFigureOut">
              <a:rPr lang="en-US" smtClean="0"/>
              <a:t>9/7/2025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43F7-01D0-4567-ABC0-BBF690E64F27}" type="slidenum">
              <a:rPr lang="en-US" smtClean="0"/>
              <a:t>‹#›</a:t>
            </a:fld>
            <a:endParaRPr lang="en-US"/>
          </a:p>
        </p:txBody>
      </p:sp>
    </p:spTree>
    <p:extLst>
      <p:ext uri="{BB962C8B-B14F-4D97-AF65-F5344CB8AC3E}">
        <p14:creationId xmlns:p14="http://schemas.microsoft.com/office/powerpoint/2010/main" val="13557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34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3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386951"/>
            <a:ext cx="3946500" cy="3563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4905051"/>
            <a:ext cx="41181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908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00742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200606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425196"/>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99642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425200"/>
            <a:ext cx="24843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3829984"/>
            <a:ext cx="25134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90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7190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686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407"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51"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65" y="2883737"/>
            <a:ext cx="977265"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351716898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2469197"/>
            <a:ext cx="140589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61735004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765167"/>
            <a:ext cx="7929300" cy="3830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142682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2498333"/>
            <a:ext cx="62463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5292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78424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813012"/>
            <a:ext cx="77136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2225233"/>
            <a:ext cx="17283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5344400"/>
            <a:ext cx="59568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02267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lIns="68580" tIns="34290" rIns="68580" bIns="34290"/>
          <a:lstStyle/>
          <a:p>
            <a:pPr>
              <a:buClr>
                <a:srgbClr val="000000"/>
              </a:buClr>
              <a:buFont typeface="Arial"/>
              <a:buNone/>
            </a:pPr>
            <a:fld id="{06ABD190-56AD-4C55-BBCA-1554B872117B}" type="datetimeFigureOut">
              <a:rPr lang="en-US" sz="1400" kern="0" smtClean="0">
                <a:solidFill>
                  <a:srgbClr val="000000"/>
                </a:solidFill>
                <a:cs typeface="Arial"/>
                <a:sym typeface="Arial"/>
              </a:rPr>
              <a:pPr>
                <a:buClr>
                  <a:srgbClr val="000000"/>
                </a:buClr>
                <a:buFont typeface="Arial"/>
                <a:buNone/>
              </a:pPr>
              <a:t>9/7/2025</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lIns="68580" tIns="34290" rIns="68580" bIns="34290"/>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lIns="68580" tIns="34290" rIns="68580" bIns="34290"/>
          <a:lstStyle/>
          <a:p>
            <a:pPr>
              <a:buClr>
                <a:srgbClr val="000000"/>
              </a:buClr>
              <a:buFont typeface="Arial"/>
              <a:buNone/>
            </a:pPr>
            <a:fld id="{B8F674BA-2DE0-4D90-8561-25BA31F62F13}"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06772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5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7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064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1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3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348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7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4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536633"/>
            <a:ext cx="7723500" cy="460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637927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40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8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53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122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395969"/>
            <a:ext cx="65793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6929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5635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41893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176014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349839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715533"/>
            <a:ext cx="77235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536633"/>
            <a:ext cx="7723500" cy="460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298114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1"/>
          <a:srcRect l="838" t="838" r="838" b="838"/>
          <a:stretch>
            <a:fillRect/>
          </a:stretch>
        </p:blipFill>
        <p:spPr>
          <a:xfrm>
            <a:off x="-1" y="0"/>
            <a:ext cx="9144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9023494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07" r:id="rId6"/>
    <p:sldLayoutId id="2147483708" r:id="rId7"/>
    <p:sldLayoutId id="2147483710"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AF660-01E1-4CB2-84E4-040FF0DF353D}" type="datetimeFigureOut">
              <a:rPr lang="en-US" smtClean="0">
                <a:solidFill>
                  <a:prstClr val="black">
                    <a:tint val="75000"/>
                  </a:prstClr>
                </a:solidFill>
              </a:rPr>
              <a:pPr/>
              <a:t>9/7/2025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7965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5" Type="http://schemas.openxmlformats.org/officeDocument/2006/relationships/image" Target="../media/image4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 xmlns:a16="http://schemas.microsoft.com/office/drawing/2014/main"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 xmlns:a16="http://schemas.microsoft.com/office/drawing/2014/main"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 xmlns:a16="http://schemas.microsoft.com/office/drawing/2014/main" id="{DE4059C9-7174-0F7C-6AEE-A629952047E0}"/>
              </a:ext>
            </a:extLst>
          </p:cNvPr>
          <p:cNvSpPr txBox="1"/>
          <p:nvPr/>
        </p:nvSpPr>
        <p:spPr>
          <a:xfrm>
            <a:off x="1219200" y="91439"/>
            <a:ext cx="4953000"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pPr>
            <a:r>
              <a:rPr lang="vi-VN" sz="2800" kern="0" dirty="0">
                <a:solidFill>
                  <a:srgbClr val="C53F3F"/>
                </a:solidFill>
                <a:latin typeface="+mj-lt"/>
                <a:cs typeface="Arial" panose="020B0604020202020204" pitchFamily="34" charset="0"/>
              </a:rPr>
              <a:t>Làm thế nào lựa chọn được dụng cụ, hoá chất phù hợp đ</a:t>
            </a:r>
            <a:r>
              <a:rPr lang="en-US" sz="2800" kern="0" dirty="0">
                <a:solidFill>
                  <a:srgbClr val="C53F3F"/>
                </a:solidFill>
                <a:latin typeface="Times New Roman" pitchFamily="18" charset="0"/>
                <a:cs typeface="Times New Roman" pitchFamily="18" charset="0"/>
              </a:rPr>
              <a:t>ể</a:t>
            </a:r>
            <a:r>
              <a:rPr lang="vi-VN" sz="2800" kern="0" dirty="0">
                <a:solidFill>
                  <a:srgbClr val="C53F3F"/>
                </a:solidFill>
                <a:latin typeface="+mj-lt"/>
                <a:cs typeface="Arial" panose="020B0604020202020204" pitchFamily="34" charset="0"/>
              </a:rPr>
              <a:t> thực hiện thí nghiệm thành công và an toàn?</a:t>
            </a:r>
            <a:endParaRPr lang="en-US" sz="2800" kern="0" dirty="0">
              <a:solidFill>
                <a:srgbClr val="C53F3F"/>
              </a:solidFill>
              <a:latin typeface="+mj-lt"/>
              <a:cs typeface="Arial" panose="020B0604020202020204" pitchFamily="34" charset="0"/>
            </a:endParaRPr>
          </a:p>
        </p:txBody>
      </p:sp>
    </p:spTree>
    <p:extLst>
      <p:ext uri="{BB962C8B-B14F-4D97-AF65-F5344CB8AC3E}">
        <p14:creationId xmlns:p14="http://schemas.microsoft.com/office/powerpoint/2010/main" val="218154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Đồng hồ đo điện đa năng BGS - # 63402 | HTGoods">
            <a:extLst>
              <a:ext uri="{FF2B5EF4-FFF2-40B4-BE49-F238E27FC236}">
                <a16:creationId xmlns:a16="http://schemas.microsoft.com/office/drawing/2014/main" xmlns="" id="{3CB8D2DE-DB3B-57B5-A8FB-FC91C8D2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030" y="3051096"/>
            <a:ext cx="2911570" cy="332920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42;p18">
            <a:extLst>
              <a:ext uri="{FF2B5EF4-FFF2-40B4-BE49-F238E27FC236}">
                <a16:creationId xmlns:a16="http://schemas.microsoft.com/office/drawing/2014/main" xmlns="" id="{8184B87F-1431-2081-65F7-2989A56A695F}"/>
              </a:ext>
            </a:extLst>
          </p:cNvPr>
          <p:cNvSpPr txBox="1"/>
          <p:nvPr/>
        </p:nvSpPr>
        <p:spPr>
          <a:xfrm>
            <a:off x="761999" y="460355"/>
            <a:ext cx="6623457"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vi-VN" sz="4000" b="1" kern="0" dirty="0" smtClean="0">
                <a:solidFill>
                  <a:srgbClr val="943557"/>
                </a:solidFill>
                <a:latin typeface="+mj-lt"/>
                <a:ea typeface="Fira Sans Extra Condensed"/>
                <a:cs typeface="Fira Sans Extra Condensed"/>
                <a:sym typeface="Arial"/>
              </a:rPr>
              <a:t>b. Đồng </a:t>
            </a:r>
            <a:r>
              <a:rPr lang="vi-VN" sz="4000" b="1" kern="0" dirty="0">
                <a:solidFill>
                  <a:srgbClr val="943557"/>
                </a:solidFill>
                <a:latin typeface="+mj-lt"/>
                <a:ea typeface="Fira Sans Extra Condensed"/>
                <a:cs typeface="Fira Sans Extra Condensed"/>
                <a:sym typeface="Arial"/>
              </a:rPr>
              <a:t>hồ đo điện đa năng</a:t>
            </a:r>
            <a:endParaRPr lang="en-US" sz="4000" b="1" kern="0" dirty="0">
              <a:solidFill>
                <a:srgbClr val="943557"/>
              </a:solidFill>
              <a:latin typeface="+mj-lt"/>
              <a:ea typeface="Fira Sans Extra Condensed"/>
              <a:cs typeface="Fira Sans Extra Condensed"/>
              <a:sym typeface="Arial"/>
            </a:endParaRPr>
          </a:p>
        </p:txBody>
      </p:sp>
      <p:sp>
        <p:nvSpPr>
          <p:cNvPr id="11" name="Google Shape;142;p18">
            <a:extLst>
              <a:ext uri="{FF2B5EF4-FFF2-40B4-BE49-F238E27FC236}">
                <a16:creationId xmlns:a16="http://schemas.microsoft.com/office/drawing/2014/main" xmlns="" id="{3AA13421-7159-C9E6-38F4-EA9871237757}"/>
              </a:ext>
            </a:extLst>
          </p:cNvPr>
          <p:cNvSpPr txBox="1"/>
          <p:nvPr/>
        </p:nvSpPr>
        <p:spPr>
          <a:xfrm>
            <a:off x="685800" y="1752600"/>
            <a:ext cx="7543800" cy="679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3200" kern="0" dirty="0" smtClean="0">
                <a:solidFill>
                  <a:srgbClr val="CFE2F3">
                    <a:lumMod val="10000"/>
                  </a:srgbClr>
                </a:solidFill>
                <a:latin typeface="Times New Roman" pitchFamily="18" charset="0"/>
                <a:cs typeface="Times New Roman" pitchFamily="18" charset="0"/>
                <a:sym typeface="Arial"/>
              </a:rPr>
              <a:t>Dùng để đ</a:t>
            </a:r>
            <a:r>
              <a:rPr lang="en-US" sz="3200" kern="0" dirty="0" smtClean="0">
                <a:solidFill>
                  <a:srgbClr val="CFE2F3">
                    <a:lumMod val="10000"/>
                  </a:srgbClr>
                </a:solidFill>
                <a:latin typeface="Times New Roman" pitchFamily="18" charset="0"/>
                <a:cs typeface="Times New Roman" pitchFamily="18" charset="0"/>
                <a:sym typeface="Arial"/>
              </a:rPr>
              <a:t>o </a:t>
            </a:r>
            <a:r>
              <a:rPr lang="vi-VN" sz="3200" kern="0" dirty="0">
                <a:solidFill>
                  <a:srgbClr val="CFE2F3">
                    <a:lumMod val="10000"/>
                  </a:srgbClr>
                </a:solidFill>
                <a:latin typeface="Times New Roman" pitchFamily="18" charset="0"/>
                <a:cs typeface="Times New Roman" pitchFamily="18" charset="0"/>
                <a:sym typeface="Arial"/>
              </a:rPr>
              <a:t>cường độ dòng điện, hiệu điện thế, điện trở,... trong mạch điện một chi</a:t>
            </a:r>
            <a:r>
              <a:rPr lang="en-US" sz="3200" kern="0" dirty="0" err="1">
                <a:solidFill>
                  <a:srgbClr val="CFE2F3">
                    <a:lumMod val="10000"/>
                  </a:srgbClr>
                </a:solidFill>
                <a:latin typeface="Times New Roman" pitchFamily="18" charset="0"/>
                <a:cs typeface="Times New Roman" pitchFamily="18" charset="0"/>
                <a:sym typeface="Arial"/>
              </a:rPr>
              <a:t>ều</a:t>
            </a:r>
            <a:r>
              <a:rPr lang="en-US" sz="3200" kern="0" dirty="0">
                <a:solidFill>
                  <a:srgbClr val="CFE2F3">
                    <a:lumMod val="10000"/>
                  </a:srgbClr>
                </a:solidFill>
                <a:latin typeface="Times New Roman" pitchFamily="18" charset="0"/>
                <a:cs typeface="Times New Roman" pitchFamily="18" charset="0"/>
                <a:sym typeface="Arial"/>
              </a:rPr>
              <a:t>, </a:t>
            </a:r>
            <a:r>
              <a:rPr lang="vi-VN" sz="3200" kern="0" dirty="0">
                <a:solidFill>
                  <a:srgbClr val="CFE2F3">
                    <a:lumMod val="10000"/>
                  </a:srgbClr>
                </a:solidFill>
                <a:latin typeface="Times New Roman" pitchFamily="18" charset="0"/>
                <a:cs typeface="Times New Roman" pitchFamily="18" charset="0"/>
                <a:sym typeface="Arial"/>
              </a:rPr>
              <a:t>xoay chiều.</a:t>
            </a:r>
            <a:endParaRPr lang="en-US" sz="32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xmlns="" id="{8B8C71A7-308E-C841-3FA7-A55344555F11}"/>
              </a:ext>
            </a:extLst>
          </p:cNvPr>
          <p:cNvPicPr>
            <a:picLocks noChangeAspect="1"/>
          </p:cNvPicPr>
          <p:nvPr/>
        </p:nvPicPr>
        <p:blipFill>
          <a:blip r:embed="rId3"/>
          <a:stretch>
            <a:fillRect/>
          </a:stretch>
        </p:blipFill>
        <p:spPr>
          <a:xfrm>
            <a:off x="5257800" y="3051096"/>
            <a:ext cx="2438400" cy="3178490"/>
          </a:xfrm>
          <a:prstGeom prst="rect">
            <a:avLst/>
          </a:prstGeom>
        </p:spPr>
      </p:pic>
    </p:spTree>
    <p:extLst>
      <p:ext uri="{BB962C8B-B14F-4D97-AF65-F5344CB8AC3E}">
        <p14:creationId xmlns:p14="http://schemas.microsoft.com/office/powerpoint/2010/main" val="3533650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8184B87F-1431-2081-65F7-2989A56A695F}"/>
              </a:ext>
            </a:extLst>
          </p:cNvPr>
          <p:cNvSpPr txBox="1"/>
          <p:nvPr/>
        </p:nvSpPr>
        <p:spPr>
          <a:xfrm>
            <a:off x="228600" y="457200"/>
            <a:ext cx="7620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3600" b="1" kern="0" dirty="0" smtClean="0">
                <a:solidFill>
                  <a:srgbClr val="943557"/>
                </a:solidFill>
                <a:latin typeface="+mj-lt"/>
                <a:ea typeface="Fira Sans Extra Condensed"/>
                <a:cs typeface="Fira Sans Extra Condensed"/>
                <a:sym typeface="Arial"/>
              </a:rPr>
              <a:t>c. Cuộn </a:t>
            </a:r>
            <a:r>
              <a:rPr lang="vi-VN" sz="3600" b="1" kern="0" dirty="0">
                <a:solidFill>
                  <a:srgbClr val="943557"/>
                </a:solidFill>
                <a:latin typeface="+mj-lt"/>
                <a:ea typeface="Fira Sans Extra Condensed"/>
                <a:cs typeface="Fira Sans Extra Condensed"/>
                <a:sym typeface="Arial"/>
              </a:rPr>
              <a:t>dây dẫn có hai đèn LED</a:t>
            </a:r>
            <a:endParaRPr lang="en-US" sz="3600" b="1" kern="0" dirty="0">
              <a:solidFill>
                <a:srgbClr val="943557"/>
              </a:solidFill>
              <a:latin typeface="+mj-lt"/>
              <a:ea typeface="Fira Sans Extra Condensed"/>
              <a:cs typeface="Fira Sans Extra Condensed"/>
              <a:sym typeface="Arial"/>
            </a:endParaRPr>
          </a:p>
        </p:txBody>
      </p:sp>
      <p:sp>
        <p:nvSpPr>
          <p:cNvPr id="3" name="Rectangle 2"/>
          <p:cNvSpPr/>
          <p:nvPr/>
        </p:nvSpPr>
        <p:spPr>
          <a:xfrm>
            <a:off x="375057" y="1371600"/>
            <a:ext cx="8768943" cy="1754326"/>
          </a:xfrm>
          <a:prstGeom prst="rect">
            <a:avLst/>
          </a:prstGeom>
        </p:spPr>
        <p:txBody>
          <a:bodyPr wrap="square">
            <a:spAutoFit/>
          </a:bodyPr>
          <a:lstStyle/>
          <a:p>
            <a:pPr lvl="0">
              <a:buClr>
                <a:srgbClr val="000000"/>
              </a:buClr>
            </a:pPr>
            <a:r>
              <a:rPr lang="en-US" sz="3600" kern="0" dirty="0">
                <a:solidFill>
                  <a:srgbClr val="CFE2F3">
                    <a:lumMod val="10000"/>
                  </a:srgbClr>
                </a:solidFill>
                <a:latin typeface="Times New Roman" pitchFamily="18" charset="0"/>
                <a:cs typeface="Times New Roman" pitchFamily="18" charset="0"/>
                <a:sym typeface="Arial"/>
              </a:rPr>
              <a:t>C</a:t>
            </a:r>
            <a:r>
              <a:rPr lang="vi-VN" sz="3600" kern="0" dirty="0">
                <a:solidFill>
                  <a:srgbClr val="CFE2F3">
                    <a:lumMod val="10000"/>
                  </a:srgbClr>
                </a:solidFill>
                <a:latin typeface="Times New Roman" pitchFamily="18" charset="0"/>
                <a:cs typeface="Times New Roman" pitchFamily="18" charset="0"/>
                <a:sym typeface="Arial"/>
              </a:rPr>
              <a:t>uộn dây dẫn có hai đầu dây nối với hai đèn LED mắc song song, ngược cực theo sơ đồ để phát hiện dòng điện cảm ứng</a:t>
            </a:r>
            <a:endParaRPr lang="en-US" sz="3600" kern="0" dirty="0">
              <a:solidFill>
                <a:srgbClr val="CFE2F3">
                  <a:lumMod val="10000"/>
                </a:srgbClr>
              </a:solidFill>
              <a:latin typeface="Times New Roman" pitchFamily="18" charset="0"/>
              <a:cs typeface="Times New Roman" pitchFamily="18" charset="0"/>
              <a:sym typeface="Arial"/>
            </a:endParaRPr>
          </a:p>
        </p:txBody>
      </p:sp>
      <p:grpSp>
        <p:nvGrpSpPr>
          <p:cNvPr id="4" name="Group 3">
            <a:extLst>
              <a:ext uri="{FF2B5EF4-FFF2-40B4-BE49-F238E27FC236}">
                <a16:creationId xmlns:a16="http://schemas.microsoft.com/office/drawing/2014/main" xmlns="" id="{BAA4DEC9-5FD2-AB44-9B9D-EB25BB4DA6E8}"/>
              </a:ext>
            </a:extLst>
          </p:cNvPr>
          <p:cNvGrpSpPr/>
          <p:nvPr/>
        </p:nvGrpSpPr>
        <p:grpSpPr>
          <a:xfrm>
            <a:off x="2971800" y="3482714"/>
            <a:ext cx="2743200" cy="2741474"/>
            <a:chOff x="5195256" y="707367"/>
            <a:chExt cx="2011469" cy="2295380"/>
          </a:xfrm>
        </p:grpSpPr>
        <p:grpSp>
          <p:nvGrpSpPr>
            <p:cNvPr id="5" name="Group 4">
              <a:extLst>
                <a:ext uri="{FF2B5EF4-FFF2-40B4-BE49-F238E27FC236}">
                  <a16:creationId xmlns:a16="http://schemas.microsoft.com/office/drawing/2014/main" xmlns="" id="{0D9B574D-EAFE-A468-579B-544D51A632C1}"/>
                </a:ext>
              </a:extLst>
            </p:cNvPr>
            <p:cNvGrpSpPr/>
            <p:nvPr/>
          </p:nvGrpSpPr>
          <p:grpSpPr>
            <a:xfrm>
              <a:off x="5195256" y="958556"/>
              <a:ext cx="2011469" cy="2044191"/>
              <a:chOff x="5195256" y="706466"/>
              <a:chExt cx="2446020" cy="2485811"/>
            </a:xfrm>
          </p:grpSpPr>
          <p:cxnSp>
            <p:nvCxnSpPr>
              <p:cNvPr id="22" name="Straight Connector 21">
                <a:extLst>
                  <a:ext uri="{FF2B5EF4-FFF2-40B4-BE49-F238E27FC236}">
                    <a16:creationId xmlns:a16="http://schemas.microsoft.com/office/drawing/2014/main" xmlns="" id="{8EA2D5C3-17AF-0A78-AA87-7F460424FDD8}"/>
                  </a:ext>
                </a:extLst>
              </p:cNvPr>
              <p:cNvCxnSpPr>
                <a:cxnSpLocks/>
              </p:cNvCxnSpPr>
              <p:nvPr/>
            </p:nvCxnSpPr>
            <p:spPr>
              <a:xfrm>
                <a:off x="5303360" y="706466"/>
                <a:ext cx="0" cy="1685333"/>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23" name="Group 22">
                <a:extLst>
                  <a:ext uri="{FF2B5EF4-FFF2-40B4-BE49-F238E27FC236}">
                    <a16:creationId xmlns:a16="http://schemas.microsoft.com/office/drawing/2014/main" xmlns="" id="{F1A40599-1822-4B76-6CF6-298FD430CE84}"/>
                  </a:ext>
                </a:extLst>
              </p:cNvPr>
              <p:cNvGrpSpPr/>
              <p:nvPr/>
            </p:nvGrpSpPr>
            <p:grpSpPr>
              <a:xfrm>
                <a:off x="5195256" y="2369954"/>
                <a:ext cx="2446020" cy="822323"/>
                <a:chOff x="5195256" y="2369954"/>
                <a:chExt cx="2446020" cy="822323"/>
              </a:xfrm>
            </p:grpSpPr>
            <p:sp>
              <p:nvSpPr>
                <p:cNvPr id="25" name="Rectangle 24">
                  <a:extLst>
                    <a:ext uri="{FF2B5EF4-FFF2-40B4-BE49-F238E27FC236}">
                      <a16:creationId xmlns:a16="http://schemas.microsoft.com/office/drawing/2014/main" xmlns="" id="{5BD271F1-78A1-3575-69F6-E8969631BDD7}"/>
                    </a:ext>
                  </a:extLst>
                </p:cNvPr>
                <p:cNvSpPr/>
                <p:nvPr/>
              </p:nvSpPr>
              <p:spPr>
                <a:xfrm>
                  <a:off x="5195256" y="2389513"/>
                  <a:ext cx="2446020" cy="783224"/>
                </a:xfrm>
                <a:prstGeom prst="rect">
                  <a:avLst/>
                </a:prstGeom>
                <a:solidFill>
                  <a:schemeClr val="bg2">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26" name="Freeform: Shape 13">
                  <a:extLst>
                    <a:ext uri="{FF2B5EF4-FFF2-40B4-BE49-F238E27FC236}">
                      <a16:creationId xmlns:a16="http://schemas.microsoft.com/office/drawing/2014/main" xmlns="" id="{B791DA9D-F824-5A61-5574-EB3DC2AF5E0B}"/>
                    </a:ext>
                  </a:extLst>
                </p:cNvPr>
                <p:cNvSpPr/>
                <p:nvPr/>
              </p:nvSpPr>
              <p:spPr>
                <a:xfrm>
                  <a:off x="5288200" y="236997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7" name="Freeform: Shape 14">
                  <a:extLst>
                    <a:ext uri="{FF2B5EF4-FFF2-40B4-BE49-F238E27FC236}">
                      <a16:creationId xmlns:a16="http://schemas.microsoft.com/office/drawing/2014/main" xmlns="" id="{804B60CB-81BF-892A-5C51-B222A445E8B5}"/>
                    </a:ext>
                  </a:extLst>
                </p:cNvPr>
                <p:cNvSpPr/>
                <p:nvPr/>
              </p:nvSpPr>
              <p:spPr>
                <a:xfrm>
                  <a:off x="5396776" y="236997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8" name="Freeform: Shape 15">
                  <a:extLst>
                    <a:ext uri="{FF2B5EF4-FFF2-40B4-BE49-F238E27FC236}">
                      <a16:creationId xmlns:a16="http://schemas.microsoft.com/office/drawing/2014/main" xmlns="" id="{98D803E5-88EA-35B5-225B-811FFB282296}"/>
                    </a:ext>
                  </a:extLst>
                </p:cNvPr>
                <p:cNvSpPr/>
                <p:nvPr/>
              </p:nvSpPr>
              <p:spPr>
                <a:xfrm>
                  <a:off x="5505352" y="236997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Freeform: Shape 16">
                  <a:extLst>
                    <a:ext uri="{FF2B5EF4-FFF2-40B4-BE49-F238E27FC236}">
                      <a16:creationId xmlns:a16="http://schemas.microsoft.com/office/drawing/2014/main" xmlns="" id="{0B720F57-C88A-6C3E-39B5-BDAF2B6EA50B}"/>
                    </a:ext>
                  </a:extLst>
                </p:cNvPr>
                <p:cNvSpPr/>
                <p:nvPr/>
              </p:nvSpPr>
              <p:spPr>
                <a:xfrm>
                  <a:off x="5613928" y="236996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0" name="Freeform: Shape 18">
                  <a:extLst>
                    <a:ext uri="{FF2B5EF4-FFF2-40B4-BE49-F238E27FC236}">
                      <a16:creationId xmlns:a16="http://schemas.microsoft.com/office/drawing/2014/main" xmlns="" id="{19DF6CF4-BEF5-F59F-4D84-26B33703AC5A}"/>
                    </a:ext>
                  </a:extLst>
                </p:cNvPr>
                <p:cNvSpPr/>
                <p:nvPr/>
              </p:nvSpPr>
              <p:spPr>
                <a:xfrm>
                  <a:off x="5722504" y="236996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1" name="Freeform: Shape 19">
                  <a:extLst>
                    <a:ext uri="{FF2B5EF4-FFF2-40B4-BE49-F238E27FC236}">
                      <a16:creationId xmlns:a16="http://schemas.microsoft.com/office/drawing/2014/main" xmlns="" id="{C2CDCFF5-8FB9-2281-2497-1A5FA5736135}"/>
                    </a:ext>
                  </a:extLst>
                </p:cNvPr>
                <p:cNvSpPr/>
                <p:nvPr/>
              </p:nvSpPr>
              <p:spPr>
                <a:xfrm>
                  <a:off x="5831080" y="236996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2" name="Freeform: Shape 20">
                  <a:extLst>
                    <a:ext uri="{FF2B5EF4-FFF2-40B4-BE49-F238E27FC236}">
                      <a16:creationId xmlns:a16="http://schemas.microsoft.com/office/drawing/2014/main" xmlns="" id="{AACAC81C-A88A-D45E-E638-6FCE324F23FA}"/>
                    </a:ext>
                  </a:extLst>
                </p:cNvPr>
                <p:cNvSpPr/>
                <p:nvPr/>
              </p:nvSpPr>
              <p:spPr>
                <a:xfrm>
                  <a:off x="5939656" y="236996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3" name="Freeform: Shape 21">
                  <a:extLst>
                    <a:ext uri="{FF2B5EF4-FFF2-40B4-BE49-F238E27FC236}">
                      <a16:creationId xmlns:a16="http://schemas.microsoft.com/office/drawing/2014/main" xmlns="" id="{E2173B07-850E-B0F1-E4CC-80B569E0F159}"/>
                    </a:ext>
                  </a:extLst>
                </p:cNvPr>
                <p:cNvSpPr/>
                <p:nvPr/>
              </p:nvSpPr>
              <p:spPr>
                <a:xfrm>
                  <a:off x="6048232" y="236996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Freeform: Shape 22">
                  <a:extLst>
                    <a:ext uri="{FF2B5EF4-FFF2-40B4-BE49-F238E27FC236}">
                      <a16:creationId xmlns:a16="http://schemas.microsoft.com/office/drawing/2014/main" xmlns="" id="{C09824C6-04AB-B647-4BEF-ABF8A7971AA7}"/>
                    </a:ext>
                  </a:extLst>
                </p:cNvPr>
                <p:cNvSpPr/>
                <p:nvPr/>
              </p:nvSpPr>
              <p:spPr>
                <a:xfrm>
                  <a:off x="6156808" y="236996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5" name="Freeform: Shape 23">
                  <a:extLst>
                    <a:ext uri="{FF2B5EF4-FFF2-40B4-BE49-F238E27FC236}">
                      <a16:creationId xmlns:a16="http://schemas.microsoft.com/office/drawing/2014/main" xmlns="" id="{3DA4924B-FD41-98AC-6395-090F52AE5373}"/>
                    </a:ext>
                  </a:extLst>
                </p:cNvPr>
                <p:cNvSpPr/>
                <p:nvPr/>
              </p:nvSpPr>
              <p:spPr>
                <a:xfrm>
                  <a:off x="6265384" y="2369963"/>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6" name="Freeform: Shape 24">
                  <a:extLst>
                    <a:ext uri="{FF2B5EF4-FFF2-40B4-BE49-F238E27FC236}">
                      <a16:creationId xmlns:a16="http://schemas.microsoft.com/office/drawing/2014/main" xmlns="" id="{1FCDD4A8-E475-BAE3-8430-0DF3721A3D4E}"/>
                    </a:ext>
                  </a:extLst>
                </p:cNvPr>
                <p:cNvSpPr/>
                <p:nvPr/>
              </p:nvSpPr>
              <p:spPr>
                <a:xfrm>
                  <a:off x="6373960" y="236996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7" name="Freeform: Shape 25">
                  <a:extLst>
                    <a:ext uri="{FF2B5EF4-FFF2-40B4-BE49-F238E27FC236}">
                      <a16:creationId xmlns:a16="http://schemas.microsoft.com/office/drawing/2014/main" xmlns="" id="{48F99B00-5082-8C7B-CF05-21651D242EBC}"/>
                    </a:ext>
                  </a:extLst>
                </p:cNvPr>
                <p:cNvSpPr/>
                <p:nvPr/>
              </p:nvSpPr>
              <p:spPr>
                <a:xfrm>
                  <a:off x="6482536" y="236996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Freeform: Shape 26">
                  <a:extLst>
                    <a:ext uri="{FF2B5EF4-FFF2-40B4-BE49-F238E27FC236}">
                      <a16:creationId xmlns:a16="http://schemas.microsoft.com/office/drawing/2014/main" xmlns="" id="{6C63B654-962E-7D64-C7BD-E8D6628B3E6B}"/>
                    </a:ext>
                  </a:extLst>
                </p:cNvPr>
                <p:cNvSpPr/>
                <p:nvPr/>
              </p:nvSpPr>
              <p:spPr>
                <a:xfrm>
                  <a:off x="6591112" y="236996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9" name="Freeform: Shape 27">
                  <a:extLst>
                    <a:ext uri="{FF2B5EF4-FFF2-40B4-BE49-F238E27FC236}">
                      <a16:creationId xmlns:a16="http://schemas.microsoft.com/office/drawing/2014/main" xmlns="" id="{97593DCC-DDF6-BDD1-F0A6-6AB5938321C3}"/>
                    </a:ext>
                  </a:extLst>
                </p:cNvPr>
                <p:cNvSpPr/>
                <p:nvPr/>
              </p:nvSpPr>
              <p:spPr>
                <a:xfrm>
                  <a:off x="6699688" y="236995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0" name="Freeform: Shape 28">
                  <a:extLst>
                    <a:ext uri="{FF2B5EF4-FFF2-40B4-BE49-F238E27FC236}">
                      <a16:creationId xmlns:a16="http://schemas.microsoft.com/office/drawing/2014/main" xmlns="" id="{13C2BA53-2131-0D5D-94C5-32CD1393DE05}"/>
                    </a:ext>
                  </a:extLst>
                </p:cNvPr>
                <p:cNvSpPr/>
                <p:nvPr/>
              </p:nvSpPr>
              <p:spPr>
                <a:xfrm>
                  <a:off x="6808264" y="236995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1" name="Freeform: Shape 29">
                  <a:extLst>
                    <a:ext uri="{FF2B5EF4-FFF2-40B4-BE49-F238E27FC236}">
                      <a16:creationId xmlns:a16="http://schemas.microsoft.com/office/drawing/2014/main" xmlns="" id="{A0D89BD4-C499-CB74-6A6D-4AE1B88C5433}"/>
                    </a:ext>
                  </a:extLst>
                </p:cNvPr>
                <p:cNvSpPr/>
                <p:nvPr/>
              </p:nvSpPr>
              <p:spPr>
                <a:xfrm>
                  <a:off x="6916840" y="236995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Freeform: Shape 30">
                  <a:extLst>
                    <a:ext uri="{FF2B5EF4-FFF2-40B4-BE49-F238E27FC236}">
                      <a16:creationId xmlns:a16="http://schemas.microsoft.com/office/drawing/2014/main" xmlns="" id="{411A1056-0582-7416-8AC4-497D5AF3C3F8}"/>
                    </a:ext>
                  </a:extLst>
                </p:cNvPr>
                <p:cNvSpPr/>
                <p:nvPr/>
              </p:nvSpPr>
              <p:spPr>
                <a:xfrm>
                  <a:off x="7025416" y="236995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3" name="Freeform: Shape 31">
                  <a:extLst>
                    <a:ext uri="{FF2B5EF4-FFF2-40B4-BE49-F238E27FC236}">
                      <a16:creationId xmlns:a16="http://schemas.microsoft.com/office/drawing/2014/main" xmlns="" id="{CBB4D22B-79E3-48FA-37EA-1B1C368253F7}"/>
                    </a:ext>
                  </a:extLst>
                </p:cNvPr>
                <p:cNvSpPr/>
                <p:nvPr/>
              </p:nvSpPr>
              <p:spPr>
                <a:xfrm>
                  <a:off x="7133992" y="236995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4" name="Freeform: Shape 32">
                  <a:extLst>
                    <a:ext uri="{FF2B5EF4-FFF2-40B4-BE49-F238E27FC236}">
                      <a16:creationId xmlns:a16="http://schemas.microsoft.com/office/drawing/2014/main" xmlns="" id="{6C60A639-9F5A-9DCB-8987-12EB77118F2F}"/>
                    </a:ext>
                  </a:extLst>
                </p:cNvPr>
                <p:cNvSpPr/>
                <p:nvPr/>
              </p:nvSpPr>
              <p:spPr>
                <a:xfrm>
                  <a:off x="7242568" y="236995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nvGrpSpPr>
                <p:cNvPr id="45" name="Group 44">
                  <a:extLst>
                    <a:ext uri="{FF2B5EF4-FFF2-40B4-BE49-F238E27FC236}">
                      <a16:creationId xmlns:a16="http://schemas.microsoft.com/office/drawing/2014/main" xmlns="" id="{85A39A55-8E17-3B7A-F1B1-486F384767DF}"/>
                    </a:ext>
                  </a:extLst>
                </p:cNvPr>
                <p:cNvGrpSpPr/>
                <p:nvPr/>
              </p:nvGrpSpPr>
              <p:grpSpPr>
                <a:xfrm>
                  <a:off x="7357669" y="2701558"/>
                  <a:ext cx="188602" cy="490701"/>
                  <a:chOff x="7536132" y="1477881"/>
                  <a:chExt cx="188602" cy="490701"/>
                </a:xfrm>
              </p:grpSpPr>
              <p:sp>
                <p:nvSpPr>
                  <p:cNvPr id="46" name="Freeform: Shape 33">
                    <a:extLst>
                      <a:ext uri="{FF2B5EF4-FFF2-40B4-BE49-F238E27FC236}">
                        <a16:creationId xmlns:a16="http://schemas.microsoft.com/office/drawing/2014/main" xmlns="" id="{6A109E5B-E40B-A874-671C-53A7BC769D0A}"/>
                      </a:ext>
                    </a:extLst>
                  </p:cNvPr>
                  <p:cNvSpPr/>
                  <p:nvPr/>
                </p:nvSpPr>
                <p:spPr>
                  <a:xfrm>
                    <a:off x="7536132" y="1521557"/>
                    <a:ext cx="140418" cy="44702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 name="connsiteX0" fmla="*/ 113768 w 167758"/>
                      <a:gd name="connsiteY0" fmla="*/ 543319 h 856163"/>
                      <a:gd name="connsiteX1" fmla="*/ 167758 w 167758"/>
                      <a:gd name="connsiteY1" fmla="*/ 38509 h 856163"/>
                      <a:gd name="connsiteX2" fmla="*/ 113414 w 167758"/>
                      <a:gd name="connsiteY2" fmla="*/ 59774 h 856163"/>
                      <a:gd name="connsiteX3" fmla="*/ 96874 w 167758"/>
                      <a:gd name="connsiteY3" fmla="*/ 258248 h 856163"/>
                      <a:gd name="connsiteX4" fmla="*/ 108688 w 167758"/>
                      <a:gd name="connsiteY4" fmla="*/ 435458 h 856163"/>
                      <a:gd name="connsiteX5" fmla="*/ 125228 w 167758"/>
                      <a:gd name="connsiteY5" fmla="*/ 610304 h 856163"/>
                      <a:gd name="connsiteX6" fmla="*/ 125228 w 167758"/>
                      <a:gd name="connsiteY6" fmla="*/ 747346 h 856163"/>
                      <a:gd name="connsiteX7" fmla="*/ 82698 w 167758"/>
                      <a:gd name="connsiteY7" fmla="*/ 841858 h 856163"/>
                      <a:gd name="connsiteX8" fmla="*/ 33079 w 167758"/>
                      <a:gd name="connsiteY8" fmla="*/ 853671 h 856163"/>
                      <a:gd name="connsiteX9" fmla="*/ 0 w 167758"/>
                      <a:gd name="connsiteY9" fmla="*/ 820592 h 856163"/>
                      <a:gd name="connsiteX0" fmla="*/ 113768 w 129084"/>
                      <a:gd name="connsiteY0" fmla="*/ 489296 h 802140"/>
                      <a:gd name="connsiteX1" fmla="*/ 101718 w 129084"/>
                      <a:gd name="connsiteY1" fmla="*/ 441686 h 802140"/>
                      <a:gd name="connsiteX2" fmla="*/ 113414 w 129084"/>
                      <a:gd name="connsiteY2" fmla="*/ 5751 h 802140"/>
                      <a:gd name="connsiteX3" fmla="*/ 96874 w 129084"/>
                      <a:gd name="connsiteY3" fmla="*/ 204225 h 802140"/>
                      <a:gd name="connsiteX4" fmla="*/ 108688 w 129084"/>
                      <a:gd name="connsiteY4" fmla="*/ 381435 h 802140"/>
                      <a:gd name="connsiteX5" fmla="*/ 125228 w 129084"/>
                      <a:gd name="connsiteY5" fmla="*/ 556281 h 802140"/>
                      <a:gd name="connsiteX6" fmla="*/ 125228 w 129084"/>
                      <a:gd name="connsiteY6" fmla="*/ 693323 h 802140"/>
                      <a:gd name="connsiteX7" fmla="*/ 82698 w 129084"/>
                      <a:gd name="connsiteY7" fmla="*/ 787835 h 802140"/>
                      <a:gd name="connsiteX8" fmla="*/ 33079 w 129084"/>
                      <a:gd name="connsiteY8" fmla="*/ 799648 h 802140"/>
                      <a:gd name="connsiteX9" fmla="*/ 0 w 129084"/>
                      <a:gd name="connsiteY9" fmla="*/ 766569 h 802140"/>
                      <a:gd name="connsiteX0" fmla="*/ 113768 w 129084"/>
                      <a:gd name="connsiteY0" fmla="*/ 483563 h 796407"/>
                      <a:gd name="connsiteX1" fmla="*/ 101718 w 129084"/>
                      <a:gd name="connsiteY1" fmla="*/ 435953 h 796407"/>
                      <a:gd name="connsiteX2" fmla="*/ 113414 w 129084"/>
                      <a:gd name="connsiteY2" fmla="*/ 18 h 796407"/>
                      <a:gd name="connsiteX3" fmla="*/ 114348 w 129084"/>
                      <a:gd name="connsiteY3" fmla="*/ 417865 h 796407"/>
                      <a:gd name="connsiteX4" fmla="*/ 96874 w 129084"/>
                      <a:gd name="connsiteY4" fmla="*/ 198492 h 796407"/>
                      <a:gd name="connsiteX5" fmla="*/ 108688 w 129084"/>
                      <a:gd name="connsiteY5" fmla="*/ 375702 h 796407"/>
                      <a:gd name="connsiteX6" fmla="*/ 125228 w 129084"/>
                      <a:gd name="connsiteY6" fmla="*/ 550548 h 796407"/>
                      <a:gd name="connsiteX7" fmla="*/ 125228 w 129084"/>
                      <a:gd name="connsiteY7" fmla="*/ 687590 h 796407"/>
                      <a:gd name="connsiteX8" fmla="*/ 82698 w 129084"/>
                      <a:gd name="connsiteY8" fmla="*/ 782102 h 796407"/>
                      <a:gd name="connsiteX9" fmla="*/ 33079 w 129084"/>
                      <a:gd name="connsiteY9" fmla="*/ 793915 h 796407"/>
                      <a:gd name="connsiteX10" fmla="*/ 0 w 129084"/>
                      <a:gd name="connsiteY10" fmla="*/ 760836 h 796407"/>
                      <a:gd name="connsiteX0" fmla="*/ 113768 w 129084"/>
                      <a:gd name="connsiteY0" fmla="*/ 285355 h 598199"/>
                      <a:gd name="connsiteX1" fmla="*/ 101718 w 129084"/>
                      <a:gd name="connsiteY1" fmla="*/ 237745 h 598199"/>
                      <a:gd name="connsiteX2" fmla="*/ 103254 w 129084"/>
                      <a:gd name="connsiteY2" fmla="*/ 162490 h 598199"/>
                      <a:gd name="connsiteX3" fmla="*/ 114348 w 129084"/>
                      <a:gd name="connsiteY3" fmla="*/ 219657 h 598199"/>
                      <a:gd name="connsiteX4" fmla="*/ 96874 w 129084"/>
                      <a:gd name="connsiteY4" fmla="*/ 284 h 598199"/>
                      <a:gd name="connsiteX5" fmla="*/ 108688 w 129084"/>
                      <a:gd name="connsiteY5" fmla="*/ 177494 h 598199"/>
                      <a:gd name="connsiteX6" fmla="*/ 125228 w 129084"/>
                      <a:gd name="connsiteY6" fmla="*/ 352340 h 598199"/>
                      <a:gd name="connsiteX7" fmla="*/ 125228 w 129084"/>
                      <a:gd name="connsiteY7" fmla="*/ 489382 h 598199"/>
                      <a:gd name="connsiteX8" fmla="*/ 82698 w 129084"/>
                      <a:gd name="connsiteY8" fmla="*/ 583894 h 598199"/>
                      <a:gd name="connsiteX9" fmla="*/ 33079 w 129084"/>
                      <a:gd name="connsiteY9" fmla="*/ 595707 h 598199"/>
                      <a:gd name="connsiteX10" fmla="*/ 0 w 129084"/>
                      <a:gd name="connsiteY10" fmla="*/ 562628 h 598199"/>
                      <a:gd name="connsiteX0" fmla="*/ 113768 w 137538"/>
                      <a:gd name="connsiteY0" fmla="*/ 123095 h 435939"/>
                      <a:gd name="connsiteX1" fmla="*/ 101718 w 137538"/>
                      <a:gd name="connsiteY1" fmla="*/ 75485 h 435939"/>
                      <a:gd name="connsiteX2" fmla="*/ 103254 w 137538"/>
                      <a:gd name="connsiteY2" fmla="*/ 230 h 435939"/>
                      <a:gd name="connsiteX3" fmla="*/ 114348 w 137538"/>
                      <a:gd name="connsiteY3" fmla="*/ 57397 h 435939"/>
                      <a:gd name="connsiteX4" fmla="*/ 137514 w 137538"/>
                      <a:gd name="connsiteY4" fmla="*/ 351104 h 435939"/>
                      <a:gd name="connsiteX5" fmla="*/ 108688 w 137538"/>
                      <a:gd name="connsiteY5" fmla="*/ 15234 h 435939"/>
                      <a:gd name="connsiteX6" fmla="*/ 125228 w 137538"/>
                      <a:gd name="connsiteY6" fmla="*/ 190080 h 435939"/>
                      <a:gd name="connsiteX7" fmla="*/ 125228 w 137538"/>
                      <a:gd name="connsiteY7" fmla="*/ 327122 h 435939"/>
                      <a:gd name="connsiteX8" fmla="*/ 82698 w 137538"/>
                      <a:gd name="connsiteY8" fmla="*/ 421634 h 435939"/>
                      <a:gd name="connsiteX9" fmla="*/ 33079 w 137538"/>
                      <a:gd name="connsiteY9" fmla="*/ 433447 h 435939"/>
                      <a:gd name="connsiteX10" fmla="*/ 0 w 137538"/>
                      <a:gd name="connsiteY10" fmla="*/ 400368 h 435939"/>
                      <a:gd name="connsiteX0" fmla="*/ 113768 w 140683"/>
                      <a:gd name="connsiteY0" fmla="*/ 123095 h 435939"/>
                      <a:gd name="connsiteX1" fmla="*/ 101718 w 140683"/>
                      <a:gd name="connsiteY1" fmla="*/ 75485 h 435939"/>
                      <a:gd name="connsiteX2" fmla="*/ 103254 w 140683"/>
                      <a:gd name="connsiteY2" fmla="*/ 230 h 435939"/>
                      <a:gd name="connsiteX3" fmla="*/ 114348 w 140683"/>
                      <a:gd name="connsiteY3" fmla="*/ 57397 h 435939"/>
                      <a:gd name="connsiteX4" fmla="*/ 137514 w 140683"/>
                      <a:gd name="connsiteY4" fmla="*/ 351104 h 435939"/>
                      <a:gd name="connsiteX5" fmla="*/ 139168 w 140683"/>
                      <a:gd name="connsiteY5" fmla="*/ 380994 h 435939"/>
                      <a:gd name="connsiteX6" fmla="*/ 125228 w 140683"/>
                      <a:gd name="connsiteY6" fmla="*/ 190080 h 435939"/>
                      <a:gd name="connsiteX7" fmla="*/ 125228 w 140683"/>
                      <a:gd name="connsiteY7" fmla="*/ 327122 h 435939"/>
                      <a:gd name="connsiteX8" fmla="*/ 82698 w 140683"/>
                      <a:gd name="connsiteY8" fmla="*/ 421634 h 435939"/>
                      <a:gd name="connsiteX9" fmla="*/ 33079 w 140683"/>
                      <a:gd name="connsiteY9" fmla="*/ 433447 h 435939"/>
                      <a:gd name="connsiteX10" fmla="*/ 0 w 140683"/>
                      <a:gd name="connsiteY10" fmla="*/ 400368 h 435939"/>
                      <a:gd name="connsiteX0" fmla="*/ 113768 w 140418"/>
                      <a:gd name="connsiteY0" fmla="*/ 134181 h 447025"/>
                      <a:gd name="connsiteX1" fmla="*/ 101718 w 140418"/>
                      <a:gd name="connsiteY1" fmla="*/ 86571 h 447025"/>
                      <a:gd name="connsiteX2" fmla="*/ 103254 w 140418"/>
                      <a:gd name="connsiteY2" fmla="*/ 11316 h 447025"/>
                      <a:gd name="connsiteX3" fmla="*/ 119428 w 140418"/>
                      <a:gd name="connsiteY3" fmla="*/ 352963 h 447025"/>
                      <a:gd name="connsiteX4" fmla="*/ 137514 w 140418"/>
                      <a:gd name="connsiteY4" fmla="*/ 362190 h 447025"/>
                      <a:gd name="connsiteX5" fmla="*/ 139168 w 140418"/>
                      <a:gd name="connsiteY5" fmla="*/ 392080 h 447025"/>
                      <a:gd name="connsiteX6" fmla="*/ 125228 w 140418"/>
                      <a:gd name="connsiteY6" fmla="*/ 201166 h 447025"/>
                      <a:gd name="connsiteX7" fmla="*/ 125228 w 140418"/>
                      <a:gd name="connsiteY7" fmla="*/ 338208 h 447025"/>
                      <a:gd name="connsiteX8" fmla="*/ 82698 w 140418"/>
                      <a:gd name="connsiteY8" fmla="*/ 432720 h 447025"/>
                      <a:gd name="connsiteX9" fmla="*/ 33079 w 140418"/>
                      <a:gd name="connsiteY9" fmla="*/ 444533 h 447025"/>
                      <a:gd name="connsiteX10" fmla="*/ 0 w 140418"/>
                      <a:gd name="connsiteY10" fmla="*/ 411454 h 4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8" h="447025">
                        <a:moveTo>
                          <a:pt x="113768" y="134181"/>
                        </a:moveTo>
                        <a:cubicBezTo>
                          <a:pt x="100576" y="114688"/>
                          <a:pt x="103470" y="107049"/>
                          <a:pt x="101718" y="86571"/>
                        </a:cubicBezTo>
                        <a:cubicBezTo>
                          <a:pt x="99966" y="66093"/>
                          <a:pt x="100302" y="-33083"/>
                          <a:pt x="103254" y="11316"/>
                        </a:cubicBezTo>
                        <a:cubicBezTo>
                          <a:pt x="106206" y="55715"/>
                          <a:pt x="122185" y="319884"/>
                          <a:pt x="119428" y="352963"/>
                        </a:cubicBezTo>
                        <a:cubicBezTo>
                          <a:pt x="116671" y="386042"/>
                          <a:pt x="134224" y="355671"/>
                          <a:pt x="137514" y="362190"/>
                        </a:cubicBezTo>
                        <a:cubicBezTo>
                          <a:pt x="140804" y="368709"/>
                          <a:pt x="141216" y="418917"/>
                          <a:pt x="139168" y="392080"/>
                        </a:cubicBezTo>
                        <a:cubicBezTo>
                          <a:pt x="137120" y="365243"/>
                          <a:pt x="127551" y="210145"/>
                          <a:pt x="125228" y="201166"/>
                        </a:cubicBezTo>
                        <a:cubicBezTo>
                          <a:pt x="122905" y="192187"/>
                          <a:pt x="132316" y="299616"/>
                          <a:pt x="125228" y="338208"/>
                        </a:cubicBezTo>
                        <a:cubicBezTo>
                          <a:pt x="118140" y="376800"/>
                          <a:pt x="98056" y="414999"/>
                          <a:pt x="82698" y="432720"/>
                        </a:cubicBezTo>
                        <a:cubicBezTo>
                          <a:pt x="67340" y="450441"/>
                          <a:pt x="46862" y="448077"/>
                          <a:pt x="33079" y="444533"/>
                        </a:cubicBezTo>
                        <a:cubicBezTo>
                          <a:pt x="19296" y="440989"/>
                          <a:pt x="9648" y="426221"/>
                          <a:pt x="0" y="41145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7" name="Rectangle 46">
                    <a:extLst>
                      <a:ext uri="{FF2B5EF4-FFF2-40B4-BE49-F238E27FC236}">
                        <a16:creationId xmlns:a16="http://schemas.microsoft.com/office/drawing/2014/main" xmlns="" id="{0AFB01E0-FEDB-66B8-C157-5EE418ED990F}"/>
                      </a:ext>
                    </a:extLst>
                  </p:cNvPr>
                  <p:cNvSpPr/>
                  <p:nvPr/>
                </p:nvSpPr>
                <p:spPr>
                  <a:xfrm>
                    <a:off x="7606341" y="1477881"/>
                    <a:ext cx="118393" cy="471179"/>
                  </a:xfrm>
                  <a:prstGeom prst="rect">
                    <a:avLst/>
                  </a:prstGeom>
                  <a:solidFill>
                    <a:srgbClr val="BDBDB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grpSp>
          <p:cxnSp>
            <p:nvCxnSpPr>
              <p:cNvPr id="24" name="Straight Connector 23">
                <a:extLst>
                  <a:ext uri="{FF2B5EF4-FFF2-40B4-BE49-F238E27FC236}">
                    <a16:creationId xmlns:a16="http://schemas.microsoft.com/office/drawing/2014/main" xmlns="" id="{618EE772-C626-C351-D069-E5733FEC2138}"/>
                  </a:ext>
                </a:extLst>
              </p:cNvPr>
              <p:cNvCxnSpPr>
                <a:cxnSpLocks/>
              </p:cNvCxnSpPr>
              <p:nvPr/>
            </p:nvCxnSpPr>
            <p:spPr>
              <a:xfrm>
                <a:off x="7447414" y="706466"/>
                <a:ext cx="0" cy="2466271"/>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sp>
          <p:nvSpPr>
            <p:cNvPr id="6" name="Google Shape;142;p18">
              <a:extLst>
                <a:ext uri="{FF2B5EF4-FFF2-40B4-BE49-F238E27FC236}">
                  <a16:creationId xmlns:a16="http://schemas.microsoft.com/office/drawing/2014/main" xmlns="" id="{7854B931-8546-A9D2-5BEA-C821988C8459}"/>
                </a:ext>
              </a:extLst>
            </p:cNvPr>
            <p:cNvSpPr txBox="1"/>
            <p:nvPr/>
          </p:nvSpPr>
          <p:spPr>
            <a:xfrm>
              <a:off x="6183016" y="982726"/>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Đ1</a:t>
              </a:r>
            </a:p>
          </p:txBody>
        </p:sp>
        <p:sp>
          <p:nvSpPr>
            <p:cNvPr id="7" name="Google Shape;142;p18">
              <a:extLst>
                <a:ext uri="{FF2B5EF4-FFF2-40B4-BE49-F238E27FC236}">
                  <a16:creationId xmlns:a16="http://schemas.microsoft.com/office/drawing/2014/main" xmlns="" id="{E7C807BF-9660-591E-6A1B-56E15970028B}"/>
                </a:ext>
              </a:extLst>
            </p:cNvPr>
            <p:cNvSpPr txBox="1"/>
            <p:nvPr/>
          </p:nvSpPr>
          <p:spPr>
            <a:xfrm>
              <a:off x="6175472" y="1780457"/>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Đ2</a:t>
              </a:r>
            </a:p>
          </p:txBody>
        </p:sp>
        <p:cxnSp>
          <p:nvCxnSpPr>
            <p:cNvPr id="8" name="Straight Connector 7">
              <a:extLst>
                <a:ext uri="{FF2B5EF4-FFF2-40B4-BE49-F238E27FC236}">
                  <a16:creationId xmlns:a16="http://schemas.microsoft.com/office/drawing/2014/main" xmlns="" id="{CFD682C2-95DC-EE41-5252-7AC5F59D084D}"/>
                </a:ext>
              </a:extLst>
            </p:cNvPr>
            <p:cNvCxnSpPr/>
            <p:nvPr/>
          </p:nvCxnSpPr>
          <p:spPr>
            <a:xfrm>
              <a:off x="5271688" y="958556"/>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xmlns="" id="{F6DE8396-B02C-3BAA-677B-18C8D0B3D0C5}"/>
                </a:ext>
              </a:extLst>
            </p:cNvPr>
            <p:cNvGrpSpPr/>
            <p:nvPr/>
          </p:nvGrpSpPr>
          <p:grpSpPr>
            <a:xfrm>
              <a:off x="5724873" y="707367"/>
              <a:ext cx="735501" cy="376304"/>
              <a:chOff x="3088730" y="5625442"/>
              <a:chExt cx="1189972" cy="608825"/>
            </a:xfrm>
          </p:grpSpPr>
          <p:cxnSp>
            <p:nvCxnSpPr>
              <p:cNvPr id="17" name="Straight Connector 16">
                <a:extLst>
                  <a:ext uri="{FF2B5EF4-FFF2-40B4-BE49-F238E27FC236}">
                    <a16:creationId xmlns:a16="http://schemas.microsoft.com/office/drawing/2014/main" xmlns="" id="{189E1B3A-431B-9776-A61F-1F1E988C6C35}"/>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xmlns="" id="{185C409F-E94E-7D91-D0A9-0F4DD3271465}"/>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19" name="Straight Connector 18">
                <a:extLst>
                  <a:ext uri="{FF2B5EF4-FFF2-40B4-BE49-F238E27FC236}">
                    <a16:creationId xmlns:a16="http://schemas.microsoft.com/office/drawing/2014/main" xmlns="" id="{694D72E2-9EE2-8376-BCCB-0CAABA3E2291}"/>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A956653-ABD4-AA6C-0338-0A542EAA465F}"/>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E28D96D-F903-A520-49ED-1003A2D77B3E}"/>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xmlns="" id="{4CDBCFA0-1F03-813C-2D81-A0297919B504}"/>
                </a:ext>
              </a:extLst>
            </p:cNvPr>
            <p:cNvCxnSpPr/>
            <p:nvPr/>
          </p:nvCxnSpPr>
          <p:spPr>
            <a:xfrm>
              <a:off x="5285426" y="1692572"/>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1" name="Group 10">
              <a:extLst>
                <a:ext uri="{FF2B5EF4-FFF2-40B4-BE49-F238E27FC236}">
                  <a16:creationId xmlns:a16="http://schemas.microsoft.com/office/drawing/2014/main" xmlns="" id="{40EF67DA-14E9-46CD-2511-21549B1CBD8F}"/>
                </a:ext>
              </a:extLst>
            </p:cNvPr>
            <p:cNvGrpSpPr/>
            <p:nvPr/>
          </p:nvGrpSpPr>
          <p:grpSpPr>
            <a:xfrm flipH="1">
              <a:off x="5701791" y="1441383"/>
              <a:ext cx="735501" cy="376304"/>
              <a:chOff x="3088730" y="5625442"/>
              <a:chExt cx="1189972" cy="608825"/>
            </a:xfrm>
          </p:grpSpPr>
          <p:cxnSp>
            <p:nvCxnSpPr>
              <p:cNvPr id="12" name="Straight Connector 11">
                <a:extLst>
                  <a:ext uri="{FF2B5EF4-FFF2-40B4-BE49-F238E27FC236}">
                    <a16:creationId xmlns:a16="http://schemas.microsoft.com/office/drawing/2014/main" xmlns="" id="{509EEFBC-D5DB-0ADB-A085-0B9DDEDA8C1D}"/>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xmlns="" id="{2D195387-710C-7D8C-8083-4410CA96FCE3}"/>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14" name="Straight Connector 13">
                <a:extLst>
                  <a:ext uri="{FF2B5EF4-FFF2-40B4-BE49-F238E27FC236}">
                    <a16:creationId xmlns:a16="http://schemas.microsoft.com/office/drawing/2014/main" xmlns="" id="{D28563F7-5375-CB2B-2421-B05DA29FC6BC}"/>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422B610-7823-9ADD-8BD9-033EE6EDAE8E}"/>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4844435A-C6C5-F8D9-3DBD-B7FF48232E68}"/>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311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xmlns="" id="{FBFC0495-729B-2300-B961-3592513476F1}"/>
              </a:ext>
            </a:extLst>
          </p:cNvPr>
          <p:cNvSpPr txBox="1"/>
          <p:nvPr/>
        </p:nvSpPr>
        <p:spPr>
          <a:xfrm>
            <a:off x="23110" y="260355"/>
            <a:ext cx="8968490" cy="393729"/>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3. </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en-US" sz="2800" b="1" kern="0" dirty="0">
                <a:solidFill>
                  <a:srgbClr val="943557"/>
                </a:solidFill>
                <a:latin typeface="Times New Roman" pitchFamily="18" charset="0"/>
                <a:ea typeface="Fira Sans Extra Condensed"/>
                <a:cs typeface="Times New Roman" pitchFamily="18" charset="0"/>
                <a:sym typeface="Arial"/>
              </a:rPr>
              <a:t> </a:t>
            </a:r>
            <a:r>
              <a:rPr lang="vi-VN" sz="2800" b="1" kern="0" dirty="0">
                <a:solidFill>
                  <a:srgbClr val="943557"/>
                </a:solidFill>
                <a:latin typeface="Times New Roman" pitchFamily="18" charset="0"/>
                <a:ea typeface="Fira Sans Extra Condensed"/>
                <a:cs typeface="Times New Roman" pitchFamily="18" charset="0"/>
                <a:sym typeface="Arial"/>
              </a:rPr>
              <a:t>dụng cụ thí nghiệm tìm hiểu về chất và sự biên đổi chất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xmlns="" id="{8184B87F-1431-2081-65F7-2989A56A695F}"/>
              </a:ext>
            </a:extLst>
          </p:cNvPr>
          <p:cNvSpPr txBox="1"/>
          <p:nvPr/>
        </p:nvSpPr>
        <p:spPr>
          <a:xfrm>
            <a:off x="389107" y="2275275"/>
            <a:ext cx="207105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Bát</a:t>
            </a:r>
            <a:r>
              <a:rPr lang="en-US" sz="2000" b="1" kern="0" dirty="0">
                <a:solidFill>
                  <a:srgbClr val="943557"/>
                </a:solidFill>
                <a:latin typeface="Fira Sans Extra Condensed Medium" panose="020B0604020202020204" charset="0"/>
                <a:ea typeface="Fira Sans Extra Condensed"/>
                <a:cs typeface="Fira Sans Extra Condensed"/>
                <a:sym typeface="Fira Sans Extra Condensed"/>
              </a:rPr>
              <a:t> </a:t>
            </a: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sứ</a:t>
            </a:r>
            <a:endParaRPr lang="en-US" sz="2000" b="1" kern="0" dirty="0">
              <a:solidFill>
                <a:srgbClr val="943557"/>
              </a:solidFill>
              <a:latin typeface="Fira Sans Extra Condensed Medium" panose="020B0604020202020204" charset="0"/>
              <a:ea typeface="Fira Sans Extra Condensed"/>
              <a:cs typeface="Fira Sans Extra Condensed"/>
              <a:sym typeface="Arial"/>
            </a:endParaRPr>
          </a:p>
        </p:txBody>
      </p:sp>
      <p:sp>
        <p:nvSpPr>
          <p:cNvPr id="11" name="Google Shape;142;p18">
            <a:extLst>
              <a:ext uri="{FF2B5EF4-FFF2-40B4-BE49-F238E27FC236}">
                <a16:creationId xmlns:a16="http://schemas.microsoft.com/office/drawing/2014/main" xmlns="" id="{3AA13421-7159-C9E6-38F4-EA9871237757}"/>
              </a:ext>
            </a:extLst>
          </p:cNvPr>
          <p:cNvSpPr txBox="1"/>
          <p:nvPr/>
        </p:nvSpPr>
        <p:spPr>
          <a:xfrm>
            <a:off x="-4452" y="2971801"/>
            <a:ext cx="302489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Trộn hoặc đun nóng chảy các chất rắn, cô đặc dung dịch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50" name="Picture 2">
            <a:extLst>
              <a:ext uri="{FF2B5EF4-FFF2-40B4-BE49-F238E27FC236}">
                <a16:creationId xmlns:a16="http://schemas.microsoft.com/office/drawing/2014/main" xmlns="" id="{1D1F1A76-64D1-5CDE-EB52-CD952E702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2" t="24223" r="7606" b="27797"/>
          <a:stretch/>
        </p:blipFill>
        <p:spPr bwMode="auto">
          <a:xfrm>
            <a:off x="381001" y="654064"/>
            <a:ext cx="2231948" cy="17843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B61B49D1-C720-C898-7E67-177C2F7F5CA1}"/>
              </a:ext>
            </a:extLst>
          </p:cNvPr>
          <p:cNvGrpSpPr/>
          <p:nvPr/>
        </p:nvGrpSpPr>
        <p:grpSpPr>
          <a:xfrm>
            <a:off x="2930248" y="186420"/>
            <a:ext cx="5756557" cy="2456845"/>
            <a:chOff x="3946492" y="873633"/>
            <a:chExt cx="5546380" cy="3353369"/>
          </a:xfrm>
        </p:grpSpPr>
        <p:pic>
          <p:nvPicPr>
            <p:cNvPr id="2054" name="Picture 6">
              <a:extLst>
                <a:ext uri="{FF2B5EF4-FFF2-40B4-BE49-F238E27FC236}">
                  <a16:creationId xmlns:a16="http://schemas.microsoft.com/office/drawing/2014/main" xmlns="" id="{FFE47F90-C27D-9251-C1A0-A417A9A6B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92" y="1169827"/>
              <a:ext cx="2523204" cy="25232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9F78FB86-A38C-2BC2-5846-D4C9F126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03" y="873633"/>
              <a:ext cx="3353369" cy="33533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142;p18">
            <a:extLst>
              <a:ext uri="{FF2B5EF4-FFF2-40B4-BE49-F238E27FC236}">
                <a16:creationId xmlns:a16="http://schemas.microsoft.com/office/drawing/2014/main" xmlns="" id="{02106E2A-EF14-0003-C658-EC04F7A7C5EA}"/>
              </a:ext>
            </a:extLst>
          </p:cNvPr>
          <p:cNvSpPr txBox="1"/>
          <p:nvPr/>
        </p:nvSpPr>
        <p:spPr>
          <a:xfrm>
            <a:off x="5029200" y="2027588"/>
            <a:ext cx="129540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Phễu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2" name="Google Shape;142;p18">
            <a:extLst>
              <a:ext uri="{FF2B5EF4-FFF2-40B4-BE49-F238E27FC236}">
                <a16:creationId xmlns:a16="http://schemas.microsoft.com/office/drawing/2014/main" xmlns="" id="{29329772-C4E1-6040-A763-1297C721778E}"/>
              </a:ext>
            </a:extLst>
          </p:cNvPr>
          <p:cNvSpPr txBox="1"/>
          <p:nvPr/>
        </p:nvSpPr>
        <p:spPr>
          <a:xfrm>
            <a:off x="3124200" y="2480160"/>
            <a:ext cx="2667000" cy="735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R</a:t>
            </a:r>
            <a:r>
              <a:rPr lang="vi-VN" sz="2800" kern="0" dirty="0">
                <a:solidFill>
                  <a:srgbClr val="CFE2F3">
                    <a:lumMod val="10000"/>
                  </a:srgbClr>
                </a:solidFill>
                <a:latin typeface="Times New Roman" pitchFamily="18" charset="0"/>
                <a:cs typeface="Times New Roman" pitchFamily="18" charset="0"/>
                <a:sym typeface="Arial"/>
              </a:rPr>
              <a:t>ót chất lỏng hoặc dùng để lọc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a16="http://schemas.microsoft.com/office/drawing/2014/main" xmlns="" id="{192D56C6-4C95-63E5-674C-ECC96CC14879}"/>
              </a:ext>
            </a:extLst>
          </p:cNvPr>
          <p:cNvSpPr txBox="1"/>
          <p:nvPr/>
        </p:nvSpPr>
        <p:spPr>
          <a:xfrm>
            <a:off x="6019816" y="2520225"/>
            <a:ext cx="2971799" cy="727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T</a:t>
            </a:r>
            <a:r>
              <a:rPr lang="vi-VN" sz="2800" kern="0" dirty="0">
                <a:solidFill>
                  <a:srgbClr val="CFE2F3">
                    <a:lumMod val="10000"/>
                  </a:srgbClr>
                </a:solidFill>
                <a:latin typeface="Times New Roman" pitchFamily="18" charset="0"/>
                <a:cs typeface="Times New Roman" pitchFamily="18" charset="0"/>
                <a:sym typeface="Arial"/>
              </a:rPr>
              <a:t>ách chất theo phương pháp chiết</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4" name="Group 13">
            <a:extLst>
              <a:ext uri="{FF2B5EF4-FFF2-40B4-BE49-F238E27FC236}">
                <a16:creationId xmlns:a16="http://schemas.microsoft.com/office/drawing/2014/main" xmlns="" id="{CB35608E-4DAB-DDD1-475F-DFF6DE5CC240}"/>
              </a:ext>
            </a:extLst>
          </p:cNvPr>
          <p:cNvGrpSpPr/>
          <p:nvPr/>
        </p:nvGrpSpPr>
        <p:grpSpPr>
          <a:xfrm>
            <a:off x="152400" y="4302343"/>
            <a:ext cx="2868038" cy="2550767"/>
            <a:chOff x="2943583" y="1107721"/>
            <a:chExt cx="4408401" cy="3639445"/>
          </a:xfrm>
        </p:grpSpPr>
        <p:pic>
          <p:nvPicPr>
            <p:cNvPr id="16" name="Picture 2">
              <a:extLst>
                <a:ext uri="{FF2B5EF4-FFF2-40B4-BE49-F238E27FC236}">
                  <a16:creationId xmlns:a16="http://schemas.microsoft.com/office/drawing/2014/main" xmlns="" id="{2CC81A83-25A8-DCF4-AFDC-E5D5566B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748" y="1107721"/>
              <a:ext cx="2721236" cy="3639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xmlns="" id="{15679357-E9A7-199E-C4FA-007D411EAA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24" r="26270"/>
            <a:stretch/>
          </p:blipFill>
          <p:spPr bwMode="auto">
            <a:xfrm>
              <a:off x="2943583" y="1771537"/>
              <a:ext cx="1559189" cy="271890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42;p18">
            <a:extLst>
              <a:ext uri="{FF2B5EF4-FFF2-40B4-BE49-F238E27FC236}">
                <a16:creationId xmlns:a16="http://schemas.microsoft.com/office/drawing/2014/main" xmlns="" id="{FA8523C0-800E-9385-7F57-84682B77B32D}"/>
              </a:ext>
            </a:extLst>
          </p:cNvPr>
          <p:cNvSpPr txBox="1"/>
          <p:nvPr/>
        </p:nvSpPr>
        <p:spPr>
          <a:xfrm>
            <a:off x="3000966" y="4495800"/>
            <a:ext cx="179963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Bình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cầu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9" name="Google Shape;142;p18">
            <a:extLst>
              <a:ext uri="{FF2B5EF4-FFF2-40B4-BE49-F238E27FC236}">
                <a16:creationId xmlns:a16="http://schemas.microsoft.com/office/drawing/2014/main" xmlns="" id="{ED4F3A7D-F701-EA6E-6B60-4ED20CB61D91}"/>
              </a:ext>
            </a:extLst>
          </p:cNvPr>
          <p:cNvSpPr txBox="1"/>
          <p:nvPr/>
        </p:nvSpPr>
        <p:spPr>
          <a:xfrm>
            <a:off x="2630936" y="5585089"/>
            <a:ext cx="3388864" cy="7958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Đựng chất lỏng, pha chế dung dịch, đun nóng, chưng cất.</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 name="Picture 10">
            <a:extLst>
              <a:ext uri="{FF2B5EF4-FFF2-40B4-BE49-F238E27FC236}">
                <a16:creationId xmlns:a16="http://schemas.microsoft.com/office/drawing/2014/main" xmlns="" id="{C5CA8D4B-C6E8-2CC6-E04A-72DB60710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868020"/>
            <a:ext cx="2117624" cy="282349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42;p18">
            <a:extLst>
              <a:ext uri="{FF2B5EF4-FFF2-40B4-BE49-F238E27FC236}">
                <a16:creationId xmlns:a16="http://schemas.microsoft.com/office/drawing/2014/main" xmlns="" id="{156FEE40-4A56-66EA-F43D-46919C789DDF}"/>
              </a:ext>
            </a:extLst>
          </p:cNvPr>
          <p:cNvSpPr txBox="1"/>
          <p:nvPr/>
        </p:nvSpPr>
        <p:spPr>
          <a:xfrm>
            <a:off x="6096001" y="5290505"/>
            <a:ext cx="272236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Lưới</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tản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nhiệt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2" name="Google Shape;142;p18">
            <a:extLst>
              <a:ext uri="{FF2B5EF4-FFF2-40B4-BE49-F238E27FC236}">
                <a16:creationId xmlns:a16="http://schemas.microsoft.com/office/drawing/2014/main" xmlns="" id="{5A74868A-2E3F-8633-AA95-E3412A981BDB}"/>
              </a:ext>
            </a:extLst>
          </p:cNvPr>
          <p:cNvSpPr txBox="1"/>
          <p:nvPr/>
        </p:nvSpPr>
        <p:spPr>
          <a:xfrm>
            <a:off x="6465413" y="5933246"/>
            <a:ext cx="2498624" cy="4476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P</a:t>
            </a:r>
            <a:r>
              <a:rPr lang="vi-VN" sz="2800" kern="0" dirty="0">
                <a:solidFill>
                  <a:srgbClr val="CFE2F3">
                    <a:lumMod val="10000"/>
                  </a:srgbClr>
                </a:solidFill>
                <a:latin typeface="Times New Roman" pitchFamily="18" charset="0"/>
                <a:cs typeface="Times New Roman" pitchFamily="18" charset="0"/>
                <a:sym typeface="Arial"/>
              </a:rPr>
              <a:t>hân tán nhiệt khi đốt</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146247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0" grpId="0"/>
      <p:bldP spid="12" grpId="0"/>
      <p:bldP spid="15" grpId="0"/>
      <p:bldP spid="18" grpId="0"/>
      <p:bldP spid="19"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aphic 2">
            <a:extLst>
              <a:ext uri="{FF2B5EF4-FFF2-40B4-BE49-F238E27FC236}">
                <a16:creationId xmlns:a16="http://schemas.microsoft.com/office/drawing/2014/main" xmlns="" id="{F910314C-3B56-48FF-AF28-6C445A46158F}"/>
              </a:ext>
            </a:extLst>
          </p:cNvPr>
          <p:cNvGrpSpPr/>
          <p:nvPr/>
        </p:nvGrpSpPr>
        <p:grpSpPr>
          <a:xfrm>
            <a:off x="27255" y="50381"/>
            <a:ext cx="1072788" cy="1626019"/>
            <a:chOff x="1399016" y="2032580"/>
            <a:chExt cx="2446089" cy="2191798"/>
          </a:xfrm>
        </p:grpSpPr>
        <p:sp>
          <p:nvSpPr>
            <p:cNvPr id="64" name="Freeform: Shape 843">
              <a:extLst>
                <a:ext uri="{FF2B5EF4-FFF2-40B4-BE49-F238E27FC236}">
                  <a16:creationId xmlns:a16="http://schemas.microsoft.com/office/drawing/2014/main" xmlns=""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5" name="Freeform: Shape 844">
              <a:extLst>
                <a:ext uri="{FF2B5EF4-FFF2-40B4-BE49-F238E27FC236}">
                  <a16:creationId xmlns:a16="http://schemas.microsoft.com/office/drawing/2014/main" xmlns=""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6" name="Freeform: Shape 845">
              <a:extLst>
                <a:ext uri="{FF2B5EF4-FFF2-40B4-BE49-F238E27FC236}">
                  <a16:creationId xmlns:a16="http://schemas.microsoft.com/office/drawing/2014/main" xmlns=""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7" name="Freeform: Shape 846">
              <a:extLst>
                <a:ext uri="{FF2B5EF4-FFF2-40B4-BE49-F238E27FC236}">
                  <a16:creationId xmlns:a16="http://schemas.microsoft.com/office/drawing/2014/main" xmlns=""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8" name="Freeform: Shape 847">
              <a:extLst>
                <a:ext uri="{FF2B5EF4-FFF2-40B4-BE49-F238E27FC236}">
                  <a16:creationId xmlns:a16="http://schemas.microsoft.com/office/drawing/2014/main" xmlns=""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69" name="Freeform: Shape 848">
              <a:extLst>
                <a:ext uri="{FF2B5EF4-FFF2-40B4-BE49-F238E27FC236}">
                  <a16:creationId xmlns:a16="http://schemas.microsoft.com/office/drawing/2014/main" xmlns=""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0" name="Freeform: Shape 849">
              <a:extLst>
                <a:ext uri="{FF2B5EF4-FFF2-40B4-BE49-F238E27FC236}">
                  <a16:creationId xmlns:a16="http://schemas.microsoft.com/office/drawing/2014/main" xmlns=""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1" name="Freeform: Shape 850">
              <a:extLst>
                <a:ext uri="{FF2B5EF4-FFF2-40B4-BE49-F238E27FC236}">
                  <a16:creationId xmlns:a16="http://schemas.microsoft.com/office/drawing/2014/main" xmlns=""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2" name="Freeform: Shape 851">
              <a:extLst>
                <a:ext uri="{FF2B5EF4-FFF2-40B4-BE49-F238E27FC236}">
                  <a16:creationId xmlns:a16="http://schemas.microsoft.com/office/drawing/2014/main" xmlns=""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3" name="Freeform: Shape 852">
              <a:extLst>
                <a:ext uri="{FF2B5EF4-FFF2-40B4-BE49-F238E27FC236}">
                  <a16:creationId xmlns:a16="http://schemas.microsoft.com/office/drawing/2014/main" xmlns=""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4" name="Freeform: Shape 853">
              <a:extLst>
                <a:ext uri="{FF2B5EF4-FFF2-40B4-BE49-F238E27FC236}">
                  <a16:creationId xmlns:a16="http://schemas.microsoft.com/office/drawing/2014/main" xmlns=""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5" name="Freeform: Shape 854">
              <a:extLst>
                <a:ext uri="{FF2B5EF4-FFF2-40B4-BE49-F238E27FC236}">
                  <a16:creationId xmlns:a16="http://schemas.microsoft.com/office/drawing/2014/main" xmlns=""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6" name="Freeform: Shape 855">
              <a:extLst>
                <a:ext uri="{FF2B5EF4-FFF2-40B4-BE49-F238E27FC236}">
                  <a16:creationId xmlns:a16="http://schemas.microsoft.com/office/drawing/2014/main" xmlns=""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7" name="Freeform: Shape 856">
              <a:extLst>
                <a:ext uri="{FF2B5EF4-FFF2-40B4-BE49-F238E27FC236}">
                  <a16:creationId xmlns:a16="http://schemas.microsoft.com/office/drawing/2014/main" xmlns=""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8" name="Freeform: Shape 857">
              <a:extLst>
                <a:ext uri="{FF2B5EF4-FFF2-40B4-BE49-F238E27FC236}">
                  <a16:creationId xmlns:a16="http://schemas.microsoft.com/office/drawing/2014/main" xmlns=""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79" name="Freeform: Shape 858">
              <a:extLst>
                <a:ext uri="{FF2B5EF4-FFF2-40B4-BE49-F238E27FC236}">
                  <a16:creationId xmlns:a16="http://schemas.microsoft.com/office/drawing/2014/main" xmlns=""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0" name="Freeform: Shape 859">
              <a:extLst>
                <a:ext uri="{FF2B5EF4-FFF2-40B4-BE49-F238E27FC236}">
                  <a16:creationId xmlns:a16="http://schemas.microsoft.com/office/drawing/2014/main" xmlns=""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1" name="Freeform: Shape 860">
              <a:extLst>
                <a:ext uri="{FF2B5EF4-FFF2-40B4-BE49-F238E27FC236}">
                  <a16:creationId xmlns:a16="http://schemas.microsoft.com/office/drawing/2014/main" xmlns=""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2" name="Freeform: Shape 861">
              <a:extLst>
                <a:ext uri="{FF2B5EF4-FFF2-40B4-BE49-F238E27FC236}">
                  <a16:creationId xmlns:a16="http://schemas.microsoft.com/office/drawing/2014/main" xmlns=""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3" name="Freeform: Shape 862">
              <a:extLst>
                <a:ext uri="{FF2B5EF4-FFF2-40B4-BE49-F238E27FC236}">
                  <a16:creationId xmlns:a16="http://schemas.microsoft.com/office/drawing/2014/main" xmlns=""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4" name="Freeform: Shape 863">
              <a:extLst>
                <a:ext uri="{FF2B5EF4-FFF2-40B4-BE49-F238E27FC236}">
                  <a16:creationId xmlns:a16="http://schemas.microsoft.com/office/drawing/2014/main" xmlns=""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5" name="Freeform: Shape 864">
              <a:extLst>
                <a:ext uri="{FF2B5EF4-FFF2-40B4-BE49-F238E27FC236}">
                  <a16:creationId xmlns:a16="http://schemas.microsoft.com/office/drawing/2014/main" xmlns=""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6" name="Freeform: Shape 865">
              <a:extLst>
                <a:ext uri="{FF2B5EF4-FFF2-40B4-BE49-F238E27FC236}">
                  <a16:creationId xmlns:a16="http://schemas.microsoft.com/office/drawing/2014/main" xmlns=""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7" name="Freeform: Shape 866">
              <a:extLst>
                <a:ext uri="{FF2B5EF4-FFF2-40B4-BE49-F238E27FC236}">
                  <a16:creationId xmlns:a16="http://schemas.microsoft.com/office/drawing/2014/main" xmlns=""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8" name="Freeform: Shape 867">
              <a:extLst>
                <a:ext uri="{FF2B5EF4-FFF2-40B4-BE49-F238E27FC236}">
                  <a16:creationId xmlns:a16="http://schemas.microsoft.com/office/drawing/2014/main" xmlns=""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89" name="Freeform: Shape 868">
              <a:extLst>
                <a:ext uri="{FF2B5EF4-FFF2-40B4-BE49-F238E27FC236}">
                  <a16:creationId xmlns:a16="http://schemas.microsoft.com/office/drawing/2014/main" xmlns=""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0" name="Freeform: Shape 869">
              <a:extLst>
                <a:ext uri="{FF2B5EF4-FFF2-40B4-BE49-F238E27FC236}">
                  <a16:creationId xmlns:a16="http://schemas.microsoft.com/office/drawing/2014/main" xmlns=""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1" name="Freeform: Shape 870">
              <a:extLst>
                <a:ext uri="{FF2B5EF4-FFF2-40B4-BE49-F238E27FC236}">
                  <a16:creationId xmlns:a16="http://schemas.microsoft.com/office/drawing/2014/main" xmlns=""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2" name="Freeform: Shape 871">
              <a:extLst>
                <a:ext uri="{FF2B5EF4-FFF2-40B4-BE49-F238E27FC236}">
                  <a16:creationId xmlns:a16="http://schemas.microsoft.com/office/drawing/2014/main" xmlns=""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3" name="Freeform: Shape 872">
              <a:extLst>
                <a:ext uri="{FF2B5EF4-FFF2-40B4-BE49-F238E27FC236}">
                  <a16:creationId xmlns:a16="http://schemas.microsoft.com/office/drawing/2014/main" xmlns=""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4" name="Freeform: Shape 873">
              <a:extLst>
                <a:ext uri="{FF2B5EF4-FFF2-40B4-BE49-F238E27FC236}">
                  <a16:creationId xmlns:a16="http://schemas.microsoft.com/office/drawing/2014/main" xmlns=""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5" name="Freeform: Shape 874">
              <a:extLst>
                <a:ext uri="{FF2B5EF4-FFF2-40B4-BE49-F238E27FC236}">
                  <a16:creationId xmlns:a16="http://schemas.microsoft.com/office/drawing/2014/main" xmlns=""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6" name="Freeform: Shape 875">
              <a:extLst>
                <a:ext uri="{FF2B5EF4-FFF2-40B4-BE49-F238E27FC236}">
                  <a16:creationId xmlns:a16="http://schemas.microsoft.com/office/drawing/2014/main" xmlns=""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7" name="Freeform: Shape 876">
              <a:extLst>
                <a:ext uri="{FF2B5EF4-FFF2-40B4-BE49-F238E27FC236}">
                  <a16:creationId xmlns:a16="http://schemas.microsoft.com/office/drawing/2014/main" xmlns=""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8" name="Freeform: Shape 877">
              <a:extLst>
                <a:ext uri="{FF2B5EF4-FFF2-40B4-BE49-F238E27FC236}">
                  <a16:creationId xmlns:a16="http://schemas.microsoft.com/office/drawing/2014/main" xmlns=""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99" name="Freeform: Shape 878">
              <a:extLst>
                <a:ext uri="{FF2B5EF4-FFF2-40B4-BE49-F238E27FC236}">
                  <a16:creationId xmlns:a16="http://schemas.microsoft.com/office/drawing/2014/main" xmlns=""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0" name="Freeform: Shape 879">
              <a:extLst>
                <a:ext uri="{FF2B5EF4-FFF2-40B4-BE49-F238E27FC236}">
                  <a16:creationId xmlns:a16="http://schemas.microsoft.com/office/drawing/2014/main" xmlns=""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1" name="Freeform: Shape 880">
              <a:extLst>
                <a:ext uri="{FF2B5EF4-FFF2-40B4-BE49-F238E27FC236}">
                  <a16:creationId xmlns:a16="http://schemas.microsoft.com/office/drawing/2014/main" xmlns=""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2" name="Freeform: Shape 881">
              <a:extLst>
                <a:ext uri="{FF2B5EF4-FFF2-40B4-BE49-F238E27FC236}">
                  <a16:creationId xmlns:a16="http://schemas.microsoft.com/office/drawing/2014/main" xmlns=""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3" name="Freeform: Shape 882">
              <a:extLst>
                <a:ext uri="{FF2B5EF4-FFF2-40B4-BE49-F238E27FC236}">
                  <a16:creationId xmlns:a16="http://schemas.microsoft.com/office/drawing/2014/main" xmlns=""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4" name="Freeform: Shape 883">
              <a:extLst>
                <a:ext uri="{FF2B5EF4-FFF2-40B4-BE49-F238E27FC236}">
                  <a16:creationId xmlns:a16="http://schemas.microsoft.com/office/drawing/2014/main" xmlns=""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5" name="Freeform: Shape 884">
              <a:extLst>
                <a:ext uri="{FF2B5EF4-FFF2-40B4-BE49-F238E27FC236}">
                  <a16:creationId xmlns:a16="http://schemas.microsoft.com/office/drawing/2014/main" xmlns=""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6" name="Freeform: Shape 885">
              <a:extLst>
                <a:ext uri="{FF2B5EF4-FFF2-40B4-BE49-F238E27FC236}">
                  <a16:creationId xmlns:a16="http://schemas.microsoft.com/office/drawing/2014/main" xmlns=""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7" name="Freeform: Shape 886">
              <a:extLst>
                <a:ext uri="{FF2B5EF4-FFF2-40B4-BE49-F238E27FC236}">
                  <a16:creationId xmlns:a16="http://schemas.microsoft.com/office/drawing/2014/main" xmlns=""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8" name="Freeform: Shape 887">
              <a:extLst>
                <a:ext uri="{FF2B5EF4-FFF2-40B4-BE49-F238E27FC236}">
                  <a16:creationId xmlns:a16="http://schemas.microsoft.com/office/drawing/2014/main" xmlns=""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09" name="Freeform: Shape 888">
              <a:extLst>
                <a:ext uri="{FF2B5EF4-FFF2-40B4-BE49-F238E27FC236}">
                  <a16:creationId xmlns:a16="http://schemas.microsoft.com/office/drawing/2014/main" xmlns=""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0" name="Freeform: Shape 889">
              <a:extLst>
                <a:ext uri="{FF2B5EF4-FFF2-40B4-BE49-F238E27FC236}">
                  <a16:creationId xmlns:a16="http://schemas.microsoft.com/office/drawing/2014/main" xmlns=""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1" name="Freeform: Shape 890">
              <a:extLst>
                <a:ext uri="{FF2B5EF4-FFF2-40B4-BE49-F238E27FC236}">
                  <a16:creationId xmlns:a16="http://schemas.microsoft.com/office/drawing/2014/main" xmlns=""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2" name="Freeform: Shape 891">
              <a:extLst>
                <a:ext uri="{FF2B5EF4-FFF2-40B4-BE49-F238E27FC236}">
                  <a16:creationId xmlns:a16="http://schemas.microsoft.com/office/drawing/2014/main" xmlns=""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3" name="Freeform: Shape 892">
              <a:extLst>
                <a:ext uri="{FF2B5EF4-FFF2-40B4-BE49-F238E27FC236}">
                  <a16:creationId xmlns:a16="http://schemas.microsoft.com/office/drawing/2014/main" xmlns=""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sp>
          <p:nvSpPr>
            <p:cNvPr id="114" name="Freeform: Shape 893">
              <a:extLst>
                <a:ext uri="{FF2B5EF4-FFF2-40B4-BE49-F238E27FC236}">
                  <a16:creationId xmlns:a16="http://schemas.microsoft.com/office/drawing/2014/main" xmlns=""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buClr>
                  <a:srgbClr val="000000"/>
                </a:buClr>
                <a:buFont typeface="Arial"/>
                <a:buNone/>
                <a:defRPr/>
              </a:pPr>
              <a:endParaRPr lang="en-US" sz="1400" kern="0">
                <a:solidFill>
                  <a:srgbClr val="000000"/>
                </a:solidFill>
                <a:cs typeface="Arial"/>
                <a:sym typeface="Arial"/>
              </a:endParaRPr>
            </a:p>
          </p:txBody>
        </p:sp>
      </p:grpSp>
      <p:sp>
        <p:nvSpPr>
          <p:cNvPr id="2" name="Cloud Callout 1"/>
          <p:cNvSpPr/>
          <p:nvPr/>
        </p:nvSpPr>
        <p:spPr>
          <a:xfrm>
            <a:off x="1069190" y="69839"/>
            <a:ext cx="8074810" cy="18351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buClr>
                <a:srgbClr val="000000"/>
              </a:buClr>
              <a:defRPr/>
            </a:pPr>
            <a:r>
              <a:rPr lang="vi-VN" sz="2800" b="1" kern="0" dirty="0">
                <a:solidFill>
                  <a:srgbClr val="C00000"/>
                </a:solidFill>
                <a:latin typeface="+mj-lt"/>
                <a:cs typeface="Arial" panose="020B0604020202020204" pitchFamily="34" charset="0"/>
                <a:sym typeface="Arial"/>
              </a:rPr>
              <a:t>Phễu, phễu chiết, bình cầu trong phòng thí nghiêm thường được làm bằng vật liệu gì? </a:t>
            </a:r>
            <a:r>
              <a:rPr lang="vi-VN" sz="2800" b="1" kern="0" dirty="0" smtClean="0">
                <a:solidFill>
                  <a:srgbClr val="C00000"/>
                </a:solidFill>
                <a:latin typeface="+mj-lt"/>
                <a:cs typeface="Arial" panose="020B0604020202020204" pitchFamily="34" charset="0"/>
                <a:sym typeface="Arial"/>
              </a:rPr>
              <a:t>C</a:t>
            </a:r>
            <a:r>
              <a:rPr lang="en-US" sz="2800" b="1" kern="0" dirty="0" smtClean="0">
                <a:solidFill>
                  <a:srgbClr val="C00000"/>
                </a:solidFill>
                <a:latin typeface="Times New Roman" pitchFamily="18" charset="0"/>
                <a:cs typeface="Times New Roman" pitchFamily="18" charset="0"/>
                <a:sym typeface="Arial"/>
              </a:rPr>
              <a:t>ầ</a:t>
            </a:r>
            <a:r>
              <a:rPr lang="vi-VN" sz="2800" b="1" kern="0" dirty="0" smtClean="0">
                <a:solidFill>
                  <a:srgbClr val="C00000"/>
                </a:solidFill>
                <a:latin typeface="+mj-lt"/>
                <a:cs typeface="Arial" panose="020B0604020202020204" pitchFamily="34" charset="0"/>
                <a:sym typeface="Arial"/>
              </a:rPr>
              <a:t>n </a:t>
            </a:r>
            <a:r>
              <a:rPr lang="vi-VN" sz="2800" b="1" kern="0" dirty="0">
                <a:solidFill>
                  <a:srgbClr val="C00000"/>
                </a:solidFill>
                <a:latin typeface="+mj-lt"/>
                <a:cs typeface="Arial" panose="020B0604020202020204" pitchFamily="34" charset="0"/>
                <a:sym typeface="Arial"/>
              </a:rPr>
              <a:t>lưu ý điều gì khi sử dụng chúng?</a:t>
            </a:r>
            <a:endParaRPr lang="en-US" sz="2800" b="1" kern="0" dirty="0">
              <a:solidFill>
                <a:srgbClr val="C00000"/>
              </a:solidFill>
              <a:latin typeface="+mj-lt"/>
              <a:cs typeface="Arial" panose="020B0604020202020204" pitchFamily="34" charset="0"/>
              <a:sym typeface="Arial"/>
            </a:endParaRPr>
          </a:p>
        </p:txBody>
      </p:sp>
      <p:sp>
        <p:nvSpPr>
          <p:cNvPr id="3" name="Rectangle 2"/>
          <p:cNvSpPr/>
          <p:nvPr/>
        </p:nvSpPr>
        <p:spPr>
          <a:xfrm>
            <a:off x="46053" y="2133600"/>
            <a:ext cx="9097967" cy="4832092"/>
          </a:xfrm>
          <a:prstGeom prst="rect">
            <a:avLst/>
          </a:prstGeom>
        </p:spPr>
        <p:txBody>
          <a:bodyPr wrap="square">
            <a:spAutoFit/>
          </a:bodyPr>
          <a:lstStyle/>
          <a:p>
            <a:pPr algn="just"/>
            <a:r>
              <a:rPr lang="vi-VN" sz="2800" dirty="0">
                <a:latin typeface="+mj-lt"/>
              </a:rPr>
              <a:t>- Phễu, phễu chiết, bình cầu trong thí nghiệm thường được làm bằng thủy tinh.</a:t>
            </a:r>
          </a:p>
          <a:p>
            <a:pPr algn="just"/>
            <a:r>
              <a:rPr lang="vi-VN" sz="2800" dirty="0">
                <a:latin typeface="+mj-lt"/>
              </a:rPr>
              <a:t>- Lưu ý khi sử dụng phễu:</a:t>
            </a:r>
          </a:p>
          <a:p>
            <a:pPr algn="just"/>
            <a:r>
              <a:rPr lang="vi-VN" sz="2800" dirty="0">
                <a:latin typeface="+mj-lt"/>
              </a:rPr>
              <a:t>+ Cần đặt phễu trong vòng sắt cặp trên giá sắt hoặc đặt trực tiếp trên dụng cụ để hứng như chai, lọ, bình tam giác, bình cầu...</a:t>
            </a:r>
          </a:p>
          <a:p>
            <a:pPr algn="just"/>
            <a:r>
              <a:rPr lang="vi-VN" sz="2800" dirty="0">
                <a:latin typeface="+mj-lt"/>
              </a:rPr>
              <a:t>+ Khi rót chất lỏng vào phễu để lọc nên lưu ý đừng để chất lỏng bắn lên, không được đổ chất lỏng đầy phễu sẽ khiến phễu dễ bị nghiêng làm chất lỏng tràn ra ngoài. Nên để chất lỏng ít nhất cách miệng giấy lọc khoảng 1 cm.</a:t>
            </a:r>
          </a:p>
          <a:p>
            <a:pPr algn="just"/>
            <a:endParaRPr lang="vi-VN" sz="2800" dirty="0">
              <a:latin typeface="+mj-lt"/>
            </a:endParaRPr>
          </a:p>
        </p:txBody>
      </p:sp>
    </p:spTree>
    <p:extLst>
      <p:ext uri="{BB962C8B-B14F-4D97-AF65-F5344CB8AC3E}">
        <p14:creationId xmlns:p14="http://schemas.microsoft.com/office/powerpoint/2010/main" val="3255975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38000">
                                          <p:cBhvr additive="base">
                                            <p:cTn id="7" dur="1000" fill="hold"/>
                                            <p:tgtEl>
                                              <p:spTgt spid="63"/>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0-#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19"/>
            <a:ext cx="8915400" cy="2246769"/>
          </a:xfrm>
          <a:prstGeom prst="rect">
            <a:avLst/>
          </a:prstGeom>
        </p:spPr>
        <p:txBody>
          <a:bodyPr wrap="square">
            <a:spAutoFit/>
          </a:bodyPr>
          <a:lstStyle/>
          <a:p>
            <a:pPr lvl="0"/>
            <a:r>
              <a:rPr lang="vi-VN" sz="2800" dirty="0">
                <a:solidFill>
                  <a:srgbClr val="000000"/>
                </a:solidFill>
                <a:latin typeface="Times New Roman"/>
              </a:rPr>
              <a:t>+ Không sử dụng các vật sắc nhọn làm hỏng bề mặt của phiễu, nếu muốn rửa các chất bẩn bám trên thành phiễu thì có thể dùng axit oxalic loãng.</a:t>
            </a:r>
          </a:p>
          <a:p>
            <a:pPr lvl="0"/>
            <a:r>
              <a:rPr lang="vi-VN" sz="2800" dirty="0">
                <a:solidFill>
                  <a:srgbClr val="000000"/>
                </a:solidFill>
                <a:latin typeface="Times New Roman"/>
              </a:rPr>
              <a:t>+ Khi sử dụng tránh đổ vỡ, tránh bị thương vì toàn bộ phễu được làm từ thủy tinh.</a:t>
            </a:r>
            <a:endParaRPr lang="en-US" dirty="0"/>
          </a:p>
        </p:txBody>
      </p:sp>
      <p:sp>
        <p:nvSpPr>
          <p:cNvPr id="3" name="Rectangle 2"/>
          <p:cNvSpPr/>
          <p:nvPr/>
        </p:nvSpPr>
        <p:spPr>
          <a:xfrm>
            <a:off x="8106" y="2274839"/>
            <a:ext cx="8983494" cy="2677656"/>
          </a:xfrm>
          <a:prstGeom prst="rect">
            <a:avLst/>
          </a:prstGeom>
        </p:spPr>
        <p:txBody>
          <a:bodyPr wrap="square">
            <a:spAutoFit/>
          </a:bodyPr>
          <a:lstStyle/>
          <a:p>
            <a:r>
              <a:rPr lang="vi-VN" sz="2800" b="1" dirty="0">
                <a:solidFill>
                  <a:srgbClr val="C00000"/>
                </a:solidFill>
                <a:latin typeface="+mj-lt"/>
              </a:rPr>
              <a:t>- Lưu ý khi sử dụng phễu chiết:</a:t>
            </a:r>
          </a:p>
          <a:p>
            <a:r>
              <a:rPr lang="vi-VN" sz="2800" dirty="0">
                <a:solidFill>
                  <a:srgbClr val="000000"/>
                </a:solidFill>
                <a:latin typeface="+mj-lt"/>
              </a:rPr>
              <a:t>+ Chú ý khi rót chất lỏng vào phễu cần rót từ từ, tránh trường hợp chất lỏng bắn lên có thể gây nguy hiểm cho người tiếp xúc với nó.</a:t>
            </a:r>
          </a:p>
          <a:p>
            <a:r>
              <a:rPr lang="vi-VN" sz="2800" dirty="0">
                <a:solidFill>
                  <a:srgbClr val="000000"/>
                </a:solidFill>
                <a:latin typeface="+mj-lt"/>
              </a:rPr>
              <a:t>+ Không đổ chất lỏng đầy phễu, nên để bề mặt chất lỏng cách phễu ít nhất 1 cm để tạo khoảng không, giảm áp lực lên phễu.</a:t>
            </a:r>
          </a:p>
        </p:txBody>
      </p:sp>
      <p:sp>
        <p:nvSpPr>
          <p:cNvPr id="16" name="Rectangle 15"/>
          <p:cNvSpPr/>
          <p:nvPr/>
        </p:nvSpPr>
        <p:spPr>
          <a:xfrm>
            <a:off x="22726" y="4876821"/>
            <a:ext cx="9045103" cy="1384995"/>
          </a:xfrm>
          <a:prstGeom prst="rect">
            <a:avLst/>
          </a:prstGeom>
        </p:spPr>
        <p:txBody>
          <a:bodyPr wrap="square">
            <a:spAutoFit/>
          </a:bodyPr>
          <a:lstStyle/>
          <a:p>
            <a:r>
              <a:rPr lang="vi-VN" sz="2800" b="1" dirty="0">
                <a:solidFill>
                  <a:srgbClr val="7030A0"/>
                </a:solidFill>
                <a:latin typeface="+mj-lt"/>
              </a:rPr>
              <a:t>- Lưu ý khi sử dụng bình cầu:</a:t>
            </a:r>
          </a:p>
          <a:p>
            <a:r>
              <a:rPr lang="vi-VN" sz="2800" dirty="0">
                <a:solidFill>
                  <a:srgbClr val="000000"/>
                </a:solidFill>
                <a:latin typeface="+mj-lt"/>
              </a:rPr>
              <a:t>+ Vệ sinh bình cầu sau khi sử dụng bằng chổi rửa chuyên dụng</a:t>
            </a:r>
            <a:r>
              <a:rPr lang="vi-VN" sz="2800" dirty="0" smtClean="0">
                <a:solidFill>
                  <a:srgbClr val="000000"/>
                </a:solidFill>
                <a:latin typeface="+mj-lt"/>
              </a:rPr>
              <a:t>.</a:t>
            </a:r>
            <a:endParaRPr lang="vi-VN" sz="2800" dirty="0">
              <a:solidFill>
                <a:srgbClr val="000000"/>
              </a:solidFill>
              <a:latin typeface="+mj-lt"/>
            </a:endParaRPr>
          </a:p>
        </p:txBody>
      </p:sp>
    </p:spTree>
    <p:extLst>
      <p:ext uri="{BB962C8B-B14F-4D97-AF65-F5344CB8AC3E}">
        <p14:creationId xmlns:p14="http://schemas.microsoft.com/office/powerpoint/2010/main" val="251175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heel(1)">
                                      <p:cBhvr>
                                        <p:cTn id="33" dur="20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1815882"/>
          </a:xfrm>
          <a:prstGeom prst="rect">
            <a:avLst/>
          </a:prstGeom>
        </p:spPr>
        <p:txBody>
          <a:bodyPr wrap="square">
            <a:spAutoFit/>
          </a:bodyPr>
          <a:lstStyle/>
          <a:p>
            <a:pPr lvl="0"/>
            <a:r>
              <a:rPr lang="vi-VN" sz="2800" dirty="0">
                <a:solidFill>
                  <a:srgbClr val="000000"/>
                </a:solidFill>
                <a:latin typeface="Times New Roman"/>
              </a:rPr>
              <a:t>+ Bảo quản bình cầu bằng cách để đứng sản phẩm trên khay hoặc giá đỡ bình cầu để tránh bể vỡ (đặc biệt là bình cầu đáy tròn không đứng được trên bề mặt phẳng, từ đó dễ bể vỡ hoặc mẻ miệng nếu như không bảo quản đúng cách).</a:t>
            </a:r>
          </a:p>
        </p:txBody>
      </p:sp>
      <p:sp>
        <p:nvSpPr>
          <p:cNvPr id="4" name="Rectangle 3"/>
          <p:cNvSpPr/>
          <p:nvPr/>
        </p:nvSpPr>
        <p:spPr>
          <a:xfrm>
            <a:off x="20672" y="1665744"/>
            <a:ext cx="8915400" cy="2677656"/>
          </a:xfrm>
          <a:prstGeom prst="rect">
            <a:avLst/>
          </a:prstGeom>
        </p:spPr>
        <p:txBody>
          <a:bodyPr wrap="square">
            <a:spAutoFit/>
          </a:bodyPr>
          <a:lstStyle/>
          <a:p>
            <a:r>
              <a:rPr lang="vi-VN" sz="2800" dirty="0">
                <a:solidFill>
                  <a:srgbClr val="000000"/>
                </a:solidFill>
                <a:latin typeface="+mj-lt"/>
              </a:rPr>
              <a:t>+ Sử dụng bếp chuyên dụng cho bình cầu để nhiệt độ khi đun được phân bố đều cả bình, tránh thay đổi nhiệt độ đột ngột. Theo dõi nhiệt độ bếp đun bằng nhiệt kế và điều chỉnh cho phù hợp dựa vào độ sôi của từng loại dung dịch.</a:t>
            </a:r>
          </a:p>
          <a:p>
            <a:r>
              <a:rPr lang="vi-VN" sz="2800" dirty="0" smtClean="0">
                <a:solidFill>
                  <a:srgbClr val="000000"/>
                </a:solidFill>
                <a:latin typeface="+mj-lt"/>
              </a:rPr>
              <a:t>+Dùng </a:t>
            </a:r>
            <a:r>
              <a:rPr lang="vi-VN" sz="2800" dirty="0">
                <a:solidFill>
                  <a:srgbClr val="000000"/>
                </a:solidFill>
                <a:latin typeface="+mj-lt"/>
              </a:rPr>
              <a:t>kẹp cổ bình cầu để nối và cố định nhám nối giữa các sản phẩm, từ đó bảo đảm an toàn cho quá trình thí nghiệm.</a:t>
            </a:r>
          </a:p>
        </p:txBody>
      </p:sp>
      <p:sp>
        <p:nvSpPr>
          <p:cNvPr id="5" name="Cloud Callout 4"/>
          <p:cNvSpPr/>
          <p:nvPr/>
        </p:nvSpPr>
        <p:spPr>
          <a:xfrm>
            <a:off x="381000" y="4343400"/>
            <a:ext cx="8458200" cy="1219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2800" b="1" kern="0" dirty="0">
                <a:solidFill>
                  <a:srgbClr val="7030A0"/>
                </a:solidFill>
                <a:latin typeface="Times New Roman" pitchFamily="18" charset="0"/>
                <a:cs typeface="Times New Roman" pitchFamily="18" charset="0"/>
                <a:sym typeface="Arial"/>
              </a:rPr>
              <a:t>Khi cần đun nóng dung dịch trong cốc thủy tinh, tại sao cần phải dùng lưới tản nhiệt?</a:t>
            </a:r>
            <a:endParaRPr lang="en-US" sz="2800" b="1" kern="0" dirty="0">
              <a:solidFill>
                <a:srgbClr val="7030A0"/>
              </a:solidFill>
              <a:latin typeface="Times New Roman" pitchFamily="18" charset="0"/>
              <a:cs typeface="Times New Roman" pitchFamily="18" charset="0"/>
              <a:sym typeface="Arial"/>
            </a:endParaRPr>
          </a:p>
        </p:txBody>
      </p:sp>
      <p:sp>
        <p:nvSpPr>
          <p:cNvPr id="6" name="Rectangle 5"/>
          <p:cNvSpPr/>
          <p:nvPr/>
        </p:nvSpPr>
        <p:spPr>
          <a:xfrm>
            <a:off x="38911" y="5543458"/>
            <a:ext cx="9073474" cy="1384995"/>
          </a:xfrm>
          <a:prstGeom prst="rect">
            <a:avLst/>
          </a:prstGeom>
        </p:spPr>
        <p:txBody>
          <a:bodyPr wrap="square">
            <a:spAutoFit/>
          </a:bodyPr>
          <a:lstStyle/>
          <a:p>
            <a:r>
              <a:rPr lang="vi-VN" sz="2800" dirty="0" smtClean="0">
                <a:solidFill>
                  <a:srgbClr val="000000"/>
                </a:solidFill>
                <a:latin typeface="+mj-lt"/>
              </a:rPr>
              <a:t>Khi </a:t>
            </a:r>
            <a:r>
              <a:rPr lang="vi-VN" sz="2800" dirty="0">
                <a:solidFill>
                  <a:srgbClr val="000000"/>
                </a:solidFill>
                <a:latin typeface="+mj-lt"/>
              </a:rPr>
              <a:t>đun nóng dung dịch trong cốc thủy tinh, cần phải dùng lưới tản nhiệt vì lưới tản nhiệt giúp nhiệt độ được phân bố đều cả bình, tránh thay đổi nhiệt độ đột ngột sẽ làm hỏng bình.</a:t>
            </a:r>
            <a:endParaRPr lang="en-US" sz="2800" dirty="0">
              <a:latin typeface="+mj-lt"/>
            </a:endParaRPr>
          </a:p>
        </p:txBody>
      </p:sp>
    </p:spTree>
    <p:extLst>
      <p:ext uri="{BB962C8B-B14F-4D97-AF65-F5344CB8AC3E}">
        <p14:creationId xmlns:p14="http://schemas.microsoft.com/office/powerpoint/2010/main" val="5672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TN 9 Kết nối tri thức Bài 1: Nhận biết một số dụng cụ, hoá  chất. Thuyết trình một vấn đề kho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8359"/>
            <a:ext cx="1981200" cy="180734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2;p18">
            <a:extLst>
              <a:ext uri="{FF2B5EF4-FFF2-40B4-BE49-F238E27FC236}">
                <a16:creationId xmlns:a16="http://schemas.microsoft.com/office/drawing/2014/main" xmlns="" id="{FBFC0495-729B-2300-B961-3592513476F1}"/>
              </a:ext>
            </a:extLst>
          </p:cNvPr>
          <p:cNvSpPr txBox="1"/>
          <p:nvPr/>
        </p:nvSpPr>
        <p:spPr>
          <a:xfrm>
            <a:off x="0" y="50743"/>
            <a:ext cx="89916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latin typeface="Times New Roman" pitchFamily="18" charset="0"/>
                <a:ea typeface="Fira Sans Extra Condensed"/>
                <a:cs typeface="Times New Roman" pitchFamily="18" charset="0"/>
                <a:sym typeface="Fira Sans Extra Condensed"/>
              </a:rPr>
              <a:t>4. </a:t>
            </a:r>
            <a:r>
              <a:rPr lang="vi-VN" sz="2800" b="1" kern="0" dirty="0">
                <a:latin typeface="Times New Roman" pitchFamily="18" charset="0"/>
                <a:ea typeface="Fira Sans Extra Condensed"/>
                <a:cs typeface="Times New Roman" pitchFamily="18" charset="0"/>
                <a:sym typeface="Arial"/>
              </a:rPr>
              <a:t>Một số dụng cụ dùng trong quan sát nhiễm sắc thể</a:t>
            </a:r>
            <a:endParaRPr lang="en-US" sz="2800" b="1" kern="0" dirty="0">
              <a:latin typeface="Times New Roman" pitchFamily="18" charset="0"/>
              <a:ea typeface="Fira Sans Extra Condensed"/>
              <a:cs typeface="Times New Roman" pitchFamily="18" charset="0"/>
              <a:sym typeface="Arial"/>
            </a:endParaRPr>
          </a:p>
        </p:txBody>
      </p:sp>
      <p:pic>
        <p:nvPicPr>
          <p:cNvPr id="4" name="Picture 3">
            <a:extLst>
              <a:ext uri="{FF2B5EF4-FFF2-40B4-BE49-F238E27FC236}">
                <a16:creationId xmlns:a16="http://schemas.microsoft.com/office/drawing/2014/main" xmlns="" id="{83893880-5B49-284D-BA8D-F544C13127D0}"/>
              </a:ext>
            </a:extLst>
          </p:cNvPr>
          <p:cNvPicPr>
            <a:picLocks noChangeAspect="1"/>
          </p:cNvPicPr>
          <p:nvPr/>
        </p:nvPicPr>
        <p:blipFill>
          <a:blip r:embed="rId3"/>
          <a:stretch>
            <a:fillRect/>
          </a:stretch>
        </p:blipFill>
        <p:spPr>
          <a:xfrm>
            <a:off x="170234" y="2639693"/>
            <a:ext cx="1810966" cy="1851131"/>
          </a:xfrm>
          <a:prstGeom prst="rect">
            <a:avLst/>
          </a:prstGeom>
        </p:spPr>
      </p:pic>
      <p:sp>
        <p:nvSpPr>
          <p:cNvPr id="5" name="Google Shape;142;p18">
            <a:extLst>
              <a:ext uri="{FF2B5EF4-FFF2-40B4-BE49-F238E27FC236}">
                <a16:creationId xmlns:a16="http://schemas.microsoft.com/office/drawing/2014/main" xmlns="" id="{FAEAFD90-8B11-AD3F-A23F-4F5FA0564F93}"/>
              </a:ext>
            </a:extLst>
          </p:cNvPr>
          <p:cNvSpPr txBox="1"/>
          <p:nvPr/>
        </p:nvSpPr>
        <p:spPr>
          <a:xfrm>
            <a:off x="12" y="4678883"/>
            <a:ext cx="29717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Tiêu</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bản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cố</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định</a:t>
            </a:r>
            <a:r>
              <a:rPr lang="en-US" sz="2800" b="1" kern="0" dirty="0">
                <a:solidFill>
                  <a:srgbClr val="943557"/>
                </a:solidFill>
                <a:latin typeface="Times New Roman" pitchFamily="18" charset="0"/>
                <a:ea typeface="Fira Sans Extra Condensed"/>
                <a:cs typeface="Times New Roman" pitchFamily="18" charset="0"/>
                <a:sym typeface="Fira Sans Extra Condensed"/>
              </a:rPr>
              <a:t> NST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2590800" y="743812"/>
            <a:ext cx="6324600" cy="157889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Để</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a:t>
            </a:r>
            <a:r>
              <a:rPr lang="vi-VN" sz="2800" kern="0" dirty="0">
                <a:solidFill>
                  <a:srgbClr val="000000"/>
                </a:solidFill>
                <a:latin typeface="Times New Roman" pitchFamily="18" charset="0"/>
                <a:ea typeface="Fira Sans Extra Condensed"/>
                <a:cs typeface="Times New Roman" pitchFamily="18" charset="0"/>
                <a:sym typeface="Arial"/>
              </a:rPr>
              <a:t>sát nhiễm sắc </a:t>
            </a:r>
            <a:r>
              <a:rPr lang="vi-VN" sz="2800" kern="0" dirty="0" smtClean="0">
                <a:solidFill>
                  <a:srgbClr val="000000"/>
                </a:solidFill>
                <a:latin typeface="Times New Roman" pitchFamily="18" charset="0"/>
                <a:ea typeface="Fira Sans Extra Condensed"/>
                <a:cs typeface="Times New Roman" pitchFamily="18" charset="0"/>
                <a:sym typeface="Arial"/>
              </a:rPr>
              <a:t>thể</a:t>
            </a:r>
            <a:r>
              <a:rPr lang="en-US" sz="2800" kern="0" dirty="0" smtClean="0">
                <a:solidFill>
                  <a:srgbClr val="000000"/>
                </a:solidFill>
                <a:latin typeface="Times New Roman" pitchFamily="18" charset="0"/>
                <a:ea typeface="Fira Sans Extra Condensed"/>
                <a:cs typeface="Times New Roman" pitchFamily="18" charset="0"/>
                <a:sym typeface="Arial"/>
              </a:rPr>
              <a:t> ( NST)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và</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định</a:t>
            </a:r>
            <a:r>
              <a:rPr lang="en-US" sz="2800" kern="0" dirty="0" smtClean="0">
                <a:solidFill>
                  <a:srgbClr val="000000"/>
                </a:solidFill>
                <a:latin typeface="Times New Roman" pitchFamily="18" charset="0"/>
                <a:ea typeface="Fira Sans Extra Condensed"/>
                <a:cs typeface="Times New Roman" pitchFamily="18" charset="0"/>
                <a:sym typeface="Arial"/>
              </a:rPr>
              <a:t> NST</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7" name="Rectangle 6"/>
          <p:cNvSpPr/>
          <p:nvPr/>
        </p:nvSpPr>
        <p:spPr>
          <a:xfrm>
            <a:off x="2667001" y="2182353"/>
            <a:ext cx="6313251" cy="108337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Khi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vi-VN" sz="2800" kern="0" dirty="0" smtClean="0">
                <a:solidFill>
                  <a:srgbClr val="000000"/>
                </a:solidFill>
                <a:latin typeface="Times New Roman" pitchFamily="18" charset="0"/>
                <a:ea typeface="Fira Sans Extra Condensed"/>
                <a:cs typeface="Times New Roman" pitchFamily="18" charset="0"/>
                <a:sym typeface="Arial"/>
              </a:rPr>
              <a:t>quan 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tiêu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bản</a:t>
            </a:r>
            <a:r>
              <a:rPr lang="en-US" sz="2800" kern="0" dirty="0" smtClean="0">
                <a:solidFill>
                  <a:srgbClr val="000000"/>
                </a:solidFill>
                <a:latin typeface="Times New Roman" pitchFamily="18" charset="0"/>
                <a:ea typeface="Fira Sans Extra Condensed"/>
                <a:cs typeface="Times New Roman" pitchFamily="18" charset="0"/>
                <a:sym typeface="Arial"/>
              </a:rPr>
              <a:t> ở </a:t>
            </a:r>
            <a:r>
              <a:rPr lang="en-US" sz="2800" kern="0" dirty="0" err="1" smtClean="0">
                <a:solidFill>
                  <a:srgbClr val="000000"/>
                </a:solidFill>
                <a:latin typeface="Times New Roman" pitchFamily="18" charset="0"/>
                <a:ea typeface="Fira Sans Extra Condensed"/>
                <a:cs typeface="Times New Roman" pitchFamily="18" charset="0"/>
                <a:sym typeface="Arial"/>
              </a:rPr>
              <a:t>độ</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phóng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đại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lớn</a:t>
            </a:r>
            <a:r>
              <a:rPr lang="en-US" sz="2800" kern="0" dirty="0" smtClean="0">
                <a:solidFill>
                  <a:srgbClr val="000000"/>
                </a:solidFill>
                <a:latin typeface="Times New Roman" pitchFamily="18" charset="0"/>
                <a:ea typeface="Fira Sans Extra Condensed"/>
                <a:cs typeface="Times New Roman" pitchFamily="18" charset="0"/>
                <a:sym typeface="Arial"/>
              </a:rPr>
              <a:t> ( 100x) </a:t>
            </a:r>
            <a:r>
              <a:rPr lang="en-US" sz="2800" kern="0" dirty="0" err="1" smtClean="0">
                <a:solidFill>
                  <a:srgbClr val="000000"/>
                </a:solidFill>
                <a:latin typeface="Times New Roman" pitchFamily="18" charset="0"/>
                <a:ea typeface="Fira Sans Extra Condensed"/>
                <a:cs typeface="Times New Roman" pitchFamily="18" charset="0"/>
                <a:sym typeface="Arial"/>
              </a:rPr>
              <a:t>cần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sử</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dụng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a:t>
            </a:r>
            <a:endParaRPr lang="en-US" sz="2800" kern="0" dirty="0">
              <a:solidFill>
                <a:srgbClr val="000000"/>
              </a:solidFill>
              <a:latin typeface="Times New Roman" pitchFamily="18" charset="0"/>
              <a:ea typeface="Fira Sans Extra Condensed"/>
              <a:cs typeface="Times New Roman" pitchFamily="18" charset="0"/>
              <a:sym typeface="Arial"/>
            </a:endParaRPr>
          </a:p>
        </p:txBody>
      </p:sp>
      <p:sp>
        <p:nvSpPr>
          <p:cNvPr id="8" name="Rectangle 7"/>
          <p:cNvSpPr/>
          <p:nvPr/>
        </p:nvSpPr>
        <p:spPr>
          <a:xfrm>
            <a:off x="2694562" y="3161932"/>
            <a:ext cx="6220838" cy="1578894"/>
          </a:xfrm>
          <a:prstGeom prst="rect">
            <a:avLst/>
          </a:prstGeom>
        </p:spPr>
        <p:txBody>
          <a:bodyPr wrap="square">
            <a:spAutoFit/>
          </a:bodyPr>
          <a:lstStyle/>
          <a:p>
            <a:pPr lvl="0">
              <a:lnSpc>
                <a:spcPct val="115000"/>
              </a:lnSpc>
              <a:buClr>
                <a:srgbClr val="000000"/>
              </a:buClr>
            </a:pPr>
            <a:r>
              <a:rPr lang="en-US" sz="2800" kern="0" dirty="0" err="1" smtClean="0">
                <a:solidFill>
                  <a:srgbClr val="000000"/>
                </a:solidFill>
                <a:latin typeface="Times New Roman" pitchFamily="18" charset="0"/>
                <a:ea typeface="Fira Sans Extra Condensed"/>
                <a:cs typeface="Times New Roman" pitchFamily="18" charset="0"/>
                <a:sym typeface="Arial"/>
              </a:rPr>
              <a:t>Dùng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đầu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soi</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hiển</a:t>
            </a:r>
            <a:r>
              <a:rPr lang="en-US" sz="2800" kern="0" dirty="0" smtClean="0">
                <a:solidFill>
                  <a:srgbClr val="000000"/>
                </a:solidFill>
                <a:latin typeface="Times New Roman" pitchFamily="18" charset="0"/>
                <a:ea typeface="Fira Sans Extra Condensed"/>
                <a:cs typeface="Times New Roman" pitchFamily="18" charset="0"/>
                <a:sym typeface="Arial"/>
              </a:rPr>
              <a:t> vi </a:t>
            </a:r>
            <a:r>
              <a:rPr lang="en-US" sz="2800" kern="0" dirty="0" err="1" smtClean="0">
                <a:solidFill>
                  <a:srgbClr val="000000"/>
                </a:solidFill>
                <a:latin typeface="Times New Roman" pitchFamily="18" charset="0"/>
                <a:ea typeface="Fira Sans Extra Condensed"/>
                <a:cs typeface="Times New Roman" pitchFamily="18" charset="0"/>
                <a:sym typeface="Arial"/>
              </a:rPr>
              <a:t>giúp</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quan</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sát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rõ</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các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mẫu</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vật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có</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kích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thước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nhỏ</a:t>
            </a:r>
            <a:r>
              <a:rPr lang="en-US" sz="2800" kern="0" dirty="0" smtClean="0">
                <a:solidFill>
                  <a:srgbClr val="000000"/>
                </a:solidFill>
                <a:latin typeface="Times New Roman" pitchFamily="18" charset="0"/>
                <a:ea typeface="Fira Sans Extra Condensed"/>
                <a:cs typeface="Times New Roman" pitchFamily="18" charset="0"/>
                <a:sym typeface="Arial"/>
              </a:rPr>
              <a:t> do </a:t>
            </a:r>
            <a:r>
              <a:rPr lang="en-US" sz="2800" kern="0" dirty="0" err="1" smtClean="0">
                <a:solidFill>
                  <a:srgbClr val="000000"/>
                </a:solidFill>
                <a:latin typeface="Times New Roman" pitchFamily="18" charset="0"/>
                <a:ea typeface="Fira Sans Extra Condensed"/>
                <a:cs typeface="Times New Roman" pitchFamily="18" charset="0"/>
                <a:sym typeface="Arial"/>
              </a:rPr>
              <a:t>đặc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tính</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trong</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suốt</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chỉ</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số</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khúc</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xạ</a:t>
            </a:r>
            <a:r>
              <a:rPr lang="en-US" sz="2800" kern="0" dirty="0" smtClean="0">
                <a:solidFill>
                  <a:srgbClr val="000000"/>
                </a:solidFill>
                <a:latin typeface="Times New Roman" pitchFamily="18" charset="0"/>
                <a:ea typeface="Fira Sans Extra Condensed"/>
                <a:cs typeface="Times New Roman" pitchFamily="18" charset="0"/>
                <a:sym typeface="Arial"/>
              </a:rPr>
              <a:t> </a:t>
            </a:r>
            <a:r>
              <a:rPr lang="en-US" sz="2800" kern="0" dirty="0" err="1" smtClean="0">
                <a:solidFill>
                  <a:srgbClr val="000000"/>
                </a:solidFill>
                <a:latin typeface="Times New Roman" pitchFamily="18" charset="0"/>
                <a:ea typeface="Fira Sans Extra Condensed"/>
                <a:cs typeface="Times New Roman" pitchFamily="18" charset="0"/>
                <a:sym typeface="Arial"/>
              </a:rPr>
              <a:t>cao</a:t>
            </a:r>
            <a:r>
              <a:rPr lang="en-US" sz="2800" kern="0" dirty="0" smtClean="0">
                <a:solidFill>
                  <a:srgbClr val="000000"/>
                </a:solidFill>
                <a:latin typeface="Times New Roman" pitchFamily="18" charset="0"/>
                <a:ea typeface="Fira Sans Extra Condensed"/>
                <a:cs typeface="Times New Roman" pitchFamily="18" charset="0"/>
                <a:sym typeface="Arial"/>
              </a:rPr>
              <a:t>.</a:t>
            </a:r>
            <a:endParaRPr lang="en-US" sz="2800" kern="0" dirty="0">
              <a:solidFill>
                <a:srgbClr val="000000"/>
              </a:solidFill>
              <a:latin typeface="Times New Roman" pitchFamily="18" charset="0"/>
              <a:ea typeface="Fira Sans Extra Condensed"/>
              <a:cs typeface="Times New Roman" pitchFamily="18" charset="0"/>
              <a:sym typeface="Arial"/>
            </a:endParaRPr>
          </a:p>
        </p:txBody>
      </p:sp>
      <p:pic>
        <p:nvPicPr>
          <p:cNvPr id="9" name="Picture 8">
            <a:extLst>
              <a:ext uri="{FF2B5EF4-FFF2-40B4-BE49-F238E27FC236}">
                <a16:creationId xmlns:a16="http://schemas.microsoft.com/office/drawing/2014/main" xmlns="" id="{06CD2899-FD97-851B-654F-2CCF6F2EFB41}"/>
              </a:ext>
            </a:extLst>
          </p:cNvPr>
          <p:cNvPicPr>
            <a:picLocks noChangeAspect="1"/>
          </p:cNvPicPr>
          <p:nvPr/>
        </p:nvPicPr>
        <p:blipFill>
          <a:blip r:embed="rId4"/>
          <a:stretch>
            <a:fillRect/>
          </a:stretch>
        </p:blipFill>
        <p:spPr>
          <a:xfrm>
            <a:off x="3204946" y="4678902"/>
            <a:ext cx="1617811" cy="2157081"/>
          </a:xfrm>
          <a:prstGeom prst="rect">
            <a:avLst/>
          </a:prstGeom>
        </p:spPr>
      </p:pic>
      <p:sp>
        <p:nvSpPr>
          <p:cNvPr id="10" name="Google Shape;142;p18">
            <a:extLst>
              <a:ext uri="{FF2B5EF4-FFF2-40B4-BE49-F238E27FC236}">
                <a16:creationId xmlns:a16="http://schemas.microsoft.com/office/drawing/2014/main" xmlns="" id="{F0F0D74A-2777-B00F-263D-82A6A430E284}"/>
              </a:ext>
            </a:extLst>
          </p:cNvPr>
          <p:cNvSpPr txBox="1"/>
          <p:nvPr/>
        </p:nvSpPr>
        <p:spPr>
          <a:xfrm>
            <a:off x="4648200" y="5579427"/>
            <a:ext cx="2667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Kính</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hiển</a:t>
            </a:r>
            <a:r>
              <a:rPr lang="en-US" sz="2800" b="1" kern="0" dirty="0">
                <a:solidFill>
                  <a:srgbClr val="943557"/>
                </a:solidFill>
                <a:latin typeface="Times New Roman" pitchFamily="18" charset="0"/>
                <a:ea typeface="Fira Sans Extra Condensed"/>
                <a:cs typeface="Times New Roman" pitchFamily="18" charset="0"/>
                <a:sym typeface="Fira Sans Extra Condensed"/>
              </a:rPr>
              <a:t> vi</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1793594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4F5A4EE2-8596-9D94-1561-46F322C417FA}"/>
              </a:ext>
            </a:extLst>
          </p:cNvPr>
          <p:cNvSpPr txBox="1"/>
          <p:nvPr/>
        </p:nvSpPr>
        <p:spPr>
          <a:xfrm>
            <a:off x="0" y="159351"/>
            <a:ext cx="9061342" cy="773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lvl="0">
              <a:buClr>
                <a:srgbClr val="000000"/>
              </a:buClr>
            </a:pPr>
            <a:r>
              <a:rPr lang="vi-VN" sz="2800" kern="0" dirty="0" smtClean="0">
                <a:solidFill>
                  <a:srgbClr val="C00000"/>
                </a:solidFill>
                <a:latin typeface="Times New Roman" pitchFamily="18" charset="0"/>
                <a:cs typeface="Times New Roman" pitchFamily="18" charset="0"/>
                <a:sym typeface="Fira Sans Extra Condensed"/>
              </a:rPr>
              <a:t>II.MỘT </a:t>
            </a:r>
            <a:r>
              <a:rPr lang="vi-VN" sz="2800" kern="0" dirty="0">
                <a:solidFill>
                  <a:srgbClr val="C00000"/>
                </a:solidFill>
                <a:latin typeface="Times New Roman" pitchFamily="18" charset="0"/>
                <a:cs typeface="Times New Roman" pitchFamily="18" charset="0"/>
                <a:sym typeface="Fira Sans Extra Condensed"/>
              </a:rPr>
              <a:t>SỐ HOÁ CHẤT CƠ BẢN TRONG PHÒNG THÍ NGHIỆM</a:t>
            </a:r>
          </a:p>
        </p:txBody>
      </p:sp>
      <p:grpSp>
        <p:nvGrpSpPr>
          <p:cNvPr id="6147" name="Group 6146">
            <a:extLst>
              <a:ext uri="{FF2B5EF4-FFF2-40B4-BE49-F238E27FC236}">
                <a16:creationId xmlns:a16="http://schemas.microsoft.com/office/drawing/2014/main" xmlns="" id="{59A8DCBA-FDB8-981F-1A8C-DBAFB33DC147}"/>
              </a:ext>
            </a:extLst>
          </p:cNvPr>
          <p:cNvGrpSpPr/>
          <p:nvPr/>
        </p:nvGrpSpPr>
        <p:grpSpPr>
          <a:xfrm>
            <a:off x="174828" y="932804"/>
            <a:ext cx="2762852" cy="2225175"/>
            <a:chOff x="5820567" y="1255835"/>
            <a:chExt cx="2762852" cy="1668881"/>
          </a:xfrm>
        </p:grpSpPr>
        <p:sp>
          <p:nvSpPr>
            <p:cNvPr id="31" name="Rectangle: Rounded Corners 30">
              <a:extLst>
                <a:ext uri="{FF2B5EF4-FFF2-40B4-BE49-F238E27FC236}">
                  <a16:creationId xmlns:a16="http://schemas.microsoft.com/office/drawing/2014/main" xmlns="" id="{4082C63E-5B6D-B601-7004-4B638AB311B8}"/>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xmlns="" id="{FBFC0495-729B-2300-B961-3592513476F1}"/>
                </a:ext>
              </a:extLst>
            </p:cNvPr>
            <p:cNvSpPr txBox="1"/>
            <p:nvPr/>
          </p:nvSpPr>
          <p:spPr>
            <a:xfrm>
              <a:off x="6331539" y="2506506"/>
              <a:ext cx="1459067"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Kim </a:t>
              </a:r>
              <a:r>
                <a:rPr lang="en-US" sz="2400" b="1" kern="0" dirty="0" err="1">
                  <a:latin typeface="Times New Roman" pitchFamily="18" charset="0"/>
                  <a:ea typeface="Fira Sans Extra Condensed"/>
                  <a:cs typeface="Times New Roman" pitchFamily="18" charset="0"/>
                  <a:sym typeface="Fira Sans Extra Condensed"/>
                </a:rPr>
                <a:t>loại</a:t>
              </a:r>
              <a:endParaRPr lang="en-US" sz="2400" b="1" kern="0" dirty="0">
                <a:latin typeface="Times New Roman" pitchFamily="18" charset="0"/>
                <a:ea typeface="Fira Sans Extra Condensed"/>
                <a:cs typeface="Times New Roman" pitchFamily="18" charset="0"/>
                <a:sym typeface="Arial"/>
              </a:endParaRPr>
            </a:p>
          </p:txBody>
        </p:sp>
        <p:pic>
          <p:nvPicPr>
            <p:cNvPr id="6150" name="Picture 6">
              <a:extLst>
                <a:ext uri="{FF2B5EF4-FFF2-40B4-BE49-F238E27FC236}">
                  <a16:creationId xmlns:a16="http://schemas.microsoft.com/office/drawing/2014/main" xmlns="" id="{26AA2543-5B45-876F-C0E4-9B3109F32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0567" y="1255835"/>
              <a:ext cx="1744355" cy="1162903"/>
            </a:xfrm>
            <a:prstGeom prst="rect">
              <a:avLst/>
            </a:prstGeom>
            <a:noFill/>
            <a:extLst>
              <a:ext uri="{909E8E84-426E-40DD-AFC4-6F175D3DCCD1}">
                <a14:hiddenFill xmlns:a14="http://schemas.microsoft.com/office/drawing/2010/main">
                  <a:solidFill>
                    <a:srgbClr val="FFFFFF"/>
                  </a:solidFill>
                </a14:hiddenFill>
              </a:ext>
            </a:extLst>
          </p:spPr>
        </p:pic>
        <p:sp>
          <p:nvSpPr>
            <p:cNvPr id="6144" name="TextBox 6143">
              <a:extLst>
                <a:ext uri="{FF2B5EF4-FFF2-40B4-BE49-F238E27FC236}">
                  <a16:creationId xmlns:a16="http://schemas.microsoft.com/office/drawing/2014/main" xmlns="" id="{68B7FC23-6E17-C79C-60D7-FCC1EFC31A0C}"/>
                </a:ext>
              </a:extLst>
            </p:cNvPr>
            <p:cNvSpPr txBox="1"/>
            <p:nvPr/>
          </p:nvSpPr>
          <p:spPr>
            <a:xfrm>
              <a:off x="6031320" y="2181991"/>
              <a:ext cx="83661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Na</a:t>
              </a:r>
            </a:p>
          </p:txBody>
        </p:sp>
        <p:sp>
          <p:nvSpPr>
            <p:cNvPr id="6145" name="TextBox 6144">
              <a:extLst>
                <a:ext uri="{FF2B5EF4-FFF2-40B4-BE49-F238E27FC236}">
                  <a16:creationId xmlns:a16="http://schemas.microsoft.com/office/drawing/2014/main" xmlns="" id="{58350642-5BCC-B53F-B0C2-1E00DAB8E2BB}"/>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Fe</a:t>
              </a:r>
            </a:p>
          </p:txBody>
        </p:sp>
        <p:pic>
          <p:nvPicPr>
            <p:cNvPr id="6152" name="Picture 8">
              <a:extLst>
                <a:ext uri="{FF2B5EF4-FFF2-40B4-BE49-F238E27FC236}">
                  <a16:creationId xmlns:a16="http://schemas.microsoft.com/office/drawing/2014/main" xmlns="" id="{22286165-BEE1-A10F-C698-7766EF470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129" y="1491517"/>
              <a:ext cx="1158290" cy="772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7" name="Group 6176">
            <a:extLst>
              <a:ext uri="{FF2B5EF4-FFF2-40B4-BE49-F238E27FC236}">
                <a16:creationId xmlns:a16="http://schemas.microsoft.com/office/drawing/2014/main" xmlns="" id="{F4F135ED-835D-DC14-BC32-6E320E599EC7}"/>
              </a:ext>
            </a:extLst>
          </p:cNvPr>
          <p:cNvGrpSpPr/>
          <p:nvPr/>
        </p:nvGrpSpPr>
        <p:grpSpPr>
          <a:xfrm>
            <a:off x="325155" y="3638247"/>
            <a:ext cx="2518013" cy="2088948"/>
            <a:chOff x="2747656" y="692389"/>
            <a:chExt cx="2518013" cy="1566711"/>
          </a:xfrm>
        </p:grpSpPr>
        <p:grpSp>
          <p:nvGrpSpPr>
            <p:cNvPr id="1041" name="Group 1040">
              <a:extLst>
                <a:ext uri="{FF2B5EF4-FFF2-40B4-BE49-F238E27FC236}">
                  <a16:creationId xmlns:a16="http://schemas.microsoft.com/office/drawing/2014/main" xmlns="" id="{4786A921-BE2B-AFBA-581A-127486F470D1}"/>
                </a:ext>
              </a:extLst>
            </p:cNvPr>
            <p:cNvGrpSpPr/>
            <p:nvPr/>
          </p:nvGrpSpPr>
          <p:grpSpPr>
            <a:xfrm>
              <a:off x="2747656" y="692389"/>
              <a:ext cx="2518013" cy="1566711"/>
              <a:chOff x="5975981" y="1374776"/>
              <a:chExt cx="2518013" cy="1566711"/>
            </a:xfrm>
          </p:grpSpPr>
          <p:sp>
            <p:nvSpPr>
              <p:cNvPr id="1042" name="Rectangle: Rounded Corners 1041">
                <a:extLst>
                  <a:ext uri="{FF2B5EF4-FFF2-40B4-BE49-F238E27FC236}">
                    <a16:creationId xmlns:a16="http://schemas.microsoft.com/office/drawing/2014/main" xmlns="" id="{C40E5191-18A1-9F08-139D-D1375A4ABFD3}"/>
                  </a:ext>
                </a:extLst>
              </p:cNvPr>
              <p:cNvSpPr/>
              <p:nvPr/>
            </p:nvSpPr>
            <p:spPr>
              <a:xfrm>
                <a:off x="5975981" y="1374776"/>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43" name="Google Shape;142;p18">
                <a:extLst>
                  <a:ext uri="{FF2B5EF4-FFF2-40B4-BE49-F238E27FC236}">
                    <a16:creationId xmlns:a16="http://schemas.microsoft.com/office/drawing/2014/main" xmlns="" id="{5ECAC872-ED00-2A45-FBD0-76CFA41EE01C}"/>
                  </a:ext>
                </a:extLst>
              </p:cNvPr>
              <p:cNvSpPr txBox="1"/>
              <p:nvPr/>
            </p:nvSpPr>
            <p:spPr>
              <a:xfrm>
                <a:off x="6454375" y="2523278"/>
                <a:ext cx="1754199"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Phi </a:t>
                </a:r>
                <a:r>
                  <a:rPr lang="en-US" sz="2400" b="1" kern="0" dirty="0" err="1">
                    <a:latin typeface="Times New Roman" pitchFamily="18" charset="0"/>
                    <a:ea typeface="Fira Sans Extra Condensed"/>
                    <a:cs typeface="Times New Roman" pitchFamily="18" charset="0"/>
                    <a:sym typeface="Fira Sans Extra Condensed"/>
                  </a:rPr>
                  <a:t>kim</a:t>
                </a:r>
                <a:endParaRPr lang="en-US" sz="2400" b="1" kern="0" dirty="0">
                  <a:latin typeface="Times New Roman" pitchFamily="18" charset="0"/>
                  <a:ea typeface="Fira Sans Extra Condensed"/>
                  <a:cs typeface="Times New Roman" pitchFamily="18" charset="0"/>
                  <a:sym typeface="Arial"/>
                </a:endParaRPr>
              </a:p>
            </p:txBody>
          </p:sp>
          <p:sp>
            <p:nvSpPr>
              <p:cNvPr id="1045" name="TextBox 1044">
                <a:extLst>
                  <a:ext uri="{FF2B5EF4-FFF2-40B4-BE49-F238E27FC236}">
                    <a16:creationId xmlns:a16="http://schemas.microsoft.com/office/drawing/2014/main" xmlns="" id="{49A983D1-F330-4A04-EF18-7F8F4B2AE0A6}"/>
                  </a:ext>
                </a:extLst>
              </p:cNvPr>
              <p:cNvSpPr txBox="1"/>
              <p:nvPr/>
            </p:nvSpPr>
            <p:spPr>
              <a:xfrm>
                <a:off x="6454715" y="2243983"/>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S</a:t>
                </a:r>
              </a:p>
            </p:txBody>
          </p:sp>
          <p:sp>
            <p:nvSpPr>
              <p:cNvPr id="1046" name="TextBox 1045">
                <a:extLst>
                  <a:ext uri="{FF2B5EF4-FFF2-40B4-BE49-F238E27FC236}">
                    <a16:creationId xmlns:a16="http://schemas.microsoft.com/office/drawing/2014/main" xmlns="" id="{71F164D4-FE6C-C970-7D3B-4197ACC900B1}"/>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I</a:t>
                </a:r>
                <a:r>
                  <a:rPr lang="en-US" sz="2400" kern="0" baseline="-25000" dirty="0">
                    <a:solidFill>
                      <a:schemeClr val="tx1"/>
                    </a:solidFill>
                    <a:latin typeface="Times New Roman" pitchFamily="18" charset="0"/>
                    <a:cs typeface="Times New Roman" pitchFamily="18" charset="0"/>
                    <a:sym typeface="Arial"/>
                  </a:rPr>
                  <a:t>2</a:t>
                </a:r>
              </a:p>
            </p:txBody>
          </p:sp>
        </p:grpSp>
        <p:pic>
          <p:nvPicPr>
            <p:cNvPr id="1055" name="Picture 10">
              <a:extLst>
                <a:ext uri="{FF2B5EF4-FFF2-40B4-BE49-F238E27FC236}">
                  <a16:creationId xmlns:a16="http://schemas.microsoft.com/office/drawing/2014/main" xmlns="" id="{77ACD576-D1E7-DE53-6E55-8C1EC7CE2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721" y="818524"/>
              <a:ext cx="1158290" cy="773376"/>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12">
              <a:extLst>
                <a:ext uri="{FF2B5EF4-FFF2-40B4-BE49-F238E27FC236}">
                  <a16:creationId xmlns:a16="http://schemas.microsoft.com/office/drawing/2014/main" xmlns="" id="{C037861D-90B7-77AD-9BEE-8F2E5CF41D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237" y="693896"/>
              <a:ext cx="863119" cy="929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3" name="Group 6192">
            <a:extLst>
              <a:ext uri="{FF2B5EF4-FFF2-40B4-BE49-F238E27FC236}">
                <a16:creationId xmlns:a16="http://schemas.microsoft.com/office/drawing/2014/main" xmlns="" id="{5D1AD963-C4D9-C642-A365-299937AE1537}"/>
              </a:ext>
            </a:extLst>
          </p:cNvPr>
          <p:cNvGrpSpPr/>
          <p:nvPr/>
        </p:nvGrpSpPr>
        <p:grpSpPr>
          <a:xfrm>
            <a:off x="3126068" y="560248"/>
            <a:ext cx="2977793" cy="2020009"/>
            <a:chOff x="3126024" y="420171"/>
            <a:chExt cx="2855021" cy="1414678"/>
          </a:xfrm>
        </p:grpSpPr>
        <p:grpSp>
          <p:nvGrpSpPr>
            <p:cNvPr id="6179" name="Group 6178">
              <a:extLst>
                <a:ext uri="{FF2B5EF4-FFF2-40B4-BE49-F238E27FC236}">
                  <a16:creationId xmlns:a16="http://schemas.microsoft.com/office/drawing/2014/main" xmlns="" id="{D43B3EA3-F929-2ED2-6745-AA3F0762EC41}"/>
                </a:ext>
              </a:extLst>
            </p:cNvPr>
            <p:cNvGrpSpPr/>
            <p:nvPr/>
          </p:nvGrpSpPr>
          <p:grpSpPr>
            <a:xfrm>
              <a:off x="3268068" y="452851"/>
              <a:ext cx="2712977" cy="1381998"/>
              <a:chOff x="5970894" y="1376284"/>
              <a:chExt cx="2712977" cy="1381998"/>
            </a:xfrm>
          </p:grpSpPr>
          <p:sp>
            <p:nvSpPr>
              <p:cNvPr id="6182" name="Rectangle: Rounded Corners 6181">
                <a:extLst>
                  <a:ext uri="{FF2B5EF4-FFF2-40B4-BE49-F238E27FC236}">
                    <a16:creationId xmlns:a16="http://schemas.microsoft.com/office/drawing/2014/main" xmlns="" id="{22876FA2-A440-A8C7-81AA-24595C60F06C}"/>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183" name="Google Shape;142;p18">
                <a:extLst>
                  <a:ext uri="{FF2B5EF4-FFF2-40B4-BE49-F238E27FC236}">
                    <a16:creationId xmlns:a16="http://schemas.microsoft.com/office/drawing/2014/main" xmlns="" id="{ED6CD702-1120-07CA-2631-19F25AE64D34}"/>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Oxide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184" name="TextBox 6183">
                <a:extLst>
                  <a:ext uri="{FF2B5EF4-FFF2-40B4-BE49-F238E27FC236}">
                    <a16:creationId xmlns:a16="http://schemas.microsoft.com/office/drawing/2014/main" xmlns="" id="{FBF7B8FD-3B0E-0DC8-3F6A-7A446CF8E34A}"/>
                  </a:ext>
                </a:extLst>
              </p:cNvPr>
              <p:cNvSpPr txBox="1"/>
              <p:nvPr/>
            </p:nvSpPr>
            <p:spPr>
              <a:xfrm>
                <a:off x="6125946" y="2155128"/>
                <a:ext cx="104173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CuO</a:t>
                </a:r>
                <a:endParaRPr lang="en-US" sz="2400" kern="0" dirty="0">
                  <a:solidFill>
                    <a:srgbClr val="C53F3F"/>
                  </a:solidFill>
                  <a:latin typeface="Times New Roman" pitchFamily="18" charset="0"/>
                  <a:cs typeface="Times New Roman" pitchFamily="18" charset="0"/>
                  <a:sym typeface="Arial"/>
                </a:endParaRPr>
              </a:p>
            </p:txBody>
          </p:sp>
          <p:sp>
            <p:nvSpPr>
              <p:cNvPr id="6185" name="TextBox 6184">
                <a:extLst>
                  <a:ext uri="{FF2B5EF4-FFF2-40B4-BE49-F238E27FC236}">
                    <a16:creationId xmlns:a16="http://schemas.microsoft.com/office/drawing/2014/main" xmlns="" id="{AF4C9D22-A6C9-019F-CF3B-0C53BCC49B46}"/>
                  </a:ext>
                </a:extLst>
              </p:cNvPr>
              <p:cNvSpPr txBox="1"/>
              <p:nvPr/>
            </p:nvSpPr>
            <p:spPr>
              <a:xfrm>
                <a:off x="7688695" y="2141604"/>
                <a:ext cx="89582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CaO</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6186" name="Picture 14">
              <a:extLst>
                <a:ext uri="{FF2B5EF4-FFF2-40B4-BE49-F238E27FC236}">
                  <a16:creationId xmlns:a16="http://schemas.microsoft.com/office/drawing/2014/main" xmlns="" id="{227391BA-B905-95D5-D82E-6C0982A8D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08" b="18070"/>
            <a:stretch/>
          </p:blipFill>
          <p:spPr bwMode="auto">
            <a:xfrm>
              <a:off x="3126024" y="420171"/>
              <a:ext cx="1466769" cy="899446"/>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16" descr="Canxi oxit, Calcium oxide CaO - Mua Canxi oxit ở đâu Giá TỐT, chất lượng?">
              <a:extLst>
                <a:ext uri="{FF2B5EF4-FFF2-40B4-BE49-F238E27FC236}">
                  <a16:creationId xmlns:a16="http://schemas.microsoft.com/office/drawing/2014/main" xmlns="" id="{FF31573B-4533-399E-656F-6D62418180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642" y="444147"/>
              <a:ext cx="1289051" cy="802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xmlns="" id="{1CBA4857-C7E8-FEE0-FEEC-D7EDE7F3974C}"/>
              </a:ext>
            </a:extLst>
          </p:cNvPr>
          <p:cNvGrpSpPr/>
          <p:nvPr/>
        </p:nvGrpSpPr>
        <p:grpSpPr>
          <a:xfrm>
            <a:off x="2971801" y="2630089"/>
            <a:ext cx="3276598" cy="1899215"/>
            <a:chOff x="3204353" y="1972551"/>
            <a:chExt cx="3033289" cy="1424411"/>
          </a:xfrm>
        </p:grpSpPr>
        <p:grpSp>
          <p:nvGrpSpPr>
            <p:cNvPr id="6211" name="Group 6210">
              <a:extLst>
                <a:ext uri="{FF2B5EF4-FFF2-40B4-BE49-F238E27FC236}">
                  <a16:creationId xmlns:a16="http://schemas.microsoft.com/office/drawing/2014/main" xmlns="" id="{9933197D-3FFA-8449-2102-720494D0A04F}"/>
                </a:ext>
              </a:extLst>
            </p:cNvPr>
            <p:cNvGrpSpPr/>
            <p:nvPr/>
          </p:nvGrpSpPr>
          <p:grpSpPr>
            <a:xfrm>
              <a:off x="3204353" y="2014964"/>
              <a:ext cx="3033289" cy="1381998"/>
              <a:chOff x="5905592" y="1376284"/>
              <a:chExt cx="3033289" cy="1381998"/>
            </a:xfrm>
          </p:grpSpPr>
          <p:sp>
            <p:nvSpPr>
              <p:cNvPr id="6214" name="Rectangle: Rounded Corners 6213">
                <a:extLst>
                  <a:ext uri="{FF2B5EF4-FFF2-40B4-BE49-F238E27FC236}">
                    <a16:creationId xmlns:a16="http://schemas.microsoft.com/office/drawing/2014/main" xmlns="" id="{A08E3B09-9336-FA26-337A-21659905D398}"/>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15" name="Google Shape;142;p18">
                <a:extLst>
                  <a:ext uri="{FF2B5EF4-FFF2-40B4-BE49-F238E27FC236}">
                    <a16:creationId xmlns:a16="http://schemas.microsoft.com/office/drawing/2014/main" xmlns="" id="{D61DB5E3-70AB-1BAF-EA6D-C4EC64A0691E}"/>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b="1" kern="0" dirty="0">
                    <a:solidFill>
                      <a:srgbClr val="C53F3F"/>
                    </a:solidFill>
                    <a:latin typeface="Fira Sans Extra Condensed Medium" panose="020B0604020202020204" charset="0"/>
                    <a:ea typeface="Fira Sans Extra Condensed"/>
                    <a:cs typeface="Fira Sans Extra Condensed"/>
                    <a:sym typeface="Fira Sans Extra Condensed"/>
                  </a:rPr>
                  <a:t>Acid </a:t>
                </a:r>
                <a:endParaRPr lang="en-US" b="1" kern="0" dirty="0">
                  <a:solidFill>
                    <a:srgbClr val="C53F3F"/>
                  </a:solidFill>
                  <a:latin typeface="Fira Sans Extra Condensed Medium" panose="020B0604020202020204" charset="0"/>
                  <a:ea typeface="Fira Sans Extra Condensed"/>
                  <a:cs typeface="Fira Sans Extra Condensed"/>
                  <a:sym typeface="Arial"/>
                </a:endParaRPr>
              </a:p>
            </p:txBody>
          </p:sp>
          <p:sp>
            <p:nvSpPr>
              <p:cNvPr id="6216" name="TextBox 6215">
                <a:extLst>
                  <a:ext uri="{FF2B5EF4-FFF2-40B4-BE49-F238E27FC236}">
                    <a16:creationId xmlns:a16="http://schemas.microsoft.com/office/drawing/2014/main" xmlns="" id="{3113BDD8-80EB-8F46-4990-15A139FC517F}"/>
                  </a:ext>
                </a:extLst>
              </p:cNvPr>
              <p:cNvSpPr txBox="1"/>
              <p:nvPr/>
            </p:nvSpPr>
            <p:spPr>
              <a:xfrm>
                <a:off x="5905592" y="1954317"/>
                <a:ext cx="83421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HCl</a:t>
                </a:r>
              </a:p>
            </p:txBody>
          </p:sp>
          <p:sp>
            <p:nvSpPr>
              <p:cNvPr id="6217" name="TextBox 6216">
                <a:extLst>
                  <a:ext uri="{FF2B5EF4-FFF2-40B4-BE49-F238E27FC236}">
                    <a16:creationId xmlns:a16="http://schemas.microsoft.com/office/drawing/2014/main" xmlns="" id="{2C2DA72F-6C2C-9C6A-7349-6D0D347E5549}"/>
                  </a:ext>
                </a:extLst>
              </p:cNvPr>
              <p:cNvSpPr txBox="1"/>
              <p:nvPr/>
            </p:nvSpPr>
            <p:spPr>
              <a:xfrm>
                <a:off x="7938405" y="1933070"/>
                <a:ext cx="1000476"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SO</a:t>
                </a:r>
                <a:r>
                  <a:rPr lang="en-US" sz="2400" kern="0" baseline="-25000" dirty="0">
                    <a:solidFill>
                      <a:srgbClr val="C53F3F"/>
                    </a:solidFill>
                    <a:latin typeface="Times New Roman" pitchFamily="18" charset="0"/>
                    <a:cs typeface="Times New Roman" pitchFamily="18" charset="0"/>
                    <a:sym typeface="Arial"/>
                  </a:rPr>
                  <a:t>4</a:t>
                </a:r>
              </a:p>
            </p:txBody>
          </p:sp>
        </p:grpSp>
        <p:pic>
          <p:nvPicPr>
            <p:cNvPr id="6226" name="Picture 18">
              <a:extLst>
                <a:ext uri="{FF2B5EF4-FFF2-40B4-BE49-F238E27FC236}">
                  <a16:creationId xmlns:a16="http://schemas.microsoft.com/office/drawing/2014/main" xmlns="" id="{FA319EB9-62C7-8F5D-1323-3A3EF9AB8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9903" y="2038180"/>
              <a:ext cx="990797" cy="990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8517239D-2D40-54ED-3387-F4E355A2AD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4762" y="1972551"/>
              <a:ext cx="1180652" cy="1180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xmlns="" id="{4FF78BB5-0A62-431E-C722-85F3B7814BAD}"/>
              </a:ext>
            </a:extLst>
          </p:cNvPr>
          <p:cNvGrpSpPr/>
          <p:nvPr/>
        </p:nvGrpSpPr>
        <p:grpSpPr>
          <a:xfrm>
            <a:off x="3126057" y="4769478"/>
            <a:ext cx="2874168" cy="1904177"/>
            <a:chOff x="3126038" y="3577077"/>
            <a:chExt cx="2874168" cy="1428133"/>
          </a:xfrm>
        </p:grpSpPr>
        <p:grpSp>
          <p:nvGrpSpPr>
            <p:cNvPr id="6219" name="Group 6218">
              <a:extLst>
                <a:ext uri="{FF2B5EF4-FFF2-40B4-BE49-F238E27FC236}">
                  <a16:creationId xmlns:a16="http://schemas.microsoft.com/office/drawing/2014/main" xmlns="" id="{4C78B6D3-4ABE-3CEE-3950-B4FA6B44F91B}"/>
                </a:ext>
              </a:extLst>
            </p:cNvPr>
            <p:cNvGrpSpPr/>
            <p:nvPr/>
          </p:nvGrpSpPr>
          <p:grpSpPr>
            <a:xfrm>
              <a:off x="3126038" y="3577077"/>
              <a:ext cx="2874168" cy="1428133"/>
              <a:chOff x="5825690" y="1376284"/>
              <a:chExt cx="2874168" cy="1428133"/>
            </a:xfrm>
          </p:grpSpPr>
          <p:sp>
            <p:nvSpPr>
              <p:cNvPr id="6222" name="Rectangle: Rounded Corners 6221">
                <a:extLst>
                  <a:ext uri="{FF2B5EF4-FFF2-40B4-BE49-F238E27FC236}">
                    <a16:creationId xmlns:a16="http://schemas.microsoft.com/office/drawing/2014/main" xmlns="" id="{139F91EA-42FC-F65B-E575-83275CB957B1}"/>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23" name="Google Shape;142;p18">
                <a:extLst>
                  <a:ext uri="{FF2B5EF4-FFF2-40B4-BE49-F238E27FC236}">
                    <a16:creationId xmlns:a16="http://schemas.microsoft.com/office/drawing/2014/main" xmlns="" id="{AF9C9080-5F49-731E-4236-93180FEDD7FE}"/>
                  </a:ext>
                </a:extLst>
              </p:cNvPr>
              <p:cNvSpPr txBox="1"/>
              <p:nvPr/>
            </p:nvSpPr>
            <p:spPr>
              <a:xfrm>
                <a:off x="6812797" y="2386208"/>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Base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224" name="TextBox 6223">
                <a:extLst>
                  <a:ext uri="{FF2B5EF4-FFF2-40B4-BE49-F238E27FC236}">
                    <a16:creationId xmlns:a16="http://schemas.microsoft.com/office/drawing/2014/main" xmlns="" id="{977AFFE0-9343-A3E3-B621-AB437859E1D5}"/>
                  </a:ext>
                </a:extLst>
              </p:cNvPr>
              <p:cNvSpPr txBox="1"/>
              <p:nvPr/>
            </p:nvSpPr>
            <p:spPr>
              <a:xfrm>
                <a:off x="5825690" y="2268765"/>
                <a:ext cx="1146911"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NaOH</a:t>
                </a:r>
              </a:p>
            </p:txBody>
          </p:sp>
          <p:sp>
            <p:nvSpPr>
              <p:cNvPr id="6225" name="TextBox 6224">
                <a:extLst>
                  <a:ext uri="{FF2B5EF4-FFF2-40B4-BE49-F238E27FC236}">
                    <a16:creationId xmlns:a16="http://schemas.microsoft.com/office/drawing/2014/main" xmlns="" id="{9C9BCEBE-2AE5-B743-0245-1BE3B2EA44BC}"/>
                  </a:ext>
                </a:extLst>
              </p:cNvPr>
              <p:cNvSpPr txBox="1"/>
              <p:nvPr/>
            </p:nvSpPr>
            <p:spPr>
              <a:xfrm>
                <a:off x="7688695" y="2295940"/>
                <a:ext cx="101116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NH</a:t>
                </a:r>
                <a:r>
                  <a:rPr lang="en-US" sz="2400" kern="0" baseline="-25000" dirty="0">
                    <a:solidFill>
                      <a:srgbClr val="C53F3F"/>
                    </a:solidFill>
                    <a:latin typeface="Times New Roman" pitchFamily="18" charset="0"/>
                    <a:cs typeface="Times New Roman" pitchFamily="18" charset="0"/>
                    <a:sym typeface="Arial"/>
                  </a:rPr>
                  <a:t>3</a:t>
                </a:r>
              </a:p>
            </p:txBody>
          </p:sp>
        </p:grpSp>
        <p:pic>
          <p:nvPicPr>
            <p:cNvPr id="5" name="Picture 4">
              <a:extLst>
                <a:ext uri="{FF2B5EF4-FFF2-40B4-BE49-F238E27FC236}">
                  <a16:creationId xmlns:a16="http://schemas.microsoft.com/office/drawing/2014/main" xmlns="" id="{8DCB14DF-7BA3-6340-CE82-AE512B9847F8}"/>
                </a:ext>
              </a:extLst>
            </p:cNvPr>
            <p:cNvPicPr>
              <a:picLocks noChangeAspect="1"/>
            </p:cNvPicPr>
            <p:nvPr/>
          </p:nvPicPr>
          <p:blipFill>
            <a:blip r:embed="rId10"/>
            <a:stretch>
              <a:fillRect/>
            </a:stretch>
          </p:blipFill>
          <p:spPr>
            <a:xfrm>
              <a:off x="3423134" y="3636497"/>
              <a:ext cx="899553" cy="899553"/>
            </a:xfrm>
            <a:prstGeom prst="rect">
              <a:avLst/>
            </a:prstGeom>
          </p:spPr>
        </p:pic>
        <p:pic>
          <p:nvPicPr>
            <p:cNvPr id="6" name="Picture 5">
              <a:extLst>
                <a:ext uri="{FF2B5EF4-FFF2-40B4-BE49-F238E27FC236}">
                  <a16:creationId xmlns:a16="http://schemas.microsoft.com/office/drawing/2014/main" xmlns="" id="{D24846F7-95AA-7696-417B-F1F93F8D329D}"/>
                </a:ext>
              </a:extLst>
            </p:cNvPr>
            <p:cNvPicPr>
              <a:picLocks noChangeAspect="1"/>
            </p:cNvPicPr>
            <p:nvPr/>
          </p:nvPicPr>
          <p:blipFill>
            <a:blip r:embed="rId11"/>
            <a:stretch>
              <a:fillRect/>
            </a:stretch>
          </p:blipFill>
          <p:spPr>
            <a:xfrm>
              <a:off x="4767334" y="3598099"/>
              <a:ext cx="1076447" cy="927531"/>
            </a:xfrm>
            <a:prstGeom prst="rect">
              <a:avLst/>
            </a:prstGeom>
          </p:spPr>
        </p:pic>
      </p:grpSp>
      <p:grpSp>
        <p:nvGrpSpPr>
          <p:cNvPr id="24" name="Group 23">
            <a:extLst>
              <a:ext uri="{FF2B5EF4-FFF2-40B4-BE49-F238E27FC236}">
                <a16:creationId xmlns:a16="http://schemas.microsoft.com/office/drawing/2014/main" xmlns="" id="{AD57B090-64AB-78AA-2B34-0FBFD4BE7B97}"/>
              </a:ext>
            </a:extLst>
          </p:cNvPr>
          <p:cNvGrpSpPr/>
          <p:nvPr/>
        </p:nvGrpSpPr>
        <p:grpSpPr>
          <a:xfrm>
            <a:off x="6103855" y="661560"/>
            <a:ext cx="2957491" cy="2716567"/>
            <a:chOff x="6102698" y="790718"/>
            <a:chExt cx="2768494" cy="1650421"/>
          </a:xfrm>
        </p:grpSpPr>
        <p:grpSp>
          <p:nvGrpSpPr>
            <p:cNvPr id="8" name="Group 7">
              <a:extLst>
                <a:ext uri="{FF2B5EF4-FFF2-40B4-BE49-F238E27FC236}">
                  <a16:creationId xmlns:a16="http://schemas.microsoft.com/office/drawing/2014/main" xmlns="" id="{5963F7AB-9EA1-45B8-FD29-E0F73FB1EDA8}"/>
                </a:ext>
              </a:extLst>
            </p:cNvPr>
            <p:cNvGrpSpPr/>
            <p:nvPr/>
          </p:nvGrpSpPr>
          <p:grpSpPr>
            <a:xfrm>
              <a:off x="6102698" y="892707"/>
              <a:ext cx="2768494" cy="1548432"/>
              <a:chOff x="5720413" y="1376284"/>
              <a:chExt cx="2768494" cy="1548432"/>
            </a:xfrm>
          </p:grpSpPr>
          <p:sp>
            <p:nvSpPr>
              <p:cNvPr id="9" name="Rectangle: Rounded Corners 8">
                <a:extLst>
                  <a:ext uri="{FF2B5EF4-FFF2-40B4-BE49-F238E27FC236}">
                    <a16:creationId xmlns:a16="http://schemas.microsoft.com/office/drawing/2014/main" xmlns="" id="{2C4196F6-EE24-A71E-970F-F88A28BC421D}"/>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 name="Google Shape;142;p18">
                <a:extLst>
                  <a:ext uri="{FF2B5EF4-FFF2-40B4-BE49-F238E27FC236}">
                    <a16:creationId xmlns:a16="http://schemas.microsoft.com/office/drawing/2014/main" xmlns="" id="{8C4B3CF5-566E-9158-CDE5-CEA6FFB98EBF}"/>
                  </a:ext>
                </a:extLst>
              </p:cNvPr>
              <p:cNvSpPr txBox="1"/>
              <p:nvPr/>
            </p:nvSpPr>
            <p:spPr>
              <a:xfrm>
                <a:off x="6207426" y="2506506"/>
                <a:ext cx="1787788"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hữu</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cơ</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13" name="TextBox 12">
                <a:extLst>
                  <a:ext uri="{FF2B5EF4-FFF2-40B4-BE49-F238E27FC236}">
                    <a16:creationId xmlns:a16="http://schemas.microsoft.com/office/drawing/2014/main" xmlns="" id="{B0EB0C73-71C6-58B1-6434-854CA64A31D9}"/>
                  </a:ext>
                </a:extLst>
              </p:cNvPr>
              <p:cNvSpPr txBox="1"/>
              <p:nvPr/>
            </p:nvSpPr>
            <p:spPr>
              <a:xfrm>
                <a:off x="5720413" y="2243983"/>
                <a:ext cx="1504400"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5</a:t>
                </a:r>
                <a:r>
                  <a:rPr lang="en-US" sz="2400" kern="0" dirty="0">
                    <a:solidFill>
                      <a:srgbClr val="C53F3F"/>
                    </a:solidFill>
                    <a:latin typeface="Times New Roman" pitchFamily="18" charset="0"/>
                    <a:cs typeface="Times New Roman" pitchFamily="18" charset="0"/>
                    <a:sym typeface="Arial"/>
                  </a:rPr>
                  <a:t>OH</a:t>
                </a:r>
              </a:p>
            </p:txBody>
          </p:sp>
          <p:sp>
            <p:nvSpPr>
              <p:cNvPr id="14" name="TextBox 13">
                <a:extLst>
                  <a:ext uri="{FF2B5EF4-FFF2-40B4-BE49-F238E27FC236}">
                    <a16:creationId xmlns:a16="http://schemas.microsoft.com/office/drawing/2014/main" xmlns="" id="{934614F9-1469-1807-35D0-93DFACB86D19}"/>
                  </a:ext>
                </a:extLst>
              </p:cNvPr>
              <p:cNvSpPr txBox="1"/>
              <p:nvPr/>
            </p:nvSpPr>
            <p:spPr>
              <a:xfrm>
                <a:off x="7229901" y="2243049"/>
                <a:ext cx="125391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6</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12</a:t>
                </a:r>
                <a:r>
                  <a:rPr lang="en-US" sz="2400" kern="0" dirty="0">
                    <a:solidFill>
                      <a:srgbClr val="C53F3F"/>
                    </a:solidFill>
                    <a:latin typeface="Times New Roman" pitchFamily="18" charset="0"/>
                    <a:cs typeface="Times New Roman" pitchFamily="18" charset="0"/>
                    <a:sym typeface="Arial"/>
                  </a:rPr>
                  <a:t>O</a:t>
                </a:r>
                <a:r>
                  <a:rPr lang="en-US" sz="2400" kern="0" baseline="-25000" dirty="0">
                    <a:solidFill>
                      <a:srgbClr val="C53F3F"/>
                    </a:solidFill>
                    <a:latin typeface="Times New Roman" pitchFamily="18" charset="0"/>
                    <a:cs typeface="Times New Roman" pitchFamily="18" charset="0"/>
                    <a:sym typeface="Arial"/>
                  </a:rPr>
                  <a:t>6</a:t>
                </a:r>
              </a:p>
            </p:txBody>
          </p:sp>
        </p:grpSp>
        <p:pic>
          <p:nvPicPr>
            <p:cNvPr id="1028" name="Picture 4">
              <a:extLst>
                <a:ext uri="{FF2B5EF4-FFF2-40B4-BE49-F238E27FC236}">
                  <a16:creationId xmlns:a16="http://schemas.microsoft.com/office/drawing/2014/main" xmlns="" id="{D50048DF-DB28-2300-2492-2FCAFCC08D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9711" y="913330"/>
              <a:ext cx="940427" cy="940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E5775CC2-5150-56B9-77E2-47ABAFE30B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68290" y="790718"/>
              <a:ext cx="1264750" cy="1168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xmlns="" id="{0651450C-6330-8174-DB55-5D4757FADAFA}"/>
              </a:ext>
            </a:extLst>
          </p:cNvPr>
          <p:cNvGrpSpPr/>
          <p:nvPr/>
        </p:nvGrpSpPr>
        <p:grpSpPr>
          <a:xfrm>
            <a:off x="6025509" y="3737152"/>
            <a:ext cx="2995076" cy="2096787"/>
            <a:chOff x="6309147" y="2802861"/>
            <a:chExt cx="2784265" cy="1572590"/>
          </a:xfrm>
        </p:grpSpPr>
        <p:grpSp>
          <p:nvGrpSpPr>
            <p:cNvPr id="17" name="Group 16">
              <a:extLst>
                <a:ext uri="{FF2B5EF4-FFF2-40B4-BE49-F238E27FC236}">
                  <a16:creationId xmlns:a16="http://schemas.microsoft.com/office/drawing/2014/main" xmlns="" id="{97DE9606-19B6-44EE-F28E-FB136A345BD3}"/>
                </a:ext>
              </a:extLst>
            </p:cNvPr>
            <p:cNvGrpSpPr/>
            <p:nvPr/>
          </p:nvGrpSpPr>
          <p:grpSpPr>
            <a:xfrm>
              <a:off x="6348091" y="2802861"/>
              <a:ext cx="2745321" cy="1572590"/>
              <a:chOff x="5970894" y="1376284"/>
              <a:chExt cx="2745321" cy="1572590"/>
            </a:xfrm>
          </p:grpSpPr>
          <p:sp>
            <p:nvSpPr>
              <p:cNvPr id="20" name="Rectangle: Rounded Corners 19">
                <a:extLst>
                  <a:ext uri="{FF2B5EF4-FFF2-40B4-BE49-F238E27FC236}">
                    <a16:creationId xmlns:a16="http://schemas.microsoft.com/office/drawing/2014/main" xmlns="" id="{EB1C5E13-8236-3FD1-016E-2EDCE43EC005}"/>
                  </a:ext>
                </a:extLst>
              </p:cNvPr>
              <p:cNvSpPr/>
              <p:nvPr/>
            </p:nvSpPr>
            <p:spPr>
              <a:xfrm>
                <a:off x="5970894" y="1376284"/>
                <a:ext cx="2672494"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1" name="Google Shape;142;p18">
                <a:extLst>
                  <a:ext uri="{FF2B5EF4-FFF2-40B4-BE49-F238E27FC236}">
                    <a16:creationId xmlns:a16="http://schemas.microsoft.com/office/drawing/2014/main" xmlns="" id="{58AE716E-4C19-1947-E1D8-B331C67B3EA2}"/>
                  </a:ext>
                </a:extLst>
              </p:cNvPr>
              <p:cNvSpPr txBox="1"/>
              <p:nvPr/>
            </p:nvSpPr>
            <p:spPr>
              <a:xfrm>
                <a:off x="6644566" y="2530665"/>
                <a:ext cx="1915500"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chỉ</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thị</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22" name="TextBox 21">
                <a:extLst>
                  <a:ext uri="{FF2B5EF4-FFF2-40B4-BE49-F238E27FC236}">
                    <a16:creationId xmlns:a16="http://schemas.microsoft.com/office/drawing/2014/main" xmlns="" id="{225F6A45-DF03-45F2-AFEB-5BAF4118C6D7}"/>
                  </a:ext>
                </a:extLst>
              </p:cNvPr>
              <p:cNvSpPr txBox="1"/>
              <p:nvPr/>
            </p:nvSpPr>
            <p:spPr>
              <a:xfrm>
                <a:off x="7090403" y="1442435"/>
                <a:ext cx="155298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Giấy</a:t>
                </a:r>
                <a:r>
                  <a:rPr lang="en-US" sz="2400" kern="0" dirty="0">
                    <a:solidFill>
                      <a:srgbClr val="C53F3F"/>
                    </a:solidFill>
                    <a:latin typeface="Times New Roman" pitchFamily="18" charset="0"/>
                    <a:cs typeface="Times New Roman" pitchFamily="18" charset="0"/>
                    <a:sym typeface="Arial"/>
                  </a:rPr>
                  <a:t> pH</a:t>
                </a:r>
              </a:p>
            </p:txBody>
          </p:sp>
          <p:sp>
            <p:nvSpPr>
              <p:cNvPr id="23" name="TextBox 22">
                <a:extLst>
                  <a:ext uri="{FF2B5EF4-FFF2-40B4-BE49-F238E27FC236}">
                    <a16:creationId xmlns:a16="http://schemas.microsoft.com/office/drawing/2014/main" xmlns="" id="{43B12681-3FA0-BCF8-D9F3-A7584CD5031A}"/>
                  </a:ext>
                </a:extLst>
              </p:cNvPr>
              <p:cNvSpPr txBox="1"/>
              <p:nvPr/>
            </p:nvSpPr>
            <p:spPr>
              <a:xfrm>
                <a:off x="6488418" y="2138601"/>
                <a:ext cx="2227797"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Phenolphthalein</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1034" name="Picture 10">
              <a:extLst>
                <a:ext uri="{FF2B5EF4-FFF2-40B4-BE49-F238E27FC236}">
                  <a16:creationId xmlns:a16="http://schemas.microsoft.com/office/drawing/2014/main" xmlns="" id="{85D94B94-552B-3260-8A9A-EA244B729E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54340" b="10365"/>
            <a:stretch/>
          </p:blipFill>
          <p:spPr bwMode="auto">
            <a:xfrm>
              <a:off x="6354332" y="2842277"/>
              <a:ext cx="1393037" cy="554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xmlns="" id="{95D368B1-A2BB-1011-1DF8-E986640D8EE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9147" y="3336322"/>
              <a:ext cx="1030118" cy="1030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9640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177"/>
                                        </p:tgtEl>
                                        <p:attrNameLst>
                                          <p:attrName>style.visibility</p:attrName>
                                        </p:attrNameLst>
                                      </p:cBhvr>
                                      <p:to>
                                        <p:strVal val="visible"/>
                                      </p:to>
                                    </p:set>
                                    <p:animEffect transition="in" filter="barn(outVertical)">
                                      <p:cBhvr>
                                        <p:cTn id="12" dur="500"/>
                                        <p:tgtEl>
                                          <p:spTgt spid="61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93"/>
                                        </p:tgtEl>
                                        <p:attrNameLst>
                                          <p:attrName>style.visibility</p:attrName>
                                        </p:attrNameLst>
                                      </p:cBhvr>
                                      <p:to>
                                        <p:strVal val="visible"/>
                                      </p:to>
                                    </p:set>
                                    <p:animEffect transition="in" filter="barn(outVertical)">
                                      <p:cBhvr>
                                        <p:cTn id="17" dur="500"/>
                                        <p:tgtEl>
                                          <p:spTgt spid="6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out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a16="http://schemas.microsoft.com/office/drawing/2014/main" xmlns="" id="{6D3CD5FE-2B73-FE47-D1BF-F085939B05F8}"/>
              </a:ext>
            </a:extLst>
          </p:cNvPr>
          <p:cNvSpPr txBox="1"/>
          <p:nvPr/>
        </p:nvSpPr>
        <p:spPr>
          <a:xfrm>
            <a:off x="1471412" y="2819403"/>
            <a:ext cx="139650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KMNO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4</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2" name="Picture 4">
            <a:extLst>
              <a:ext uri="{FF2B5EF4-FFF2-40B4-BE49-F238E27FC236}">
                <a16:creationId xmlns:a16="http://schemas.microsoft.com/office/drawing/2014/main" xmlns="" id="{EAF2D220-D137-8981-6FDB-2F2BA05A4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04" y="-333732"/>
            <a:ext cx="3276600" cy="3683104"/>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42;p18">
            <a:extLst>
              <a:ext uri="{FF2B5EF4-FFF2-40B4-BE49-F238E27FC236}">
                <a16:creationId xmlns:a16="http://schemas.microsoft.com/office/drawing/2014/main" xmlns="" id="{07428A5A-679D-B337-A190-227715DF4A7C}"/>
              </a:ext>
            </a:extLst>
          </p:cNvPr>
          <p:cNvSpPr txBox="1"/>
          <p:nvPr/>
        </p:nvSpPr>
        <p:spPr>
          <a:xfrm>
            <a:off x="30" y="3342908"/>
            <a:ext cx="9061315" cy="2743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Các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cần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bảo</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quản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trong</a:t>
            </a:r>
            <a:r>
              <a:rPr lang="en-US" sz="2800" kern="0" dirty="0" smtClean="0">
                <a:solidFill>
                  <a:srgbClr val="CFE2F3">
                    <a:lumMod val="10000"/>
                  </a:srgbClr>
                </a:solidFill>
                <a:latin typeface="Times New Roman" pitchFamily="18" charset="0"/>
                <a:cs typeface="Times New Roman" pitchFamily="18" charset="0"/>
                <a:sym typeface="Arial"/>
              </a:rPr>
              <a:t> chai </a:t>
            </a:r>
            <a:r>
              <a:rPr lang="en-US" sz="2800" kern="0" dirty="0" err="1" smtClean="0">
                <a:solidFill>
                  <a:srgbClr val="CFE2F3">
                    <a:lumMod val="10000"/>
                  </a:srgbClr>
                </a:solidFill>
                <a:latin typeface="Times New Roman" pitchFamily="18" charset="0"/>
                <a:cs typeface="Times New Roman" pitchFamily="18" charset="0"/>
                <a:sym typeface="Arial"/>
              </a:rPr>
              <a:t>lọ</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có</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nắp</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đậy</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và</a:t>
            </a:r>
            <a:endParaRPr lang="en-US" sz="2800" kern="0" dirty="0">
              <a:solidFill>
                <a:srgbClr val="CFE2F3">
                  <a:lumMod val="10000"/>
                </a:srgbClr>
              </a:solidFill>
              <a:latin typeface="Times New Roman" pitchFamily="18" charset="0"/>
              <a:cs typeface="Times New Roman" pitchFamily="18" charset="0"/>
              <a:sym typeface="Arial"/>
            </a:endParaRPr>
          </a:p>
          <a:p>
            <a:pPr lvl="0" algn="ctr">
              <a:buClr>
                <a:srgbClr val="000000"/>
              </a:buClr>
            </a:pPr>
            <a:r>
              <a:rPr lang="en-US" sz="2800" kern="0" dirty="0" err="1" smtClean="0">
                <a:solidFill>
                  <a:srgbClr val="CFE2F3">
                    <a:lumMod val="10000"/>
                  </a:srgbClr>
                </a:solidFill>
                <a:latin typeface="Times New Roman" pitchFamily="18" charset="0"/>
                <a:cs typeface="Times New Roman" pitchFamily="18" charset="0"/>
                <a:sym typeface="Arial"/>
              </a:rPr>
              <a:t>được</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dán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nhãn</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ghi</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thông</a:t>
            </a:r>
            <a:r>
              <a:rPr lang="en-US" sz="2800" kern="0" dirty="0" smtClean="0">
                <a:solidFill>
                  <a:srgbClr val="CFE2F3">
                    <a:lumMod val="10000"/>
                  </a:srgbClr>
                </a:solidFill>
                <a:latin typeface="Times New Roman" pitchFamily="18" charset="0"/>
                <a:cs typeface="Times New Roman" pitchFamily="18" charset="0"/>
                <a:sym typeface="Arial"/>
              </a:rPr>
              <a:t> tin </a:t>
            </a:r>
            <a:r>
              <a:rPr lang="en-US" sz="2800" kern="0" dirty="0" err="1" smtClean="0">
                <a:solidFill>
                  <a:srgbClr val="CFE2F3">
                    <a:lumMod val="10000"/>
                  </a:srgbClr>
                </a:solidFill>
                <a:latin typeface="Times New Roman" pitchFamily="18" charset="0"/>
                <a:cs typeface="Times New Roman" pitchFamily="18" charset="0"/>
                <a:sym typeface="Arial"/>
              </a:rPr>
              <a:t>về</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hóa</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chất</a:t>
            </a:r>
            <a:r>
              <a:rPr lang="en-US" sz="2800" kern="0" dirty="0" smtClean="0">
                <a:solidFill>
                  <a:srgbClr val="CFE2F3">
                    <a:lumMod val="10000"/>
                  </a:srgbClr>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Những </a:t>
            </a:r>
            <a:r>
              <a:rPr lang="vi-VN" sz="2800" kern="0" dirty="0">
                <a:solidFill>
                  <a:srgbClr val="CFE2F3">
                    <a:lumMod val="10000"/>
                  </a:srgbClr>
                </a:solidFill>
                <a:latin typeface="Times New Roman" pitchFamily="18" charset="0"/>
                <a:cs typeface="Times New Roman" pitchFamily="18" charset="0"/>
                <a:sym typeface="Arial"/>
              </a:rPr>
              <a:t>hoá chất </a:t>
            </a:r>
            <a:r>
              <a:rPr lang="vi-VN" sz="2800" kern="0" dirty="0" smtClean="0">
                <a:solidFill>
                  <a:srgbClr val="CFE2F3">
                    <a:lumMod val="10000"/>
                  </a:srgbClr>
                </a:solidFill>
                <a:latin typeface="Times New Roman" pitchFamily="18" charset="0"/>
                <a:cs typeface="Times New Roman" pitchFamily="18" charset="0"/>
                <a:sym typeface="Arial"/>
              </a:rPr>
              <a:t>dễ</a:t>
            </a:r>
            <a:endParaRPr lang="en-US" sz="2800" kern="0" dirty="0">
              <a:solidFill>
                <a:srgbClr val="CFE2F3">
                  <a:lumMod val="10000"/>
                </a:srgbClr>
              </a:solidFill>
              <a:latin typeface="Times New Roman" pitchFamily="18" charset="0"/>
              <a:cs typeface="Times New Roman" pitchFamily="18" charset="0"/>
              <a:sym typeface="Arial"/>
            </a:endParaRPr>
          </a:p>
          <a:p>
            <a:pPr lvl="0">
              <a:buClr>
                <a:srgbClr val="000000"/>
              </a:buClr>
            </a:pPr>
            <a:r>
              <a:rPr lang="vi-VN" sz="2800" kern="0" dirty="0" smtClean="0">
                <a:solidFill>
                  <a:srgbClr val="CFE2F3">
                    <a:lumMod val="10000"/>
                  </a:srgbClr>
                </a:solidFill>
                <a:latin typeface="Times New Roman" pitchFamily="18" charset="0"/>
                <a:cs typeface="Times New Roman" pitchFamily="18" charset="0"/>
                <a:sym typeface="Arial"/>
              </a:rPr>
              <a:t>bị </a:t>
            </a:r>
            <a:r>
              <a:rPr lang="vi-VN" sz="2800" kern="0" dirty="0">
                <a:solidFill>
                  <a:srgbClr val="CFE2F3">
                    <a:lumMod val="10000"/>
                  </a:srgbClr>
                </a:solidFill>
                <a:latin typeface="Times New Roman" pitchFamily="18" charset="0"/>
                <a:cs typeface="Times New Roman" pitchFamily="18" charset="0"/>
                <a:sym typeface="Arial"/>
              </a:rPr>
              <a:t>phân huỷ bởi ánh </a:t>
            </a:r>
            <a:r>
              <a:rPr lang="vi-VN" sz="2800" kern="0" dirty="0" smtClean="0">
                <a:solidFill>
                  <a:srgbClr val="CFE2F3">
                    <a:lumMod val="10000"/>
                  </a:srgbClr>
                </a:solidFill>
                <a:latin typeface="Times New Roman" pitchFamily="18" charset="0"/>
                <a:cs typeface="Times New Roman" pitchFamily="18" charset="0"/>
                <a:sym typeface="Arial"/>
              </a:rPr>
              <a:t>sáng</a:t>
            </a:r>
            <a:r>
              <a:rPr lang="en-US" sz="2800" kern="0" dirty="0" smtClean="0">
                <a:solidFill>
                  <a:srgbClr val="CFE2F3">
                    <a:lumMod val="10000"/>
                  </a:srgbClr>
                </a:solidFill>
                <a:latin typeface="Times New Roman" pitchFamily="18" charset="0"/>
                <a:cs typeface="Times New Roman" pitchFamily="18" charset="0"/>
                <a:sym typeface="Arial"/>
              </a:rPr>
              <a:t> </a:t>
            </a:r>
            <a:r>
              <a:rPr lang="en-US" sz="2800" kern="0" dirty="0" err="1" smtClean="0">
                <a:solidFill>
                  <a:srgbClr val="CFE2F3">
                    <a:lumMod val="10000"/>
                  </a:srgbClr>
                </a:solidFill>
                <a:latin typeface="Times New Roman" pitchFamily="18" charset="0"/>
                <a:cs typeface="Times New Roman" pitchFamily="18" charset="0"/>
                <a:sym typeface="Arial"/>
              </a:rPr>
              <a:t>như</a:t>
            </a:r>
            <a:r>
              <a:rPr lang="en-US" sz="2800" kern="0" dirty="0" smtClean="0">
                <a:solidFill>
                  <a:srgbClr val="CFE2F3">
                    <a:lumMod val="10000"/>
                  </a:srgbClr>
                </a:solidFill>
                <a:latin typeface="Times New Roman" pitchFamily="18" charset="0"/>
                <a:cs typeface="Times New Roman" pitchFamily="18" charset="0"/>
                <a:sym typeface="Arial"/>
              </a:rPr>
              <a:t> KMNO</a:t>
            </a:r>
            <a:r>
              <a:rPr lang="en-US" sz="2400" b="1" kern="0" baseline="-25000" dirty="0" smtClean="0">
                <a:solidFill>
                  <a:srgbClr val="C53F3F"/>
                </a:solidFill>
                <a:latin typeface="Times New Roman" pitchFamily="18" charset="0"/>
                <a:cs typeface="Times New Roman" pitchFamily="18" charset="0"/>
                <a:sym typeface="Fira Sans Extra Condensed"/>
              </a:rPr>
              <a:t>4</a:t>
            </a:r>
            <a:r>
              <a:rPr lang="en-US" sz="2400" b="1" kern="0" dirty="0" smtClean="0">
                <a:solidFill>
                  <a:srgbClr val="C53F3F"/>
                </a:solidFill>
                <a:latin typeface="Times New Roman" pitchFamily="18" charset="0"/>
                <a:cs typeface="Times New Roman" pitchFamily="18" charset="0"/>
                <a:sym typeface="Fira Sans Extra Condensed"/>
              </a:rPr>
              <a:t> , AgNO</a:t>
            </a:r>
            <a:r>
              <a:rPr lang="en-US" sz="2400" b="1" kern="0" baseline="-25000" dirty="0" smtClean="0">
                <a:solidFill>
                  <a:srgbClr val="C53F3F"/>
                </a:solidFill>
                <a:latin typeface="Times New Roman" pitchFamily="18" charset="0"/>
                <a:cs typeface="Times New Roman" pitchFamily="18" charset="0"/>
                <a:sym typeface="Fira Sans Extra Condensed"/>
              </a:rPr>
              <a:t>3</a:t>
            </a:r>
            <a:r>
              <a:rPr lang="en-US" sz="2400" b="1" kern="0" baseline="-25000" dirty="0" smtClean="0">
                <a:solidFill>
                  <a:srgbClr val="C53F3F"/>
                </a:solidFill>
                <a:latin typeface="Times New Roman" pitchFamily="18" charset="0"/>
                <a:cs typeface="Times New Roman" pitchFamily="18" charset="0"/>
                <a:sym typeface="Arial"/>
              </a:rPr>
              <a:t> </a:t>
            </a:r>
            <a:r>
              <a:rPr lang="vi-VN" sz="2800" kern="0" dirty="0" smtClean="0">
                <a:solidFill>
                  <a:srgbClr val="CFE2F3">
                    <a:lumMod val="10000"/>
                  </a:srgbClr>
                </a:solidFill>
                <a:latin typeface="Times New Roman" pitchFamily="18" charset="0"/>
                <a:cs typeface="Times New Roman" pitchFamily="18" charset="0"/>
                <a:sym typeface="Arial"/>
              </a:rPr>
              <a:t>cần </a:t>
            </a:r>
            <a:r>
              <a:rPr lang="vi-VN" sz="2800" kern="0" dirty="0">
                <a:solidFill>
                  <a:srgbClr val="CFE2F3">
                    <a:lumMod val="10000"/>
                  </a:srgbClr>
                </a:solidFill>
                <a:latin typeface="Times New Roman" pitchFamily="18" charset="0"/>
                <a:cs typeface="Times New Roman" pitchFamily="18" charset="0"/>
                <a:sym typeface="Arial"/>
              </a:rPr>
              <a:t>được đựng trong các lọ tối màu và để ở chỗ tối hoặc bọc kín bằng giấy màu đen phía ngoài lọ.</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a16="http://schemas.microsoft.com/office/drawing/2014/main" xmlns="" id="{47B39922-2175-67E7-7591-351B0670C80C}"/>
              </a:ext>
            </a:extLst>
          </p:cNvPr>
          <p:cNvSpPr txBox="1"/>
          <p:nvPr/>
        </p:nvSpPr>
        <p:spPr>
          <a:xfrm>
            <a:off x="5410210" y="2675327"/>
            <a:ext cx="131473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AgNO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3</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0" name="Picture 2">
            <a:extLst>
              <a:ext uri="{FF2B5EF4-FFF2-40B4-BE49-F238E27FC236}">
                <a16:creationId xmlns:a16="http://schemas.microsoft.com/office/drawing/2014/main" xmlns="" id="{55B98DC1-C258-7B9C-9BCB-FC0DFF293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6472"/>
            <a:ext cx="2133600" cy="28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6D3CD5FE-2B73-FE47-D1BF-F085939B05F8}"/>
              </a:ext>
            </a:extLst>
          </p:cNvPr>
          <p:cNvSpPr txBox="1"/>
          <p:nvPr/>
        </p:nvSpPr>
        <p:spPr>
          <a:xfrm>
            <a:off x="2209830" y="3"/>
            <a:ext cx="4520717"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3200" b="1" kern="0" dirty="0">
                <a:solidFill>
                  <a:srgbClr val="93C47D">
                    <a:lumMod val="50000"/>
                  </a:srgbClr>
                </a:solidFill>
                <a:latin typeface="Times New Roman" pitchFamily="18" charset="0"/>
                <a:ea typeface="Fira Sans Extra Condensed"/>
                <a:cs typeface="Times New Roman" pitchFamily="18" charset="0"/>
                <a:sym typeface="Fira Sans Extra Condensed"/>
              </a:rPr>
              <a:t>PHIẾU HỌC </a:t>
            </a:r>
            <a:r>
              <a:rPr lang="en-US" sz="3200" b="1" kern="0" dirty="0" smtClean="0">
                <a:solidFill>
                  <a:srgbClr val="93C47D">
                    <a:lumMod val="50000"/>
                  </a:srgbClr>
                </a:solidFill>
                <a:latin typeface="Times New Roman" pitchFamily="18" charset="0"/>
                <a:ea typeface="Fira Sans Extra Condensed"/>
                <a:cs typeface="Times New Roman" pitchFamily="18" charset="0"/>
                <a:sym typeface="Fira Sans Extra Condensed"/>
              </a:rPr>
              <a:t>TẬP 1</a:t>
            </a:r>
            <a:endParaRPr lang="en-US" sz="3200" b="1" kern="0" baseline="-25000" dirty="0">
              <a:solidFill>
                <a:srgbClr val="93C47D">
                  <a:lumMod val="50000"/>
                </a:srgbClr>
              </a:solidFill>
              <a:latin typeface="Times New Roman" pitchFamily="18" charset="0"/>
              <a:ea typeface="Fira Sans Extra Condensed"/>
              <a:cs typeface="Times New Roman" pitchFamily="18" charset="0"/>
              <a:sym typeface="Arial"/>
            </a:endParaRPr>
          </a:p>
        </p:txBody>
      </p:sp>
      <p:sp>
        <p:nvSpPr>
          <p:cNvPr id="3" name="Google Shape;142;p18">
            <a:extLst>
              <a:ext uri="{FF2B5EF4-FFF2-40B4-BE49-F238E27FC236}">
                <a16:creationId xmlns:a16="http://schemas.microsoft.com/office/drawing/2014/main" xmlns="" id="{E2F37A02-A47D-4C5D-ECDB-1B3F9A1EC788}"/>
              </a:ext>
            </a:extLst>
          </p:cNvPr>
          <p:cNvSpPr txBox="1"/>
          <p:nvPr/>
        </p:nvSpPr>
        <p:spPr>
          <a:xfrm>
            <a:off x="152400" y="560858"/>
            <a:ext cx="891540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vi-VN" sz="2800" kern="0" dirty="0">
                <a:solidFill>
                  <a:srgbClr val="CFE2F3">
                    <a:lumMod val="10000"/>
                  </a:srgbClr>
                </a:solidFill>
                <a:latin typeface="Times New Roman" pitchFamily="18" charset="0"/>
                <a:cs typeface="Times New Roman" pitchFamily="18" charset="0"/>
                <a:sym typeface="Arial"/>
              </a:rPr>
              <a:t>Khi thực hiện lấy hoá chất rắn, lỏng, cần lưu ý gì để các hoá chất đảm bảo được độ tinh khiết và bảo quản được lâu dài?</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4" name="Google Shape;142;p18">
            <a:extLst>
              <a:ext uri="{FF2B5EF4-FFF2-40B4-BE49-F238E27FC236}">
                <a16:creationId xmlns:a16="http://schemas.microsoft.com/office/drawing/2014/main" xmlns="" id="{951766A0-D904-F08A-8DC3-8E6902FB6EA1}"/>
              </a:ext>
            </a:extLst>
          </p:cNvPr>
          <p:cNvSpPr txBox="1"/>
          <p:nvPr/>
        </p:nvSpPr>
        <p:spPr>
          <a:xfrm>
            <a:off x="37288" y="1689356"/>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2.</a:t>
            </a:r>
            <a:r>
              <a:rPr lang="vi-VN" sz="2800" kern="0" dirty="0" smtClean="0">
                <a:solidFill>
                  <a:srgbClr val="CFE2F3">
                    <a:lumMod val="10000"/>
                  </a:srgbClr>
                </a:solidFill>
                <a:latin typeface="Times New Roman" pitchFamily="18" charset="0"/>
                <a:cs typeface="Times New Roman" pitchFamily="18" charset="0"/>
                <a:sym typeface="Arial"/>
              </a:rPr>
              <a:t>Tại </a:t>
            </a:r>
            <a:r>
              <a:rPr lang="vi-VN" sz="2800" kern="0" dirty="0">
                <a:solidFill>
                  <a:srgbClr val="CFE2F3">
                    <a:lumMod val="10000"/>
                  </a:srgbClr>
                </a:solidFill>
                <a:latin typeface="Times New Roman" pitchFamily="18" charset="0"/>
                <a:cs typeface="Times New Roman" pitchFamily="18" charset="0"/>
                <a:sym typeface="Arial"/>
              </a:rPr>
              <a:t>sao cần phải đọc cẩn thận nhãn hoá chất trước khi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5" name="Google Shape;142;p18">
            <a:extLst>
              <a:ext uri="{FF2B5EF4-FFF2-40B4-BE49-F238E27FC236}">
                <a16:creationId xmlns:a16="http://schemas.microsoft.com/office/drawing/2014/main" xmlns="" id="{E0C31DB4-7698-0769-1454-C5364CACC464}"/>
              </a:ext>
            </a:extLst>
          </p:cNvPr>
          <p:cNvSpPr txBox="1"/>
          <p:nvPr/>
        </p:nvSpPr>
        <p:spPr>
          <a:xfrm>
            <a:off x="37289" y="2509736"/>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3.</a:t>
            </a:r>
            <a:r>
              <a:rPr lang="vi-VN" sz="2800" kern="0" dirty="0" smtClean="0">
                <a:solidFill>
                  <a:srgbClr val="CFE2F3">
                    <a:lumMod val="10000"/>
                  </a:srgbClr>
                </a:solidFill>
                <a:latin typeface="Times New Roman" pitchFamily="18" charset="0"/>
                <a:cs typeface="Times New Roman" pitchFamily="18" charset="0"/>
                <a:sym typeface="Arial"/>
              </a:rPr>
              <a:t>Tại </a:t>
            </a:r>
            <a:r>
              <a:rPr lang="vi-VN" sz="2800" kern="0" dirty="0">
                <a:solidFill>
                  <a:srgbClr val="CFE2F3">
                    <a:lumMod val="10000"/>
                  </a:srgbClr>
                </a:solidFill>
                <a:latin typeface="Times New Roman" pitchFamily="18" charset="0"/>
                <a:cs typeface="Times New Roman" pitchFamily="18" charset="0"/>
                <a:sym typeface="Arial"/>
              </a:rPr>
              <a:t>sao không được tự ý nghiên, trộn các hoá chất?</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6" name="Google Shape;142;p18">
            <a:extLst>
              <a:ext uri="{FF2B5EF4-FFF2-40B4-BE49-F238E27FC236}">
                <a16:creationId xmlns:a16="http://schemas.microsoft.com/office/drawing/2014/main" xmlns="" id="{38CFE4E0-AA86-554D-A2F3-4B22870AD5BC}"/>
              </a:ext>
            </a:extLst>
          </p:cNvPr>
          <p:cNvSpPr txBox="1"/>
          <p:nvPr/>
        </p:nvSpPr>
        <p:spPr>
          <a:xfrm>
            <a:off x="0" y="2883298"/>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vi-VN" sz="2800" kern="0" dirty="0">
                <a:solidFill>
                  <a:srgbClr val="CFE2F3">
                    <a:lumMod val="10000"/>
                  </a:srgbClr>
                </a:solidFill>
                <a:latin typeface="Times New Roman" pitchFamily="18" charset="0"/>
                <a:cs typeface="Times New Roman" pitchFamily="18" charset="0"/>
                <a:sym typeface="Arial"/>
              </a:rPr>
              <a:t>Em cần lưu ý gì khi sử dụng các hoá chất dễ bay hơi; hoá chất độc hại; hoá chất nguy hiểm (H</a:t>
            </a:r>
            <a:r>
              <a:rPr lang="vi-VN" sz="2800" kern="0" baseline="-25000" dirty="0">
                <a:solidFill>
                  <a:srgbClr val="CFE2F3">
                    <a:lumMod val="10000"/>
                  </a:srgbClr>
                </a:solidFill>
                <a:latin typeface="Times New Roman" pitchFamily="18" charset="0"/>
                <a:cs typeface="Times New Roman" pitchFamily="18" charset="0"/>
                <a:sym typeface="Arial"/>
              </a:rPr>
              <a:t>2</a:t>
            </a:r>
            <a:r>
              <a:rPr lang="vi-VN" sz="2800" kern="0" dirty="0">
                <a:solidFill>
                  <a:srgbClr val="CFE2F3">
                    <a:lumMod val="10000"/>
                  </a:srgbClr>
                </a:solidFill>
                <a:latin typeface="Times New Roman" pitchFamily="18" charset="0"/>
                <a:cs typeface="Times New Roman" pitchFamily="18" charset="0"/>
                <a:sym typeface="Arial"/>
              </a:rPr>
              <a:t>SO</a:t>
            </a:r>
            <a:r>
              <a:rPr lang="vi-VN" sz="2800" kern="0" baseline="-25000" dirty="0">
                <a:solidFill>
                  <a:srgbClr val="CFE2F3">
                    <a:lumMod val="10000"/>
                  </a:srgbClr>
                </a:solidFill>
                <a:latin typeface="Times New Roman" pitchFamily="18" charset="0"/>
                <a:cs typeface="Times New Roman" pitchFamily="18" charset="0"/>
                <a:sym typeface="Arial"/>
              </a:rPr>
              <a:t>4</a:t>
            </a:r>
            <a:r>
              <a:rPr lang="vi-VN" sz="2800" kern="0" dirty="0">
                <a:solidFill>
                  <a:srgbClr val="CFE2F3">
                    <a:lumMod val="10000"/>
                  </a:srgbClr>
                </a:solidFill>
                <a:latin typeface="Times New Roman" pitchFamily="18" charset="0"/>
                <a:cs typeface="Times New Roman" pitchFamily="18" charset="0"/>
                <a:sym typeface="Arial"/>
              </a:rPr>
              <a:t> đặc,...)?</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2508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FFF"/>
        </a:solidFill>
        <a:effectLst/>
      </p:bgPr>
    </p:bg>
    <p:spTree>
      <p:nvGrpSpPr>
        <p:cNvPr id="1" name="Shape 58"/>
        <p:cNvGrpSpPr/>
        <p:nvPr/>
      </p:nvGrpSpPr>
      <p:grpSpPr>
        <a:xfrm>
          <a:off x="0" y="0"/>
          <a:ext cx="0" cy="0"/>
          <a:chOff x="0" y="0"/>
          <a:chExt cx="0" cy="0"/>
        </a:xfrm>
      </p:grpSpPr>
      <p:grpSp>
        <p:nvGrpSpPr>
          <p:cNvPr id="7" name="Group 6">
            <a:extLst>
              <a:ext uri="{FF2B5EF4-FFF2-40B4-BE49-F238E27FC236}">
                <a16:creationId xmlns:a16="http://schemas.microsoft.com/office/drawing/2014/main" xmlns="" id="{E25D516A-EB16-BF7C-D197-C8A3151B30DE}"/>
              </a:ext>
            </a:extLst>
          </p:cNvPr>
          <p:cNvGrpSpPr/>
          <p:nvPr/>
        </p:nvGrpSpPr>
        <p:grpSpPr>
          <a:xfrm>
            <a:off x="0" y="1934048"/>
            <a:ext cx="9144000" cy="4894928"/>
            <a:chOff x="0" y="1450536"/>
            <a:chExt cx="9144000" cy="3671196"/>
          </a:xfrm>
        </p:grpSpPr>
        <p:pic>
          <p:nvPicPr>
            <p:cNvPr id="3" name="Picture 2">
              <a:extLst>
                <a:ext uri="{FF2B5EF4-FFF2-40B4-BE49-F238E27FC236}">
                  <a16:creationId xmlns:a16="http://schemas.microsoft.com/office/drawing/2014/main" xmlns="" id="{D64C0EAB-DDBD-6B8D-E303-D72CE476D303}"/>
                </a:ext>
              </a:extLst>
            </p:cNvPr>
            <p:cNvPicPr>
              <a:picLocks noChangeAspect="1"/>
            </p:cNvPicPr>
            <p:nvPr/>
          </p:nvPicPr>
          <p:blipFill rotWithShape="1">
            <a:blip r:embed="rId3"/>
            <a:srcRect t="11945" b="34403"/>
            <a:stretch/>
          </p:blipFill>
          <p:spPr>
            <a:xfrm>
              <a:off x="0" y="1851102"/>
              <a:ext cx="9144000" cy="3270630"/>
            </a:xfrm>
            <a:prstGeom prst="rect">
              <a:avLst/>
            </a:prstGeom>
            <a:solidFill>
              <a:schemeClr val="accent1"/>
            </a:solidFill>
          </p:spPr>
        </p:pic>
        <p:pic>
          <p:nvPicPr>
            <p:cNvPr id="6" name="Picture 5">
              <a:extLst>
                <a:ext uri="{FF2B5EF4-FFF2-40B4-BE49-F238E27FC236}">
                  <a16:creationId xmlns:a16="http://schemas.microsoft.com/office/drawing/2014/main" xmlns="" id="{27BBC842-884A-EF49-5AAC-C7C61A4B6312}"/>
                </a:ext>
              </a:extLst>
            </p:cNvPr>
            <p:cNvPicPr>
              <a:picLocks noChangeAspect="1"/>
            </p:cNvPicPr>
            <p:nvPr/>
          </p:nvPicPr>
          <p:blipFill rotWithShape="1">
            <a:blip r:embed="rId3"/>
            <a:srcRect l="74431" t="5601" b="34403"/>
            <a:stretch/>
          </p:blipFill>
          <p:spPr>
            <a:xfrm>
              <a:off x="6805961" y="1450536"/>
              <a:ext cx="2338039" cy="3657329"/>
            </a:xfrm>
            <a:prstGeom prst="rect">
              <a:avLst/>
            </a:prstGeom>
            <a:solidFill>
              <a:schemeClr val="accent1"/>
            </a:solidFill>
          </p:spPr>
        </p:pic>
      </p:grpSp>
      <p:sp>
        <p:nvSpPr>
          <p:cNvPr id="59" name="Google Shape;59;p17"/>
          <p:cNvSpPr txBox="1">
            <a:spLocks noGrp="1"/>
          </p:cNvSpPr>
          <p:nvPr>
            <p:ph type="ctrTitle"/>
          </p:nvPr>
        </p:nvSpPr>
        <p:spPr>
          <a:xfrm>
            <a:off x="304800" y="685800"/>
            <a:ext cx="8637450" cy="2098016"/>
          </a:xfrm>
          <a:prstGeom prst="rect">
            <a:avLst/>
          </a:prstGeom>
        </p:spPr>
        <p:txBody>
          <a:bodyPr spcFirstLastPara="1" wrap="square" lIns="91425" tIns="91425" rIns="91425" bIns="91425" anchor="b" anchorCtr="0">
            <a:noAutofit/>
          </a:bodyPr>
          <a:lstStyle/>
          <a:p>
            <a:pPr lvl="0">
              <a:lnSpc>
                <a:spcPct val="120000"/>
              </a:lnSpc>
            </a:pPr>
            <a:r>
              <a:rPr lang="en-US" sz="3600" b="1" dirty="0" smtClean="0">
                <a:solidFill>
                  <a:srgbClr val="943557"/>
                </a:solidFill>
                <a:latin typeface="Times New Roman" pitchFamily="18" charset="0"/>
                <a:cs typeface="Times New Roman" pitchFamily="18" charset="0"/>
              </a:rPr>
              <a:t>BÀI 1.</a:t>
            </a:r>
            <a:r>
              <a:rPr lang="vi-VN" sz="3600" b="1" dirty="0" smtClean="0">
                <a:solidFill>
                  <a:srgbClr val="943557"/>
                </a:solidFill>
                <a:latin typeface="Times New Roman" pitchFamily="18" charset="0"/>
                <a:cs typeface="Times New Roman" pitchFamily="18" charset="0"/>
              </a:rPr>
              <a:t> </a:t>
            </a:r>
            <a:r>
              <a:rPr lang="vi-VN" sz="3600" b="1" dirty="0" smtClean="0">
                <a:solidFill>
                  <a:srgbClr val="943557"/>
                </a:solidFill>
                <a:latin typeface="+mj-lt"/>
              </a:rPr>
              <a:t>NHẬN </a:t>
            </a:r>
            <a:r>
              <a:rPr lang="vi-VN" sz="3600" b="1" dirty="0">
                <a:solidFill>
                  <a:srgbClr val="943557"/>
                </a:solidFill>
                <a:latin typeface="+mj-lt"/>
              </a:rPr>
              <a:t>BIẾT MỘT SỐ DỤNG </a:t>
            </a:r>
            <a:r>
              <a:rPr lang="en-US" sz="3600" b="1" dirty="0">
                <a:solidFill>
                  <a:srgbClr val="943557"/>
                </a:solidFill>
                <a:latin typeface="Times New Roman" pitchFamily="18" charset="0"/>
                <a:cs typeface="Times New Roman" pitchFamily="18" charset="0"/>
              </a:rPr>
              <a:t>CỤ</a:t>
            </a:r>
            <a:r>
              <a:rPr lang="vi-VN" sz="3600" b="1" dirty="0">
                <a:solidFill>
                  <a:srgbClr val="943557"/>
                </a:solidFill>
                <a:latin typeface="Times New Roman" pitchFamily="18" charset="0"/>
                <a:cs typeface="Times New Roman" pitchFamily="18" charset="0"/>
              </a:rPr>
              <a:t>,</a:t>
            </a:r>
            <a:r>
              <a:rPr lang="vi-VN" sz="3600" b="1" dirty="0">
                <a:solidFill>
                  <a:srgbClr val="943557"/>
                </a:solidFill>
                <a:latin typeface="+mj-lt"/>
              </a:rPr>
              <a:t> HOÁ CHẤT. </a:t>
            </a:r>
            <a:r>
              <a:rPr lang="vi-VN" sz="3600" b="1" dirty="0" smtClean="0">
                <a:solidFill>
                  <a:srgbClr val="943557"/>
                </a:solidFill>
                <a:latin typeface="+mj-lt"/>
              </a:rPr>
              <a:t>THUYẾT </a:t>
            </a:r>
            <a:r>
              <a:rPr lang="vi-VN" sz="3600" b="1" dirty="0">
                <a:solidFill>
                  <a:srgbClr val="943557"/>
                </a:solidFill>
                <a:latin typeface="+mj-lt"/>
              </a:rPr>
              <a:t>TRÌNH MỘT VẤN ĐỀ KHOA HỌC</a:t>
            </a:r>
            <a:endParaRPr sz="3600" b="1" dirty="0">
              <a:solidFill>
                <a:srgbClr val="943557"/>
              </a:solidFill>
              <a:latin typeface="+mj-lt"/>
            </a:endParaRPr>
          </a:p>
        </p:txBody>
      </p:sp>
    </p:spTree>
    <p:extLst>
      <p:ext uri="{BB962C8B-B14F-4D97-AF65-F5344CB8AC3E}">
        <p14:creationId xmlns:p14="http://schemas.microsoft.com/office/powerpoint/2010/main" val="416560842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6000">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14:bounceEnd="46000">
                                          <p:cBhvr additive="base">
                                            <p:cTn id="7"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F5A4EE2-8596-9D94-1561-46F322C417FA}"/>
              </a:ext>
            </a:extLst>
          </p:cNvPr>
          <p:cNvSpPr txBox="1"/>
          <p:nvPr/>
        </p:nvSpPr>
        <p:spPr>
          <a:xfrm>
            <a:off x="193803" y="343434"/>
            <a:ext cx="8873462"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lnSpc>
                <a:spcPct val="100000"/>
              </a:lnSpc>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III. VIẾT VÀ BÁO CÁO  MỘT VẤN ĐỀ KHOA HỌC</a:t>
            </a:r>
          </a:p>
        </p:txBody>
      </p:sp>
      <p:sp>
        <p:nvSpPr>
          <p:cNvPr id="10" name="Google Shape;142;p18">
            <a:extLst>
              <a:ext uri="{FF2B5EF4-FFF2-40B4-BE49-F238E27FC236}">
                <a16:creationId xmlns:a16="http://schemas.microsoft.com/office/drawing/2014/main" xmlns="" id="{FBFC0495-729B-2300-B961-3592513476F1}"/>
              </a:ext>
            </a:extLst>
          </p:cNvPr>
          <p:cNvSpPr txBox="1"/>
          <p:nvPr/>
        </p:nvSpPr>
        <p:spPr>
          <a:xfrm>
            <a:off x="261137" y="1121096"/>
            <a:ext cx="8234571"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CẤU TRÚC BÀI BÁO CÁO VẤN ĐỀ KHOA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1" name="Group 10">
            <a:extLst>
              <a:ext uri="{FF2B5EF4-FFF2-40B4-BE49-F238E27FC236}">
                <a16:creationId xmlns:a16="http://schemas.microsoft.com/office/drawing/2014/main" xmlns="" id="{31BE018D-68CB-F1ED-B614-C18885160D62}"/>
              </a:ext>
            </a:extLst>
          </p:cNvPr>
          <p:cNvGrpSpPr/>
          <p:nvPr/>
        </p:nvGrpSpPr>
        <p:grpSpPr>
          <a:xfrm>
            <a:off x="137542" y="1842910"/>
            <a:ext cx="1919828" cy="567716"/>
            <a:chOff x="82659" y="1648359"/>
            <a:chExt cx="1224772" cy="425787"/>
          </a:xfrm>
        </p:grpSpPr>
        <p:sp>
          <p:nvSpPr>
            <p:cNvPr id="13" name="Rectangle: Rounded Corners 5">
              <a:extLst>
                <a:ext uri="{FF2B5EF4-FFF2-40B4-BE49-F238E27FC236}">
                  <a16:creationId xmlns:a16="http://schemas.microsoft.com/office/drawing/2014/main" xmlns="" id="{FF46C90E-C3E6-BEC9-F552-9E26B82656B8}"/>
                </a:ext>
              </a:extLst>
            </p:cNvPr>
            <p:cNvSpPr/>
            <p:nvPr/>
          </p:nvSpPr>
          <p:spPr>
            <a:xfrm>
              <a:off x="82659" y="1648359"/>
              <a:ext cx="122477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4" name="TextBox 13">
              <a:extLst>
                <a:ext uri="{FF2B5EF4-FFF2-40B4-BE49-F238E27FC236}">
                  <a16:creationId xmlns:a16="http://schemas.microsoft.com/office/drawing/2014/main" xmlns="" id="{403C49A0-3A6B-081A-6E29-333C5421D7C4}"/>
                </a:ext>
              </a:extLst>
            </p:cNvPr>
            <p:cNvSpPr txBox="1"/>
            <p:nvPr/>
          </p:nvSpPr>
          <p:spPr>
            <a:xfrm>
              <a:off x="172310" y="1686248"/>
              <a:ext cx="113512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TIÊU ĐỀ</a:t>
              </a:r>
            </a:p>
          </p:txBody>
        </p:sp>
      </p:grpSp>
      <p:sp>
        <p:nvSpPr>
          <p:cNvPr id="15" name="Google Shape;142;p18">
            <a:extLst>
              <a:ext uri="{FF2B5EF4-FFF2-40B4-BE49-F238E27FC236}">
                <a16:creationId xmlns:a16="http://schemas.microsoft.com/office/drawing/2014/main" xmlns="" id="{6CFE19FF-F8AC-BBC6-6D6C-AA253AA0B58A}"/>
              </a:ext>
            </a:extLst>
          </p:cNvPr>
          <p:cNvSpPr txBox="1"/>
          <p:nvPr/>
        </p:nvSpPr>
        <p:spPr>
          <a:xfrm>
            <a:off x="2170889" y="1939173"/>
            <a:ext cx="697311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Cần chính xác và mô tả rõ ràng nội dung của báo cáo</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6" name="Group 15">
            <a:extLst>
              <a:ext uri="{FF2B5EF4-FFF2-40B4-BE49-F238E27FC236}">
                <a16:creationId xmlns:a16="http://schemas.microsoft.com/office/drawing/2014/main" xmlns="" id="{5F27AA85-3AEE-7066-1B09-293308D7D5C2}"/>
              </a:ext>
            </a:extLst>
          </p:cNvPr>
          <p:cNvGrpSpPr/>
          <p:nvPr/>
        </p:nvGrpSpPr>
        <p:grpSpPr>
          <a:xfrm>
            <a:off x="11185" y="3246418"/>
            <a:ext cx="2172542" cy="557612"/>
            <a:chOff x="82659" y="1750741"/>
            <a:chExt cx="1212054" cy="418209"/>
          </a:xfrm>
        </p:grpSpPr>
        <p:sp>
          <p:nvSpPr>
            <p:cNvPr id="17" name="Rectangle: Rounded Corners 17">
              <a:extLst>
                <a:ext uri="{FF2B5EF4-FFF2-40B4-BE49-F238E27FC236}">
                  <a16:creationId xmlns:a16="http://schemas.microsoft.com/office/drawing/2014/main" xmlns="" id="{C1DAE611-A55A-D811-D96A-3957F122DFA4}"/>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8" name="TextBox 17">
              <a:extLst>
                <a:ext uri="{FF2B5EF4-FFF2-40B4-BE49-F238E27FC236}">
                  <a16:creationId xmlns:a16="http://schemas.microsoft.com/office/drawing/2014/main" xmlns="" id="{D08A3C0A-3FB3-3462-111B-42E96A2848DC}"/>
                </a:ext>
              </a:extLst>
            </p:cNvPr>
            <p:cNvSpPr txBox="1"/>
            <p:nvPr/>
          </p:nvSpPr>
          <p:spPr>
            <a:xfrm>
              <a:off x="127483" y="1765896"/>
              <a:ext cx="1167230"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TÓM TẮT</a:t>
              </a:r>
            </a:p>
          </p:txBody>
        </p:sp>
      </p:grpSp>
      <p:sp>
        <p:nvSpPr>
          <p:cNvPr id="19" name="Google Shape;142;p18">
            <a:extLst>
              <a:ext uri="{FF2B5EF4-FFF2-40B4-BE49-F238E27FC236}">
                <a16:creationId xmlns:a16="http://schemas.microsoft.com/office/drawing/2014/main" xmlns="" id="{43363377-999B-5B72-C263-56B72051CD16}"/>
              </a:ext>
            </a:extLst>
          </p:cNvPr>
          <p:cNvSpPr txBox="1"/>
          <p:nvPr/>
        </p:nvSpPr>
        <p:spPr>
          <a:xfrm>
            <a:off x="2362200" y="3418090"/>
            <a:ext cx="716280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Một đoạn văn ngắn, tổng hợp nội dung chính của báo cáo, bao gồm mục tiêu, phương pháp, kết quả và kết luận</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20" name="Group 19">
            <a:extLst>
              <a:ext uri="{FF2B5EF4-FFF2-40B4-BE49-F238E27FC236}">
                <a16:creationId xmlns:a16="http://schemas.microsoft.com/office/drawing/2014/main" xmlns="" id="{6FAD2206-5381-E186-0031-FEA36BF9BC20}"/>
              </a:ext>
            </a:extLst>
          </p:cNvPr>
          <p:cNvGrpSpPr/>
          <p:nvPr/>
        </p:nvGrpSpPr>
        <p:grpSpPr>
          <a:xfrm>
            <a:off x="54132" y="4876800"/>
            <a:ext cx="2129596" cy="557612"/>
            <a:chOff x="82659" y="1750741"/>
            <a:chExt cx="1209301" cy="418209"/>
          </a:xfrm>
        </p:grpSpPr>
        <p:sp>
          <p:nvSpPr>
            <p:cNvPr id="21" name="Rectangle: Rounded Corners 22">
              <a:extLst>
                <a:ext uri="{FF2B5EF4-FFF2-40B4-BE49-F238E27FC236}">
                  <a16:creationId xmlns:a16="http://schemas.microsoft.com/office/drawing/2014/main" xmlns="" id="{08F73E33-75E2-328A-7433-6218E8F49808}"/>
                </a:ext>
              </a:extLst>
            </p:cNvPr>
            <p:cNvSpPr/>
            <p:nvPr/>
          </p:nvSpPr>
          <p:spPr>
            <a:xfrm>
              <a:off x="82659" y="1750741"/>
              <a:ext cx="1084502" cy="418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2" name="TextBox 21">
              <a:extLst>
                <a:ext uri="{FF2B5EF4-FFF2-40B4-BE49-F238E27FC236}">
                  <a16:creationId xmlns:a16="http://schemas.microsoft.com/office/drawing/2014/main" xmlns="" id="{3634C194-4715-42A8-8246-00E07A7203EC}"/>
                </a:ext>
              </a:extLst>
            </p:cNvPr>
            <p:cNvSpPr txBox="1"/>
            <p:nvPr/>
          </p:nvSpPr>
          <p:spPr>
            <a:xfrm>
              <a:off x="127483" y="1765896"/>
              <a:ext cx="1164477" cy="38789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rgbClr val="7030A0"/>
                  </a:solidFill>
                  <a:latin typeface="Times New Roman" pitchFamily="18" charset="0"/>
                  <a:cs typeface="Times New Roman" pitchFamily="18" charset="0"/>
                  <a:sym typeface="Fira Sans Extra Condensed"/>
                </a:rPr>
                <a:t>GIỚI THIỆU</a:t>
              </a:r>
            </a:p>
          </p:txBody>
        </p:sp>
      </p:grpSp>
      <p:sp>
        <p:nvSpPr>
          <p:cNvPr id="23" name="Google Shape;142;p18">
            <a:extLst>
              <a:ext uri="{FF2B5EF4-FFF2-40B4-BE49-F238E27FC236}">
                <a16:creationId xmlns:a16="http://schemas.microsoft.com/office/drawing/2014/main" xmlns="" id="{B7B566DE-BAF2-A44A-8413-7B5D56CE31E5}"/>
              </a:ext>
            </a:extLst>
          </p:cNvPr>
          <p:cNvSpPr txBox="1"/>
          <p:nvPr/>
        </p:nvSpPr>
        <p:spPr>
          <a:xfrm>
            <a:off x="2279597" y="5029200"/>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a:t>
            </a:r>
            <a:r>
              <a:rPr lang="en-US" sz="2800" kern="0" dirty="0" err="1">
                <a:solidFill>
                  <a:srgbClr val="CFE2F3">
                    <a:lumMod val="10000"/>
                  </a:srgbClr>
                </a:solidFill>
                <a:latin typeface="Times New Roman" pitchFamily="18" charset="0"/>
                <a:cs typeface="Times New Roman" pitchFamily="18" charset="0"/>
                <a:sym typeface="Arial"/>
              </a:rPr>
              <a:t>vấn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đề</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tầm quan trọng của vấn để; </a:t>
            </a:r>
            <a:endParaRPr lang="vi-VN" sz="2800" kern="0" dirty="0" smtClean="0">
              <a:solidFill>
                <a:srgbClr val="CFE2F3">
                  <a:lumMod val="10000"/>
                </a:srgbClr>
              </a:solidFill>
              <a:latin typeface="Times New Roman" pitchFamily="18" charset="0"/>
              <a:cs typeface="Times New Roman" pitchFamily="18" charset="0"/>
              <a:sym typeface="Arial"/>
            </a:endParaRPr>
          </a:p>
          <a:p>
            <a:pPr>
              <a:lnSpc>
                <a:spcPct val="100000"/>
              </a:lnSpc>
              <a:buClr>
                <a:srgbClr val="000000"/>
              </a:buClr>
              <a:buFont typeface="Arial"/>
              <a:buNone/>
            </a:pPr>
            <a:r>
              <a:rPr lang="vi-VN" sz="2800" kern="0" dirty="0" smtClean="0">
                <a:solidFill>
                  <a:srgbClr val="CFE2F3">
                    <a:lumMod val="10000"/>
                  </a:srgbClr>
                </a:solidFill>
                <a:latin typeface="Times New Roman" pitchFamily="18" charset="0"/>
                <a:cs typeface="Times New Roman" pitchFamily="18" charset="0"/>
                <a:sym typeface="Arial"/>
              </a:rPr>
              <a:t>mục </a:t>
            </a:r>
            <a:r>
              <a:rPr lang="vi-VN" sz="2800" kern="0" dirty="0">
                <a:solidFill>
                  <a:srgbClr val="CFE2F3">
                    <a:lumMod val="10000"/>
                  </a:srgbClr>
                </a:solidFill>
                <a:latin typeface="Times New Roman" pitchFamily="18" charset="0"/>
                <a:cs typeface="Times New Roman" pitchFamily="18" charset="0"/>
                <a:sym typeface="Arial"/>
              </a:rPr>
              <a:t>tiêu của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42575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9"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9850808F-31AA-2BBA-F769-FCE6B317E814}"/>
              </a:ext>
            </a:extLst>
          </p:cNvPr>
          <p:cNvGrpSpPr/>
          <p:nvPr/>
        </p:nvGrpSpPr>
        <p:grpSpPr>
          <a:xfrm>
            <a:off x="140692" y="177323"/>
            <a:ext cx="2044576" cy="990601"/>
            <a:chOff x="82659" y="1750741"/>
            <a:chExt cx="1221178" cy="571501"/>
          </a:xfrm>
        </p:grpSpPr>
        <p:sp>
          <p:nvSpPr>
            <p:cNvPr id="28" name="Rectangle: Rounded Corners 27">
              <a:extLst>
                <a:ext uri="{FF2B5EF4-FFF2-40B4-BE49-F238E27FC236}">
                  <a16:creationId xmlns:a16="http://schemas.microsoft.com/office/drawing/2014/main" xmlns="" id="{3B49E909-D42B-9BD9-C13F-A7C6EFAA6C14}"/>
                </a:ext>
              </a:extLst>
            </p:cNvPr>
            <p:cNvSpPr/>
            <p:nvPr/>
          </p:nvSpPr>
          <p:spPr>
            <a:xfrm>
              <a:off x="82659" y="1750741"/>
              <a:ext cx="1084502" cy="41820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TextBox 28">
              <a:extLst>
                <a:ext uri="{FF2B5EF4-FFF2-40B4-BE49-F238E27FC236}">
                  <a16:creationId xmlns:a16="http://schemas.microsoft.com/office/drawing/2014/main" xmlns="" id="{30AE6A8F-AA97-0BC7-7C86-54A7972E4551}"/>
                </a:ext>
              </a:extLst>
            </p:cNvPr>
            <p:cNvSpPr txBox="1"/>
            <p:nvPr/>
          </p:nvSpPr>
          <p:spPr>
            <a:xfrm>
              <a:off x="127483" y="1765897"/>
              <a:ext cx="1176354" cy="55634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vi-VN" sz="2800" kern="0" dirty="0">
                  <a:solidFill>
                    <a:schemeClr val="tx1"/>
                  </a:solidFill>
                  <a:latin typeface="+mj-lt"/>
                  <a:sym typeface="Arial"/>
                </a:rPr>
                <a:t>PHƯƠNG PHÁP</a:t>
              </a:r>
              <a:endParaRPr lang="en-US" sz="2800" kern="0" dirty="0">
                <a:solidFill>
                  <a:schemeClr val="tx1"/>
                </a:solidFill>
                <a:latin typeface="+mj-lt"/>
                <a:sym typeface="Fira Sans Extra Condensed"/>
              </a:endParaRPr>
            </a:p>
          </p:txBody>
        </p:sp>
      </p:grpSp>
      <p:sp>
        <p:nvSpPr>
          <p:cNvPr id="31" name="Google Shape;142;p18">
            <a:extLst>
              <a:ext uri="{FF2B5EF4-FFF2-40B4-BE49-F238E27FC236}">
                <a16:creationId xmlns:a16="http://schemas.microsoft.com/office/drawing/2014/main" xmlns="" id="{8F77F3C6-05FB-EA2B-0100-EF483FF9F483}"/>
              </a:ext>
            </a:extLst>
          </p:cNvPr>
          <p:cNvSpPr txBox="1"/>
          <p:nvPr/>
        </p:nvSpPr>
        <p:spPr>
          <a:xfrm>
            <a:off x="2217694" y="540623"/>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quá trình thực hiện thí nghiệm hoặc quá trình thu thập dữ liệu; xử lí dữ liệu; liệt kê vật liệu, hoá chất và dụng cụ sử dụng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2" name="Group 31">
            <a:extLst>
              <a:ext uri="{FF2B5EF4-FFF2-40B4-BE49-F238E27FC236}">
                <a16:creationId xmlns:a16="http://schemas.microsoft.com/office/drawing/2014/main" xmlns="" id="{0F1587F4-09D4-4D94-BA40-9C439023D2DE}"/>
              </a:ext>
            </a:extLst>
          </p:cNvPr>
          <p:cNvGrpSpPr/>
          <p:nvPr/>
        </p:nvGrpSpPr>
        <p:grpSpPr>
          <a:xfrm>
            <a:off x="209286" y="1674783"/>
            <a:ext cx="1157299" cy="914400"/>
            <a:chOff x="82659" y="1750741"/>
            <a:chExt cx="1084502" cy="418209"/>
          </a:xfrm>
        </p:grpSpPr>
        <p:sp>
          <p:nvSpPr>
            <p:cNvPr id="33" name="Rectangle: Rounded Corners 32">
              <a:extLst>
                <a:ext uri="{FF2B5EF4-FFF2-40B4-BE49-F238E27FC236}">
                  <a16:creationId xmlns:a16="http://schemas.microsoft.com/office/drawing/2014/main" xmlns="" id="{0C4873C8-2DF5-6B0C-9125-DFC9C8C68F9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TextBox 33">
              <a:extLst>
                <a:ext uri="{FF2B5EF4-FFF2-40B4-BE49-F238E27FC236}">
                  <a16:creationId xmlns:a16="http://schemas.microsoft.com/office/drawing/2014/main" xmlns="" id="{C31F5899-14A7-0CAE-A180-694BE456E0B1}"/>
                </a:ext>
              </a:extLst>
            </p:cNvPr>
            <p:cNvSpPr txBox="1"/>
            <p:nvPr/>
          </p:nvSpPr>
          <p:spPr>
            <a:xfrm>
              <a:off x="127483" y="1765896"/>
              <a:ext cx="994851" cy="387898"/>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Fira Sans Extra Condensed"/>
                </a:rPr>
                <a:t>KẾT QUẢ</a:t>
              </a:r>
            </a:p>
          </p:txBody>
        </p:sp>
      </p:grpSp>
      <p:sp>
        <p:nvSpPr>
          <p:cNvPr id="35" name="Google Shape;142;p18">
            <a:extLst>
              <a:ext uri="{FF2B5EF4-FFF2-40B4-BE49-F238E27FC236}">
                <a16:creationId xmlns:a16="http://schemas.microsoft.com/office/drawing/2014/main" xmlns="" id="{3B1C0C5B-4A00-E2CF-6E76-BABA19E293BE}"/>
              </a:ext>
            </a:extLst>
          </p:cNvPr>
          <p:cNvSpPr txBox="1"/>
          <p:nvPr/>
        </p:nvSpPr>
        <p:spPr>
          <a:xfrm>
            <a:off x="1410346" y="1853177"/>
            <a:ext cx="769696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Trình bày dữ liệu một cách rõ ràng, sử dụng biểu đồ, hình ảnh hoặc bảng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6" name="Group 35">
            <a:extLst>
              <a:ext uri="{FF2B5EF4-FFF2-40B4-BE49-F238E27FC236}">
                <a16:creationId xmlns:a16="http://schemas.microsoft.com/office/drawing/2014/main" xmlns="" id="{AA40F36A-E347-2F84-0C8A-811F5CB59F29}"/>
              </a:ext>
            </a:extLst>
          </p:cNvPr>
          <p:cNvGrpSpPr/>
          <p:nvPr/>
        </p:nvGrpSpPr>
        <p:grpSpPr>
          <a:xfrm>
            <a:off x="132798" y="2925167"/>
            <a:ext cx="2780167" cy="557612"/>
            <a:chOff x="82659" y="1750741"/>
            <a:chExt cx="1230929" cy="418209"/>
          </a:xfrm>
        </p:grpSpPr>
        <p:sp>
          <p:nvSpPr>
            <p:cNvPr id="37" name="Rectangle: Rounded Corners 36">
              <a:extLst>
                <a:ext uri="{FF2B5EF4-FFF2-40B4-BE49-F238E27FC236}">
                  <a16:creationId xmlns:a16="http://schemas.microsoft.com/office/drawing/2014/main" xmlns="" id="{F3D7B9A3-801E-5798-0A9A-AFA520D9A507}"/>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TextBox 37">
              <a:extLst>
                <a:ext uri="{FF2B5EF4-FFF2-40B4-BE49-F238E27FC236}">
                  <a16:creationId xmlns:a16="http://schemas.microsoft.com/office/drawing/2014/main" xmlns="" id="{EFF2EAC7-5FD6-3041-3888-15F6CAFBA23B}"/>
                </a:ext>
              </a:extLst>
            </p:cNvPr>
            <p:cNvSpPr txBox="1"/>
            <p:nvPr/>
          </p:nvSpPr>
          <p:spPr>
            <a:xfrm>
              <a:off x="127482" y="1765896"/>
              <a:ext cx="118610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THẢO LUẬN</a:t>
              </a:r>
            </a:p>
          </p:txBody>
        </p:sp>
      </p:grpSp>
      <p:sp>
        <p:nvSpPr>
          <p:cNvPr id="39" name="Google Shape;142;p18">
            <a:extLst>
              <a:ext uri="{FF2B5EF4-FFF2-40B4-BE49-F238E27FC236}">
                <a16:creationId xmlns:a16="http://schemas.microsoft.com/office/drawing/2014/main" xmlns="" id="{7FB9539E-54B4-EEA4-93A7-7C1A83ED67DD}"/>
              </a:ext>
            </a:extLst>
          </p:cNvPr>
          <p:cNvSpPr txBox="1"/>
          <p:nvPr/>
        </p:nvSpPr>
        <p:spPr>
          <a:xfrm>
            <a:off x="2627874" y="2949456"/>
            <a:ext cx="668589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giải thích ý nghĩa; so sánh với nghiên cứu khác (nếu có)</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40" name="Group 39">
            <a:extLst>
              <a:ext uri="{FF2B5EF4-FFF2-40B4-BE49-F238E27FC236}">
                <a16:creationId xmlns:a16="http://schemas.microsoft.com/office/drawing/2014/main" xmlns="" id="{68B509E6-3FE7-C215-D4AD-8D792DE759DE}"/>
              </a:ext>
            </a:extLst>
          </p:cNvPr>
          <p:cNvGrpSpPr/>
          <p:nvPr/>
        </p:nvGrpSpPr>
        <p:grpSpPr>
          <a:xfrm>
            <a:off x="124041" y="4026637"/>
            <a:ext cx="2458110" cy="557612"/>
            <a:chOff x="82659" y="1750741"/>
            <a:chExt cx="1084502" cy="418209"/>
          </a:xfrm>
        </p:grpSpPr>
        <p:sp>
          <p:nvSpPr>
            <p:cNvPr id="41" name="Rectangle: Rounded Corners 40">
              <a:extLst>
                <a:ext uri="{FF2B5EF4-FFF2-40B4-BE49-F238E27FC236}">
                  <a16:creationId xmlns:a16="http://schemas.microsoft.com/office/drawing/2014/main" xmlns="" id="{3FB16C7E-30E1-E997-2AB2-3F414E045397}"/>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TextBox 41">
              <a:extLst>
                <a:ext uri="{FF2B5EF4-FFF2-40B4-BE49-F238E27FC236}">
                  <a16:creationId xmlns:a16="http://schemas.microsoft.com/office/drawing/2014/main" xmlns="" id="{E1688734-E769-998D-8893-4492C2CEDA59}"/>
                </a:ext>
              </a:extLst>
            </p:cNvPr>
            <p:cNvSpPr txBox="1"/>
            <p:nvPr/>
          </p:nvSpPr>
          <p:spPr>
            <a:xfrm>
              <a:off x="127483" y="1765896"/>
              <a:ext cx="994851"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KẾT LUẬN</a:t>
              </a:r>
            </a:p>
          </p:txBody>
        </p:sp>
      </p:grpSp>
      <p:sp>
        <p:nvSpPr>
          <p:cNvPr id="43" name="Google Shape;142;p18">
            <a:extLst>
              <a:ext uri="{FF2B5EF4-FFF2-40B4-BE49-F238E27FC236}">
                <a16:creationId xmlns:a16="http://schemas.microsoft.com/office/drawing/2014/main" xmlns="" id="{E1D7DF79-A59C-41A3-C114-34B713515441}"/>
              </a:ext>
            </a:extLst>
          </p:cNvPr>
          <p:cNvSpPr txBox="1"/>
          <p:nvPr/>
        </p:nvSpPr>
        <p:spPr>
          <a:xfrm>
            <a:off x="2699514" y="4179037"/>
            <a:ext cx="64161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gợi ý cho những nghiên cứu sau này</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50" name="Group 49">
            <a:extLst>
              <a:ext uri="{FF2B5EF4-FFF2-40B4-BE49-F238E27FC236}">
                <a16:creationId xmlns:a16="http://schemas.microsoft.com/office/drawing/2014/main" xmlns="" id="{28743AAB-FFD7-C8D9-8508-3D98D4F867A0}"/>
              </a:ext>
            </a:extLst>
          </p:cNvPr>
          <p:cNvGrpSpPr/>
          <p:nvPr/>
        </p:nvGrpSpPr>
        <p:grpSpPr>
          <a:xfrm>
            <a:off x="132798" y="5334000"/>
            <a:ext cx="4746470" cy="557612"/>
            <a:chOff x="82659" y="1750741"/>
            <a:chExt cx="1084502" cy="418209"/>
          </a:xfrm>
        </p:grpSpPr>
        <p:sp>
          <p:nvSpPr>
            <p:cNvPr id="51" name="Rectangle: Rounded Corners 50">
              <a:extLst>
                <a:ext uri="{FF2B5EF4-FFF2-40B4-BE49-F238E27FC236}">
                  <a16:creationId xmlns:a16="http://schemas.microsoft.com/office/drawing/2014/main" xmlns="" id="{6AEF7489-CE88-45E9-2568-D9E5435E3B3F}"/>
                </a:ext>
              </a:extLst>
            </p:cNvPr>
            <p:cNvSpPr/>
            <p:nvPr/>
          </p:nvSpPr>
          <p:spPr>
            <a:xfrm>
              <a:off x="82659" y="1750741"/>
              <a:ext cx="1084502" cy="41820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2" name="TextBox 51">
              <a:extLst>
                <a:ext uri="{FF2B5EF4-FFF2-40B4-BE49-F238E27FC236}">
                  <a16:creationId xmlns:a16="http://schemas.microsoft.com/office/drawing/2014/main" xmlns="" id="{BB734B55-DDCF-1963-EC31-379640F00523}"/>
                </a:ext>
              </a:extLst>
            </p:cNvPr>
            <p:cNvSpPr txBox="1"/>
            <p:nvPr/>
          </p:nvSpPr>
          <p:spPr>
            <a:xfrm>
              <a:off x="127483" y="1765896"/>
              <a:ext cx="994851" cy="387898"/>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TÀI LIỆU THAM KHẢO</a:t>
              </a:r>
            </a:p>
          </p:txBody>
        </p:sp>
      </p:grpSp>
      <p:sp>
        <p:nvSpPr>
          <p:cNvPr id="53" name="Google Shape;142;p18">
            <a:extLst>
              <a:ext uri="{FF2B5EF4-FFF2-40B4-BE49-F238E27FC236}">
                <a16:creationId xmlns:a16="http://schemas.microsoft.com/office/drawing/2014/main" xmlns="" id="{79771DB5-699D-FA45-2083-81DD92407AAE}"/>
              </a:ext>
            </a:extLst>
          </p:cNvPr>
          <p:cNvSpPr txBox="1"/>
          <p:nvPr/>
        </p:nvSpPr>
        <p:spPr>
          <a:xfrm>
            <a:off x="1286854" y="5943600"/>
            <a:ext cx="725001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Liệt kê tất cả nguồn thông tin đã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021234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randombar(horizontal)">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randombar(horizontal)">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9" grpId="0"/>
      <p:bldP spid="43"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33400" y="0"/>
            <a:ext cx="8229600" cy="2365443"/>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lvl="0" algn="ctr">
              <a:buClr>
                <a:srgbClr val="000000"/>
              </a:buClr>
              <a:defRPr/>
            </a:pPr>
            <a:r>
              <a:rPr lang="vi-VN" sz="2400" kern="0" dirty="0">
                <a:solidFill>
                  <a:srgbClr val="FF0000"/>
                </a:solidFill>
                <a:latin typeface="Times New Roman"/>
                <a:cs typeface="Arial" panose="020B0604020202020204" pitchFamily="34" charset="0"/>
                <a:sym typeface="Arial"/>
              </a:rPr>
              <a:t>Em hãy so sánh cấu trúc của bài báo cáo một vấn đ</a:t>
            </a:r>
            <a:r>
              <a:rPr lang="en-US" sz="2400" kern="0" dirty="0">
                <a:solidFill>
                  <a:srgbClr val="FF0000"/>
                </a:solidFill>
                <a:latin typeface="Times New Roman" pitchFamily="18" charset="0"/>
                <a:cs typeface="Times New Roman" pitchFamily="18" charset="0"/>
                <a:sym typeface="Arial"/>
              </a:rPr>
              <a:t>ề</a:t>
            </a:r>
            <a:r>
              <a:rPr lang="en-US" sz="2400" kern="0" dirty="0">
                <a:solidFill>
                  <a:srgbClr val="FF0000"/>
                </a:solidFill>
                <a:cs typeface="Arial" panose="020B0604020202020204" pitchFamily="34" charset="0"/>
                <a:sym typeface="Arial"/>
              </a:rPr>
              <a:t> </a:t>
            </a:r>
            <a:r>
              <a:rPr lang="vi-VN" sz="2400" kern="0" dirty="0">
                <a:solidFill>
                  <a:srgbClr val="FF0000"/>
                </a:solidFill>
                <a:latin typeface="Times New Roman"/>
                <a:cs typeface="Arial" panose="020B0604020202020204" pitchFamily="34" charset="0"/>
                <a:sym typeface="Arial"/>
              </a:rPr>
              <a:t>khoa học theo cách thức quy định chung với các bài báo cáo thực hành hay báo cáo thí nghiệm, điều tra mà em đã thực hiện</a:t>
            </a:r>
            <a:endParaRPr lang="en-US" sz="2400" kern="0" dirty="0">
              <a:solidFill>
                <a:srgbClr val="FF0000"/>
              </a:solidFill>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571077883"/>
              </p:ext>
            </p:extLst>
          </p:nvPr>
        </p:nvGraphicFramePr>
        <p:xfrm>
          <a:off x="0" y="2438400"/>
          <a:ext cx="9067800" cy="4267200"/>
        </p:xfrm>
        <a:graphic>
          <a:graphicData uri="http://schemas.openxmlformats.org/drawingml/2006/table">
            <a:tbl>
              <a:tblPr/>
              <a:tblGrid>
                <a:gridCol w="4533429"/>
                <a:gridCol w="4534371"/>
              </a:tblGrid>
              <a:tr h="228600">
                <a:tc>
                  <a:txBody>
                    <a:bodyPr/>
                    <a:lstStyle/>
                    <a:p>
                      <a:pPr algn="ctr">
                        <a:spcAft>
                          <a:spcPts val="0"/>
                        </a:spcAft>
                      </a:pPr>
                      <a:r>
                        <a:rPr lang="vi-VN" sz="2800" b="1" dirty="0">
                          <a:effectLst/>
                          <a:latin typeface="Times New Roman" pitchFamily="18" charset="0"/>
                          <a:cs typeface="Times New Roman" pitchFamily="18" charset="0"/>
                        </a:rPr>
                        <a:t>Bài báo cáo một vấn đề khoa học</a:t>
                      </a:r>
                      <a:endParaRPr lang="vi-VN"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dirty="0" err="1">
                          <a:effectLst/>
                          <a:latin typeface="Times New Roman" pitchFamily="18" charset="0"/>
                          <a:cs typeface="Times New Roman" pitchFamily="18" charset="0"/>
                        </a:rPr>
                        <a:t>Bài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thực</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hành</a:t>
                      </a:r>
                      <a:endParaRPr lang="en-US"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8800">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Tóm tắt</a:t>
                      </a:r>
                    </a:p>
                    <a:p>
                      <a:pPr>
                        <a:spcAft>
                          <a:spcPts val="0"/>
                        </a:spcAft>
                      </a:pPr>
                      <a:r>
                        <a:rPr lang="vi-VN" sz="2800" dirty="0">
                          <a:effectLst/>
                          <a:latin typeface="Times New Roman" pitchFamily="18" charset="0"/>
                          <a:cs typeface="Times New Roman" pitchFamily="18" charset="0"/>
                        </a:rPr>
                        <a:t>3. Giới thiệu</a:t>
                      </a:r>
                    </a:p>
                    <a:p>
                      <a:pPr>
                        <a:spcAft>
                          <a:spcPts val="0"/>
                        </a:spcAft>
                      </a:pPr>
                      <a:r>
                        <a:rPr lang="vi-VN" sz="2800" dirty="0">
                          <a:effectLst/>
                          <a:latin typeface="Times New Roman" pitchFamily="18" charset="0"/>
                          <a:cs typeface="Times New Roman" pitchFamily="18" charset="0"/>
                        </a:rPr>
                        <a:t>4. Phương pháp</a:t>
                      </a:r>
                    </a:p>
                    <a:p>
                      <a:pPr>
                        <a:spcAft>
                          <a:spcPts val="0"/>
                        </a:spcAft>
                      </a:pPr>
                      <a:r>
                        <a:rPr lang="vi-VN" sz="2800" dirty="0">
                          <a:effectLst/>
                          <a:latin typeface="Times New Roman" pitchFamily="18" charset="0"/>
                          <a:cs typeface="Times New Roman" pitchFamily="18" charset="0"/>
                        </a:rPr>
                        <a:t>5. Kết quả</a:t>
                      </a:r>
                    </a:p>
                    <a:p>
                      <a:pPr>
                        <a:spcAft>
                          <a:spcPts val="0"/>
                        </a:spcAft>
                      </a:pPr>
                      <a:r>
                        <a:rPr lang="vi-VN" sz="2800" dirty="0">
                          <a:effectLst/>
                          <a:latin typeface="Times New Roman" pitchFamily="18" charset="0"/>
                          <a:cs typeface="Times New Roman" pitchFamily="18" charset="0"/>
                        </a:rPr>
                        <a:t>6. Thảo luận</a:t>
                      </a:r>
                    </a:p>
                    <a:p>
                      <a:pPr>
                        <a:spcAft>
                          <a:spcPts val="0"/>
                        </a:spcAft>
                      </a:pPr>
                      <a:r>
                        <a:rPr lang="vi-VN" sz="2800" dirty="0">
                          <a:effectLst/>
                          <a:latin typeface="Times New Roman" pitchFamily="18" charset="0"/>
                          <a:cs typeface="Times New Roman" pitchFamily="18" charset="0"/>
                        </a:rPr>
                        <a:t>7. Kết luận</a:t>
                      </a:r>
                    </a:p>
                    <a:p>
                      <a:pPr>
                        <a:spcAft>
                          <a:spcPts val="0"/>
                        </a:spcAft>
                      </a:pPr>
                      <a:r>
                        <a:rPr lang="vi-VN" sz="2800" dirty="0">
                          <a:effectLst/>
                          <a:latin typeface="Times New Roman" pitchFamily="18" charset="0"/>
                          <a:cs typeface="Times New Roman" pitchFamily="18" charset="0"/>
                        </a:rPr>
                        <a:t>8. Tài liệu tham khảo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Cơ sở lí thuyết</a:t>
                      </a:r>
                    </a:p>
                    <a:p>
                      <a:pPr>
                        <a:spcAft>
                          <a:spcPts val="0"/>
                        </a:spcAft>
                      </a:pPr>
                      <a:r>
                        <a:rPr lang="vi-VN" sz="2800" dirty="0">
                          <a:effectLst/>
                          <a:latin typeface="Times New Roman" pitchFamily="18" charset="0"/>
                          <a:cs typeface="Times New Roman" pitchFamily="18" charset="0"/>
                        </a:rPr>
                        <a:t>3. Các bước tiến hành</a:t>
                      </a:r>
                    </a:p>
                    <a:p>
                      <a:pPr>
                        <a:spcAft>
                          <a:spcPts val="0"/>
                        </a:spcAft>
                      </a:pPr>
                      <a:r>
                        <a:rPr lang="vi-VN" sz="2800" dirty="0">
                          <a:effectLst/>
                          <a:latin typeface="Times New Roman" pitchFamily="18" charset="0"/>
                          <a:cs typeface="Times New Roman" pitchFamily="18" charset="0"/>
                        </a:rPr>
                        <a:t>4. Kết quả</a:t>
                      </a:r>
                    </a:p>
                    <a:p>
                      <a:pPr>
                        <a:spcAft>
                          <a:spcPts val="0"/>
                        </a:spcAft>
                      </a:pPr>
                      <a:r>
                        <a:rPr lang="vi-VN" sz="2800" dirty="0">
                          <a:effectLst/>
                          <a:latin typeface="Times New Roman" pitchFamily="18" charset="0"/>
                          <a:cs typeface="Times New Roman" pitchFamily="18" charset="0"/>
                        </a:rPr>
                        <a:t>5. Đánh giá 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48380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xmlns="" id="{A6692F18-E945-4B31-83E8-60AF58C35326}"/>
              </a:ext>
            </a:extLst>
          </p:cNvPr>
          <p:cNvGrpSpPr/>
          <p:nvPr/>
        </p:nvGrpSpPr>
        <p:grpSpPr>
          <a:xfrm>
            <a:off x="131314" y="1814088"/>
            <a:ext cx="4372717" cy="4973381"/>
            <a:chOff x="131300" y="1360566"/>
            <a:chExt cx="4372717" cy="3730036"/>
          </a:xfrm>
        </p:grpSpPr>
        <p:sp>
          <p:nvSpPr>
            <p:cNvPr id="6" name="Freeform: Shape 5">
              <a:extLst>
                <a:ext uri="{FF2B5EF4-FFF2-40B4-BE49-F238E27FC236}">
                  <a16:creationId xmlns:a16="http://schemas.microsoft.com/office/drawing/2014/main" xmlns=""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 name="Freeform: Shape 6">
              <a:extLst>
                <a:ext uri="{FF2B5EF4-FFF2-40B4-BE49-F238E27FC236}">
                  <a16:creationId xmlns:a16="http://schemas.microsoft.com/office/drawing/2014/main" xmlns=""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8" name="Graphic 3">
            <a:extLst>
              <a:ext uri="{FF2B5EF4-FFF2-40B4-BE49-F238E27FC236}">
                <a16:creationId xmlns:a16="http://schemas.microsoft.com/office/drawing/2014/main" xmlns="" id="{11784881-7575-4256-B68B-5836D4318452}"/>
              </a:ext>
            </a:extLst>
          </p:cNvPr>
          <p:cNvGrpSpPr/>
          <p:nvPr/>
        </p:nvGrpSpPr>
        <p:grpSpPr>
          <a:xfrm>
            <a:off x="378310" y="1839441"/>
            <a:ext cx="4185951" cy="5001387"/>
            <a:chOff x="378304" y="1379579"/>
            <a:chExt cx="4185951" cy="3751040"/>
          </a:xfrm>
        </p:grpSpPr>
        <p:sp>
          <p:nvSpPr>
            <p:cNvPr id="9" name="Freeform: Shape 8">
              <a:extLst>
                <a:ext uri="{FF2B5EF4-FFF2-40B4-BE49-F238E27FC236}">
                  <a16:creationId xmlns:a16="http://schemas.microsoft.com/office/drawing/2014/main" xmlns=""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 name="Freeform: Shape 9">
              <a:extLst>
                <a:ext uri="{FF2B5EF4-FFF2-40B4-BE49-F238E27FC236}">
                  <a16:creationId xmlns:a16="http://schemas.microsoft.com/office/drawing/2014/main" xmlns=""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 name="Freeform: Shape 10">
              <a:extLst>
                <a:ext uri="{FF2B5EF4-FFF2-40B4-BE49-F238E27FC236}">
                  <a16:creationId xmlns:a16="http://schemas.microsoft.com/office/drawing/2014/main" xmlns=""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 name="Freeform: Shape 11">
              <a:extLst>
                <a:ext uri="{FF2B5EF4-FFF2-40B4-BE49-F238E27FC236}">
                  <a16:creationId xmlns:a16="http://schemas.microsoft.com/office/drawing/2014/main" xmlns=""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 name="Freeform: Shape 12">
              <a:extLst>
                <a:ext uri="{FF2B5EF4-FFF2-40B4-BE49-F238E27FC236}">
                  <a16:creationId xmlns:a16="http://schemas.microsoft.com/office/drawing/2014/main" xmlns=""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 name="Freeform: Shape 13">
              <a:extLst>
                <a:ext uri="{FF2B5EF4-FFF2-40B4-BE49-F238E27FC236}">
                  <a16:creationId xmlns:a16="http://schemas.microsoft.com/office/drawing/2014/main" xmlns=""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 name="Freeform: Shape 14">
              <a:extLst>
                <a:ext uri="{FF2B5EF4-FFF2-40B4-BE49-F238E27FC236}">
                  <a16:creationId xmlns:a16="http://schemas.microsoft.com/office/drawing/2014/main" xmlns=""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 name="Freeform: Shape 15">
              <a:extLst>
                <a:ext uri="{FF2B5EF4-FFF2-40B4-BE49-F238E27FC236}">
                  <a16:creationId xmlns:a16="http://schemas.microsoft.com/office/drawing/2014/main" xmlns=""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 name="Freeform: Shape 16">
              <a:extLst>
                <a:ext uri="{FF2B5EF4-FFF2-40B4-BE49-F238E27FC236}">
                  <a16:creationId xmlns:a16="http://schemas.microsoft.com/office/drawing/2014/main" xmlns=""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 name="Freeform: Shape 17">
              <a:extLst>
                <a:ext uri="{FF2B5EF4-FFF2-40B4-BE49-F238E27FC236}">
                  <a16:creationId xmlns:a16="http://schemas.microsoft.com/office/drawing/2014/main" xmlns=""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 name="Freeform: Shape 18">
              <a:extLst>
                <a:ext uri="{FF2B5EF4-FFF2-40B4-BE49-F238E27FC236}">
                  <a16:creationId xmlns:a16="http://schemas.microsoft.com/office/drawing/2014/main" xmlns=""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 name="Freeform: Shape 19">
              <a:extLst>
                <a:ext uri="{FF2B5EF4-FFF2-40B4-BE49-F238E27FC236}">
                  <a16:creationId xmlns:a16="http://schemas.microsoft.com/office/drawing/2014/main" xmlns=""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 name="Freeform: Shape 20">
              <a:extLst>
                <a:ext uri="{FF2B5EF4-FFF2-40B4-BE49-F238E27FC236}">
                  <a16:creationId xmlns:a16="http://schemas.microsoft.com/office/drawing/2014/main" xmlns=""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 name="Freeform: Shape 21">
              <a:extLst>
                <a:ext uri="{FF2B5EF4-FFF2-40B4-BE49-F238E27FC236}">
                  <a16:creationId xmlns:a16="http://schemas.microsoft.com/office/drawing/2014/main" xmlns=""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3" name="Freeform: Shape 22">
              <a:extLst>
                <a:ext uri="{FF2B5EF4-FFF2-40B4-BE49-F238E27FC236}">
                  <a16:creationId xmlns:a16="http://schemas.microsoft.com/office/drawing/2014/main" xmlns=""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4" name="Freeform: Shape 23">
              <a:extLst>
                <a:ext uri="{FF2B5EF4-FFF2-40B4-BE49-F238E27FC236}">
                  <a16:creationId xmlns:a16="http://schemas.microsoft.com/office/drawing/2014/main" xmlns=""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5" name="Freeform: Shape 24">
              <a:extLst>
                <a:ext uri="{FF2B5EF4-FFF2-40B4-BE49-F238E27FC236}">
                  <a16:creationId xmlns:a16="http://schemas.microsoft.com/office/drawing/2014/main" xmlns=""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6" name="Freeform: Shape 25">
              <a:extLst>
                <a:ext uri="{FF2B5EF4-FFF2-40B4-BE49-F238E27FC236}">
                  <a16:creationId xmlns:a16="http://schemas.microsoft.com/office/drawing/2014/main" xmlns=""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7" name="Freeform: Shape 26">
              <a:extLst>
                <a:ext uri="{FF2B5EF4-FFF2-40B4-BE49-F238E27FC236}">
                  <a16:creationId xmlns:a16="http://schemas.microsoft.com/office/drawing/2014/main" xmlns=""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8" name="Freeform: Shape 27">
              <a:extLst>
                <a:ext uri="{FF2B5EF4-FFF2-40B4-BE49-F238E27FC236}">
                  <a16:creationId xmlns:a16="http://schemas.microsoft.com/office/drawing/2014/main" xmlns=""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9" name="Freeform: Shape 28">
              <a:extLst>
                <a:ext uri="{FF2B5EF4-FFF2-40B4-BE49-F238E27FC236}">
                  <a16:creationId xmlns:a16="http://schemas.microsoft.com/office/drawing/2014/main" xmlns=""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0" name="Freeform: Shape 29">
              <a:extLst>
                <a:ext uri="{FF2B5EF4-FFF2-40B4-BE49-F238E27FC236}">
                  <a16:creationId xmlns:a16="http://schemas.microsoft.com/office/drawing/2014/main" xmlns=""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1" name="Freeform: Shape 30">
              <a:extLst>
                <a:ext uri="{FF2B5EF4-FFF2-40B4-BE49-F238E27FC236}">
                  <a16:creationId xmlns:a16="http://schemas.microsoft.com/office/drawing/2014/main" xmlns=""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2" name="Freeform: Shape 31">
              <a:extLst>
                <a:ext uri="{FF2B5EF4-FFF2-40B4-BE49-F238E27FC236}">
                  <a16:creationId xmlns:a16="http://schemas.microsoft.com/office/drawing/2014/main" xmlns=""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3" name="Freeform: Shape 32">
              <a:extLst>
                <a:ext uri="{FF2B5EF4-FFF2-40B4-BE49-F238E27FC236}">
                  <a16:creationId xmlns:a16="http://schemas.microsoft.com/office/drawing/2014/main" xmlns=""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4" name="Freeform: Shape 33">
              <a:extLst>
                <a:ext uri="{FF2B5EF4-FFF2-40B4-BE49-F238E27FC236}">
                  <a16:creationId xmlns:a16="http://schemas.microsoft.com/office/drawing/2014/main" xmlns=""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5" name="Freeform: Shape 34">
              <a:extLst>
                <a:ext uri="{FF2B5EF4-FFF2-40B4-BE49-F238E27FC236}">
                  <a16:creationId xmlns:a16="http://schemas.microsoft.com/office/drawing/2014/main" xmlns=""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6" name="Freeform: Shape 35">
              <a:extLst>
                <a:ext uri="{FF2B5EF4-FFF2-40B4-BE49-F238E27FC236}">
                  <a16:creationId xmlns:a16="http://schemas.microsoft.com/office/drawing/2014/main" xmlns=""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7" name="Freeform: Shape 36">
              <a:extLst>
                <a:ext uri="{FF2B5EF4-FFF2-40B4-BE49-F238E27FC236}">
                  <a16:creationId xmlns:a16="http://schemas.microsoft.com/office/drawing/2014/main" xmlns=""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8" name="Freeform: Shape 37">
              <a:extLst>
                <a:ext uri="{FF2B5EF4-FFF2-40B4-BE49-F238E27FC236}">
                  <a16:creationId xmlns:a16="http://schemas.microsoft.com/office/drawing/2014/main" xmlns=""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9" name="Freeform: Shape 38">
              <a:extLst>
                <a:ext uri="{FF2B5EF4-FFF2-40B4-BE49-F238E27FC236}">
                  <a16:creationId xmlns:a16="http://schemas.microsoft.com/office/drawing/2014/main" xmlns=""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0" name="Freeform: Shape 39">
              <a:extLst>
                <a:ext uri="{FF2B5EF4-FFF2-40B4-BE49-F238E27FC236}">
                  <a16:creationId xmlns:a16="http://schemas.microsoft.com/office/drawing/2014/main" xmlns=""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1" name="Freeform: Shape 40">
              <a:extLst>
                <a:ext uri="{FF2B5EF4-FFF2-40B4-BE49-F238E27FC236}">
                  <a16:creationId xmlns:a16="http://schemas.microsoft.com/office/drawing/2014/main" xmlns=""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2" name="Freeform: Shape 41">
              <a:extLst>
                <a:ext uri="{FF2B5EF4-FFF2-40B4-BE49-F238E27FC236}">
                  <a16:creationId xmlns:a16="http://schemas.microsoft.com/office/drawing/2014/main" xmlns=""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3" name="Freeform: Shape 42">
              <a:extLst>
                <a:ext uri="{FF2B5EF4-FFF2-40B4-BE49-F238E27FC236}">
                  <a16:creationId xmlns:a16="http://schemas.microsoft.com/office/drawing/2014/main" xmlns=""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4" name="Freeform: Shape 43">
              <a:extLst>
                <a:ext uri="{FF2B5EF4-FFF2-40B4-BE49-F238E27FC236}">
                  <a16:creationId xmlns:a16="http://schemas.microsoft.com/office/drawing/2014/main" xmlns=""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5" name="Freeform: Shape 44">
              <a:extLst>
                <a:ext uri="{FF2B5EF4-FFF2-40B4-BE49-F238E27FC236}">
                  <a16:creationId xmlns:a16="http://schemas.microsoft.com/office/drawing/2014/main" xmlns=""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6" name="Freeform: Shape 45">
              <a:extLst>
                <a:ext uri="{FF2B5EF4-FFF2-40B4-BE49-F238E27FC236}">
                  <a16:creationId xmlns:a16="http://schemas.microsoft.com/office/drawing/2014/main" xmlns=""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7" name="Freeform: Shape 46">
              <a:extLst>
                <a:ext uri="{FF2B5EF4-FFF2-40B4-BE49-F238E27FC236}">
                  <a16:creationId xmlns:a16="http://schemas.microsoft.com/office/drawing/2014/main" xmlns=""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8" name="Freeform: Shape 47">
              <a:extLst>
                <a:ext uri="{FF2B5EF4-FFF2-40B4-BE49-F238E27FC236}">
                  <a16:creationId xmlns:a16="http://schemas.microsoft.com/office/drawing/2014/main" xmlns=""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9" name="Freeform: Shape 48">
              <a:extLst>
                <a:ext uri="{FF2B5EF4-FFF2-40B4-BE49-F238E27FC236}">
                  <a16:creationId xmlns:a16="http://schemas.microsoft.com/office/drawing/2014/main" xmlns=""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0" name="Freeform: Shape 49">
              <a:extLst>
                <a:ext uri="{FF2B5EF4-FFF2-40B4-BE49-F238E27FC236}">
                  <a16:creationId xmlns:a16="http://schemas.microsoft.com/office/drawing/2014/main" xmlns=""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1" name="Freeform: Shape 50">
              <a:extLst>
                <a:ext uri="{FF2B5EF4-FFF2-40B4-BE49-F238E27FC236}">
                  <a16:creationId xmlns:a16="http://schemas.microsoft.com/office/drawing/2014/main" xmlns=""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2" name="Freeform: Shape 51">
              <a:extLst>
                <a:ext uri="{FF2B5EF4-FFF2-40B4-BE49-F238E27FC236}">
                  <a16:creationId xmlns:a16="http://schemas.microsoft.com/office/drawing/2014/main" xmlns=""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3" name="Freeform: Shape 52">
              <a:extLst>
                <a:ext uri="{FF2B5EF4-FFF2-40B4-BE49-F238E27FC236}">
                  <a16:creationId xmlns:a16="http://schemas.microsoft.com/office/drawing/2014/main" xmlns=""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4" name="Freeform: Shape 53">
              <a:extLst>
                <a:ext uri="{FF2B5EF4-FFF2-40B4-BE49-F238E27FC236}">
                  <a16:creationId xmlns:a16="http://schemas.microsoft.com/office/drawing/2014/main" xmlns=""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5" name="Freeform: Shape 54">
              <a:extLst>
                <a:ext uri="{FF2B5EF4-FFF2-40B4-BE49-F238E27FC236}">
                  <a16:creationId xmlns:a16="http://schemas.microsoft.com/office/drawing/2014/main" xmlns=""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6" name="Freeform: Shape 55">
              <a:extLst>
                <a:ext uri="{FF2B5EF4-FFF2-40B4-BE49-F238E27FC236}">
                  <a16:creationId xmlns:a16="http://schemas.microsoft.com/office/drawing/2014/main" xmlns=""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7" name="Freeform: Shape 56">
              <a:extLst>
                <a:ext uri="{FF2B5EF4-FFF2-40B4-BE49-F238E27FC236}">
                  <a16:creationId xmlns:a16="http://schemas.microsoft.com/office/drawing/2014/main" xmlns=""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8" name="Freeform: Shape 57">
              <a:extLst>
                <a:ext uri="{FF2B5EF4-FFF2-40B4-BE49-F238E27FC236}">
                  <a16:creationId xmlns:a16="http://schemas.microsoft.com/office/drawing/2014/main" xmlns=""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9" name="Freeform: Shape 58">
              <a:extLst>
                <a:ext uri="{FF2B5EF4-FFF2-40B4-BE49-F238E27FC236}">
                  <a16:creationId xmlns:a16="http://schemas.microsoft.com/office/drawing/2014/main" xmlns=""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0" name="Freeform: Shape 59">
              <a:extLst>
                <a:ext uri="{FF2B5EF4-FFF2-40B4-BE49-F238E27FC236}">
                  <a16:creationId xmlns:a16="http://schemas.microsoft.com/office/drawing/2014/main" xmlns=""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1" name="Freeform: Shape 60">
              <a:extLst>
                <a:ext uri="{FF2B5EF4-FFF2-40B4-BE49-F238E27FC236}">
                  <a16:creationId xmlns:a16="http://schemas.microsoft.com/office/drawing/2014/main" xmlns=""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2" name="Freeform: Shape 61">
              <a:extLst>
                <a:ext uri="{FF2B5EF4-FFF2-40B4-BE49-F238E27FC236}">
                  <a16:creationId xmlns:a16="http://schemas.microsoft.com/office/drawing/2014/main" xmlns=""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3" name="Freeform: Shape 62">
              <a:extLst>
                <a:ext uri="{FF2B5EF4-FFF2-40B4-BE49-F238E27FC236}">
                  <a16:creationId xmlns:a16="http://schemas.microsoft.com/office/drawing/2014/main" xmlns=""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4" name="Freeform: Shape 63">
              <a:extLst>
                <a:ext uri="{FF2B5EF4-FFF2-40B4-BE49-F238E27FC236}">
                  <a16:creationId xmlns:a16="http://schemas.microsoft.com/office/drawing/2014/main" xmlns=""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5" name="Freeform: Shape 64">
              <a:extLst>
                <a:ext uri="{FF2B5EF4-FFF2-40B4-BE49-F238E27FC236}">
                  <a16:creationId xmlns:a16="http://schemas.microsoft.com/office/drawing/2014/main" xmlns=""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6" name="Freeform: Shape 65">
              <a:extLst>
                <a:ext uri="{FF2B5EF4-FFF2-40B4-BE49-F238E27FC236}">
                  <a16:creationId xmlns:a16="http://schemas.microsoft.com/office/drawing/2014/main" xmlns=""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7" name="Freeform: Shape 66">
              <a:extLst>
                <a:ext uri="{FF2B5EF4-FFF2-40B4-BE49-F238E27FC236}">
                  <a16:creationId xmlns:a16="http://schemas.microsoft.com/office/drawing/2014/main" xmlns=""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8" name="Freeform: Shape 67">
              <a:extLst>
                <a:ext uri="{FF2B5EF4-FFF2-40B4-BE49-F238E27FC236}">
                  <a16:creationId xmlns:a16="http://schemas.microsoft.com/office/drawing/2014/main" xmlns=""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9" name="Freeform: Shape 68">
              <a:extLst>
                <a:ext uri="{FF2B5EF4-FFF2-40B4-BE49-F238E27FC236}">
                  <a16:creationId xmlns:a16="http://schemas.microsoft.com/office/drawing/2014/main" xmlns=""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0" name="Freeform: Shape 69">
              <a:extLst>
                <a:ext uri="{FF2B5EF4-FFF2-40B4-BE49-F238E27FC236}">
                  <a16:creationId xmlns:a16="http://schemas.microsoft.com/office/drawing/2014/main" xmlns=""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1" name="Freeform: Shape 70">
              <a:extLst>
                <a:ext uri="{FF2B5EF4-FFF2-40B4-BE49-F238E27FC236}">
                  <a16:creationId xmlns:a16="http://schemas.microsoft.com/office/drawing/2014/main" xmlns=""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2" name="Freeform: Shape 71">
              <a:extLst>
                <a:ext uri="{FF2B5EF4-FFF2-40B4-BE49-F238E27FC236}">
                  <a16:creationId xmlns:a16="http://schemas.microsoft.com/office/drawing/2014/main" xmlns=""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3" name="Freeform: Shape 72">
              <a:extLst>
                <a:ext uri="{FF2B5EF4-FFF2-40B4-BE49-F238E27FC236}">
                  <a16:creationId xmlns:a16="http://schemas.microsoft.com/office/drawing/2014/main" xmlns=""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4" name="Freeform: Shape 73">
              <a:extLst>
                <a:ext uri="{FF2B5EF4-FFF2-40B4-BE49-F238E27FC236}">
                  <a16:creationId xmlns:a16="http://schemas.microsoft.com/office/drawing/2014/main" xmlns=""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5" name="Freeform: Shape 74">
              <a:extLst>
                <a:ext uri="{FF2B5EF4-FFF2-40B4-BE49-F238E27FC236}">
                  <a16:creationId xmlns:a16="http://schemas.microsoft.com/office/drawing/2014/main" xmlns=""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6" name="Freeform: Shape 75">
              <a:extLst>
                <a:ext uri="{FF2B5EF4-FFF2-40B4-BE49-F238E27FC236}">
                  <a16:creationId xmlns:a16="http://schemas.microsoft.com/office/drawing/2014/main" xmlns=""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7" name="Freeform: Shape 76">
              <a:extLst>
                <a:ext uri="{FF2B5EF4-FFF2-40B4-BE49-F238E27FC236}">
                  <a16:creationId xmlns:a16="http://schemas.microsoft.com/office/drawing/2014/main" xmlns=""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8" name="Freeform: Shape 77">
              <a:extLst>
                <a:ext uri="{FF2B5EF4-FFF2-40B4-BE49-F238E27FC236}">
                  <a16:creationId xmlns:a16="http://schemas.microsoft.com/office/drawing/2014/main" xmlns=""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9" name="Freeform: Shape 78">
              <a:extLst>
                <a:ext uri="{FF2B5EF4-FFF2-40B4-BE49-F238E27FC236}">
                  <a16:creationId xmlns:a16="http://schemas.microsoft.com/office/drawing/2014/main" xmlns=""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0" name="Freeform: Shape 79">
              <a:extLst>
                <a:ext uri="{FF2B5EF4-FFF2-40B4-BE49-F238E27FC236}">
                  <a16:creationId xmlns:a16="http://schemas.microsoft.com/office/drawing/2014/main" xmlns=""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1" name="Freeform: Shape 80">
              <a:extLst>
                <a:ext uri="{FF2B5EF4-FFF2-40B4-BE49-F238E27FC236}">
                  <a16:creationId xmlns:a16="http://schemas.microsoft.com/office/drawing/2014/main" xmlns=""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2" name="Freeform: Shape 81">
              <a:extLst>
                <a:ext uri="{FF2B5EF4-FFF2-40B4-BE49-F238E27FC236}">
                  <a16:creationId xmlns:a16="http://schemas.microsoft.com/office/drawing/2014/main" xmlns=""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3" name="Freeform: Shape 82">
              <a:extLst>
                <a:ext uri="{FF2B5EF4-FFF2-40B4-BE49-F238E27FC236}">
                  <a16:creationId xmlns:a16="http://schemas.microsoft.com/office/drawing/2014/main" xmlns=""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4" name="Freeform: Shape 83">
              <a:extLst>
                <a:ext uri="{FF2B5EF4-FFF2-40B4-BE49-F238E27FC236}">
                  <a16:creationId xmlns:a16="http://schemas.microsoft.com/office/drawing/2014/main" xmlns=""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5" name="Freeform: Shape 84">
              <a:extLst>
                <a:ext uri="{FF2B5EF4-FFF2-40B4-BE49-F238E27FC236}">
                  <a16:creationId xmlns:a16="http://schemas.microsoft.com/office/drawing/2014/main" xmlns=""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6" name="Freeform: Shape 85">
              <a:extLst>
                <a:ext uri="{FF2B5EF4-FFF2-40B4-BE49-F238E27FC236}">
                  <a16:creationId xmlns:a16="http://schemas.microsoft.com/office/drawing/2014/main" xmlns=""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7" name="Freeform: Shape 86">
              <a:extLst>
                <a:ext uri="{FF2B5EF4-FFF2-40B4-BE49-F238E27FC236}">
                  <a16:creationId xmlns:a16="http://schemas.microsoft.com/office/drawing/2014/main" xmlns=""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8" name="Freeform: Shape 87">
              <a:extLst>
                <a:ext uri="{FF2B5EF4-FFF2-40B4-BE49-F238E27FC236}">
                  <a16:creationId xmlns:a16="http://schemas.microsoft.com/office/drawing/2014/main" xmlns=""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9" name="Freeform: Shape 88">
              <a:extLst>
                <a:ext uri="{FF2B5EF4-FFF2-40B4-BE49-F238E27FC236}">
                  <a16:creationId xmlns:a16="http://schemas.microsoft.com/office/drawing/2014/main" xmlns=""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0" name="Freeform: Shape 89">
              <a:extLst>
                <a:ext uri="{FF2B5EF4-FFF2-40B4-BE49-F238E27FC236}">
                  <a16:creationId xmlns:a16="http://schemas.microsoft.com/office/drawing/2014/main" xmlns=""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1" name="Freeform: Shape 90">
              <a:extLst>
                <a:ext uri="{FF2B5EF4-FFF2-40B4-BE49-F238E27FC236}">
                  <a16:creationId xmlns:a16="http://schemas.microsoft.com/office/drawing/2014/main" xmlns=""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2" name="Freeform: Shape 91">
              <a:extLst>
                <a:ext uri="{FF2B5EF4-FFF2-40B4-BE49-F238E27FC236}">
                  <a16:creationId xmlns:a16="http://schemas.microsoft.com/office/drawing/2014/main" xmlns=""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3" name="Freeform: Shape 92">
              <a:extLst>
                <a:ext uri="{FF2B5EF4-FFF2-40B4-BE49-F238E27FC236}">
                  <a16:creationId xmlns:a16="http://schemas.microsoft.com/office/drawing/2014/main" xmlns=""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4" name="Freeform: Shape 93">
              <a:extLst>
                <a:ext uri="{FF2B5EF4-FFF2-40B4-BE49-F238E27FC236}">
                  <a16:creationId xmlns:a16="http://schemas.microsoft.com/office/drawing/2014/main" xmlns=""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5" name="Freeform: Shape 94">
              <a:extLst>
                <a:ext uri="{FF2B5EF4-FFF2-40B4-BE49-F238E27FC236}">
                  <a16:creationId xmlns:a16="http://schemas.microsoft.com/office/drawing/2014/main" xmlns=""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6" name="Freeform: Shape 95">
              <a:extLst>
                <a:ext uri="{FF2B5EF4-FFF2-40B4-BE49-F238E27FC236}">
                  <a16:creationId xmlns:a16="http://schemas.microsoft.com/office/drawing/2014/main" xmlns=""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7" name="Freeform: Shape 96">
              <a:extLst>
                <a:ext uri="{FF2B5EF4-FFF2-40B4-BE49-F238E27FC236}">
                  <a16:creationId xmlns:a16="http://schemas.microsoft.com/office/drawing/2014/main" xmlns=""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8" name="Freeform: Shape 97">
              <a:extLst>
                <a:ext uri="{FF2B5EF4-FFF2-40B4-BE49-F238E27FC236}">
                  <a16:creationId xmlns:a16="http://schemas.microsoft.com/office/drawing/2014/main" xmlns=""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9" name="Freeform: Shape 98">
              <a:extLst>
                <a:ext uri="{FF2B5EF4-FFF2-40B4-BE49-F238E27FC236}">
                  <a16:creationId xmlns:a16="http://schemas.microsoft.com/office/drawing/2014/main" xmlns=""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0" name="Freeform: Shape 99">
              <a:extLst>
                <a:ext uri="{FF2B5EF4-FFF2-40B4-BE49-F238E27FC236}">
                  <a16:creationId xmlns:a16="http://schemas.microsoft.com/office/drawing/2014/main" xmlns=""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1" name="Freeform: Shape 100">
              <a:extLst>
                <a:ext uri="{FF2B5EF4-FFF2-40B4-BE49-F238E27FC236}">
                  <a16:creationId xmlns:a16="http://schemas.microsoft.com/office/drawing/2014/main" xmlns=""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2" name="Freeform: Shape 101">
              <a:extLst>
                <a:ext uri="{FF2B5EF4-FFF2-40B4-BE49-F238E27FC236}">
                  <a16:creationId xmlns:a16="http://schemas.microsoft.com/office/drawing/2014/main" xmlns=""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3" name="Freeform: Shape 102">
              <a:extLst>
                <a:ext uri="{FF2B5EF4-FFF2-40B4-BE49-F238E27FC236}">
                  <a16:creationId xmlns:a16="http://schemas.microsoft.com/office/drawing/2014/main" xmlns=""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4" name="Freeform: Shape 103">
              <a:extLst>
                <a:ext uri="{FF2B5EF4-FFF2-40B4-BE49-F238E27FC236}">
                  <a16:creationId xmlns:a16="http://schemas.microsoft.com/office/drawing/2014/main" xmlns=""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5" name="Freeform: Shape 104">
              <a:extLst>
                <a:ext uri="{FF2B5EF4-FFF2-40B4-BE49-F238E27FC236}">
                  <a16:creationId xmlns:a16="http://schemas.microsoft.com/office/drawing/2014/main" xmlns=""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6" name="Freeform: Shape 105">
              <a:extLst>
                <a:ext uri="{FF2B5EF4-FFF2-40B4-BE49-F238E27FC236}">
                  <a16:creationId xmlns:a16="http://schemas.microsoft.com/office/drawing/2014/main" xmlns=""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7" name="Freeform: Shape 106">
              <a:extLst>
                <a:ext uri="{FF2B5EF4-FFF2-40B4-BE49-F238E27FC236}">
                  <a16:creationId xmlns:a16="http://schemas.microsoft.com/office/drawing/2014/main" xmlns=""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8" name="Freeform: Shape 107">
              <a:extLst>
                <a:ext uri="{FF2B5EF4-FFF2-40B4-BE49-F238E27FC236}">
                  <a16:creationId xmlns:a16="http://schemas.microsoft.com/office/drawing/2014/main" xmlns=""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9" name="Freeform: Shape 108">
              <a:extLst>
                <a:ext uri="{FF2B5EF4-FFF2-40B4-BE49-F238E27FC236}">
                  <a16:creationId xmlns:a16="http://schemas.microsoft.com/office/drawing/2014/main" xmlns=""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0" name="Freeform: Shape 109">
              <a:extLst>
                <a:ext uri="{FF2B5EF4-FFF2-40B4-BE49-F238E27FC236}">
                  <a16:creationId xmlns:a16="http://schemas.microsoft.com/office/drawing/2014/main" xmlns=""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1" name="Freeform: Shape 110">
              <a:extLst>
                <a:ext uri="{FF2B5EF4-FFF2-40B4-BE49-F238E27FC236}">
                  <a16:creationId xmlns:a16="http://schemas.microsoft.com/office/drawing/2014/main" xmlns=""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2" name="Freeform: Shape 111">
              <a:extLst>
                <a:ext uri="{FF2B5EF4-FFF2-40B4-BE49-F238E27FC236}">
                  <a16:creationId xmlns:a16="http://schemas.microsoft.com/office/drawing/2014/main" xmlns=""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3" name="Freeform: Shape 112">
              <a:extLst>
                <a:ext uri="{FF2B5EF4-FFF2-40B4-BE49-F238E27FC236}">
                  <a16:creationId xmlns:a16="http://schemas.microsoft.com/office/drawing/2014/main" xmlns=""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4" name="Freeform: Shape 113">
              <a:extLst>
                <a:ext uri="{FF2B5EF4-FFF2-40B4-BE49-F238E27FC236}">
                  <a16:creationId xmlns:a16="http://schemas.microsoft.com/office/drawing/2014/main" xmlns=""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5" name="Freeform: Shape 114">
              <a:extLst>
                <a:ext uri="{FF2B5EF4-FFF2-40B4-BE49-F238E27FC236}">
                  <a16:creationId xmlns:a16="http://schemas.microsoft.com/office/drawing/2014/main" xmlns=""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6" name="Freeform: Shape 115">
              <a:extLst>
                <a:ext uri="{FF2B5EF4-FFF2-40B4-BE49-F238E27FC236}">
                  <a16:creationId xmlns:a16="http://schemas.microsoft.com/office/drawing/2014/main" xmlns=""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7" name="Freeform: Shape 116">
              <a:extLst>
                <a:ext uri="{FF2B5EF4-FFF2-40B4-BE49-F238E27FC236}">
                  <a16:creationId xmlns:a16="http://schemas.microsoft.com/office/drawing/2014/main" xmlns=""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8" name="Freeform: Shape 117">
              <a:extLst>
                <a:ext uri="{FF2B5EF4-FFF2-40B4-BE49-F238E27FC236}">
                  <a16:creationId xmlns:a16="http://schemas.microsoft.com/office/drawing/2014/main" xmlns=""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9" name="Freeform: Shape 118">
              <a:extLst>
                <a:ext uri="{FF2B5EF4-FFF2-40B4-BE49-F238E27FC236}">
                  <a16:creationId xmlns:a16="http://schemas.microsoft.com/office/drawing/2014/main" xmlns=""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0" name="Freeform: Shape 119">
              <a:extLst>
                <a:ext uri="{FF2B5EF4-FFF2-40B4-BE49-F238E27FC236}">
                  <a16:creationId xmlns:a16="http://schemas.microsoft.com/office/drawing/2014/main" xmlns=""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1" name="Freeform: Shape 120">
              <a:extLst>
                <a:ext uri="{FF2B5EF4-FFF2-40B4-BE49-F238E27FC236}">
                  <a16:creationId xmlns:a16="http://schemas.microsoft.com/office/drawing/2014/main" xmlns=""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2" name="Freeform: Shape 121">
              <a:extLst>
                <a:ext uri="{FF2B5EF4-FFF2-40B4-BE49-F238E27FC236}">
                  <a16:creationId xmlns:a16="http://schemas.microsoft.com/office/drawing/2014/main" xmlns=""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3" name="Freeform: Shape 122">
              <a:extLst>
                <a:ext uri="{FF2B5EF4-FFF2-40B4-BE49-F238E27FC236}">
                  <a16:creationId xmlns:a16="http://schemas.microsoft.com/office/drawing/2014/main" xmlns=""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4" name="Freeform: Shape 123">
              <a:extLst>
                <a:ext uri="{FF2B5EF4-FFF2-40B4-BE49-F238E27FC236}">
                  <a16:creationId xmlns:a16="http://schemas.microsoft.com/office/drawing/2014/main" xmlns=""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5" name="Freeform: Shape 124">
              <a:extLst>
                <a:ext uri="{FF2B5EF4-FFF2-40B4-BE49-F238E27FC236}">
                  <a16:creationId xmlns:a16="http://schemas.microsoft.com/office/drawing/2014/main" xmlns=""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6" name="Freeform: Shape 125">
              <a:extLst>
                <a:ext uri="{FF2B5EF4-FFF2-40B4-BE49-F238E27FC236}">
                  <a16:creationId xmlns:a16="http://schemas.microsoft.com/office/drawing/2014/main" xmlns=""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7" name="Freeform: Shape 126">
              <a:extLst>
                <a:ext uri="{FF2B5EF4-FFF2-40B4-BE49-F238E27FC236}">
                  <a16:creationId xmlns:a16="http://schemas.microsoft.com/office/drawing/2014/main" xmlns=""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8" name="Freeform: Shape 127">
              <a:extLst>
                <a:ext uri="{FF2B5EF4-FFF2-40B4-BE49-F238E27FC236}">
                  <a16:creationId xmlns:a16="http://schemas.microsoft.com/office/drawing/2014/main" xmlns=""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9" name="Freeform: Shape 128">
              <a:extLst>
                <a:ext uri="{FF2B5EF4-FFF2-40B4-BE49-F238E27FC236}">
                  <a16:creationId xmlns:a16="http://schemas.microsoft.com/office/drawing/2014/main" xmlns=""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30" name="Graphic 3">
            <a:extLst>
              <a:ext uri="{FF2B5EF4-FFF2-40B4-BE49-F238E27FC236}">
                <a16:creationId xmlns:a16="http://schemas.microsoft.com/office/drawing/2014/main" xmlns="" id="{E7FB971A-9381-410B-BA32-F8ADE55FBE37}"/>
              </a:ext>
            </a:extLst>
          </p:cNvPr>
          <p:cNvGrpSpPr/>
          <p:nvPr/>
        </p:nvGrpSpPr>
        <p:grpSpPr>
          <a:xfrm>
            <a:off x="486801" y="4633695"/>
            <a:ext cx="947451" cy="2207132"/>
            <a:chOff x="486793" y="3475269"/>
            <a:chExt cx="947451" cy="1655349"/>
          </a:xfrm>
        </p:grpSpPr>
        <p:sp>
          <p:nvSpPr>
            <p:cNvPr id="131" name="Freeform: Shape 130">
              <a:extLst>
                <a:ext uri="{FF2B5EF4-FFF2-40B4-BE49-F238E27FC236}">
                  <a16:creationId xmlns:a16="http://schemas.microsoft.com/office/drawing/2014/main" xmlns=""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2" name="Freeform: Shape 131">
              <a:extLst>
                <a:ext uri="{FF2B5EF4-FFF2-40B4-BE49-F238E27FC236}">
                  <a16:creationId xmlns:a16="http://schemas.microsoft.com/office/drawing/2014/main" xmlns=""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3" name="Freeform: Shape 132">
              <a:extLst>
                <a:ext uri="{FF2B5EF4-FFF2-40B4-BE49-F238E27FC236}">
                  <a16:creationId xmlns:a16="http://schemas.microsoft.com/office/drawing/2014/main" xmlns=""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4" name="Freeform: Shape 133">
              <a:extLst>
                <a:ext uri="{FF2B5EF4-FFF2-40B4-BE49-F238E27FC236}">
                  <a16:creationId xmlns:a16="http://schemas.microsoft.com/office/drawing/2014/main" xmlns=""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5" name="Freeform: Shape 134">
              <a:extLst>
                <a:ext uri="{FF2B5EF4-FFF2-40B4-BE49-F238E27FC236}">
                  <a16:creationId xmlns:a16="http://schemas.microsoft.com/office/drawing/2014/main" xmlns=""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6" name="Freeform: Shape 135">
              <a:extLst>
                <a:ext uri="{FF2B5EF4-FFF2-40B4-BE49-F238E27FC236}">
                  <a16:creationId xmlns:a16="http://schemas.microsoft.com/office/drawing/2014/main" xmlns=""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7" name="Freeform: Shape 136">
              <a:extLst>
                <a:ext uri="{FF2B5EF4-FFF2-40B4-BE49-F238E27FC236}">
                  <a16:creationId xmlns:a16="http://schemas.microsoft.com/office/drawing/2014/main" xmlns=""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8" name="Freeform: Shape 137">
              <a:extLst>
                <a:ext uri="{FF2B5EF4-FFF2-40B4-BE49-F238E27FC236}">
                  <a16:creationId xmlns:a16="http://schemas.microsoft.com/office/drawing/2014/main" xmlns=""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9" name="Freeform: Shape 138">
              <a:extLst>
                <a:ext uri="{FF2B5EF4-FFF2-40B4-BE49-F238E27FC236}">
                  <a16:creationId xmlns:a16="http://schemas.microsoft.com/office/drawing/2014/main" xmlns=""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0" name="Freeform: Shape 139">
              <a:extLst>
                <a:ext uri="{FF2B5EF4-FFF2-40B4-BE49-F238E27FC236}">
                  <a16:creationId xmlns:a16="http://schemas.microsoft.com/office/drawing/2014/main" xmlns=""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1" name="Freeform: Shape 140">
              <a:extLst>
                <a:ext uri="{FF2B5EF4-FFF2-40B4-BE49-F238E27FC236}">
                  <a16:creationId xmlns:a16="http://schemas.microsoft.com/office/drawing/2014/main" xmlns=""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2" name="Freeform: Shape 141">
              <a:extLst>
                <a:ext uri="{FF2B5EF4-FFF2-40B4-BE49-F238E27FC236}">
                  <a16:creationId xmlns:a16="http://schemas.microsoft.com/office/drawing/2014/main" xmlns=""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43" name="Graphic 3">
            <a:extLst>
              <a:ext uri="{FF2B5EF4-FFF2-40B4-BE49-F238E27FC236}">
                <a16:creationId xmlns:a16="http://schemas.microsoft.com/office/drawing/2014/main" xmlns="" id="{AF44947A-9F8A-4D7F-9D6C-CCE6415BB770}"/>
              </a:ext>
            </a:extLst>
          </p:cNvPr>
          <p:cNvGrpSpPr/>
          <p:nvPr/>
        </p:nvGrpSpPr>
        <p:grpSpPr>
          <a:xfrm>
            <a:off x="2270222" y="3204829"/>
            <a:ext cx="1772384" cy="3636031"/>
            <a:chOff x="2270222" y="2403595"/>
            <a:chExt cx="1772384" cy="2727023"/>
          </a:xfrm>
        </p:grpSpPr>
        <p:sp>
          <p:nvSpPr>
            <p:cNvPr id="144" name="Freeform: Shape 143">
              <a:extLst>
                <a:ext uri="{FF2B5EF4-FFF2-40B4-BE49-F238E27FC236}">
                  <a16:creationId xmlns:a16="http://schemas.microsoft.com/office/drawing/2014/main" xmlns=""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5" name="Freeform: Shape 144">
              <a:extLst>
                <a:ext uri="{FF2B5EF4-FFF2-40B4-BE49-F238E27FC236}">
                  <a16:creationId xmlns:a16="http://schemas.microsoft.com/office/drawing/2014/main" xmlns=""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6" name="Freeform: Shape 145">
              <a:extLst>
                <a:ext uri="{FF2B5EF4-FFF2-40B4-BE49-F238E27FC236}">
                  <a16:creationId xmlns:a16="http://schemas.microsoft.com/office/drawing/2014/main" xmlns=""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7" name="Freeform: Shape 146">
              <a:extLst>
                <a:ext uri="{FF2B5EF4-FFF2-40B4-BE49-F238E27FC236}">
                  <a16:creationId xmlns:a16="http://schemas.microsoft.com/office/drawing/2014/main" xmlns=""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8" name="Freeform: Shape 147">
              <a:extLst>
                <a:ext uri="{FF2B5EF4-FFF2-40B4-BE49-F238E27FC236}">
                  <a16:creationId xmlns:a16="http://schemas.microsoft.com/office/drawing/2014/main" xmlns=""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9" name="Freeform: Shape 148">
              <a:extLst>
                <a:ext uri="{FF2B5EF4-FFF2-40B4-BE49-F238E27FC236}">
                  <a16:creationId xmlns:a16="http://schemas.microsoft.com/office/drawing/2014/main" xmlns=""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0" name="Freeform: Shape 149">
              <a:extLst>
                <a:ext uri="{FF2B5EF4-FFF2-40B4-BE49-F238E27FC236}">
                  <a16:creationId xmlns:a16="http://schemas.microsoft.com/office/drawing/2014/main" xmlns=""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1" name="Freeform: Shape 150">
              <a:extLst>
                <a:ext uri="{FF2B5EF4-FFF2-40B4-BE49-F238E27FC236}">
                  <a16:creationId xmlns:a16="http://schemas.microsoft.com/office/drawing/2014/main" xmlns=""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2" name="Freeform: Shape 151">
              <a:extLst>
                <a:ext uri="{FF2B5EF4-FFF2-40B4-BE49-F238E27FC236}">
                  <a16:creationId xmlns:a16="http://schemas.microsoft.com/office/drawing/2014/main" xmlns=""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nvGrpSpPr>
            <p:cNvPr id="153" name="Graphic 3">
              <a:extLst>
                <a:ext uri="{FF2B5EF4-FFF2-40B4-BE49-F238E27FC236}">
                  <a16:creationId xmlns:a16="http://schemas.microsoft.com/office/drawing/2014/main" xmlns=""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a16="http://schemas.microsoft.com/office/drawing/2014/main" xmlns=""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5" name="Freeform: Shape 154">
                <a:extLst>
                  <a:ext uri="{FF2B5EF4-FFF2-40B4-BE49-F238E27FC236}">
                    <a16:creationId xmlns:a16="http://schemas.microsoft.com/office/drawing/2014/main" xmlns=""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6" name="Freeform: Shape 155">
                <a:extLst>
                  <a:ext uri="{FF2B5EF4-FFF2-40B4-BE49-F238E27FC236}">
                    <a16:creationId xmlns:a16="http://schemas.microsoft.com/office/drawing/2014/main" xmlns=""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sp>
          <p:nvSpPr>
            <p:cNvPr id="157" name="Freeform: Shape 156">
              <a:extLst>
                <a:ext uri="{FF2B5EF4-FFF2-40B4-BE49-F238E27FC236}">
                  <a16:creationId xmlns:a16="http://schemas.microsoft.com/office/drawing/2014/main" xmlns=""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8" name="Freeform: Shape 157">
              <a:extLst>
                <a:ext uri="{FF2B5EF4-FFF2-40B4-BE49-F238E27FC236}">
                  <a16:creationId xmlns:a16="http://schemas.microsoft.com/office/drawing/2014/main" xmlns=""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9" name="Freeform: Shape 158">
              <a:extLst>
                <a:ext uri="{FF2B5EF4-FFF2-40B4-BE49-F238E27FC236}">
                  <a16:creationId xmlns:a16="http://schemas.microsoft.com/office/drawing/2014/main" xmlns=""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0" name="Freeform: Shape 159">
              <a:extLst>
                <a:ext uri="{FF2B5EF4-FFF2-40B4-BE49-F238E27FC236}">
                  <a16:creationId xmlns:a16="http://schemas.microsoft.com/office/drawing/2014/main" xmlns=""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1" name="Freeform: Shape 160">
              <a:extLst>
                <a:ext uri="{FF2B5EF4-FFF2-40B4-BE49-F238E27FC236}">
                  <a16:creationId xmlns:a16="http://schemas.microsoft.com/office/drawing/2014/main" xmlns=""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2" name="Freeform: Shape 161">
              <a:extLst>
                <a:ext uri="{FF2B5EF4-FFF2-40B4-BE49-F238E27FC236}">
                  <a16:creationId xmlns:a16="http://schemas.microsoft.com/office/drawing/2014/main" xmlns=""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3" name="Freeform: Shape 162">
              <a:extLst>
                <a:ext uri="{FF2B5EF4-FFF2-40B4-BE49-F238E27FC236}">
                  <a16:creationId xmlns:a16="http://schemas.microsoft.com/office/drawing/2014/main" xmlns=""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4" name="Freeform: Shape 163">
              <a:extLst>
                <a:ext uri="{FF2B5EF4-FFF2-40B4-BE49-F238E27FC236}">
                  <a16:creationId xmlns:a16="http://schemas.microsoft.com/office/drawing/2014/main" xmlns=""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5" name="Freeform: Shape 164">
              <a:extLst>
                <a:ext uri="{FF2B5EF4-FFF2-40B4-BE49-F238E27FC236}">
                  <a16:creationId xmlns:a16="http://schemas.microsoft.com/office/drawing/2014/main" xmlns=""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6" name="Freeform: Shape 165">
              <a:extLst>
                <a:ext uri="{FF2B5EF4-FFF2-40B4-BE49-F238E27FC236}">
                  <a16:creationId xmlns:a16="http://schemas.microsoft.com/office/drawing/2014/main" xmlns=""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7" name="Freeform: Shape 166">
              <a:extLst>
                <a:ext uri="{FF2B5EF4-FFF2-40B4-BE49-F238E27FC236}">
                  <a16:creationId xmlns:a16="http://schemas.microsoft.com/office/drawing/2014/main" xmlns=""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8" name="Freeform: Shape 167">
              <a:extLst>
                <a:ext uri="{FF2B5EF4-FFF2-40B4-BE49-F238E27FC236}">
                  <a16:creationId xmlns:a16="http://schemas.microsoft.com/office/drawing/2014/main" xmlns=""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9" name="Freeform: Shape 168">
              <a:extLst>
                <a:ext uri="{FF2B5EF4-FFF2-40B4-BE49-F238E27FC236}">
                  <a16:creationId xmlns:a16="http://schemas.microsoft.com/office/drawing/2014/main" xmlns=""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0" name="Freeform: Shape 169">
              <a:extLst>
                <a:ext uri="{FF2B5EF4-FFF2-40B4-BE49-F238E27FC236}">
                  <a16:creationId xmlns:a16="http://schemas.microsoft.com/office/drawing/2014/main" xmlns=""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1" name="Freeform: Shape 170">
              <a:extLst>
                <a:ext uri="{FF2B5EF4-FFF2-40B4-BE49-F238E27FC236}">
                  <a16:creationId xmlns:a16="http://schemas.microsoft.com/office/drawing/2014/main" xmlns=""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2" name="Freeform: Shape 171">
              <a:extLst>
                <a:ext uri="{FF2B5EF4-FFF2-40B4-BE49-F238E27FC236}">
                  <a16:creationId xmlns:a16="http://schemas.microsoft.com/office/drawing/2014/main" xmlns=""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3" name="Freeform: Shape 172">
              <a:extLst>
                <a:ext uri="{FF2B5EF4-FFF2-40B4-BE49-F238E27FC236}">
                  <a16:creationId xmlns:a16="http://schemas.microsoft.com/office/drawing/2014/main" xmlns=""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4" name="Freeform: Shape 173">
              <a:extLst>
                <a:ext uri="{FF2B5EF4-FFF2-40B4-BE49-F238E27FC236}">
                  <a16:creationId xmlns:a16="http://schemas.microsoft.com/office/drawing/2014/main" xmlns=""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5" name="Freeform: Shape 174">
              <a:extLst>
                <a:ext uri="{FF2B5EF4-FFF2-40B4-BE49-F238E27FC236}">
                  <a16:creationId xmlns:a16="http://schemas.microsoft.com/office/drawing/2014/main" xmlns=""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6" name="Freeform: Shape 175">
              <a:extLst>
                <a:ext uri="{FF2B5EF4-FFF2-40B4-BE49-F238E27FC236}">
                  <a16:creationId xmlns:a16="http://schemas.microsoft.com/office/drawing/2014/main" xmlns=""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7" name="Freeform: Shape 176">
              <a:extLst>
                <a:ext uri="{FF2B5EF4-FFF2-40B4-BE49-F238E27FC236}">
                  <a16:creationId xmlns:a16="http://schemas.microsoft.com/office/drawing/2014/main" xmlns=""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8" name="Freeform: Shape 177">
              <a:extLst>
                <a:ext uri="{FF2B5EF4-FFF2-40B4-BE49-F238E27FC236}">
                  <a16:creationId xmlns:a16="http://schemas.microsoft.com/office/drawing/2014/main" xmlns=""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9" name="Freeform: Shape 178">
              <a:extLst>
                <a:ext uri="{FF2B5EF4-FFF2-40B4-BE49-F238E27FC236}">
                  <a16:creationId xmlns:a16="http://schemas.microsoft.com/office/drawing/2014/main" xmlns=""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0" name="Freeform: Shape 179">
              <a:extLst>
                <a:ext uri="{FF2B5EF4-FFF2-40B4-BE49-F238E27FC236}">
                  <a16:creationId xmlns:a16="http://schemas.microsoft.com/office/drawing/2014/main" xmlns=""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1" name="Freeform: Shape 180">
              <a:extLst>
                <a:ext uri="{FF2B5EF4-FFF2-40B4-BE49-F238E27FC236}">
                  <a16:creationId xmlns:a16="http://schemas.microsoft.com/office/drawing/2014/main" xmlns=""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2" name="Freeform: Shape 181">
              <a:extLst>
                <a:ext uri="{FF2B5EF4-FFF2-40B4-BE49-F238E27FC236}">
                  <a16:creationId xmlns:a16="http://schemas.microsoft.com/office/drawing/2014/main" xmlns=""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3" name="Freeform: Shape 182">
              <a:extLst>
                <a:ext uri="{FF2B5EF4-FFF2-40B4-BE49-F238E27FC236}">
                  <a16:creationId xmlns:a16="http://schemas.microsoft.com/office/drawing/2014/main" xmlns=""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4" name="Freeform: Shape 183">
              <a:extLst>
                <a:ext uri="{FF2B5EF4-FFF2-40B4-BE49-F238E27FC236}">
                  <a16:creationId xmlns:a16="http://schemas.microsoft.com/office/drawing/2014/main" xmlns=""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85" name="Graphic 3">
            <a:extLst>
              <a:ext uri="{FF2B5EF4-FFF2-40B4-BE49-F238E27FC236}">
                <a16:creationId xmlns:a16="http://schemas.microsoft.com/office/drawing/2014/main" xmlns="" id="{B6F3CD1E-B7D0-4B08-9043-624CF1AEEF50}"/>
              </a:ext>
            </a:extLst>
          </p:cNvPr>
          <p:cNvGrpSpPr/>
          <p:nvPr/>
        </p:nvGrpSpPr>
        <p:grpSpPr>
          <a:xfrm>
            <a:off x="558978" y="4117758"/>
            <a:ext cx="2084810" cy="2723609"/>
            <a:chOff x="558978" y="3088292"/>
            <a:chExt cx="2084810" cy="2042707"/>
          </a:xfrm>
        </p:grpSpPr>
        <p:sp>
          <p:nvSpPr>
            <p:cNvPr id="186" name="Freeform: Shape 185">
              <a:extLst>
                <a:ext uri="{FF2B5EF4-FFF2-40B4-BE49-F238E27FC236}">
                  <a16:creationId xmlns:a16="http://schemas.microsoft.com/office/drawing/2014/main" xmlns=""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7" name="Freeform: Shape 186">
              <a:extLst>
                <a:ext uri="{FF2B5EF4-FFF2-40B4-BE49-F238E27FC236}">
                  <a16:creationId xmlns:a16="http://schemas.microsoft.com/office/drawing/2014/main" xmlns=""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8" name="Freeform: Shape 187">
              <a:extLst>
                <a:ext uri="{FF2B5EF4-FFF2-40B4-BE49-F238E27FC236}">
                  <a16:creationId xmlns:a16="http://schemas.microsoft.com/office/drawing/2014/main" xmlns=""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9" name="Freeform: Shape 188">
              <a:extLst>
                <a:ext uri="{FF2B5EF4-FFF2-40B4-BE49-F238E27FC236}">
                  <a16:creationId xmlns:a16="http://schemas.microsoft.com/office/drawing/2014/main" xmlns=""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0" name="Freeform: Shape 189">
              <a:extLst>
                <a:ext uri="{FF2B5EF4-FFF2-40B4-BE49-F238E27FC236}">
                  <a16:creationId xmlns:a16="http://schemas.microsoft.com/office/drawing/2014/main" xmlns=""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1" name="Freeform: Shape 190">
              <a:extLst>
                <a:ext uri="{FF2B5EF4-FFF2-40B4-BE49-F238E27FC236}">
                  <a16:creationId xmlns:a16="http://schemas.microsoft.com/office/drawing/2014/main" xmlns=""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2" name="Freeform: Shape 191">
              <a:extLst>
                <a:ext uri="{FF2B5EF4-FFF2-40B4-BE49-F238E27FC236}">
                  <a16:creationId xmlns:a16="http://schemas.microsoft.com/office/drawing/2014/main" xmlns=""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3" name="Freeform: Shape 192">
              <a:extLst>
                <a:ext uri="{FF2B5EF4-FFF2-40B4-BE49-F238E27FC236}">
                  <a16:creationId xmlns:a16="http://schemas.microsoft.com/office/drawing/2014/main" xmlns=""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4" name="Freeform: Shape 193">
              <a:extLst>
                <a:ext uri="{FF2B5EF4-FFF2-40B4-BE49-F238E27FC236}">
                  <a16:creationId xmlns:a16="http://schemas.microsoft.com/office/drawing/2014/main" xmlns=""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5" name="Freeform: Shape 194">
              <a:extLst>
                <a:ext uri="{FF2B5EF4-FFF2-40B4-BE49-F238E27FC236}">
                  <a16:creationId xmlns:a16="http://schemas.microsoft.com/office/drawing/2014/main" xmlns=""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6" name="Freeform: Shape 195">
              <a:extLst>
                <a:ext uri="{FF2B5EF4-FFF2-40B4-BE49-F238E27FC236}">
                  <a16:creationId xmlns:a16="http://schemas.microsoft.com/office/drawing/2014/main" xmlns=""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7" name="Freeform: Shape 196">
              <a:extLst>
                <a:ext uri="{FF2B5EF4-FFF2-40B4-BE49-F238E27FC236}">
                  <a16:creationId xmlns:a16="http://schemas.microsoft.com/office/drawing/2014/main" xmlns=""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8" name="Freeform: Shape 197">
              <a:extLst>
                <a:ext uri="{FF2B5EF4-FFF2-40B4-BE49-F238E27FC236}">
                  <a16:creationId xmlns:a16="http://schemas.microsoft.com/office/drawing/2014/main" xmlns=""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9" name="Freeform: Shape 198">
              <a:extLst>
                <a:ext uri="{FF2B5EF4-FFF2-40B4-BE49-F238E27FC236}">
                  <a16:creationId xmlns:a16="http://schemas.microsoft.com/office/drawing/2014/main" xmlns=""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0" name="Freeform: Shape 199">
              <a:extLst>
                <a:ext uri="{FF2B5EF4-FFF2-40B4-BE49-F238E27FC236}">
                  <a16:creationId xmlns:a16="http://schemas.microsoft.com/office/drawing/2014/main" xmlns=""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1" name="Freeform: Shape 200">
              <a:extLst>
                <a:ext uri="{FF2B5EF4-FFF2-40B4-BE49-F238E27FC236}">
                  <a16:creationId xmlns:a16="http://schemas.microsoft.com/office/drawing/2014/main" xmlns=""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2" name="Freeform: Shape 201">
              <a:extLst>
                <a:ext uri="{FF2B5EF4-FFF2-40B4-BE49-F238E27FC236}">
                  <a16:creationId xmlns:a16="http://schemas.microsoft.com/office/drawing/2014/main" xmlns=""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03" name="Graphic 3">
            <a:extLst>
              <a:ext uri="{FF2B5EF4-FFF2-40B4-BE49-F238E27FC236}">
                <a16:creationId xmlns:a16="http://schemas.microsoft.com/office/drawing/2014/main" xmlns="" id="{58653A09-364E-4714-AA45-518E857C39FE}"/>
              </a:ext>
            </a:extLst>
          </p:cNvPr>
          <p:cNvGrpSpPr/>
          <p:nvPr/>
        </p:nvGrpSpPr>
        <p:grpSpPr>
          <a:xfrm>
            <a:off x="9695" y="6020314"/>
            <a:ext cx="4638389" cy="820881"/>
            <a:chOff x="9686" y="4515209"/>
            <a:chExt cx="4638389" cy="615661"/>
          </a:xfrm>
        </p:grpSpPr>
        <p:sp>
          <p:nvSpPr>
            <p:cNvPr id="204" name="Freeform: Shape 203">
              <a:extLst>
                <a:ext uri="{FF2B5EF4-FFF2-40B4-BE49-F238E27FC236}">
                  <a16:creationId xmlns:a16="http://schemas.microsoft.com/office/drawing/2014/main" xmlns=""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5" name="Freeform: Shape 204">
              <a:extLst>
                <a:ext uri="{FF2B5EF4-FFF2-40B4-BE49-F238E27FC236}">
                  <a16:creationId xmlns:a16="http://schemas.microsoft.com/office/drawing/2014/main" xmlns=""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6" name="Freeform: Shape 205">
              <a:extLst>
                <a:ext uri="{FF2B5EF4-FFF2-40B4-BE49-F238E27FC236}">
                  <a16:creationId xmlns:a16="http://schemas.microsoft.com/office/drawing/2014/main" xmlns=""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7" name="Freeform: Shape 206">
              <a:extLst>
                <a:ext uri="{FF2B5EF4-FFF2-40B4-BE49-F238E27FC236}">
                  <a16:creationId xmlns:a16="http://schemas.microsoft.com/office/drawing/2014/main" xmlns=""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8" name="Freeform: Shape 207">
              <a:extLst>
                <a:ext uri="{FF2B5EF4-FFF2-40B4-BE49-F238E27FC236}">
                  <a16:creationId xmlns:a16="http://schemas.microsoft.com/office/drawing/2014/main" xmlns=""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9" name="Freeform: Shape 208">
              <a:extLst>
                <a:ext uri="{FF2B5EF4-FFF2-40B4-BE49-F238E27FC236}">
                  <a16:creationId xmlns:a16="http://schemas.microsoft.com/office/drawing/2014/main" xmlns=""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0" name="Freeform: Shape 209">
              <a:extLst>
                <a:ext uri="{FF2B5EF4-FFF2-40B4-BE49-F238E27FC236}">
                  <a16:creationId xmlns:a16="http://schemas.microsoft.com/office/drawing/2014/main" xmlns=""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1" name="Freeform: Shape 210">
              <a:extLst>
                <a:ext uri="{FF2B5EF4-FFF2-40B4-BE49-F238E27FC236}">
                  <a16:creationId xmlns:a16="http://schemas.microsoft.com/office/drawing/2014/main" xmlns=""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2" name="Freeform: Shape 211">
              <a:extLst>
                <a:ext uri="{FF2B5EF4-FFF2-40B4-BE49-F238E27FC236}">
                  <a16:creationId xmlns:a16="http://schemas.microsoft.com/office/drawing/2014/main" xmlns=""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3" name="Freeform: Shape 212">
              <a:extLst>
                <a:ext uri="{FF2B5EF4-FFF2-40B4-BE49-F238E27FC236}">
                  <a16:creationId xmlns:a16="http://schemas.microsoft.com/office/drawing/2014/main" xmlns=""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4" name="Freeform: Shape 213">
              <a:extLst>
                <a:ext uri="{FF2B5EF4-FFF2-40B4-BE49-F238E27FC236}">
                  <a16:creationId xmlns:a16="http://schemas.microsoft.com/office/drawing/2014/main" xmlns=""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5" name="Freeform: Shape 214">
              <a:extLst>
                <a:ext uri="{FF2B5EF4-FFF2-40B4-BE49-F238E27FC236}">
                  <a16:creationId xmlns:a16="http://schemas.microsoft.com/office/drawing/2014/main" xmlns=""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6" name="Freeform: Shape 215">
              <a:extLst>
                <a:ext uri="{FF2B5EF4-FFF2-40B4-BE49-F238E27FC236}">
                  <a16:creationId xmlns:a16="http://schemas.microsoft.com/office/drawing/2014/main" xmlns=""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7" name="Freeform: Shape 216">
              <a:extLst>
                <a:ext uri="{FF2B5EF4-FFF2-40B4-BE49-F238E27FC236}">
                  <a16:creationId xmlns:a16="http://schemas.microsoft.com/office/drawing/2014/main" xmlns=""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8" name="Freeform: Shape 217">
              <a:extLst>
                <a:ext uri="{FF2B5EF4-FFF2-40B4-BE49-F238E27FC236}">
                  <a16:creationId xmlns:a16="http://schemas.microsoft.com/office/drawing/2014/main" xmlns=""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9" name="Freeform: Shape 218">
              <a:extLst>
                <a:ext uri="{FF2B5EF4-FFF2-40B4-BE49-F238E27FC236}">
                  <a16:creationId xmlns:a16="http://schemas.microsoft.com/office/drawing/2014/main" xmlns=""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0" name="Freeform: Shape 219">
              <a:extLst>
                <a:ext uri="{FF2B5EF4-FFF2-40B4-BE49-F238E27FC236}">
                  <a16:creationId xmlns:a16="http://schemas.microsoft.com/office/drawing/2014/main" xmlns=""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1" name="Freeform: Shape 220">
              <a:extLst>
                <a:ext uri="{FF2B5EF4-FFF2-40B4-BE49-F238E27FC236}">
                  <a16:creationId xmlns:a16="http://schemas.microsoft.com/office/drawing/2014/main" xmlns=""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2" name="Freeform: Shape 221">
              <a:extLst>
                <a:ext uri="{FF2B5EF4-FFF2-40B4-BE49-F238E27FC236}">
                  <a16:creationId xmlns:a16="http://schemas.microsoft.com/office/drawing/2014/main" xmlns=""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3" name="Freeform: Shape 222">
              <a:extLst>
                <a:ext uri="{FF2B5EF4-FFF2-40B4-BE49-F238E27FC236}">
                  <a16:creationId xmlns:a16="http://schemas.microsoft.com/office/drawing/2014/main" xmlns=""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24" name="Graphic 15">
            <a:extLst>
              <a:ext uri="{FF2B5EF4-FFF2-40B4-BE49-F238E27FC236}">
                <a16:creationId xmlns:a16="http://schemas.microsoft.com/office/drawing/2014/main" xmlns="" id="{FAA84139-6F99-44CA-8757-35055D7680CC}"/>
              </a:ext>
            </a:extLst>
          </p:cNvPr>
          <p:cNvGrpSpPr/>
          <p:nvPr/>
        </p:nvGrpSpPr>
        <p:grpSpPr>
          <a:xfrm rot="17501868">
            <a:off x="4629896" y="463902"/>
            <a:ext cx="3930596" cy="3987727"/>
            <a:chOff x="5636086" y="1293343"/>
            <a:chExt cx="4242840" cy="4029786"/>
          </a:xfrm>
        </p:grpSpPr>
        <p:sp>
          <p:nvSpPr>
            <p:cNvPr id="225" name="Freeform: Shape 224">
              <a:extLst>
                <a:ext uri="{FF2B5EF4-FFF2-40B4-BE49-F238E27FC236}">
                  <a16:creationId xmlns:a16="http://schemas.microsoft.com/office/drawing/2014/main" xmlns=""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sp>
          <p:nvSpPr>
            <p:cNvPr id="226" name="Freeform: Shape 225">
              <a:extLst>
                <a:ext uri="{FF2B5EF4-FFF2-40B4-BE49-F238E27FC236}">
                  <a16:creationId xmlns:a16="http://schemas.microsoft.com/office/drawing/2014/main" xmlns=""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grpSp>
      <p:sp>
        <p:nvSpPr>
          <p:cNvPr id="227" name="Text Box 99">
            <a:extLst>
              <a:ext uri="{FF2B5EF4-FFF2-40B4-BE49-F238E27FC236}">
                <a16:creationId xmlns:a16="http://schemas.microsoft.com/office/drawing/2014/main" xmlns="" id="{E456AC44-1E92-48CF-9B3F-088B91FF0A2C}"/>
              </a:ext>
            </a:extLst>
          </p:cNvPr>
          <p:cNvSpPr txBox="1"/>
          <p:nvPr/>
        </p:nvSpPr>
        <p:spPr>
          <a:xfrm>
            <a:off x="4818961" y="1222296"/>
            <a:ext cx="3486839" cy="2246769"/>
          </a:xfrm>
          <a:prstGeom prst="rect">
            <a:avLst/>
          </a:prstGeom>
          <a:noFill/>
          <a:ln w="9525">
            <a:noFill/>
          </a:ln>
        </p:spPr>
        <p:txBody>
          <a:bodyPr wrap="square">
            <a:spAutoFit/>
            <a:scene3d>
              <a:camera prst="orthographicFront"/>
              <a:lightRig rig="threePt" dir="t"/>
            </a:scene3d>
          </a:bodyPr>
          <a:lstStyle/>
          <a:p>
            <a:pPr algn="ctr">
              <a:buClr>
                <a:srgbClr val="000000"/>
              </a:buClr>
              <a:buFont typeface="Arial"/>
              <a:buNone/>
              <a:defRPr/>
            </a:pPr>
            <a:r>
              <a:rPr lang="vi-VN" sz="2800" kern="0" dirty="0">
                <a:solidFill>
                  <a:srgbClr val="002060"/>
                </a:solidFill>
                <a:latin typeface="+mj-lt"/>
                <a:ea typeface="Roboto" panose="02000000000000000000" pitchFamily="2" charset="0"/>
                <a:cs typeface="Arial" panose="020B0604020202020204" pitchFamily="34" charset="0"/>
                <a:sym typeface="Arial"/>
              </a:rPr>
              <a:t>Lựa chọn một hoạt động nghiên cứu hoặc hoạt động thực hành và viết báo cáo cho hoạt động này</a:t>
            </a:r>
            <a:endParaRPr lang="en-US" sz="2800" kern="0" dirty="0">
              <a:solidFill>
                <a:srgbClr val="002060"/>
              </a:solidFill>
              <a:latin typeface="+mj-lt"/>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3494557850"/>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E830104-0872-61B1-B6B4-33C8933BF7E8}"/>
              </a:ext>
            </a:extLst>
          </p:cNvPr>
          <p:cNvPicPr>
            <a:picLocks noChangeAspect="1"/>
          </p:cNvPicPr>
          <p:nvPr/>
        </p:nvPicPr>
        <p:blipFill>
          <a:blip r:embed="rId2"/>
          <a:stretch>
            <a:fillRect/>
          </a:stretch>
        </p:blipFill>
        <p:spPr>
          <a:xfrm>
            <a:off x="128639" y="1752600"/>
            <a:ext cx="4331020" cy="3323011"/>
          </a:xfrm>
          <a:prstGeom prst="rect">
            <a:avLst/>
          </a:prstGeom>
        </p:spPr>
      </p:pic>
      <p:sp>
        <p:nvSpPr>
          <p:cNvPr id="2" name="Rectangle 1">
            <a:extLst>
              <a:ext uri="{FF2B5EF4-FFF2-40B4-BE49-F238E27FC236}">
                <a16:creationId xmlns:a16="http://schemas.microsoft.com/office/drawing/2014/main" xmlns="" id="{F10C4EE6-9E52-6C86-0D52-FEE80CA09004}"/>
              </a:ext>
            </a:extLst>
          </p:cNvPr>
          <p:cNvSpPr/>
          <p:nvPr/>
        </p:nvSpPr>
        <p:spPr>
          <a:xfrm>
            <a:off x="-33867" y="48822"/>
            <a:ext cx="9144000" cy="557612"/>
          </a:xfrm>
          <a:prstGeom prst="rect">
            <a:avLst/>
          </a:prstGeom>
          <a:solidFill>
            <a:srgbClr val="943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xmlns="" id="{FBFC0495-729B-2300-B961-3592513476F1}"/>
              </a:ext>
            </a:extLst>
          </p:cNvPr>
          <p:cNvSpPr txBox="1"/>
          <p:nvPr/>
        </p:nvSpPr>
        <p:spPr>
          <a:xfrm>
            <a:off x="57258" y="902331"/>
            <a:ext cx="7696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smtClean="0">
                <a:latin typeface="Times New Roman" pitchFamily="18" charset="0"/>
                <a:ea typeface="Fira Sans Extra Condensed"/>
                <a:cs typeface="Times New Roman" pitchFamily="18" charset="0"/>
                <a:sym typeface="Fira Sans Extra Condensed"/>
              </a:rPr>
              <a:t>1.Thuyết </a:t>
            </a:r>
            <a:r>
              <a:rPr lang="en-US" sz="2800" b="1" kern="0" dirty="0" err="1">
                <a:latin typeface="Times New Roman" pitchFamily="18" charset="0"/>
                <a:ea typeface="Fira Sans Extra Condensed"/>
                <a:cs typeface="Times New Roman" pitchFamily="18" charset="0"/>
                <a:sym typeface="Fira Sans Extra Condensed"/>
              </a:rPr>
              <a:t>trình</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trên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các</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phần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mềm</a:t>
            </a:r>
            <a:endParaRPr lang="vi-VN" sz="2800" b="1" kern="0" dirty="0" smtClean="0">
              <a:latin typeface="Times New Roman" pitchFamily="18" charset="0"/>
              <a:ea typeface="Fira Sans Extra Condensed"/>
              <a:cs typeface="Times New Roman" pitchFamily="18" charset="0"/>
              <a:sym typeface="Fira Sans Extra Condensed"/>
            </a:endParaRPr>
          </a:p>
          <a:p>
            <a:pPr>
              <a:lnSpc>
                <a:spcPct val="115000"/>
              </a:lnSpc>
              <a:buClr>
                <a:srgbClr val="000000"/>
              </a:buClr>
              <a:buFont typeface="Arial"/>
              <a:buNone/>
            </a:pPr>
            <a:r>
              <a:rPr lang="vi-VN" sz="2800" b="1" kern="0" dirty="0" smtClean="0">
                <a:latin typeface="Times New Roman" pitchFamily="18" charset="0"/>
                <a:ea typeface="Fira Sans Extra Condensed"/>
                <a:cs typeface="Times New Roman" pitchFamily="18" charset="0"/>
                <a:sym typeface="Fira Sans Extra Condensed"/>
              </a:rPr>
              <a:t>CẤU TRÚC GỒM:</a:t>
            </a:r>
            <a:endParaRPr lang="en-US" sz="2800" b="1" kern="0" dirty="0">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xmlns="" id="{8184B87F-1431-2081-65F7-2989A56A695F}"/>
              </a:ext>
            </a:extLst>
          </p:cNvPr>
          <p:cNvSpPr txBox="1"/>
          <p:nvPr/>
        </p:nvSpPr>
        <p:spPr>
          <a:xfrm>
            <a:off x="651934" y="5142699"/>
            <a:ext cx="2668752"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Trang tiêu đề</a:t>
            </a:r>
            <a:endParaRPr lang="en-US" sz="2800" b="1" kern="0" dirty="0">
              <a:solidFill>
                <a:srgbClr val="943557"/>
              </a:solidFill>
              <a:latin typeface="+mj-lt"/>
              <a:ea typeface="Fira Sans Extra Condensed"/>
              <a:cs typeface="Fira Sans Extra Condensed"/>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48791" y="5828499"/>
            <a:ext cx="418454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Tiêu để của báo cáo và tên của tác giả</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11" name="TextBox 10">
            <a:extLst>
              <a:ext uri="{FF2B5EF4-FFF2-40B4-BE49-F238E27FC236}">
                <a16:creationId xmlns:a16="http://schemas.microsoft.com/office/drawing/2014/main" xmlns="" id="{4F5A4EE2-8596-9D94-1561-46F322C417FA}"/>
              </a:ext>
            </a:extLst>
          </p:cNvPr>
          <p:cNvSpPr txBox="1"/>
          <p:nvPr/>
        </p:nvSpPr>
        <p:spPr>
          <a:xfrm>
            <a:off x="7462" y="109445"/>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5" name="Google Shape;142;p18">
            <a:extLst>
              <a:ext uri="{FF2B5EF4-FFF2-40B4-BE49-F238E27FC236}">
                <a16:creationId xmlns:a16="http://schemas.microsoft.com/office/drawing/2014/main" xmlns="" id="{8184B87F-1431-2081-65F7-2989A56A695F}"/>
              </a:ext>
            </a:extLst>
          </p:cNvPr>
          <p:cNvSpPr txBox="1"/>
          <p:nvPr/>
        </p:nvSpPr>
        <p:spPr>
          <a:xfrm>
            <a:off x="5342734" y="5142699"/>
            <a:ext cx="31242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giới thiệu</a:t>
            </a:r>
            <a:endParaRPr lang="en-US" sz="2800" kern="0" dirty="0">
              <a:latin typeface="+mj-lt"/>
              <a:sym typeface="Arial"/>
            </a:endParaRPr>
          </a:p>
        </p:txBody>
      </p:sp>
      <p:sp>
        <p:nvSpPr>
          <p:cNvPr id="7" name="Google Shape;142;p18">
            <a:extLst>
              <a:ext uri="{FF2B5EF4-FFF2-40B4-BE49-F238E27FC236}">
                <a16:creationId xmlns:a16="http://schemas.microsoft.com/office/drawing/2014/main" xmlns="" id="{C3461AA1-E11D-BFFE-6E0E-4FB6BEBF2669}"/>
              </a:ext>
            </a:extLst>
          </p:cNvPr>
          <p:cNvSpPr txBox="1"/>
          <p:nvPr/>
        </p:nvSpPr>
        <p:spPr>
          <a:xfrm>
            <a:off x="4609736" y="5828499"/>
            <a:ext cx="44728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Giới thiệu vấn đề nghiên cứu; t</a:t>
            </a:r>
            <a:r>
              <a:rPr lang="en-US" sz="2800" kern="0" dirty="0">
                <a:solidFill>
                  <a:srgbClr val="CFE2F3">
                    <a:lumMod val="10000"/>
                  </a:srgbClr>
                </a:solidFill>
                <a:latin typeface="Times New Roman" pitchFamily="18" charset="0"/>
                <a:cs typeface="Times New Roman" pitchFamily="18" charset="0"/>
                <a:sym typeface="Arial"/>
              </a:rPr>
              <a:t>ầ</a:t>
            </a:r>
            <a:r>
              <a:rPr lang="vi-VN" sz="2800" kern="0" dirty="0">
                <a:solidFill>
                  <a:srgbClr val="CFE2F3">
                    <a:lumMod val="10000"/>
                  </a:srgbClr>
                </a:solidFill>
                <a:latin typeface="Times New Roman" pitchFamily="18" charset="0"/>
                <a:cs typeface="Times New Roman" pitchFamily="18" charset="0"/>
                <a:sym typeface="Arial"/>
              </a:rPr>
              <a:t>m quan trọng của vấn đề</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xmlns="" id="{C1C1017D-3345-C8E1-1B1F-58892B06E891}"/>
              </a:ext>
            </a:extLst>
          </p:cNvPr>
          <p:cNvPicPr>
            <a:picLocks noChangeAspect="1"/>
          </p:cNvPicPr>
          <p:nvPr/>
        </p:nvPicPr>
        <p:blipFill>
          <a:blip r:embed="rId3"/>
          <a:stretch>
            <a:fillRect/>
          </a:stretch>
        </p:blipFill>
        <p:spPr>
          <a:xfrm>
            <a:off x="4592645" y="1752635"/>
            <a:ext cx="4331021" cy="3326913"/>
          </a:xfrm>
          <a:prstGeom prst="rect">
            <a:avLst/>
          </a:prstGeom>
        </p:spPr>
      </p:pic>
    </p:spTree>
    <p:extLst>
      <p:ext uri="{BB962C8B-B14F-4D97-AF65-F5344CB8AC3E}">
        <p14:creationId xmlns:p14="http://schemas.microsoft.com/office/powerpoint/2010/main" val="556738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1250"/>
                            </p:stCondLst>
                            <p:childTnLst>
                              <p:par>
                                <p:cTn id="20" presetID="16" presetClass="entr" presetSubtype="37"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out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1325"/>
                            </p:stCondLst>
                            <p:childTnLst>
                              <p:par>
                                <p:cTn id="35" presetID="16" presetClass="entr" presetSubtype="37"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127717" y="3886200"/>
            <a:ext cx="44958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2800" kern="0" dirty="0">
                <a:latin typeface="+mj-lt"/>
                <a:sym typeface="Arial"/>
              </a:rPr>
              <a:t>Trang mục tiêu nghiên cứu</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21076" y="4856314"/>
            <a:ext cx="4322323"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Cần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có</a:t>
            </a:r>
            <a:r>
              <a:rPr lang="en-US" sz="2800" kern="0" dirty="0">
                <a:solidFill>
                  <a:srgbClr val="CFE2F3">
                    <a:lumMod val="10000"/>
                  </a:srgbClr>
                </a:solidFill>
                <a:latin typeface="Times New Roman" pitchFamily="18" charset="0"/>
                <a:cs typeface="Times New Roman" pitchFamily="18" charset="0"/>
                <a:sym typeface="Arial"/>
              </a:rPr>
              <a:t> t</a:t>
            </a:r>
            <a:r>
              <a:rPr lang="vi-VN" sz="2800" kern="0" dirty="0">
                <a:solidFill>
                  <a:srgbClr val="CFE2F3">
                    <a:lumMod val="10000"/>
                  </a:srgbClr>
                </a:solidFill>
                <a:latin typeface="Times New Roman" pitchFamily="18" charset="0"/>
                <a:cs typeface="Times New Roman" pitchFamily="18" charset="0"/>
                <a:sym typeface="Arial"/>
              </a:rPr>
              <a:t>ính khả thi, rõ r</a:t>
            </a:r>
            <a:r>
              <a:rPr lang="en-US" sz="2800" kern="0" dirty="0">
                <a:solidFill>
                  <a:srgbClr val="CFE2F3">
                    <a:lumMod val="10000"/>
                  </a:srgbClr>
                </a:solidFill>
                <a:latin typeface="Times New Roman" pitchFamily="18" charset="0"/>
                <a:cs typeface="Times New Roman" pitchFamily="18" charset="0"/>
                <a:sym typeface="Arial"/>
              </a:rPr>
              <a:t>à</a:t>
            </a:r>
            <a:r>
              <a:rPr lang="vi-VN" sz="2800" kern="0" dirty="0">
                <a:solidFill>
                  <a:srgbClr val="CFE2F3">
                    <a:lumMod val="10000"/>
                  </a:srgbClr>
                </a:solidFill>
                <a:latin typeface="Times New Roman" pitchFamily="18" charset="0"/>
                <a:cs typeface="Times New Roman" pitchFamily="18" charset="0"/>
                <a:sym typeface="Arial"/>
              </a:rPr>
              <a:t>ng</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phản ánh tên đ</a:t>
            </a:r>
            <a:r>
              <a:rPr lang="en-US" sz="2800" kern="0" dirty="0">
                <a:solidFill>
                  <a:srgbClr val="CFE2F3">
                    <a:lumMod val="10000"/>
                  </a:srgbClr>
                </a:solidFill>
                <a:latin typeface="Times New Roman" pitchFamily="18" charset="0"/>
                <a:cs typeface="Times New Roman" pitchFamily="18" charset="0"/>
                <a:sym typeface="Arial"/>
              </a:rPr>
              <a:t>ề </a:t>
            </a:r>
            <a:r>
              <a:rPr lang="vi-VN" sz="2800" kern="0" dirty="0">
                <a:solidFill>
                  <a:srgbClr val="CFE2F3">
                    <a:lumMod val="10000"/>
                  </a:srgbClr>
                </a:solidFill>
                <a:latin typeface="Times New Roman" pitchFamily="18" charset="0"/>
                <a:cs typeface="Times New Roman" pitchFamily="18" charset="0"/>
                <a:sym typeface="Arial"/>
              </a:rPr>
              <a:t>tài</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bao quát nội dung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xmlns="" id="{E818F2A4-5F15-FBDC-26CB-74AFBF2FAAC8}"/>
              </a:ext>
            </a:extLst>
          </p:cNvPr>
          <p:cNvPicPr>
            <a:picLocks noChangeAspect="1"/>
          </p:cNvPicPr>
          <p:nvPr/>
        </p:nvPicPr>
        <p:blipFill>
          <a:blip r:embed="rId2"/>
          <a:stretch>
            <a:fillRect/>
          </a:stretch>
        </p:blipFill>
        <p:spPr>
          <a:xfrm>
            <a:off x="21077" y="228600"/>
            <a:ext cx="4415246" cy="3383932"/>
          </a:xfrm>
          <a:prstGeom prst="rect">
            <a:avLst/>
          </a:prstGeom>
        </p:spPr>
      </p:pic>
      <p:pic>
        <p:nvPicPr>
          <p:cNvPr id="7" name="Picture 6">
            <a:extLst>
              <a:ext uri="{FF2B5EF4-FFF2-40B4-BE49-F238E27FC236}">
                <a16:creationId xmlns:a16="http://schemas.microsoft.com/office/drawing/2014/main" xmlns="" id="{B7DF3A6C-1918-DD4E-29D7-EC431CEE9D00}"/>
              </a:ext>
            </a:extLst>
          </p:cNvPr>
          <p:cNvPicPr>
            <a:picLocks noChangeAspect="1"/>
          </p:cNvPicPr>
          <p:nvPr/>
        </p:nvPicPr>
        <p:blipFill rotWithShape="1">
          <a:blip r:embed="rId3"/>
          <a:srcRect l="2122"/>
          <a:stretch/>
        </p:blipFill>
        <p:spPr>
          <a:xfrm>
            <a:off x="4623517" y="241768"/>
            <a:ext cx="4415246" cy="3382113"/>
          </a:xfrm>
          <a:prstGeom prst="rect">
            <a:avLst/>
          </a:prstGeom>
        </p:spPr>
      </p:pic>
      <p:sp>
        <p:nvSpPr>
          <p:cNvPr id="8" name="Google Shape;142;p18">
            <a:extLst>
              <a:ext uri="{FF2B5EF4-FFF2-40B4-BE49-F238E27FC236}">
                <a16:creationId xmlns:a16="http://schemas.microsoft.com/office/drawing/2014/main" xmlns="" id="{09918F85-7CD8-3237-4E5D-5F5243A3D9BB}"/>
              </a:ext>
            </a:extLst>
          </p:cNvPr>
          <p:cNvSpPr txBox="1"/>
          <p:nvPr/>
        </p:nvSpPr>
        <p:spPr>
          <a:xfrm>
            <a:off x="5105400" y="3733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phương pháp</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724401" y="4724400"/>
            <a:ext cx="4314362"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Q</a:t>
            </a:r>
            <a:r>
              <a:rPr lang="vi-VN" sz="2800" kern="0" dirty="0">
                <a:solidFill>
                  <a:srgbClr val="CFE2F3">
                    <a:lumMod val="10000"/>
                  </a:srgbClr>
                </a:solidFill>
                <a:latin typeface="Times New Roman" pitchFamily="18" charset="0"/>
                <a:cs typeface="Times New Roman" pitchFamily="18" charset="0"/>
                <a:sym typeface="Arial"/>
              </a:rPr>
              <a:t>uá trình thực hiện thí nghiệm</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thu thập dữ liệu; xử lí dữ liệu; liệt kê vật liệu, hoá chất và dụng cụ.</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112024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141134"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quả</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0" y="4876800"/>
            <a:ext cx="4191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Sử dụng biểu đồ, hình ảnh hoặc bảng để minh hoạ</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09918F85-7CD8-3237-4E5D-5F5243A3D9BB}"/>
              </a:ext>
            </a:extLst>
          </p:cNvPr>
          <p:cNvSpPr txBox="1"/>
          <p:nvPr/>
        </p:nvSpPr>
        <p:spPr>
          <a:xfrm>
            <a:off x="4846745"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thảo luận</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754510" y="4883181"/>
            <a:ext cx="4389489"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 kết quả và so sánh (nếu </a:t>
            </a:r>
            <a:r>
              <a:rPr lang="vi-VN" sz="2800" kern="0" dirty="0" smtClean="0">
                <a:solidFill>
                  <a:srgbClr val="CFE2F3">
                    <a:lumMod val="10000"/>
                  </a:srgbClr>
                </a:solidFill>
                <a:latin typeface="Times New Roman" pitchFamily="18" charset="0"/>
                <a:cs typeface="Times New Roman" pitchFamily="18" charset="0"/>
                <a:sym typeface="Arial"/>
              </a:rPr>
              <a:t>có) với </a:t>
            </a:r>
            <a:r>
              <a:rPr lang="vi-VN" sz="2800" kern="0" dirty="0">
                <a:solidFill>
                  <a:srgbClr val="CFE2F3">
                    <a:lumMod val="10000"/>
                  </a:srgbClr>
                </a:solidFill>
                <a:latin typeface="Times New Roman" pitchFamily="18" charset="0"/>
                <a:cs typeface="Times New Roman" pitchFamily="18" charset="0"/>
                <a:sym typeface="Arial"/>
              </a:rPr>
              <a:t>các nghiên cứu khác</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5" name="Picture 4">
            <a:extLst>
              <a:ext uri="{FF2B5EF4-FFF2-40B4-BE49-F238E27FC236}">
                <a16:creationId xmlns:a16="http://schemas.microsoft.com/office/drawing/2014/main" xmlns="" id="{B205BF00-5661-F07E-373A-1DFA7871C416}"/>
              </a:ext>
            </a:extLst>
          </p:cNvPr>
          <p:cNvPicPr>
            <a:picLocks noChangeAspect="1"/>
          </p:cNvPicPr>
          <p:nvPr/>
        </p:nvPicPr>
        <p:blipFill>
          <a:blip r:embed="rId2"/>
          <a:stretch>
            <a:fillRect/>
          </a:stretch>
        </p:blipFill>
        <p:spPr>
          <a:xfrm>
            <a:off x="0" y="228600"/>
            <a:ext cx="4476849" cy="3733800"/>
          </a:xfrm>
          <a:prstGeom prst="rect">
            <a:avLst/>
          </a:prstGeom>
        </p:spPr>
      </p:pic>
      <p:pic>
        <p:nvPicPr>
          <p:cNvPr id="10" name="Picture 9">
            <a:extLst>
              <a:ext uri="{FF2B5EF4-FFF2-40B4-BE49-F238E27FC236}">
                <a16:creationId xmlns:a16="http://schemas.microsoft.com/office/drawing/2014/main" xmlns="" id="{FCB5F807-72CA-0005-1C5F-B3057EAA6CDD}"/>
              </a:ext>
            </a:extLst>
          </p:cNvPr>
          <p:cNvPicPr>
            <a:picLocks noChangeAspect="1"/>
          </p:cNvPicPr>
          <p:nvPr/>
        </p:nvPicPr>
        <p:blipFill>
          <a:blip r:embed="rId3"/>
          <a:stretch>
            <a:fillRect/>
          </a:stretch>
        </p:blipFill>
        <p:spPr>
          <a:xfrm>
            <a:off x="4667151" y="205902"/>
            <a:ext cx="4476849" cy="3756498"/>
          </a:xfrm>
          <a:prstGeom prst="rect">
            <a:avLst/>
          </a:prstGeom>
        </p:spPr>
      </p:pic>
    </p:spTree>
    <p:extLst>
      <p:ext uri="{BB962C8B-B14F-4D97-AF65-F5344CB8AC3E}">
        <p14:creationId xmlns:p14="http://schemas.microsoft.com/office/powerpoint/2010/main" val="40149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97144" y="4090588"/>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luận</a:t>
            </a:r>
            <a:endParaRPr lang="en-US" sz="2800" kern="0" dirty="0">
              <a:latin typeface="+mj-lt"/>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97144" y="4572000"/>
            <a:ext cx="3144804"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09918F85-7CD8-3237-4E5D-5F5243A3D9BB}"/>
              </a:ext>
            </a:extLst>
          </p:cNvPr>
          <p:cNvSpPr txBox="1"/>
          <p:nvPr/>
        </p:nvSpPr>
        <p:spPr>
          <a:xfrm>
            <a:off x="4862958" y="4094921"/>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câu hỏi</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3C9E5D2C-7D48-23DB-C16B-B9FB52691A45}"/>
              </a:ext>
            </a:extLst>
          </p:cNvPr>
          <p:cNvSpPr txBox="1"/>
          <p:nvPr/>
        </p:nvSpPr>
        <p:spPr>
          <a:xfrm>
            <a:off x="4447506" y="4648200"/>
            <a:ext cx="4572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Câu hỏi từ người tham dự và trả lời của người thuyết trình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xmlns="" id="{3E0AEAA1-A211-F9FF-8BD5-82BB70A09F6F}"/>
              </a:ext>
            </a:extLst>
          </p:cNvPr>
          <p:cNvPicPr>
            <a:picLocks noChangeAspect="1"/>
          </p:cNvPicPr>
          <p:nvPr/>
        </p:nvPicPr>
        <p:blipFill>
          <a:blip r:embed="rId2"/>
          <a:stretch>
            <a:fillRect/>
          </a:stretch>
        </p:blipFill>
        <p:spPr>
          <a:xfrm>
            <a:off x="97144" y="228600"/>
            <a:ext cx="4440829" cy="3855079"/>
          </a:xfrm>
          <a:prstGeom prst="rect">
            <a:avLst/>
          </a:prstGeom>
        </p:spPr>
      </p:pic>
      <p:pic>
        <p:nvPicPr>
          <p:cNvPr id="7" name="Picture 6">
            <a:extLst>
              <a:ext uri="{FF2B5EF4-FFF2-40B4-BE49-F238E27FC236}">
                <a16:creationId xmlns:a16="http://schemas.microsoft.com/office/drawing/2014/main" xmlns="" id="{D30EBF62-F63C-7DAB-80F0-FB2ECA734FE0}"/>
              </a:ext>
            </a:extLst>
          </p:cNvPr>
          <p:cNvPicPr>
            <a:picLocks noChangeAspect="1"/>
          </p:cNvPicPr>
          <p:nvPr/>
        </p:nvPicPr>
        <p:blipFill>
          <a:blip r:embed="rId3"/>
          <a:stretch>
            <a:fillRect/>
          </a:stretch>
        </p:blipFill>
        <p:spPr>
          <a:xfrm>
            <a:off x="4707089" y="252919"/>
            <a:ext cx="4417578" cy="3830760"/>
          </a:xfrm>
          <a:prstGeom prst="rect">
            <a:avLst/>
          </a:prstGeom>
        </p:spPr>
      </p:pic>
      <p:sp>
        <p:nvSpPr>
          <p:cNvPr id="12" name="Text Box 99">
            <a:extLst>
              <a:ext uri="{FF2B5EF4-FFF2-40B4-BE49-F238E27FC236}">
                <a16:creationId xmlns:a16="http://schemas.microsoft.com/office/drawing/2014/main" xmlns="" id="{E456AC44-1E92-48CF-9B3F-088B91FF0A2C}"/>
              </a:ext>
            </a:extLst>
          </p:cNvPr>
          <p:cNvSpPr txBox="1"/>
          <p:nvPr/>
        </p:nvSpPr>
        <p:spPr>
          <a:xfrm>
            <a:off x="0" y="5429552"/>
            <a:ext cx="9033522" cy="1384995"/>
          </a:xfrm>
          <a:prstGeom prst="rect">
            <a:avLst/>
          </a:prstGeom>
          <a:noFill/>
          <a:ln w="9525">
            <a:noFill/>
          </a:ln>
        </p:spPr>
        <p:txBody>
          <a:bodyPr wrap="square">
            <a:spAutoFit/>
            <a:scene3d>
              <a:camera prst="orthographicFront"/>
              <a:lightRig rig="threePt" dir="t"/>
            </a:scene3d>
          </a:bodyPr>
          <a:lstStyle/>
          <a:p>
            <a:pPr>
              <a:buClr>
                <a:srgbClr val="000000"/>
              </a:buClr>
              <a:buFont typeface="Arial"/>
              <a:buNone/>
            </a:pPr>
            <a:r>
              <a:rPr lang="en-US" sz="2800" kern="0" dirty="0">
                <a:solidFill>
                  <a:srgbClr val="002060"/>
                </a:solidFill>
                <a:latin typeface="Times New Roman" pitchFamily="18" charset="0"/>
                <a:ea typeface="Roboto" panose="02000000000000000000" pitchFamily="2" charset="0"/>
                <a:cs typeface="Times New Roman" pitchFamily="18" charset="0"/>
                <a:sym typeface="Arial"/>
              </a:rPr>
              <a:t>E</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m hãy xây dựng bản trình chiếu trên phần mềm</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a:t>
            </a:r>
            <a:r>
              <a:rPr lang="en-US" sz="2800" kern="0" dirty="0" err="1">
                <a:solidFill>
                  <a:srgbClr val="002060"/>
                </a:solidFill>
                <a:latin typeface="Times New Roman" pitchFamily="18" charset="0"/>
                <a:ea typeface="Roboto" panose="02000000000000000000" pitchFamily="2" charset="0"/>
                <a:cs typeface="Times New Roman" pitchFamily="18" charset="0"/>
                <a:sym typeface="Arial"/>
              </a:rPr>
              <a:t>và</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t</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rình bày báo cáo với các bạn trong lớp về một vấn đề khoa học mà em đã lựa chọn</a:t>
            </a:r>
            <a:endParaRPr lang="en-US" sz="2800" kern="0" dirty="0">
              <a:solidFill>
                <a:srgbClr val="002060"/>
              </a:solidFill>
              <a:latin typeface="Times New Roman" pitchFamily="18" charset="0"/>
              <a:ea typeface="Roboto" panose="02000000000000000000" pitchFamily="2" charset="0"/>
              <a:cs typeface="Times New Roman" pitchFamily="18" charset="0"/>
              <a:sym typeface="Arial"/>
            </a:endParaRPr>
          </a:p>
        </p:txBody>
      </p:sp>
    </p:spTree>
    <p:extLst>
      <p:ext uri="{BB962C8B-B14F-4D97-AF65-F5344CB8AC3E}">
        <p14:creationId xmlns:p14="http://schemas.microsoft.com/office/powerpoint/2010/main" val="40071528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75"/>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2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FBFC0495-729B-2300-B961-3592513476F1}"/>
              </a:ext>
            </a:extLst>
          </p:cNvPr>
          <p:cNvSpPr txBox="1"/>
          <p:nvPr/>
        </p:nvSpPr>
        <p:spPr>
          <a:xfrm>
            <a:off x="247542" y="983865"/>
            <a:ext cx="7696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smtClean="0">
                <a:latin typeface="Times New Roman" pitchFamily="18" charset="0"/>
                <a:ea typeface="Fira Sans Extra Condensed"/>
                <a:cs typeface="Times New Roman" pitchFamily="18" charset="0"/>
                <a:sym typeface="Fira Sans Extra Condensed"/>
              </a:rPr>
              <a:t>1</a:t>
            </a:r>
            <a:r>
              <a:rPr lang="en-US" sz="2800" b="1" kern="0" dirty="0" smtClean="0">
                <a:latin typeface="Times New Roman" pitchFamily="18" charset="0"/>
                <a:ea typeface="Fira Sans Extra Condensed"/>
                <a:cs typeface="Times New Roman" pitchFamily="18" charset="0"/>
                <a:sym typeface="Fira Sans Extra Condensed"/>
              </a:rPr>
              <a:t>.</a:t>
            </a:r>
            <a:r>
              <a:rPr lang="vi-VN" sz="2800" b="1" kern="0" dirty="0" smtClean="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Thuyết</a:t>
            </a:r>
            <a:r>
              <a:rPr lang="en-US" sz="2800" b="1" kern="0" dirty="0" smtClean="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trình</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trên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các</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phần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smtClean="0">
                <a:latin typeface="Times New Roman" pitchFamily="18" charset="0"/>
                <a:ea typeface="Fira Sans Extra Condensed"/>
                <a:cs typeface="Times New Roman" pitchFamily="18" charset="0"/>
                <a:sym typeface="Fira Sans Extra Condensed"/>
              </a:rPr>
              <a:t>mềm</a:t>
            </a:r>
            <a:endParaRPr lang="vi-VN" sz="2800" b="1" kern="0" dirty="0" smtClean="0">
              <a:latin typeface="Times New Roman" pitchFamily="18" charset="0"/>
              <a:ea typeface="Fira Sans Extra Condensed"/>
              <a:cs typeface="Times New Roman" pitchFamily="18" charset="0"/>
              <a:sym typeface="Fira Sans Extra Condensed"/>
            </a:endParaRPr>
          </a:p>
          <a:p>
            <a:pPr>
              <a:lnSpc>
                <a:spcPct val="115000"/>
              </a:lnSpc>
              <a:buClr>
                <a:srgbClr val="000000"/>
              </a:buClr>
              <a:buFont typeface="Arial"/>
              <a:buNone/>
            </a:pPr>
            <a:r>
              <a:rPr lang="vi-VN" sz="2800" b="1" kern="0" dirty="0" smtClean="0">
                <a:latin typeface="Times New Roman" pitchFamily="18" charset="0"/>
                <a:ea typeface="Fira Sans Extra Condensed"/>
                <a:cs typeface="Times New Roman" pitchFamily="18" charset="0"/>
                <a:sym typeface="Fira Sans Extra Condensed"/>
              </a:rPr>
              <a:t> CẤU TRÚC GỒM:</a:t>
            </a:r>
            <a:endParaRPr lang="en-US" sz="2800" b="1" kern="0" dirty="0">
              <a:latin typeface="Times New Roman" pitchFamily="18" charset="0"/>
              <a:ea typeface="Fira Sans Extra Condensed"/>
              <a:cs typeface="Times New Roman" pitchFamily="18" charset="0"/>
              <a:sym typeface="Arial"/>
            </a:endParaRPr>
          </a:p>
        </p:txBody>
      </p:sp>
      <p:sp>
        <p:nvSpPr>
          <p:cNvPr id="3" name="TextBox 2">
            <a:extLst>
              <a:ext uri="{FF2B5EF4-FFF2-40B4-BE49-F238E27FC236}">
                <a16:creationId xmlns:a16="http://schemas.microsoft.com/office/drawing/2014/main" xmlns="" id="{4F5A4EE2-8596-9D94-1561-46F322C417FA}"/>
              </a:ext>
            </a:extLst>
          </p:cNvPr>
          <p:cNvSpPr txBox="1"/>
          <p:nvPr/>
        </p:nvSpPr>
        <p:spPr>
          <a:xfrm>
            <a:off x="-49796" y="-107086"/>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4" name="TextBox 3">
            <a:extLst>
              <a:ext uri="{FF2B5EF4-FFF2-40B4-BE49-F238E27FC236}">
                <a16:creationId xmlns:a16="http://schemas.microsoft.com/office/drawing/2014/main" xmlns="" id="{4F5A4EE2-8596-9D94-1561-46F322C417FA}"/>
              </a:ext>
            </a:extLst>
          </p:cNvPr>
          <p:cNvSpPr txBox="1"/>
          <p:nvPr/>
        </p:nvSpPr>
        <p:spPr>
          <a:xfrm>
            <a:off x="102604" y="45314"/>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5" name="Rectangle 4">
            <a:extLst>
              <a:ext uri="{FF2B5EF4-FFF2-40B4-BE49-F238E27FC236}">
                <a16:creationId xmlns:a16="http://schemas.microsoft.com/office/drawing/2014/main" xmlns="" id="{F10C4EE6-9E52-6C86-0D52-FEE80CA09004}"/>
              </a:ext>
            </a:extLst>
          </p:cNvPr>
          <p:cNvSpPr/>
          <p:nvPr/>
        </p:nvSpPr>
        <p:spPr>
          <a:xfrm>
            <a:off x="35875" y="153967"/>
            <a:ext cx="9144000" cy="557612"/>
          </a:xfrm>
          <a:prstGeom prst="rect">
            <a:avLst/>
          </a:prstGeom>
          <a:solidFill>
            <a:srgbClr val="943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6" name="TextBox 5">
            <a:extLst>
              <a:ext uri="{FF2B5EF4-FFF2-40B4-BE49-F238E27FC236}">
                <a16:creationId xmlns:a16="http://schemas.microsoft.com/office/drawing/2014/main" xmlns="" id="{4F5A4EE2-8596-9D94-1561-46F322C417FA}"/>
              </a:ext>
            </a:extLst>
          </p:cNvPr>
          <p:cNvSpPr txBox="1"/>
          <p:nvPr/>
        </p:nvSpPr>
        <p:spPr>
          <a:xfrm>
            <a:off x="77204" y="214590"/>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7" name="Google Shape;142;p18">
            <a:extLst>
              <a:ext uri="{FF2B5EF4-FFF2-40B4-BE49-F238E27FC236}">
                <a16:creationId xmlns:a16="http://schemas.microsoft.com/office/drawing/2014/main" xmlns="" id="{8184B87F-1431-2081-65F7-2989A56A695F}"/>
              </a:ext>
            </a:extLst>
          </p:cNvPr>
          <p:cNvSpPr txBox="1"/>
          <p:nvPr/>
        </p:nvSpPr>
        <p:spPr>
          <a:xfrm>
            <a:off x="247542" y="1693877"/>
            <a:ext cx="2668752"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Trang tiêu đề</a:t>
            </a:r>
            <a:endParaRPr lang="en-US" sz="2800" b="1" kern="0" dirty="0">
              <a:solidFill>
                <a:srgbClr val="943557"/>
              </a:solidFill>
              <a:latin typeface="+mj-lt"/>
              <a:ea typeface="Fira Sans Extra Condensed"/>
              <a:cs typeface="Fira Sans Extra Condensed"/>
              <a:sym typeface="Arial"/>
            </a:endParaRPr>
          </a:p>
        </p:txBody>
      </p:sp>
      <p:sp>
        <p:nvSpPr>
          <p:cNvPr id="8" name="Google Shape;142;p18">
            <a:extLst>
              <a:ext uri="{FF2B5EF4-FFF2-40B4-BE49-F238E27FC236}">
                <a16:creationId xmlns:a16="http://schemas.microsoft.com/office/drawing/2014/main" xmlns="" id="{8184B87F-1431-2081-65F7-2989A56A695F}"/>
              </a:ext>
            </a:extLst>
          </p:cNvPr>
          <p:cNvSpPr txBox="1"/>
          <p:nvPr/>
        </p:nvSpPr>
        <p:spPr>
          <a:xfrm>
            <a:off x="247542" y="2298069"/>
            <a:ext cx="31242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giới thiệu</a:t>
            </a:r>
            <a:endParaRPr lang="en-US" sz="2800" kern="0" dirty="0">
              <a:latin typeface="+mj-lt"/>
              <a:sym typeface="Arial"/>
            </a:endParaRPr>
          </a:p>
        </p:txBody>
      </p:sp>
      <p:sp>
        <p:nvSpPr>
          <p:cNvPr id="9" name="Google Shape;142;p18">
            <a:extLst>
              <a:ext uri="{FF2B5EF4-FFF2-40B4-BE49-F238E27FC236}">
                <a16:creationId xmlns:a16="http://schemas.microsoft.com/office/drawing/2014/main" xmlns="" id="{8184B87F-1431-2081-65F7-2989A56A695F}"/>
              </a:ext>
            </a:extLst>
          </p:cNvPr>
          <p:cNvSpPr txBox="1"/>
          <p:nvPr/>
        </p:nvSpPr>
        <p:spPr>
          <a:xfrm>
            <a:off x="476142" y="2934257"/>
            <a:ext cx="44958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2800" kern="0" dirty="0">
                <a:latin typeface="+mj-lt"/>
                <a:sym typeface="Arial"/>
              </a:rPr>
              <a:t>Trang mục tiêu nghiên cứu</a:t>
            </a:r>
            <a:endParaRPr lang="en-US" sz="2800" kern="0" dirty="0">
              <a:latin typeface="+mj-lt"/>
              <a:sym typeface="Arial"/>
            </a:endParaRPr>
          </a:p>
        </p:txBody>
      </p:sp>
      <p:sp>
        <p:nvSpPr>
          <p:cNvPr id="10" name="Google Shape;142;p18">
            <a:extLst>
              <a:ext uri="{FF2B5EF4-FFF2-40B4-BE49-F238E27FC236}">
                <a16:creationId xmlns:a16="http://schemas.microsoft.com/office/drawing/2014/main" xmlns="" id="{09918F85-7CD8-3237-4E5D-5F5243A3D9BB}"/>
              </a:ext>
            </a:extLst>
          </p:cNvPr>
          <p:cNvSpPr txBox="1"/>
          <p:nvPr/>
        </p:nvSpPr>
        <p:spPr>
          <a:xfrm>
            <a:off x="247542" y="3570445"/>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phương pháp</a:t>
            </a:r>
            <a:endParaRPr lang="en-US" sz="2800" kern="0" dirty="0">
              <a:latin typeface="+mj-lt"/>
              <a:sym typeface="Arial"/>
            </a:endParaRPr>
          </a:p>
        </p:txBody>
      </p:sp>
      <p:sp>
        <p:nvSpPr>
          <p:cNvPr id="11" name="Google Shape;142;p18">
            <a:extLst>
              <a:ext uri="{FF2B5EF4-FFF2-40B4-BE49-F238E27FC236}">
                <a16:creationId xmlns:a16="http://schemas.microsoft.com/office/drawing/2014/main" xmlns="" id="{8184B87F-1431-2081-65F7-2989A56A695F}"/>
              </a:ext>
            </a:extLst>
          </p:cNvPr>
          <p:cNvSpPr txBox="1"/>
          <p:nvPr/>
        </p:nvSpPr>
        <p:spPr>
          <a:xfrm>
            <a:off x="-209658" y="4177669"/>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quả</a:t>
            </a:r>
            <a:endParaRPr lang="en-US" sz="2800" kern="0" dirty="0">
              <a:latin typeface="+mj-lt"/>
              <a:sym typeface="Arial"/>
            </a:endParaRPr>
          </a:p>
        </p:txBody>
      </p:sp>
      <p:sp>
        <p:nvSpPr>
          <p:cNvPr id="12" name="Google Shape;142;p18">
            <a:extLst>
              <a:ext uri="{FF2B5EF4-FFF2-40B4-BE49-F238E27FC236}">
                <a16:creationId xmlns:a16="http://schemas.microsoft.com/office/drawing/2014/main" xmlns="" id="{09918F85-7CD8-3237-4E5D-5F5243A3D9BB}"/>
              </a:ext>
            </a:extLst>
          </p:cNvPr>
          <p:cNvSpPr txBox="1"/>
          <p:nvPr/>
        </p:nvSpPr>
        <p:spPr>
          <a:xfrm>
            <a:off x="-25400" y="4813857"/>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thảo luận</a:t>
            </a:r>
            <a:endParaRPr lang="en-US" sz="2800" kern="0" dirty="0">
              <a:latin typeface="+mj-lt"/>
              <a:sym typeface="Arial"/>
            </a:endParaRPr>
          </a:p>
        </p:txBody>
      </p:sp>
      <p:sp>
        <p:nvSpPr>
          <p:cNvPr id="13" name="Google Shape;142;p18">
            <a:extLst>
              <a:ext uri="{FF2B5EF4-FFF2-40B4-BE49-F238E27FC236}">
                <a16:creationId xmlns:a16="http://schemas.microsoft.com/office/drawing/2014/main" xmlns="" id="{8184B87F-1431-2081-65F7-2989A56A695F}"/>
              </a:ext>
            </a:extLst>
          </p:cNvPr>
          <p:cNvSpPr txBox="1"/>
          <p:nvPr/>
        </p:nvSpPr>
        <p:spPr>
          <a:xfrm>
            <a:off x="-83663" y="5371469"/>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luận</a:t>
            </a:r>
            <a:endParaRPr lang="en-US" sz="2800" kern="0" dirty="0">
              <a:latin typeface="+mj-lt"/>
              <a:sym typeface="Arial"/>
            </a:endParaRPr>
          </a:p>
        </p:txBody>
      </p:sp>
      <p:sp>
        <p:nvSpPr>
          <p:cNvPr id="14" name="Google Shape;142;p18">
            <a:extLst>
              <a:ext uri="{FF2B5EF4-FFF2-40B4-BE49-F238E27FC236}">
                <a16:creationId xmlns:a16="http://schemas.microsoft.com/office/drawing/2014/main" xmlns="" id="{09918F85-7CD8-3237-4E5D-5F5243A3D9BB}"/>
              </a:ext>
            </a:extLst>
          </p:cNvPr>
          <p:cNvSpPr txBox="1"/>
          <p:nvPr/>
        </p:nvSpPr>
        <p:spPr>
          <a:xfrm>
            <a:off x="-209658" y="5970165"/>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câu hỏi</a:t>
            </a:r>
            <a:endParaRPr lang="en-US" sz="2800" kern="0" dirty="0">
              <a:latin typeface="+mj-lt"/>
              <a:sym typeface="Arial"/>
            </a:endParaRPr>
          </a:p>
        </p:txBody>
      </p:sp>
    </p:spTree>
    <p:extLst>
      <p:ext uri="{BB962C8B-B14F-4D97-AF65-F5344CB8AC3E}">
        <p14:creationId xmlns:p14="http://schemas.microsoft.com/office/powerpoint/2010/main" val="42344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425"/>
                            </p:stCondLst>
                            <p:childTnLst>
                              <p:par>
                                <p:cTn id="9" presetID="22" presetClass="entr" presetSubtype="1"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2175"/>
                            </p:stCondLst>
                            <p:childTnLst>
                              <p:par>
                                <p:cTn id="13" presetID="22" presetClass="entr" presetSubtype="1" fill="hold" grpId="0" nodeType="after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iterate type="lt">
                                    <p:tmPct val="5000"/>
                                  </p:iterate>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4000"/>
                            </p:stCondLst>
                            <p:childTnLst>
                              <p:par>
                                <p:cTn id="21" presetID="22" presetClass="entr" presetSubtype="1" fill="hold" grpId="0" nodeType="afterEffect">
                                  <p:stCondLst>
                                    <p:cond delay="0"/>
                                  </p:stCondLst>
                                  <p:iterate type="lt">
                                    <p:tmPct val="5000"/>
                                  </p:iterate>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4850"/>
                            </p:stCondLst>
                            <p:childTnLst>
                              <p:par>
                                <p:cTn id="25" presetID="22" presetClass="entr" presetSubtype="1" fill="hold" grpId="0" nodeType="after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5600"/>
                            </p:stCondLst>
                            <p:childTnLst>
                              <p:par>
                                <p:cTn id="29" presetID="22" presetClass="entr" presetSubtype="1" fill="hold" grpId="0" nodeType="after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6400"/>
                            </p:stCondLst>
                            <p:childTnLst>
                              <p:par>
                                <p:cTn id="33" presetID="22" presetClass="entr" presetSubtype="1" fill="hold" grpId="0" nodeType="afterEffect">
                                  <p:stCondLst>
                                    <p:cond delay="0"/>
                                  </p:stCondLst>
                                  <p:iterate type="lt">
                                    <p:tmPct val="5000"/>
                                  </p:iterate>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7175"/>
                            </p:stCondLst>
                            <p:childTnLst>
                              <p:par>
                                <p:cTn id="37" presetID="22" presetClass="entr" presetSubtype="1" fill="hold" grpId="0" nodeType="afterEffect">
                                  <p:stCondLst>
                                    <p:cond delay="0"/>
                                  </p:stCondLst>
                                  <p:iterate type="lt">
                                    <p:tmPct val="5000"/>
                                  </p:iterate>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xmlns="" id="{FBFC0495-729B-2300-B961-3592513476F1}"/>
              </a:ext>
            </a:extLst>
          </p:cNvPr>
          <p:cNvSpPr txBox="1"/>
          <p:nvPr/>
        </p:nvSpPr>
        <p:spPr>
          <a:xfrm>
            <a:off x="2434878" y="7438"/>
            <a:ext cx="494784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defRPr/>
            </a:pPr>
            <a:r>
              <a:rPr lang="en-US" sz="3200" b="1" kern="0" dirty="0">
                <a:solidFill>
                  <a:srgbClr val="2A70E2"/>
                </a:solidFill>
                <a:latin typeface="Times New Roman" pitchFamily="18" charset="0"/>
                <a:ea typeface="Fira Sans Extra Condensed"/>
                <a:cs typeface="Times New Roman" pitchFamily="18" charset="0"/>
                <a:sym typeface="Fira Sans Extra Condensed"/>
              </a:rPr>
              <a:t>2. </a:t>
            </a:r>
            <a:r>
              <a:rPr lang="en-US" sz="3200" b="1" kern="0" dirty="0" err="1">
                <a:solidFill>
                  <a:srgbClr val="2A70E2"/>
                </a:solidFill>
                <a:latin typeface="Times New Roman" pitchFamily="18" charset="0"/>
                <a:ea typeface="Fira Sans Extra Condensed"/>
                <a:cs typeface="Times New Roman" pitchFamily="18" charset="0"/>
                <a:sym typeface="Fira Sans Extra Condensed"/>
              </a:rPr>
              <a:t>Báo</a:t>
            </a:r>
            <a:r>
              <a:rPr lang="en-US" sz="3200" b="1" kern="0" dirty="0">
                <a:solidFill>
                  <a:srgbClr val="2A70E2"/>
                </a:solidFill>
                <a:latin typeface="Times New Roman" pitchFamily="18" charset="0"/>
                <a:ea typeface="Fira Sans Extra Condensed"/>
                <a:cs typeface="Times New Roman" pitchFamily="18" charset="0"/>
                <a:sym typeface="Fira Sans Extra Condensed"/>
              </a:rPr>
              <a:t> </a:t>
            </a:r>
            <a:r>
              <a:rPr lang="en-US" sz="3200" b="1" kern="0" dirty="0" err="1">
                <a:solidFill>
                  <a:srgbClr val="2A70E2"/>
                </a:solidFill>
                <a:latin typeface="Times New Roman" pitchFamily="18" charset="0"/>
                <a:ea typeface="Fira Sans Extra Condensed"/>
                <a:cs typeface="Times New Roman" pitchFamily="18" charset="0"/>
                <a:sym typeface="Fira Sans Extra Condensed"/>
              </a:rPr>
              <a:t>cáo</a:t>
            </a:r>
            <a:r>
              <a:rPr lang="en-US" sz="3200" b="1" kern="0" dirty="0">
                <a:solidFill>
                  <a:srgbClr val="2A70E2"/>
                </a:solidFill>
                <a:latin typeface="Times New Roman" pitchFamily="18" charset="0"/>
                <a:ea typeface="Fira Sans Extra Condensed"/>
                <a:cs typeface="Times New Roman" pitchFamily="18" charset="0"/>
                <a:sym typeface="Fira Sans Extra Condensed"/>
              </a:rPr>
              <a:t> </a:t>
            </a:r>
            <a:r>
              <a:rPr lang="en-US" sz="3200" b="1" kern="0" dirty="0" err="1">
                <a:solidFill>
                  <a:srgbClr val="2A70E2"/>
                </a:solidFill>
                <a:latin typeface="Times New Roman" pitchFamily="18" charset="0"/>
                <a:ea typeface="Fira Sans Extra Condensed"/>
                <a:cs typeface="Times New Roman" pitchFamily="18" charset="0"/>
                <a:sym typeface="Fira Sans Extra Condensed"/>
              </a:rPr>
              <a:t>treo</a:t>
            </a:r>
            <a:r>
              <a:rPr lang="en-US" sz="3200" b="1" kern="0" dirty="0">
                <a:solidFill>
                  <a:srgbClr val="2A70E2"/>
                </a:solidFill>
                <a:latin typeface="Times New Roman" pitchFamily="18" charset="0"/>
                <a:ea typeface="Fira Sans Extra Condensed"/>
                <a:cs typeface="Times New Roman" pitchFamily="18" charset="0"/>
                <a:sym typeface="Fira Sans Extra Condensed"/>
              </a:rPr>
              <a:t> </a:t>
            </a:r>
            <a:r>
              <a:rPr lang="en-US" sz="3200" b="1" kern="0" dirty="0" err="1">
                <a:solidFill>
                  <a:srgbClr val="2A70E2"/>
                </a:solidFill>
                <a:latin typeface="Times New Roman" pitchFamily="18" charset="0"/>
                <a:ea typeface="Fira Sans Extra Condensed"/>
                <a:cs typeface="Times New Roman" pitchFamily="18" charset="0"/>
                <a:sym typeface="Fira Sans Extra Condensed"/>
              </a:rPr>
              <a:t>tường</a:t>
            </a:r>
            <a:endParaRPr lang="en-US" sz="3200" b="1" kern="0" dirty="0">
              <a:solidFill>
                <a:srgbClr val="2A70E2"/>
              </a:solidFill>
              <a:latin typeface="Times New Roman" pitchFamily="18" charset="0"/>
              <a:ea typeface="Fira Sans Extra Condensed"/>
              <a:cs typeface="Times New Roman" pitchFamily="18" charset="0"/>
              <a:sym typeface="Arial"/>
            </a:endParaRPr>
          </a:p>
        </p:txBody>
      </p:sp>
      <p:sp>
        <p:nvSpPr>
          <p:cNvPr id="30" name="Google Shape;142;p18">
            <a:extLst>
              <a:ext uri="{FF2B5EF4-FFF2-40B4-BE49-F238E27FC236}">
                <a16:creationId xmlns:a16="http://schemas.microsoft.com/office/drawing/2014/main" xmlns="" id="{C3461AA1-E11D-BFFE-6E0E-4FB6BEBF2669}"/>
              </a:ext>
            </a:extLst>
          </p:cNvPr>
          <p:cNvSpPr txBox="1"/>
          <p:nvPr/>
        </p:nvSpPr>
        <p:spPr>
          <a:xfrm>
            <a:off x="1022953" y="753770"/>
            <a:ext cx="4659327"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Kích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thước</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A</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a:t>
            </a:r>
            <a:r>
              <a:rPr lang="en-US" sz="2800" b="0" kern="0" baseline="-25000" dirty="0">
                <a:solidFill>
                  <a:srgbClr val="CFE2F3">
                    <a:lumMod val="10000"/>
                  </a:srgbClr>
                </a:solidFill>
                <a:latin typeface="Times New Roman" pitchFamily="18" charset="0"/>
                <a:cs typeface="Times New Roman" pitchFamily="18" charset="0"/>
                <a:sym typeface="Arial"/>
              </a:rPr>
              <a:t>1</a:t>
            </a:r>
          </a:p>
        </p:txBody>
      </p:sp>
      <p:sp>
        <p:nvSpPr>
          <p:cNvPr id="9" name="Google Shape;142;p18">
            <a:extLst>
              <a:ext uri="{FF2B5EF4-FFF2-40B4-BE49-F238E27FC236}">
                <a16:creationId xmlns:a16="http://schemas.microsoft.com/office/drawing/2014/main" xmlns="" id="{DB29779B-F118-695B-9837-2B516C35814F}"/>
              </a:ext>
            </a:extLst>
          </p:cNvPr>
          <p:cNvSpPr txBox="1"/>
          <p:nvPr/>
        </p:nvSpPr>
        <p:spPr>
          <a:xfrm>
            <a:off x="986378" y="1302429"/>
            <a:ext cx="65184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Dọc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ngang</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grpSp>
        <p:nvGrpSpPr>
          <p:cNvPr id="13" name="Group 12">
            <a:extLst>
              <a:ext uri="{FF2B5EF4-FFF2-40B4-BE49-F238E27FC236}">
                <a16:creationId xmlns:a16="http://schemas.microsoft.com/office/drawing/2014/main" xmlns="" id="{8F268C77-E7CE-652E-C4AF-CBF01B32C32A}"/>
              </a:ext>
            </a:extLst>
          </p:cNvPr>
          <p:cNvGrpSpPr/>
          <p:nvPr/>
        </p:nvGrpSpPr>
        <p:grpSpPr>
          <a:xfrm>
            <a:off x="91798" y="713125"/>
            <a:ext cx="777102" cy="1036136"/>
            <a:chOff x="172098" y="933072"/>
            <a:chExt cx="777102" cy="777102"/>
          </a:xfrm>
        </p:grpSpPr>
        <p:pic>
          <p:nvPicPr>
            <p:cNvPr id="1026" name="Picture 2" descr="Post it ">
              <a:extLst>
                <a:ext uri="{FF2B5EF4-FFF2-40B4-BE49-F238E27FC236}">
                  <a16:creationId xmlns:a16="http://schemas.microsoft.com/office/drawing/2014/main" xmlns="" id="{BB13049E-0F28-B170-07BA-13536524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8" y="933072"/>
              <a:ext cx="777102" cy="777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BD3E30A8-4CC5-885A-B01B-7F5B05D43361}"/>
                </a:ext>
              </a:extLst>
            </p:cNvPr>
            <p:cNvSpPr txBox="1"/>
            <p:nvPr/>
          </p:nvSpPr>
          <p:spPr>
            <a:xfrm>
              <a:off x="553215" y="1204694"/>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1</a:t>
              </a:r>
            </a:p>
          </p:txBody>
        </p:sp>
      </p:grpSp>
      <p:grpSp>
        <p:nvGrpSpPr>
          <p:cNvPr id="19" name="Group 18">
            <a:extLst>
              <a:ext uri="{FF2B5EF4-FFF2-40B4-BE49-F238E27FC236}">
                <a16:creationId xmlns:a16="http://schemas.microsoft.com/office/drawing/2014/main" xmlns="" id="{F7692E84-CAF3-6C2D-2459-45BDCA191DB2}"/>
              </a:ext>
            </a:extLst>
          </p:cNvPr>
          <p:cNvGrpSpPr/>
          <p:nvPr/>
        </p:nvGrpSpPr>
        <p:grpSpPr>
          <a:xfrm>
            <a:off x="154797" y="2215044"/>
            <a:ext cx="772464" cy="1029952"/>
            <a:chOff x="235097" y="1994663"/>
            <a:chExt cx="772464" cy="772464"/>
          </a:xfrm>
        </p:grpSpPr>
        <p:grpSp>
          <p:nvGrpSpPr>
            <p:cNvPr id="17" name="Group 16">
              <a:extLst>
                <a:ext uri="{FF2B5EF4-FFF2-40B4-BE49-F238E27FC236}">
                  <a16:creationId xmlns:a16="http://schemas.microsoft.com/office/drawing/2014/main" xmlns="" id="{97C3E902-F2F5-CB20-F4C2-6A6AA4943EC2}"/>
                </a:ext>
              </a:extLst>
            </p:cNvPr>
            <p:cNvGrpSpPr/>
            <p:nvPr/>
          </p:nvGrpSpPr>
          <p:grpSpPr>
            <a:xfrm>
              <a:off x="235097" y="1994663"/>
              <a:ext cx="772464" cy="772464"/>
              <a:chOff x="172098" y="485044"/>
              <a:chExt cx="4399902" cy="4399902"/>
            </a:xfrm>
          </p:grpSpPr>
          <p:pic>
            <p:nvPicPr>
              <p:cNvPr id="1028" name="Picture 4" descr="Contract ">
                <a:extLst>
                  <a:ext uri="{FF2B5EF4-FFF2-40B4-BE49-F238E27FC236}">
                    <a16:creationId xmlns:a16="http://schemas.microsoft.com/office/drawing/2014/main" xmlns="" id="{99856A21-D4C7-0679-5273-E1B12DE544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1" b="99219" l="0" r="96094">
                            <a14:foregroundMark x1="50956" y1="46163" x2="51215" y2="46393"/>
                            <a14:foregroundMark x1="38889" y1="35437" x2="39059" y2="35588"/>
                            <a14:foregroundMark x1="781" y1="1563" x2="29301" y2="26915"/>
                            <a14:foregroundMark x1="24944" y1="57707" x2="20313" y2="58594"/>
                            <a14:foregroundMark x1="40790" y1="54673" x2="40007" y2="54823"/>
                            <a14:foregroundMark x1="20313" y1="58594" x2="26778" y2="54378"/>
                            <a14:foregroundMark x1="19332" y1="76463" x2="20215" y2="76905"/>
                            <a14:foregroundMark x1="42087" y1="80503" x2="48438" y2="82813"/>
                            <a14:foregroundMark x1="32361" y1="87636" x2="1563" y2="96875"/>
                            <a14:foregroundMark x1="48438" y1="82813" x2="38160" y2="85896"/>
                            <a14:foregroundMark x1="1563" y1="96875" x2="3125" y2="97656"/>
                            <a14:foregroundMark x1="3906" y1="99219" x2="32813" y2="96094"/>
                            <a14:foregroundMark x1="32813" y1="96094" x2="55469" y2="96875"/>
                            <a14:foregroundMark x1="66196" y1="40297" x2="87500" y2="84375"/>
                            <a14:foregroundMark x1="87500" y1="84375" x2="87500" y2="80469"/>
                            <a14:foregroundMark x1="69293" y1="29854" x2="96094" y2="64844"/>
                            <a14:foregroundMark x1="66406" y1="10938" x2="89063" y2="25781"/>
                            <a14:foregroundMark x1="59375" y1="7031" x2="83594" y2="20313"/>
                            <a14:foregroundMark x1="76563" y1="9375" x2="91406" y2="6250"/>
                            <a14:foregroundMark x1="89063" y1="11719" x2="91406" y2="47656"/>
                            <a14:foregroundMark x1="94531" y1="21875" x2="96094" y2="45313"/>
                            <a14:foregroundMark x1="96094" y1="45313" x2="96094" y2="44531"/>
                            <a14:foregroundMark x1="92188" y1="16406" x2="76563" y2="85938"/>
                            <a14:foregroundMark x1="76563" y1="49219" x2="62500" y2="96875"/>
                            <a14:foregroundMark x1="62500" y1="96875" x2="62500" y2="95313"/>
                            <a14:foregroundMark x1="68750" y1="47656" x2="51563" y2="88281"/>
                            <a14:foregroundMark x1="51563" y1="88281" x2="50781" y2="85938"/>
                            <a14:foregroundMark x1="3125" y1="2344" x2="26563" y2="2344"/>
                            <a14:foregroundMark x1="26563" y1="2344" x2="85938" y2="6250"/>
                            <a14:foregroundMark x1="32031" y1="781" x2="80469" y2="4688"/>
                            <a14:foregroundMark x1="2344" y1="6250" x2="3125" y2="97656"/>
                            <a14:foregroundMark x1="57170" y1="65892" x2="79688" y2="64844"/>
                            <a14:foregroundMark x1="12500" y1="67969" x2="19472" y2="67645"/>
                            <a14:foregroundMark x1="79688" y1="64844" x2="79688" y2="64844"/>
                            <a14:foregroundMark x1="58647" y1="63096" x2="60156" y2="63281"/>
                            <a14:foregroundMark x1="21875" y1="58594" x2="24293" y2="58890"/>
                            <a14:foregroundMark x1="50781" y1="78125" x2="90625" y2="96094"/>
                            <a14:foregroundMark x1="71035" y1="26960" x2="75000" y2="27344"/>
                            <a14:foregroundMark x1="26563" y1="22656" x2="64254" y2="26304"/>
                            <a14:foregroundMark x1="19531" y1="20313" x2="52344" y2="23438"/>
                            <a14:foregroundMark x1="35938" y1="21094" x2="57813" y2="19531"/>
                            <a14:foregroundMark x1="57813" y1="19531" x2="64844" y2="21094"/>
                            <a14:foregroundMark x1="42427" y1="29528" x2="43101" y2="29591"/>
                            <a14:foregroundMark x1="27344" y1="28125" x2="28512" y2="28234"/>
                            <a14:foregroundMark x1="32813" y1="28906" x2="58594" y2="29688"/>
                            <a14:foregroundMark x1="37500" y1="26563" x2="51563" y2="26563"/>
                            <a14:backgroundMark x1="21094" y1="40625" x2="25491" y2="40185"/>
                            <a14:backgroundMark x1="51664" y1="40362" x2="54688" y2="40625"/>
                            <a14:backgroundMark x1="54688" y1="40625" x2="63281" y2="39844"/>
                            <a14:backgroundMark x1="55469" y1="51563" x2="60156" y2="50781"/>
                            <a14:backgroundMark x1="21875" y1="63281" x2="37500" y2="59375"/>
                            <a14:backgroundMark x1="37500" y1="59375" x2="53906" y2="61719"/>
                            <a14:backgroundMark x1="53906" y1="61719" x2="55469" y2="61719"/>
                            <a14:backgroundMark x1="21875" y1="74219" x2="38281" y2="73438"/>
                            <a14:backgroundMark x1="38281" y1="73438" x2="46094" y2="75000"/>
                            <a14:backgroundMark x1="52344" y1="64063" x2="59375" y2="61719"/>
                          </a14:backgroundRemoval>
                        </a14:imgEffect>
                      </a14:imgLayer>
                    </a14:imgProps>
                  </a:ext>
                  <a:ext uri="{28A0092B-C50C-407E-A947-70E740481C1C}">
                    <a14:useLocalDpi xmlns:a14="http://schemas.microsoft.com/office/drawing/2010/main" val="0"/>
                  </a:ext>
                </a:extLst>
              </a:blip>
              <a:srcRect/>
              <a:stretch>
                <a:fillRect/>
              </a:stretch>
            </p:blipFill>
            <p:spPr bwMode="auto">
              <a:xfrm>
                <a:off x="172098" y="485044"/>
                <a:ext cx="4399902" cy="439990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3B9BBCA8-5C00-1361-E571-1310CFC123C8}"/>
                  </a:ext>
                </a:extLst>
              </p:cNvPr>
              <p:cNvSpPr/>
              <p:nvPr/>
            </p:nvSpPr>
            <p:spPr>
              <a:xfrm>
                <a:off x="795300" y="2037806"/>
                <a:ext cx="2252701" cy="1946987"/>
              </a:xfrm>
              <a:custGeom>
                <a:avLst/>
                <a:gdLst>
                  <a:gd name="connsiteX0" fmla="*/ 171351 w 2252701"/>
                  <a:gd name="connsiteY0" fmla="*/ 0 h 1946987"/>
                  <a:gd name="connsiteX1" fmla="*/ 171351 w 2252701"/>
                  <a:gd name="connsiteY1" fmla="*/ 0 h 1946987"/>
                  <a:gd name="connsiteX2" fmla="*/ 589363 w 2252701"/>
                  <a:gd name="connsiteY2" fmla="*/ 34834 h 1946987"/>
                  <a:gd name="connsiteX3" fmla="*/ 659031 w 2252701"/>
                  <a:gd name="connsiteY3" fmla="*/ 60960 h 1946987"/>
                  <a:gd name="connsiteX4" fmla="*/ 841911 w 2252701"/>
                  <a:gd name="connsiteY4" fmla="*/ 95794 h 1946987"/>
                  <a:gd name="connsiteX5" fmla="*/ 1164129 w 2252701"/>
                  <a:gd name="connsiteY5" fmla="*/ 87085 h 1946987"/>
                  <a:gd name="connsiteX6" fmla="*/ 1233797 w 2252701"/>
                  <a:gd name="connsiteY6" fmla="*/ 60960 h 1946987"/>
                  <a:gd name="connsiteX7" fmla="*/ 1294757 w 2252701"/>
                  <a:gd name="connsiteY7" fmla="*/ 43543 h 1946987"/>
                  <a:gd name="connsiteX8" fmla="*/ 1399260 w 2252701"/>
                  <a:gd name="connsiteY8" fmla="*/ 8708 h 1946987"/>
                  <a:gd name="connsiteX9" fmla="*/ 1608266 w 2252701"/>
                  <a:gd name="connsiteY9" fmla="*/ 17417 h 1946987"/>
                  <a:gd name="connsiteX10" fmla="*/ 1738894 w 2252701"/>
                  <a:gd name="connsiteY10" fmla="*/ 34834 h 1946987"/>
                  <a:gd name="connsiteX11" fmla="*/ 1930483 w 2252701"/>
                  <a:gd name="connsiteY11" fmla="*/ 43543 h 1946987"/>
                  <a:gd name="connsiteX12" fmla="*/ 1982734 w 2252701"/>
                  <a:gd name="connsiteY12" fmla="*/ 52251 h 1946987"/>
                  <a:gd name="connsiteX13" fmla="*/ 2235283 w 2252701"/>
                  <a:gd name="connsiteY13" fmla="*/ 60960 h 1946987"/>
                  <a:gd name="connsiteX14" fmla="*/ 2252700 w 2252701"/>
                  <a:gd name="connsiteY14" fmla="*/ 113211 h 1946987"/>
                  <a:gd name="connsiteX15" fmla="*/ 2243991 w 2252701"/>
                  <a:gd name="connsiteY15" fmla="*/ 304800 h 1946987"/>
                  <a:gd name="connsiteX16" fmla="*/ 2235283 w 2252701"/>
                  <a:gd name="connsiteY16" fmla="*/ 339634 h 1946987"/>
                  <a:gd name="connsiteX17" fmla="*/ 2217866 w 2252701"/>
                  <a:gd name="connsiteY17" fmla="*/ 391885 h 1946987"/>
                  <a:gd name="connsiteX18" fmla="*/ 2209157 w 2252701"/>
                  <a:gd name="connsiteY18" fmla="*/ 426720 h 1946987"/>
                  <a:gd name="connsiteX19" fmla="*/ 2174323 w 2252701"/>
                  <a:gd name="connsiteY19" fmla="*/ 513805 h 1946987"/>
                  <a:gd name="connsiteX20" fmla="*/ 2139489 w 2252701"/>
                  <a:gd name="connsiteY20" fmla="*/ 679268 h 1946987"/>
                  <a:gd name="connsiteX21" fmla="*/ 2122071 w 2252701"/>
                  <a:gd name="connsiteY21" fmla="*/ 923108 h 1946987"/>
                  <a:gd name="connsiteX22" fmla="*/ 2104654 w 2252701"/>
                  <a:gd name="connsiteY22" fmla="*/ 992777 h 1946987"/>
                  <a:gd name="connsiteX23" fmla="*/ 2087237 w 2252701"/>
                  <a:gd name="connsiteY23" fmla="*/ 1097280 h 1946987"/>
                  <a:gd name="connsiteX24" fmla="*/ 2069820 w 2252701"/>
                  <a:gd name="connsiteY24" fmla="*/ 1158240 h 1946987"/>
                  <a:gd name="connsiteX25" fmla="*/ 2061111 w 2252701"/>
                  <a:gd name="connsiteY25" fmla="*/ 1219200 h 1946987"/>
                  <a:gd name="connsiteX26" fmla="*/ 2026277 w 2252701"/>
                  <a:gd name="connsiteY26" fmla="*/ 1332411 h 1946987"/>
                  <a:gd name="connsiteX27" fmla="*/ 2017569 w 2252701"/>
                  <a:gd name="connsiteY27" fmla="*/ 1358537 h 1946987"/>
                  <a:gd name="connsiteX28" fmla="*/ 2008860 w 2252701"/>
                  <a:gd name="connsiteY28" fmla="*/ 1393371 h 1946987"/>
                  <a:gd name="connsiteX29" fmla="*/ 1956609 w 2252701"/>
                  <a:gd name="connsiteY29" fmla="*/ 1463040 h 1946987"/>
                  <a:gd name="connsiteX30" fmla="*/ 1939191 w 2252701"/>
                  <a:gd name="connsiteY30" fmla="*/ 1489165 h 1946987"/>
                  <a:gd name="connsiteX31" fmla="*/ 1886940 w 2252701"/>
                  <a:gd name="connsiteY31" fmla="*/ 1515291 h 1946987"/>
                  <a:gd name="connsiteX32" fmla="*/ 1860814 w 2252701"/>
                  <a:gd name="connsiteY32" fmla="*/ 1550125 h 1946987"/>
                  <a:gd name="connsiteX33" fmla="*/ 1825980 w 2252701"/>
                  <a:gd name="connsiteY33" fmla="*/ 1576251 h 1946987"/>
                  <a:gd name="connsiteX34" fmla="*/ 1791146 w 2252701"/>
                  <a:gd name="connsiteY34" fmla="*/ 1611085 h 1946987"/>
                  <a:gd name="connsiteX35" fmla="*/ 1756311 w 2252701"/>
                  <a:gd name="connsiteY35" fmla="*/ 1637211 h 1946987"/>
                  <a:gd name="connsiteX36" fmla="*/ 1695351 w 2252701"/>
                  <a:gd name="connsiteY36" fmla="*/ 1698171 h 1946987"/>
                  <a:gd name="connsiteX37" fmla="*/ 1669226 w 2252701"/>
                  <a:gd name="connsiteY37" fmla="*/ 1724297 h 1946987"/>
                  <a:gd name="connsiteX38" fmla="*/ 1599557 w 2252701"/>
                  <a:gd name="connsiteY38" fmla="*/ 1837508 h 1946987"/>
                  <a:gd name="connsiteX39" fmla="*/ 1573431 w 2252701"/>
                  <a:gd name="connsiteY39" fmla="*/ 1863634 h 1946987"/>
                  <a:gd name="connsiteX40" fmla="*/ 1538597 w 2252701"/>
                  <a:gd name="connsiteY40" fmla="*/ 1881051 h 1946987"/>
                  <a:gd name="connsiteX41" fmla="*/ 1399260 w 2252701"/>
                  <a:gd name="connsiteY41" fmla="*/ 1907177 h 1946987"/>
                  <a:gd name="connsiteX42" fmla="*/ 1050917 w 2252701"/>
                  <a:gd name="connsiteY42" fmla="*/ 1924594 h 1946987"/>
                  <a:gd name="connsiteX43" fmla="*/ 902871 w 2252701"/>
                  <a:gd name="connsiteY43" fmla="*/ 1933303 h 1946987"/>
                  <a:gd name="connsiteX44" fmla="*/ 476151 w 2252701"/>
                  <a:gd name="connsiteY44" fmla="*/ 1924594 h 1946987"/>
                  <a:gd name="connsiteX45" fmla="*/ 362940 w 2252701"/>
                  <a:gd name="connsiteY45" fmla="*/ 1907177 h 1946987"/>
                  <a:gd name="connsiteX46" fmla="*/ 293271 w 2252701"/>
                  <a:gd name="connsiteY46" fmla="*/ 1898468 h 1946987"/>
                  <a:gd name="connsiteX47" fmla="*/ 249729 w 2252701"/>
                  <a:gd name="connsiteY47" fmla="*/ 1881051 h 1946987"/>
                  <a:gd name="connsiteX48" fmla="*/ 188769 w 2252701"/>
                  <a:gd name="connsiteY48" fmla="*/ 1724297 h 1946987"/>
                  <a:gd name="connsiteX49" fmla="*/ 92974 w 2252701"/>
                  <a:gd name="connsiteY49" fmla="*/ 1419497 h 1946987"/>
                  <a:gd name="connsiteX50" fmla="*/ 58140 w 2252701"/>
                  <a:gd name="connsiteY50" fmla="*/ 1306285 h 1946987"/>
                  <a:gd name="connsiteX51" fmla="*/ 14597 w 2252701"/>
                  <a:gd name="connsiteY51" fmla="*/ 1193074 h 1946987"/>
                  <a:gd name="connsiteX52" fmla="*/ 14597 w 2252701"/>
                  <a:gd name="connsiteY52" fmla="*/ 714103 h 1946987"/>
                  <a:gd name="connsiteX53" fmla="*/ 92974 w 2252701"/>
                  <a:gd name="connsiteY53" fmla="*/ 505097 h 1946987"/>
                  <a:gd name="connsiteX54" fmla="*/ 110391 w 2252701"/>
                  <a:gd name="connsiteY54" fmla="*/ 435428 h 1946987"/>
                  <a:gd name="connsiteX55" fmla="*/ 119100 w 2252701"/>
                  <a:gd name="connsiteY55" fmla="*/ 383177 h 1946987"/>
                  <a:gd name="connsiteX56" fmla="*/ 136517 w 2252701"/>
                  <a:gd name="connsiteY56" fmla="*/ 339634 h 1946987"/>
                  <a:gd name="connsiteX57" fmla="*/ 153934 w 2252701"/>
                  <a:gd name="connsiteY57" fmla="*/ 235131 h 1946987"/>
                  <a:gd name="connsiteX58" fmla="*/ 162643 w 2252701"/>
                  <a:gd name="connsiteY58" fmla="*/ 182880 h 1946987"/>
                  <a:gd name="connsiteX59" fmla="*/ 180060 w 2252701"/>
                  <a:gd name="connsiteY59" fmla="*/ 95794 h 1946987"/>
                  <a:gd name="connsiteX60" fmla="*/ 171351 w 2252701"/>
                  <a:gd name="connsiteY60" fmla="*/ 0 h 19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2701" h="1946987">
                    <a:moveTo>
                      <a:pt x="171351" y="0"/>
                    </a:moveTo>
                    <a:lnTo>
                      <a:pt x="171351" y="0"/>
                    </a:lnTo>
                    <a:cubicBezTo>
                      <a:pt x="383864" y="10366"/>
                      <a:pt x="443207" y="-13885"/>
                      <a:pt x="589363" y="34834"/>
                    </a:cubicBezTo>
                    <a:cubicBezTo>
                      <a:pt x="612892" y="42677"/>
                      <a:pt x="634922" y="55140"/>
                      <a:pt x="659031" y="60960"/>
                    </a:cubicBezTo>
                    <a:cubicBezTo>
                      <a:pt x="719355" y="75521"/>
                      <a:pt x="841911" y="95794"/>
                      <a:pt x="841911" y="95794"/>
                    </a:cubicBezTo>
                    <a:cubicBezTo>
                      <a:pt x="949317" y="92891"/>
                      <a:pt x="1057106" y="96598"/>
                      <a:pt x="1164129" y="87085"/>
                    </a:cubicBezTo>
                    <a:cubicBezTo>
                      <a:pt x="1188833" y="84889"/>
                      <a:pt x="1210268" y="68803"/>
                      <a:pt x="1233797" y="60960"/>
                    </a:cubicBezTo>
                    <a:cubicBezTo>
                      <a:pt x="1253846" y="54277"/>
                      <a:pt x="1274855" y="50651"/>
                      <a:pt x="1294757" y="43543"/>
                    </a:cubicBezTo>
                    <a:cubicBezTo>
                      <a:pt x="1403219" y="4807"/>
                      <a:pt x="1311344" y="26292"/>
                      <a:pt x="1399260" y="8708"/>
                    </a:cubicBezTo>
                    <a:cubicBezTo>
                      <a:pt x="1468929" y="11611"/>
                      <a:pt x="1538742" y="12069"/>
                      <a:pt x="1608266" y="17417"/>
                    </a:cubicBezTo>
                    <a:cubicBezTo>
                      <a:pt x="1652065" y="20786"/>
                      <a:pt x="1695110" y="31284"/>
                      <a:pt x="1738894" y="34834"/>
                    </a:cubicBezTo>
                    <a:cubicBezTo>
                      <a:pt x="1802614" y="40001"/>
                      <a:pt x="1866620" y="40640"/>
                      <a:pt x="1930483" y="43543"/>
                    </a:cubicBezTo>
                    <a:cubicBezTo>
                      <a:pt x="1947900" y="46446"/>
                      <a:pt x="1965106" y="51244"/>
                      <a:pt x="1982734" y="52251"/>
                    </a:cubicBezTo>
                    <a:cubicBezTo>
                      <a:pt x="2066830" y="57056"/>
                      <a:pt x="2153119" y="42407"/>
                      <a:pt x="2235283" y="60960"/>
                    </a:cubicBezTo>
                    <a:cubicBezTo>
                      <a:pt x="2253191" y="65004"/>
                      <a:pt x="2252700" y="113211"/>
                      <a:pt x="2252700" y="113211"/>
                    </a:cubicBezTo>
                    <a:cubicBezTo>
                      <a:pt x="2249797" y="177074"/>
                      <a:pt x="2248894" y="241059"/>
                      <a:pt x="2243991" y="304800"/>
                    </a:cubicBezTo>
                    <a:cubicBezTo>
                      <a:pt x="2243073" y="316733"/>
                      <a:pt x="2238722" y="328170"/>
                      <a:pt x="2235283" y="339634"/>
                    </a:cubicBezTo>
                    <a:cubicBezTo>
                      <a:pt x="2230008" y="357219"/>
                      <a:pt x="2222319" y="374074"/>
                      <a:pt x="2217866" y="391885"/>
                    </a:cubicBezTo>
                    <a:cubicBezTo>
                      <a:pt x="2214963" y="403497"/>
                      <a:pt x="2213183" y="415448"/>
                      <a:pt x="2209157" y="426720"/>
                    </a:cubicBezTo>
                    <a:cubicBezTo>
                      <a:pt x="2198642" y="456163"/>
                      <a:pt x="2181906" y="483474"/>
                      <a:pt x="2174323" y="513805"/>
                    </a:cubicBezTo>
                    <a:cubicBezTo>
                      <a:pt x="2149035" y="614960"/>
                      <a:pt x="2161188" y="559922"/>
                      <a:pt x="2139489" y="679268"/>
                    </a:cubicBezTo>
                    <a:cubicBezTo>
                      <a:pt x="2136800" y="733047"/>
                      <a:pt x="2135096" y="853640"/>
                      <a:pt x="2122071" y="923108"/>
                    </a:cubicBezTo>
                    <a:cubicBezTo>
                      <a:pt x="2117660" y="946636"/>
                      <a:pt x="2108589" y="969165"/>
                      <a:pt x="2104654" y="992777"/>
                    </a:cubicBezTo>
                    <a:cubicBezTo>
                      <a:pt x="2098848" y="1027611"/>
                      <a:pt x="2094512" y="1062723"/>
                      <a:pt x="2087237" y="1097280"/>
                    </a:cubicBezTo>
                    <a:cubicBezTo>
                      <a:pt x="2082883" y="1117960"/>
                      <a:pt x="2074248" y="1137576"/>
                      <a:pt x="2069820" y="1158240"/>
                    </a:cubicBezTo>
                    <a:cubicBezTo>
                      <a:pt x="2065519" y="1178311"/>
                      <a:pt x="2065137" y="1199072"/>
                      <a:pt x="2061111" y="1219200"/>
                    </a:cubicBezTo>
                    <a:cubicBezTo>
                      <a:pt x="2046113" y="1294188"/>
                      <a:pt x="2048528" y="1273073"/>
                      <a:pt x="2026277" y="1332411"/>
                    </a:cubicBezTo>
                    <a:cubicBezTo>
                      <a:pt x="2023054" y="1341006"/>
                      <a:pt x="2020091" y="1349711"/>
                      <a:pt x="2017569" y="1358537"/>
                    </a:cubicBezTo>
                    <a:cubicBezTo>
                      <a:pt x="2014281" y="1370045"/>
                      <a:pt x="2014891" y="1383033"/>
                      <a:pt x="2008860" y="1393371"/>
                    </a:cubicBezTo>
                    <a:cubicBezTo>
                      <a:pt x="1994233" y="1418445"/>
                      <a:pt x="1972712" y="1438887"/>
                      <a:pt x="1956609" y="1463040"/>
                    </a:cubicBezTo>
                    <a:cubicBezTo>
                      <a:pt x="1950803" y="1471748"/>
                      <a:pt x="1947564" y="1482885"/>
                      <a:pt x="1939191" y="1489165"/>
                    </a:cubicBezTo>
                    <a:cubicBezTo>
                      <a:pt x="1923613" y="1500849"/>
                      <a:pt x="1904357" y="1506582"/>
                      <a:pt x="1886940" y="1515291"/>
                    </a:cubicBezTo>
                    <a:cubicBezTo>
                      <a:pt x="1878231" y="1526902"/>
                      <a:pt x="1871077" y="1539862"/>
                      <a:pt x="1860814" y="1550125"/>
                    </a:cubicBezTo>
                    <a:cubicBezTo>
                      <a:pt x="1850551" y="1560388"/>
                      <a:pt x="1836903" y="1566693"/>
                      <a:pt x="1825980" y="1576251"/>
                    </a:cubicBezTo>
                    <a:cubicBezTo>
                      <a:pt x="1813622" y="1587064"/>
                      <a:pt x="1803504" y="1600272"/>
                      <a:pt x="1791146" y="1611085"/>
                    </a:cubicBezTo>
                    <a:cubicBezTo>
                      <a:pt x="1780223" y="1620643"/>
                      <a:pt x="1767051" y="1627447"/>
                      <a:pt x="1756311" y="1637211"/>
                    </a:cubicBezTo>
                    <a:cubicBezTo>
                      <a:pt x="1735047" y="1656541"/>
                      <a:pt x="1715671" y="1677851"/>
                      <a:pt x="1695351" y="1698171"/>
                    </a:cubicBezTo>
                    <a:cubicBezTo>
                      <a:pt x="1686643" y="1706880"/>
                      <a:pt x="1674734" y="1713282"/>
                      <a:pt x="1669226" y="1724297"/>
                    </a:cubicBezTo>
                    <a:cubicBezTo>
                      <a:pt x="1650057" y="1762636"/>
                      <a:pt x="1629285" y="1807780"/>
                      <a:pt x="1599557" y="1837508"/>
                    </a:cubicBezTo>
                    <a:cubicBezTo>
                      <a:pt x="1590848" y="1846217"/>
                      <a:pt x="1583453" y="1856476"/>
                      <a:pt x="1573431" y="1863634"/>
                    </a:cubicBezTo>
                    <a:cubicBezTo>
                      <a:pt x="1562867" y="1871180"/>
                      <a:pt x="1550797" y="1876615"/>
                      <a:pt x="1538597" y="1881051"/>
                    </a:cubicBezTo>
                    <a:cubicBezTo>
                      <a:pt x="1487764" y="1899536"/>
                      <a:pt x="1454606" y="1903788"/>
                      <a:pt x="1399260" y="1907177"/>
                    </a:cubicBezTo>
                    <a:cubicBezTo>
                      <a:pt x="1283218" y="1914282"/>
                      <a:pt x="1167016" y="1918483"/>
                      <a:pt x="1050917" y="1924594"/>
                    </a:cubicBezTo>
                    <a:lnTo>
                      <a:pt x="902871" y="1933303"/>
                    </a:lnTo>
                    <a:cubicBezTo>
                      <a:pt x="724458" y="1955603"/>
                      <a:pt x="808241" y="1949193"/>
                      <a:pt x="476151" y="1924594"/>
                    </a:cubicBezTo>
                    <a:cubicBezTo>
                      <a:pt x="438074" y="1921774"/>
                      <a:pt x="400737" y="1912577"/>
                      <a:pt x="362940" y="1907177"/>
                    </a:cubicBezTo>
                    <a:cubicBezTo>
                      <a:pt x="339771" y="1903867"/>
                      <a:pt x="316494" y="1901371"/>
                      <a:pt x="293271" y="1898468"/>
                    </a:cubicBezTo>
                    <a:cubicBezTo>
                      <a:pt x="278757" y="1892662"/>
                      <a:pt x="261413" y="1891436"/>
                      <a:pt x="249729" y="1881051"/>
                    </a:cubicBezTo>
                    <a:cubicBezTo>
                      <a:pt x="203793" y="1840219"/>
                      <a:pt x="204847" y="1778274"/>
                      <a:pt x="188769" y="1724297"/>
                    </a:cubicBezTo>
                    <a:cubicBezTo>
                      <a:pt x="158366" y="1622229"/>
                      <a:pt x="124740" y="1521149"/>
                      <a:pt x="92974" y="1419497"/>
                    </a:cubicBezTo>
                    <a:cubicBezTo>
                      <a:pt x="81197" y="1381811"/>
                      <a:pt x="72314" y="1343137"/>
                      <a:pt x="58140" y="1306285"/>
                    </a:cubicBezTo>
                    <a:lnTo>
                      <a:pt x="14597" y="1193074"/>
                    </a:lnTo>
                    <a:cubicBezTo>
                      <a:pt x="2995" y="1030637"/>
                      <a:pt x="-11432" y="883290"/>
                      <a:pt x="14597" y="714103"/>
                    </a:cubicBezTo>
                    <a:cubicBezTo>
                      <a:pt x="25911" y="640562"/>
                      <a:pt x="74928" y="577282"/>
                      <a:pt x="92974" y="505097"/>
                    </a:cubicBezTo>
                    <a:cubicBezTo>
                      <a:pt x="98780" y="481874"/>
                      <a:pt x="105375" y="458834"/>
                      <a:pt x="110391" y="435428"/>
                    </a:cubicBezTo>
                    <a:cubicBezTo>
                      <a:pt x="114091" y="418163"/>
                      <a:pt x="114454" y="400212"/>
                      <a:pt x="119100" y="383177"/>
                    </a:cubicBezTo>
                    <a:cubicBezTo>
                      <a:pt x="123213" y="368095"/>
                      <a:pt x="130711" y="354148"/>
                      <a:pt x="136517" y="339634"/>
                    </a:cubicBezTo>
                    <a:cubicBezTo>
                      <a:pt x="153203" y="222837"/>
                      <a:pt x="136958" y="328500"/>
                      <a:pt x="153934" y="235131"/>
                    </a:cubicBezTo>
                    <a:cubicBezTo>
                      <a:pt x="157093" y="217759"/>
                      <a:pt x="159389" y="200235"/>
                      <a:pt x="162643" y="182880"/>
                    </a:cubicBezTo>
                    <a:cubicBezTo>
                      <a:pt x="168099" y="153784"/>
                      <a:pt x="170698" y="123878"/>
                      <a:pt x="180060" y="95794"/>
                    </a:cubicBezTo>
                    <a:cubicBezTo>
                      <a:pt x="191523" y="61407"/>
                      <a:pt x="172803" y="15966"/>
                      <a:pt x="171351" y="0"/>
                    </a:cubicBezTo>
                    <a:close/>
                  </a:path>
                </a:pathLst>
              </a:custGeom>
              <a:solidFill>
                <a:srgbClr val="F9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sp>
          <p:nvSpPr>
            <p:cNvPr id="18" name="TextBox 17">
              <a:extLst>
                <a:ext uri="{FF2B5EF4-FFF2-40B4-BE49-F238E27FC236}">
                  <a16:creationId xmlns:a16="http://schemas.microsoft.com/office/drawing/2014/main" xmlns="" id="{8154A927-702B-4693-9331-58E86B655AFA}"/>
                </a:ext>
              </a:extLst>
            </p:cNvPr>
            <p:cNvSpPr txBox="1"/>
            <p:nvPr/>
          </p:nvSpPr>
          <p:spPr>
            <a:xfrm>
              <a:off x="467722" y="223976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2</a:t>
              </a:r>
            </a:p>
          </p:txBody>
        </p:sp>
      </p:grpSp>
      <p:sp>
        <p:nvSpPr>
          <p:cNvPr id="20" name="Google Shape;142;p18">
            <a:extLst>
              <a:ext uri="{FF2B5EF4-FFF2-40B4-BE49-F238E27FC236}">
                <a16:creationId xmlns:a16="http://schemas.microsoft.com/office/drawing/2014/main" xmlns="" id="{C92319A4-89B2-92EB-E91C-610CEC78E80C}"/>
              </a:ext>
            </a:extLst>
          </p:cNvPr>
          <p:cNvSpPr txBox="1"/>
          <p:nvPr/>
        </p:nvSpPr>
        <p:spPr>
          <a:xfrm>
            <a:off x="969445" y="2255820"/>
            <a:ext cx="8011052" cy="4685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Tiêu</a:t>
            </a:r>
            <a:r>
              <a:rPr lang="en-US" sz="2800" kern="0" dirty="0">
                <a:solidFill>
                  <a:srgbClr val="943557"/>
                </a:solidFill>
                <a:latin typeface="Times New Roman" pitchFamily="18" charset="0"/>
                <a:cs typeface="Times New Roman" pitchFamily="18" charset="0"/>
                <a:sym typeface="Arial"/>
              </a:rPr>
              <a:t> </a:t>
            </a:r>
            <a:r>
              <a:rPr lang="en-US" sz="2800" kern="0" dirty="0" err="1" smtClean="0">
                <a:solidFill>
                  <a:srgbClr val="943557"/>
                </a:solidFill>
                <a:latin typeface="Times New Roman" pitchFamily="18" charset="0"/>
                <a:cs typeface="Times New Roman" pitchFamily="18" charset="0"/>
                <a:sym typeface="Arial"/>
              </a:rPr>
              <a:t>đề</a:t>
            </a:r>
            <a:r>
              <a:rPr lang="en-US" sz="2800" kern="0" dirty="0" smtClean="0">
                <a:solidFill>
                  <a:srgbClr val="943557"/>
                </a:solidFill>
                <a:latin typeface="Times New Roman" pitchFamily="18" charset="0"/>
                <a:cs typeface="Times New Roman" pitchFamily="18" charset="0"/>
                <a:sym typeface="Arial"/>
              </a:rPr>
              <a:t>:</a:t>
            </a:r>
            <a:r>
              <a:rPr lang="vi-VN" sz="2800" b="0" kern="0" dirty="0" smtClean="0">
                <a:solidFill>
                  <a:srgbClr val="CFE2F3">
                    <a:lumMod val="10000"/>
                  </a:srgbClr>
                </a:solidFill>
                <a:latin typeface="Times New Roman" pitchFamily="18" charset="0"/>
                <a:cs typeface="Times New Roman" pitchFamily="18" charset="0"/>
                <a:sym typeface="Arial"/>
              </a:rPr>
              <a:t>Tiêu </a:t>
            </a:r>
            <a:r>
              <a:rPr lang="vi-VN" sz="2800" b="0" kern="0" dirty="0">
                <a:solidFill>
                  <a:srgbClr val="CFE2F3">
                    <a:lumMod val="10000"/>
                  </a:srgbClr>
                </a:solidFill>
                <a:latin typeface="Times New Roman" pitchFamily="18" charset="0"/>
                <a:cs typeface="Times New Roman" pitchFamily="18" charset="0"/>
                <a:sym typeface="Arial"/>
              </a:rPr>
              <a:t>để rõ ràng và dễ đọc từ khoảng cách xa</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86BC4D20-F603-D6C7-BD05-CF61273338B8}"/>
              </a:ext>
            </a:extLst>
          </p:cNvPr>
          <p:cNvSpPr txBox="1"/>
          <p:nvPr/>
        </p:nvSpPr>
        <p:spPr>
          <a:xfrm>
            <a:off x="903272" y="2958357"/>
            <a:ext cx="8011052" cy="3122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Tác</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giả</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t</a:t>
            </a:r>
            <a:r>
              <a:rPr lang="vi-VN" sz="2800" b="0" kern="0" dirty="0">
                <a:solidFill>
                  <a:srgbClr val="CFE2F3">
                    <a:lumMod val="10000"/>
                  </a:srgbClr>
                </a:solidFill>
                <a:latin typeface="Times New Roman" pitchFamily="18" charset="0"/>
                <a:cs typeface="Times New Roman" pitchFamily="18" charset="0"/>
                <a:sym typeface="Arial"/>
              </a:rPr>
              <a:t>ên tác giả của báo cáo nên nằm dưới tiêu đề</a:t>
            </a:r>
            <a:endParaRPr lang="en-US" sz="2800" b="0" kern="0" dirty="0">
              <a:solidFill>
                <a:srgbClr val="CFE2F3">
                  <a:lumMod val="10000"/>
                </a:srgbClr>
              </a:solidFill>
              <a:latin typeface="Times New Roman" pitchFamily="18" charset="0"/>
              <a:cs typeface="Times New Roman" pitchFamily="18" charset="0"/>
              <a:sym typeface="Arial"/>
            </a:endParaRPr>
          </a:p>
        </p:txBody>
      </p:sp>
      <p:grpSp>
        <p:nvGrpSpPr>
          <p:cNvPr id="25" name="Group 24">
            <a:extLst>
              <a:ext uri="{FF2B5EF4-FFF2-40B4-BE49-F238E27FC236}">
                <a16:creationId xmlns:a16="http://schemas.microsoft.com/office/drawing/2014/main" xmlns="" id="{7D81AE5F-C73B-591F-6881-7FC2484C817B}"/>
              </a:ext>
            </a:extLst>
          </p:cNvPr>
          <p:cNvGrpSpPr/>
          <p:nvPr/>
        </p:nvGrpSpPr>
        <p:grpSpPr>
          <a:xfrm>
            <a:off x="11314" y="4176563"/>
            <a:ext cx="891958" cy="1228821"/>
            <a:chOff x="115603" y="2154811"/>
            <a:chExt cx="891958" cy="921616"/>
          </a:xfrm>
        </p:grpSpPr>
        <p:pic>
          <p:nvPicPr>
            <p:cNvPr id="1030" name="Picture 6" descr="Document ">
              <a:extLst>
                <a:ext uri="{FF2B5EF4-FFF2-40B4-BE49-F238E27FC236}">
                  <a16:creationId xmlns:a16="http://schemas.microsoft.com/office/drawing/2014/main" xmlns="" id="{77C24CB6-8AAD-EE58-9973-6247EB144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3" y="2184469"/>
              <a:ext cx="891958" cy="8919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6179CFB9-6C99-A670-7BE0-38D48CDFD5E5}"/>
                </a:ext>
              </a:extLst>
            </p:cNvPr>
            <p:cNvSpPr txBox="1"/>
            <p:nvPr/>
          </p:nvSpPr>
          <p:spPr>
            <a:xfrm>
              <a:off x="476431" y="215481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3</a:t>
              </a:r>
            </a:p>
          </p:txBody>
        </p:sp>
      </p:grpSp>
      <p:sp>
        <p:nvSpPr>
          <p:cNvPr id="27" name="Google Shape;142;p18">
            <a:extLst>
              <a:ext uri="{FF2B5EF4-FFF2-40B4-BE49-F238E27FC236}">
                <a16:creationId xmlns:a16="http://schemas.microsoft.com/office/drawing/2014/main" xmlns="" id="{3E4883EA-A028-75FE-8457-6510C9CC2F53}"/>
              </a:ext>
            </a:extLst>
          </p:cNvPr>
          <p:cNvSpPr txBox="1"/>
          <p:nvPr/>
        </p:nvSpPr>
        <p:spPr>
          <a:xfrm>
            <a:off x="955614" y="4445476"/>
            <a:ext cx="6921431" cy="493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Chia thành các phần/khu vực rõ ràng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9" name="Google Shape;142;p18">
            <a:extLst>
              <a:ext uri="{FF2B5EF4-FFF2-40B4-BE49-F238E27FC236}">
                <a16:creationId xmlns:a16="http://schemas.microsoft.com/office/drawing/2014/main" xmlns="" id="{B5F8C8CA-536F-2827-ABB3-313DD6FFB034}"/>
              </a:ext>
            </a:extLst>
          </p:cNvPr>
          <p:cNvSpPr txBox="1"/>
          <p:nvPr/>
        </p:nvSpPr>
        <p:spPr>
          <a:xfrm>
            <a:off x="955614" y="5105400"/>
            <a:ext cx="8194800" cy="6957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rgbClr val="CFE2F3">
                    <a:lumMod val="10000"/>
                  </a:srgbClr>
                </a:solidFill>
                <a:latin typeface="Arial" panose="020B0604020202020204" pitchFamily="34" charset="0"/>
                <a:ea typeface="Fira Sans Extra Condensed"/>
                <a:cs typeface="Fira Sans Extra Condensed"/>
              </a:defRPr>
            </a:lvl1pPr>
          </a:lstStyle>
          <a:p>
            <a:pPr>
              <a:lnSpc>
                <a:spcPct val="100000"/>
              </a:lnSpc>
              <a:buClr>
                <a:srgbClr val="000000"/>
              </a:buClr>
              <a:buFont typeface="Arial"/>
              <a:buNone/>
            </a:pPr>
            <a:r>
              <a:rPr lang="vi-VN" sz="2800" kern="0" dirty="0">
                <a:latin typeface="Times New Roman" pitchFamily="18" charset="0"/>
                <a:cs typeface="Times New Roman" pitchFamily="18" charset="0"/>
                <a:sym typeface="Arial"/>
              </a:rPr>
              <a:t>Sử dụng hình ảnh, biểu đồ và đồ thị để trình bày thông tin một cách trực quan</a:t>
            </a:r>
            <a:endParaRPr lang="en-US" sz="2800" kern="0" dirty="0">
              <a:latin typeface="Times New Roman" pitchFamily="18" charset="0"/>
              <a:cs typeface="Times New Roman" pitchFamily="18" charset="0"/>
              <a:sym typeface="Arial"/>
            </a:endParaRPr>
          </a:p>
        </p:txBody>
      </p:sp>
      <p:sp>
        <p:nvSpPr>
          <p:cNvPr id="31" name="Google Shape;142;p18">
            <a:extLst>
              <a:ext uri="{FF2B5EF4-FFF2-40B4-BE49-F238E27FC236}">
                <a16:creationId xmlns:a16="http://schemas.microsoft.com/office/drawing/2014/main" xmlns="" id="{5E962B68-C42E-AEAC-0678-4CAD85609086}"/>
              </a:ext>
            </a:extLst>
          </p:cNvPr>
          <p:cNvSpPr txBox="1"/>
          <p:nvPr/>
        </p:nvSpPr>
        <p:spPr>
          <a:xfrm>
            <a:off x="932893" y="3804475"/>
            <a:ext cx="56116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nội</a:t>
            </a:r>
            <a:r>
              <a:rPr lang="en-US" sz="2800" kern="0" dirty="0">
                <a:solidFill>
                  <a:srgbClr val="943557"/>
                </a:solidFill>
                <a:latin typeface="Times New Roman" pitchFamily="18" charset="0"/>
                <a:cs typeface="Times New Roman" pitchFamily="18" charset="0"/>
                <a:sym typeface="Arial"/>
              </a:rPr>
              <a:t> dung </a:t>
            </a:r>
            <a:r>
              <a:rPr lang="en-US" sz="2800" kern="0" dirty="0" err="1">
                <a:solidFill>
                  <a:srgbClr val="943557"/>
                </a:solidFill>
                <a:latin typeface="Times New Roman" pitchFamily="18" charset="0"/>
                <a:cs typeface="Times New Roman" pitchFamily="18" charset="0"/>
                <a:sym typeface="Arial"/>
              </a:rPr>
              <a:t>thiết</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kế</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39580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out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00"/>
                            </p:stCondLst>
                            <p:childTnLst>
                              <p:par>
                                <p:cTn id="46" presetID="16" presetClass="entr" presetSubtype="37"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outVertical)">
                                      <p:cBhvr>
                                        <p:cTn id="48" dur="500"/>
                                        <p:tgtEl>
                                          <p:spTgt spid="27"/>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outVertical)">
                                      <p:cBhvr>
                                        <p:cTn id="52" dur="500"/>
                                        <p:tgtEl>
                                          <p:spTgt spid="29"/>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9" grpId="0"/>
      <p:bldP spid="20" grpId="0"/>
      <p:bldP spid="21" grpId="0"/>
      <p:bldP spid="27" grpId="0"/>
      <p:bldP spid="29"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60" name="Rectangle: Rounded Corners 16">
            <a:extLst>
              <a:ext uri="{FF2B5EF4-FFF2-40B4-BE49-F238E27FC236}">
                <a16:creationId xmlns="" xmlns:a16="http://schemas.microsoft.com/office/drawing/2014/main" id="{03E9F8F6-BD70-49F9-83A2-751681669702}"/>
              </a:ext>
            </a:extLst>
          </p:cNvPr>
          <p:cNvSpPr/>
          <p:nvPr/>
        </p:nvSpPr>
        <p:spPr>
          <a:xfrm>
            <a:off x="152400" y="304799"/>
            <a:ext cx="8839200" cy="1325217"/>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I.</a:t>
            </a:r>
            <a:r>
              <a:rPr kumimoji="0" lang="vi-VN"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 </a:t>
            </a:r>
            <a:r>
              <a:rPr kumimoji="0" lang="en-US" sz="3200" b="1" i="0" u="none" strike="noStrike" kern="0" cap="none" spc="0" normalizeH="0" baseline="0" noProof="0" dirty="0" smtClean="0">
                <a:ln>
                  <a:noFill/>
                </a:ln>
                <a:solidFill>
                  <a:sysClr val="windowText" lastClr="000000"/>
                </a:solidFill>
                <a:effectLst/>
                <a:uLnTx/>
                <a:uFillTx/>
                <a:latin typeface="Times New Roman" pitchFamily="18" charset="0"/>
                <a:ea typeface="微软雅黑"/>
                <a:cs typeface="Times New Roman" pitchFamily="18" charset="0"/>
                <a:sym typeface="Arial"/>
              </a:rPr>
              <a:t>GIỚI THIỆU MỘT SỐ DỤNG CỤ VÀ CÁCH SỬ DỤNG.</a:t>
            </a:r>
          </a:p>
        </p:txBody>
      </p:sp>
      <p:sp>
        <p:nvSpPr>
          <p:cNvPr id="7" name="Google Shape;142;p18">
            <a:extLst>
              <a:ext uri="{FF2B5EF4-FFF2-40B4-BE49-F238E27FC236}">
                <a16:creationId xmlns:a16="http://schemas.microsoft.com/office/drawing/2014/main" xmlns="" id="{FBFC0495-729B-2300-B961-3592513476F1}"/>
              </a:ext>
            </a:extLst>
          </p:cNvPr>
          <p:cNvSpPr txBox="1"/>
          <p:nvPr/>
        </p:nvSpPr>
        <p:spPr>
          <a:xfrm>
            <a:off x="178904" y="2057400"/>
            <a:ext cx="8458200" cy="38336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3600" b="1" kern="0" dirty="0" smtClean="0">
                <a:solidFill>
                  <a:srgbClr val="943557"/>
                </a:solidFill>
                <a:latin typeface="Times New Roman" pitchFamily="18" charset="0"/>
                <a:ea typeface="Fira Sans Extra Condensed"/>
                <a:cs typeface="Times New Roman" pitchFamily="18" charset="0"/>
                <a:sym typeface="Fira Sans Extra Condensed"/>
              </a:rPr>
              <a:t>1.</a:t>
            </a:r>
            <a:r>
              <a:rPr lang="vi-VN" sz="3600" b="1" kern="0" dirty="0" smtClean="0">
                <a:solidFill>
                  <a:srgbClr val="943557"/>
                </a:solidFill>
                <a:latin typeface="Times New Roman" pitchFamily="18" charset="0"/>
                <a:ea typeface="Fira Sans Extra Condensed"/>
                <a:cs typeface="Times New Roman" pitchFamily="18" charset="0"/>
                <a:sym typeface="Fira Sans Extra Condensed"/>
              </a:rPr>
              <a:t> </a:t>
            </a:r>
            <a:r>
              <a:rPr lang="vi-VN" sz="3600" b="1" kern="0" dirty="0" smtClean="0">
                <a:solidFill>
                  <a:srgbClr val="943557"/>
                </a:solidFill>
                <a:latin typeface="Times New Roman" pitchFamily="18" charset="0"/>
                <a:ea typeface="Fira Sans Extra Condensed"/>
                <a:cs typeface="Times New Roman" pitchFamily="18" charset="0"/>
                <a:sym typeface="Arial"/>
              </a:rPr>
              <a:t>Một </a:t>
            </a:r>
            <a:r>
              <a:rPr lang="en-US" sz="3600" b="1" kern="0" dirty="0" err="1">
                <a:solidFill>
                  <a:srgbClr val="943557"/>
                </a:solidFill>
                <a:latin typeface="Times New Roman" pitchFamily="18" charset="0"/>
                <a:ea typeface="Fira Sans Extra Condensed"/>
                <a:cs typeface="Times New Roman" pitchFamily="18" charset="0"/>
                <a:sym typeface="Arial"/>
              </a:rPr>
              <a:t>số</a:t>
            </a:r>
            <a:r>
              <a:rPr lang="vi-VN" sz="3600" b="1" kern="0" dirty="0">
                <a:solidFill>
                  <a:srgbClr val="943557"/>
                </a:solidFill>
                <a:latin typeface="Times New Roman" pitchFamily="18" charset="0"/>
                <a:ea typeface="Fira Sans Extra Condensed"/>
                <a:cs typeface="Times New Roman" pitchFamily="18" charset="0"/>
                <a:sym typeface="Arial"/>
              </a:rPr>
              <a:t> dụng cụ thí nghiệm quang học</a:t>
            </a:r>
            <a:endParaRPr lang="en-US" sz="36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53987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4670062D-DCDB-4736-E38E-0F5A63AA91AA}"/>
              </a:ext>
            </a:extLst>
          </p:cNvPr>
          <p:cNvSpPr txBox="1"/>
          <p:nvPr/>
        </p:nvSpPr>
        <p:spPr>
          <a:xfrm>
            <a:off x="1028374" y="823527"/>
            <a:ext cx="58785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Nội dung báo cáo treo tường</a:t>
            </a:r>
            <a:endParaRPr lang="en-US" sz="2800" kern="0" dirty="0">
              <a:latin typeface="+mj-lt"/>
              <a:sym typeface="Arial"/>
            </a:endParaRPr>
          </a:p>
        </p:txBody>
      </p:sp>
      <p:grpSp>
        <p:nvGrpSpPr>
          <p:cNvPr id="3" name="Group 2">
            <a:extLst>
              <a:ext uri="{FF2B5EF4-FFF2-40B4-BE49-F238E27FC236}">
                <a16:creationId xmlns:a16="http://schemas.microsoft.com/office/drawing/2014/main" xmlns="" id="{235CC794-A87A-72EC-E675-9ADECEA9DC5D}"/>
              </a:ext>
            </a:extLst>
          </p:cNvPr>
          <p:cNvGrpSpPr/>
          <p:nvPr/>
        </p:nvGrpSpPr>
        <p:grpSpPr>
          <a:xfrm>
            <a:off x="85229" y="194763"/>
            <a:ext cx="943145" cy="1257527"/>
            <a:chOff x="107236" y="3169915"/>
            <a:chExt cx="939360" cy="939360"/>
          </a:xfrm>
        </p:grpSpPr>
        <p:pic>
          <p:nvPicPr>
            <p:cNvPr id="4" name="Picture 8" descr="Checklist ">
              <a:extLst>
                <a:ext uri="{FF2B5EF4-FFF2-40B4-BE49-F238E27FC236}">
                  <a16:creationId xmlns:a16="http://schemas.microsoft.com/office/drawing/2014/main" xmlns="" id="{65F08741-1192-659F-60A0-73F5E0C42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6" y="3169915"/>
              <a:ext cx="939360" cy="939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34CDA8A-445D-E3D9-E5B6-62B7B2A12FC6}"/>
                </a:ext>
              </a:extLst>
            </p:cNvPr>
            <p:cNvSpPr txBox="1"/>
            <p:nvPr/>
          </p:nvSpPr>
          <p:spPr>
            <a:xfrm>
              <a:off x="483989" y="3296074"/>
              <a:ext cx="185854" cy="275887"/>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4</a:t>
              </a:r>
            </a:p>
          </p:txBody>
        </p:sp>
      </p:grpSp>
      <p:sp>
        <p:nvSpPr>
          <p:cNvPr id="6" name="Google Shape;142;p18">
            <a:extLst>
              <a:ext uri="{FF2B5EF4-FFF2-40B4-BE49-F238E27FC236}">
                <a16:creationId xmlns:a16="http://schemas.microsoft.com/office/drawing/2014/main" xmlns="" id="{08CE8F9D-375C-057E-9F38-9A97C1284E43}"/>
              </a:ext>
            </a:extLst>
          </p:cNvPr>
          <p:cNvSpPr txBox="1"/>
          <p:nvPr/>
        </p:nvSpPr>
        <p:spPr>
          <a:xfrm>
            <a:off x="851433" y="1504383"/>
            <a:ext cx="801458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Giới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thiệu</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r>
              <a:rPr lang="en-US" sz="2800" b="0" kern="0" dirty="0">
                <a:solidFill>
                  <a:srgbClr val="CFE2F3">
                    <a:lumMod val="10000"/>
                  </a:srgbClr>
                </a:solidFill>
                <a:latin typeface="Times New Roman" pitchFamily="18" charset="0"/>
                <a:cs typeface="Times New Roman" pitchFamily="18" charset="0"/>
                <a:sym typeface="Arial"/>
              </a:rPr>
              <a:t> n</a:t>
            </a:r>
            <a:r>
              <a:rPr lang="vi-VN" sz="2800" b="0" kern="0" dirty="0">
                <a:solidFill>
                  <a:srgbClr val="CFE2F3">
                    <a:lumMod val="10000"/>
                  </a:srgbClr>
                </a:solidFill>
                <a:latin typeface="Times New Roman" pitchFamily="18" charset="0"/>
                <a:cs typeface="Times New Roman" pitchFamily="18" charset="0"/>
                <a:sym typeface="Arial"/>
              </a:rPr>
              <a:t>ghiên cứu và mục tiêu</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7" name="Google Shape;142;p18">
            <a:extLst>
              <a:ext uri="{FF2B5EF4-FFF2-40B4-BE49-F238E27FC236}">
                <a16:creationId xmlns:a16="http://schemas.microsoft.com/office/drawing/2014/main" xmlns="" id="{8555F234-55F8-5290-51D8-D9264026EBB5}"/>
              </a:ext>
            </a:extLst>
          </p:cNvPr>
          <p:cNvSpPr txBox="1"/>
          <p:nvPr/>
        </p:nvSpPr>
        <p:spPr>
          <a:xfrm>
            <a:off x="859900" y="2253657"/>
            <a:ext cx="6255949" cy="3779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Phương</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pháp</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Cách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tiếp</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cận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xmlns="" id="{165EB8DD-48CE-EA28-D162-74949161AF81}"/>
              </a:ext>
            </a:extLst>
          </p:cNvPr>
          <p:cNvSpPr txBox="1"/>
          <p:nvPr/>
        </p:nvSpPr>
        <p:spPr>
          <a:xfrm>
            <a:off x="859900" y="2884714"/>
            <a:ext cx="7975335" cy="470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smtClean="0">
                <a:solidFill>
                  <a:srgbClr val="2A70E2"/>
                </a:solidFill>
                <a:latin typeface="Times New Roman" pitchFamily="18" charset="0"/>
                <a:cs typeface="Times New Roman" pitchFamily="18" charset="0"/>
                <a:sym typeface="Arial"/>
              </a:rPr>
              <a:t>quả</a:t>
            </a:r>
            <a:r>
              <a:rPr lang="en-US" sz="2800" kern="0" dirty="0" smtClean="0">
                <a:solidFill>
                  <a:srgbClr val="2A70E2"/>
                </a:solidFill>
                <a:latin typeface="Times New Roman" pitchFamily="18" charset="0"/>
                <a:cs typeface="Times New Roman" pitchFamily="18" charset="0"/>
                <a:sym typeface="Arial"/>
              </a:rPr>
              <a:t>:</a:t>
            </a:r>
            <a:r>
              <a:rPr lang="vi-VN" sz="2800" kern="0" dirty="0" smtClean="0">
                <a:solidFill>
                  <a:srgbClr val="2A70E2"/>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Thông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qua </a:t>
            </a:r>
            <a:r>
              <a:rPr lang="en-US" sz="2800" b="0" kern="0" dirty="0" err="1">
                <a:solidFill>
                  <a:srgbClr val="CFE2F3">
                    <a:lumMod val="10000"/>
                  </a:srgbClr>
                </a:solidFill>
                <a:latin typeface="Times New Roman" pitchFamily="18" charset="0"/>
                <a:cs typeface="Times New Roman" pitchFamily="18" charset="0"/>
                <a:sym typeface="Arial"/>
              </a:rPr>
              <a:t>hình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ảnh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biểu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thị</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9" name="Google Shape;142;p18">
            <a:extLst>
              <a:ext uri="{FF2B5EF4-FFF2-40B4-BE49-F238E27FC236}">
                <a16:creationId xmlns:a16="http://schemas.microsoft.com/office/drawing/2014/main" xmlns="" id="{BFAA7028-BC87-DCFB-5982-E42B01196AFA}"/>
              </a:ext>
            </a:extLst>
          </p:cNvPr>
          <p:cNvSpPr txBox="1"/>
          <p:nvPr/>
        </p:nvSpPr>
        <p:spPr>
          <a:xfrm>
            <a:off x="868367" y="3597523"/>
            <a:ext cx="7565992" cy="2788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Thảo</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Phân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tích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quả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sánh</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10" name="Google Shape;142;p18">
            <a:extLst>
              <a:ext uri="{FF2B5EF4-FFF2-40B4-BE49-F238E27FC236}">
                <a16:creationId xmlns:a16="http://schemas.microsoft.com/office/drawing/2014/main" xmlns="" id="{B2DF8637-304A-4CA5-AB3F-50AD726A884A}"/>
              </a:ext>
            </a:extLst>
          </p:cNvPr>
          <p:cNvSpPr txBox="1"/>
          <p:nvPr/>
        </p:nvSpPr>
        <p:spPr>
          <a:xfrm>
            <a:off x="859900" y="4116165"/>
            <a:ext cx="7513302" cy="3990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Tóm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tắt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phát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hiện</a:t>
            </a:r>
            <a:r>
              <a:rPr lang="en-US" sz="2800" b="0" kern="0" dirty="0">
                <a:solidFill>
                  <a:srgbClr val="CFE2F3">
                    <a:lumMod val="10000"/>
                  </a:srgbClr>
                </a:solidFill>
                <a:latin typeface="Times New Roman" pitchFamily="18" charset="0"/>
                <a:cs typeface="Times New Roman" pitchFamily="18" charset="0"/>
                <a:sym typeface="Arial"/>
              </a:rPr>
              <a:t> &amp; </a:t>
            </a:r>
            <a:r>
              <a:rPr lang="en-US" sz="2800" b="0" kern="0" dirty="0" err="1">
                <a:solidFill>
                  <a:srgbClr val="CFE2F3">
                    <a:lumMod val="10000"/>
                  </a:srgbClr>
                </a:solidFill>
                <a:latin typeface="Times New Roman" pitchFamily="18" charset="0"/>
                <a:cs typeface="Times New Roman" pitchFamily="18" charset="0"/>
                <a:sym typeface="Arial"/>
              </a:rPr>
              <a:t>đưa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gợi</a:t>
            </a:r>
            <a:r>
              <a:rPr lang="en-US" sz="2800" b="0" kern="0" dirty="0">
                <a:solidFill>
                  <a:srgbClr val="CFE2F3">
                    <a:lumMod val="10000"/>
                  </a:srgbClr>
                </a:solidFill>
                <a:latin typeface="Times New Roman" pitchFamily="18" charset="0"/>
                <a:cs typeface="Times New Roman" pitchFamily="18" charset="0"/>
                <a:sym typeface="Arial"/>
              </a:rPr>
              <a:t> ý</a:t>
            </a:r>
          </a:p>
        </p:txBody>
      </p:sp>
      <p:sp>
        <p:nvSpPr>
          <p:cNvPr id="11" name="Google Shape;142;p18">
            <a:extLst>
              <a:ext uri="{FF2B5EF4-FFF2-40B4-BE49-F238E27FC236}">
                <a16:creationId xmlns:a16="http://schemas.microsoft.com/office/drawing/2014/main" xmlns="" id="{A9D00085-3AD8-FF4A-FA67-71FD81B0BBA1}"/>
              </a:ext>
            </a:extLst>
          </p:cNvPr>
          <p:cNvSpPr txBox="1"/>
          <p:nvPr/>
        </p:nvSpPr>
        <p:spPr>
          <a:xfrm>
            <a:off x="859900" y="4757852"/>
            <a:ext cx="8310068" cy="428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Tài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liệu</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tham</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khảo</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Nguồn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tham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khảo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dùng</a:t>
            </a:r>
            <a:endParaRPr lang="en-US" sz="2800" b="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7281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out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 name="Picture 5">
            <a:extLst>
              <a:ext uri="{FF2B5EF4-FFF2-40B4-BE49-F238E27FC236}">
                <a16:creationId xmlns:a16="http://schemas.microsoft.com/office/drawing/2014/main" xmlns="" id="{64B8D671-844C-B148-A50A-4583EC36699B}"/>
              </a:ext>
            </a:extLst>
          </p:cNvPr>
          <p:cNvPicPr>
            <a:picLocks noChangeAspect="1"/>
          </p:cNvPicPr>
          <p:nvPr/>
        </p:nvPicPr>
        <p:blipFill>
          <a:blip r:embed="rId3"/>
          <a:stretch>
            <a:fillRect/>
          </a:stretch>
        </p:blipFill>
        <p:spPr>
          <a:xfrm>
            <a:off x="76200" y="0"/>
            <a:ext cx="9067799" cy="6858000"/>
          </a:xfrm>
          <a:prstGeom prst="rect">
            <a:avLst/>
          </a:prstGeom>
        </p:spPr>
      </p:pic>
    </p:spTree>
    <p:extLst>
      <p:ext uri="{BB962C8B-B14F-4D97-AF65-F5344CB8AC3E}">
        <p14:creationId xmlns:p14="http://schemas.microsoft.com/office/powerpoint/2010/main" val="63153079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 y="685800"/>
            <a:ext cx="8458200" cy="3886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3200" kern="0" dirty="0">
                <a:solidFill>
                  <a:srgbClr val="002060"/>
                </a:solidFill>
                <a:latin typeface="Times New Roman"/>
                <a:ea typeface="Roboto" panose="02000000000000000000" pitchFamily="2" charset="0"/>
                <a:cs typeface="Arial" panose="020B0604020202020204" pitchFamily="34" charset="0"/>
                <a:sym typeface="Arial"/>
              </a:rPr>
              <a:t>Em hãy thiết k</a:t>
            </a:r>
            <a:r>
              <a:rPr lang="en-US" sz="3200" kern="0" dirty="0">
                <a:solidFill>
                  <a:srgbClr val="002060"/>
                </a:solidFill>
                <a:latin typeface="Times New Roman" pitchFamily="18" charset="0"/>
                <a:ea typeface="Roboto" panose="02000000000000000000" pitchFamily="2" charset="0"/>
                <a:cs typeface="Times New Roman" pitchFamily="18" charset="0"/>
                <a:sym typeface="Arial"/>
              </a:rPr>
              <a:t>ế</a:t>
            </a:r>
            <a:r>
              <a:rPr lang="en-US" sz="3200" kern="0" dirty="0">
                <a:solidFill>
                  <a:srgbClr val="002060"/>
                </a:solidFill>
                <a:ea typeface="Roboto" panose="02000000000000000000" pitchFamily="2" charset="0"/>
                <a:cs typeface="Arial" panose="020B0604020202020204" pitchFamily="34" charset="0"/>
                <a:sym typeface="Arial"/>
              </a:rPr>
              <a:t> </a:t>
            </a:r>
            <a:r>
              <a:rPr lang="vi-VN" sz="3200" kern="0" dirty="0">
                <a:solidFill>
                  <a:srgbClr val="002060"/>
                </a:solidFill>
                <a:latin typeface="Times New Roman"/>
                <a:ea typeface="Roboto" panose="02000000000000000000" pitchFamily="2" charset="0"/>
                <a:cs typeface="Arial" panose="020B0604020202020204" pitchFamily="34" charset="0"/>
                <a:sym typeface="Arial"/>
              </a:rPr>
              <a:t>một báo cáo treo tường để trình bày kết quả của một nghiên cứu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khoa</a:t>
            </a:r>
            <a:r>
              <a:rPr lang="en-US" sz="3200" kern="0" dirty="0" smtClean="0">
                <a:solidFill>
                  <a:srgbClr val="002060"/>
                </a:solidFill>
                <a:ea typeface="Roboto" panose="02000000000000000000" pitchFamily="2" charset="0"/>
                <a:cs typeface="Arial" panose="020B0604020202020204" pitchFamily="34" charset="0"/>
                <a:sym typeface="Arial"/>
              </a:rPr>
              <a:t> </a:t>
            </a:r>
            <a:r>
              <a:rPr lang="vi-VN" sz="3200" kern="0" dirty="0" smtClean="0">
                <a:solidFill>
                  <a:srgbClr val="002060"/>
                </a:solidFill>
                <a:latin typeface="Times New Roman"/>
                <a:ea typeface="Roboto" panose="02000000000000000000" pitchFamily="2" charset="0"/>
                <a:cs typeface="Arial" panose="020B0604020202020204" pitchFamily="34" charset="0"/>
                <a:sym typeface="Arial"/>
              </a:rPr>
              <a:t>học </a:t>
            </a:r>
            <a:r>
              <a:rPr lang="vi-VN" sz="3200" kern="0" dirty="0">
                <a:solidFill>
                  <a:srgbClr val="002060"/>
                </a:solidFill>
                <a:latin typeface="Times New Roman"/>
                <a:ea typeface="Roboto" panose="02000000000000000000" pitchFamily="2" charset="0"/>
                <a:cs typeface="Arial" panose="020B0604020202020204" pitchFamily="34" charset="0"/>
                <a:sym typeface="Arial"/>
              </a:rPr>
              <a:t>hoặc một bài thực hành mà em đã thực hiện trong môn Khoa học tự nhiên.</a:t>
            </a:r>
            <a:endParaRPr lang="en-US" sz="3200" kern="0" dirty="0">
              <a:solidFill>
                <a:srgbClr val="002060"/>
              </a:solidFill>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197293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1F73C9B-63D0-BFD8-6544-F73250F1663E}"/>
              </a:ext>
            </a:extLst>
          </p:cNvPr>
          <p:cNvSpPr txBox="1"/>
          <p:nvPr/>
        </p:nvSpPr>
        <p:spPr>
          <a:xfrm>
            <a:off x="0" y="0"/>
            <a:ext cx="91440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latin typeface="+mj-lt"/>
                <a:sym typeface="Arial"/>
              </a:rPr>
              <a:t>Tên một số dụng cụ thí nghiệm và chức năng sử dụng; các lưu ý khi sử dụng các dụng cụ và cách bảo quản chúng.</a:t>
            </a:r>
            <a:endParaRPr lang="en-US" sz="2800" kern="0" dirty="0">
              <a:latin typeface="+mj-lt"/>
              <a:sym typeface="Arial"/>
            </a:endParaRPr>
          </a:p>
        </p:txBody>
      </p:sp>
      <p:sp>
        <p:nvSpPr>
          <p:cNvPr id="22" name="TextBox 21">
            <a:extLst>
              <a:ext uri="{FF2B5EF4-FFF2-40B4-BE49-F238E27FC236}">
                <a16:creationId xmlns:a16="http://schemas.microsoft.com/office/drawing/2014/main" xmlns="" id="{7D0E242A-A2EF-7344-F79C-7832F325E80A}"/>
              </a:ext>
            </a:extLst>
          </p:cNvPr>
          <p:cNvSpPr txBox="1"/>
          <p:nvPr/>
        </p:nvSpPr>
        <p:spPr>
          <a:xfrm>
            <a:off x="0" y="939855"/>
            <a:ext cx="90678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solidFill>
                  <a:schemeClr val="tx1"/>
                </a:solidFill>
                <a:latin typeface="+mj-lt"/>
                <a:sym typeface="Arial"/>
              </a:rPr>
              <a:t>Các hoá chất cơ bản trong phòng thí nghiệm; cách bảo quản và sử dụng chúng.</a:t>
            </a:r>
            <a:endParaRPr lang="en-US" sz="2800" kern="0" dirty="0">
              <a:solidFill>
                <a:schemeClr val="tx1"/>
              </a:solidFill>
              <a:latin typeface="+mj-lt"/>
              <a:sym typeface="Arial"/>
            </a:endParaRPr>
          </a:p>
        </p:txBody>
      </p:sp>
      <p:sp>
        <p:nvSpPr>
          <p:cNvPr id="40" name="TextBox 39">
            <a:extLst>
              <a:ext uri="{FF2B5EF4-FFF2-40B4-BE49-F238E27FC236}">
                <a16:creationId xmlns:a16="http://schemas.microsoft.com/office/drawing/2014/main" xmlns="" id="{A4863362-E4CE-FA6D-F123-F335A631FFF1}"/>
              </a:ext>
            </a:extLst>
          </p:cNvPr>
          <p:cNvSpPr txBox="1"/>
          <p:nvPr/>
        </p:nvSpPr>
        <p:spPr>
          <a:xfrm>
            <a:off x="17834" y="1870573"/>
            <a:ext cx="8973766" cy="3392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solidFill>
                  <a:srgbClr val="00B0F0"/>
                </a:solidFill>
                <a:latin typeface="+mj-lt"/>
                <a:sym typeface="Arial"/>
              </a:rPr>
              <a:t>Cấu trúc của bài báo cáo một vấn đề khoa học: </a:t>
            </a:r>
            <a:endParaRPr lang="en-US" sz="2800" kern="0" dirty="0">
              <a:solidFill>
                <a:srgbClr val="00B0F0"/>
              </a:solidFill>
              <a:latin typeface="+mj-lt"/>
              <a:sym typeface="Arial"/>
            </a:endParaRPr>
          </a:p>
        </p:txBody>
      </p:sp>
      <p:grpSp>
        <p:nvGrpSpPr>
          <p:cNvPr id="82" name="Group 81">
            <a:extLst>
              <a:ext uri="{FF2B5EF4-FFF2-40B4-BE49-F238E27FC236}">
                <a16:creationId xmlns:a16="http://schemas.microsoft.com/office/drawing/2014/main" xmlns="" id="{ED2CB952-A3EB-CF2D-FCBE-31F1FD00A00C}"/>
              </a:ext>
            </a:extLst>
          </p:cNvPr>
          <p:cNvGrpSpPr/>
          <p:nvPr/>
        </p:nvGrpSpPr>
        <p:grpSpPr>
          <a:xfrm>
            <a:off x="304800" y="2286000"/>
            <a:ext cx="2286000" cy="557612"/>
            <a:chOff x="82659" y="1750741"/>
            <a:chExt cx="1084502" cy="418209"/>
          </a:xfrm>
        </p:grpSpPr>
        <p:sp>
          <p:nvSpPr>
            <p:cNvPr id="83" name="Rectangle: Rounded Corners 82">
              <a:extLst>
                <a:ext uri="{FF2B5EF4-FFF2-40B4-BE49-F238E27FC236}">
                  <a16:creationId xmlns:a16="http://schemas.microsoft.com/office/drawing/2014/main" xmlns="" id="{60845405-C887-3C36-FC20-EFD100C9505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4" name="TextBox 83">
              <a:extLst>
                <a:ext uri="{FF2B5EF4-FFF2-40B4-BE49-F238E27FC236}">
                  <a16:creationId xmlns:a16="http://schemas.microsoft.com/office/drawing/2014/main" xmlns="" id="{478F3562-DC4E-1FAC-7FA9-85346338B5C3}"/>
                </a:ext>
              </a:extLst>
            </p:cNvPr>
            <p:cNvSpPr txBox="1"/>
            <p:nvPr/>
          </p:nvSpPr>
          <p:spPr>
            <a:xfrm>
              <a:off x="172311" y="1765896"/>
              <a:ext cx="994849"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1. TIÊU ĐỀ</a:t>
              </a:r>
            </a:p>
          </p:txBody>
        </p:sp>
      </p:grpSp>
      <p:grpSp>
        <p:nvGrpSpPr>
          <p:cNvPr id="85" name="Group 84">
            <a:extLst>
              <a:ext uri="{FF2B5EF4-FFF2-40B4-BE49-F238E27FC236}">
                <a16:creationId xmlns:a16="http://schemas.microsoft.com/office/drawing/2014/main" xmlns="" id="{3809E9ED-93DE-96B0-0D6F-2C2BB4768634}"/>
              </a:ext>
            </a:extLst>
          </p:cNvPr>
          <p:cNvGrpSpPr/>
          <p:nvPr/>
        </p:nvGrpSpPr>
        <p:grpSpPr>
          <a:xfrm>
            <a:off x="4191000" y="2358196"/>
            <a:ext cx="2432702" cy="557612"/>
            <a:chOff x="82659" y="1750741"/>
            <a:chExt cx="1084502" cy="418209"/>
          </a:xfrm>
        </p:grpSpPr>
        <p:sp>
          <p:nvSpPr>
            <p:cNvPr id="86" name="Rectangle: Rounded Corners 85">
              <a:extLst>
                <a:ext uri="{FF2B5EF4-FFF2-40B4-BE49-F238E27FC236}">
                  <a16:creationId xmlns:a16="http://schemas.microsoft.com/office/drawing/2014/main" xmlns="" id="{DA727A35-6F6A-1405-20C4-2A1E5EA5CE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7" name="TextBox 86">
              <a:extLst>
                <a:ext uri="{FF2B5EF4-FFF2-40B4-BE49-F238E27FC236}">
                  <a16:creationId xmlns:a16="http://schemas.microsoft.com/office/drawing/2014/main" xmlns="" id="{11AC32F4-4B44-7F4F-8592-F345C1F1621E}"/>
                </a:ext>
              </a:extLst>
            </p:cNvPr>
            <p:cNvSpPr txBox="1"/>
            <p:nvPr/>
          </p:nvSpPr>
          <p:spPr>
            <a:xfrm>
              <a:off x="127483" y="1765897"/>
              <a:ext cx="102147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2. TÓM TẮT</a:t>
              </a:r>
            </a:p>
          </p:txBody>
        </p:sp>
      </p:grpSp>
      <p:grpSp>
        <p:nvGrpSpPr>
          <p:cNvPr id="88" name="Group 87">
            <a:extLst>
              <a:ext uri="{FF2B5EF4-FFF2-40B4-BE49-F238E27FC236}">
                <a16:creationId xmlns:a16="http://schemas.microsoft.com/office/drawing/2014/main" xmlns="" id="{6BB77933-20B3-B432-F143-803F91750DF6}"/>
              </a:ext>
            </a:extLst>
          </p:cNvPr>
          <p:cNvGrpSpPr/>
          <p:nvPr/>
        </p:nvGrpSpPr>
        <p:grpSpPr>
          <a:xfrm>
            <a:off x="269405" y="2961377"/>
            <a:ext cx="2925499" cy="557612"/>
            <a:chOff x="82659" y="1750741"/>
            <a:chExt cx="1084502" cy="418209"/>
          </a:xfrm>
        </p:grpSpPr>
        <p:sp>
          <p:nvSpPr>
            <p:cNvPr id="89" name="Rectangle: Rounded Corners 88">
              <a:extLst>
                <a:ext uri="{FF2B5EF4-FFF2-40B4-BE49-F238E27FC236}">
                  <a16:creationId xmlns:a16="http://schemas.microsoft.com/office/drawing/2014/main" xmlns="" id="{970A18AD-389E-135C-6373-6E5ED96AA5FA}"/>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0" name="TextBox 89">
              <a:extLst>
                <a:ext uri="{FF2B5EF4-FFF2-40B4-BE49-F238E27FC236}">
                  <a16:creationId xmlns:a16="http://schemas.microsoft.com/office/drawing/2014/main" xmlns="" id="{A6640F1D-DCFF-4214-3C64-5D43F2093889}"/>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3. GIỚI THIỆU</a:t>
              </a:r>
            </a:p>
          </p:txBody>
        </p:sp>
      </p:grpSp>
      <p:grpSp>
        <p:nvGrpSpPr>
          <p:cNvPr id="91" name="Group 90">
            <a:extLst>
              <a:ext uri="{FF2B5EF4-FFF2-40B4-BE49-F238E27FC236}">
                <a16:creationId xmlns:a16="http://schemas.microsoft.com/office/drawing/2014/main" xmlns="" id="{2FF8D0C6-7AE0-1902-4A64-8885335EBA8E}"/>
              </a:ext>
            </a:extLst>
          </p:cNvPr>
          <p:cNvGrpSpPr/>
          <p:nvPr/>
        </p:nvGrpSpPr>
        <p:grpSpPr>
          <a:xfrm>
            <a:off x="3733800" y="3124200"/>
            <a:ext cx="3696513" cy="557612"/>
            <a:chOff x="82659" y="1750741"/>
            <a:chExt cx="1084502" cy="418209"/>
          </a:xfrm>
        </p:grpSpPr>
        <p:sp>
          <p:nvSpPr>
            <p:cNvPr id="92" name="Rectangle: Rounded Corners 91">
              <a:extLst>
                <a:ext uri="{FF2B5EF4-FFF2-40B4-BE49-F238E27FC236}">
                  <a16:creationId xmlns:a16="http://schemas.microsoft.com/office/drawing/2014/main" xmlns="" id="{8BB6352C-8BC7-363C-BEC4-FB3336CE139F}"/>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3" name="TextBox 92">
              <a:extLst>
                <a:ext uri="{FF2B5EF4-FFF2-40B4-BE49-F238E27FC236}">
                  <a16:creationId xmlns:a16="http://schemas.microsoft.com/office/drawing/2014/main" xmlns="" id="{2729895E-BED2-47F3-49AB-4D47CEA97CB6}"/>
                </a:ext>
              </a:extLst>
            </p:cNvPr>
            <p:cNvSpPr txBox="1"/>
            <p:nvPr/>
          </p:nvSpPr>
          <p:spPr>
            <a:xfrm>
              <a:off x="127483" y="1765896"/>
              <a:ext cx="993263"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Arial"/>
                </a:rPr>
                <a:t>4. </a:t>
              </a:r>
              <a:r>
                <a:rPr lang="vi-VN" sz="2800" kern="0" dirty="0">
                  <a:latin typeface="Times New Roman" pitchFamily="18" charset="0"/>
                  <a:cs typeface="Times New Roman" pitchFamily="18" charset="0"/>
                  <a:sym typeface="Arial"/>
                </a:rPr>
                <a:t>PHƯƠNG PHÁP</a:t>
              </a:r>
              <a:endParaRPr lang="en-US" sz="2800" kern="0" dirty="0">
                <a:latin typeface="Times New Roman" pitchFamily="18" charset="0"/>
                <a:cs typeface="Times New Roman" pitchFamily="18" charset="0"/>
                <a:sym typeface="Fira Sans Extra Condensed"/>
              </a:endParaRPr>
            </a:p>
          </p:txBody>
        </p:sp>
      </p:grpSp>
      <p:grpSp>
        <p:nvGrpSpPr>
          <p:cNvPr id="94" name="Group 93">
            <a:extLst>
              <a:ext uri="{FF2B5EF4-FFF2-40B4-BE49-F238E27FC236}">
                <a16:creationId xmlns:a16="http://schemas.microsoft.com/office/drawing/2014/main" xmlns="" id="{AB7FAB36-ED21-1325-49E3-6AD6A6720A3D}"/>
              </a:ext>
            </a:extLst>
          </p:cNvPr>
          <p:cNvGrpSpPr/>
          <p:nvPr/>
        </p:nvGrpSpPr>
        <p:grpSpPr>
          <a:xfrm>
            <a:off x="335632" y="3733800"/>
            <a:ext cx="2677984" cy="557612"/>
            <a:chOff x="82659" y="1750741"/>
            <a:chExt cx="1084502" cy="418209"/>
          </a:xfrm>
        </p:grpSpPr>
        <p:sp>
          <p:nvSpPr>
            <p:cNvPr id="95" name="Rectangle: Rounded Corners 94">
              <a:extLst>
                <a:ext uri="{FF2B5EF4-FFF2-40B4-BE49-F238E27FC236}">
                  <a16:creationId xmlns:a16="http://schemas.microsoft.com/office/drawing/2014/main" xmlns="" id="{2AE3E066-6D91-F1A2-2101-48F381EDF28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6" name="TextBox 95">
              <a:extLst>
                <a:ext uri="{FF2B5EF4-FFF2-40B4-BE49-F238E27FC236}">
                  <a16:creationId xmlns:a16="http://schemas.microsoft.com/office/drawing/2014/main" xmlns="" id="{86ABA5DC-603F-CA29-EC9B-02D0E686AB7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5. KẾT QUẢ</a:t>
              </a:r>
            </a:p>
          </p:txBody>
        </p:sp>
      </p:grpSp>
      <p:grpSp>
        <p:nvGrpSpPr>
          <p:cNvPr id="97" name="Group 96">
            <a:extLst>
              <a:ext uri="{FF2B5EF4-FFF2-40B4-BE49-F238E27FC236}">
                <a16:creationId xmlns:a16="http://schemas.microsoft.com/office/drawing/2014/main" xmlns="" id="{C259E4C0-C84E-149F-170E-C03E6FE5B9AC}"/>
              </a:ext>
            </a:extLst>
          </p:cNvPr>
          <p:cNvGrpSpPr/>
          <p:nvPr/>
        </p:nvGrpSpPr>
        <p:grpSpPr>
          <a:xfrm>
            <a:off x="3765531" y="3992398"/>
            <a:ext cx="2928711" cy="557612"/>
            <a:chOff x="82659" y="1750741"/>
            <a:chExt cx="1084502" cy="418209"/>
          </a:xfrm>
        </p:grpSpPr>
        <p:sp>
          <p:nvSpPr>
            <p:cNvPr id="98" name="Rectangle: Rounded Corners 97">
              <a:extLst>
                <a:ext uri="{FF2B5EF4-FFF2-40B4-BE49-F238E27FC236}">
                  <a16:creationId xmlns:a16="http://schemas.microsoft.com/office/drawing/2014/main" xmlns="" id="{9874D128-EDE2-8BF3-8902-71519875AC29}"/>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9" name="TextBox 98">
              <a:extLst>
                <a:ext uri="{FF2B5EF4-FFF2-40B4-BE49-F238E27FC236}">
                  <a16:creationId xmlns:a16="http://schemas.microsoft.com/office/drawing/2014/main" xmlns="" id="{A5F89D23-6534-74F9-DA5E-4C02A5E0ECB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6. THẢO LUẬN</a:t>
              </a:r>
            </a:p>
          </p:txBody>
        </p:sp>
      </p:grpSp>
      <p:grpSp>
        <p:nvGrpSpPr>
          <p:cNvPr id="100" name="Group 99">
            <a:extLst>
              <a:ext uri="{FF2B5EF4-FFF2-40B4-BE49-F238E27FC236}">
                <a16:creationId xmlns:a16="http://schemas.microsoft.com/office/drawing/2014/main" xmlns="" id="{2F054C58-D7BA-EDE3-A054-8C9DBC1E2016}"/>
              </a:ext>
            </a:extLst>
          </p:cNvPr>
          <p:cNvGrpSpPr/>
          <p:nvPr/>
        </p:nvGrpSpPr>
        <p:grpSpPr>
          <a:xfrm>
            <a:off x="363194" y="4550010"/>
            <a:ext cx="2688056" cy="557612"/>
            <a:chOff x="82659" y="1750741"/>
            <a:chExt cx="1084502" cy="418209"/>
          </a:xfrm>
        </p:grpSpPr>
        <p:sp>
          <p:nvSpPr>
            <p:cNvPr id="101" name="Rectangle: Rounded Corners 100">
              <a:extLst>
                <a:ext uri="{FF2B5EF4-FFF2-40B4-BE49-F238E27FC236}">
                  <a16:creationId xmlns:a16="http://schemas.microsoft.com/office/drawing/2014/main" xmlns="" id="{FB71B758-7172-013F-8DB6-5189E120789E}"/>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2" name="TextBox 101">
              <a:extLst>
                <a:ext uri="{FF2B5EF4-FFF2-40B4-BE49-F238E27FC236}">
                  <a16:creationId xmlns:a16="http://schemas.microsoft.com/office/drawing/2014/main" xmlns="" id="{861F4E9D-5862-F4C5-A9EE-55B7E5BFBBAF}"/>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7. KẾT LUẬN</a:t>
              </a:r>
            </a:p>
          </p:txBody>
        </p:sp>
      </p:grpSp>
      <p:grpSp>
        <p:nvGrpSpPr>
          <p:cNvPr id="103" name="Group 102">
            <a:extLst>
              <a:ext uri="{FF2B5EF4-FFF2-40B4-BE49-F238E27FC236}">
                <a16:creationId xmlns:a16="http://schemas.microsoft.com/office/drawing/2014/main" xmlns="" id="{5241A25D-C23C-A1E5-7E53-802634193F57}"/>
              </a:ext>
            </a:extLst>
          </p:cNvPr>
          <p:cNvGrpSpPr/>
          <p:nvPr/>
        </p:nvGrpSpPr>
        <p:grpSpPr>
          <a:xfrm>
            <a:off x="3667681" y="4828815"/>
            <a:ext cx="5171519" cy="557612"/>
            <a:chOff x="82659" y="1750741"/>
            <a:chExt cx="1084502" cy="418209"/>
          </a:xfrm>
        </p:grpSpPr>
        <p:sp>
          <p:nvSpPr>
            <p:cNvPr id="104" name="Rectangle: Rounded Corners 103">
              <a:extLst>
                <a:ext uri="{FF2B5EF4-FFF2-40B4-BE49-F238E27FC236}">
                  <a16:creationId xmlns:a16="http://schemas.microsoft.com/office/drawing/2014/main" xmlns="" id="{0145BF86-3530-B7A0-0239-C9081643E5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5" name="TextBox 104">
              <a:extLst>
                <a:ext uri="{FF2B5EF4-FFF2-40B4-BE49-F238E27FC236}">
                  <a16:creationId xmlns:a16="http://schemas.microsoft.com/office/drawing/2014/main" xmlns="" id="{CC94EF12-1F71-04BD-16BB-7B74E431D297}"/>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8. TÀI LIỆU THAM KHẢO</a:t>
              </a:r>
            </a:p>
          </p:txBody>
        </p:sp>
      </p:grpSp>
    </p:spTree>
    <p:extLst>
      <p:ext uri="{BB962C8B-B14F-4D97-AF65-F5344CB8AC3E}">
        <p14:creationId xmlns:p14="http://schemas.microsoft.com/office/powerpoint/2010/main" val="288795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left)">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left)">
                                      <p:cBhvr>
                                        <p:cTn id="5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637"/>
            <a:ext cx="9067800" cy="607449"/>
          </a:xfrm>
          <a:prstGeom prst="rect">
            <a:avLst/>
          </a:prstGeom>
          <a:ln/>
        </p:spPr>
        <p:style>
          <a:lnRef idx="1">
            <a:schemeClr val="accent4"/>
          </a:lnRef>
          <a:fillRef idx="2">
            <a:schemeClr val="accent4"/>
          </a:fillRef>
          <a:effectRef idx="1">
            <a:schemeClr val="accent4"/>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Câu 1.</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Khi bảo quản</a:t>
            </a:r>
            <a:r>
              <a:rPr kumimoji="0" lang="vi-VN"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 </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H</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2</a:t>
            </a: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SO</a:t>
            </a:r>
            <a:r>
              <a:rPr kumimoji="0" lang="en-US" sz="3200" b="0" i="0" u="none" strike="noStrike" kern="0" cap="none" spc="0" normalizeH="0" baseline="-25000" noProof="0" dirty="0">
                <a:ln>
                  <a:noFill/>
                </a:ln>
                <a:solidFill>
                  <a:schemeClr val="tx1"/>
                </a:solidFill>
                <a:effectLst/>
                <a:uLnTx/>
                <a:uFillTx/>
                <a:latin typeface="Times New Roman" pitchFamily="18" charset="0"/>
                <a:ea typeface="微软雅黑"/>
                <a:cs typeface="Times New Roman" pitchFamily="18" charset="0"/>
                <a:sym typeface="Arial"/>
              </a:rPr>
              <a:t>4</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 cần lưu ý điều gì?</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4" name="Rectangle: Rounded Corners 97"/>
          <p:cNvSpPr/>
          <p:nvPr/>
        </p:nvSpPr>
        <p:spPr>
          <a:xfrm>
            <a:off x="228601" y="914400"/>
            <a:ext cx="6629400"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Lưu trữ bằng bồn nhựa, phuy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nhựa</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98"/>
          <p:cNvSpPr/>
          <p:nvPr/>
        </p:nvSpPr>
        <p:spPr>
          <a:xfrm>
            <a:off x="1524000" y="1981199"/>
            <a:ext cx="74275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Sử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dụng các thùng kim loại để bảo quản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99"/>
          <p:cNvSpPr/>
          <p:nvPr/>
        </p:nvSpPr>
        <p:spPr>
          <a:xfrm>
            <a:off x="76200" y="3151761"/>
            <a:ext cx="77323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Để gần nơi chứa base hay chất khử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100"/>
          <p:cNvSpPr/>
          <p:nvPr/>
        </p:nvSpPr>
        <p:spPr>
          <a:xfrm>
            <a:off x="1204609" y="4263957"/>
            <a:ext cx="7732368" cy="993843"/>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Bảo quản chung với các kim loại nặng, kim loại nhẹ, các chất có tính acid</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 xmlns:a16="http://schemas.microsoft.com/office/drawing/2014/main" id="{772F2907-3801-4833-B07E-83427C4CB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1600" y="1598456"/>
            <a:ext cx="1007918" cy="1449489"/>
          </a:xfrm>
          <a:prstGeom prst="rect">
            <a:avLst/>
          </a:prstGeom>
        </p:spPr>
      </p:pic>
    </p:spTree>
    <p:extLst>
      <p:ext uri="{BB962C8B-B14F-4D97-AF65-F5344CB8AC3E}">
        <p14:creationId xmlns:p14="http://schemas.microsoft.com/office/powerpoint/2010/main" val="35072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lvl="0">
              <a:buClr>
                <a:srgbClr val="000000"/>
              </a:buClr>
            </a:pPr>
            <a:r>
              <a:rPr lang="vi-VN" sz="3200" b="1" kern="0" dirty="0">
                <a:solidFill>
                  <a:schemeClr val="tx1"/>
                </a:solidFill>
                <a:latin typeface="Times New Roman" pitchFamily="18" charset="0"/>
                <a:ea typeface="微软雅黑"/>
                <a:cs typeface="Times New Roman" pitchFamily="18" charset="0"/>
                <a:sym typeface="Arial"/>
              </a:rPr>
              <a:t>Câu 2.</a:t>
            </a:r>
            <a:r>
              <a:rPr lang="vi-VN" sz="3200" kern="0" dirty="0">
                <a:solidFill>
                  <a:schemeClr val="tx1"/>
                </a:solidFill>
                <a:latin typeface="Times New Roman" pitchFamily="18" charset="0"/>
                <a:ea typeface="微软雅黑"/>
                <a:cs typeface="Times New Roman" pitchFamily="18" charset="0"/>
                <a:sym typeface="Arial"/>
              </a:rPr>
              <a:t> Đâu </a:t>
            </a:r>
            <a:r>
              <a:rPr lang="vi-VN" sz="3200" b="1" kern="0" dirty="0">
                <a:solidFill>
                  <a:schemeClr val="tx1"/>
                </a:solidFill>
                <a:latin typeface="Times New Roman" pitchFamily="18" charset="0"/>
                <a:ea typeface="微软雅黑"/>
                <a:cs typeface="Times New Roman" pitchFamily="18" charset="0"/>
                <a:sym typeface="Arial"/>
              </a:rPr>
              <a:t>không</a:t>
            </a:r>
            <a:r>
              <a:rPr lang="vi-VN" sz="3200" kern="0" dirty="0">
                <a:solidFill>
                  <a:schemeClr val="tx1"/>
                </a:solidFill>
                <a:latin typeface="Times New Roman" pitchFamily="18" charset="0"/>
                <a:ea typeface="微软雅黑"/>
                <a:cs typeface="Times New Roman" pitchFamily="18" charset="0"/>
                <a:sym typeface="Arial"/>
              </a:rPr>
              <a:t> phải là ưu điểm khi sử dụng báo cáo treo tường? </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3" name="Rectangle: Rounded Corners 45"/>
          <p:cNvSpPr/>
          <p:nvPr/>
        </p:nvSpPr>
        <p:spPr>
          <a:xfrm>
            <a:off x="228600" y="1676400"/>
            <a:ext cx="3971722"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Hỗ trợ hiệu quả khi thuyết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trình</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7"/>
          <p:cNvSpPr/>
          <p:nvPr/>
        </p:nvSpPr>
        <p:spPr>
          <a:xfrm>
            <a:off x="4686716" y="1676400"/>
            <a:ext cx="3775713"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Dễ dàng chỉnh sửa trên phần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mềm</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9"/>
          <p:cNvSpPr/>
          <p:nvPr/>
        </p:nvSpPr>
        <p:spPr>
          <a:xfrm>
            <a:off x="228600" y="3597653"/>
            <a:ext cx="385713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Có thể tự do sáng tạo nội </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dung</a:t>
            </a: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51"/>
          <p:cNvSpPr/>
          <p:nvPr/>
        </p:nvSpPr>
        <p:spPr>
          <a:xfrm>
            <a:off x="4686716" y="3607381"/>
            <a:ext cx="368009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D. Có thể sáng tạo hình thức theo sở </a:t>
            </a:r>
            <a:r>
              <a:rPr kumimoji="0" lang="vi-VN"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thích</a:t>
            </a:r>
            <a:r>
              <a:rPr kumimoji="0" lang="en-US" sz="28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t>
            </a:r>
            <a:endParaRPr kumimoji="0" lang="en-US" sz="28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D6C7D91F-FC3D-4E92-82E0-6357A208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676400"/>
            <a:ext cx="911856" cy="1362747"/>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buClr>
                <a:srgbClr val="000000"/>
              </a:buClr>
            </a:pPr>
            <a:r>
              <a:rPr lang="vi-VN" sz="3200" kern="0" dirty="0">
                <a:solidFill>
                  <a:prstClr val="white"/>
                </a:solidFill>
                <a:latin typeface="Times New Roman" pitchFamily="18" charset="0"/>
                <a:ea typeface="微软雅黑"/>
                <a:cs typeface="Times New Roman" pitchFamily="18" charset="0"/>
                <a:sym typeface="Arial"/>
              </a:rPr>
              <a:t>Câu 3. Hóa chất nào sau đây thường được sử dụng trong sản xuất bánh kẹo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304800" y="1447800"/>
            <a:ext cx="40526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nl-NL" sz="30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Arial" panose="020B0604020202020204" pitchFamily="34" charset="0"/>
                <a:sym typeface="Arial"/>
              </a:rPr>
              <a:t>	</a:t>
            </a:r>
            <a:endParaRPr kumimoji="0" lang="nl-NL" sz="3000" b="0" i="0" u="none" strike="noStrike" kern="0" cap="none" spc="0" normalizeH="0" baseline="0" noProof="0" dirty="0" smtClean="0">
              <a:ln>
                <a:noFill/>
              </a:ln>
              <a:solidFill>
                <a:prstClr val="black"/>
              </a:solidFill>
              <a:effectLst/>
              <a:uLnTx/>
              <a:uFillTx/>
              <a:latin typeface="Arial"/>
              <a:ea typeface="Times New Roman" panose="02020603050405020304" pitchFamily="18" charset="0"/>
              <a:cs typeface="Arial" panose="020B0604020202020204" pitchFamily="34"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A</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 Calcium carbonate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00000"/>
              </a:lnSpc>
              <a:spcBef>
                <a:spcPts val="0"/>
              </a:spcBef>
              <a:spcAft>
                <a:spcPts val="0"/>
              </a:spcAft>
              <a:buClr>
                <a:srgbClr val="000000"/>
              </a:buClr>
              <a:buSzTx/>
              <a:buFont typeface="Arial"/>
              <a:buNone/>
              <a:tabLst/>
              <a:defRPr/>
            </a:pPr>
            <a:endParaRPr kumimoji="0" lang="vi-VN" altLang="en-US" sz="3000" b="1"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4" name="Rectangle: Rounded Corners 45"/>
          <p:cNvSpPr/>
          <p:nvPr/>
        </p:nvSpPr>
        <p:spPr>
          <a:xfrm>
            <a:off x="1295400" y="2514600"/>
            <a:ext cx="3971846"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Đồng (II)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2438400" y="3657600"/>
            <a:ext cx="3838089"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 Calcium oxide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7" name="Rectangle: Rounded Corners 49"/>
          <p:cNvSpPr/>
          <p:nvPr/>
        </p:nvSpPr>
        <p:spPr>
          <a:xfrm>
            <a:off x="3581400" y="4945317"/>
            <a:ext cx="35238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Glucose</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 xmlns:a16="http://schemas.microsoft.com/office/drawing/2014/main" id="{90CA46EB-0EA0-40E9-93CF-E560534B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02288" y="4735931"/>
            <a:ext cx="1188356" cy="1187679"/>
          </a:xfrm>
          <a:prstGeom prst="rect">
            <a:avLst/>
          </a:prstGeom>
        </p:spPr>
      </p:pic>
    </p:spTree>
    <p:extLst>
      <p:ext uri="{BB962C8B-B14F-4D97-AF65-F5344CB8AC3E}">
        <p14:creationId xmlns:p14="http://schemas.microsoft.com/office/powerpoint/2010/main" val="2107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lvl="0">
              <a:buClr>
                <a:srgbClr val="000000"/>
              </a:buClr>
            </a:pPr>
            <a:r>
              <a:rPr lang="vi-VN" sz="3200" b="1" kern="0" dirty="0">
                <a:solidFill>
                  <a:prstClr val="white"/>
                </a:solidFill>
                <a:latin typeface="Times New Roman" pitchFamily="18" charset="0"/>
                <a:ea typeface="微软雅黑"/>
                <a:cs typeface="Times New Roman" pitchFamily="18" charset="0"/>
                <a:sym typeface="Arial"/>
              </a:rPr>
              <a:t>Câu 4.</a:t>
            </a:r>
            <a:r>
              <a:rPr lang="vi-VN" sz="3200" kern="0" dirty="0">
                <a:solidFill>
                  <a:prstClr val="white"/>
                </a:solidFill>
                <a:latin typeface="Times New Roman" pitchFamily="18" charset="0"/>
                <a:ea typeface="微软雅黑"/>
                <a:cs typeface="Times New Roman" pitchFamily="18" charset="0"/>
                <a:sym typeface="Arial"/>
              </a:rPr>
              <a:t> Phần đầu tiên trong cấu trúc bài báo cáo khoa học là:</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6172200" y="1295400"/>
            <a:ext cx="2568373"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A. Mục tiêu</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4" name="Rectangle: Rounded Corners 45"/>
          <p:cNvSpPr/>
          <p:nvPr/>
        </p:nvSpPr>
        <p:spPr>
          <a:xfrm>
            <a:off x="3657600" y="2362200"/>
            <a:ext cx="4196361"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 Giả thuyết khoa học</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5" name="Rectangle: Rounded Corners 47"/>
          <p:cNvSpPr/>
          <p:nvPr/>
        </p:nvSpPr>
        <p:spPr>
          <a:xfrm>
            <a:off x="152400" y="3429000"/>
            <a:ext cx="4438244"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.Thiết </a:t>
            </a:r>
            <a:r>
              <a:rPr kumimoji="0" lang="vi-VN"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rPr>
              <a:t>bị và vật liệu </a:t>
            </a:r>
            <a:endParaRPr kumimoji="0" lang="en-US" sz="3200" b="0" i="0" u="none" strike="noStrike" kern="0" cap="none" spc="0" normalizeH="0" baseline="0" noProof="0" dirty="0">
              <a:ln>
                <a:noFill/>
              </a:ln>
              <a:solidFill>
                <a:prstClr val="white"/>
              </a:solidFill>
              <a:effectLst/>
              <a:uLnTx/>
              <a:uFillTx/>
              <a:latin typeface="Times New Roman" pitchFamily="18" charset="0"/>
              <a:ea typeface="微软雅黑"/>
              <a:cs typeface="Times New Roman" pitchFamily="18" charset="0"/>
              <a:sym typeface="Arial"/>
            </a:endParaRPr>
          </a:p>
        </p:txBody>
      </p:sp>
      <p:sp>
        <p:nvSpPr>
          <p:cNvPr id="6" name="Rectangle: Rounded Corners 49"/>
          <p:cNvSpPr/>
          <p:nvPr/>
        </p:nvSpPr>
        <p:spPr>
          <a:xfrm>
            <a:off x="2971800" y="4652298"/>
            <a:ext cx="3025477"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marL="0" marR="0" lvl="0" indent="0" algn="ctr" defTabSz="685072"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D</a:t>
            </a:r>
            <a:r>
              <a:rPr kumimoji="0" lang="vi-VN" sz="3200" b="0" i="0" u="none" strike="noStrike" kern="0" cap="none" spc="0" normalizeH="0" baseline="0" noProof="0" dirty="0" smtClean="0">
                <a:ln>
                  <a:noFill/>
                </a:ln>
                <a:solidFill>
                  <a:prstClr val="white"/>
                </a:solidFill>
                <a:effectLst/>
                <a:uLnTx/>
                <a:uFillTx/>
                <a:latin typeface="Times New Roman" pitchFamily="18" charset="0"/>
                <a:ea typeface="微软雅黑"/>
                <a:cs typeface="Times New Roman" pitchFamily="18" charset="0"/>
                <a:sym typeface="Arial"/>
              </a:rPr>
              <a:t>. Tiêu đề</a:t>
            </a:r>
            <a:endParaRPr kumimoji="0" lang="en-US" sz="30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B6348EA3-AF93-4698-8F5B-713808B7F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67000" y="4442912"/>
            <a:ext cx="914399" cy="1187679"/>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289" y="0"/>
            <a:ext cx="9106711" cy="1143000"/>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vi-VN" sz="3200" b="1" kern="0" dirty="0">
                <a:solidFill>
                  <a:prstClr val="black"/>
                </a:solidFill>
                <a:latin typeface="Times New Roman" pitchFamily="18" charset="0"/>
                <a:ea typeface="微软雅黑"/>
                <a:cs typeface="Times New Roman" pitchFamily="18" charset="0"/>
                <a:sym typeface="Arial"/>
              </a:rPr>
              <a:t>Câu 5.</a:t>
            </a:r>
            <a:r>
              <a:rPr lang="vi-VN" sz="3200" kern="0" dirty="0">
                <a:solidFill>
                  <a:prstClr val="black"/>
                </a:solidFill>
                <a:latin typeface="Times New Roman" pitchFamily="18" charset="0"/>
                <a:ea typeface="微软雅黑"/>
                <a:cs typeface="Times New Roman" pitchFamily="18" charset="0"/>
                <a:sym typeface="Arial"/>
              </a:rPr>
              <a:t> Dụng cụ nào sau đây được dùng để hỗ trợ học tập lĩnh vực vật lí trong môn Khoa học tự nhiên 9 </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3" name="Rectangle: Rounded Corners 91"/>
          <p:cNvSpPr/>
          <p:nvPr/>
        </p:nvSpPr>
        <p:spPr>
          <a:xfrm>
            <a:off x="152401" y="1447800"/>
            <a:ext cx="579120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A. Tiêu bản nhiễm sắc thể người</a:t>
            </a:r>
            <a:r>
              <a:rPr kumimoji="0" lang="vi-VN" sz="3200" b="0" i="0" u="none" strike="noStrike" kern="0" cap="none" spc="0" normalizeH="0" baseline="0" noProof="0" dirty="0">
                <a:ln>
                  <a:noFill/>
                </a:ln>
                <a:solidFill>
                  <a:schemeClr val="tx1"/>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schemeClr val="tx1"/>
              </a:solidFill>
              <a:effectLst/>
              <a:uLnTx/>
              <a:uFillTx/>
              <a:latin typeface="Arial"/>
              <a:ea typeface="微软雅黑"/>
              <a:cs typeface="+mn-cs"/>
              <a:sym typeface="Arial"/>
            </a:endParaRPr>
          </a:p>
        </p:txBody>
      </p:sp>
      <p:sp>
        <p:nvSpPr>
          <p:cNvPr id="4" name="Rectangle: Rounded Corners 92"/>
          <p:cNvSpPr/>
          <p:nvPr/>
        </p:nvSpPr>
        <p:spPr>
          <a:xfrm>
            <a:off x="934291" y="2590800"/>
            <a:ext cx="272331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B</a:t>
            </a:r>
            <a:r>
              <a:rPr kumimoji="0" lang="vi-VN" sz="3200" b="0" i="0" u="none" strike="noStrike" kern="0" cap="none" spc="0" normalizeH="0" baseline="0" noProof="0" dirty="0" smtClean="0">
                <a:ln>
                  <a:noFill/>
                </a:ln>
                <a:solidFill>
                  <a:schemeClr val="tx1"/>
                </a:solidFill>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rPr>
              <a:t>Lamen </a:t>
            </a:r>
            <a:endParaRPr kumimoji="0" lang="en-US" sz="3200" b="0" i="0" u="none" strike="noStrike" kern="0" cap="none" spc="0" normalizeH="0" baseline="0" noProof="0" dirty="0">
              <a:ln>
                <a:noFill/>
              </a:ln>
              <a:solidFill>
                <a:schemeClr val="tx1"/>
              </a:solidFill>
              <a:effectLst/>
              <a:uLnTx/>
              <a:uFillTx/>
              <a:latin typeface="Times New Roman" pitchFamily="18" charset="0"/>
              <a:ea typeface="微软雅黑"/>
              <a:cs typeface="Times New Roman" pitchFamily="18" charset="0"/>
              <a:sym typeface="Arial"/>
            </a:endParaRPr>
          </a:p>
        </p:txBody>
      </p:sp>
      <p:sp>
        <p:nvSpPr>
          <p:cNvPr id="5" name="Rectangle: Rounded Corners 93"/>
          <p:cNvSpPr/>
          <p:nvPr/>
        </p:nvSpPr>
        <p:spPr>
          <a:xfrm>
            <a:off x="2295946" y="3894024"/>
            <a:ext cx="31043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C</a:t>
            </a:r>
            <a:r>
              <a:rPr kumimoji="0" lang="vi-VN" sz="3200" b="0" i="0" u="none" strike="noStrike" kern="0" cap="none" spc="0" normalizeH="0" baseline="0" noProof="0" dirty="0" smtClean="0">
                <a:ln>
                  <a:noFill/>
                </a:ln>
                <a:effectLst/>
                <a:uLnTx/>
                <a:uFillTx/>
                <a:latin typeface="Times New Roman" pitchFamily="18" charset="0"/>
                <a:ea typeface="微软雅黑"/>
                <a:cs typeface="Times New Roman" pitchFamily="18" charset="0"/>
                <a:sym typeface="Arial"/>
              </a:rPr>
              <a:t>. </a:t>
            </a: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Lăng kính</a:t>
            </a:r>
            <a:r>
              <a:rPr kumimoji="0" lang="vi-VN" sz="3200" b="0" i="0" u="none" strike="noStrike" kern="0" cap="none" spc="0" normalizeH="0" baseline="0" noProof="0" dirty="0">
                <a:ln>
                  <a:noFill/>
                </a:ln>
                <a:solidFill>
                  <a:prstClr val="white"/>
                </a:solidFill>
                <a:effectLst/>
                <a:uLnTx/>
                <a:uFillTx/>
                <a:latin typeface="Arial"/>
                <a:ea typeface="微软雅黑"/>
                <a:cs typeface="+mn-cs"/>
                <a:sym typeface="Arial"/>
              </a:rPr>
              <a:t> </a:t>
            </a:r>
            <a:endParaRPr kumimoji="0" lang="en-US" sz="32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sp>
        <p:nvSpPr>
          <p:cNvPr id="6" name="Rectangle: Rounded Corners 94"/>
          <p:cNvSpPr/>
          <p:nvPr/>
        </p:nvSpPr>
        <p:spPr>
          <a:xfrm>
            <a:off x="3848128" y="5219281"/>
            <a:ext cx="35615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rPr>
              <a:t>D. Ống nghiệm </a:t>
            </a:r>
            <a:endParaRPr kumimoji="0" lang="en-US" sz="3200" b="0" i="0" u="none" strike="noStrike" kern="0" cap="none" spc="0" normalizeH="0" baseline="0" noProof="0" dirty="0">
              <a:ln>
                <a:noFill/>
              </a:ln>
              <a:effectLst/>
              <a:uLnTx/>
              <a:uFillTx/>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 xmlns:a16="http://schemas.microsoft.com/office/drawing/2014/main" id="{3F50FE15-B4D4-462E-A29B-E4FA603D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54383" y="3597514"/>
            <a:ext cx="893618" cy="1361927"/>
          </a:xfrm>
          <a:prstGeom prst="rect">
            <a:avLst/>
          </a:prstGeom>
        </p:spPr>
      </p:pic>
    </p:spTree>
    <p:extLst>
      <p:ext uri="{BB962C8B-B14F-4D97-AF65-F5344CB8AC3E}">
        <p14:creationId xmlns:p14="http://schemas.microsoft.com/office/powerpoint/2010/main" val="17517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19"/>
            <a:ext cx="5181600" cy="661481"/>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en-US" sz="2000" b="1" kern="0" dirty="0" smtClean="0">
                <a:solidFill>
                  <a:prstClr val="white"/>
                </a:solidFill>
                <a:latin typeface="Arial"/>
                <a:ea typeface="微软雅黑"/>
                <a:sym typeface="Arial"/>
              </a:rPr>
              <a:t>  </a:t>
            </a:r>
            <a:r>
              <a:rPr lang="vi-VN" sz="3200" b="1" kern="0" dirty="0" smtClean="0">
                <a:solidFill>
                  <a:prstClr val="black"/>
                </a:solidFill>
                <a:latin typeface="Times New Roman" pitchFamily="18" charset="0"/>
                <a:ea typeface="微软雅黑"/>
                <a:cs typeface="Times New Roman" pitchFamily="18" charset="0"/>
                <a:sym typeface="Arial"/>
              </a:rPr>
              <a:t>Câu </a:t>
            </a:r>
            <a:r>
              <a:rPr lang="vi-VN" sz="3200" b="1" kern="0" dirty="0">
                <a:solidFill>
                  <a:prstClr val="black"/>
                </a:solidFill>
                <a:latin typeface="Times New Roman" pitchFamily="18" charset="0"/>
                <a:ea typeface="微软雅黑"/>
                <a:cs typeface="Times New Roman" pitchFamily="18" charset="0"/>
                <a:sym typeface="Arial"/>
              </a:rPr>
              <a:t>6.</a:t>
            </a:r>
            <a:r>
              <a:rPr lang="vi-VN" sz="3200" kern="0" dirty="0">
                <a:solidFill>
                  <a:prstClr val="black"/>
                </a:solidFill>
                <a:latin typeface="Times New Roman" pitchFamily="18" charset="0"/>
                <a:ea typeface="微软雅黑"/>
                <a:cs typeface="Times New Roman" pitchFamily="18" charset="0"/>
                <a:sym typeface="Arial"/>
              </a:rPr>
              <a:t> Đây là dụng </a:t>
            </a:r>
            <a:r>
              <a:rPr lang="vi-VN" sz="3200" kern="0" dirty="0" smtClean="0">
                <a:solidFill>
                  <a:prstClr val="black"/>
                </a:solidFill>
                <a:latin typeface="Times New Roman" pitchFamily="18" charset="0"/>
                <a:ea typeface="微软雅黑"/>
                <a:cs typeface="Times New Roman" pitchFamily="18" charset="0"/>
                <a:sym typeface="Arial"/>
              </a:rPr>
              <a:t>cụ</a:t>
            </a:r>
            <a:r>
              <a:rPr lang="en-US" sz="3200" kern="0" dirty="0">
                <a:solidFill>
                  <a:prstClr val="black"/>
                </a:solidFill>
                <a:latin typeface="Times New Roman" pitchFamily="18" charset="0"/>
                <a:ea typeface="微软雅黑"/>
                <a:cs typeface="Times New Roman" pitchFamily="18" charset="0"/>
                <a:sym typeface="Arial"/>
              </a:rPr>
              <a:t> </a:t>
            </a:r>
            <a:r>
              <a:rPr lang="en-US" sz="3200" kern="0" dirty="0" err="1" smtClean="0">
                <a:solidFill>
                  <a:prstClr val="black"/>
                </a:solidFill>
                <a:latin typeface="Times New Roman" pitchFamily="18" charset="0"/>
                <a:ea typeface="微软雅黑"/>
                <a:cs typeface="Times New Roman" pitchFamily="18" charset="0"/>
                <a:sym typeface="Arial"/>
              </a:rPr>
              <a:t>gì</a:t>
            </a:r>
            <a:r>
              <a:rPr lang="en-US" sz="3200" kern="0" dirty="0" smtClean="0">
                <a:solidFill>
                  <a:prstClr val="black"/>
                </a:solidFill>
                <a:latin typeface="Times New Roman" pitchFamily="18" charset="0"/>
                <a:ea typeface="微软雅黑"/>
                <a:cs typeface="Times New Roman" pitchFamily="18" charset="0"/>
                <a:sym typeface="Arial"/>
              </a:rPr>
              <a:t>?</a:t>
            </a:r>
            <a:endParaRPr lang="en-US" sz="3200" kern="0" dirty="0">
              <a:solidFill>
                <a:prstClr val="black"/>
              </a:solidFill>
              <a:latin typeface="Times New Roman" pitchFamily="18" charset="0"/>
              <a:ea typeface="微软雅黑"/>
              <a:cs typeface="Times New Roman" pitchFamily="18" charset="0"/>
              <a:sym typeface="Arial"/>
            </a:endParaRPr>
          </a:p>
        </p:txBody>
      </p:sp>
      <p:pic>
        <p:nvPicPr>
          <p:cNvPr id="3" name="Picture 2" descr="A clear glass prism on a black surfac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21"/>
            <a:ext cx="3263630" cy="2169160"/>
          </a:xfrm>
          <a:prstGeom prst="rect">
            <a:avLst/>
          </a:prstGeom>
          <a:noFill/>
          <a:ln>
            <a:noFill/>
          </a:ln>
        </p:spPr>
      </p:pic>
      <p:sp>
        <p:nvSpPr>
          <p:cNvPr id="4" name="Rectangle: Rounded Corners 44"/>
          <p:cNvSpPr/>
          <p:nvPr/>
        </p:nvSpPr>
        <p:spPr>
          <a:xfrm>
            <a:off x="149157" y="914401"/>
            <a:ext cx="3921859"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2700" b="0" i="0" u="none" strike="noStrike" kern="0" cap="none" spc="0" normalizeH="0" baseline="0" noProof="0" dirty="0">
              <a:ln>
                <a:noFill/>
              </a:ln>
              <a:solidFill>
                <a:prstClr val="black"/>
              </a:solidFill>
              <a:effectLst/>
              <a:uLnTx/>
              <a:uFillTx/>
              <a:latin typeface="Arial"/>
              <a:ea typeface="微软雅黑"/>
              <a:cs typeface="Arial" panose="020B0604020202020204" pitchFamily="34" charset="0"/>
              <a:sym typeface="Arial"/>
            </a:endParaRPr>
          </a:p>
        </p:txBody>
      </p:sp>
      <p:sp>
        <p:nvSpPr>
          <p:cNvPr id="5" name="Rectangle 4"/>
          <p:cNvSpPr/>
          <p:nvPr/>
        </p:nvSpPr>
        <p:spPr>
          <a:xfrm>
            <a:off x="353836" y="1041113"/>
            <a:ext cx="3512500" cy="584775"/>
          </a:xfrm>
          <a:prstGeom prst="rect">
            <a:avLst/>
          </a:prstGeom>
        </p:spPr>
        <p:txBody>
          <a:bodyPr wrap="none">
            <a:spAutoFit/>
          </a:bodyPr>
          <a:lstStyle/>
          <a:p>
            <a:pPr lvl="0" defTabSz="685072">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A</a:t>
            </a:r>
            <a:r>
              <a:rPr lang="en-US" sz="3200" b="1" kern="0" dirty="0">
                <a:solidFill>
                  <a:prstClr val="black"/>
                </a:solidFill>
                <a:latin typeface="Times New Roman" pitchFamily="18" charset="0"/>
                <a:ea typeface="微软雅黑"/>
                <a:cs typeface="Times New Roman" pitchFamily="18" charset="0"/>
                <a:sym typeface="Arial"/>
              </a:rPr>
              <a:t>.</a:t>
            </a:r>
            <a:r>
              <a:rPr lang="en-US" sz="3200"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Thấu kính hội tụ.</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6" name="Rectangle: Rounded Corners 45"/>
          <p:cNvSpPr/>
          <p:nvPr/>
        </p:nvSpPr>
        <p:spPr>
          <a:xfrm>
            <a:off x="838200" y="2169160"/>
            <a:ext cx="3733800"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B</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 kính.</a:t>
            </a:r>
            <a:endParaRPr kumimoji="0" lang="en-US" sz="3200" b="1" i="0" u="none" strike="noStrike" kern="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sym typeface="Arial"/>
            </a:endParaRPr>
          </a:p>
        </p:txBody>
      </p:sp>
      <p:sp>
        <p:nvSpPr>
          <p:cNvPr id="7" name="Rectangle: Rounded Corners 47"/>
          <p:cNvSpPr/>
          <p:nvPr/>
        </p:nvSpPr>
        <p:spPr>
          <a:xfrm>
            <a:off x="2020670" y="3360830"/>
            <a:ext cx="3846730" cy="75397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C</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Lamen.</a:t>
            </a:r>
            <a:endParaRPr kumimoji="0" lang="vi-VN" sz="3200" b="1" i="0" u="none" strike="noStrike" kern="0" cap="none" spc="0" normalizeH="0" baseline="-25000" noProof="0" dirty="0">
              <a:ln>
                <a:noFill/>
              </a:ln>
              <a:solidFill>
                <a:prstClr val="black"/>
              </a:solidFill>
              <a:effectLst/>
              <a:uLnTx/>
              <a:uFillTx/>
              <a:latin typeface="Times New Roman" pitchFamily="18" charset="0"/>
              <a:ea typeface="微软雅黑"/>
              <a:cs typeface="Times New Roman" pitchFamily="18" charset="0"/>
              <a:sym typeface="Arial"/>
            </a:endParaRPr>
          </a:p>
        </p:txBody>
      </p:sp>
      <p:sp>
        <p:nvSpPr>
          <p:cNvPr id="8" name="Rectangle: Rounded Corners 49"/>
          <p:cNvSpPr/>
          <p:nvPr/>
        </p:nvSpPr>
        <p:spPr>
          <a:xfrm>
            <a:off x="3403187" y="4572001"/>
            <a:ext cx="4089543" cy="76199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marL="0" marR="0" lvl="0" indent="0" algn="ctr" defTabSz="685072"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D</a:t>
            </a:r>
            <a:r>
              <a:rPr kumimoji="0" lang="en-US" sz="3200" b="1"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rPr>
              <a:t>. </a:t>
            </a:r>
            <a:r>
              <a:rPr kumimoji="0" lang="nl-NL" sz="3200" b="0" i="0" u="none" strike="noStrike" kern="0" cap="none" spc="0" normalizeH="0" baseline="0" noProof="0" dirty="0" smtClean="0">
                <a:ln>
                  <a:noFill/>
                </a:ln>
                <a:solidFill>
                  <a:prstClr val="black"/>
                </a:solidFill>
                <a:effectLst/>
                <a:uLnTx/>
                <a:uFillTx/>
                <a:latin typeface="Times New Roman" pitchFamily="18" charset="0"/>
                <a:ea typeface="微软雅黑"/>
                <a:cs typeface="Times New Roman" pitchFamily="18" charset="0"/>
                <a:sym typeface="Arial"/>
              </a:rPr>
              <a:t>Lăng kính.</a:t>
            </a:r>
            <a:endParaRPr kumimoji="0" lang="en-US" sz="3200" b="0" i="0" u="none" strike="noStrike" kern="0" cap="none" spc="0" normalizeH="0" baseline="0" noProof="0" dirty="0">
              <a:ln>
                <a:noFill/>
              </a:ln>
              <a:solidFill>
                <a:prstClr val="black"/>
              </a:solidFill>
              <a:effectLst/>
              <a:uLnTx/>
              <a:uFillTx/>
              <a:latin typeface="Times New Roman" pitchFamily="18" charset="0"/>
              <a:ea typeface="微软雅黑"/>
              <a:cs typeface="Times New Roman" pitchFamily="18" charset="0"/>
              <a:sym typeface="Arial"/>
            </a:endParaRPr>
          </a:p>
          <a:p>
            <a:pPr marL="0" marR="0" lvl="0" indent="0" defTabSz="685072" eaLnBrk="1" fontAlgn="auto" latinLnBrk="0" hangingPunct="1">
              <a:lnSpc>
                <a:spcPct val="150000"/>
              </a:lnSpc>
              <a:spcBef>
                <a:spcPts val="0"/>
              </a:spcBef>
              <a:spcAft>
                <a:spcPts val="0"/>
              </a:spcAft>
              <a:buClr>
                <a:srgbClr val="000000"/>
              </a:buClr>
              <a:buSzTx/>
              <a:buFont typeface="Arial"/>
              <a:buNone/>
              <a:tabLst/>
              <a:defRPr/>
            </a:pPr>
            <a:endParaRPr kumimoji="0" lang="vi-VN" sz="3000" b="1" i="0" u="none" strike="noStrike" kern="0" cap="none" spc="0" normalizeH="0" baseline="-25000" noProof="0" dirty="0">
              <a:ln>
                <a:noFill/>
              </a:ln>
              <a:solidFill>
                <a:prstClr val="black"/>
              </a:solidFill>
              <a:effectLst/>
              <a:uLnTx/>
              <a:uFillTx/>
              <a:latin typeface="Arial"/>
              <a:ea typeface="微软雅黑"/>
              <a:cs typeface="Arial" panose="020B0604020202020204" pitchFamily="34" charset="0"/>
              <a:sym typeface="Arial"/>
            </a:endParaRPr>
          </a:p>
        </p:txBody>
      </p:sp>
      <p:pic>
        <p:nvPicPr>
          <p:cNvPr id="9" name="Picture 8">
            <a:extLst>
              <a:ext uri="{FF2B5EF4-FFF2-40B4-BE49-F238E27FC236}">
                <a16:creationId xmlns="" xmlns:a16="http://schemas.microsoft.com/office/drawing/2014/main" id="{4339F054-C1D8-492F-B7EE-92E94066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419600"/>
            <a:ext cx="801153" cy="1187679"/>
          </a:xfrm>
          <a:prstGeom prst="rect">
            <a:avLst/>
          </a:prstGeom>
        </p:spPr>
      </p:pic>
    </p:spTree>
    <p:extLst>
      <p:ext uri="{BB962C8B-B14F-4D97-AF65-F5344CB8AC3E}">
        <p14:creationId xmlns:p14="http://schemas.microsoft.com/office/powerpoint/2010/main" val="7706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xmlns="" id="{8184B87F-1431-2081-65F7-2989A56A695F}"/>
              </a:ext>
            </a:extLst>
          </p:cNvPr>
          <p:cNvSpPr txBox="1"/>
          <p:nvPr/>
        </p:nvSpPr>
        <p:spPr>
          <a:xfrm>
            <a:off x="4479122" y="3143710"/>
            <a:ext cx="3750477" cy="557612"/>
          </a:xfrm>
          <a:prstGeom prst="rect">
            <a:avLst/>
          </a:prstGeom>
          <a:solidFill>
            <a:srgbClr val="FFFF00"/>
          </a:solid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vi-VN" sz="2800" b="1" kern="0" dirty="0" smtClean="0">
                <a:solidFill>
                  <a:srgbClr val="943557"/>
                </a:solidFill>
                <a:latin typeface="Times New Roman" pitchFamily="18" charset="0"/>
                <a:ea typeface="Fira Sans Extra Condensed"/>
                <a:cs typeface="Times New Roman" pitchFamily="18" charset="0"/>
                <a:sym typeface="Fira Sans Extra Condensed"/>
              </a:rPr>
              <a:t>Hình 1.1 </a:t>
            </a:r>
            <a:r>
              <a:rPr lang="en-US" sz="2800" b="1" kern="0" dirty="0" err="1" smtClean="0">
                <a:solidFill>
                  <a:srgbClr val="943557"/>
                </a:solidFill>
                <a:latin typeface="Times New Roman" pitchFamily="18" charset="0"/>
                <a:ea typeface="Fira Sans Extra Condensed"/>
                <a:cs typeface="Times New Roman" pitchFamily="18" charset="0"/>
                <a:sym typeface="Fira Sans Extra Condensed"/>
              </a:rPr>
              <a:t>Nguồn</a:t>
            </a:r>
            <a:r>
              <a:rPr lang="en-US" sz="2800" b="1"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Sáng</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0" name="Group 9">
            <a:extLst>
              <a:ext uri="{FF2B5EF4-FFF2-40B4-BE49-F238E27FC236}">
                <a16:creationId xmlns:a16="http://schemas.microsoft.com/office/drawing/2014/main" xmlns="" id="{68487A32-3716-D43C-332D-AF2B209FB045}"/>
              </a:ext>
            </a:extLst>
          </p:cNvPr>
          <p:cNvGrpSpPr/>
          <p:nvPr/>
        </p:nvGrpSpPr>
        <p:grpSpPr>
          <a:xfrm>
            <a:off x="208877" y="1569043"/>
            <a:ext cx="5097328" cy="1140194"/>
            <a:chOff x="588306" y="1820387"/>
            <a:chExt cx="3600953" cy="1174087"/>
          </a:xfrm>
        </p:grpSpPr>
        <p:pic>
          <p:nvPicPr>
            <p:cNvPr id="7" name="Picture 6">
              <a:extLst>
                <a:ext uri="{FF2B5EF4-FFF2-40B4-BE49-F238E27FC236}">
                  <a16:creationId xmlns:a16="http://schemas.microsoft.com/office/drawing/2014/main" xmlns="" id="{B6859160-9125-B46C-9364-1ED6D4B3E00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2381" r="96032">
                          <a14:foregroundMark x1="3704" y1="35000" x2="13492" y2="70833"/>
                          <a14:foregroundMark x1="3704" y1="35833" x2="22487" y2="31667"/>
                          <a14:foregroundMark x1="6878" y1="30000" x2="22751" y2="29167"/>
                          <a14:foregroundMark x1="22751" y1="29167" x2="25132" y2="30833"/>
                          <a14:foregroundMark x1="3439" y1="86667" x2="17196" y2="86667"/>
                          <a14:foregroundMark x1="2646" y1="85000" x2="8466" y2="85000"/>
                          <a14:foregroundMark x1="2381" y1="32500" x2="10317" y2="34167"/>
                          <a14:foregroundMark x1="4233" y1="29167" x2="9524" y2="30000"/>
                          <a14:foregroundMark x1="4233" y1="58333" x2="6085" y2="81667"/>
                          <a14:foregroundMark x1="4233" y1="42500" x2="4233" y2="80000"/>
                          <a14:foregroundMark x1="4762" y1="45000" x2="2646" y2="81667"/>
                          <a14:foregroundMark x1="80423" y1="44167" x2="95767" y2="47500"/>
                          <a14:foregroundMark x1="95767" y1="47500" x2="95238" y2="51667"/>
                          <a14:foregroundMark x1="79365" y1="70000" x2="94709" y2="70833"/>
                          <a14:foregroundMark x1="94709" y1="70833" x2="95503" y2="71667"/>
                          <a14:foregroundMark x1="83333" y1="76667" x2="96296" y2="78333"/>
                          <a14:foregroundMark x1="2910" y1="93333" x2="21164" y2="88333"/>
                          <a14:foregroundMark x1="21164" y1="88333" x2="28307" y2="89167"/>
                          <a14:foregroundMark x1="13228" y1="92500" x2="22222" y2="90833"/>
                          <a14:foregroundMark x1="19841" y1="92500" x2="34921" y2="90833"/>
                          <a14:foregroundMark x1="34921" y1="90833" x2="34921" y2="90833"/>
                        </a14:backgroundRemoval>
                      </a14:imgEffect>
                    </a14:imgLayer>
                  </a14:imgProps>
                </a:ext>
              </a:extLst>
            </a:blip>
            <a:stretch>
              <a:fillRect/>
            </a:stretch>
          </p:blipFill>
          <p:spPr>
            <a:xfrm>
              <a:off x="588306" y="1851314"/>
              <a:ext cx="3600953" cy="1143160"/>
            </a:xfrm>
            <a:prstGeom prst="rect">
              <a:avLst/>
            </a:prstGeom>
          </p:spPr>
        </p:pic>
        <p:sp>
          <p:nvSpPr>
            <p:cNvPr id="9" name="Rectangle 8">
              <a:extLst>
                <a:ext uri="{FF2B5EF4-FFF2-40B4-BE49-F238E27FC236}">
                  <a16:creationId xmlns:a16="http://schemas.microsoft.com/office/drawing/2014/main" xmlns="" id="{620572EA-7DB1-A48F-24E1-3842043824A5}"/>
                </a:ext>
              </a:extLst>
            </p:cNvPr>
            <p:cNvSpPr/>
            <p:nvPr/>
          </p:nvSpPr>
          <p:spPr>
            <a:xfrm>
              <a:off x="851679" y="2092625"/>
              <a:ext cx="620232" cy="121831"/>
            </a:xfrm>
            <a:prstGeom prst="rect">
              <a:avLst/>
            </a:prstGeom>
            <a:solidFill>
              <a:srgbClr val="E7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8" name="Rectangle 7">
              <a:extLst>
                <a:ext uri="{FF2B5EF4-FFF2-40B4-BE49-F238E27FC236}">
                  <a16:creationId xmlns:a16="http://schemas.microsoft.com/office/drawing/2014/main" xmlns="" id="{DFB3EF44-F18B-C93C-E27A-1F12D6D84DF3}"/>
                </a:ext>
              </a:extLst>
            </p:cNvPr>
            <p:cNvSpPr/>
            <p:nvPr/>
          </p:nvSpPr>
          <p:spPr>
            <a:xfrm>
              <a:off x="776369" y="1820387"/>
              <a:ext cx="956930" cy="3331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grpSp>
      <p:cxnSp>
        <p:nvCxnSpPr>
          <p:cNvPr id="12" name="Straight Connector 11">
            <a:extLst>
              <a:ext uri="{FF2B5EF4-FFF2-40B4-BE49-F238E27FC236}">
                <a16:creationId xmlns:a16="http://schemas.microsoft.com/office/drawing/2014/main" xmlns="" id="{E6E8E6A4-9253-13AA-84FC-EEAF4B95FC30}"/>
              </a:ext>
            </a:extLst>
          </p:cNvPr>
          <p:cNvCxnSpPr>
            <a:cxnSpLocks/>
            <a:endCxn id="14" idx="2"/>
          </p:cNvCxnSpPr>
          <p:nvPr/>
        </p:nvCxnSpPr>
        <p:spPr>
          <a:xfrm flipV="1">
            <a:off x="1188538" y="1490125"/>
            <a:ext cx="233919" cy="408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oogle Shape;142;p18">
            <a:extLst>
              <a:ext uri="{FF2B5EF4-FFF2-40B4-BE49-F238E27FC236}">
                <a16:creationId xmlns:a16="http://schemas.microsoft.com/office/drawing/2014/main" xmlns="" id="{219D6C7F-DCF0-F802-AF2E-B1CEF4C86240}"/>
              </a:ext>
            </a:extLst>
          </p:cNvPr>
          <p:cNvSpPr txBox="1"/>
          <p:nvPr/>
        </p:nvSpPr>
        <p:spPr>
          <a:xfrm>
            <a:off x="163715" y="932513"/>
            <a:ext cx="2517484"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Tấm</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chắn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sáng</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5" name="Straight Connector 14">
            <a:extLst>
              <a:ext uri="{FF2B5EF4-FFF2-40B4-BE49-F238E27FC236}">
                <a16:creationId xmlns:a16="http://schemas.microsoft.com/office/drawing/2014/main" xmlns="" id="{A6851B51-2644-A001-F875-8E5E93EEA973}"/>
              </a:ext>
            </a:extLst>
          </p:cNvPr>
          <p:cNvCxnSpPr>
            <a:cxnSpLocks/>
          </p:cNvCxnSpPr>
          <p:nvPr/>
        </p:nvCxnSpPr>
        <p:spPr>
          <a:xfrm flipH="1" flipV="1">
            <a:off x="3560443" y="1525186"/>
            <a:ext cx="941871" cy="936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142;p18">
            <a:extLst>
              <a:ext uri="{FF2B5EF4-FFF2-40B4-BE49-F238E27FC236}">
                <a16:creationId xmlns:a16="http://schemas.microsoft.com/office/drawing/2014/main" xmlns="" id="{D8054E6E-428E-DF11-853E-B533FF22C979}"/>
              </a:ext>
            </a:extLst>
          </p:cNvPr>
          <p:cNvSpPr txBox="1"/>
          <p:nvPr/>
        </p:nvSpPr>
        <p:spPr>
          <a:xfrm>
            <a:off x="2681199" y="997062"/>
            <a:ext cx="3045128"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Nối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với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nguồn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điện</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7" name="Straight Connector 16">
            <a:extLst>
              <a:ext uri="{FF2B5EF4-FFF2-40B4-BE49-F238E27FC236}">
                <a16:creationId xmlns:a16="http://schemas.microsoft.com/office/drawing/2014/main" xmlns="" id="{17264D01-1E09-E340-F164-D6D8B8E80876}"/>
              </a:ext>
            </a:extLst>
          </p:cNvPr>
          <p:cNvCxnSpPr>
            <a:cxnSpLocks/>
          </p:cNvCxnSpPr>
          <p:nvPr/>
        </p:nvCxnSpPr>
        <p:spPr>
          <a:xfrm flipH="1" flipV="1">
            <a:off x="3568758" y="1517004"/>
            <a:ext cx="933556" cy="53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42;p18">
            <a:extLst>
              <a:ext uri="{FF2B5EF4-FFF2-40B4-BE49-F238E27FC236}">
                <a16:creationId xmlns:a16="http://schemas.microsoft.com/office/drawing/2014/main" xmlns="" id="{318A5CEC-5F4D-AC32-7A3F-53101DA397F1}"/>
              </a:ext>
            </a:extLst>
          </p:cNvPr>
          <p:cNvSpPr txBox="1"/>
          <p:nvPr/>
        </p:nvSpPr>
        <p:spPr>
          <a:xfrm>
            <a:off x="1007916" y="2818942"/>
            <a:ext cx="334656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800" b="1" kern="0" dirty="0">
                <a:solidFill>
                  <a:srgbClr val="CFE2F3">
                    <a:lumMod val="10000"/>
                  </a:srgbClr>
                </a:solidFill>
                <a:latin typeface="Times New Roman" pitchFamily="18" charset="0"/>
                <a:ea typeface="Fira Sans Extra Condensed"/>
                <a:cs typeface="Times New Roman" pitchFamily="18" charset="0"/>
                <a:sym typeface="Fira Sans Extra Condensed"/>
              </a:rPr>
              <a:t> 12V – 21W</a:t>
            </a:r>
            <a:endParaRPr lang="en-US" sz="28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27" name="Picture 26">
            <a:extLst>
              <a:ext uri="{FF2B5EF4-FFF2-40B4-BE49-F238E27FC236}">
                <a16:creationId xmlns:a16="http://schemas.microsoft.com/office/drawing/2014/main" xmlns="" id="{1E4F71FD-4C35-3EC2-9617-4ADB04CE2FC0}"/>
              </a:ext>
            </a:extLst>
          </p:cNvPr>
          <p:cNvPicPr>
            <a:picLocks noChangeAspect="1"/>
          </p:cNvPicPr>
          <p:nvPr/>
        </p:nvPicPr>
        <p:blipFill>
          <a:blip r:embed="rId4"/>
          <a:stretch>
            <a:fillRect/>
          </a:stretch>
        </p:blipFill>
        <p:spPr>
          <a:xfrm>
            <a:off x="6469549" y="686779"/>
            <a:ext cx="1988651" cy="1482865"/>
          </a:xfrm>
          <a:prstGeom prst="rect">
            <a:avLst/>
          </a:prstGeom>
        </p:spPr>
      </p:pic>
      <p:sp>
        <p:nvSpPr>
          <p:cNvPr id="28" name="Google Shape;142;p18">
            <a:extLst>
              <a:ext uri="{FF2B5EF4-FFF2-40B4-BE49-F238E27FC236}">
                <a16:creationId xmlns:a16="http://schemas.microsoft.com/office/drawing/2014/main" xmlns="" id="{D555BD82-F482-C09C-5087-2D1D73EC3A4A}"/>
              </a:ext>
            </a:extLst>
          </p:cNvPr>
          <p:cNvSpPr txBox="1"/>
          <p:nvPr/>
        </p:nvSpPr>
        <p:spPr>
          <a:xfrm>
            <a:off x="6446286" y="2210547"/>
            <a:ext cx="247075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laser</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1026" name="Picture 2" descr="Warning ">
            <a:extLst>
              <a:ext uri="{FF2B5EF4-FFF2-40B4-BE49-F238E27FC236}">
                <a16:creationId xmlns:a16="http://schemas.microsoft.com/office/drawing/2014/main" xmlns="" id="{E7B62279-5E6B-099D-2E8B-5DC06A816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80" y="6180307"/>
            <a:ext cx="418209" cy="557612"/>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142;p18">
            <a:extLst>
              <a:ext uri="{FF2B5EF4-FFF2-40B4-BE49-F238E27FC236}">
                <a16:creationId xmlns:a16="http://schemas.microsoft.com/office/drawing/2014/main" xmlns="" id="{C3461AA1-E11D-BFFE-6E0E-4FB6BEBF2669}"/>
              </a:ext>
            </a:extLst>
          </p:cNvPr>
          <p:cNvSpPr txBox="1"/>
          <p:nvPr/>
        </p:nvSpPr>
        <p:spPr>
          <a:xfrm>
            <a:off x="650056" y="6207867"/>
            <a:ext cx="6741353"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Không để tia laser chiếu vào mắt</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C3461AA1-E11D-BFFE-6E0E-4FB6BEBF2669}"/>
              </a:ext>
            </a:extLst>
          </p:cNvPr>
          <p:cNvSpPr txBox="1"/>
          <p:nvPr/>
        </p:nvSpPr>
        <p:spPr>
          <a:xfrm>
            <a:off x="74334" y="4008170"/>
            <a:ext cx="8855959" cy="11156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smtClean="0">
                <a:solidFill>
                  <a:srgbClr val="CFE2F3">
                    <a:lumMod val="10000"/>
                  </a:srgbClr>
                </a:solidFill>
                <a:latin typeface="Times New Roman" pitchFamily="18" charset="0"/>
                <a:cs typeface="Times New Roman" pitchFamily="18" charset="0"/>
                <a:sym typeface="Arial"/>
              </a:rPr>
              <a:t>Đ</a:t>
            </a:r>
            <a:r>
              <a:rPr lang="vi-VN" sz="2800" b="0" kern="0" dirty="0" smtClean="0">
                <a:solidFill>
                  <a:srgbClr val="CFE2F3">
                    <a:lumMod val="10000"/>
                  </a:srgbClr>
                </a:solidFill>
                <a:latin typeface="Times New Roman" pitchFamily="18" charset="0"/>
                <a:cs typeface="Times New Roman" pitchFamily="18" charset="0"/>
                <a:sym typeface="Arial"/>
              </a:rPr>
              <a:t>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tạo</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chùm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hẹp</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biểu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diễn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bằng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tia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ta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thể</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sử</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dụng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đèn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dây</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tóc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được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với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nguồn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12V </a:t>
            </a:r>
            <a:r>
              <a:rPr lang="en-US" sz="2800" b="0" kern="0" dirty="0" err="1" smtClean="0">
                <a:solidFill>
                  <a:srgbClr val="CFE2F3">
                    <a:lumMod val="10000"/>
                  </a:srgbClr>
                </a:solidFill>
                <a:latin typeface="Times New Roman" pitchFamily="18" charset="0"/>
                <a:cs typeface="Times New Roman" pitchFamily="18" charset="0"/>
                <a:sym typeface="Arial"/>
              </a:rPr>
              <a:t>và</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các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tấm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chắn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có</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một</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nhiều</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khe</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sáng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xmlns="" id="{FBFC0495-729B-2300-B961-3592513476F1}"/>
              </a:ext>
            </a:extLst>
          </p:cNvPr>
          <p:cNvSpPr txBox="1"/>
          <p:nvPr/>
        </p:nvSpPr>
        <p:spPr>
          <a:xfrm>
            <a:off x="49831" y="5382636"/>
            <a:ext cx="9058176" cy="838200"/>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Cũng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có</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thể</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dụng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nguồn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laser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trong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phòng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thí</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nghiệm</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mỗi</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tia</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sáng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được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điều</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khiển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bằng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một</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công</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tắc</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trên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smtClean="0">
                <a:solidFill>
                  <a:srgbClr val="943557"/>
                </a:solidFill>
                <a:latin typeface="Times New Roman" pitchFamily="18" charset="0"/>
                <a:ea typeface="Fira Sans Extra Condensed"/>
                <a:cs typeface="Times New Roman" pitchFamily="18" charset="0"/>
                <a:sym typeface="Fira Sans Extra Condensed"/>
              </a:rPr>
              <a:t>đèn</a:t>
            </a:r>
            <a:r>
              <a:rPr lang="en-US" sz="2800" kern="0" dirty="0" smtClean="0">
                <a:solidFill>
                  <a:srgbClr val="943557"/>
                </a:solidFill>
                <a:latin typeface="Times New Roman" pitchFamily="18" charset="0"/>
                <a:ea typeface="Fira Sans Extra Condensed"/>
                <a:cs typeface="Times New Roman" pitchFamily="18" charset="0"/>
                <a:sym typeface="Fira Sans Extra Condensed"/>
              </a:rPr>
              <a:t> </a:t>
            </a:r>
            <a:endParaRPr lang="en-US" sz="2800"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316232" y="189747"/>
            <a:ext cx="3044423" cy="678327"/>
          </a:xfrm>
          <a:prstGeom prst="rect">
            <a:avLst/>
          </a:prstGeom>
        </p:spPr>
        <p:txBody>
          <a:bodyPr wrap="none">
            <a:spAutoFit/>
          </a:bodyPr>
          <a:lstStyle/>
          <a:p>
            <a:pPr>
              <a:lnSpc>
                <a:spcPct val="115000"/>
              </a:lnSpc>
              <a:buClr>
                <a:srgbClr val="000000"/>
              </a:buClr>
              <a:buFont typeface="Arial"/>
              <a:buNone/>
            </a:pPr>
            <a:r>
              <a:rPr lang="vi-VN" sz="3600" b="1" kern="0" dirty="0" smtClean="0">
                <a:solidFill>
                  <a:srgbClr val="FF0000"/>
                </a:solidFill>
                <a:latin typeface="Times New Roman" pitchFamily="18" charset="0"/>
                <a:ea typeface="Fira Sans Extra Condensed"/>
                <a:cs typeface="Times New Roman" pitchFamily="18" charset="0"/>
                <a:sym typeface="Fira Sans Extra Condensed"/>
              </a:rPr>
              <a:t>a. </a:t>
            </a:r>
            <a:r>
              <a:rPr lang="en-US" sz="3600" b="1" kern="0" dirty="0" err="1" smtClean="0">
                <a:solidFill>
                  <a:srgbClr val="FF0000"/>
                </a:solidFill>
                <a:latin typeface="Times New Roman" pitchFamily="18" charset="0"/>
                <a:ea typeface="Fira Sans Extra Condensed"/>
                <a:cs typeface="Times New Roman" pitchFamily="18" charset="0"/>
                <a:sym typeface="Fira Sans Extra Condensed"/>
              </a:rPr>
              <a:t>Nguồn</a:t>
            </a:r>
            <a:r>
              <a:rPr lang="en-US" sz="3600" b="1" kern="0" dirty="0" smtClean="0">
                <a:solidFill>
                  <a:srgbClr val="FF0000"/>
                </a:solidFill>
                <a:latin typeface="Times New Roman" pitchFamily="18" charset="0"/>
                <a:ea typeface="Fira Sans Extra Condensed"/>
                <a:cs typeface="Times New Roman" pitchFamily="18" charset="0"/>
                <a:sym typeface="Fira Sans Extra Condensed"/>
              </a:rPr>
              <a:t> </a:t>
            </a:r>
            <a:r>
              <a:rPr lang="en-US" sz="3600" b="1" kern="0" dirty="0" err="1">
                <a:solidFill>
                  <a:srgbClr val="FF0000"/>
                </a:solidFill>
                <a:latin typeface="Times New Roman" pitchFamily="18" charset="0"/>
                <a:ea typeface="Fira Sans Extra Condensed"/>
                <a:cs typeface="Times New Roman" pitchFamily="18" charset="0"/>
                <a:sym typeface="Fira Sans Extra Condensed"/>
              </a:rPr>
              <a:t>Sáng</a:t>
            </a:r>
            <a:endParaRPr lang="en-US" sz="3600" b="1" kern="0" dirty="0">
              <a:solidFill>
                <a:srgbClr val="FF0000"/>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74893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out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500"/>
                            </p:stCondLst>
                            <p:childTnLst>
                              <p:par>
                                <p:cTn id="25" presetID="16" presetClass="entr" presetSubtype="37"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500"/>
                            </p:stCondLst>
                            <p:childTnLst>
                              <p:par>
                                <p:cTn id="37" presetID="16" presetClass="entr" presetSubtype="37"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out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500"/>
                            </p:stCondLst>
                            <p:childTnLst>
                              <p:par>
                                <p:cTn id="48" presetID="16" presetClass="entr" presetSubtype="37"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out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iterate type="lt">
                                    <p:tmPct val="5000"/>
                                  </p:iterate>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 calcmode="lin" valueType="num">
                                      <p:cBhvr>
                                        <p:cTn id="65" dur="500" fill="hold"/>
                                        <p:tgtEl>
                                          <p:spTgt spid="1026"/>
                                        </p:tgtEl>
                                        <p:attrNameLst>
                                          <p:attrName>ppt_w</p:attrName>
                                        </p:attrNameLst>
                                      </p:cBhvr>
                                      <p:tavLst>
                                        <p:tav tm="0">
                                          <p:val>
                                            <p:fltVal val="0"/>
                                          </p:val>
                                        </p:tav>
                                        <p:tav tm="100000">
                                          <p:val>
                                            <p:strVal val="#ppt_w"/>
                                          </p:val>
                                        </p:tav>
                                      </p:tavLst>
                                    </p:anim>
                                    <p:anim calcmode="lin" valueType="num">
                                      <p:cBhvr>
                                        <p:cTn id="66" dur="500" fill="hold"/>
                                        <p:tgtEl>
                                          <p:spTgt spid="1026"/>
                                        </p:tgtEl>
                                        <p:attrNameLst>
                                          <p:attrName>ppt_h</p:attrName>
                                        </p:attrNameLst>
                                      </p:cBhvr>
                                      <p:tavLst>
                                        <p:tav tm="0">
                                          <p:val>
                                            <p:fltVal val="0"/>
                                          </p:val>
                                        </p:tav>
                                        <p:tav tm="100000">
                                          <p:val>
                                            <p:strVal val="#ppt_h"/>
                                          </p:val>
                                        </p:tav>
                                      </p:tavLst>
                                    </p:anim>
                                    <p:animEffect transition="in" filter="fade">
                                      <p:cBhvr>
                                        <p:cTn id="67" dur="500"/>
                                        <p:tgtEl>
                                          <p:spTgt spid="1026"/>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6" grpId="0"/>
      <p:bldP spid="26" grpId="0"/>
      <p:bldP spid="28" grpId="0"/>
      <p:bldP spid="30" grpId="0"/>
      <p:bldP spid="21"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C9390-CD13-2372-C363-708B4B55591C}"/>
              </a:ext>
            </a:extLst>
          </p:cNvPr>
          <p:cNvSpPr>
            <a:spLocks noGrp="1"/>
          </p:cNvSpPr>
          <p:nvPr>
            <p:ph type="title"/>
          </p:nvPr>
        </p:nvSpPr>
        <p:spPr>
          <a:xfrm>
            <a:off x="2362200" y="228600"/>
            <a:ext cx="4260273" cy="767200"/>
          </a:xfrm>
        </p:spPr>
        <p:txBody>
          <a:bodyPr/>
          <a:lstStyle/>
          <a:p>
            <a:pPr>
              <a:buNone/>
            </a:pPr>
            <a:r>
              <a:rPr lang="en-US" sz="3600" dirty="0" err="1" smtClean="0">
                <a:solidFill>
                  <a:schemeClr val="bg1"/>
                </a:solidFill>
                <a:latin typeface="Times New Roman" pitchFamily="18" charset="0"/>
                <a:cs typeface="Times New Roman" pitchFamily="18" charset="0"/>
              </a:rPr>
              <a:t>Em</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đã</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học</a:t>
            </a:r>
            <a:endParaRPr lang="x-none" sz="3600" dirty="0">
              <a:solidFill>
                <a:schemeClr val="bg1"/>
              </a:solidFill>
              <a:latin typeface="Times New Roman" pitchFamily="18" charset="0"/>
              <a:cs typeface="Times New Roman" pitchFamily="18" charset="0"/>
            </a:endParaRPr>
          </a:p>
        </p:txBody>
      </p:sp>
      <p:sp>
        <p:nvSpPr>
          <p:cNvPr id="4" name="Rectangle 3"/>
          <p:cNvSpPr/>
          <p:nvPr/>
        </p:nvSpPr>
        <p:spPr>
          <a:xfrm>
            <a:off x="228600" y="905232"/>
            <a:ext cx="8610600" cy="1661993"/>
          </a:xfrm>
          <a:prstGeom prst="rect">
            <a:avLst/>
          </a:prstGeom>
        </p:spPr>
        <p:txBody>
          <a:bodyPr wrap="square">
            <a:spAutoFit/>
          </a:bodyPr>
          <a:lstStyle/>
          <a:p>
            <a:r>
              <a:rPr lang="en-US" sz="2500" b="1" dirty="0">
                <a:solidFill>
                  <a:prstClr val="white"/>
                </a:solidFill>
                <a:latin typeface="Lato"/>
                <a:sym typeface="Lato"/>
              </a:rPr>
              <a:t>- </a:t>
            </a:r>
            <a:r>
              <a:rPr lang="vi-VN" sz="2800" b="1" dirty="0">
                <a:solidFill>
                  <a:prstClr val="white"/>
                </a:solidFill>
                <a:latin typeface="Times New Roman" pitchFamily="18" charset="0"/>
                <a:cs typeface="Times New Roman" pitchFamily="18" charset="0"/>
                <a:sym typeface="Lato"/>
              </a:rPr>
              <a:t>Tên một số dụng </a:t>
            </a:r>
            <a:r>
              <a:rPr lang="vi-VN" sz="2800" b="1" i="1" dirty="0">
                <a:solidFill>
                  <a:prstClr val="white"/>
                </a:solidFill>
                <a:latin typeface="Times New Roman" pitchFamily="18" charset="0"/>
                <a:cs typeface="Times New Roman" pitchFamily="18" charset="0"/>
                <a:sym typeface="Lato"/>
              </a:rPr>
              <a:t>cụ</a:t>
            </a:r>
            <a:r>
              <a:rPr lang="vi-VN" sz="2800" b="1" dirty="0">
                <a:solidFill>
                  <a:prstClr val="white"/>
                </a:solidFill>
                <a:latin typeface="Times New Roman" pitchFamily="18" charset="0"/>
                <a:cs typeface="Times New Roman" pitchFamily="18" charset="0"/>
                <a:sym typeface="Lato"/>
              </a:rPr>
              <a:t> thí nghiệm và chức năng sử dụng; các lưu ý khi sử dụng các dụng cụ và cách bảo quản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5" name="Rectangle 4"/>
          <p:cNvSpPr/>
          <p:nvPr/>
        </p:nvSpPr>
        <p:spPr>
          <a:xfrm>
            <a:off x="228600" y="2286000"/>
            <a:ext cx="8610600" cy="1231106"/>
          </a:xfrm>
          <a:prstGeom prst="rect">
            <a:avLst/>
          </a:prstGeom>
        </p:spPr>
        <p:txBody>
          <a:bodyPr wrap="square">
            <a:spAutoFit/>
          </a:bodyPr>
          <a:lstStyle/>
          <a:p>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Các hoá chất cơ bản trong phòng thí nghiệm; cách bảo quản và sử dụng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6" name="Rectangle 5"/>
          <p:cNvSpPr/>
          <p:nvPr/>
        </p:nvSpPr>
        <p:spPr>
          <a:xfrm>
            <a:off x="228600" y="3276600"/>
            <a:ext cx="8610600" cy="2246769"/>
          </a:xfrm>
          <a:prstGeom prst="rect">
            <a:avLst/>
          </a:prstGeom>
        </p:spPr>
        <p:txBody>
          <a:bodyPr wrap="square">
            <a:spAutoFit/>
          </a:bodyPr>
          <a:lstStyle/>
          <a:p>
            <a:pPr lvl="0" defTabSz="685800">
              <a:buSzPts val="2400"/>
            </a:pP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Cấu trúc của bài báo cáo một vấn đề khoa học: 1. Tiêu đ</a:t>
            </a:r>
            <a:r>
              <a:rPr lang="en-US" sz="2800" b="1" dirty="0">
                <a:solidFill>
                  <a:prstClr val="white"/>
                </a:solidFill>
                <a:latin typeface="Times New Roman" pitchFamily="18" charset="0"/>
                <a:cs typeface="Times New Roman" pitchFamily="18" charset="0"/>
                <a:sym typeface="Lato"/>
              </a:rPr>
              <a:t>ề</a:t>
            </a:r>
            <a:r>
              <a:rPr lang="vi-VN" sz="2800" b="1" dirty="0">
                <a:solidFill>
                  <a:prstClr val="white"/>
                </a:solidFill>
                <a:latin typeface="Times New Roman" pitchFamily="18" charset="0"/>
                <a:cs typeface="Times New Roman" pitchFamily="18" charset="0"/>
                <a:sym typeface="Lato"/>
              </a:rPr>
              <a:t>; 2. Tóm tắt; </a:t>
            </a: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3. Giới thiệu;</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en-US" sz="2800" b="1" dirty="0">
                <a:solidFill>
                  <a:prstClr val="white"/>
                </a:solidFill>
                <a:latin typeface="Times New Roman" pitchFamily="18" charset="0"/>
                <a:cs typeface="Times New Roman" pitchFamily="18" charset="0"/>
                <a:sym typeface="Lato"/>
              </a:rPr>
              <a:t>4. </a:t>
            </a:r>
            <a:r>
              <a:rPr lang="vi-VN" sz="2800" b="1" dirty="0">
                <a:solidFill>
                  <a:prstClr val="white"/>
                </a:solidFill>
                <a:latin typeface="Times New Roman" pitchFamily="18" charset="0"/>
                <a:cs typeface="Times New Roman" pitchFamily="18" charset="0"/>
                <a:sym typeface="Lato"/>
              </a:rPr>
              <a:t>Phương pháp; 5. Kết quả; 6. Thảo luận; 7. Kết luận; </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vi-VN" sz="2800" b="1" dirty="0">
                <a:solidFill>
                  <a:prstClr val="white"/>
                </a:solidFill>
                <a:latin typeface="Times New Roman" pitchFamily="18" charset="0"/>
                <a:cs typeface="Times New Roman" pitchFamily="18" charset="0"/>
                <a:sym typeface="Lato"/>
              </a:rPr>
              <a:t>8. Tài liệu tham khảo.</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x-none" sz="2800" b="1" dirty="0">
              <a:solidFill>
                <a:prstClr val="white"/>
              </a:solidFill>
              <a:latin typeface="Times New Roman" pitchFamily="18" charset="0"/>
              <a:cs typeface="Times New Roman" pitchFamily="18" charset="0"/>
              <a:sym typeface="Lato"/>
            </a:endParaRPr>
          </a:p>
        </p:txBody>
      </p:sp>
    </p:spTree>
    <p:extLst>
      <p:ext uri="{BB962C8B-B14F-4D97-AF65-F5344CB8AC3E}">
        <p14:creationId xmlns:p14="http://schemas.microsoft.com/office/powerpoint/2010/main" val="33353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D5CD0F9-8EDF-3C37-83E6-5D94E35A25B6}"/>
              </a:ext>
            </a:extLst>
          </p:cNvPr>
          <p:cNvGrpSpPr/>
          <p:nvPr/>
        </p:nvGrpSpPr>
        <p:grpSpPr>
          <a:xfrm>
            <a:off x="0" y="0"/>
            <a:ext cx="9144000" cy="6858000"/>
            <a:chOff x="0" y="0"/>
            <a:chExt cx="9144000" cy="5143500"/>
          </a:xfrm>
        </p:grpSpPr>
        <p:pic>
          <p:nvPicPr>
            <p:cNvPr id="3" name="Picture 2">
              <a:extLst>
                <a:ext uri="{FF2B5EF4-FFF2-40B4-BE49-F238E27FC236}">
                  <a16:creationId xmlns:a16="http://schemas.microsoft.com/office/drawing/2014/main" xmlns=""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a16="http://schemas.microsoft.com/office/drawing/2014/main" xmlns=""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DE4059C9-7174-0F7C-6AEE-A629952047E0}"/>
              </a:ext>
            </a:extLst>
          </p:cNvPr>
          <p:cNvSpPr txBox="1"/>
          <p:nvPr/>
        </p:nvSpPr>
        <p:spPr>
          <a:xfrm>
            <a:off x="1372263" y="1395747"/>
            <a:ext cx="4742481"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defRPr/>
            </a:pPr>
            <a:r>
              <a:rPr lang="en-US" sz="5400" kern="0" dirty="0">
                <a:solidFill>
                  <a:srgbClr val="C53F3F"/>
                </a:solidFill>
                <a:cs typeface="Arial" panose="020B0604020202020204" pitchFamily="34" charset="0"/>
              </a:rPr>
              <a:t>THANKS!!!</a:t>
            </a:r>
          </a:p>
        </p:txBody>
      </p:sp>
    </p:spTree>
    <p:extLst>
      <p:ext uri="{BB962C8B-B14F-4D97-AF65-F5344CB8AC3E}">
        <p14:creationId xmlns:p14="http://schemas.microsoft.com/office/powerpoint/2010/main" val="167750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p18">
            <a:extLst>
              <a:ext uri="{FF2B5EF4-FFF2-40B4-BE49-F238E27FC236}">
                <a16:creationId xmlns:a16="http://schemas.microsoft.com/office/drawing/2014/main" xmlns="" id="{8184B87F-1431-2081-65F7-2989A56A695F}"/>
              </a:ext>
            </a:extLst>
          </p:cNvPr>
          <p:cNvSpPr txBox="1"/>
          <p:nvPr/>
        </p:nvSpPr>
        <p:spPr>
          <a:xfrm>
            <a:off x="76200" y="381000"/>
            <a:ext cx="8077200"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vi-VN" sz="4400" b="1" kern="0" dirty="0" smtClean="0">
                <a:solidFill>
                  <a:srgbClr val="943557"/>
                </a:solidFill>
                <a:latin typeface="Times New Roman" pitchFamily="18" charset="0"/>
                <a:ea typeface="Fira Sans Extra Condensed"/>
                <a:cs typeface="Times New Roman" pitchFamily="18" charset="0"/>
                <a:sym typeface="Fira Sans Extra Condensed"/>
              </a:rPr>
              <a:t>b. </a:t>
            </a:r>
            <a:r>
              <a:rPr lang="en-US" sz="4400" b="1" kern="0" dirty="0" err="1" smtClean="0">
                <a:solidFill>
                  <a:srgbClr val="943557"/>
                </a:solidFill>
                <a:latin typeface="Times New Roman" pitchFamily="18" charset="0"/>
                <a:ea typeface="Fira Sans Extra Condensed"/>
                <a:cs typeface="Times New Roman" pitchFamily="18" charset="0"/>
                <a:sym typeface="Fira Sans Extra Condensed"/>
              </a:rPr>
              <a:t>Bảng</a:t>
            </a:r>
            <a:r>
              <a:rPr lang="en-US" sz="4400" b="1" kern="0" dirty="0" smtClean="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bán</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trụ</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và</a:t>
            </a:r>
            <a:r>
              <a:rPr lang="en-US" sz="4400" b="1" kern="0" dirty="0">
                <a:solidFill>
                  <a:srgbClr val="943557"/>
                </a:solidFill>
                <a:latin typeface="Times New Roman" pitchFamily="18" charset="0"/>
                <a:ea typeface="Fira Sans Extra Condensed"/>
                <a:cs typeface="Times New Roman" pitchFamily="18" charset="0"/>
                <a:sym typeface="Fira Sans Extra Condensed"/>
              </a:rPr>
              <a:t>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4400" b="1" kern="0" dirty="0">
                <a:solidFill>
                  <a:srgbClr val="943557"/>
                </a:solidFill>
                <a:latin typeface="Times New Roman" pitchFamily="18" charset="0"/>
                <a:ea typeface="Fira Sans Extra Condensed"/>
                <a:cs typeface="Times New Roman" pitchFamily="18" charset="0"/>
                <a:sym typeface="Fira Sans Extra Condensed"/>
              </a:rPr>
              <a:t> chia </a:t>
            </a:r>
            <a:r>
              <a:rPr lang="en-US" sz="4400" b="1" kern="0" dirty="0" err="1">
                <a:solidFill>
                  <a:srgbClr val="943557"/>
                </a:solidFill>
                <a:latin typeface="Times New Roman" pitchFamily="18" charset="0"/>
                <a:ea typeface="Fira Sans Extra Condensed"/>
                <a:cs typeface="Times New Roman" pitchFamily="18" charset="0"/>
                <a:sym typeface="Fira Sans Extra Condensed"/>
              </a:rPr>
              <a:t>độ</a:t>
            </a:r>
            <a:endParaRPr lang="en-US" sz="44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124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2CF274-092F-BC93-E760-79E99A29B246}"/>
              </a:ext>
            </a:extLst>
          </p:cNvPr>
          <p:cNvPicPr>
            <a:picLocks noChangeAspect="1"/>
          </p:cNvPicPr>
          <p:nvPr/>
        </p:nvPicPr>
        <p:blipFill>
          <a:blip r:embed="rId2"/>
          <a:stretch>
            <a:fillRect/>
          </a:stretch>
        </p:blipFill>
        <p:spPr>
          <a:xfrm>
            <a:off x="1981200" y="3581400"/>
            <a:ext cx="3343898" cy="3124199"/>
          </a:xfrm>
          <a:prstGeom prst="rect">
            <a:avLst/>
          </a:prstGeom>
        </p:spPr>
      </p:pic>
      <p:sp>
        <p:nvSpPr>
          <p:cNvPr id="3" name="Google Shape;142;p18">
            <a:extLst>
              <a:ext uri="{FF2B5EF4-FFF2-40B4-BE49-F238E27FC236}">
                <a16:creationId xmlns:a16="http://schemas.microsoft.com/office/drawing/2014/main" xmlns="" id="{318A5CEC-5F4D-AC32-7A3F-53101DA397F1}"/>
              </a:ext>
            </a:extLst>
          </p:cNvPr>
          <p:cNvSpPr txBox="1"/>
          <p:nvPr/>
        </p:nvSpPr>
        <p:spPr>
          <a:xfrm>
            <a:off x="533400" y="1066800"/>
            <a:ext cx="8289235" cy="11846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4400" kern="0" dirty="0" smtClean="0">
                <a:solidFill>
                  <a:srgbClr val="CFE2F3">
                    <a:lumMod val="10000"/>
                  </a:srgbClr>
                </a:solidFill>
                <a:latin typeface="Times New Roman" pitchFamily="18" charset="0"/>
                <a:cs typeface="Times New Roman" pitchFamily="18" charset="0"/>
                <a:sym typeface="Arial"/>
              </a:rPr>
              <a:t>- Bản </a:t>
            </a:r>
            <a:r>
              <a:rPr lang="vi-VN" sz="4400" kern="0" dirty="0">
                <a:solidFill>
                  <a:srgbClr val="CFE2F3">
                    <a:lumMod val="10000"/>
                  </a:srgbClr>
                </a:solidFill>
                <a:latin typeface="Times New Roman" pitchFamily="18" charset="0"/>
                <a:cs typeface="Times New Roman" pitchFamily="18" charset="0"/>
                <a:sym typeface="Arial"/>
              </a:rPr>
              <a:t>bán trụ</a:t>
            </a:r>
            <a:r>
              <a:rPr lang="en-US" sz="4400" kern="0" dirty="0">
                <a:solidFill>
                  <a:srgbClr val="CFE2F3">
                    <a:lumMod val="10000"/>
                  </a:srgbClr>
                </a:solidFill>
                <a:latin typeface="Times New Roman" pitchFamily="18" charset="0"/>
                <a:cs typeface="Times New Roman" pitchFamily="18" charset="0"/>
                <a:sym typeface="Arial"/>
              </a:rPr>
              <a:t>: </a:t>
            </a:r>
            <a:r>
              <a:rPr lang="vi-VN" sz="4400" kern="0" dirty="0">
                <a:solidFill>
                  <a:srgbClr val="CFE2F3">
                    <a:lumMod val="10000"/>
                  </a:srgbClr>
                </a:solidFill>
                <a:latin typeface="Times New Roman" pitchFamily="18" charset="0"/>
                <a:cs typeface="Times New Roman" pitchFamily="18" charset="0"/>
                <a:sym typeface="Arial"/>
              </a:rPr>
              <a:t>khối thuỷ tinh trong suốt. </a:t>
            </a:r>
            <a:endParaRPr lang="en-US" sz="4400" kern="0" dirty="0">
              <a:solidFill>
                <a:srgbClr val="CFE2F3">
                  <a:lumMod val="10000"/>
                </a:srgbClr>
              </a:solidFill>
              <a:latin typeface="Times New Roman" pitchFamily="18" charset="0"/>
              <a:cs typeface="Times New Roman" pitchFamily="18" charset="0"/>
              <a:sym typeface="Arial"/>
            </a:endParaRPr>
          </a:p>
          <a:p>
            <a:pPr>
              <a:lnSpc>
                <a:spcPct val="100000"/>
              </a:lnSpc>
              <a:buClr>
                <a:srgbClr val="000000"/>
              </a:buClr>
              <a:buFont typeface="Arial"/>
              <a:buNone/>
            </a:pPr>
            <a:r>
              <a:rPr lang="vi-VN" sz="4400" kern="0" dirty="0" smtClean="0">
                <a:solidFill>
                  <a:srgbClr val="CFE2F3">
                    <a:lumMod val="10000"/>
                  </a:srgbClr>
                </a:solidFill>
                <a:latin typeface="Times New Roman" pitchFamily="18" charset="0"/>
                <a:cs typeface="Times New Roman" pitchFamily="18" charset="0"/>
                <a:sym typeface="Arial"/>
              </a:rPr>
              <a:t>- Bảng </a:t>
            </a:r>
            <a:r>
              <a:rPr lang="vi-VN" sz="4400" kern="0" dirty="0">
                <a:solidFill>
                  <a:srgbClr val="CFE2F3">
                    <a:lumMod val="10000"/>
                  </a:srgbClr>
                </a:solidFill>
                <a:latin typeface="Times New Roman" pitchFamily="18" charset="0"/>
                <a:cs typeface="Times New Roman" pitchFamily="18" charset="0"/>
                <a:sym typeface="Arial"/>
              </a:rPr>
              <a:t>chia độ</a:t>
            </a:r>
            <a:r>
              <a:rPr lang="en-US" sz="4400" kern="0" dirty="0">
                <a:solidFill>
                  <a:srgbClr val="CFE2F3">
                    <a:lumMod val="10000"/>
                  </a:srgbClr>
                </a:solidFill>
                <a:latin typeface="Times New Roman" pitchFamily="18" charset="0"/>
                <a:cs typeface="Times New Roman" pitchFamily="18" charset="0"/>
                <a:sym typeface="Arial"/>
              </a:rPr>
              <a:t>: </a:t>
            </a:r>
            <a:r>
              <a:rPr lang="vi-VN" sz="4400" kern="0" dirty="0">
                <a:solidFill>
                  <a:srgbClr val="CFE2F3">
                    <a:lumMod val="10000"/>
                  </a:srgbClr>
                </a:solidFill>
                <a:latin typeface="Times New Roman" pitchFamily="18" charset="0"/>
                <a:cs typeface="Times New Roman" pitchFamily="18" charset="0"/>
                <a:sym typeface="Arial"/>
              </a:rPr>
              <a:t>đọc giá trị góc tới, góc khúc xạ và góc phản xạ </a:t>
            </a:r>
            <a:endParaRPr lang="en-US" sz="4400" kern="0" dirty="0">
              <a:solidFill>
                <a:srgbClr val="CFE2F3">
                  <a:lumMod val="10000"/>
                </a:srgbClr>
              </a:solidFill>
              <a:latin typeface="Times New Roman" pitchFamily="18" charset="0"/>
              <a:cs typeface="Times New Roman" pitchFamily="18" charset="0"/>
              <a:sym typeface="Arial"/>
            </a:endParaRPr>
          </a:p>
        </p:txBody>
      </p:sp>
      <p:sp>
        <p:nvSpPr>
          <p:cNvPr id="4" name="Google Shape;142;p18">
            <a:extLst>
              <a:ext uri="{FF2B5EF4-FFF2-40B4-BE49-F238E27FC236}">
                <a16:creationId xmlns:a16="http://schemas.microsoft.com/office/drawing/2014/main" xmlns="" id="{8184B87F-1431-2081-65F7-2989A56A695F}"/>
              </a:ext>
            </a:extLst>
          </p:cNvPr>
          <p:cNvSpPr txBox="1"/>
          <p:nvPr/>
        </p:nvSpPr>
        <p:spPr>
          <a:xfrm>
            <a:off x="5216601" y="5919387"/>
            <a:ext cx="33939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bán</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trụ</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và</a:t>
            </a:r>
            <a:r>
              <a:rPr lang="en-US" sz="2400" b="1" kern="0" dirty="0">
                <a:solidFill>
                  <a:srgbClr val="943557"/>
                </a:solidFill>
                <a:latin typeface="Times New Roman" pitchFamily="18" charset="0"/>
                <a:ea typeface="Fira Sans Extra Condensed"/>
                <a:cs typeface="Times New Roman" pitchFamily="18" charset="0"/>
                <a:sym typeface="Fira Sans Extra Condensed"/>
              </a:rPr>
              <a:t>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400" b="1" kern="0" dirty="0">
                <a:solidFill>
                  <a:srgbClr val="943557"/>
                </a:solidFill>
                <a:latin typeface="Times New Roman" pitchFamily="18" charset="0"/>
                <a:ea typeface="Fira Sans Extra Condensed"/>
                <a:cs typeface="Times New Roman" pitchFamily="18" charset="0"/>
                <a:sym typeface="Fira Sans Extra Condensed"/>
              </a:rPr>
              <a:t> chia </a:t>
            </a:r>
            <a:r>
              <a:rPr lang="en-US" sz="2400" b="1" kern="0" dirty="0" err="1">
                <a:solidFill>
                  <a:srgbClr val="943557"/>
                </a:solidFill>
                <a:latin typeface="Times New Roman" pitchFamily="18" charset="0"/>
                <a:ea typeface="Fira Sans Extra Condensed"/>
                <a:cs typeface="Times New Roman" pitchFamily="18" charset="0"/>
                <a:sym typeface="Fira Sans Extra Condensed"/>
              </a:rPr>
              <a:t>độ</a:t>
            </a:r>
            <a:endParaRPr lang="en-US" sz="24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717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p:stCondLst>
                              <p:cond delay="1000"/>
                            </p:stCondLst>
                            <p:childTnLst>
                              <p:par>
                                <p:cTn id="15" presetID="22" presetClass="entr" presetSubtype="1"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9903AD6-2843-BEFD-8DE6-F6218E5996B6}"/>
              </a:ext>
            </a:extLst>
          </p:cNvPr>
          <p:cNvPicPr>
            <a:picLocks noChangeAspect="1"/>
          </p:cNvPicPr>
          <p:nvPr/>
        </p:nvPicPr>
        <p:blipFill>
          <a:blip r:embed="rId3"/>
          <a:stretch>
            <a:fillRect/>
          </a:stretch>
        </p:blipFill>
        <p:spPr>
          <a:xfrm>
            <a:off x="4191000" y="2177544"/>
            <a:ext cx="4813193" cy="3249037"/>
          </a:xfrm>
          <a:prstGeom prst="rect">
            <a:avLst/>
          </a:prstGeom>
        </p:spPr>
      </p:pic>
      <p:sp>
        <p:nvSpPr>
          <p:cNvPr id="20" name="Google Shape;142;p18">
            <a:extLst>
              <a:ext uri="{FF2B5EF4-FFF2-40B4-BE49-F238E27FC236}">
                <a16:creationId xmlns:a16="http://schemas.microsoft.com/office/drawing/2014/main" xmlns="" id="{19D0071B-F5D8-36A6-9B1D-B56C7A409204}"/>
              </a:ext>
            </a:extLst>
          </p:cNvPr>
          <p:cNvSpPr txBox="1"/>
          <p:nvPr/>
        </p:nvSpPr>
        <p:spPr>
          <a:xfrm>
            <a:off x="494226" y="1532243"/>
            <a:ext cx="3318183" cy="50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hội</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tụ</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xmlns="" id="{F9B8E45B-05F8-A3E6-BED6-39983F4C907E}"/>
              </a:ext>
            </a:extLst>
          </p:cNvPr>
          <p:cNvSpPr txBox="1"/>
          <p:nvPr/>
        </p:nvSpPr>
        <p:spPr>
          <a:xfrm>
            <a:off x="464409" y="2245481"/>
            <a:ext cx="3550087" cy="5035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(2)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phân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kì</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xmlns="" id="{3859A890-39F4-6B23-5E2D-1230EB56A0D6}"/>
              </a:ext>
            </a:extLst>
          </p:cNvPr>
          <p:cNvSpPr txBox="1"/>
          <p:nvPr/>
        </p:nvSpPr>
        <p:spPr>
          <a:xfrm>
            <a:off x="494226" y="2948424"/>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(3) </a:t>
            </a:r>
            <a:r>
              <a:rPr lang="en-US" sz="2800" kern="0" dirty="0" err="1">
                <a:solidFill>
                  <a:srgbClr val="CFE2F3">
                    <a:lumMod val="10000"/>
                  </a:srgbClr>
                </a:solidFill>
                <a:latin typeface="Times New Roman" pitchFamily="18" charset="0"/>
                <a:cs typeface="Times New Roman" pitchFamily="18" charset="0"/>
                <a:sym typeface="Arial"/>
              </a:rPr>
              <a:t>Màn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chắn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4" name="Google Shape;142;p18">
            <a:extLst>
              <a:ext uri="{FF2B5EF4-FFF2-40B4-BE49-F238E27FC236}">
                <a16:creationId xmlns:a16="http://schemas.microsoft.com/office/drawing/2014/main" xmlns="" id="{E4B6A943-22EF-DF29-D4C9-049B844D144B}"/>
              </a:ext>
            </a:extLst>
          </p:cNvPr>
          <p:cNvSpPr txBox="1"/>
          <p:nvPr/>
        </p:nvSpPr>
        <p:spPr>
          <a:xfrm>
            <a:off x="494226" y="3661662"/>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en-US" sz="2800" kern="0" dirty="0" err="1">
                <a:solidFill>
                  <a:srgbClr val="CFE2F3">
                    <a:lumMod val="10000"/>
                  </a:srgbClr>
                </a:solidFill>
                <a:latin typeface="Times New Roman" pitchFamily="18" charset="0"/>
                <a:cs typeface="Times New Roman" pitchFamily="18" charset="0"/>
                <a:sym typeface="Arial"/>
              </a:rPr>
              <a:t>Đèn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5" name="Google Shape;142;p18">
            <a:extLst>
              <a:ext uri="{FF2B5EF4-FFF2-40B4-BE49-F238E27FC236}">
                <a16:creationId xmlns:a16="http://schemas.microsoft.com/office/drawing/2014/main" xmlns="" id="{B9FC7D9B-CC41-459C-46C2-C116967433E8}"/>
              </a:ext>
            </a:extLst>
          </p:cNvPr>
          <p:cNvSpPr txBox="1"/>
          <p:nvPr/>
        </p:nvSpPr>
        <p:spPr>
          <a:xfrm>
            <a:off x="467139" y="4374900"/>
            <a:ext cx="3093386"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smtClean="0">
                <a:solidFill>
                  <a:srgbClr val="CFE2F3">
                    <a:lumMod val="10000"/>
                  </a:srgbClr>
                </a:solidFill>
                <a:latin typeface="Times New Roman" pitchFamily="18" charset="0"/>
                <a:cs typeface="Times New Roman" pitchFamily="18" charset="0"/>
                <a:sym typeface="Arial"/>
              </a:rPr>
              <a:t>( 5</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Khe</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hình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chữ</a:t>
            </a:r>
            <a:r>
              <a:rPr lang="en-US" sz="2800" kern="0" dirty="0">
                <a:solidFill>
                  <a:srgbClr val="CFE2F3">
                    <a:lumMod val="10000"/>
                  </a:srgbClr>
                </a:solidFill>
                <a:latin typeface="Times New Roman" pitchFamily="18" charset="0"/>
                <a:cs typeface="Times New Roman" pitchFamily="18" charset="0"/>
                <a:sym typeface="Arial"/>
              </a:rPr>
              <a:t> F</a:t>
            </a:r>
          </a:p>
        </p:txBody>
      </p:sp>
      <p:sp>
        <p:nvSpPr>
          <p:cNvPr id="29" name="Google Shape;142;p18">
            <a:extLst>
              <a:ext uri="{FF2B5EF4-FFF2-40B4-BE49-F238E27FC236}">
                <a16:creationId xmlns:a16="http://schemas.microsoft.com/office/drawing/2014/main" xmlns="" id="{8E7A79A4-96A8-E088-3E67-DB99C6E9E3FC}"/>
              </a:ext>
            </a:extLst>
          </p:cNvPr>
          <p:cNvSpPr txBox="1"/>
          <p:nvPr/>
        </p:nvSpPr>
        <p:spPr>
          <a:xfrm>
            <a:off x="494226" y="5052887"/>
            <a:ext cx="3516703"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(6) </a:t>
            </a:r>
            <a:r>
              <a:rPr lang="en-US" sz="2800" kern="0" dirty="0" err="1">
                <a:solidFill>
                  <a:srgbClr val="CFE2F3">
                    <a:lumMod val="10000"/>
                  </a:srgbClr>
                </a:solidFill>
                <a:latin typeface="Times New Roman" pitchFamily="18" charset="0"/>
                <a:cs typeface="Times New Roman" pitchFamily="18" charset="0"/>
                <a:sym typeface="Arial"/>
              </a:rPr>
              <a:t>Giá</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quang</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a16="http://schemas.microsoft.com/office/drawing/2014/main" xmlns="" id="{7DE4378C-C8EA-12B6-7410-B847566D5243}"/>
              </a:ext>
            </a:extLst>
          </p:cNvPr>
          <p:cNvSpPr txBox="1"/>
          <p:nvPr/>
        </p:nvSpPr>
        <p:spPr>
          <a:xfrm>
            <a:off x="457200" y="514270"/>
            <a:ext cx="808042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3600" kern="0" dirty="0" smtClean="0">
                <a:latin typeface="+mj-lt"/>
                <a:sym typeface="Arial"/>
              </a:rPr>
              <a:t>c. Bộ </a:t>
            </a:r>
            <a:r>
              <a:rPr lang="vi-VN" sz="3600" kern="0" dirty="0">
                <a:latin typeface="+mj-lt"/>
                <a:sym typeface="Arial"/>
              </a:rPr>
              <a:t>dụng cụ tìm hiểu tính chất ảnh qua thấu kính</a:t>
            </a:r>
            <a:endParaRPr lang="en-US" sz="3600" kern="0" dirty="0">
              <a:latin typeface="+mj-lt"/>
              <a:sym typeface="Arial"/>
            </a:endParaRPr>
          </a:p>
        </p:txBody>
      </p:sp>
    </p:spTree>
    <p:extLst>
      <p:ext uri="{BB962C8B-B14F-4D97-AF65-F5344CB8AC3E}">
        <p14:creationId xmlns:p14="http://schemas.microsoft.com/office/powerpoint/2010/main" val="1563797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out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out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outVertical)">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42;p18">
            <a:extLst>
              <a:ext uri="{FF2B5EF4-FFF2-40B4-BE49-F238E27FC236}">
                <a16:creationId xmlns:a16="http://schemas.microsoft.com/office/drawing/2014/main" xmlns="" id="{FBFC0495-729B-2300-B961-3592513476F1}"/>
              </a:ext>
            </a:extLst>
          </p:cNvPr>
          <p:cNvSpPr txBox="1"/>
          <p:nvPr/>
        </p:nvSpPr>
        <p:spPr>
          <a:xfrm>
            <a:off x="360327" y="284922"/>
            <a:ext cx="8473549" cy="53880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3600" b="1" kern="0" dirty="0" smtClean="0">
                <a:solidFill>
                  <a:srgbClr val="943557"/>
                </a:solidFill>
                <a:latin typeface="Times New Roman" pitchFamily="18" charset="0"/>
                <a:ea typeface="Fira Sans Extra Condensed"/>
                <a:cs typeface="Times New Roman" pitchFamily="18" charset="0"/>
                <a:sym typeface="Fira Sans Extra Condensed"/>
              </a:rPr>
              <a:t>2.</a:t>
            </a:r>
            <a:r>
              <a:rPr lang="vi-VN" sz="3600" b="1" kern="0" dirty="0" smtClean="0">
                <a:solidFill>
                  <a:srgbClr val="943557"/>
                </a:solidFill>
                <a:latin typeface="Times New Roman" pitchFamily="18" charset="0"/>
                <a:ea typeface="Fira Sans Extra Condensed"/>
                <a:cs typeface="Times New Roman" pitchFamily="18" charset="0"/>
                <a:sym typeface="Fira Sans Extra Condensed"/>
              </a:rPr>
              <a:t> </a:t>
            </a:r>
            <a:r>
              <a:rPr lang="vi-VN" sz="3600" b="1" kern="0" dirty="0" smtClean="0">
                <a:solidFill>
                  <a:srgbClr val="943557"/>
                </a:solidFill>
                <a:latin typeface="Times New Roman" pitchFamily="18" charset="0"/>
                <a:ea typeface="Fira Sans Extra Condensed"/>
                <a:cs typeface="Times New Roman" pitchFamily="18" charset="0"/>
                <a:sym typeface="Arial"/>
              </a:rPr>
              <a:t>Một </a:t>
            </a:r>
            <a:r>
              <a:rPr lang="en-US" sz="3600" b="1" kern="0" dirty="0" err="1">
                <a:solidFill>
                  <a:srgbClr val="943557"/>
                </a:solidFill>
                <a:latin typeface="Times New Roman" pitchFamily="18" charset="0"/>
                <a:ea typeface="Fira Sans Extra Condensed"/>
                <a:cs typeface="Times New Roman" pitchFamily="18" charset="0"/>
                <a:sym typeface="Arial"/>
              </a:rPr>
              <a:t>số</a:t>
            </a:r>
            <a:r>
              <a:rPr lang="vi-VN" sz="3600" b="1" kern="0" dirty="0">
                <a:solidFill>
                  <a:srgbClr val="943557"/>
                </a:solidFill>
                <a:latin typeface="Times New Roman" pitchFamily="18" charset="0"/>
                <a:ea typeface="Fira Sans Extra Condensed"/>
                <a:cs typeface="Times New Roman" pitchFamily="18" charset="0"/>
                <a:sym typeface="Arial"/>
              </a:rPr>
              <a:t> dụng cụ thí nghiệm </a:t>
            </a:r>
            <a:r>
              <a:rPr lang="en-US" sz="3600" b="1" kern="0" dirty="0" err="1">
                <a:solidFill>
                  <a:srgbClr val="943557"/>
                </a:solidFill>
                <a:latin typeface="Times New Roman" pitchFamily="18" charset="0"/>
                <a:ea typeface="Fira Sans Extra Condensed"/>
                <a:cs typeface="Times New Roman" pitchFamily="18" charset="0"/>
                <a:sym typeface="Arial"/>
              </a:rPr>
              <a:t>điện</a:t>
            </a:r>
            <a:r>
              <a:rPr lang="en-US" sz="3600" b="1" kern="0" dirty="0">
                <a:solidFill>
                  <a:srgbClr val="943557"/>
                </a:solidFill>
                <a:latin typeface="Times New Roman" pitchFamily="18" charset="0"/>
                <a:ea typeface="Fira Sans Extra Condensed"/>
                <a:cs typeface="Times New Roman" pitchFamily="18" charset="0"/>
                <a:sym typeface="Arial"/>
              </a:rPr>
              <a:t> </a:t>
            </a:r>
            <a:r>
              <a:rPr lang="vi-VN" sz="3600" b="1" kern="0" dirty="0" smtClean="0">
                <a:solidFill>
                  <a:srgbClr val="943557"/>
                </a:solidFill>
                <a:latin typeface="Times New Roman" pitchFamily="18" charset="0"/>
                <a:ea typeface="Fira Sans Extra Condensed"/>
                <a:cs typeface="Times New Roman" pitchFamily="18" charset="0"/>
                <a:sym typeface="Arial"/>
              </a:rPr>
              <a:t>từ</a:t>
            </a:r>
            <a:endParaRPr lang="en-US" sz="3600" b="1" kern="0" dirty="0">
              <a:solidFill>
                <a:srgbClr val="943557"/>
              </a:solidFill>
              <a:latin typeface="Times New Roman" pitchFamily="18" charset="0"/>
              <a:ea typeface="Fira Sans Extra Condensed"/>
              <a:cs typeface="Times New Roman" pitchFamily="18" charset="0"/>
              <a:sym typeface="Arial"/>
            </a:endParaRPr>
          </a:p>
        </p:txBody>
      </p:sp>
      <p:pic>
        <p:nvPicPr>
          <p:cNvPr id="66" name="Picture 65">
            <a:extLst>
              <a:ext uri="{FF2B5EF4-FFF2-40B4-BE49-F238E27FC236}">
                <a16:creationId xmlns:a16="http://schemas.microsoft.com/office/drawing/2014/main" xmlns="" id="{8EC7E862-5C59-99CF-7DEF-8F7DA2EBE2DF}"/>
              </a:ext>
            </a:extLst>
          </p:cNvPr>
          <p:cNvPicPr>
            <a:picLocks noChangeAspect="1"/>
          </p:cNvPicPr>
          <p:nvPr/>
        </p:nvPicPr>
        <p:blipFill>
          <a:blip r:embed="rId2"/>
          <a:stretch>
            <a:fillRect/>
          </a:stretch>
        </p:blipFill>
        <p:spPr>
          <a:xfrm>
            <a:off x="3048000" y="3581400"/>
            <a:ext cx="3157330" cy="3034572"/>
          </a:xfrm>
          <a:prstGeom prst="rect">
            <a:avLst/>
          </a:prstGeom>
        </p:spPr>
      </p:pic>
      <p:sp>
        <p:nvSpPr>
          <p:cNvPr id="67" name="Google Shape;142;p18">
            <a:extLst>
              <a:ext uri="{FF2B5EF4-FFF2-40B4-BE49-F238E27FC236}">
                <a16:creationId xmlns:a16="http://schemas.microsoft.com/office/drawing/2014/main" xmlns="" id="{8184B87F-1431-2081-65F7-2989A56A695F}"/>
              </a:ext>
            </a:extLst>
          </p:cNvPr>
          <p:cNvSpPr txBox="1"/>
          <p:nvPr/>
        </p:nvSpPr>
        <p:spPr>
          <a:xfrm>
            <a:off x="304800" y="1093835"/>
            <a:ext cx="27432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4000" b="1" kern="0" dirty="0" smtClean="0">
                <a:latin typeface="Times New Roman" pitchFamily="18" charset="0"/>
                <a:ea typeface="Fira Sans Extra Condensed"/>
                <a:cs typeface="Times New Roman" pitchFamily="18" charset="0"/>
                <a:sym typeface="Fira Sans Extra Condensed"/>
              </a:rPr>
              <a:t>a. </a:t>
            </a:r>
            <a:r>
              <a:rPr lang="en-US" sz="4000" b="1" kern="0" dirty="0" err="1" smtClean="0">
                <a:latin typeface="Times New Roman" pitchFamily="18" charset="0"/>
                <a:ea typeface="Fira Sans Extra Condensed"/>
                <a:cs typeface="Times New Roman" pitchFamily="18" charset="0"/>
                <a:sym typeface="Fira Sans Extra Condensed"/>
              </a:rPr>
              <a:t>Điện</a:t>
            </a:r>
            <a:r>
              <a:rPr lang="en-US" sz="4000" b="1" kern="0" dirty="0" smtClean="0">
                <a:latin typeface="Times New Roman" pitchFamily="18" charset="0"/>
                <a:ea typeface="Fira Sans Extra Condensed"/>
                <a:cs typeface="Times New Roman" pitchFamily="18" charset="0"/>
                <a:sym typeface="Fira Sans Extra Condensed"/>
              </a:rPr>
              <a:t> </a:t>
            </a:r>
            <a:r>
              <a:rPr lang="en-US" sz="4000" b="1" kern="0" dirty="0" err="1">
                <a:latin typeface="Times New Roman" pitchFamily="18" charset="0"/>
                <a:ea typeface="Fira Sans Extra Condensed"/>
                <a:cs typeface="Times New Roman" pitchFamily="18" charset="0"/>
                <a:sym typeface="Fira Sans Extra Condensed"/>
              </a:rPr>
              <a:t>kế</a:t>
            </a:r>
            <a:endParaRPr lang="en-US" sz="4000" b="1" kern="0" dirty="0">
              <a:latin typeface="Times New Roman" pitchFamily="18" charset="0"/>
              <a:ea typeface="Fira Sans Extra Condensed"/>
              <a:cs typeface="Times New Roman" pitchFamily="18" charset="0"/>
              <a:sym typeface="Arial"/>
            </a:endParaRPr>
          </a:p>
        </p:txBody>
      </p:sp>
      <p:sp>
        <p:nvSpPr>
          <p:cNvPr id="3" name="Rectangle 2"/>
          <p:cNvSpPr/>
          <p:nvPr/>
        </p:nvSpPr>
        <p:spPr>
          <a:xfrm>
            <a:off x="612032" y="1888426"/>
            <a:ext cx="7922368" cy="1315425"/>
          </a:xfrm>
          <a:prstGeom prst="rect">
            <a:avLst/>
          </a:prstGeom>
        </p:spPr>
        <p:txBody>
          <a:bodyPr wrap="square">
            <a:spAutoFit/>
          </a:bodyPr>
          <a:lstStyle/>
          <a:p>
            <a:pPr lvl="0">
              <a:lnSpc>
                <a:spcPct val="115000"/>
              </a:lnSpc>
              <a:buClr>
                <a:srgbClr val="000000"/>
              </a:buClr>
            </a:pPr>
            <a:r>
              <a:rPr lang="vi-VN"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kế</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là</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dụng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cụ</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dùng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để</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phát</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hiện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dòng</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điện</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cảm</a:t>
            </a:r>
            <a:r>
              <a:rPr lang="en-US" sz="3600" b="1" kern="0" dirty="0" smtClean="0">
                <a:latin typeface="Times New Roman" pitchFamily="18" charset="0"/>
                <a:ea typeface="Fira Sans Extra Condensed"/>
                <a:cs typeface="Times New Roman" pitchFamily="18" charset="0"/>
                <a:sym typeface="Fira Sans Extra Condensed"/>
              </a:rPr>
              <a:t> </a:t>
            </a:r>
            <a:r>
              <a:rPr lang="en-US" sz="3600" b="1" kern="0" dirty="0" err="1" smtClean="0">
                <a:latin typeface="Times New Roman" pitchFamily="18" charset="0"/>
                <a:ea typeface="Fira Sans Extra Condensed"/>
                <a:cs typeface="Times New Roman" pitchFamily="18" charset="0"/>
                <a:sym typeface="Fira Sans Extra Condensed"/>
              </a:rPr>
              <a:t>ứng</a:t>
            </a:r>
            <a:r>
              <a:rPr lang="en-US" sz="3600" b="1" kern="0" dirty="0" smtClean="0">
                <a:latin typeface="Times New Roman" pitchFamily="18" charset="0"/>
                <a:ea typeface="Fira Sans Extra Condensed"/>
                <a:cs typeface="Times New Roman" pitchFamily="18" charset="0"/>
                <a:sym typeface="Fira Sans Extra Condensed"/>
              </a:rPr>
              <a:t>. </a:t>
            </a:r>
            <a:endParaRPr lang="en-US" sz="3600" b="1" kern="0" dirty="0">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2949606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1)">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xmlns="" id="{3AA13421-7159-C9E6-38F4-EA9871237757}"/>
              </a:ext>
            </a:extLst>
          </p:cNvPr>
          <p:cNvSpPr txBox="1"/>
          <p:nvPr/>
        </p:nvSpPr>
        <p:spPr>
          <a:xfrm>
            <a:off x="58366" y="1524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err="1" smtClean="0">
                <a:solidFill>
                  <a:srgbClr val="CFE2F3">
                    <a:lumMod val="10000"/>
                  </a:srgbClr>
                </a:solidFill>
                <a:latin typeface="Times New Roman" pitchFamily="18" charset="0"/>
                <a:cs typeface="Times New Roman" pitchFamily="18" charset="0"/>
                <a:sym typeface="Arial"/>
              </a:rPr>
              <a:t>Khi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 </a:t>
            </a:r>
            <a:r>
              <a:rPr lang="en-US" sz="2800" b="0" kern="0" dirty="0" err="1" smtClean="0">
                <a:solidFill>
                  <a:srgbClr val="CFE2F3">
                    <a:lumMod val="10000"/>
                  </a:srgbClr>
                </a:solidFill>
                <a:latin typeface="Times New Roman" pitchFamily="18" charset="0"/>
                <a:cs typeface="Times New Roman" pitchFamily="18" charset="0"/>
                <a:sym typeface="Arial"/>
              </a:rPr>
              <a:t>kim</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lệch</a:t>
            </a:r>
            <a:r>
              <a:rPr lang="en-US" sz="2800" b="0" kern="0" dirty="0">
                <a:solidFill>
                  <a:srgbClr val="CFE2F3">
                    <a:lumMod val="10000"/>
                  </a:srgbClr>
                </a:solidFill>
                <a:latin typeface="Times New Roman" pitchFamily="18" charset="0"/>
                <a:cs typeface="Times New Roman" pitchFamily="18" charset="0"/>
                <a:sym typeface="Arial"/>
              </a:rPr>
              <a:t> sang </a:t>
            </a:r>
            <a:r>
              <a:rPr lang="en-US" sz="2800" b="0" kern="0" dirty="0" err="1">
                <a:solidFill>
                  <a:srgbClr val="CFE2F3">
                    <a:lumMod val="10000"/>
                  </a:srgbClr>
                </a:solidFill>
                <a:latin typeface="Times New Roman" pitchFamily="18" charset="0"/>
                <a:cs typeface="Times New Roman" pitchFamily="18" charset="0"/>
                <a:sym typeface="Arial"/>
              </a:rPr>
              <a:t>phải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 name="Google Shape;142;p18">
            <a:extLst>
              <a:ext uri="{FF2B5EF4-FFF2-40B4-BE49-F238E27FC236}">
                <a16:creationId xmlns:a16="http://schemas.microsoft.com/office/drawing/2014/main" xmlns="" id="{947E6A2C-4AE9-220E-F8F9-A87A03602FDC}"/>
              </a:ext>
            </a:extLst>
          </p:cNvPr>
          <p:cNvSpPr txBox="1"/>
          <p:nvPr/>
        </p:nvSpPr>
        <p:spPr>
          <a:xfrm>
            <a:off x="47017" y="10668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b="0" kern="0" dirty="0" err="1">
                <a:solidFill>
                  <a:srgbClr val="CFE2F3">
                    <a:lumMod val="10000"/>
                  </a:srgbClr>
                </a:solidFill>
                <a:latin typeface="Times New Roman" pitchFamily="18" charset="0"/>
                <a:ea typeface="+mn-ea"/>
                <a:cs typeface="Times New Roman" pitchFamily="18" charset="0"/>
                <a:sym typeface="Arial"/>
              </a:rPr>
              <a:t>Khi</a:t>
            </a:r>
            <a:r>
              <a:rPr lang="en-US" sz="2800" b="0" kern="0" dirty="0">
                <a:solidFill>
                  <a:srgbClr val="CFE2F3">
                    <a:lumMod val="10000"/>
                  </a:srgbClr>
                </a:solidFill>
                <a:latin typeface="Times New Roman" pitchFamily="18" charset="0"/>
                <a:ea typeface="+mn-ea"/>
                <a:cs typeface="Times New Roman" pitchFamily="18" charset="0"/>
                <a:sym typeface="Arial"/>
              </a:rPr>
              <a:t> </a:t>
            </a:r>
            <a:r>
              <a:rPr lang="en-US" sz="2800" b="0" kern="0" dirty="0" err="1">
                <a:solidFill>
                  <a:srgbClr val="CFE2F3">
                    <a:lumMod val="10000"/>
                  </a:srgbClr>
                </a:solidFill>
                <a:latin typeface="Times New Roman" pitchFamily="18" charset="0"/>
                <a:ea typeface="+mn-ea"/>
                <a:cs typeface="Times New Roman" pitchFamily="18" charset="0"/>
                <a:sym typeface="Arial"/>
              </a:rPr>
              <a:t>d</a:t>
            </a:r>
            <a:r>
              <a:rPr lang="en-US" sz="2800" b="0" kern="0" dirty="0" err="1" smtClean="0">
                <a:solidFill>
                  <a:srgbClr val="CFE2F3">
                    <a:lumMod val="10000"/>
                  </a:srgbClr>
                </a:solidFill>
                <a:latin typeface="Times New Roman" pitchFamily="18" charset="0"/>
                <a:cs typeface="Times New Roman" pitchFamily="18" charset="0"/>
                <a:sym typeface="Arial"/>
              </a:rPr>
              <a:t>òng</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ra</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hoặc</a:t>
            </a:r>
            <a:r>
              <a:rPr lang="en-US" sz="2800" b="0" kern="0" dirty="0" smtClean="0">
                <a:solidFill>
                  <a:srgbClr val="CFE2F3">
                    <a:lumMod val="10000"/>
                  </a:srgbClr>
                </a:solidFill>
                <a:latin typeface="Times New Roman" pitchFamily="18" charset="0"/>
                <a:cs typeface="Times New Roman" pitchFamily="18" charset="0"/>
                <a:sym typeface="Arial"/>
              </a:rPr>
              <a:t> G</a:t>
            </a:r>
            <a:r>
              <a:rPr lang="en-US" sz="2800" b="0" kern="0" baseline="-25000" dirty="0" smtClean="0">
                <a:solidFill>
                  <a:srgbClr val="CFE2F3">
                    <a:lumMod val="10000"/>
                  </a:srgbClr>
                </a:solidFill>
                <a:latin typeface="Times New Roman" pitchFamily="18" charset="0"/>
                <a:cs typeface="Times New Roman" pitchFamily="18" charset="0"/>
                <a:sym typeface="Arial"/>
              </a:rPr>
              <a:t>1</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kim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điện</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kế</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err="1" smtClean="0">
                <a:solidFill>
                  <a:srgbClr val="CFE2F3">
                    <a:lumMod val="10000"/>
                  </a:srgbClr>
                </a:solidFill>
                <a:latin typeface="Times New Roman" pitchFamily="18" charset="0"/>
                <a:cs typeface="Times New Roman" pitchFamily="18" charset="0"/>
                <a:sym typeface="Arial"/>
              </a:rPr>
              <a:t>lệch</a:t>
            </a:r>
            <a:r>
              <a:rPr lang="en-US" sz="2800" b="0" kern="0" dirty="0" smtClean="0">
                <a:solidFill>
                  <a:srgbClr val="CFE2F3">
                    <a:lumMod val="10000"/>
                  </a:srgbClr>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sang </a:t>
            </a:r>
            <a:r>
              <a:rPr lang="en-US" sz="2800" b="0" kern="0" dirty="0" err="1">
                <a:solidFill>
                  <a:srgbClr val="CFE2F3">
                    <a:lumMod val="10000"/>
                  </a:srgbClr>
                </a:solidFill>
                <a:latin typeface="Times New Roman" pitchFamily="18" charset="0"/>
                <a:cs typeface="Times New Roman" pitchFamily="18" charset="0"/>
                <a:sym typeface="Arial"/>
              </a:rPr>
              <a:t>trái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 name="Cloud Callout 3"/>
          <p:cNvSpPr/>
          <p:nvPr/>
        </p:nvSpPr>
        <p:spPr>
          <a:xfrm>
            <a:off x="282102" y="2044431"/>
            <a:ext cx="8534400" cy="1371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rgbClr val="000000"/>
                </a:solidFill>
                <a:latin typeface="+mj-lt"/>
              </a:rPr>
              <a:t>Quan sát điện kế, giải thích vì sao vạch 0 nằm giữa thang đo.</a:t>
            </a:r>
            <a:endParaRPr lang="en-US" sz="3200" dirty="0">
              <a:latin typeface="+mj-lt"/>
            </a:endParaRPr>
          </a:p>
        </p:txBody>
      </p:sp>
      <p:pic>
        <p:nvPicPr>
          <p:cNvPr id="5" name="Picture 4">
            <a:extLst>
              <a:ext uri="{FF2B5EF4-FFF2-40B4-BE49-F238E27FC236}">
                <a16:creationId xmlns:a16="http://schemas.microsoft.com/office/drawing/2014/main" xmlns="" id="{8EC7E862-5C59-99CF-7DEF-8F7DA2EBE2DF}"/>
              </a:ext>
            </a:extLst>
          </p:cNvPr>
          <p:cNvPicPr>
            <a:picLocks noChangeAspect="1"/>
          </p:cNvPicPr>
          <p:nvPr/>
        </p:nvPicPr>
        <p:blipFill>
          <a:blip r:embed="rId2"/>
          <a:stretch>
            <a:fillRect/>
          </a:stretch>
        </p:blipFill>
        <p:spPr>
          <a:xfrm>
            <a:off x="5591698" y="3429000"/>
            <a:ext cx="3476102" cy="3048000"/>
          </a:xfrm>
          <a:prstGeom prst="rect">
            <a:avLst/>
          </a:prstGeom>
        </p:spPr>
      </p:pic>
      <p:sp>
        <p:nvSpPr>
          <p:cNvPr id="6" name="Rectangle 5"/>
          <p:cNvSpPr/>
          <p:nvPr/>
        </p:nvSpPr>
        <p:spPr>
          <a:xfrm>
            <a:off x="152400" y="4045059"/>
            <a:ext cx="5042170" cy="1815882"/>
          </a:xfrm>
          <a:prstGeom prst="rect">
            <a:avLst/>
          </a:prstGeom>
        </p:spPr>
        <p:txBody>
          <a:bodyPr wrap="square">
            <a:spAutoFit/>
          </a:bodyPr>
          <a:lstStyle/>
          <a:p>
            <a:r>
              <a:rPr lang="vi-VN" sz="2800" dirty="0">
                <a:solidFill>
                  <a:srgbClr val="000000"/>
                </a:solidFill>
                <a:latin typeface="+mj-lt"/>
              </a:rPr>
              <a:t>Vạch 0 nằm giữa thang đo để kim điện kế lệch sang phía nào ta cũng có thể đọc được giá trị của dòng điện.</a:t>
            </a:r>
            <a:endParaRPr lang="en-US" sz="2800" dirty="0">
              <a:latin typeface="+mj-lt"/>
            </a:endParaRPr>
          </a:p>
        </p:txBody>
      </p:sp>
    </p:spTree>
    <p:extLst>
      <p:ext uri="{BB962C8B-B14F-4D97-AF65-F5344CB8AC3E}">
        <p14:creationId xmlns:p14="http://schemas.microsoft.com/office/powerpoint/2010/main" val="42005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theme/theme1.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2515</Words>
  <Application>Microsoft Office PowerPoint</Application>
  <PresentationFormat>On-screen Show (4:3)</PresentationFormat>
  <Paragraphs>238</Paragraphs>
  <Slides>41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微软雅黑</vt:lpstr>
      <vt:lpstr>Arial</vt:lpstr>
      <vt:lpstr>Calibri</vt:lpstr>
      <vt:lpstr>Fira Sans Extra Condensed</vt:lpstr>
      <vt:lpstr>Fira Sans Extra Condensed Medium</vt:lpstr>
      <vt:lpstr>Lato</vt:lpstr>
      <vt:lpstr>Roboto</vt:lpstr>
      <vt:lpstr>Roboto Condensed Light</vt:lpstr>
      <vt:lpstr>Times New Roman</vt:lpstr>
      <vt:lpstr>Lab Beaker Charts Infographics by Slidesgo</vt:lpstr>
      <vt:lpstr>Theme1</vt:lpstr>
      <vt:lpstr>Office Theme</vt:lpstr>
      <vt:lpstr>PowerPoint Presentation</vt:lpstr>
      <vt:lpstr>BÀI 1. NHẬN BIẾT MỘT SỐ DỤNG CỤ, HOÁ CHẤT. THUYẾT TRÌNH MỘT VẤN ĐỀ 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cp:revision>
  <dcterms:created xsi:type="dcterms:W3CDTF">2024-08-10T01:24:55Z</dcterms:created>
  <dcterms:modified xsi:type="dcterms:W3CDTF">2025-09-07T10:27:07Z</dcterms:modified>
</cp:coreProperties>
</file>