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76" r:id="rId3"/>
    <p:sldId id="327" r:id="rId4"/>
    <p:sldId id="277" r:id="rId5"/>
    <p:sldId id="278" r:id="rId6"/>
    <p:sldId id="256" r:id="rId7"/>
    <p:sldId id="279" r:id="rId8"/>
    <p:sldId id="260" r:id="rId9"/>
    <p:sldId id="280" r:id="rId10"/>
    <p:sldId id="281" r:id="rId11"/>
    <p:sldId id="282" r:id="rId12"/>
    <p:sldId id="283" r:id="rId13"/>
    <p:sldId id="284" r:id="rId14"/>
    <p:sldId id="286" r:id="rId15"/>
    <p:sldId id="285" r:id="rId16"/>
    <p:sldId id="287" r:id="rId17"/>
    <p:sldId id="288" r:id="rId18"/>
    <p:sldId id="289" r:id="rId19"/>
    <p:sldId id="290" r:id="rId20"/>
  </p:sldIdLst>
  <p:sldSz cx="12192000" cy="6858000"/>
  <p:notesSz cx="6858000" cy="9144000"/>
  <p:embeddedFontLst>
    <p:embeddedFont>
      <p:font typeface="#9Slide03 Arima Madurai Thin" panose="00000300000000000000" pitchFamily="2" charset="0"/>
      <p:regular r:id="rId22"/>
    </p:embeddedFont>
    <p:embeddedFont>
      <p:font typeface="#9Slide03 Nanami Rounded Light" pitchFamily="2" charset="0"/>
      <p:regular r:id="rId23"/>
    </p:embeddedFont>
    <p:embeddedFont>
      <p:font typeface="#9Slide04 SFU Bodoni" panose="00000400000000000000" pitchFamily="2" charset="0"/>
      <p:regular r:id="rId24"/>
    </p:embeddedFont>
    <p:embeddedFont>
      <p:font typeface="Cambria Math" panose="02040503050406030204" pitchFamily="18" charset="0"/>
      <p:regular r:id="rId25"/>
    </p:embeddedFont>
  </p:embeddedFontLst>
  <p:custDataLst>
    <p:tags r:id="rId2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22"/>
    <a:srgbClr val="0A894A"/>
    <a:srgbClr val="323232"/>
    <a:srgbClr val="EF8508"/>
    <a:srgbClr val="622C33"/>
    <a:srgbClr val="561C24"/>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192" autoAdjust="0"/>
  </p:normalViewPr>
  <p:slideViewPr>
    <p:cSldViewPr snapToGrid="0">
      <p:cViewPr varScale="1">
        <p:scale>
          <a:sx n="59" d="100"/>
          <a:sy n="59" d="100"/>
        </p:scale>
        <p:origin x="8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101F0FEB-4E70-4A05-83D4-72A0ECA94407}"/>
    <pc:docChg chg="custSel modSld">
      <pc:chgData name="Vân Cẩm" userId="9319acf799cdbbb4" providerId="LiveId" clId="{101F0FEB-4E70-4A05-83D4-72A0ECA94407}" dt="2025-08-10T04:04:29.761" v="19" actId="478"/>
      <pc:docMkLst>
        <pc:docMk/>
      </pc:docMkLst>
      <pc:sldChg chg="delSp mod">
        <pc:chgData name="Vân Cẩm" userId="9319acf799cdbbb4" providerId="LiveId" clId="{101F0FEB-4E70-4A05-83D4-72A0ECA94407}" dt="2025-08-10T04:03:23.286" v="7" actId="478"/>
        <pc:sldMkLst>
          <pc:docMk/>
          <pc:sldMk cId="3720045430" sldId="256"/>
        </pc:sldMkLst>
        <pc:picChg chg="del">
          <ac:chgData name="Vân Cẩm" userId="9319acf799cdbbb4" providerId="LiveId" clId="{101F0FEB-4E70-4A05-83D4-72A0ECA94407}" dt="2025-08-10T04:03:23.286" v="7" actId="478"/>
          <ac:picMkLst>
            <pc:docMk/>
            <pc:sldMk cId="3720045430" sldId="256"/>
            <ac:picMk id="3" creationId="{2B213EEA-8576-0153-4A20-BA52A2FF2AFB}"/>
          </ac:picMkLst>
        </pc:picChg>
      </pc:sldChg>
      <pc:sldChg chg="delSp mod">
        <pc:chgData name="Vân Cẩm" userId="9319acf799cdbbb4" providerId="LiveId" clId="{101F0FEB-4E70-4A05-83D4-72A0ECA94407}" dt="2025-08-10T04:03:27.644" v="8" actId="478"/>
        <pc:sldMkLst>
          <pc:docMk/>
          <pc:sldMk cId="1854001087" sldId="260"/>
        </pc:sldMkLst>
        <pc:picChg chg="del">
          <ac:chgData name="Vân Cẩm" userId="9319acf799cdbbb4" providerId="LiveId" clId="{101F0FEB-4E70-4A05-83D4-72A0ECA94407}" dt="2025-08-10T04:03:27.644" v="8" actId="478"/>
          <ac:picMkLst>
            <pc:docMk/>
            <pc:sldMk cId="1854001087" sldId="260"/>
            <ac:picMk id="11" creationId="{599DAD75-7B4D-4F17-C77D-F880CA0D3E1E}"/>
          </ac:picMkLst>
        </pc:picChg>
      </pc:sldChg>
      <pc:sldChg chg="delSp mod">
        <pc:chgData name="Vân Cẩm" userId="9319acf799cdbbb4" providerId="LiveId" clId="{101F0FEB-4E70-4A05-83D4-72A0ECA94407}" dt="2025-08-10T04:03:03.667" v="2" actId="478"/>
        <pc:sldMkLst>
          <pc:docMk/>
          <pc:sldMk cId="0" sldId="276"/>
        </pc:sldMkLst>
        <pc:spChg chg="del">
          <ac:chgData name="Vân Cẩm" userId="9319acf799cdbbb4" providerId="LiveId" clId="{101F0FEB-4E70-4A05-83D4-72A0ECA94407}" dt="2025-08-10T04:03:03.667" v="2" actId="478"/>
          <ac:spMkLst>
            <pc:docMk/>
            <pc:sldMk cId="0" sldId="276"/>
            <ac:spMk id="13" creationId="{D1DF9649-BCA1-F967-C591-9E31FCC156EF}"/>
          </ac:spMkLst>
        </pc:spChg>
        <pc:picChg chg="del">
          <ac:chgData name="Vân Cẩm" userId="9319acf799cdbbb4" providerId="LiveId" clId="{101F0FEB-4E70-4A05-83D4-72A0ECA94407}" dt="2025-08-10T04:02:57.223" v="0" actId="478"/>
          <ac:picMkLst>
            <pc:docMk/>
            <pc:sldMk cId="0" sldId="276"/>
            <ac:picMk id="14" creationId="{D54548B9-04F8-B099-AC4E-9D838F7F400B}"/>
          </ac:picMkLst>
        </pc:picChg>
      </pc:sldChg>
      <pc:sldChg chg="delSp mod">
        <pc:chgData name="Vân Cẩm" userId="9319acf799cdbbb4" providerId="LiveId" clId="{101F0FEB-4E70-4A05-83D4-72A0ECA94407}" dt="2025-08-10T04:03:09.716" v="4" actId="478"/>
        <pc:sldMkLst>
          <pc:docMk/>
          <pc:sldMk cId="2964271546" sldId="277"/>
        </pc:sldMkLst>
        <pc:picChg chg="del">
          <ac:chgData name="Vân Cẩm" userId="9319acf799cdbbb4" providerId="LiveId" clId="{101F0FEB-4E70-4A05-83D4-72A0ECA94407}" dt="2025-08-10T04:03:07.780" v="3" actId="478"/>
          <ac:picMkLst>
            <pc:docMk/>
            <pc:sldMk cId="2964271546" sldId="277"/>
            <ac:picMk id="3" creationId="{A91A0FF3-F201-66C8-0324-D922B4D15452}"/>
          </ac:picMkLst>
        </pc:picChg>
        <pc:picChg chg="del">
          <ac:chgData name="Vân Cẩm" userId="9319acf799cdbbb4" providerId="LiveId" clId="{101F0FEB-4E70-4A05-83D4-72A0ECA94407}" dt="2025-08-10T04:03:09.716" v="4" actId="478"/>
          <ac:picMkLst>
            <pc:docMk/>
            <pc:sldMk cId="2964271546" sldId="277"/>
            <ac:picMk id="4" creationId="{2AEBE1A1-41F0-07D2-5BD1-C9363FE6AF6A}"/>
          </ac:picMkLst>
        </pc:picChg>
      </pc:sldChg>
      <pc:sldChg chg="delSp mod">
        <pc:chgData name="Vân Cẩm" userId="9319acf799cdbbb4" providerId="LiveId" clId="{101F0FEB-4E70-4A05-83D4-72A0ECA94407}" dt="2025-08-10T04:03:21.115" v="6" actId="478"/>
        <pc:sldMkLst>
          <pc:docMk/>
          <pc:sldMk cId="1556583930" sldId="278"/>
        </pc:sldMkLst>
        <pc:picChg chg="del">
          <ac:chgData name="Vân Cẩm" userId="9319acf799cdbbb4" providerId="LiveId" clId="{101F0FEB-4E70-4A05-83D4-72A0ECA94407}" dt="2025-08-10T04:03:21.115" v="6" actId="478"/>
          <ac:picMkLst>
            <pc:docMk/>
            <pc:sldMk cId="1556583930" sldId="278"/>
            <ac:picMk id="5" creationId="{1133B7F4-7C04-1D98-B685-175D1E8B0C18}"/>
          </ac:picMkLst>
        </pc:picChg>
      </pc:sldChg>
      <pc:sldChg chg="delSp mod">
        <pc:chgData name="Vân Cẩm" userId="9319acf799cdbbb4" providerId="LiveId" clId="{101F0FEB-4E70-4A05-83D4-72A0ECA94407}" dt="2025-08-10T04:03:30.232" v="9" actId="478"/>
        <pc:sldMkLst>
          <pc:docMk/>
          <pc:sldMk cId="871726741" sldId="280"/>
        </pc:sldMkLst>
        <pc:picChg chg="del">
          <ac:chgData name="Vân Cẩm" userId="9319acf799cdbbb4" providerId="LiveId" clId="{101F0FEB-4E70-4A05-83D4-72A0ECA94407}" dt="2025-08-10T04:03:30.232" v="9" actId="478"/>
          <ac:picMkLst>
            <pc:docMk/>
            <pc:sldMk cId="871726741" sldId="280"/>
            <ac:picMk id="11" creationId="{599DAD75-7B4D-4F17-C77D-F880CA0D3E1E}"/>
          </ac:picMkLst>
        </pc:picChg>
      </pc:sldChg>
      <pc:sldChg chg="delSp mod">
        <pc:chgData name="Vân Cẩm" userId="9319acf799cdbbb4" providerId="LiveId" clId="{101F0FEB-4E70-4A05-83D4-72A0ECA94407}" dt="2025-08-10T04:04:03.789" v="10" actId="478"/>
        <pc:sldMkLst>
          <pc:docMk/>
          <pc:sldMk cId="2845372747" sldId="281"/>
        </pc:sldMkLst>
        <pc:picChg chg="del">
          <ac:chgData name="Vân Cẩm" userId="9319acf799cdbbb4" providerId="LiveId" clId="{101F0FEB-4E70-4A05-83D4-72A0ECA94407}" dt="2025-08-10T04:04:03.789" v="10" actId="478"/>
          <ac:picMkLst>
            <pc:docMk/>
            <pc:sldMk cId="2845372747" sldId="281"/>
            <ac:picMk id="11" creationId="{599DAD75-7B4D-4F17-C77D-F880CA0D3E1E}"/>
          </ac:picMkLst>
        </pc:picChg>
      </pc:sldChg>
      <pc:sldChg chg="delSp mod">
        <pc:chgData name="Vân Cẩm" userId="9319acf799cdbbb4" providerId="LiveId" clId="{101F0FEB-4E70-4A05-83D4-72A0ECA94407}" dt="2025-08-10T04:04:06.683" v="11" actId="478"/>
        <pc:sldMkLst>
          <pc:docMk/>
          <pc:sldMk cId="3107117912" sldId="282"/>
        </pc:sldMkLst>
        <pc:picChg chg="del">
          <ac:chgData name="Vân Cẩm" userId="9319acf799cdbbb4" providerId="LiveId" clId="{101F0FEB-4E70-4A05-83D4-72A0ECA94407}" dt="2025-08-10T04:04:06.683" v="11" actId="478"/>
          <ac:picMkLst>
            <pc:docMk/>
            <pc:sldMk cId="3107117912" sldId="282"/>
            <ac:picMk id="11" creationId="{599DAD75-7B4D-4F17-C77D-F880CA0D3E1E}"/>
          </ac:picMkLst>
        </pc:picChg>
      </pc:sldChg>
      <pc:sldChg chg="delSp mod">
        <pc:chgData name="Vân Cẩm" userId="9319acf799cdbbb4" providerId="LiveId" clId="{101F0FEB-4E70-4A05-83D4-72A0ECA94407}" dt="2025-08-10T04:04:08.377" v="12" actId="478"/>
        <pc:sldMkLst>
          <pc:docMk/>
          <pc:sldMk cId="126746145" sldId="283"/>
        </pc:sldMkLst>
        <pc:picChg chg="del">
          <ac:chgData name="Vân Cẩm" userId="9319acf799cdbbb4" providerId="LiveId" clId="{101F0FEB-4E70-4A05-83D4-72A0ECA94407}" dt="2025-08-10T04:04:08.377" v="12" actId="478"/>
          <ac:picMkLst>
            <pc:docMk/>
            <pc:sldMk cId="126746145" sldId="283"/>
            <ac:picMk id="11" creationId="{599DAD75-7B4D-4F17-C77D-F880CA0D3E1E}"/>
          </ac:picMkLst>
        </pc:picChg>
      </pc:sldChg>
      <pc:sldChg chg="delSp mod">
        <pc:chgData name="Vân Cẩm" userId="9319acf799cdbbb4" providerId="LiveId" clId="{101F0FEB-4E70-4A05-83D4-72A0ECA94407}" dt="2025-08-10T04:04:10.887" v="13" actId="478"/>
        <pc:sldMkLst>
          <pc:docMk/>
          <pc:sldMk cId="2127287142" sldId="284"/>
        </pc:sldMkLst>
        <pc:picChg chg="del">
          <ac:chgData name="Vân Cẩm" userId="9319acf799cdbbb4" providerId="LiveId" clId="{101F0FEB-4E70-4A05-83D4-72A0ECA94407}" dt="2025-08-10T04:04:10.887" v="13" actId="478"/>
          <ac:picMkLst>
            <pc:docMk/>
            <pc:sldMk cId="2127287142" sldId="284"/>
            <ac:picMk id="11" creationId="{599DAD75-7B4D-4F17-C77D-F880CA0D3E1E}"/>
          </ac:picMkLst>
        </pc:picChg>
      </pc:sldChg>
      <pc:sldChg chg="delSp mod">
        <pc:chgData name="Vân Cẩm" userId="9319acf799cdbbb4" providerId="LiveId" clId="{101F0FEB-4E70-4A05-83D4-72A0ECA94407}" dt="2025-08-10T04:04:15.238" v="15" actId="478"/>
        <pc:sldMkLst>
          <pc:docMk/>
          <pc:sldMk cId="2247080665" sldId="285"/>
        </pc:sldMkLst>
        <pc:picChg chg="del">
          <ac:chgData name="Vân Cẩm" userId="9319acf799cdbbb4" providerId="LiveId" clId="{101F0FEB-4E70-4A05-83D4-72A0ECA94407}" dt="2025-08-10T04:04:15.238" v="15" actId="478"/>
          <ac:picMkLst>
            <pc:docMk/>
            <pc:sldMk cId="2247080665" sldId="285"/>
            <ac:picMk id="11" creationId="{599DAD75-7B4D-4F17-C77D-F880CA0D3E1E}"/>
          </ac:picMkLst>
        </pc:picChg>
      </pc:sldChg>
      <pc:sldChg chg="delSp mod">
        <pc:chgData name="Vân Cẩm" userId="9319acf799cdbbb4" providerId="LiveId" clId="{101F0FEB-4E70-4A05-83D4-72A0ECA94407}" dt="2025-08-10T04:04:12.930" v="14" actId="478"/>
        <pc:sldMkLst>
          <pc:docMk/>
          <pc:sldMk cId="4053566105" sldId="286"/>
        </pc:sldMkLst>
        <pc:picChg chg="del">
          <ac:chgData name="Vân Cẩm" userId="9319acf799cdbbb4" providerId="LiveId" clId="{101F0FEB-4E70-4A05-83D4-72A0ECA94407}" dt="2025-08-10T04:04:12.930" v="14" actId="478"/>
          <ac:picMkLst>
            <pc:docMk/>
            <pc:sldMk cId="4053566105" sldId="286"/>
            <ac:picMk id="11" creationId="{599DAD75-7B4D-4F17-C77D-F880CA0D3E1E}"/>
          </ac:picMkLst>
        </pc:picChg>
      </pc:sldChg>
      <pc:sldChg chg="delSp mod">
        <pc:chgData name="Vân Cẩm" userId="9319acf799cdbbb4" providerId="LiveId" clId="{101F0FEB-4E70-4A05-83D4-72A0ECA94407}" dt="2025-08-10T04:04:17.912" v="16" actId="478"/>
        <pc:sldMkLst>
          <pc:docMk/>
          <pc:sldMk cId="435214955" sldId="287"/>
        </pc:sldMkLst>
        <pc:picChg chg="del">
          <ac:chgData name="Vân Cẩm" userId="9319acf799cdbbb4" providerId="LiveId" clId="{101F0FEB-4E70-4A05-83D4-72A0ECA94407}" dt="2025-08-10T04:04:17.912" v="16" actId="478"/>
          <ac:picMkLst>
            <pc:docMk/>
            <pc:sldMk cId="435214955" sldId="287"/>
            <ac:picMk id="11" creationId="{599DAD75-7B4D-4F17-C77D-F880CA0D3E1E}"/>
          </ac:picMkLst>
        </pc:picChg>
      </pc:sldChg>
      <pc:sldChg chg="delSp mod">
        <pc:chgData name="Vân Cẩm" userId="9319acf799cdbbb4" providerId="LiveId" clId="{101F0FEB-4E70-4A05-83D4-72A0ECA94407}" dt="2025-08-10T04:04:19.774" v="17" actId="478"/>
        <pc:sldMkLst>
          <pc:docMk/>
          <pc:sldMk cId="3584631517" sldId="288"/>
        </pc:sldMkLst>
        <pc:picChg chg="del">
          <ac:chgData name="Vân Cẩm" userId="9319acf799cdbbb4" providerId="LiveId" clId="{101F0FEB-4E70-4A05-83D4-72A0ECA94407}" dt="2025-08-10T04:04:19.774" v="17" actId="478"/>
          <ac:picMkLst>
            <pc:docMk/>
            <pc:sldMk cId="3584631517" sldId="288"/>
            <ac:picMk id="11" creationId="{599DAD75-7B4D-4F17-C77D-F880CA0D3E1E}"/>
          </ac:picMkLst>
        </pc:picChg>
      </pc:sldChg>
      <pc:sldChg chg="delSp mod">
        <pc:chgData name="Vân Cẩm" userId="9319acf799cdbbb4" providerId="LiveId" clId="{101F0FEB-4E70-4A05-83D4-72A0ECA94407}" dt="2025-08-10T04:04:26.394" v="18" actId="478"/>
        <pc:sldMkLst>
          <pc:docMk/>
          <pc:sldMk cId="343722212" sldId="289"/>
        </pc:sldMkLst>
        <pc:picChg chg="del">
          <ac:chgData name="Vân Cẩm" userId="9319acf799cdbbb4" providerId="LiveId" clId="{101F0FEB-4E70-4A05-83D4-72A0ECA94407}" dt="2025-08-10T04:04:26.394" v="18" actId="478"/>
          <ac:picMkLst>
            <pc:docMk/>
            <pc:sldMk cId="343722212" sldId="289"/>
            <ac:picMk id="11" creationId="{599DAD75-7B4D-4F17-C77D-F880CA0D3E1E}"/>
          </ac:picMkLst>
        </pc:picChg>
      </pc:sldChg>
      <pc:sldChg chg="delSp mod">
        <pc:chgData name="Vân Cẩm" userId="9319acf799cdbbb4" providerId="LiveId" clId="{101F0FEB-4E70-4A05-83D4-72A0ECA94407}" dt="2025-08-10T04:04:29.761" v="19" actId="478"/>
        <pc:sldMkLst>
          <pc:docMk/>
          <pc:sldMk cId="2599919532" sldId="290"/>
        </pc:sldMkLst>
        <pc:picChg chg="del">
          <ac:chgData name="Vân Cẩm" userId="9319acf799cdbbb4" providerId="LiveId" clId="{101F0FEB-4E70-4A05-83D4-72A0ECA94407}" dt="2025-08-10T04:04:29.761" v="19" actId="478"/>
          <ac:picMkLst>
            <pc:docMk/>
            <pc:sldMk cId="2599919532" sldId="290"/>
            <ac:picMk id="11" creationId="{599DAD75-7B4D-4F17-C77D-F880CA0D3E1E}"/>
          </ac:picMkLst>
        </pc:picChg>
      </pc:sldChg>
      <pc:sldChg chg="delSp mod">
        <pc:chgData name="Vân Cẩm" userId="9319acf799cdbbb4" providerId="LiveId" clId="{101F0FEB-4E70-4A05-83D4-72A0ECA94407}" dt="2025-08-10T04:03:12.678" v="5" actId="478"/>
        <pc:sldMkLst>
          <pc:docMk/>
          <pc:sldMk cId="594829271" sldId="327"/>
        </pc:sldMkLst>
        <pc:spChg chg="del">
          <ac:chgData name="Vân Cẩm" userId="9319acf799cdbbb4" providerId="LiveId" clId="{101F0FEB-4E70-4A05-83D4-72A0ECA94407}" dt="2025-08-10T04:03:01.797" v="1" actId="478"/>
          <ac:spMkLst>
            <pc:docMk/>
            <pc:sldMk cId="594829271" sldId="327"/>
            <ac:spMk id="15" creationId="{5B98693F-FD71-7BF7-DCEF-461C829BDAA4}"/>
          </ac:spMkLst>
        </pc:spChg>
        <pc:picChg chg="del">
          <ac:chgData name="Vân Cẩm" userId="9319acf799cdbbb4" providerId="LiveId" clId="{101F0FEB-4E70-4A05-83D4-72A0ECA94407}" dt="2025-08-10T04:03:12.678" v="5" actId="478"/>
          <ac:picMkLst>
            <pc:docMk/>
            <pc:sldMk cId="594829271" sldId="327"/>
            <ac:picMk id="14" creationId="{D54548B9-04F8-B099-AC4E-9D838F7F40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1777-3962-4F7B-BFE8-7CE45BB7C897}" type="datetimeFigureOut">
              <a:rPr lang="vi-VN" smtClean="0"/>
              <a:t>10/08/2025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959B6-2D1C-4DEB-93E5-6BA1DB84C29D}" type="slidenum">
              <a:rPr lang="vi-VN" smtClean="0"/>
              <a:t>‹#›</a:t>
            </a:fld>
            <a:endParaRPr lang="vi-VN"/>
          </a:p>
        </p:txBody>
      </p:sp>
    </p:spTree>
    <p:extLst>
      <p:ext uri="{BB962C8B-B14F-4D97-AF65-F5344CB8AC3E}">
        <p14:creationId xmlns:p14="http://schemas.microsoft.com/office/powerpoint/2010/main" val="40330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a:t>
            </a:fld>
            <a:endParaRPr lang="vi-VN"/>
          </a:p>
        </p:txBody>
      </p:sp>
    </p:spTree>
    <p:extLst>
      <p:ext uri="{BB962C8B-B14F-4D97-AF65-F5344CB8AC3E}">
        <p14:creationId xmlns:p14="http://schemas.microsoft.com/office/powerpoint/2010/main" val="109289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10</a:t>
            </a:fld>
            <a:endParaRPr lang="vi-VN"/>
          </a:p>
        </p:txBody>
      </p:sp>
    </p:spTree>
    <p:extLst>
      <p:ext uri="{BB962C8B-B14F-4D97-AF65-F5344CB8AC3E}">
        <p14:creationId xmlns:p14="http://schemas.microsoft.com/office/powerpoint/2010/main" val="177077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11</a:t>
            </a:fld>
            <a:endParaRPr lang="vi-VN"/>
          </a:p>
        </p:txBody>
      </p:sp>
    </p:spTree>
    <p:extLst>
      <p:ext uri="{BB962C8B-B14F-4D97-AF65-F5344CB8AC3E}">
        <p14:creationId xmlns:p14="http://schemas.microsoft.com/office/powerpoint/2010/main" val="177323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12</a:t>
            </a:fld>
            <a:endParaRPr lang="vi-VN"/>
          </a:p>
        </p:txBody>
      </p:sp>
    </p:spTree>
    <p:extLst>
      <p:ext uri="{BB962C8B-B14F-4D97-AF65-F5344CB8AC3E}">
        <p14:creationId xmlns:p14="http://schemas.microsoft.com/office/powerpoint/2010/main" val="950003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13</a:t>
            </a:fld>
            <a:endParaRPr lang="vi-VN"/>
          </a:p>
        </p:txBody>
      </p:sp>
    </p:spTree>
    <p:extLst>
      <p:ext uri="{BB962C8B-B14F-4D97-AF65-F5344CB8AC3E}">
        <p14:creationId xmlns:p14="http://schemas.microsoft.com/office/powerpoint/2010/main" val="3983753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14</a:t>
            </a:fld>
            <a:endParaRPr lang="vi-VN"/>
          </a:p>
        </p:txBody>
      </p:sp>
    </p:spTree>
    <p:extLst>
      <p:ext uri="{BB962C8B-B14F-4D97-AF65-F5344CB8AC3E}">
        <p14:creationId xmlns:p14="http://schemas.microsoft.com/office/powerpoint/2010/main" val="374165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15</a:t>
            </a:fld>
            <a:endParaRPr lang="vi-VN"/>
          </a:p>
        </p:txBody>
      </p:sp>
    </p:spTree>
    <p:extLst>
      <p:ext uri="{BB962C8B-B14F-4D97-AF65-F5344CB8AC3E}">
        <p14:creationId xmlns:p14="http://schemas.microsoft.com/office/powerpoint/2010/main" val="369362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16</a:t>
            </a:fld>
            <a:endParaRPr lang="vi-VN"/>
          </a:p>
        </p:txBody>
      </p:sp>
    </p:spTree>
    <p:extLst>
      <p:ext uri="{BB962C8B-B14F-4D97-AF65-F5344CB8AC3E}">
        <p14:creationId xmlns:p14="http://schemas.microsoft.com/office/powerpoint/2010/main" val="1438264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17</a:t>
            </a:fld>
            <a:endParaRPr lang="vi-VN"/>
          </a:p>
        </p:txBody>
      </p:sp>
    </p:spTree>
    <p:extLst>
      <p:ext uri="{BB962C8B-B14F-4D97-AF65-F5344CB8AC3E}">
        <p14:creationId xmlns:p14="http://schemas.microsoft.com/office/powerpoint/2010/main" val="1027460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18</a:t>
            </a:fld>
            <a:endParaRPr lang="vi-VN"/>
          </a:p>
        </p:txBody>
      </p:sp>
    </p:spTree>
    <p:extLst>
      <p:ext uri="{BB962C8B-B14F-4D97-AF65-F5344CB8AC3E}">
        <p14:creationId xmlns:p14="http://schemas.microsoft.com/office/powerpoint/2010/main" val="64543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2</a:t>
            </a:fld>
            <a:endParaRPr lang="vi-VN"/>
          </a:p>
        </p:txBody>
      </p:sp>
    </p:spTree>
    <p:extLst>
      <p:ext uri="{BB962C8B-B14F-4D97-AF65-F5344CB8AC3E}">
        <p14:creationId xmlns:p14="http://schemas.microsoft.com/office/powerpoint/2010/main" val="363957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3</a:t>
            </a:fld>
            <a:endParaRPr lang="vi-VN"/>
          </a:p>
        </p:txBody>
      </p:sp>
    </p:spTree>
    <p:extLst>
      <p:ext uri="{BB962C8B-B14F-4D97-AF65-F5344CB8AC3E}">
        <p14:creationId xmlns:p14="http://schemas.microsoft.com/office/powerpoint/2010/main" val="2767586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4</a:t>
            </a:fld>
            <a:endParaRPr lang="vi-VN"/>
          </a:p>
        </p:txBody>
      </p:sp>
    </p:spTree>
    <p:extLst>
      <p:ext uri="{BB962C8B-B14F-4D97-AF65-F5344CB8AC3E}">
        <p14:creationId xmlns:p14="http://schemas.microsoft.com/office/powerpoint/2010/main" val="5827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5</a:t>
            </a:fld>
            <a:endParaRPr lang="vi-VN"/>
          </a:p>
        </p:txBody>
      </p:sp>
    </p:spTree>
    <p:extLst>
      <p:ext uri="{BB962C8B-B14F-4D97-AF65-F5344CB8AC3E}">
        <p14:creationId xmlns:p14="http://schemas.microsoft.com/office/powerpoint/2010/main" val="20381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6</a:t>
            </a:fld>
            <a:endParaRPr lang="vi-VN"/>
          </a:p>
        </p:txBody>
      </p:sp>
    </p:spTree>
    <p:extLst>
      <p:ext uri="{BB962C8B-B14F-4D97-AF65-F5344CB8AC3E}">
        <p14:creationId xmlns:p14="http://schemas.microsoft.com/office/powerpoint/2010/main" val="147291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7</a:t>
            </a:fld>
            <a:endParaRPr lang="vi-VN"/>
          </a:p>
        </p:txBody>
      </p:sp>
    </p:spTree>
    <p:extLst>
      <p:ext uri="{BB962C8B-B14F-4D97-AF65-F5344CB8AC3E}">
        <p14:creationId xmlns:p14="http://schemas.microsoft.com/office/powerpoint/2010/main" val="61429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8</a:t>
            </a:fld>
            <a:endParaRPr lang="vi-VN"/>
          </a:p>
        </p:txBody>
      </p:sp>
    </p:spTree>
    <p:extLst>
      <p:ext uri="{BB962C8B-B14F-4D97-AF65-F5344CB8AC3E}">
        <p14:creationId xmlns:p14="http://schemas.microsoft.com/office/powerpoint/2010/main" val="193761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F3959B6-2D1C-4DEB-93E5-6BA1DB84C29D}" type="slidenum">
              <a:rPr lang="vi-VN" smtClean="0"/>
              <a:t>9</a:t>
            </a:fld>
            <a:endParaRPr lang="vi-VN"/>
          </a:p>
        </p:txBody>
      </p:sp>
    </p:spTree>
    <p:extLst>
      <p:ext uri="{BB962C8B-B14F-4D97-AF65-F5344CB8AC3E}">
        <p14:creationId xmlns:p14="http://schemas.microsoft.com/office/powerpoint/2010/main" val="160765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503A1B-586B-EE19-164D-475490CD411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9E0464C8-FC7A-F3A2-B17F-16C544019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5C2CDB2-35EF-F51C-A46A-126027C49FD2}"/>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2B1D8EF3-1B45-97EE-6710-3AFFB22FD6A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9D64FEB-A078-01C5-3829-A90879F4C0F8}"/>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410059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378C8A-B609-C5C2-D489-DF48D4B6B5D9}"/>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0F661EE0-681A-7725-52DB-51A175B2A1B9}"/>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D2896A5-E9C2-B194-D57C-92255AE6EF85}"/>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3ED29C53-9798-5E4D-4ADA-F4D6AF64ED5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3B55831-8042-AB00-F0A8-5F06B436F76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66485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65AADBD-2ECA-B13E-F715-CF7AEFBF665D}"/>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305EF42-ABA7-536B-C131-29B17FA0D1A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20DF25-A974-A9DF-5A28-B6B302D556A4}"/>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8706F3A9-76BB-C5DF-7867-222C25EC7C3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6910B1F-9B9D-DB51-9247-96E9FCD6DC8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81113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29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8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399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326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83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240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927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5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934FC06-C288-8185-82EC-D44BD39E0B36}"/>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B7852D0-3B1E-E66D-DCB2-CC6CA002586E}"/>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0B00FA5-A2C4-2F6E-BD62-FE3F97B95E34}"/>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33C2C428-5BBA-2BA9-83D6-9D8BFB3E478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38409B5-3426-61F3-C1F0-5D0130A9C451}"/>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712041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6678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02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1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B9A29A0-5C83-2936-616E-942675E153D4}"/>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727B011-A290-3097-6839-A9F18B46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2C9383E-3DD8-6744-42EC-7A381082140E}"/>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5E92548C-08D2-D560-65AA-655B603CCD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309A7D1-081C-B0E6-A249-A3BB3C39DC1F}"/>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5290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5E60F4-9AE3-851A-59CC-58CDF63A3DBC}"/>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E0A0D30-9BDB-33D2-B84C-FEA2586D335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D4CA7CC-D11C-B0A5-2CFC-CC9174C095DD}"/>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F9591BD-C8B2-E03D-F3BE-86049F834A43}"/>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6" name="Chỗ dành sẵn cho Chân trang 5">
            <a:extLst>
              <a:ext uri="{FF2B5EF4-FFF2-40B4-BE49-F238E27FC236}">
                <a16:creationId xmlns:a16="http://schemas.microsoft.com/office/drawing/2014/main" id="{E3C5FBF9-3981-8826-83A7-063FE6DE4AE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9F851BB0-E70B-E510-429A-AE8F0716A8D5}"/>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386515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BD5BB3-295E-D093-4B3A-BF8813ABEBFE}"/>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58CB7BCC-0450-8D1C-6421-BE180A42D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8712E74-F27E-8104-48ED-8852441C1D8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99312E8A-1284-93A8-83C8-12D447B02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60D7B22-A422-21F9-967D-94740E8E973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C48A948-81AF-D976-65FE-59A77E0EAF0D}"/>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8" name="Chỗ dành sẵn cho Chân trang 7">
            <a:extLst>
              <a:ext uri="{FF2B5EF4-FFF2-40B4-BE49-F238E27FC236}">
                <a16:creationId xmlns:a16="http://schemas.microsoft.com/office/drawing/2014/main" id="{D22093DC-03DA-437A-CB5B-72F06B76C326}"/>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11189281-11B3-D7D0-650D-2E1832939A3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89775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D471512-C238-8854-90ED-01811134DE07}"/>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031A1A7-EDD5-7F68-ED37-210AE66F91EF}"/>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4" name="Chỗ dành sẵn cho Chân trang 3">
            <a:extLst>
              <a:ext uri="{FF2B5EF4-FFF2-40B4-BE49-F238E27FC236}">
                <a16:creationId xmlns:a16="http://schemas.microsoft.com/office/drawing/2014/main" id="{4AE06567-29EC-DA2E-FD90-74AC02ACC60E}"/>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66C2903D-EBF5-7DDC-9FC2-E95F107C6A87}"/>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14845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41780DC-7686-6A84-2E0E-4324B9A99100}"/>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3" name="Chỗ dành sẵn cho Chân trang 2">
            <a:extLst>
              <a:ext uri="{FF2B5EF4-FFF2-40B4-BE49-F238E27FC236}">
                <a16:creationId xmlns:a16="http://schemas.microsoft.com/office/drawing/2014/main" id="{DDE573B5-20A9-D0A4-B7D7-07D62880530F}"/>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9C75BBE2-3380-41F0-26AD-CFCD27F2CDB4}"/>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18735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F5F9F0-6DF6-8A5D-2F91-186D3850DBE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3463050-B476-8F68-5235-0E3E4A97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9C672140-75AE-8552-9E8C-93C0FEFEF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F74FB5B-85F4-46DF-934A-84552990F3F4}"/>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6" name="Chỗ dành sẵn cho Chân trang 5">
            <a:extLst>
              <a:ext uri="{FF2B5EF4-FFF2-40B4-BE49-F238E27FC236}">
                <a16:creationId xmlns:a16="http://schemas.microsoft.com/office/drawing/2014/main" id="{8C0C2EAB-E95F-A144-95F1-2185BD5F006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A75EB28-4B78-C619-7AC7-F510DCFED6CA}"/>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24939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C06B96-0C48-3884-A187-1408E9B53BB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FA7A68CA-8511-F207-C2D3-40913C8C12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6562EF9-C097-E4BD-C862-461AB52E7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ACA504A-ACE1-5F38-7FF4-D4595E6B22E1}"/>
              </a:ext>
            </a:extLst>
          </p:cNvPr>
          <p:cNvSpPr>
            <a:spLocks noGrp="1"/>
          </p:cNvSpPr>
          <p:nvPr>
            <p:ph type="dt" sz="half" idx="10"/>
          </p:nvPr>
        </p:nvSpPr>
        <p:spPr/>
        <p:txBody>
          <a:bodyPr/>
          <a:lstStyle/>
          <a:p>
            <a:fld id="{13140C12-878A-4426-B34D-2FF322B30318}" type="datetimeFigureOut">
              <a:rPr lang="vi-VN" smtClean="0"/>
              <a:t>10/08/2025</a:t>
            </a:fld>
            <a:endParaRPr lang="vi-VN"/>
          </a:p>
        </p:txBody>
      </p:sp>
      <p:sp>
        <p:nvSpPr>
          <p:cNvPr id="6" name="Chỗ dành sẵn cho Chân trang 5">
            <a:extLst>
              <a:ext uri="{FF2B5EF4-FFF2-40B4-BE49-F238E27FC236}">
                <a16:creationId xmlns:a16="http://schemas.microsoft.com/office/drawing/2014/main" id="{4DF494B6-A627-948C-EF99-59616229DD9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1E314D0-8579-DFE2-6BBC-16C27CD44FDD}"/>
              </a:ext>
            </a:extLst>
          </p:cNvPr>
          <p:cNvSpPr>
            <a:spLocks noGrp="1"/>
          </p:cNvSpPr>
          <p:nvPr>
            <p:ph type="sldNum" sz="quarter" idx="12"/>
          </p:nvPr>
        </p:nvSpPr>
        <p:spPr/>
        <p:txBody>
          <a:bodyPr/>
          <a:lstStyle/>
          <a:p>
            <a:fld id="{4097EDCB-578C-4B72-B924-DC676F18E2E6}" type="slidenum">
              <a:rPr lang="vi-VN" smtClean="0"/>
              <a:t>‹#›</a:t>
            </a:fld>
            <a:endParaRPr lang="vi-VN"/>
          </a:p>
        </p:txBody>
      </p:sp>
    </p:spTree>
    <p:extLst>
      <p:ext uri="{BB962C8B-B14F-4D97-AF65-F5344CB8AC3E}">
        <p14:creationId xmlns:p14="http://schemas.microsoft.com/office/powerpoint/2010/main" val="77478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79E01D0-F8F1-468C-A05B-6D0BA1CB0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52C57BA9-ADA2-D720-0D3D-3F3509FAD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CD3E0D3-C208-9349-5C15-2E160904FC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40C12-878A-4426-B34D-2FF322B30318}" type="datetimeFigureOut">
              <a:rPr lang="vi-VN" smtClean="0"/>
              <a:t>10/08/2025</a:t>
            </a:fld>
            <a:endParaRPr lang="vi-VN"/>
          </a:p>
        </p:txBody>
      </p:sp>
      <p:sp>
        <p:nvSpPr>
          <p:cNvPr id="5" name="Chỗ dành sẵn cho Chân trang 4">
            <a:extLst>
              <a:ext uri="{FF2B5EF4-FFF2-40B4-BE49-F238E27FC236}">
                <a16:creationId xmlns:a16="http://schemas.microsoft.com/office/drawing/2014/main" id="{04845136-BED5-CF9C-87F0-B204760E7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62CF250B-AB27-E0D8-1750-D236EB1A5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7EDCB-578C-4B72-B924-DC676F18E2E6}" type="slidenum">
              <a:rPr lang="vi-VN" smtClean="0"/>
              <a:t>‹#›</a:t>
            </a:fld>
            <a:endParaRPr lang="vi-VN"/>
          </a:p>
        </p:txBody>
      </p:sp>
    </p:spTree>
    <p:extLst>
      <p:ext uri="{BB962C8B-B14F-4D97-AF65-F5344CB8AC3E}">
        <p14:creationId xmlns:p14="http://schemas.microsoft.com/office/powerpoint/2010/main" val="28433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1128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90.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8508">
            <a:alpha val="95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sp>
        <p:nvSpPr>
          <p:cNvPr id="11" name="Hộp Văn bản 10">
            <a:extLst>
              <a:ext uri="{FF2B5EF4-FFF2-40B4-BE49-F238E27FC236}">
                <a16:creationId xmlns:a16="http://schemas.microsoft.com/office/drawing/2014/main" id="{F0DD8A58-2022-5991-D583-39FE94291F23}"/>
              </a:ext>
            </a:extLst>
          </p:cNvPr>
          <p:cNvSpPr txBox="1"/>
          <p:nvPr/>
        </p:nvSpPr>
        <p:spPr>
          <a:xfrm>
            <a:off x="2334149" y="2315972"/>
            <a:ext cx="7733207" cy="830997"/>
          </a:xfrm>
          <a:prstGeom prst="rect">
            <a:avLst/>
          </a:prstGeom>
          <a:noFill/>
        </p:spPr>
        <p:txBody>
          <a:bodyPr wrap="none" rtlCol="0">
            <a:spAutoFit/>
          </a:bodyPr>
          <a:lstStyle/>
          <a:p>
            <a:r>
              <a:rPr lang="en-US" sz="4800">
                <a:solidFill>
                  <a:schemeClr val="bg1">
                    <a:lumMod val="95000"/>
                  </a:schemeClr>
                </a:solidFill>
                <a:latin typeface="#9Slide04 SFU Bodoni" panose="00000400000000000000" pitchFamily="2" charset="0"/>
              </a:rPr>
              <a:t>PHƯƠNG TRÌNH BẬC NHẤT HAI ẨN</a:t>
            </a:r>
            <a:endParaRPr lang="vi-VN" sz="4800">
              <a:solidFill>
                <a:schemeClr val="bg1">
                  <a:lumMod val="95000"/>
                </a:schemeClr>
              </a:solidFill>
              <a:latin typeface="#9Slide04 SFU Bodoni" panose="00000400000000000000" pitchFamily="2" charset="0"/>
            </a:endParaRPr>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390224" y="3322164"/>
            <a:ext cx="9411551" cy="830997"/>
          </a:xfrm>
          <a:prstGeom prst="rect">
            <a:avLst/>
          </a:prstGeom>
          <a:noFill/>
        </p:spPr>
        <p:txBody>
          <a:bodyPr wrap="none" rtlCol="0">
            <a:spAutoFit/>
          </a:bodyPr>
          <a:lstStyle>
            <a:defPPr>
              <a:defRPr lang="vi-VN"/>
            </a:defPPr>
            <a:lvl1pPr>
              <a:defRPr sz="4800">
                <a:solidFill>
                  <a:schemeClr val="bg1">
                    <a:lumMod val="95000"/>
                  </a:schemeClr>
                </a:solidFill>
                <a:latin typeface="#9Slide04 SFU Bodoni" panose="00000400000000000000" pitchFamily="2" charset="0"/>
              </a:defRPr>
            </a:lvl1pPr>
          </a:lstStyle>
          <a:p>
            <a:r>
              <a:rPr lang="en-US"/>
              <a:t>HỆ HAI PHƯƠNG TRÌNH BẬC NHẤT HAI ẨN</a:t>
            </a:r>
            <a:endParaRPr lang="vi-VN"/>
          </a:p>
        </p:txBody>
      </p:sp>
      <p:sp>
        <p:nvSpPr>
          <p:cNvPr id="15" name="Hộp Văn bản 14">
            <a:extLst>
              <a:ext uri="{FF2B5EF4-FFF2-40B4-BE49-F238E27FC236}">
                <a16:creationId xmlns:a16="http://schemas.microsoft.com/office/drawing/2014/main" id="{567E4CC8-76F1-F053-8FC6-9443B8EC9FF9}"/>
              </a:ext>
            </a:extLst>
          </p:cNvPr>
          <p:cNvSpPr txBox="1"/>
          <p:nvPr/>
        </p:nvSpPr>
        <p:spPr>
          <a:xfrm rot="20530424">
            <a:off x="899476" y="1139749"/>
            <a:ext cx="1644907" cy="492443"/>
          </a:xfrm>
          <a:prstGeom prst="rect">
            <a:avLst/>
          </a:prstGeom>
          <a:noFill/>
        </p:spPr>
        <p:txBody>
          <a:bodyPr wrap="square">
            <a:spAutoFit/>
          </a:bodyPr>
          <a:lstStyle/>
          <a:p>
            <a:r>
              <a:rPr lang="vi-VN" sz="2600">
                <a:solidFill>
                  <a:schemeClr val="tx1">
                    <a:lumMod val="50000"/>
                    <a:lumOff val="50000"/>
                  </a:schemeClr>
                </a:solidFill>
                <a:latin typeface="#9Slide03 Nanami Rounded Light" pitchFamily="2" charset="0"/>
              </a:rPr>
              <a:t>2x – y = 1</a:t>
            </a:r>
          </a:p>
        </p:txBody>
      </p:sp>
      <p:sp>
        <p:nvSpPr>
          <p:cNvPr id="16" name="Hộp Văn bản 15">
            <a:extLst>
              <a:ext uri="{FF2B5EF4-FFF2-40B4-BE49-F238E27FC236}">
                <a16:creationId xmlns:a16="http://schemas.microsoft.com/office/drawing/2014/main" id="{92497E3D-39D9-0426-9B82-499B84D198EE}"/>
              </a:ext>
            </a:extLst>
          </p:cNvPr>
          <p:cNvSpPr txBox="1"/>
          <p:nvPr/>
        </p:nvSpPr>
        <p:spPr>
          <a:xfrm>
            <a:off x="9785719" y="4796900"/>
            <a:ext cx="1704975" cy="461665"/>
          </a:xfrm>
          <a:prstGeom prst="rect">
            <a:avLst/>
          </a:prstGeom>
          <a:noFill/>
        </p:spPr>
        <p:txBody>
          <a:bodyPr wrap="square">
            <a:spAutoFit/>
          </a:bodyPr>
          <a:lstStyle/>
          <a:p>
            <a:r>
              <a:rPr lang="vi-VN" sz="2400">
                <a:solidFill>
                  <a:schemeClr val="tx1">
                    <a:lumMod val="50000"/>
                    <a:lumOff val="50000"/>
                  </a:schemeClr>
                </a:solidFill>
                <a:latin typeface="#9Slide03 Nanami Rounded Light" pitchFamily="2" charset="0"/>
              </a:rPr>
              <a:t>9y = -27</a:t>
            </a:r>
          </a:p>
        </p:txBody>
      </p:sp>
      <p:sp>
        <p:nvSpPr>
          <p:cNvPr id="17" name="Hộp Văn bản 16">
            <a:extLst>
              <a:ext uri="{FF2B5EF4-FFF2-40B4-BE49-F238E27FC236}">
                <a16:creationId xmlns:a16="http://schemas.microsoft.com/office/drawing/2014/main" id="{0BEB11A0-9299-293C-E8F8-26C66E4D0D2F}"/>
              </a:ext>
            </a:extLst>
          </p:cNvPr>
          <p:cNvSpPr txBox="1"/>
          <p:nvPr/>
        </p:nvSpPr>
        <p:spPr>
          <a:xfrm>
            <a:off x="9785720" y="5475570"/>
            <a:ext cx="1885950" cy="461665"/>
          </a:xfrm>
          <a:prstGeom prst="rect">
            <a:avLst/>
          </a:prstGeom>
          <a:noFill/>
        </p:spPr>
        <p:txBody>
          <a:bodyPr wrap="square">
            <a:spAutoFit/>
          </a:bodyPr>
          <a:lstStyle/>
          <a:p>
            <a:r>
              <a:rPr lang="vi-VN" sz="2400">
                <a:solidFill>
                  <a:schemeClr val="tx1">
                    <a:lumMod val="50000"/>
                    <a:lumOff val="50000"/>
                  </a:schemeClr>
                </a:solidFill>
                <a:latin typeface="#9Slide03 Nanami Rounded Light" pitchFamily="2" charset="0"/>
              </a:rPr>
              <a:t>x + 3y = -11</a:t>
            </a:r>
          </a:p>
        </p:txBody>
      </p:sp>
      <p:sp>
        <p:nvSpPr>
          <p:cNvPr id="18" name="Ngoặc móc Trái 17">
            <a:extLst>
              <a:ext uri="{FF2B5EF4-FFF2-40B4-BE49-F238E27FC236}">
                <a16:creationId xmlns:a16="http://schemas.microsoft.com/office/drawing/2014/main" id="{B2D67205-45DF-453D-F612-E03C551C0711}"/>
              </a:ext>
            </a:extLst>
          </p:cNvPr>
          <p:cNvSpPr/>
          <p:nvPr/>
        </p:nvSpPr>
        <p:spPr>
          <a:xfrm>
            <a:off x="9655282" y="4948942"/>
            <a:ext cx="130437" cy="821606"/>
          </a:xfrm>
          <a:prstGeom prst="leftBrace">
            <a:avLst>
              <a:gd name="adj1" fmla="val 102704"/>
              <a:gd name="adj2" fmla="val 50000"/>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1">
            <a:extLst>
              <a:ext uri="{FF2B5EF4-FFF2-40B4-BE49-F238E27FC236}">
                <a16:creationId xmlns:a16="http://schemas.microsoft.com/office/drawing/2014/main" id="{829312D6-6200-9207-878E-35C521F9C1A3}"/>
              </a:ext>
            </a:extLst>
          </p:cNvPr>
          <p:cNvGrpSpPr/>
          <p:nvPr/>
        </p:nvGrpSpPr>
        <p:grpSpPr>
          <a:xfrm rot="527874">
            <a:off x="798629" y="3787448"/>
            <a:ext cx="257381" cy="257381"/>
            <a:chOff x="0" y="0"/>
            <a:chExt cx="812800" cy="812800"/>
          </a:xfrm>
        </p:grpSpPr>
        <p:sp>
          <p:nvSpPr>
            <p:cNvPr id="15" name="Freeform 12">
              <a:extLst>
                <a:ext uri="{FF2B5EF4-FFF2-40B4-BE49-F238E27FC236}">
                  <a16:creationId xmlns:a16="http://schemas.microsoft.com/office/drawing/2014/main" id="{F7FAD48D-B672-8AA4-B325-72C486FAC986}"/>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16" name="TextBox 13">
              <a:extLst>
                <a:ext uri="{FF2B5EF4-FFF2-40B4-BE49-F238E27FC236}">
                  <a16:creationId xmlns:a16="http://schemas.microsoft.com/office/drawing/2014/main" id="{08C754EC-C0BA-A2D0-B5B9-F29AD962BEE6}"/>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8" name="Hộp Văn bản 17">
            <a:extLst>
              <a:ext uri="{FF2B5EF4-FFF2-40B4-BE49-F238E27FC236}">
                <a16:creationId xmlns:a16="http://schemas.microsoft.com/office/drawing/2014/main" id="{2A27F9D9-F6AA-F6AA-D336-2D3061D2DE17}"/>
              </a:ext>
            </a:extLst>
          </p:cNvPr>
          <p:cNvSpPr txBox="1"/>
          <p:nvPr/>
        </p:nvSpPr>
        <p:spPr>
          <a:xfrm>
            <a:off x="1044370" y="1506094"/>
            <a:ext cx="10345792" cy="1445267"/>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t>Cho phương trình bậc nhất hai ẩn x, y :</a:t>
            </a:r>
          </a:p>
          <a:p>
            <a:pPr algn="ctr">
              <a:lnSpc>
                <a:spcPts val="3600"/>
              </a:lnSpc>
            </a:pPr>
            <a:r>
              <a:rPr lang="vi-VN"/>
              <a:t>3x – 2y = 6   (1)</a:t>
            </a:r>
          </a:p>
          <a:p>
            <a:pPr>
              <a:lnSpc>
                <a:spcPts val="3600"/>
              </a:lnSpc>
            </a:pPr>
            <a:r>
              <a:rPr lang="vi-VN"/>
              <a:t>Tính giá trị của biểu thức ở vế trái của phương trình (1) tại x = 4; y = 3. </a:t>
            </a:r>
          </a:p>
        </p:txBody>
      </p:sp>
      <p:sp>
        <p:nvSpPr>
          <p:cNvPr id="27" name="Hộp Văn bản 26">
            <a:extLst>
              <a:ext uri="{FF2B5EF4-FFF2-40B4-BE49-F238E27FC236}">
                <a16:creationId xmlns:a16="http://schemas.microsoft.com/office/drawing/2014/main" id="{AC1D96C5-CFE0-28D2-CDA8-F268F8557C26}"/>
              </a:ext>
            </a:extLst>
          </p:cNvPr>
          <p:cNvSpPr txBox="1"/>
          <p:nvPr/>
        </p:nvSpPr>
        <p:spPr>
          <a:xfrm>
            <a:off x="1044369" y="4985527"/>
            <a:ext cx="9219303" cy="521938"/>
          </a:xfrm>
          <a:prstGeom prst="rect">
            <a:avLst/>
          </a:prstGeom>
          <a:noFill/>
        </p:spPr>
        <p:txBody>
          <a:bodyPr wrap="square">
            <a:spAutoFit/>
          </a:bodyPr>
          <a:lstStyle>
            <a:defPPr>
              <a:defRPr lang="vi-VN"/>
            </a:defPPr>
            <a:lvl1pPr>
              <a:lnSpc>
                <a:spcPts val="3600"/>
              </a:lnSpc>
              <a:defRPr sz="2600">
                <a:latin typeface="#9Slide03 Nanami Rounded Light" pitchFamily="2" charset="0"/>
              </a:defRPr>
            </a:lvl1pPr>
          </a:lstStyle>
          <a:p>
            <a:r>
              <a:rPr lang="vi-VN"/>
              <a:t>Cặp số (4 ; 3) được gọi là </a:t>
            </a:r>
            <a:r>
              <a:rPr lang="vi-VN">
                <a:solidFill>
                  <a:schemeClr val="accent2">
                    <a:lumMod val="75000"/>
                  </a:schemeClr>
                </a:solidFill>
              </a:rPr>
              <a:t>một nghiệm</a:t>
            </a:r>
            <a:r>
              <a:rPr lang="vi-VN"/>
              <a:t> của phương trình (1).</a:t>
            </a:r>
          </a:p>
        </p:txBody>
      </p:sp>
      <p:sp>
        <p:nvSpPr>
          <p:cNvPr id="28" name="Hộp Văn bản 27">
            <a:extLst>
              <a:ext uri="{FF2B5EF4-FFF2-40B4-BE49-F238E27FC236}">
                <a16:creationId xmlns:a16="http://schemas.microsoft.com/office/drawing/2014/main" id="{33BD7455-1D21-8273-BCE1-F56C3392BBF5}"/>
              </a:ext>
            </a:extLst>
          </p:cNvPr>
          <p:cNvSpPr txBox="1"/>
          <p:nvPr/>
        </p:nvSpPr>
        <p:spPr>
          <a:xfrm>
            <a:off x="1052802" y="3645671"/>
            <a:ext cx="8923793"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Trong phương trình (1), giá trị của vế trái tại x = 4 ; y = 3 là </a:t>
            </a:r>
          </a:p>
        </p:txBody>
      </p:sp>
      <p:sp>
        <p:nvSpPr>
          <p:cNvPr id="30" name="Hộp Văn bản 29">
            <a:extLst>
              <a:ext uri="{FF2B5EF4-FFF2-40B4-BE49-F238E27FC236}">
                <a16:creationId xmlns:a16="http://schemas.microsoft.com/office/drawing/2014/main" id="{2896D8D3-1794-5F3D-B357-7BA8C3DE472A}"/>
              </a:ext>
            </a:extLst>
          </p:cNvPr>
          <p:cNvSpPr txBox="1"/>
          <p:nvPr/>
        </p:nvSpPr>
        <p:spPr>
          <a:xfrm>
            <a:off x="4653642" y="4315599"/>
            <a:ext cx="2884715"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VT = 3.4 – 2.3 = 6</a:t>
            </a:r>
          </a:p>
        </p:txBody>
      </p:sp>
      <p:sp>
        <p:nvSpPr>
          <p:cNvPr id="31" name="Hộp Văn bản 30">
            <a:extLst>
              <a:ext uri="{FF2B5EF4-FFF2-40B4-BE49-F238E27FC236}">
                <a16:creationId xmlns:a16="http://schemas.microsoft.com/office/drawing/2014/main" id="{3D5E20F6-9D1C-B521-7668-A240FCDC9CBA}"/>
              </a:ext>
            </a:extLst>
          </p:cNvPr>
          <p:cNvSpPr txBox="1"/>
          <p:nvPr/>
        </p:nvSpPr>
        <p:spPr>
          <a:xfrm>
            <a:off x="7372738" y="4315599"/>
            <a:ext cx="864638" cy="521938"/>
          </a:xfrm>
          <a:prstGeom prst="rect">
            <a:avLst/>
          </a:prstGeom>
          <a:noFill/>
        </p:spPr>
        <p:txBody>
          <a:bodyPr wrap="square">
            <a:spAutoFit/>
          </a:bodyPr>
          <a:lstStyle>
            <a:defPPr>
              <a:defRPr lang="vi-VN"/>
            </a:defPPr>
            <a:lvl1pPr>
              <a:defRPr sz="2600">
                <a:solidFill>
                  <a:srgbClr val="002060"/>
                </a:solidFill>
                <a:latin typeface="#9Slide03 Nanami Rounded Light" pitchFamily="2" charset="0"/>
              </a:defRPr>
            </a:lvl1pPr>
          </a:lstStyle>
          <a:p>
            <a:pPr>
              <a:lnSpc>
                <a:spcPts val="3600"/>
              </a:lnSpc>
            </a:pPr>
            <a:r>
              <a:rPr lang="vi-VN">
                <a:solidFill>
                  <a:schemeClr val="tx1"/>
                </a:solidFill>
              </a:rPr>
              <a:t>= VP</a:t>
            </a:r>
          </a:p>
        </p:txBody>
      </p:sp>
      <p:pic>
        <p:nvPicPr>
          <p:cNvPr id="32" name="Hình ảnh 31" descr="Ảnh có chứa Tác phẩm nghệ thuật của trẻ con, phim hoạt hình, hình vẽ, màu vàng&#10;&#10;Mô tả được tạo tự động">
            <a:extLst>
              <a:ext uri="{FF2B5EF4-FFF2-40B4-BE49-F238E27FC236}">
                <a16:creationId xmlns:a16="http://schemas.microsoft.com/office/drawing/2014/main" id="{0555F2D2-BD53-C014-5F5A-0A75138A6BC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62123" y="1551179"/>
            <a:ext cx="374352" cy="481482"/>
          </a:xfrm>
          <a:prstGeom prst="rect">
            <a:avLst/>
          </a:prstGeom>
        </p:spPr>
      </p:pic>
      <p:pic>
        <p:nvPicPr>
          <p:cNvPr id="34" name="Hình ảnh 33" descr="Ảnh có chứa bóng bay, hình mẫu, phim hoạt hình, minh họa&#10;&#10;Mô tả được tạo tự động">
            <a:extLst>
              <a:ext uri="{FF2B5EF4-FFF2-40B4-BE49-F238E27FC236}">
                <a16:creationId xmlns:a16="http://schemas.microsoft.com/office/drawing/2014/main" id="{55C35A58-9551-EE4C-A84D-AFD638CDAC9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25344" y1="16249" x2="26395" y2="23565"/>
                        <a14:foregroundMark x1="22150" y1="13783" x2="22150" y2="13783"/>
                        <a14:foregroundMark x1="22150" y1="14673" x2="21059" y2="15198"/>
                      </a14:backgroundRemoval>
                    </a14:imgEffect>
                  </a14:imgLayer>
                </a14:imgProps>
              </a:ext>
              <a:ext uri="{28A0092B-C50C-407E-A947-70E740481C1C}">
                <a14:useLocalDpi xmlns:a14="http://schemas.microsoft.com/office/drawing/2010/main" val="0"/>
              </a:ext>
            </a:extLst>
          </a:blip>
          <a:srcRect l="15901" t="8216" r="15291" b="8688"/>
          <a:stretch/>
        </p:blipFill>
        <p:spPr>
          <a:xfrm>
            <a:off x="10013780" y="4369016"/>
            <a:ext cx="1885383" cy="2276897"/>
          </a:xfrm>
          <a:prstGeom prst="rect">
            <a:avLst/>
          </a:prstGeom>
        </p:spPr>
      </p:pic>
      <p:sp>
        <p:nvSpPr>
          <p:cNvPr id="10" name="Hình chữ nhật: Góc Tròn 12">
            <a:extLst>
              <a:ext uri="{FF2B5EF4-FFF2-40B4-BE49-F238E27FC236}">
                <a16:creationId xmlns:a16="http://schemas.microsoft.com/office/drawing/2014/main" id="{A44E7E5B-6BD0-7A7E-B325-19D8DC653B8A}"/>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30">
            <a:extLst>
              <a:ext uri="{FF2B5EF4-FFF2-40B4-BE49-F238E27FC236}">
                <a16:creationId xmlns:a16="http://schemas.microsoft.com/office/drawing/2014/main" id="{3CEFFA8A-3D9A-2015-5A34-7C409381987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4" name="Hộp Văn bản 16">
            <a:extLst>
              <a:ext uri="{FF2B5EF4-FFF2-40B4-BE49-F238E27FC236}">
                <a16:creationId xmlns:a16="http://schemas.microsoft.com/office/drawing/2014/main" id="{85F8CB69-3D04-B094-68ED-0BA3BFF5ED53}"/>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CC214560-1DF5-4D89-C500-88B2E2DD4E52}"/>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107117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928779"/>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2178616"/>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987301"/>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sp>
        <p:nvSpPr>
          <p:cNvPr id="13" name="Hộp Văn bản 12">
            <a:extLst>
              <a:ext uri="{FF2B5EF4-FFF2-40B4-BE49-F238E27FC236}">
                <a16:creationId xmlns:a16="http://schemas.microsoft.com/office/drawing/2014/main" id="{1FE57A3D-06A0-280D-DCAE-E4F97FCDEFE5}"/>
              </a:ext>
            </a:extLst>
          </p:cNvPr>
          <p:cNvSpPr txBox="1"/>
          <p:nvPr/>
        </p:nvSpPr>
        <p:spPr>
          <a:xfrm>
            <a:off x="1044371" y="1311742"/>
            <a:ext cx="6285695" cy="523220"/>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sz="2800"/>
              <a:t>NGHIỆM CỦA PHƯƠNG TRÌNH BẬC NHẤT HAI ẨN</a:t>
            </a:r>
            <a:endParaRPr lang="vi-VN" sz="2800"/>
          </a:p>
        </p:txBody>
      </p:sp>
      <p:sp>
        <p:nvSpPr>
          <p:cNvPr id="15" name="Hộp Văn bản 14">
            <a:extLst>
              <a:ext uri="{FF2B5EF4-FFF2-40B4-BE49-F238E27FC236}">
                <a16:creationId xmlns:a16="http://schemas.microsoft.com/office/drawing/2014/main" id="{7B3A17B8-7C23-50ED-EA76-3D3EB4C47E1C}"/>
              </a:ext>
            </a:extLst>
          </p:cNvPr>
          <p:cNvSpPr txBox="1"/>
          <p:nvPr/>
        </p:nvSpPr>
        <p:spPr>
          <a:xfrm>
            <a:off x="1044371" y="4491971"/>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2.</a:t>
            </a:r>
            <a:endParaRPr lang="vi-VN"/>
          </a:p>
        </p:txBody>
      </p:sp>
      <p:sp>
        <p:nvSpPr>
          <p:cNvPr id="16" name="Hộp Văn bản 15">
            <a:extLst>
              <a:ext uri="{FF2B5EF4-FFF2-40B4-BE49-F238E27FC236}">
                <a16:creationId xmlns:a16="http://schemas.microsoft.com/office/drawing/2014/main" id="{A2CB9220-B78D-E3D6-6BA4-04056288AD80}"/>
              </a:ext>
            </a:extLst>
          </p:cNvPr>
          <p:cNvSpPr txBox="1"/>
          <p:nvPr/>
        </p:nvSpPr>
        <p:spPr>
          <a:xfrm>
            <a:off x="2098471" y="4527892"/>
            <a:ext cx="7064579" cy="492443"/>
          </a:xfrm>
          <a:prstGeom prst="rect">
            <a:avLst/>
          </a:prstGeom>
          <a:noFill/>
        </p:spPr>
        <p:txBody>
          <a:bodyPr wrap="square">
            <a:spAutoFit/>
          </a:bodyPr>
          <a:lstStyle/>
          <a:p>
            <a:r>
              <a:rPr lang="vi-VN" sz="2600">
                <a:solidFill>
                  <a:srgbClr val="002060"/>
                </a:solidFill>
                <a:latin typeface="#9Slide03 Nanami Rounded Light" pitchFamily="2" charset="0"/>
              </a:rPr>
              <a:t>Cho phương trình bậc nhất hai ẩn: 2x + 3y = 5. </a:t>
            </a:r>
          </a:p>
        </p:txBody>
      </p:sp>
      <p:sp>
        <p:nvSpPr>
          <p:cNvPr id="17" name="Hộp Văn bản 16">
            <a:extLst>
              <a:ext uri="{FF2B5EF4-FFF2-40B4-BE49-F238E27FC236}">
                <a16:creationId xmlns:a16="http://schemas.microsoft.com/office/drawing/2014/main" id="{BADF4F84-1635-C77C-33DD-17AFD4E8ED45}"/>
              </a:ext>
            </a:extLst>
          </p:cNvPr>
          <p:cNvSpPr txBox="1"/>
          <p:nvPr/>
        </p:nvSpPr>
        <p:spPr>
          <a:xfrm>
            <a:off x="2098471" y="5168775"/>
            <a:ext cx="8000390" cy="492443"/>
          </a:xfrm>
          <a:prstGeom prst="rect">
            <a:avLst/>
          </a:prstGeom>
          <a:noFill/>
        </p:spPr>
        <p:txBody>
          <a:bodyPr wrap="square">
            <a:spAutoFit/>
          </a:bodyPr>
          <a:lstStyle/>
          <a:p>
            <a:r>
              <a:rPr lang="vi-VN" sz="2600">
                <a:latin typeface="#9Slide03 Nanami Rounded Light" pitchFamily="2" charset="0"/>
              </a:rPr>
              <a:t>Cặp số (1 ; 1) là một nghiệm của phương trình trên vì:</a:t>
            </a:r>
          </a:p>
        </p:txBody>
      </p:sp>
      <p:sp>
        <p:nvSpPr>
          <p:cNvPr id="18" name="Hộp Văn bản 17">
            <a:extLst>
              <a:ext uri="{FF2B5EF4-FFF2-40B4-BE49-F238E27FC236}">
                <a16:creationId xmlns:a16="http://schemas.microsoft.com/office/drawing/2014/main" id="{11AA7E46-56F6-C320-FCD4-AB11004E9A9D}"/>
              </a:ext>
            </a:extLst>
          </p:cNvPr>
          <p:cNvSpPr txBox="1"/>
          <p:nvPr/>
        </p:nvSpPr>
        <p:spPr>
          <a:xfrm>
            <a:off x="5109337" y="5781083"/>
            <a:ext cx="3553395" cy="492443"/>
          </a:xfrm>
          <a:prstGeom prst="rect">
            <a:avLst/>
          </a:prstGeom>
          <a:noFill/>
        </p:spPr>
        <p:txBody>
          <a:bodyPr wrap="square">
            <a:spAutoFit/>
          </a:bodyPr>
          <a:lstStyle/>
          <a:p>
            <a:r>
              <a:rPr lang="vi-VN" sz="2600">
                <a:latin typeface="#9Slide03 Nanami Rounded Light" pitchFamily="2" charset="0"/>
              </a:rPr>
              <a:t>VT = 2.1 + 3.1 = 5 = VP</a:t>
            </a:r>
          </a:p>
        </p:txBody>
      </p:sp>
      <p:pic>
        <p:nvPicPr>
          <p:cNvPr id="2" name="Hình ảnh 1">
            <a:extLst>
              <a:ext uri="{FF2B5EF4-FFF2-40B4-BE49-F238E27FC236}">
                <a16:creationId xmlns:a16="http://schemas.microsoft.com/office/drawing/2014/main" id="{95F2F127-81F5-5F84-0F5F-AAF4112E31BE}"/>
              </a:ext>
            </a:extLst>
          </p:cNvPr>
          <p:cNvPicPr>
            <a:picLocks noChangeAspect="1"/>
          </p:cNvPicPr>
          <p:nvPr/>
        </p:nvPicPr>
        <p:blipFill>
          <a:blip r:embed="rId4"/>
          <a:stretch>
            <a:fillRect/>
          </a:stretch>
        </p:blipFill>
        <p:spPr>
          <a:xfrm>
            <a:off x="1835964" y="5286408"/>
            <a:ext cx="257175" cy="257175"/>
          </a:xfrm>
          <a:prstGeom prst="rect">
            <a:avLst/>
          </a:prstGeom>
        </p:spPr>
      </p:pic>
      <p:sp>
        <p:nvSpPr>
          <p:cNvPr id="20" name="Hình chữ nhật: Góc Tròn 12">
            <a:extLst>
              <a:ext uri="{FF2B5EF4-FFF2-40B4-BE49-F238E27FC236}">
                <a16:creationId xmlns:a16="http://schemas.microsoft.com/office/drawing/2014/main" id="{297FF25B-6AF4-ED06-F30F-F0B0AC339D6E}"/>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reeform 30">
            <a:extLst>
              <a:ext uri="{FF2B5EF4-FFF2-40B4-BE49-F238E27FC236}">
                <a16:creationId xmlns:a16="http://schemas.microsoft.com/office/drawing/2014/main" id="{1EB094FF-DAAC-B241-DE0E-3A2079392164}"/>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2" name="Hộp Văn bản 16">
            <a:extLst>
              <a:ext uri="{FF2B5EF4-FFF2-40B4-BE49-F238E27FC236}">
                <a16:creationId xmlns:a16="http://schemas.microsoft.com/office/drawing/2014/main" id="{04951522-1B65-AAA1-1C0B-0526D7B18BF0}"/>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23" name="Hộp Văn bản 17">
            <a:extLst>
              <a:ext uri="{FF2B5EF4-FFF2-40B4-BE49-F238E27FC236}">
                <a16:creationId xmlns:a16="http://schemas.microsoft.com/office/drawing/2014/main" id="{A83639D5-7EBB-C604-4804-7E6FEF707DF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126746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3"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65275"/>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1815112"/>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623797"/>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sp>
        <p:nvSpPr>
          <p:cNvPr id="10" name="Hộp Văn bản 9">
            <a:extLst>
              <a:ext uri="{FF2B5EF4-FFF2-40B4-BE49-F238E27FC236}">
                <a16:creationId xmlns:a16="http://schemas.microsoft.com/office/drawing/2014/main" id="{6A06BAA3-1B11-B7E5-F986-76137E57432D}"/>
              </a:ext>
            </a:extLst>
          </p:cNvPr>
          <p:cNvSpPr txBox="1"/>
          <p:nvPr/>
        </p:nvSpPr>
        <p:spPr>
          <a:xfrm>
            <a:off x="1044371" y="378654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384054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384054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17" name="Nhóm 16">
            <a:extLst>
              <a:ext uri="{FF2B5EF4-FFF2-40B4-BE49-F238E27FC236}">
                <a16:creationId xmlns:a16="http://schemas.microsoft.com/office/drawing/2014/main" id="{82A37735-6F5C-AF4D-6A90-0D83E0D2D829}"/>
              </a:ext>
            </a:extLst>
          </p:cNvPr>
          <p:cNvGrpSpPr/>
          <p:nvPr/>
        </p:nvGrpSpPr>
        <p:grpSpPr>
          <a:xfrm>
            <a:off x="2574433" y="4566428"/>
            <a:ext cx="1231135" cy="625812"/>
            <a:chOff x="4381501" y="4829960"/>
            <a:chExt cx="1231135" cy="625812"/>
          </a:xfrm>
        </p:grpSpPr>
        <p:sp>
          <p:nvSpPr>
            <p:cNvPr id="18" name="Hình chữ nhật: Góc Tròn 17">
              <a:extLst>
                <a:ext uri="{FF2B5EF4-FFF2-40B4-BE49-F238E27FC236}">
                  <a16:creationId xmlns:a16="http://schemas.microsoft.com/office/drawing/2014/main" id="{0418B99B-C53D-A3F4-9112-3A36758D5F99}"/>
                </a:ext>
              </a:extLst>
            </p:cNvPr>
            <p:cNvSpPr/>
            <p:nvPr/>
          </p:nvSpPr>
          <p:spPr>
            <a:xfrm>
              <a:off x="4381501"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BC36D8B8-9607-ABCF-D8A9-D005EE43EE8B}"/>
                </a:ext>
              </a:extLst>
            </p:cNvPr>
            <p:cNvSpPr txBox="1"/>
            <p:nvPr/>
          </p:nvSpPr>
          <p:spPr>
            <a:xfrm>
              <a:off x="4394977" y="4928011"/>
              <a:ext cx="1217659"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grpSp>
        <p:nvGrpSpPr>
          <p:cNvPr id="20" name="Nhóm 19">
            <a:extLst>
              <a:ext uri="{FF2B5EF4-FFF2-40B4-BE49-F238E27FC236}">
                <a16:creationId xmlns:a16="http://schemas.microsoft.com/office/drawing/2014/main" id="{04EEAF42-C6DD-32A5-7495-ADF1D4EC20AA}"/>
              </a:ext>
            </a:extLst>
          </p:cNvPr>
          <p:cNvGrpSpPr/>
          <p:nvPr/>
        </p:nvGrpSpPr>
        <p:grpSpPr>
          <a:xfrm>
            <a:off x="5363810" y="4566428"/>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4566428"/>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5425684"/>
            <a:ext cx="3676094" cy="492443"/>
          </a:xfrm>
          <a:prstGeom prst="rect">
            <a:avLst/>
          </a:prstGeom>
          <a:noFill/>
        </p:spPr>
        <p:txBody>
          <a:bodyPr wrap="square">
            <a:spAutoFit/>
          </a:bodyPr>
          <a:lstStyle/>
          <a:p>
            <a:r>
              <a:rPr lang="vi-VN" sz="2600">
                <a:latin typeface="#9Slide03 Nanami Rounded Light" pitchFamily="2" charset="0"/>
              </a:rPr>
              <a:t>Thay x = 1; y = -1 ta có:</a:t>
            </a:r>
          </a:p>
        </p:txBody>
      </p:sp>
      <p:sp>
        <p:nvSpPr>
          <p:cNvPr id="27" name="Hộp Văn bản 26">
            <a:extLst>
              <a:ext uri="{FF2B5EF4-FFF2-40B4-BE49-F238E27FC236}">
                <a16:creationId xmlns:a16="http://schemas.microsoft.com/office/drawing/2014/main" id="{B457AB6A-A4E3-9DC2-DC58-EA92E8DE70D4}"/>
              </a:ext>
            </a:extLst>
          </p:cNvPr>
          <p:cNvSpPr txBox="1"/>
          <p:nvPr/>
        </p:nvSpPr>
        <p:spPr>
          <a:xfrm>
            <a:off x="2039634" y="6047219"/>
            <a:ext cx="2519114" cy="492443"/>
          </a:xfrm>
          <a:prstGeom prst="rect">
            <a:avLst/>
          </a:prstGeom>
          <a:noFill/>
        </p:spPr>
        <p:txBody>
          <a:bodyPr wrap="square">
            <a:spAutoFit/>
          </a:bodyPr>
          <a:lstStyle/>
          <a:p>
            <a:r>
              <a:rPr lang="vi-VN" sz="2600">
                <a:latin typeface="#9Slide03 Nanami Rounded Light" pitchFamily="2" charset="0"/>
              </a:rPr>
              <a:t>2.1 – 3.</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rPr>
              <a:t>-1</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2" name="Hình chữ nhật: Góc Tròn 12">
            <a:extLst>
              <a:ext uri="{FF2B5EF4-FFF2-40B4-BE49-F238E27FC236}">
                <a16:creationId xmlns:a16="http://schemas.microsoft.com/office/drawing/2014/main" id="{5122070B-DCB4-3B5C-7A28-42A856A652ED}"/>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30">
            <a:extLst>
              <a:ext uri="{FF2B5EF4-FFF2-40B4-BE49-F238E27FC236}">
                <a16:creationId xmlns:a16="http://schemas.microsoft.com/office/drawing/2014/main" id="{C55A411E-DD35-751E-7FE5-75049A33EFDC}"/>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5" name="Hộp Văn bản 16">
            <a:extLst>
              <a:ext uri="{FF2B5EF4-FFF2-40B4-BE49-F238E27FC236}">
                <a16:creationId xmlns:a16="http://schemas.microsoft.com/office/drawing/2014/main" id="{6752708D-A9D5-A59D-7C9A-94CC0BC9DFBD}"/>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6" name="Hộp Văn bản 17">
            <a:extLst>
              <a:ext uri="{FF2B5EF4-FFF2-40B4-BE49-F238E27FC236}">
                <a16:creationId xmlns:a16="http://schemas.microsoft.com/office/drawing/2014/main" id="{0742D413-9FD6-9170-990B-3D7AFE557FC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127287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65275"/>
            <a:ext cx="10974423" cy="2016288"/>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96977" y="1815112"/>
            <a:ext cx="63890" cy="15796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ộp Văn bản 8">
            <a:extLst>
              <a:ext uri="{FF2B5EF4-FFF2-40B4-BE49-F238E27FC236}">
                <a16:creationId xmlns:a16="http://schemas.microsoft.com/office/drawing/2014/main" id="{D8DBF1AA-54DF-1985-00B0-9692E58D37B0}"/>
              </a:ext>
            </a:extLst>
          </p:cNvPr>
          <p:cNvSpPr txBox="1"/>
          <p:nvPr/>
        </p:nvSpPr>
        <p:spPr>
          <a:xfrm>
            <a:off x="1044371" y="1623797"/>
            <a:ext cx="10347529" cy="1826141"/>
          </a:xfrm>
          <a:prstGeom prst="rect">
            <a:avLst/>
          </a:prstGeom>
          <a:noFill/>
        </p:spPr>
        <p:txBody>
          <a:bodyPr wrap="square">
            <a:spAutoFit/>
          </a:bodyPr>
          <a:lstStyle/>
          <a:p>
            <a:pPr algn="just">
              <a:lnSpc>
                <a:spcPct val="150000"/>
              </a:lnSpc>
            </a:pPr>
            <a:r>
              <a:rPr lang="vi-VN" sz="2600">
                <a:solidFill>
                  <a:schemeClr val="bg1"/>
                </a:solidFill>
                <a:latin typeface="#9Slide03 Nanami Rounded Light" pitchFamily="2" charset="0"/>
              </a:rPr>
              <a:t>Cho phương trình bậc nhất hai ẩn x, y: ax + by = c. Nếu ax</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by</a:t>
            </a:r>
            <a:r>
              <a:rPr lang="vi-VN" sz="2600" baseline="-25000">
                <a:solidFill>
                  <a:schemeClr val="bg1"/>
                </a:solidFill>
                <a:latin typeface="#9Slide03 Nanami Rounded Light" pitchFamily="2" charset="0"/>
              </a:rPr>
              <a:t>0 </a:t>
            </a:r>
            <a:r>
              <a:rPr lang="vi-VN" sz="2600">
                <a:solidFill>
                  <a:schemeClr val="bg1"/>
                </a:solidFill>
                <a:latin typeface="#9Slide03 Nanami Rounded Light" pitchFamily="2" charset="0"/>
              </a:rPr>
              <a:t>= c là một khẳng định đúng thì cặp số </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x</a:t>
            </a:r>
            <a:r>
              <a:rPr lang="vi-VN" sz="2600" baseline="-25000">
                <a:solidFill>
                  <a:schemeClr val="bg1"/>
                </a:solidFill>
                <a:latin typeface="#9Slide03 Nanami Rounded Light" pitchFamily="2" charset="0"/>
              </a:rPr>
              <a:t>0</a:t>
            </a:r>
            <a:r>
              <a:rPr lang="vi-VN" sz="2600">
                <a:solidFill>
                  <a:schemeClr val="bg1"/>
                </a:solidFill>
                <a:latin typeface="#9Slide03 Nanami Rounded Light" pitchFamily="2" charset="0"/>
              </a:rPr>
              <a:t> ; y</a:t>
            </a:r>
            <a:r>
              <a:rPr lang="vi-VN" sz="2600" baseline="-25000">
                <a:solidFill>
                  <a:schemeClr val="bg1"/>
                </a:solidFill>
                <a:latin typeface="#9Slide03 Nanami Rounded Light" pitchFamily="2" charset="0"/>
              </a:rPr>
              <a:t>0</a:t>
            </a:r>
            <a:r>
              <a:rPr lang="vi-VN" sz="2600" b="1">
                <a:solidFill>
                  <a:schemeClr val="bg1"/>
                </a:solidFill>
                <a:latin typeface="#9Slide03 Arima Madurai Thin" panose="00000300000000000000" pitchFamily="2" charset="0"/>
                <a:cs typeface="#9Slide03 Arima Madurai Thin" panose="00000300000000000000" pitchFamily="2" charset="0"/>
              </a:rPr>
              <a:t>)</a:t>
            </a:r>
            <a:r>
              <a:rPr lang="vi-VN" sz="2600">
                <a:solidFill>
                  <a:schemeClr val="bg1"/>
                </a:solidFill>
                <a:latin typeface="#9Slide03 Nanami Rounded Light" pitchFamily="2" charset="0"/>
              </a:rPr>
              <a:t> được gọi là một nghiệm của phương trình ax + by = c.</a:t>
            </a:r>
          </a:p>
        </p:txBody>
      </p:sp>
      <p:sp>
        <p:nvSpPr>
          <p:cNvPr id="10" name="Hộp Văn bản 9">
            <a:extLst>
              <a:ext uri="{FF2B5EF4-FFF2-40B4-BE49-F238E27FC236}">
                <a16:creationId xmlns:a16="http://schemas.microsoft.com/office/drawing/2014/main" id="{6A06BAA3-1B11-B7E5-F986-76137E57432D}"/>
              </a:ext>
            </a:extLst>
          </p:cNvPr>
          <p:cNvSpPr txBox="1"/>
          <p:nvPr/>
        </p:nvSpPr>
        <p:spPr>
          <a:xfrm>
            <a:off x="1044371" y="3796068"/>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3840541"/>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384054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17" name="Nhóm 16">
            <a:extLst>
              <a:ext uri="{FF2B5EF4-FFF2-40B4-BE49-F238E27FC236}">
                <a16:creationId xmlns:a16="http://schemas.microsoft.com/office/drawing/2014/main" id="{82A37735-6F5C-AF4D-6A90-0D83E0D2D829}"/>
              </a:ext>
            </a:extLst>
          </p:cNvPr>
          <p:cNvGrpSpPr/>
          <p:nvPr/>
        </p:nvGrpSpPr>
        <p:grpSpPr>
          <a:xfrm>
            <a:off x="1557653" y="4640394"/>
            <a:ext cx="1231135" cy="625812"/>
            <a:chOff x="4381501" y="4829960"/>
            <a:chExt cx="1231135" cy="625812"/>
          </a:xfrm>
        </p:grpSpPr>
        <p:sp>
          <p:nvSpPr>
            <p:cNvPr id="18" name="Hình chữ nhật: Góc Tròn 17">
              <a:extLst>
                <a:ext uri="{FF2B5EF4-FFF2-40B4-BE49-F238E27FC236}">
                  <a16:creationId xmlns:a16="http://schemas.microsoft.com/office/drawing/2014/main" id="{0418B99B-C53D-A3F4-9112-3A36758D5F99}"/>
                </a:ext>
              </a:extLst>
            </p:cNvPr>
            <p:cNvSpPr/>
            <p:nvPr/>
          </p:nvSpPr>
          <p:spPr>
            <a:xfrm>
              <a:off x="4381501"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BC36D8B8-9607-ABCF-D8A9-D005EE43EE8B}"/>
                </a:ext>
              </a:extLst>
            </p:cNvPr>
            <p:cNvSpPr txBox="1"/>
            <p:nvPr/>
          </p:nvSpPr>
          <p:spPr>
            <a:xfrm>
              <a:off x="4394977" y="4928011"/>
              <a:ext cx="1217659"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3541968" y="4707078"/>
            <a:ext cx="3676094" cy="492443"/>
          </a:xfrm>
          <a:prstGeom prst="rect">
            <a:avLst/>
          </a:prstGeom>
          <a:noFill/>
        </p:spPr>
        <p:txBody>
          <a:bodyPr wrap="square">
            <a:spAutoFit/>
          </a:bodyPr>
          <a:lstStyle/>
          <a:p>
            <a:r>
              <a:rPr lang="vi-VN" sz="2600">
                <a:latin typeface="#9Slide03 Nanami Rounded Light" pitchFamily="2" charset="0"/>
              </a:rPr>
              <a:t>Thay x = 1; y = -1 ta có:</a:t>
            </a:r>
          </a:p>
        </p:txBody>
      </p:sp>
      <p:sp>
        <p:nvSpPr>
          <p:cNvPr id="27" name="Hộp Văn bản 26">
            <a:extLst>
              <a:ext uri="{FF2B5EF4-FFF2-40B4-BE49-F238E27FC236}">
                <a16:creationId xmlns:a16="http://schemas.microsoft.com/office/drawing/2014/main" id="{B457AB6A-A4E3-9DC2-DC58-EA92E8DE70D4}"/>
              </a:ext>
            </a:extLst>
          </p:cNvPr>
          <p:cNvSpPr txBox="1"/>
          <p:nvPr/>
        </p:nvSpPr>
        <p:spPr>
          <a:xfrm>
            <a:off x="5642479" y="5322937"/>
            <a:ext cx="2519114" cy="492443"/>
          </a:xfrm>
          <a:prstGeom prst="rect">
            <a:avLst/>
          </a:prstGeom>
          <a:noFill/>
        </p:spPr>
        <p:txBody>
          <a:bodyPr wrap="square">
            <a:spAutoFit/>
          </a:bodyPr>
          <a:lstStyle/>
          <a:p>
            <a:r>
              <a:rPr lang="vi-VN" sz="2600">
                <a:latin typeface="#9Slide03 Nanami Rounded Light" pitchFamily="2" charset="0"/>
              </a:rPr>
              <a:t>2.1 – 3.</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rPr>
              <a:t>-1</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2" name="Hộp Văn bản 1">
            <a:extLst>
              <a:ext uri="{FF2B5EF4-FFF2-40B4-BE49-F238E27FC236}">
                <a16:creationId xmlns:a16="http://schemas.microsoft.com/office/drawing/2014/main" id="{E6FFB8E4-D225-5B95-7F6E-1F2DFA911B6B}"/>
              </a:ext>
            </a:extLst>
          </p:cNvPr>
          <p:cNvSpPr txBox="1"/>
          <p:nvPr/>
        </p:nvSpPr>
        <p:spPr>
          <a:xfrm>
            <a:off x="3541968" y="5869286"/>
            <a:ext cx="8285466" cy="492443"/>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1 ; -1</a:t>
            </a:r>
            <a:r>
              <a:rPr lang="vi-VN" sz="2600" b="1">
                <a:latin typeface="#9Slide03 Arima Madurai Thin" panose="00000300000000000000" pitchFamily="2" charset="0"/>
                <a:cs typeface="#9Slide03 Arima Madurai Thin" panose="00000300000000000000" pitchFamily="2" charset="0"/>
              </a:rPr>
              <a:t>) </a:t>
            </a:r>
            <a:r>
              <a:rPr lang="vi-VN" sz="2600" b="1">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pic>
        <p:nvPicPr>
          <p:cNvPr id="13" name="Hình ảnh 12">
            <a:extLst>
              <a:ext uri="{FF2B5EF4-FFF2-40B4-BE49-F238E27FC236}">
                <a16:creationId xmlns:a16="http://schemas.microsoft.com/office/drawing/2014/main" id="{172B8A56-B973-287C-2922-5FB8F3B29B37}"/>
              </a:ext>
            </a:extLst>
          </p:cNvPr>
          <p:cNvPicPr>
            <a:picLocks noChangeAspect="1"/>
          </p:cNvPicPr>
          <p:nvPr/>
        </p:nvPicPr>
        <p:blipFill>
          <a:blip r:embed="rId4"/>
          <a:stretch>
            <a:fillRect/>
          </a:stretch>
        </p:blipFill>
        <p:spPr>
          <a:xfrm>
            <a:off x="3289886" y="4824711"/>
            <a:ext cx="257175" cy="257175"/>
          </a:xfrm>
          <a:prstGeom prst="rect">
            <a:avLst/>
          </a:prstGeom>
        </p:spPr>
      </p:pic>
      <p:sp>
        <p:nvSpPr>
          <p:cNvPr id="15" name="Hình chữ nhật: Góc Tròn 12">
            <a:extLst>
              <a:ext uri="{FF2B5EF4-FFF2-40B4-BE49-F238E27FC236}">
                <a16:creationId xmlns:a16="http://schemas.microsoft.com/office/drawing/2014/main" id="{EE93979E-BC8D-3747-D2AB-A1D4CF3B2C9E}"/>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30">
            <a:extLst>
              <a:ext uri="{FF2B5EF4-FFF2-40B4-BE49-F238E27FC236}">
                <a16:creationId xmlns:a16="http://schemas.microsoft.com/office/drawing/2014/main" id="{55F3E678-4908-88C9-4B0F-C71031A8F8CA}"/>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20" name="Hộp Văn bản 16">
            <a:extLst>
              <a:ext uri="{FF2B5EF4-FFF2-40B4-BE49-F238E27FC236}">
                <a16:creationId xmlns:a16="http://schemas.microsoft.com/office/drawing/2014/main" id="{6BF3047A-E874-FDE9-9E63-7EB891D9B022}"/>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21" name="Hộp Văn bản 17">
            <a:extLst>
              <a:ext uri="{FF2B5EF4-FFF2-40B4-BE49-F238E27FC236}">
                <a16:creationId xmlns:a16="http://schemas.microsoft.com/office/drawing/2014/main" id="{A5184E2E-0EC6-2D7C-FB48-C30554FF013C}"/>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405356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6A06BAA3-1B11-B7E5-F986-76137E57432D}"/>
              </a:ext>
            </a:extLst>
          </p:cNvPr>
          <p:cNvSpPr txBox="1"/>
          <p:nvPr/>
        </p:nvSpPr>
        <p:spPr>
          <a:xfrm>
            <a:off x="1044371" y="18243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8688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878391"/>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latin typeface="#9Slide03 Nanami Rounded Light" pitchFamily="2" charset="0"/>
                <a:cs typeface="#9Slide03 Arima Madurai Thin" panose="00000300000000000000" pitchFamily="2" charset="0"/>
              </a:rPr>
              <a:t>không l</a:t>
            </a:r>
            <a:r>
              <a:rPr lang="vi-VN" sz="2600">
                <a:latin typeface="#9Slide03 Nanami Rounded Light" pitchFamily="2" charset="0"/>
              </a:rPr>
              <a:t>à nghiệm của phương trình đã cho.</a:t>
            </a:r>
          </a:p>
        </p:txBody>
      </p:sp>
      <p:sp>
        <p:nvSpPr>
          <p:cNvPr id="15" name="Hình chữ nhật: Góc Tròn 12">
            <a:extLst>
              <a:ext uri="{FF2B5EF4-FFF2-40B4-BE49-F238E27FC236}">
                <a16:creationId xmlns:a16="http://schemas.microsoft.com/office/drawing/2014/main" id="{C2C82AEC-EB8B-74E4-7E1B-96BF3B9D9AF3}"/>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Freeform 30">
            <a:extLst>
              <a:ext uri="{FF2B5EF4-FFF2-40B4-BE49-F238E27FC236}">
                <a16:creationId xmlns:a16="http://schemas.microsoft.com/office/drawing/2014/main" id="{06719ECF-AA50-9ABF-BC97-A46CC01D3C8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7C4A1F72-785F-F483-4F64-F51B1B6C6FA3}"/>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8" name="Hộp Văn bản 17">
            <a:extLst>
              <a:ext uri="{FF2B5EF4-FFF2-40B4-BE49-F238E27FC236}">
                <a16:creationId xmlns:a16="http://schemas.microsoft.com/office/drawing/2014/main" id="{64BD4D45-B166-74CC-18CD-EC349C51DE0A}"/>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247080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6A06BAA3-1B11-B7E5-F986-76137E57432D}"/>
              </a:ext>
            </a:extLst>
          </p:cNvPr>
          <p:cNvSpPr txBox="1"/>
          <p:nvPr/>
        </p:nvSpPr>
        <p:spPr>
          <a:xfrm>
            <a:off x="1044371" y="18243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8688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86886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r>
                <a:rPr lang="vi-VN" sz="2600">
                  <a:solidFill>
                    <a:schemeClr val="tx1">
                      <a:lumMod val="50000"/>
                      <a:lumOff val="50000"/>
                    </a:schemeClr>
                  </a:solidFill>
                  <a:latin typeface="#9Slide03 Nanami Rounded Light" pitchFamily="2" charset="0"/>
                </a:rPr>
                <a:t>0 ; 5</a:t>
              </a:r>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solidFill>
                  <a:srgbClr val="C00000"/>
                </a:solidFill>
                <a:latin typeface="#9Slide03 Nanami Rounded Light" pitchFamily="2" charset="0"/>
                <a:cs typeface="#9Slide03 Arima Madurai Thin" panose="00000300000000000000" pitchFamily="2" charset="0"/>
              </a:rPr>
              <a:t>không</a:t>
            </a:r>
            <a:r>
              <a:rPr lang="vi-VN" sz="2600">
                <a:latin typeface="#9Slide03 Nanami Rounded Light" pitchFamily="2" charset="0"/>
                <a:cs typeface="#9Slide03 Arima Madurai Thin" panose="00000300000000000000" pitchFamily="2" charset="0"/>
              </a:rPr>
              <a:t> l</a:t>
            </a:r>
            <a:r>
              <a:rPr lang="vi-VN" sz="2600">
                <a:latin typeface="#9Slide03 Nanami Rounded Light" pitchFamily="2" charset="0"/>
              </a:rPr>
              <a:t>à nghiệm của phương trình đã cho.</a:t>
            </a:r>
          </a:p>
        </p:txBody>
      </p:sp>
      <p:sp>
        <p:nvSpPr>
          <p:cNvPr id="7" name="Hộp Văn bản 6">
            <a:extLst>
              <a:ext uri="{FF2B5EF4-FFF2-40B4-BE49-F238E27FC236}">
                <a16:creationId xmlns:a16="http://schemas.microsoft.com/office/drawing/2014/main" id="{3D85565E-49A1-6106-EB70-774FE488D326}"/>
              </a:ext>
            </a:extLst>
          </p:cNvPr>
          <p:cNvSpPr txBox="1"/>
          <p:nvPr/>
        </p:nvSpPr>
        <p:spPr>
          <a:xfrm>
            <a:off x="7059216" y="3711184"/>
            <a:ext cx="3844992" cy="492443"/>
          </a:xfrm>
          <a:prstGeom prst="rect">
            <a:avLst/>
          </a:prstGeom>
          <a:noFill/>
        </p:spPr>
        <p:txBody>
          <a:bodyPr wrap="square">
            <a:spAutoFit/>
          </a:bodyPr>
          <a:lstStyle/>
          <a:p>
            <a:r>
              <a:rPr lang="vi-VN" sz="2600">
                <a:latin typeface="#9Slide03 Nanami Rounded Light" pitchFamily="2" charset="0"/>
              </a:rPr>
              <a:t>Thay x = -2; y = -3 ta có:</a:t>
            </a:r>
          </a:p>
        </p:txBody>
      </p:sp>
      <p:sp>
        <p:nvSpPr>
          <p:cNvPr id="8" name="Hộp Văn bản 7">
            <a:extLst>
              <a:ext uri="{FF2B5EF4-FFF2-40B4-BE49-F238E27FC236}">
                <a16:creationId xmlns:a16="http://schemas.microsoft.com/office/drawing/2014/main" id="{6A6EDD46-03FD-0647-B955-44A280D20EC1}"/>
              </a:ext>
            </a:extLst>
          </p:cNvPr>
          <p:cNvSpPr txBox="1"/>
          <p:nvPr/>
        </p:nvSpPr>
        <p:spPr>
          <a:xfrm>
            <a:off x="7511396" y="4372172"/>
            <a:ext cx="3093152" cy="492443"/>
          </a:xfrm>
          <a:prstGeom prst="rect">
            <a:avLst/>
          </a:prstGeom>
          <a:noFill/>
        </p:spPr>
        <p:txBody>
          <a:bodyPr wrap="square">
            <a:spAutoFit/>
          </a:bodyPr>
          <a:lstStyle/>
          <a:p>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9" name="Hộp Văn bản 8">
            <a:extLst>
              <a:ext uri="{FF2B5EF4-FFF2-40B4-BE49-F238E27FC236}">
                <a16:creationId xmlns:a16="http://schemas.microsoft.com/office/drawing/2014/main" id="{B9525233-128C-166F-2103-A888F261A4B6}"/>
              </a:ext>
            </a:extLst>
          </p:cNvPr>
          <p:cNvSpPr txBox="1"/>
          <p:nvPr/>
        </p:nvSpPr>
        <p:spPr>
          <a:xfrm>
            <a:off x="7160177"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r>
              <a:rPr lang="vi-VN" sz="2600" b="1">
                <a:latin typeface="#9Slide03 Nanami Rounded Light" pitchFamily="2" charset="0"/>
              </a:rPr>
              <a:t> </a:t>
            </a:r>
            <a:r>
              <a:rPr lang="vi-VN" sz="2600">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sp>
        <p:nvSpPr>
          <p:cNvPr id="2" name="Hình chữ nhật: Góc Tròn 12">
            <a:extLst>
              <a:ext uri="{FF2B5EF4-FFF2-40B4-BE49-F238E27FC236}">
                <a16:creationId xmlns:a16="http://schemas.microsoft.com/office/drawing/2014/main" id="{4B584B73-0439-C3E1-B1D4-313F5D54DB23}"/>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5A8F876C-E4F6-5FE7-B6A3-FB08C4865E8E}"/>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04143CFA-A6FE-55F2-C52C-D058CABD20BA}"/>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2DFCCB36-82E4-5F56-360C-1D4D9F3EB5D6}"/>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435214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6A06BAA3-1B11-B7E5-F986-76137E57432D}"/>
              </a:ext>
            </a:extLst>
          </p:cNvPr>
          <p:cNvSpPr txBox="1"/>
          <p:nvPr/>
        </p:nvSpPr>
        <p:spPr>
          <a:xfrm>
            <a:off x="1044371" y="174819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?2.</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7" y="179266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79266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Cặp số nào sau đây là nghiệm của phương trình 2x – 3y = 5?</a:t>
            </a:r>
            <a:r>
              <a:rPr lang="vi-VN" sz="2600">
                <a:solidFill>
                  <a:schemeClr val="bg1"/>
                </a:solidFill>
                <a:latin typeface="#9Slide03 Nanami Rounded Light" pitchFamily="2" charset="0"/>
              </a:rPr>
              <a:t>đó.</a:t>
            </a:r>
          </a:p>
        </p:txBody>
      </p:sp>
      <p:grpSp>
        <p:nvGrpSpPr>
          <p:cNvPr id="20" name="Nhóm 19">
            <a:extLst>
              <a:ext uri="{FF2B5EF4-FFF2-40B4-BE49-F238E27FC236}">
                <a16:creationId xmlns:a16="http://schemas.microsoft.com/office/drawing/2014/main" id="{04EEAF42-C6DD-32A5-7495-ADF1D4EC20AA}"/>
              </a:ext>
            </a:extLst>
          </p:cNvPr>
          <p:cNvGrpSpPr/>
          <p:nvPr/>
        </p:nvGrpSpPr>
        <p:grpSpPr>
          <a:xfrm>
            <a:off x="2842427" y="2594753"/>
            <a:ext cx="1226042" cy="625812"/>
            <a:chOff x="6785645" y="4829960"/>
            <a:chExt cx="1226042" cy="625812"/>
          </a:xfrm>
        </p:grpSpPr>
        <p:sp>
          <p:nvSpPr>
            <p:cNvPr id="21" name="Hình chữ nhật: Góc Tròn 20">
              <a:extLst>
                <a:ext uri="{FF2B5EF4-FFF2-40B4-BE49-F238E27FC236}">
                  <a16:creationId xmlns:a16="http://schemas.microsoft.com/office/drawing/2014/main" id="{7B3EFB61-7580-CAAD-8782-3DCAE2604DC0}"/>
                </a:ext>
              </a:extLst>
            </p:cNvPr>
            <p:cNvSpPr/>
            <p:nvPr/>
          </p:nvSpPr>
          <p:spPr>
            <a:xfrm>
              <a:off x="6785645" y="4829960"/>
              <a:ext cx="1226042" cy="625812"/>
            </a:xfrm>
            <a:prstGeom prst="roundRect">
              <a:avLst/>
            </a:prstGeom>
            <a:solidFill>
              <a:srgbClr val="EFEFEF"/>
            </a:solidFill>
            <a:ln>
              <a:solidFill>
                <a:schemeClr val="tx1"/>
              </a:solidFill>
            </a:ln>
            <a:effectLst>
              <a:glow rad="63500">
                <a:srgbClr val="C0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49E839B6-A3B6-1634-B731-EE5BF997D232}"/>
                </a:ext>
              </a:extLst>
            </p:cNvPr>
            <p:cNvSpPr txBox="1"/>
            <p:nvPr/>
          </p:nvSpPr>
          <p:spPr>
            <a:xfrm>
              <a:off x="6854707" y="4947539"/>
              <a:ext cx="1090324" cy="492443"/>
            </a:xfrm>
            <a:prstGeom prst="rect">
              <a:avLst/>
            </a:prstGeom>
            <a:noFill/>
          </p:spPr>
          <p:txBody>
            <a:bodyPr wrap="square">
              <a:spAutoFit/>
            </a:bodyPr>
            <a:lstStyle/>
            <a:p>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r>
                <a:rPr lang="vi-VN" sz="2600">
                  <a:solidFill>
                    <a:schemeClr val="tx1">
                      <a:lumMod val="50000"/>
                      <a:lumOff val="50000"/>
                    </a:schemeClr>
                  </a:solidFill>
                  <a:latin typeface="#9Slide03 Nanami Rounded Light" pitchFamily="2" charset="0"/>
                </a:rPr>
                <a:t>0 ; 5</a:t>
              </a:r>
              <a:r>
                <a:rPr lang="vi-VN" sz="2600" b="1">
                  <a:solidFill>
                    <a:schemeClr val="tx1">
                      <a:lumMod val="50000"/>
                      <a:lumOff val="50000"/>
                    </a:schemeClr>
                  </a:solidFill>
                  <a:latin typeface="#9Slide03 Arima Madurai Thin" panose="00000300000000000000" pitchFamily="2" charset="0"/>
                  <a:cs typeface="#9Slide03 Arima Madurai Thin" panose="00000300000000000000" pitchFamily="2" charset="0"/>
                </a:rPr>
                <a:t>)</a:t>
              </a:r>
            </a:p>
          </p:txBody>
        </p:sp>
      </p:grpSp>
      <p:grpSp>
        <p:nvGrpSpPr>
          <p:cNvPr id="23" name="Nhóm 22">
            <a:extLst>
              <a:ext uri="{FF2B5EF4-FFF2-40B4-BE49-F238E27FC236}">
                <a16:creationId xmlns:a16="http://schemas.microsoft.com/office/drawing/2014/main" id="{1AB7EB3D-3934-1DCD-E71D-9E08AF6E1D82}"/>
              </a:ext>
            </a:extLst>
          </p:cNvPr>
          <p:cNvGrpSpPr/>
          <p:nvPr/>
        </p:nvGrpSpPr>
        <p:grpSpPr>
          <a:xfrm>
            <a:off x="8148094" y="2594753"/>
            <a:ext cx="1367381" cy="625812"/>
            <a:chOff x="9264095" y="4829960"/>
            <a:chExt cx="1367381" cy="625812"/>
          </a:xfrm>
        </p:grpSpPr>
        <p:sp>
          <p:nvSpPr>
            <p:cNvPr id="24" name="Hình chữ nhật: Góc Tròn 23">
              <a:extLst>
                <a:ext uri="{FF2B5EF4-FFF2-40B4-BE49-F238E27FC236}">
                  <a16:creationId xmlns:a16="http://schemas.microsoft.com/office/drawing/2014/main" id="{AAB333B0-49E3-D6FA-9195-AC5000D763C0}"/>
                </a:ext>
              </a:extLst>
            </p:cNvPr>
            <p:cNvSpPr/>
            <p:nvPr/>
          </p:nvSpPr>
          <p:spPr>
            <a:xfrm>
              <a:off x="9264095" y="4829960"/>
              <a:ext cx="1367381"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EB0C8E9A-6D9B-7A62-C913-7E3BB815A2AE}"/>
                </a:ext>
              </a:extLst>
            </p:cNvPr>
            <p:cNvSpPr txBox="1"/>
            <p:nvPr/>
          </p:nvSpPr>
          <p:spPr>
            <a:xfrm>
              <a:off x="9273620" y="4950705"/>
              <a:ext cx="1352763" cy="492443"/>
            </a:xfrm>
            <a:prstGeom prst="rect">
              <a:avLst/>
            </a:prstGeom>
            <a:noFill/>
          </p:spPr>
          <p:txBody>
            <a:bodyPr wrap="square">
              <a:spAutoFit/>
            </a:bodyPr>
            <a:lstStyle/>
            <a:p>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endParaRPr lang="vi-VN" sz="2600">
                <a:latin typeface="#9Slide03 Nanami Rounded Light" pitchFamily="2" charset="0"/>
              </a:endParaRPr>
            </a:p>
          </p:txBody>
        </p:sp>
      </p:grpSp>
      <p:sp>
        <p:nvSpPr>
          <p:cNvPr id="26" name="Hộp Văn bản 25">
            <a:extLst>
              <a:ext uri="{FF2B5EF4-FFF2-40B4-BE49-F238E27FC236}">
                <a16:creationId xmlns:a16="http://schemas.microsoft.com/office/drawing/2014/main" id="{06BB0E55-156B-610E-5D4C-1B8306D6B6E3}"/>
              </a:ext>
            </a:extLst>
          </p:cNvPr>
          <p:cNvSpPr txBox="1"/>
          <p:nvPr/>
        </p:nvSpPr>
        <p:spPr>
          <a:xfrm>
            <a:off x="1456692" y="3711184"/>
            <a:ext cx="3676094" cy="492443"/>
          </a:xfrm>
          <a:prstGeom prst="rect">
            <a:avLst/>
          </a:prstGeom>
          <a:noFill/>
        </p:spPr>
        <p:txBody>
          <a:bodyPr wrap="square">
            <a:spAutoFit/>
          </a:bodyPr>
          <a:lstStyle/>
          <a:p>
            <a:r>
              <a:rPr lang="vi-VN" sz="2600">
                <a:latin typeface="#9Slide03 Nanami Rounded Light" pitchFamily="2" charset="0"/>
              </a:rPr>
              <a:t>Thay x = 0; y = 5 ta có:</a:t>
            </a:r>
          </a:p>
        </p:txBody>
      </p:sp>
      <mc:AlternateContent xmlns:mc="http://schemas.openxmlformats.org/markup-compatibility/2006" xmlns:a14="http://schemas.microsoft.com/office/drawing/2010/main">
        <mc:Choice Requires="a14">
          <p:sp>
            <p:nvSpPr>
              <p:cNvPr id="27" name="Hộp Văn bản 26">
                <a:extLst>
                  <a:ext uri="{FF2B5EF4-FFF2-40B4-BE49-F238E27FC236}">
                    <a16:creationId xmlns:a16="http://schemas.microsoft.com/office/drawing/2014/main" id="{B457AB6A-A4E3-9DC2-DC58-EA92E8DE70D4}"/>
                  </a:ext>
                </a:extLst>
              </p:cNvPr>
              <p:cNvSpPr txBox="1"/>
              <p:nvPr/>
            </p:nvSpPr>
            <p:spPr>
              <a:xfrm>
                <a:off x="1908872" y="4372172"/>
                <a:ext cx="3093152" cy="492443"/>
              </a:xfrm>
              <a:prstGeom prst="rect">
                <a:avLst/>
              </a:prstGeom>
              <a:noFill/>
            </p:spPr>
            <p:txBody>
              <a:bodyPr wrap="square">
                <a:spAutoFit/>
              </a:bodyPr>
              <a:lstStyle/>
              <a:p>
                <a:r>
                  <a:rPr lang="vi-VN" sz="2600">
                    <a:latin typeface="#9Slide03 Nanami Rounded Light" pitchFamily="2" charset="0"/>
                  </a:rPr>
                  <a:t>2.0 – 3.5 = -15 </a:t>
                </a:r>
                <a14:m>
                  <m:oMath xmlns:m="http://schemas.openxmlformats.org/officeDocument/2006/math">
                    <m:r>
                      <a:rPr lang="vi-VN" sz="2600" i="1" smtClean="0">
                        <a:latin typeface="Cambria Math" panose="02040503050406030204" pitchFamily="18" charset="0"/>
                        <a:ea typeface="Cambria Math" panose="02040503050406030204" pitchFamily="18" charset="0"/>
                      </a:rPr>
                      <m:t>≠</m:t>
                    </m:r>
                  </m:oMath>
                </a14:m>
                <a:r>
                  <a:rPr lang="vi-VN" sz="2600">
                    <a:latin typeface="#9Slide03 Nanami Rounded Light" pitchFamily="2" charset="0"/>
                  </a:rPr>
                  <a:t> 5</a:t>
                </a:r>
              </a:p>
            </p:txBody>
          </p:sp>
        </mc:Choice>
        <mc:Fallback xmlns="">
          <p:sp>
            <p:nvSpPr>
              <p:cNvPr id="27" name="Hộp Văn bản 26">
                <a:extLst>
                  <a:ext uri="{FF2B5EF4-FFF2-40B4-BE49-F238E27FC236}">
                    <a16:creationId xmlns:a16="http://schemas.microsoft.com/office/drawing/2014/main" id="{B457AB6A-A4E3-9DC2-DC58-EA92E8DE70D4}"/>
                  </a:ext>
                </a:extLst>
              </p:cNvPr>
              <p:cNvSpPr txBox="1">
                <a:spLocks noRot="1" noChangeAspect="1" noMove="1" noResize="1" noEditPoints="1" noAdjustHandles="1" noChangeArrowheads="1" noChangeShapeType="1" noTextEdit="1"/>
              </p:cNvSpPr>
              <p:nvPr/>
            </p:nvSpPr>
            <p:spPr>
              <a:xfrm>
                <a:off x="1908872" y="4372172"/>
                <a:ext cx="3093152" cy="492443"/>
              </a:xfrm>
              <a:prstGeom prst="rect">
                <a:avLst/>
              </a:prstGeom>
              <a:blipFill>
                <a:blip r:embed="rId5"/>
                <a:stretch>
                  <a:fillRect l="-3543" t="-12346" b="-29630"/>
                </a:stretch>
              </a:blipFill>
            </p:spPr>
            <p:txBody>
              <a:bodyPr/>
              <a:lstStyle/>
              <a:p>
                <a:r>
                  <a:rPr lang="vi-VN">
                    <a:noFill/>
                  </a:rPr>
                  <a:t> </a:t>
                </a:r>
              </a:p>
            </p:txBody>
          </p:sp>
        </mc:Fallback>
      </mc:AlternateContent>
      <p:sp>
        <p:nvSpPr>
          <p:cNvPr id="13" name="Hộp Văn bản 12">
            <a:extLst>
              <a:ext uri="{FF2B5EF4-FFF2-40B4-BE49-F238E27FC236}">
                <a16:creationId xmlns:a16="http://schemas.microsoft.com/office/drawing/2014/main" id="{8AA6F001-9A57-CA93-053A-CD7B61945C44}"/>
              </a:ext>
            </a:extLst>
          </p:cNvPr>
          <p:cNvSpPr txBox="1"/>
          <p:nvPr/>
        </p:nvSpPr>
        <p:spPr>
          <a:xfrm>
            <a:off x="1557653"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0 ; 5</a:t>
            </a:r>
            <a:r>
              <a:rPr lang="vi-VN" sz="2600" b="1">
                <a:latin typeface="#9Slide03 Arima Madurai Thin" panose="00000300000000000000" pitchFamily="2" charset="0"/>
                <a:cs typeface="#9Slide03 Arima Madurai Thin" panose="00000300000000000000" pitchFamily="2" charset="0"/>
              </a:rPr>
              <a:t>) </a:t>
            </a:r>
            <a:r>
              <a:rPr lang="vi-VN" sz="2600">
                <a:solidFill>
                  <a:srgbClr val="C00000"/>
                </a:solidFill>
                <a:latin typeface="#9Slide03 Nanami Rounded Light" pitchFamily="2" charset="0"/>
                <a:cs typeface="#9Slide03 Arima Madurai Thin" panose="00000300000000000000" pitchFamily="2" charset="0"/>
              </a:rPr>
              <a:t>không</a:t>
            </a:r>
            <a:r>
              <a:rPr lang="vi-VN" sz="2600">
                <a:latin typeface="#9Slide03 Nanami Rounded Light" pitchFamily="2" charset="0"/>
                <a:cs typeface="#9Slide03 Arima Madurai Thin" panose="00000300000000000000" pitchFamily="2" charset="0"/>
              </a:rPr>
              <a:t> l</a:t>
            </a:r>
            <a:r>
              <a:rPr lang="vi-VN" sz="2600">
                <a:latin typeface="#9Slide03 Nanami Rounded Light" pitchFamily="2" charset="0"/>
              </a:rPr>
              <a:t>à nghiệm của phương trình đã cho.</a:t>
            </a:r>
          </a:p>
        </p:txBody>
      </p:sp>
      <p:sp>
        <p:nvSpPr>
          <p:cNvPr id="7" name="Hộp Văn bản 6">
            <a:extLst>
              <a:ext uri="{FF2B5EF4-FFF2-40B4-BE49-F238E27FC236}">
                <a16:creationId xmlns:a16="http://schemas.microsoft.com/office/drawing/2014/main" id="{3D85565E-49A1-6106-EB70-774FE488D326}"/>
              </a:ext>
            </a:extLst>
          </p:cNvPr>
          <p:cNvSpPr txBox="1"/>
          <p:nvPr/>
        </p:nvSpPr>
        <p:spPr>
          <a:xfrm>
            <a:off x="7059216" y="3711184"/>
            <a:ext cx="3844992" cy="492443"/>
          </a:xfrm>
          <a:prstGeom prst="rect">
            <a:avLst/>
          </a:prstGeom>
          <a:noFill/>
        </p:spPr>
        <p:txBody>
          <a:bodyPr wrap="square">
            <a:spAutoFit/>
          </a:bodyPr>
          <a:lstStyle/>
          <a:p>
            <a:r>
              <a:rPr lang="vi-VN" sz="2600">
                <a:latin typeface="#9Slide03 Nanami Rounded Light" pitchFamily="2" charset="0"/>
              </a:rPr>
              <a:t>Thay x = -2; y = -3 ta có:</a:t>
            </a:r>
          </a:p>
        </p:txBody>
      </p:sp>
      <p:sp>
        <p:nvSpPr>
          <p:cNvPr id="8" name="Hộp Văn bản 7">
            <a:extLst>
              <a:ext uri="{FF2B5EF4-FFF2-40B4-BE49-F238E27FC236}">
                <a16:creationId xmlns:a16="http://schemas.microsoft.com/office/drawing/2014/main" id="{6A6EDD46-03FD-0647-B955-44A280D20EC1}"/>
              </a:ext>
            </a:extLst>
          </p:cNvPr>
          <p:cNvSpPr txBox="1"/>
          <p:nvPr/>
        </p:nvSpPr>
        <p:spPr>
          <a:xfrm>
            <a:off x="7511396" y="4372172"/>
            <a:ext cx="3093152" cy="492443"/>
          </a:xfrm>
          <a:prstGeom prst="rect">
            <a:avLst/>
          </a:prstGeom>
          <a:noFill/>
        </p:spPr>
        <p:txBody>
          <a:bodyPr wrap="square">
            <a:spAutoFit/>
          </a:bodyPr>
          <a:lstStyle/>
          <a:p>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-3</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 5</a:t>
            </a:r>
          </a:p>
        </p:txBody>
      </p:sp>
      <p:sp>
        <p:nvSpPr>
          <p:cNvPr id="9" name="Hộp Văn bản 8">
            <a:extLst>
              <a:ext uri="{FF2B5EF4-FFF2-40B4-BE49-F238E27FC236}">
                <a16:creationId xmlns:a16="http://schemas.microsoft.com/office/drawing/2014/main" id="{B9525233-128C-166F-2103-A888F261A4B6}"/>
              </a:ext>
            </a:extLst>
          </p:cNvPr>
          <p:cNvSpPr txBox="1"/>
          <p:nvPr/>
        </p:nvSpPr>
        <p:spPr>
          <a:xfrm>
            <a:off x="7160177" y="5117387"/>
            <a:ext cx="4308872" cy="892552"/>
          </a:xfrm>
          <a:prstGeom prst="rect">
            <a:avLst/>
          </a:prstGeom>
          <a:noFill/>
        </p:spPr>
        <p:txBody>
          <a:bodyPr wrap="square">
            <a:spAutoFit/>
          </a:bodyPr>
          <a:lstStyle/>
          <a:p>
            <a:r>
              <a:rPr lang="vi-VN" sz="2600">
                <a:latin typeface="#9Slide03 Nanami Rounded Light" pitchFamily="2" charset="0"/>
              </a:rPr>
              <a:t>Vậy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-2 ; -3</a:t>
            </a:r>
            <a:r>
              <a:rPr lang="vi-VN" sz="2600" b="1">
                <a:latin typeface="#9Slide03 Arima Madurai Thin" panose="00000300000000000000" pitchFamily="2" charset="0"/>
                <a:cs typeface="#9Slide03 Arima Madurai Thin" panose="00000300000000000000" pitchFamily="2" charset="0"/>
              </a:rPr>
              <a:t>)</a:t>
            </a:r>
            <a:r>
              <a:rPr lang="vi-VN" sz="2600" b="1">
                <a:latin typeface="#9Slide03 Nanami Rounded Light" pitchFamily="2" charset="0"/>
              </a:rPr>
              <a:t> </a:t>
            </a:r>
            <a:r>
              <a:rPr lang="vi-VN" sz="2600">
                <a:latin typeface="#9Slide03 Nanami Rounded Light" pitchFamily="2" charset="0"/>
                <a:cs typeface="#9Slide03 Arima Madurai Thin" panose="00000300000000000000" pitchFamily="2" charset="0"/>
              </a:rPr>
              <a:t>l</a:t>
            </a:r>
            <a:r>
              <a:rPr lang="vi-VN" sz="2600">
                <a:latin typeface="#9Slide03 Nanami Rounded Light" pitchFamily="2" charset="0"/>
              </a:rPr>
              <a:t>à một nghiệm của phương trình đã cho.</a:t>
            </a:r>
          </a:p>
        </p:txBody>
      </p:sp>
      <p:sp>
        <p:nvSpPr>
          <p:cNvPr id="2" name="Hình chữ nhật: Góc Tròn 12">
            <a:extLst>
              <a:ext uri="{FF2B5EF4-FFF2-40B4-BE49-F238E27FC236}">
                <a16:creationId xmlns:a16="http://schemas.microsoft.com/office/drawing/2014/main" id="{3B259D6F-0E52-936B-ECF3-EB29814F56AA}"/>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E3EA0114-6B5F-E8EC-93B2-34179B02EAB3}"/>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4FB039FC-B9D6-9C3A-099A-D8776BE917EA}"/>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0280F8EA-5060-85A8-FC41-125969CEE37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584631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Hình chữ nhật 53">
            <a:extLst>
              <a:ext uri="{FF2B5EF4-FFF2-40B4-BE49-F238E27FC236}">
                <a16:creationId xmlns:a16="http://schemas.microsoft.com/office/drawing/2014/main" id="{6075CB35-3058-C167-C770-38010E53C67F}"/>
              </a:ext>
            </a:extLst>
          </p:cNvPr>
          <p:cNvSpPr/>
          <p:nvPr/>
        </p:nvSpPr>
        <p:spPr>
          <a:xfrm>
            <a:off x="2437956" y="2802946"/>
            <a:ext cx="1886161" cy="1424282"/>
          </a:xfrm>
          <a:prstGeom prst="rect">
            <a:avLst/>
          </a:prstGeom>
          <a:solidFill>
            <a:schemeClr val="accent4">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ộp Văn bản 9">
            <a:extLst>
              <a:ext uri="{FF2B5EF4-FFF2-40B4-BE49-F238E27FC236}">
                <a16:creationId xmlns:a16="http://schemas.microsoft.com/office/drawing/2014/main" id="{6A06BAA3-1B11-B7E5-F986-76137E57432D}"/>
              </a:ext>
            </a:extLst>
          </p:cNvPr>
          <p:cNvSpPr txBox="1"/>
          <p:nvPr/>
        </p:nvSpPr>
        <p:spPr>
          <a:xfrm>
            <a:off x="1044372" y="1468954"/>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?3.</a:t>
            </a:r>
            <a:endParaRPr lang="vi-VN"/>
          </a:p>
        </p:txBody>
      </p:sp>
      <p:sp>
        <p:nvSpPr>
          <p:cNvPr id="12" name="Hình chữ nhật: Góc Tròn 11">
            <a:extLst>
              <a:ext uri="{FF2B5EF4-FFF2-40B4-BE49-F238E27FC236}">
                <a16:creationId xmlns:a16="http://schemas.microsoft.com/office/drawing/2014/main" id="{87389DBE-6D7D-04AA-AA08-7D96508B6D34}"/>
              </a:ext>
            </a:extLst>
          </p:cNvPr>
          <p:cNvSpPr/>
          <p:nvPr/>
        </p:nvSpPr>
        <p:spPr>
          <a:xfrm>
            <a:off x="896978" y="1522952"/>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ộp Văn bản 13">
            <a:extLst>
              <a:ext uri="{FF2B5EF4-FFF2-40B4-BE49-F238E27FC236}">
                <a16:creationId xmlns:a16="http://schemas.microsoft.com/office/drawing/2014/main" id="{1E2B0021-EEBA-05C6-0F64-F0DBFFEE5854}"/>
              </a:ext>
            </a:extLst>
          </p:cNvPr>
          <p:cNvSpPr txBox="1"/>
          <p:nvPr/>
        </p:nvSpPr>
        <p:spPr>
          <a:xfrm>
            <a:off x="1456692" y="1552350"/>
            <a:ext cx="10103937" cy="492443"/>
          </a:xfrm>
          <a:prstGeom prst="rect">
            <a:avLst/>
          </a:prstGeom>
          <a:noFill/>
        </p:spPr>
        <p:txBody>
          <a:bodyPr wrap="square">
            <a:spAutoFit/>
          </a:bodyPr>
          <a:lstStyle/>
          <a:p>
            <a:r>
              <a:rPr lang="vi-VN" sz="2600">
                <a:solidFill>
                  <a:srgbClr val="002060"/>
                </a:solidFill>
                <a:latin typeface="#9Slide03 Nanami Rounded Light" pitchFamily="2" charset="0"/>
              </a:rPr>
              <a:t>Giả sử </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x, y</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 là nghiệm của phương trình bậc nhất hai ẩn x + 2y = 5.</a:t>
            </a:r>
            <a:endParaRPr lang="vi-VN" sz="2600">
              <a:solidFill>
                <a:schemeClr val="bg1"/>
              </a:solidFill>
              <a:latin typeface="#9Slide03 Nanami Rounded Light" pitchFamily="2" charset="0"/>
            </a:endParaRPr>
          </a:p>
        </p:txBody>
      </p:sp>
      <p:sp>
        <p:nvSpPr>
          <p:cNvPr id="2" name="Hộp Văn bản 1">
            <a:extLst>
              <a:ext uri="{FF2B5EF4-FFF2-40B4-BE49-F238E27FC236}">
                <a16:creationId xmlns:a16="http://schemas.microsoft.com/office/drawing/2014/main" id="{63BA057A-07A2-553F-3F62-198B6069CEA9}"/>
              </a:ext>
            </a:extLst>
          </p:cNvPr>
          <p:cNvSpPr txBox="1"/>
          <p:nvPr/>
        </p:nvSpPr>
        <p:spPr>
          <a:xfrm>
            <a:off x="1489441" y="2048798"/>
            <a:ext cx="3322696" cy="492443"/>
          </a:xfrm>
          <a:prstGeom prst="rect">
            <a:avLst/>
          </a:prstGeom>
          <a:noFill/>
        </p:spPr>
        <p:txBody>
          <a:bodyPr wrap="square">
            <a:spAutoFit/>
          </a:bodyPr>
          <a:lstStyle/>
          <a:p>
            <a:r>
              <a:rPr lang="vi-VN" sz="2600">
                <a:solidFill>
                  <a:srgbClr val="002060"/>
                </a:solidFill>
                <a:latin typeface="#9Slide03 Nanami Rounded Light" pitchFamily="2" charset="0"/>
              </a:rPr>
              <a:t>Hoàn thành bảng sau:</a:t>
            </a:r>
            <a:endParaRPr lang="vi-VN" sz="2600">
              <a:solidFill>
                <a:schemeClr val="bg1"/>
              </a:solidFill>
              <a:latin typeface="#9Slide03 Nanami Rounded Light" pitchFamily="2" charset="0"/>
            </a:endParaRPr>
          </a:p>
        </p:txBody>
      </p:sp>
      <p:sp>
        <p:nvSpPr>
          <p:cNvPr id="16" name="Hình chữ nhật 15">
            <a:extLst>
              <a:ext uri="{FF2B5EF4-FFF2-40B4-BE49-F238E27FC236}">
                <a16:creationId xmlns:a16="http://schemas.microsoft.com/office/drawing/2014/main" id="{7ED2D616-E697-0136-55E6-A97DF16F0184}"/>
              </a:ext>
            </a:extLst>
          </p:cNvPr>
          <p:cNvSpPr/>
          <p:nvPr/>
        </p:nvSpPr>
        <p:spPr>
          <a:xfrm>
            <a:off x="2437956" y="2802946"/>
            <a:ext cx="7200566" cy="14331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Đường nối Thẳng 17">
            <a:extLst>
              <a:ext uri="{FF2B5EF4-FFF2-40B4-BE49-F238E27FC236}">
                <a16:creationId xmlns:a16="http://schemas.microsoft.com/office/drawing/2014/main" id="{3BF796EE-7373-1BE7-A05E-997341BACAE8}"/>
              </a:ext>
            </a:extLst>
          </p:cNvPr>
          <p:cNvCxnSpPr>
            <a:cxnSpLocks/>
          </p:cNvCxnSpPr>
          <p:nvPr/>
        </p:nvCxnSpPr>
        <p:spPr>
          <a:xfrm>
            <a:off x="2437956" y="3332910"/>
            <a:ext cx="720056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Nhóm 44">
            <a:extLst>
              <a:ext uri="{FF2B5EF4-FFF2-40B4-BE49-F238E27FC236}">
                <a16:creationId xmlns:a16="http://schemas.microsoft.com/office/drawing/2014/main" id="{3D711A52-9464-DE27-EB50-5F1668AD339E}"/>
              </a:ext>
            </a:extLst>
          </p:cNvPr>
          <p:cNvGrpSpPr/>
          <p:nvPr/>
        </p:nvGrpSpPr>
        <p:grpSpPr>
          <a:xfrm>
            <a:off x="4330738" y="2802948"/>
            <a:ext cx="4246228" cy="1433150"/>
            <a:chOff x="4330738" y="2802948"/>
            <a:chExt cx="4246228" cy="1026365"/>
          </a:xfrm>
        </p:grpSpPr>
        <p:cxnSp>
          <p:nvCxnSpPr>
            <p:cNvPr id="19" name="Đường nối Thẳng 18">
              <a:extLst>
                <a:ext uri="{FF2B5EF4-FFF2-40B4-BE49-F238E27FC236}">
                  <a16:creationId xmlns:a16="http://schemas.microsoft.com/office/drawing/2014/main" id="{E2A11EAD-62E5-A6D1-559E-E9C089539481}"/>
                </a:ext>
              </a:extLst>
            </p:cNvPr>
            <p:cNvCxnSpPr>
              <a:cxnSpLocks/>
            </p:cNvCxnSpPr>
            <p:nvPr/>
          </p:nvCxnSpPr>
          <p:spPr>
            <a:xfrm>
              <a:off x="4330738"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Đường nối Thẳng 29">
              <a:extLst>
                <a:ext uri="{FF2B5EF4-FFF2-40B4-BE49-F238E27FC236}">
                  <a16:creationId xmlns:a16="http://schemas.microsoft.com/office/drawing/2014/main" id="{2CB59303-A384-F5C1-FE89-87F4A415019D}"/>
                </a:ext>
              </a:extLst>
            </p:cNvPr>
            <p:cNvCxnSpPr>
              <a:cxnSpLocks/>
            </p:cNvCxnSpPr>
            <p:nvPr/>
          </p:nvCxnSpPr>
          <p:spPr>
            <a:xfrm>
              <a:off x="5392295"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4E981B38-8D94-F3BD-9129-6DDCA287EA80}"/>
                </a:ext>
              </a:extLst>
            </p:cNvPr>
            <p:cNvCxnSpPr>
              <a:cxnSpLocks/>
            </p:cNvCxnSpPr>
            <p:nvPr/>
          </p:nvCxnSpPr>
          <p:spPr>
            <a:xfrm>
              <a:off x="6453852"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id="{8A914D6A-0CCE-4846-7E46-624688272A69}"/>
                </a:ext>
              </a:extLst>
            </p:cNvPr>
            <p:cNvCxnSpPr>
              <a:cxnSpLocks/>
            </p:cNvCxnSpPr>
            <p:nvPr/>
          </p:nvCxnSpPr>
          <p:spPr>
            <a:xfrm>
              <a:off x="7515409"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8C260396-782B-04E6-4256-A8E13C726B64}"/>
                </a:ext>
              </a:extLst>
            </p:cNvPr>
            <p:cNvCxnSpPr>
              <a:cxnSpLocks/>
            </p:cNvCxnSpPr>
            <p:nvPr/>
          </p:nvCxnSpPr>
          <p:spPr>
            <a:xfrm>
              <a:off x="8576966" y="2802948"/>
              <a:ext cx="0" cy="102636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Hộp Văn bản 34">
            <a:extLst>
              <a:ext uri="{FF2B5EF4-FFF2-40B4-BE49-F238E27FC236}">
                <a16:creationId xmlns:a16="http://schemas.microsoft.com/office/drawing/2014/main" id="{F09A2052-AB28-95BD-3D6C-09226F82A71C}"/>
              </a:ext>
            </a:extLst>
          </p:cNvPr>
          <p:cNvSpPr txBox="1"/>
          <p:nvPr/>
        </p:nvSpPr>
        <p:spPr>
          <a:xfrm>
            <a:off x="3224666" y="2802946"/>
            <a:ext cx="330026" cy="492443"/>
          </a:xfrm>
          <a:prstGeom prst="rect">
            <a:avLst/>
          </a:prstGeom>
          <a:noFill/>
        </p:spPr>
        <p:txBody>
          <a:bodyPr wrap="square">
            <a:spAutoFit/>
          </a:bodyPr>
          <a:lstStyle/>
          <a:p>
            <a:r>
              <a:rPr lang="vi-VN" sz="2600">
                <a:latin typeface="#9Slide03 Nanami Rounded Light" pitchFamily="2" charset="0"/>
              </a:rPr>
              <a:t>x</a:t>
            </a:r>
          </a:p>
        </p:txBody>
      </p:sp>
      <p:sp>
        <p:nvSpPr>
          <p:cNvPr id="36" name="Hộp Văn bản 35">
            <a:extLst>
              <a:ext uri="{FF2B5EF4-FFF2-40B4-BE49-F238E27FC236}">
                <a16:creationId xmlns:a16="http://schemas.microsoft.com/office/drawing/2014/main" id="{D40094D9-93EC-A25A-329D-620F379FEFDE}"/>
              </a:ext>
            </a:extLst>
          </p:cNvPr>
          <p:cNvSpPr txBox="1"/>
          <p:nvPr/>
        </p:nvSpPr>
        <p:spPr>
          <a:xfrm>
            <a:off x="3216106" y="3500761"/>
            <a:ext cx="330026" cy="492443"/>
          </a:xfrm>
          <a:prstGeom prst="rect">
            <a:avLst/>
          </a:prstGeom>
          <a:noFill/>
        </p:spPr>
        <p:txBody>
          <a:bodyPr wrap="square">
            <a:spAutoFit/>
          </a:bodyPr>
          <a:lstStyle/>
          <a:p>
            <a:r>
              <a:rPr lang="vi-VN" sz="2600">
                <a:latin typeface="#9Slide03 Nanami Rounded Light" pitchFamily="2" charset="0"/>
              </a:rPr>
              <a:t>y</a:t>
            </a:r>
          </a:p>
        </p:txBody>
      </p:sp>
      <p:sp>
        <p:nvSpPr>
          <p:cNvPr id="37" name="Hộp Văn bản 36">
            <a:extLst>
              <a:ext uri="{FF2B5EF4-FFF2-40B4-BE49-F238E27FC236}">
                <a16:creationId xmlns:a16="http://schemas.microsoft.com/office/drawing/2014/main" id="{6406F28D-F29C-4AA6-A70C-9B3B956724BD}"/>
              </a:ext>
            </a:extLst>
          </p:cNvPr>
          <p:cNvSpPr txBox="1"/>
          <p:nvPr/>
        </p:nvSpPr>
        <p:spPr>
          <a:xfrm>
            <a:off x="4587473" y="2824428"/>
            <a:ext cx="575295" cy="492443"/>
          </a:xfrm>
          <a:prstGeom prst="rect">
            <a:avLst/>
          </a:prstGeom>
          <a:noFill/>
        </p:spPr>
        <p:txBody>
          <a:bodyPr wrap="square">
            <a:spAutoFit/>
          </a:bodyPr>
          <a:lstStyle/>
          <a:p>
            <a:r>
              <a:rPr lang="vi-VN" sz="2600">
                <a:latin typeface="#9Slide03 Nanami Rounded Light" pitchFamily="2" charset="0"/>
              </a:rPr>
              <a:t>-2</a:t>
            </a:r>
          </a:p>
        </p:txBody>
      </p:sp>
      <p:sp>
        <p:nvSpPr>
          <p:cNvPr id="38" name="Hộp Văn bản 37">
            <a:extLst>
              <a:ext uri="{FF2B5EF4-FFF2-40B4-BE49-F238E27FC236}">
                <a16:creationId xmlns:a16="http://schemas.microsoft.com/office/drawing/2014/main" id="{ED704E85-69CE-959B-A06F-B19B0DF6A598}"/>
              </a:ext>
            </a:extLst>
          </p:cNvPr>
          <p:cNvSpPr txBox="1"/>
          <p:nvPr/>
        </p:nvSpPr>
        <p:spPr>
          <a:xfrm>
            <a:off x="5687785" y="2824428"/>
            <a:ext cx="575295" cy="492443"/>
          </a:xfrm>
          <a:prstGeom prst="rect">
            <a:avLst/>
          </a:prstGeom>
          <a:noFill/>
        </p:spPr>
        <p:txBody>
          <a:bodyPr wrap="square">
            <a:spAutoFit/>
          </a:bodyPr>
          <a:lstStyle/>
          <a:p>
            <a:r>
              <a:rPr lang="vi-VN" sz="2600">
                <a:latin typeface="#9Slide03 Nanami Rounded Light" pitchFamily="2" charset="0"/>
              </a:rPr>
              <a:t>-1</a:t>
            </a:r>
          </a:p>
        </p:txBody>
      </p:sp>
      <p:sp>
        <p:nvSpPr>
          <p:cNvPr id="39" name="Hộp Văn bản 38">
            <a:extLst>
              <a:ext uri="{FF2B5EF4-FFF2-40B4-BE49-F238E27FC236}">
                <a16:creationId xmlns:a16="http://schemas.microsoft.com/office/drawing/2014/main" id="{BA407CDA-5352-6FE6-53AA-7FE07C2ACD62}"/>
              </a:ext>
            </a:extLst>
          </p:cNvPr>
          <p:cNvSpPr txBox="1"/>
          <p:nvPr/>
        </p:nvSpPr>
        <p:spPr>
          <a:xfrm>
            <a:off x="6825419" y="2824428"/>
            <a:ext cx="408274" cy="492443"/>
          </a:xfrm>
          <a:prstGeom prst="rect">
            <a:avLst/>
          </a:prstGeom>
          <a:noFill/>
        </p:spPr>
        <p:txBody>
          <a:bodyPr wrap="square">
            <a:spAutoFit/>
          </a:bodyPr>
          <a:lstStyle/>
          <a:p>
            <a:r>
              <a:rPr lang="vi-VN" sz="2600">
                <a:latin typeface="#9Slide03 Nanami Rounded Light" pitchFamily="2" charset="0"/>
              </a:rPr>
              <a:t>0</a:t>
            </a:r>
          </a:p>
        </p:txBody>
      </p:sp>
      <p:sp>
        <p:nvSpPr>
          <p:cNvPr id="40" name="Hộp Văn bản 39">
            <a:extLst>
              <a:ext uri="{FF2B5EF4-FFF2-40B4-BE49-F238E27FC236}">
                <a16:creationId xmlns:a16="http://schemas.microsoft.com/office/drawing/2014/main" id="{4FC4776E-2C1E-6159-ADBC-0DF4CFDF0037}"/>
              </a:ext>
            </a:extLst>
          </p:cNvPr>
          <p:cNvSpPr txBox="1"/>
          <p:nvPr/>
        </p:nvSpPr>
        <p:spPr>
          <a:xfrm>
            <a:off x="7867450" y="3548899"/>
            <a:ext cx="408274" cy="492443"/>
          </a:xfrm>
          <a:prstGeom prst="rect">
            <a:avLst/>
          </a:prstGeom>
          <a:noFill/>
        </p:spPr>
        <p:txBody>
          <a:bodyPr wrap="square">
            <a:spAutoFit/>
          </a:bodyPr>
          <a:lstStyle/>
          <a:p>
            <a:r>
              <a:rPr lang="vi-VN" sz="2600">
                <a:latin typeface="#9Slide03 Nanami Rounded Light" pitchFamily="2" charset="0"/>
              </a:rPr>
              <a:t>1</a:t>
            </a:r>
          </a:p>
        </p:txBody>
      </p:sp>
      <p:sp>
        <p:nvSpPr>
          <p:cNvPr id="41" name="Hộp Văn bản 40">
            <a:extLst>
              <a:ext uri="{FF2B5EF4-FFF2-40B4-BE49-F238E27FC236}">
                <a16:creationId xmlns:a16="http://schemas.microsoft.com/office/drawing/2014/main" id="{FB328AFD-D734-F3E8-37B6-811DD8C0A505}"/>
              </a:ext>
            </a:extLst>
          </p:cNvPr>
          <p:cNvSpPr txBox="1"/>
          <p:nvPr/>
        </p:nvSpPr>
        <p:spPr>
          <a:xfrm>
            <a:off x="8954406" y="3548899"/>
            <a:ext cx="408274" cy="492443"/>
          </a:xfrm>
          <a:prstGeom prst="rect">
            <a:avLst/>
          </a:prstGeom>
          <a:noFill/>
        </p:spPr>
        <p:txBody>
          <a:bodyPr wrap="square">
            <a:spAutoFit/>
          </a:bodyPr>
          <a:lstStyle/>
          <a:p>
            <a:r>
              <a:rPr lang="vi-VN" sz="2600">
                <a:latin typeface="#9Slide03 Nanami Rounded Light" pitchFamily="2" charset="0"/>
              </a:rPr>
              <a:t>2</a:t>
            </a:r>
          </a:p>
        </p:txBody>
      </p:sp>
      <p:sp>
        <p:nvSpPr>
          <p:cNvPr id="42" name="Hộp Văn bản 41">
            <a:extLst>
              <a:ext uri="{FF2B5EF4-FFF2-40B4-BE49-F238E27FC236}">
                <a16:creationId xmlns:a16="http://schemas.microsoft.com/office/drawing/2014/main" id="{8C2BEA31-2026-6788-47E0-732B3E96E63F}"/>
              </a:ext>
            </a:extLst>
          </p:cNvPr>
          <p:cNvSpPr txBox="1"/>
          <p:nvPr/>
        </p:nvSpPr>
        <p:spPr>
          <a:xfrm>
            <a:off x="7880011" y="2824428"/>
            <a:ext cx="408274" cy="492443"/>
          </a:xfrm>
          <a:prstGeom prst="rect">
            <a:avLst/>
          </a:prstGeom>
          <a:noFill/>
        </p:spPr>
        <p:txBody>
          <a:bodyPr wrap="square">
            <a:spAutoFit/>
          </a:bodyPr>
          <a:lstStyle/>
          <a:p>
            <a:r>
              <a:rPr lang="vi-VN" sz="2600">
                <a:solidFill>
                  <a:srgbClr val="0070C0"/>
                </a:solidFill>
                <a:latin typeface="#9Slide03 Nanami Rounded Light" pitchFamily="2" charset="0"/>
              </a:rPr>
              <a:t>3</a:t>
            </a:r>
          </a:p>
        </p:txBody>
      </p:sp>
      <p:sp>
        <p:nvSpPr>
          <p:cNvPr id="43" name="Hộp Văn bản 42">
            <a:extLst>
              <a:ext uri="{FF2B5EF4-FFF2-40B4-BE49-F238E27FC236}">
                <a16:creationId xmlns:a16="http://schemas.microsoft.com/office/drawing/2014/main" id="{7F3FFAAC-929C-5559-A10C-91CAF35AC702}"/>
              </a:ext>
            </a:extLst>
          </p:cNvPr>
          <p:cNvSpPr txBox="1"/>
          <p:nvPr/>
        </p:nvSpPr>
        <p:spPr>
          <a:xfrm>
            <a:off x="8934602" y="2824428"/>
            <a:ext cx="408274" cy="492443"/>
          </a:xfrm>
          <a:prstGeom prst="rect">
            <a:avLst/>
          </a:prstGeom>
          <a:noFill/>
        </p:spPr>
        <p:txBody>
          <a:bodyPr wrap="square">
            <a:spAutoFit/>
          </a:bodyPr>
          <a:lstStyle/>
          <a:p>
            <a:r>
              <a:rPr lang="vi-VN" sz="2600">
                <a:solidFill>
                  <a:srgbClr val="0070C0"/>
                </a:solidFill>
                <a:latin typeface="#9Slide03 Nanami Rounded Light" pitchFamily="2" charset="0"/>
              </a:rPr>
              <a:t>1</a:t>
            </a:r>
          </a:p>
        </p:txBody>
      </p:sp>
      <p:sp>
        <p:nvSpPr>
          <p:cNvPr id="46" name="Hộp Văn bản 45">
            <a:extLst>
              <a:ext uri="{FF2B5EF4-FFF2-40B4-BE49-F238E27FC236}">
                <a16:creationId xmlns:a16="http://schemas.microsoft.com/office/drawing/2014/main" id="{8353BA61-A1FF-B000-B7A0-F45AA2DE2BBD}"/>
              </a:ext>
            </a:extLst>
          </p:cNvPr>
          <p:cNvSpPr txBox="1"/>
          <p:nvPr/>
        </p:nvSpPr>
        <p:spPr>
          <a:xfrm>
            <a:off x="5768627" y="3548899"/>
            <a:ext cx="408274" cy="492443"/>
          </a:xfrm>
          <a:prstGeom prst="rect">
            <a:avLst/>
          </a:prstGeom>
          <a:noFill/>
        </p:spPr>
        <p:txBody>
          <a:bodyPr wrap="square">
            <a:spAutoFit/>
          </a:bodyPr>
          <a:lstStyle/>
          <a:p>
            <a:r>
              <a:rPr lang="vi-VN" sz="2600">
                <a:solidFill>
                  <a:srgbClr val="0070C0"/>
                </a:solidFill>
                <a:latin typeface="#9Slide03 Nanami Rounded Light" pitchFamily="2" charset="0"/>
              </a:rPr>
              <a:t>3</a:t>
            </a:r>
          </a:p>
        </p:txBody>
      </p:sp>
      <p:sp>
        <p:nvSpPr>
          <p:cNvPr id="47" name="Hộp Văn bản 46">
            <a:extLst>
              <a:ext uri="{FF2B5EF4-FFF2-40B4-BE49-F238E27FC236}">
                <a16:creationId xmlns:a16="http://schemas.microsoft.com/office/drawing/2014/main" id="{1BF1F16A-D58E-7E2E-5D46-A9AD228C18B5}"/>
              </a:ext>
            </a:extLst>
          </p:cNvPr>
          <p:cNvSpPr txBox="1"/>
          <p:nvPr/>
        </p:nvSpPr>
        <p:spPr>
          <a:xfrm>
            <a:off x="4707071" y="3356646"/>
            <a:ext cx="408274" cy="492443"/>
          </a:xfrm>
          <a:prstGeom prst="rect">
            <a:avLst/>
          </a:prstGeom>
          <a:noFill/>
        </p:spPr>
        <p:txBody>
          <a:bodyPr wrap="square">
            <a:spAutoFit/>
          </a:bodyPr>
          <a:lstStyle/>
          <a:p>
            <a:r>
              <a:rPr lang="vi-VN" sz="2600">
                <a:solidFill>
                  <a:srgbClr val="0070C0"/>
                </a:solidFill>
                <a:latin typeface="#9Slide03 Nanami Rounded Light" pitchFamily="2" charset="0"/>
              </a:rPr>
              <a:t>7</a:t>
            </a:r>
          </a:p>
        </p:txBody>
      </p:sp>
      <p:sp>
        <p:nvSpPr>
          <p:cNvPr id="48" name="Hộp Văn bản 47">
            <a:extLst>
              <a:ext uri="{FF2B5EF4-FFF2-40B4-BE49-F238E27FC236}">
                <a16:creationId xmlns:a16="http://schemas.microsoft.com/office/drawing/2014/main" id="{FBAD7941-B399-A3CF-8CCA-AFEDFCEBBF3F}"/>
              </a:ext>
            </a:extLst>
          </p:cNvPr>
          <p:cNvSpPr txBox="1"/>
          <p:nvPr/>
        </p:nvSpPr>
        <p:spPr>
          <a:xfrm>
            <a:off x="4681752" y="3746982"/>
            <a:ext cx="408274" cy="492443"/>
          </a:xfrm>
          <a:prstGeom prst="rect">
            <a:avLst/>
          </a:prstGeom>
          <a:noFill/>
        </p:spPr>
        <p:txBody>
          <a:bodyPr wrap="square">
            <a:spAutoFit/>
          </a:bodyPr>
          <a:lstStyle/>
          <a:p>
            <a:r>
              <a:rPr lang="vi-VN" sz="2600">
                <a:solidFill>
                  <a:srgbClr val="0070C0"/>
                </a:solidFill>
                <a:latin typeface="#9Slide03 Nanami Rounded Light" pitchFamily="2" charset="0"/>
              </a:rPr>
              <a:t>2</a:t>
            </a:r>
          </a:p>
        </p:txBody>
      </p:sp>
      <p:cxnSp>
        <p:nvCxnSpPr>
          <p:cNvPr id="50" name="Đường nối Thẳng 49">
            <a:extLst>
              <a:ext uri="{FF2B5EF4-FFF2-40B4-BE49-F238E27FC236}">
                <a16:creationId xmlns:a16="http://schemas.microsoft.com/office/drawing/2014/main" id="{88A8748C-B10C-E287-C4E1-A1B9C457FCE6}"/>
              </a:ext>
            </a:extLst>
          </p:cNvPr>
          <p:cNvCxnSpPr/>
          <p:nvPr/>
        </p:nvCxnSpPr>
        <p:spPr>
          <a:xfrm>
            <a:off x="4744084" y="3786188"/>
            <a:ext cx="2484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Hộp Văn bản 50">
            <a:extLst>
              <a:ext uri="{FF2B5EF4-FFF2-40B4-BE49-F238E27FC236}">
                <a16:creationId xmlns:a16="http://schemas.microsoft.com/office/drawing/2014/main" id="{8B470BA5-9FD7-1829-F1EB-AFB98D7C1027}"/>
              </a:ext>
            </a:extLst>
          </p:cNvPr>
          <p:cNvSpPr txBox="1"/>
          <p:nvPr/>
        </p:nvSpPr>
        <p:spPr>
          <a:xfrm>
            <a:off x="6801195" y="3344449"/>
            <a:ext cx="408274" cy="492443"/>
          </a:xfrm>
          <a:prstGeom prst="rect">
            <a:avLst/>
          </a:prstGeom>
          <a:noFill/>
        </p:spPr>
        <p:txBody>
          <a:bodyPr wrap="square">
            <a:spAutoFit/>
          </a:bodyPr>
          <a:lstStyle/>
          <a:p>
            <a:r>
              <a:rPr lang="vi-VN" sz="2600">
                <a:solidFill>
                  <a:srgbClr val="0070C0"/>
                </a:solidFill>
                <a:latin typeface="#9Slide03 Nanami Rounded Light" pitchFamily="2" charset="0"/>
              </a:rPr>
              <a:t>5</a:t>
            </a:r>
          </a:p>
        </p:txBody>
      </p:sp>
      <p:sp>
        <p:nvSpPr>
          <p:cNvPr id="52" name="Hộp Văn bản 51">
            <a:extLst>
              <a:ext uri="{FF2B5EF4-FFF2-40B4-BE49-F238E27FC236}">
                <a16:creationId xmlns:a16="http://schemas.microsoft.com/office/drawing/2014/main" id="{614FA665-3D69-B4A7-CCBD-B089CA2171ED}"/>
              </a:ext>
            </a:extLst>
          </p:cNvPr>
          <p:cNvSpPr txBox="1"/>
          <p:nvPr/>
        </p:nvSpPr>
        <p:spPr>
          <a:xfrm>
            <a:off x="6799691" y="3734785"/>
            <a:ext cx="408274" cy="492443"/>
          </a:xfrm>
          <a:prstGeom prst="rect">
            <a:avLst/>
          </a:prstGeom>
          <a:noFill/>
        </p:spPr>
        <p:txBody>
          <a:bodyPr wrap="square">
            <a:spAutoFit/>
          </a:bodyPr>
          <a:lstStyle/>
          <a:p>
            <a:r>
              <a:rPr lang="vi-VN" sz="2600">
                <a:solidFill>
                  <a:srgbClr val="0070C0"/>
                </a:solidFill>
                <a:latin typeface="#9Slide03 Nanami Rounded Light" pitchFamily="2" charset="0"/>
              </a:rPr>
              <a:t>2</a:t>
            </a:r>
          </a:p>
        </p:txBody>
      </p:sp>
      <p:cxnSp>
        <p:nvCxnSpPr>
          <p:cNvPr id="53" name="Đường nối Thẳng 52">
            <a:extLst>
              <a:ext uri="{FF2B5EF4-FFF2-40B4-BE49-F238E27FC236}">
                <a16:creationId xmlns:a16="http://schemas.microsoft.com/office/drawing/2014/main" id="{4DB00A55-AD2A-FE2D-352F-87E9850374E2}"/>
              </a:ext>
            </a:extLst>
          </p:cNvPr>
          <p:cNvCxnSpPr/>
          <p:nvPr/>
        </p:nvCxnSpPr>
        <p:spPr>
          <a:xfrm>
            <a:off x="6857260" y="3773991"/>
            <a:ext cx="248406"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Hộp Văn bản 54">
            <a:extLst>
              <a:ext uri="{FF2B5EF4-FFF2-40B4-BE49-F238E27FC236}">
                <a16:creationId xmlns:a16="http://schemas.microsoft.com/office/drawing/2014/main" id="{84870637-1716-D7C4-FF03-BAF1435EB93A}"/>
              </a:ext>
            </a:extLst>
          </p:cNvPr>
          <p:cNvSpPr txBox="1"/>
          <p:nvPr/>
        </p:nvSpPr>
        <p:spPr>
          <a:xfrm>
            <a:off x="1456692" y="4488933"/>
            <a:ext cx="10322425" cy="492443"/>
          </a:xfrm>
          <a:prstGeom prst="rect">
            <a:avLst/>
          </a:prstGeom>
          <a:noFill/>
        </p:spPr>
        <p:txBody>
          <a:bodyPr wrap="square">
            <a:spAutoFit/>
          </a:bodyPr>
          <a:lstStyle/>
          <a:p>
            <a:r>
              <a:rPr lang="vi-VN" sz="2600">
                <a:latin typeface="#9Slide03 Nanami Rounded Light" pitchFamily="2" charset="0"/>
              </a:rPr>
              <a:t>5 cặp </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x, y</a:t>
            </a:r>
            <a:r>
              <a:rPr lang="vi-VN" sz="2600" b="1">
                <a:latin typeface="#9Slide03 Arima Madurai Thin" panose="00000300000000000000" pitchFamily="2" charset="0"/>
                <a:cs typeface="#9Slide03 Arima Madurai Thin" panose="00000300000000000000" pitchFamily="2" charset="0"/>
              </a:rPr>
              <a:t>)</a:t>
            </a:r>
            <a:r>
              <a:rPr lang="vi-VN" sz="2600">
                <a:latin typeface="#9Slide03 Nanami Rounded Light" pitchFamily="2" charset="0"/>
              </a:rPr>
              <a:t> trong bảng trên là 5 nghiệm của phương trình x + 2y = 5.</a:t>
            </a:r>
          </a:p>
        </p:txBody>
      </p:sp>
      <p:sp>
        <p:nvSpPr>
          <p:cNvPr id="56" name="Hộp Văn bản 55">
            <a:extLst>
              <a:ext uri="{FF2B5EF4-FFF2-40B4-BE49-F238E27FC236}">
                <a16:creationId xmlns:a16="http://schemas.microsoft.com/office/drawing/2014/main" id="{A69BCCC7-CDAC-F4CA-C461-173BE361419E}"/>
              </a:ext>
            </a:extLst>
          </p:cNvPr>
          <p:cNvSpPr txBox="1"/>
          <p:nvPr/>
        </p:nvSpPr>
        <p:spPr>
          <a:xfrm>
            <a:off x="9134475" y="5199088"/>
            <a:ext cx="1600833" cy="492443"/>
          </a:xfrm>
          <a:prstGeom prst="rect">
            <a:avLst/>
          </a:prstGeom>
          <a:noFill/>
        </p:spPr>
        <p:txBody>
          <a:bodyPr wrap="square">
            <a:spAutoFit/>
          </a:bodyPr>
          <a:lstStyle/>
          <a:p>
            <a:r>
              <a:rPr lang="es-ES" sz="2600">
                <a:latin typeface="#9Slide03 Nanami Rounded Light" pitchFamily="2" charset="0"/>
              </a:rPr>
              <a:t>Ta có y</a:t>
            </a:r>
            <a:r>
              <a:rPr lang="vi-VN" sz="2600">
                <a:latin typeface="#9Slide03 Nanami Rounded Light" pitchFamily="2" charset="0"/>
              </a:rPr>
              <a:t> = </a:t>
            </a:r>
          </a:p>
        </p:txBody>
      </p:sp>
      <p:cxnSp>
        <p:nvCxnSpPr>
          <p:cNvPr id="57" name="Đường nối Thẳng 56">
            <a:extLst>
              <a:ext uri="{FF2B5EF4-FFF2-40B4-BE49-F238E27FC236}">
                <a16:creationId xmlns:a16="http://schemas.microsoft.com/office/drawing/2014/main" id="{A884B457-AD19-CE12-311E-53FEF9160CBD}"/>
              </a:ext>
            </a:extLst>
          </p:cNvPr>
          <p:cNvCxnSpPr>
            <a:cxnSpLocks/>
          </p:cNvCxnSpPr>
          <p:nvPr/>
        </p:nvCxnSpPr>
        <p:spPr>
          <a:xfrm>
            <a:off x="10674483" y="5474256"/>
            <a:ext cx="8339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Hộp Văn bản 58">
            <a:extLst>
              <a:ext uri="{FF2B5EF4-FFF2-40B4-BE49-F238E27FC236}">
                <a16:creationId xmlns:a16="http://schemas.microsoft.com/office/drawing/2014/main" id="{C3C05A8F-A032-30A7-93AA-7D072DE8F68C}"/>
              </a:ext>
            </a:extLst>
          </p:cNvPr>
          <p:cNvSpPr txBox="1"/>
          <p:nvPr/>
        </p:nvSpPr>
        <p:spPr>
          <a:xfrm>
            <a:off x="10621981" y="4981441"/>
            <a:ext cx="980769" cy="492443"/>
          </a:xfrm>
          <a:prstGeom prst="rect">
            <a:avLst/>
          </a:prstGeom>
          <a:noFill/>
        </p:spPr>
        <p:txBody>
          <a:bodyPr wrap="square">
            <a:spAutoFit/>
          </a:bodyPr>
          <a:lstStyle/>
          <a:p>
            <a:r>
              <a:rPr lang="vi-VN" sz="2600">
                <a:latin typeface="#9Slide03 Nanami Rounded Light" pitchFamily="2" charset="0"/>
              </a:rPr>
              <a:t>5 – x </a:t>
            </a:r>
          </a:p>
        </p:txBody>
      </p:sp>
      <p:sp>
        <p:nvSpPr>
          <p:cNvPr id="60" name="Hộp Văn bản 59">
            <a:extLst>
              <a:ext uri="{FF2B5EF4-FFF2-40B4-BE49-F238E27FC236}">
                <a16:creationId xmlns:a16="http://schemas.microsoft.com/office/drawing/2014/main" id="{16196AD8-7836-67B5-AE0C-7E2544DBBC5C}"/>
              </a:ext>
            </a:extLst>
          </p:cNvPr>
          <p:cNvSpPr txBox="1"/>
          <p:nvPr/>
        </p:nvSpPr>
        <p:spPr>
          <a:xfrm>
            <a:off x="10881517" y="5492934"/>
            <a:ext cx="371890" cy="492443"/>
          </a:xfrm>
          <a:prstGeom prst="rect">
            <a:avLst/>
          </a:prstGeom>
          <a:noFill/>
        </p:spPr>
        <p:txBody>
          <a:bodyPr wrap="square">
            <a:spAutoFit/>
          </a:bodyPr>
          <a:lstStyle/>
          <a:p>
            <a:r>
              <a:rPr lang="vi-VN" sz="2600">
                <a:latin typeface="#9Slide03 Nanami Rounded Light" pitchFamily="2" charset="0"/>
              </a:rPr>
              <a:t>2</a:t>
            </a:r>
          </a:p>
        </p:txBody>
      </p:sp>
      <p:sp>
        <p:nvSpPr>
          <p:cNvPr id="61" name="Hộp Văn bản 60">
            <a:extLst>
              <a:ext uri="{FF2B5EF4-FFF2-40B4-BE49-F238E27FC236}">
                <a16:creationId xmlns:a16="http://schemas.microsoft.com/office/drawing/2014/main" id="{347A97C0-77AC-2703-8ABA-42E76CB45543}"/>
              </a:ext>
            </a:extLst>
          </p:cNvPr>
          <p:cNvSpPr txBox="1"/>
          <p:nvPr/>
        </p:nvSpPr>
        <p:spPr>
          <a:xfrm>
            <a:off x="1456692" y="5940896"/>
            <a:ext cx="9424825" cy="492443"/>
          </a:xfrm>
          <a:prstGeom prst="rect">
            <a:avLst/>
          </a:prstGeom>
          <a:noFill/>
        </p:spPr>
        <p:txBody>
          <a:bodyPr wrap="square">
            <a:spAutoFit/>
          </a:bodyPr>
          <a:lstStyle/>
          <a:p>
            <a:r>
              <a:rPr lang="vi-VN" sz="2600">
                <a:latin typeface="#9Slide03 Nanami Rounded Light" pitchFamily="2" charset="0"/>
              </a:rPr>
              <a:t>Với mỗi giá trị x tuỳ ý, ta luôn tìm được một giá trị y tương ứng. </a:t>
            </a:r>
          </a:p>
        </p:txBody>
      </p:sp>
      <p:sp>
        <p:nvSpPr>
          <p:cNvPr id="63" name="Hộp Văn bản 62">
            <a:extLst>
              <a:ext uri="{FF2B5EF4-FFF2-40B4-BE49-F238E27FC236}">
                <a16:creationId xmlns:a16="http://schemas.microsoft.com/office/drawing/2014/main" id="{18641D5A-47F4-05DB-F852-A64A549674A4}"/>
              </a:ext>
            </a:extLst>
          </p:cNvPr>
          <p:cNvSpPr txBox="1"/>
          <p:nvPr/>
        </p:nvSpPr>
        <p:spPr>
          <a:xfrm>
            <a:off x="2257108" y="7968101"/>
            <a:ext cx="6432550" cy="369332"/>
          </a:xfrm>
          <a:prstGeom prst="rect">
            <a:avLst/>
          </a:prstGeom>
          <a:noFill/>
        </p:spPr>
        <p:txBody>
          <a:bodyPr wrap="square">
            <a:spAutoFit/>
          </a:bodyPr>
          <a:lstStyle/>
          <a:p>
            <a:r>
              <a:rPr lang="vi-VN" sz="1800">
                <a:latin typeface="#9Slide03 Nanami Rounded Light" pitchFamily="2" charset="0"/>
              </a:rPr>
              <a:t>Do đó phương trình đã cho có vô số nghiệm.</a:t>
            </a:r>
            <a:endParaRPr lang="vi-VN"/>
          </a:p>
        </p:txBody>
      </p:sp>
      <p:pic>
        <p:nvPicPr>
          <p:cNvPr id="64" name="Hình ảnh 63">
            <a:extLst>
              <a:ext uri="{FF2B5EF4-FFF2-40B4-BE49-F238E27FC236}">
                <a16:creationId xmlns:a16="http://schemas.microsoft.com/office/drawing/2014/main" id="{690A444A-0EEC-471E-393F-229E5986BA7B}"/>
              </a:ext>
            </a:extLst>
          </p:cNvPr>
          <p:cNvPicPr>
            <a:picLocks noChangeAspect="1"/>
          </p:cNvPicPr>
          <p:nvPr/>
        </p:nvPicPr>
        <p:blipFill>
          <a:blip r:embed="rId4"/>
          <a:stretch>
            <a:fillRect/>
          </a:stretch>
        </p:blipFill>
        <p:spPr>
          <a:xfrm>
            <a:off x="1191475" y="4544211"/>
            <a:ext cx="257175" cy="257175"/>
          </a:xfrm>
          <a:prstGeom prst="rect">
            <a:avLst/>
          </a:prstGeom>
        </p:spPr>
      </p:pic>
      <p:sp>
        <p:nvSpPr>
          <p:cNvPr id="7" name="Hình chữ nhật: Góc Tròn 12">
            <a:extLst>
              <a:ext uri="{FF2B5EF4-FFF2-40B4-BE49-F238E27FC236}">
                <a16:creationId xmlns:a16="http://schemas.microsoft.com/office/drawing/2014/main" id="{217227A0-AF27-B4DA-B726-F3DC81BF57C5}"/>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Freeform 30">
            <a:extLst>
              <a:ext uri="{FF2B5EF4-FFF2-40B4-BE49-F238E27FC236}">
                <a16:creationId xmlns:a16="http://schemas.microsoft.com/office/drawing/2014/main" id="{EA5F9A38-5303-FA3B-85E9-E92827C6112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9" name="Hộp Văn bản 16">
            <a:extLst>
              <a:ext uri="{FF2B5EF4-FFF2-40B4-BE49-F238E27FC236}">
                <a16:creationId xmlns:a16="http://schemas.microsoft.com/office/drawing/2014/main" id="{15FBCEB6-0F01-6DB8-3604-D27EF6C0B0EE}"/>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3" name="Hộp Văn bản 17">
            <a:extLst>
              <a:ext uri="{FF2B5EF4-FFF2-40B4-BE49-F238E27FC236}">
                <a16:creationId xmlns:a16="http://schemas.microsoft.com/office/drawing/2014/main" id="{3528147A-B7E8-6EC3-D332-BEBC2A95A651}"/>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34372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down)">
                                      <p:cBhvr>
                                        <p:cTn id="62" dur="500"/>
                                        <p:tgtEl>
                                          <p:spTgt spid="4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down)">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down)">
                                      <p:cBhvr>
                                        <p:cTn id="70" dur="500"/>
                                        <p:tgtEl>
                                          <p:spTgt spid="4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500"/>
                                        <p:tgtEl>
                                          <p:spTgt spid="53"/>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wipe(down)">
                                      <p:cBhvr>
                                        <p:cTn id="78" dur="500"/>
                                        <p:tgtEl>
                                          <p:spTgt spid="5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down)">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down)">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1000"/>
                                        <p:tgtEl>
                                          <p:spTgt spid="55"/>
                                        </p:tgtEl>
                                      </p:cBhvr>
                                    </p:animEffect>
                                    <p:anim calcmode="lin" valueType="num">
                                      <p:cBhvr>
                                        <p:cTn id="102" dur="1000" fill="hold"/>
                                        <p:tgtEl>
                                          <p:spTgt spid="55"/>
                                        </p:tgtEl>
                                        <p:attrNameLst>
                                          <p:attrName>ppt_x</p:attrName>
                                        </p:attrNameLst>
                                      </p:cBhvr>
                                      <p:tavLst>
                                        <p:tav tm="0">
                                          <p:val>
                                            <p:strVal val="#ppt_x"/>
                                          </p:val>
                                        </p:tav>
                                        <p:tav tm="100000">
                                          <p:val>
                                            <p:strVal val="#ppt_x"/>
                                          </p:val>
                                        </p:tav>
                                      </p:tavLst>
                                    </p:anim>
                                    <p:anim calcmode="lin" valueType="num">
                                      <p:cBhvr>
                                        <p:cTn id="10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wipe(left)">
                                      <p:cBhvr>
                                        <p:cTn id="108" dur="500"/>
                                        <p:tgtEl>
                                          <p:spTgt spid="56"/>
                                        </p:tgtEl>
                                      </p:cBhvr>
                                    </p:animEffect>
                                  </p:childTnLst>
                                </p:cTn>
                              </p:par>
                              <p:par>
                                <p:cTn id="109" presetID="22" presetClass="entr" presetSubtype="8" fill="hold"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wipe(left)">
                                      <p:cBhvr>
                                        <p:cTn id="111" dur="500"/>
                                        <p:tgtEl>
                                          <p:spTgt spid="57"/>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ipe(left)">
                                      <p:cBhvr>
                                        <p:cTn id="114" dur="500"/>
                                        <p:tgtEl>
                                          <p:spTgt spid="5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left)">
                                      <p:cBhvr>
                                        <p:cTn id="117" dur="500"/>
                                        <p:tgtEl>
                                          <p:spTgt spid="6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down)">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 grpId="0"/>
      <p:bldP spid="12" grpId="0" animBg="1"/>
      <p:bldP spid="14" grpId="0"/>
      <p:bldP spid="2" grpId="0"/>
      <p:bldP spid="35" grpId="0"/>
      <p:bldP spid="36" grpId="0"/>
      <p:bldP spid="37" grpId="0"/>
      <p:bldP spid="38" grpId="0"/>
      <p:bldP spid="39" grpId="0"/>
      <p:bldP spid="40" grpId="0"/>
      <p:bldP spid="41" grpId="0"/>
      <p:bldP spid="42" grpId="0"/>
      <p:bldP spid="43" grpId="0"/>
      <p:bldP spid="46" grpId="0"/>
      <p:bldP spid="47" grpId="0"/>
      <p:bldP spid="48" grpId="0"/>
      <p:bldP spid="51" grpId="0"/>
      <p:bldP spid="52" grpId="0"/>
      <p:bldP spid="55" grpId="0"/>
      <p:bldP spid="56"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ộp Văn bản 55">
            <a:extLst>
              <a:ext uri="{FF2B5EF4-FFF2-40B4-BE49-F238E27FC236}">
                <a16:creationId xmlns:a16="http://schemas.microsoft.com/office/drawing/2014/main" id="{A69BCCC7-CDAC-F4CA-C461-173BE361419E}"/>
              </a:ext>
            </a:extLst>
          </p:cNvPr>
          <p:cNvSpPr txBox="1"/>
          <p:nvPr/>
        </p:nvSpPr>
        <p:spPr>
          <a:xfrm>
            <a:off x="4930775" y="2330167"/>
            <a:ext cx="1600833" cy="492443"/>
          </a:xfrm>
          <a:prstGeom prst="rect">
            <a:avLst/>
          </a:prstGeom>
          <a:noFill/>
        </p:spPr>
        <p:txBody>
          <a:bodyPr wrap="square">
            <a:spAutoFit/>
          </a:bodyPr>
          <a:lstStyle/>
          <a:p>
            <a:r>
              <a:rPr lang="es-ES" sz="2600">
                <a:latin typeface="#9Slide03 Nanami Rounded Light" pitchFamily="2" charset="0"/>
              </a:rPr>
              <a:t>Ta có y</a:t>
            </a:r>
            <a:r>
              <a:rPr lang="vi-VN" sz="2600">
                <a:latin typeface="#9Slide03 Nanami Rounded Light" pitchFamily="2" charset="0"/>
              </a:rPr>
              <a:t> = </a:t>
            </a:r>
          </a:p>
        </p:txBody>
      </p:sp>
      <p:cxnSp>
        <p:nvCxnSpPr>
          <p:cNvPr id="57" name="Đường nối Thẳng 56">
            <a:extLst>
              <a:ext uri="{FF2B5EF4-FFF2-40B4-BE49-F238E27FC236}">
                <a16:creationId xmlns:a16="http://schemas.microsoft.com/office/drawing/2014/main" id="{A884B457-AD19-CE12-311E-53FEF9160CBD}"/>
              </a:ext>
            </a:extLst>
          </p:cNvPr>
          <p:cNvCxnSpPr>
            <a:cxnSpLocks/>
          </p:cNvCxnSpPr>
          <p:nvPr/>
        </p:nvCxnSpPr>
        <p:spPr>
          <a:xfrm>
            <a:off x="6470783" y="2605335"/>
            <a:ext cx="83398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Hộp Văn bản 58">
            <a:extLst>
              <a:ext uri="{FF2B5EF4-FFF2-40B4-BE49-F238E27FC236}">
                <a16:creationId xmlns:a16="http://schemas.microsoft.com/office/drawing/2014/main" id="{C3C05A8F-A032-30A7-93AA-7D072DE8F68C}"/>
              </a:ext>
            </a:extLst>
          </p:cNvPr>
          <p:cNvSpPr txBox="1"/>
          <p:nvPr/>
        </p:nvSpPr>
        <p:spPr>
          <a:xfrm>
            <a:off x="6418281" y="2112520"/>
            <a:ext cx="980769" cy="492443"/>
          </a:xfrm>
          <a:prstGeom prst="rect">
            <a:avLst/>
          </a:prstGeom>
          <a:noFill/>
        </p:spPr>
        <p:txBody>
          <a:bodyPr wrap="square">
            <a:spAutoFit/>
          </a:bodyPr>
          <a:lstStyle/>
          <a:p>
            <a:r>
              <a:rPr lang="vi-VN" sz="2600">
                <a:latin typeface="#9Slide03 Nanami Rounded Light" pitchFamily="2" charset="0"/>
              </a:rPr>
              <a:t>5 – x </a:t>
            </a:r>
          </a:p>
        </p:txBody>
      </p:sp>
      <p:sp>
        <p:nvSpPr>
          <p:cNvPr id="60" name="Hộp Văn bản 59">
            <a:extLst>
              <a:ext uri="{FF2B5EF4-FFF2-40B4-BE49-F238E27FC236}">
                <a16:creationId xmlns:a16="http://schemas.microsoft.com/office/drawing/2014/main" id="{16196AD8-7836-67B5-AE0C-7E2544DBBC5C}"/>
              </a:ext>
            </a:extLst>
          </p:cNvPr>
          <p:cNvSpPr txBox="1"/>
          <p:nvPr/>
        </p:nvSpPr>
        <p:spPr>
          <a:xfrm>
            <a:off x="6677817" y="2624013"/>
            <a:ext cx="371890" cy="492443"/>
          </a:xfrm>
          <a:prstGeom prst="rect">
            <a:avLst/>
          </a:prstGeom>
          <a:noFill/>
        </p:spPr>
        <p:txBody>
          <a:bodyPr wrap="square">
            <a:spAutoFit/>
          </a:bodyPr>
          <a:lstStyle/>
          <a:p>
            <a:r>
              <a:rPr lang="vi-VN" sz="2600">
                <a:latin typeface="#9Slide03 Nanami Rounded Light" pitchFamily="2" charset="0"/>
              </a:rPr>
              <a:t>2</a:t>
            </a:r>
          </a:p>
        </p:txBody>
      </p:sp>
      <p:sp>
        <p:nvSpPr>
          <p:cNvPr id="61" name="Hộp Văn bản 60">
            <a:extLst>
              <a:ext uri="{FF2B5EF4-FFF2-40B4-BE49-F238E27FC236}">
                <a16:creationId xmlns:a16="http://schemas.microsoft.com/office/drawing/2014/main" id="{347A97C0-77AC-2703-8ABA-42E76CB45543}"/>
              </a:ext>
            </a:extLst>
          </p:cNvPr>
          <p:cNvSpPr txBox="1"/>
          <p:nvPr/>
        </p:nvSpPr>
        <p:spPr>
          <a:xfrm>
            <a:off x="1044371" y="3146456"/>
            <a:ext cx="9424825" cy="492443"/>
          </a:xfrm>
          <a:prstGeom prst="rect">
            <a:avLst/>
          </a:prstGeom>
          <a:noFill/>
        </p:spPr>
        <p:txBody>
          <a:bodyPr wrap="square">
            <a:spAutoFit/>
          </a:bodyPr>
          <a:lstStyle/>
          <a:p>
            <a:r>
              <a:rPr lang="vi-VN" sz="2600">
                <a:latin typeface="#9Slide03 Nanami Rounded Light" pitchFamily="2" charset="0"/>
              </a:rPr>
              <a:t>Với mỗi giá trị x tuỳ ý, ta luôn tìm được một giá trị y tương ứng. </a:t>
            </a:r>
          </a:p>
        </p:txBody>
      </p:sp>
      <p:sp>
        <p:nvSpPr>
          <p:cNvPr id="63" name="Hộp Văn bản 62">
            <a:extLst>
              <a:ext uri="{FF2B5EF4-FFF2-40B4-BE49-F238E27FC236}">
                <a16:creationId xmlns:a16="http://schemas.microsoft.com/office/drawing/2014/main" id="{18641D5A-47F4-05DB-F852-A64A549674A4}"/>
              </a:ext>
            </a:extLst>
          </p:cNvPr>
          <p:cNvSpPr txBox="1"/>
          <p:nvPr/>
        </p:nvSpPr>
        <p:spPr>
          <a:xfrm>
            <a:off x="1044369" y="3704219"/>
            <a:ext cx="6728029" cy="492443"/>
          </a:xfrm>
          <a:prstGeom prst="rect">
            <a:avLst/>
          </a:prstGeom>
          <a:noFill/>
        </p:spPr>
        <p:txBody>
          <a:bodyPr wrap="square">
            <a:spAutoFit/>
          </a:bodyPr>
          <a:lstStyle>
            <a:defPPr>
              <a:defRPr lang="vi-VN"/>
            </a:defPPr>
            <a:lvl1pPr>
              <a:defRPr sz="2600">
                <a:latin typeface="#9Slide03 Nanami Rounded Light" pitchFamily="2" charset="0"/>
              </a:defRPr>
            </a:lvl1pPr>
          </a:lstStyle>
          <a:p>
            <a:r>
              <a:rPr lang="vi-VN"/>
              <a:t>Do đó phương trình đã cho có vô số nghiệm.</a:t>
            </a:r>
          </a:p>
        </p:txBody>
      </p:sp>
      <p:sp>
        <p:nvSpPr>
          <p:cNvPr id="8" name="Hộp Văn bản 7">
            <a:extLst>
              <a:ext uri="{FF2B5EF4-FFF2-40B4-BE49-F238E27FC236}">
                <a16:creationId xmlns:a16="http://schemas.microsoft.com/office/drawing/2014/main" id="{FF849BDC-A7B0-33CC-872E-3D681C196901}"/>
              </a:ext>
            </a:extLst>
          </p:cNvPr>
          <p:cNvSpPr txBox="1"/>
          <p:nvPr/>
        </p:nvSpPr>
        <p:spPr>
          <a:xfrm>
            <a:off x="1044371" y="4818996"/>
            <a:ext cx="906017" cy="523220"/>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CHÚ Ý</a:t>
            </a:r>
            <a:endParaRPr lang="vi-VN"/>
          </a:p>
        </p:txBody>
      </p:sp>
      <p:sp>
        <p:nvSpPr>
          <p:cNvPr id="13" name="Hình chữ nhật: Góc Tròn 12">
            <a:extLst>
              <a:ext uri="{FF2B5EF4-FFF2-40B4-BE49-F238E27FC236}">
                <a16:creationId xmlns:a16="http://schemas.microsoft.com/office/drawing/2014/main" id="{A2DC494A-D5C1-954D-A906-8EB3DDF0EA92}"/>
              </a:ext>
            </a:extLst>
          </p:cNvPr>
          <p:cNvSpPr/>
          <p:nvPr/>
        </p:nvSpPr>
        <p:spPr>
          <a:xfrm>
            <a:off x="1087202" y="5410344"/>
            <a:ext cx="10017596"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432A39C7-2CBC-331A-9020-0451B2BBAD53}"/>
              </a:ext>
            </a:extLst>
          </p:cNvPr>
          <p:cNvSpPr txBox="1"/>
          <p:nvPr/>
        </p:nvSpPr>
        <p:spPr>
          <a:xfrm>
            <a:off x="1982903" y="5481447"/>
            <a:ext cx="8226194" cy="492443"/>
          </a:xfrm>
          <a:prstGeom prst="rect">
            <a:avLst/>
          </a:prstGeom>
          <a:noFill/>
        </p:spPr>
        <p:txBody>
          <a:bodyPr wrap="square">
            <a:spAutoFit/>
          </a:bodyPr>
          <a:lstStyle>
            <a:defPPr>
              <a:defRPr lang="vi-VN"/>
            </a:defPPr>
            <a:lvl1pPr>
              <a:defRPr sz="2600">
                <a:latin typeface="#9Slide03 Nanami Rounded Light" pitchFamily="2" charset="0"/>
              </a:defRPr>
            </a:lvl1pPr>
          </a:lstStyle>
          <a:p>
            <a:r>
              <a:rPr lang="vi-VN"/>
              <a:t>Mỗi phương trình bậc nhất hai ẩn đều có vô số nghiệm. </a:t>
            </a:r>
          </a:p>
        </p:txBody>
      </p:sp>
      <p:sp>
        <p:nvSpPr>
          <p:cNvPr id="17" name="Hộp Văn bản 16">
            <a:extLst>
              <a:ext uri="{FF2B5EF4-FFF2-40B4-BE49-F238E27FC236}">
                <a16:creationId xmlns:a16="http://schemas.microsoft.com/office/drawing/2014/main" id="{120C4AE2-FC72-9747-982B-53FD578B8BCB}"/>
              </a:ext>
            </a:extLst>
          </p:cNvPr>
          <p:cNvSpPr txBox="1"/>
          <p:nvPr/>
        </p:nvSpPr>
        <p:spPr>
          <a:xfrm>
            <a:off x="1044372" y="1468954"/>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?3.</a:t>
            </a:r>
            <a:endParaRPr lang="vi-VN"/>
          </a:p>
        </p:txBody>
      </p:sp>
      <p:sp>
        <p:nvSpPr>
          <p:cNvPr id="20" name="Hình chữ nhật: Góc Tròn 19">
            <a:extLst>
              <a:ext uri="{FF2B5EF4-FFF2-40B4-BE49-F238E27FC236}">
                <a16:creationId xmlns:a16="http://schemas.microsoft.com/office/drawing/2014/main" id="{14272A12-EB3F-71B2-F075-91602BB4BB00}"/>
              </a:ext>
            </a:extLst>
          </p:cNvPr>
          <p:cNvSpPr/>
          <p:nvPr/>
        </p:nvSpPr>
        <p:spPr>
          <a:xfrm>
            <a:off x="896978" y="1522952"/>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ộp Văn bản 20">
            <a:extLst>
              <a:ext uri="{FF2B5EF4-FFF2-40B4-BE49-F238E27FC236}">
                <a16:creationId xmlns:a16="http://schemas.microsoft.com/office/drawing/2014/main" id="{C19AD5EC-2D0C-3BAE-FFA8-2F3FCBA2D37A}"/>
              </a:ext>
            </a:extLst>
          </p:cNvPr>
          <p:cNvSpPr txBox="1"/>
          <p:nvPr/>
        </p:nvSpPr>
        <p:spPr>
          <a:xfrm>
            <a:off x="1456692" y="1552350"/>
            <a:ext cx="10103937" cy="492443"/>
          </a:xfrm>
          <a:prstGeom prst="rect">
            <a:avLst/>
          </a:prstGeom>
          <a:noFill/>
        </p:spPr>
        <p:txBody>
          <a:bodyPr wrap="square">
            <a:spAutoFit/>
          </a:bodyPr>
          <a:lstStyle/>
          <a:p>
            <a:r>
              <a:rPr lang="vi-VN" sz="2600">
                <a:solidFill>
                  <a:srgbClr val="002060"/>
                </a:solidFill>
                <a:latin typeface="#9Slide03 Nanami Rounded Light" pitchFamily="2" charset="0"/>
              </a:rPr>
              <a:t>Giả sử </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x, y</a:t>
            </a:r>
            <a:r>
              <a:rPr lang="vi-VN" sz="2600" b="1">
                <a:solidFill>
                  <a:srgbClr val="002060"/>
                </a:solidFill>
                <a:latin typeface="#9Slide03 Arima Madurai Thin" panose="00000300000000000000" pitchFamily="2" charset="0"/>
                <a:cs typeface="#9Slide03 Arima Madurai Thin" panose="00000300000000000000" pitchFamily="2" charset="0"/>
              </a:rPr>
              <a:t>)</a:t>
            </a:r>
            <a:r>
              <a:rPr lang="vi-VN" sz="2600">
                <a:solidFill>
                  <a:srgbClr val="002060"/>
                </a:solidFill>
                <a:latin typeface="#9Slide03 Nanami Rounded Light" pitchFamily="2" charset="0"/>
              </a:rPr>
              <a:t> là nghiệm của phương trình bậc nhất hai ẩn x + 2y = 5.</a:t>
            </a:r>
            <a:endParaRPr lang="vi-VN" sz="2600">
              <a:solidFill>
                <a:schemeClr val="bg1"/>
              </a:solidFill>
              <a:latin typeface="#9Slide03 Nanami Rounded Light" pitchFamily="2" charset="0"/>
            </a:endParaRPr>
          </a:p>
        </p:txBody>
      </p:sp>
      <p:pic>
        <p:nvPicPr>
          <p:cNvPr id="22" name="Hình ảnh 21">
            <a:extLst>
              <a:ext uri="{FF2B5EF4-FFF2-40B4-BE49-F238E27FC236}">
                <a16:creationId xmlns:a16="http://schemas.microsoft.com/office/drawing/2014/main" id="{D41249ED-3D1E-DC3A-22DD-5C6179ED5328}"/>
              </a:ext>
            </a:extLst>
          </p:cNvPr>
          <p:cNvPicPr>
            <a:picLocks noChangeAspect="1"/>
          </p:cNvPicPr>
          <p:nvPr/>
        </p:nvPicPr>
        <p:blipFill>
          <a:blip r:embed="rId4"/>
          <a:stretch>
            <a:fillRect/>
          </a:stretch>
        </p:blipFill>
        <p:spPr>
          <a:xfrm>
            <a:off x="806262" y="3260602"/>
            <a:ext cx="257175" cy="257175"/>
          </a:xfrm>
          <a:prstGeom prst="rect">
            <a:avLst/>
          </a:prstGeom>
        </p:spPr>
      </p:pic>
      <p:sp>
        <p:nvSpPr>
          <p:cNvPr id="2" name="Hình chữ nhật: Góc Tròn 12">
            <a:extLst>
              <a:ext uri="{FF2B5EF4-FFF2-40B4-BE49-F238E27FC236}">
                <a16:creationId xmlns:a16="http://schemas.microsoft.com/office/drawing/2014/main" id="{EDFB6D87-34BF-8066-AD51-A5B826603E56}"/>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30">
            <a:extLst>
              <a:ext uri="{FF2B5EF4-FFF2-40B4-BE49-F238E27FC236}">
                <a16:creationId xmlns:a16="http://schemas.microsoft.com/office/drawing/2014/main" id="{3DFB5FF6-B016-69A2-AA8D-E0A8E3D7F886}"/>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0" name="Hộp Văn bản 16">
            <a:extLst>
              <a:ext uri="{FF2B5EF4-FFF2-40B4-BE49-F238E27FC236}">
                <a16:creationId xmlns:a16="http://schemas.microsoft.com/office/drawing/2014/main" id="{8630357A-9E85-0B47-41E5-82F8545867DD}"/>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2" name="Hộp Văn bản 17">
            <a:extLst>
              <a:ext uri="{FF2B5EF4-FFF2-40B4-BE49-F238E27FC236}">
                <a16:creationId xmlns:a16="http://schemas.microsoft.com/office/drawing/2014/main" id="{F3EBFF52-E90E-5245-3D81-D30A22C0BF6D}"/>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2599919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 grpId="0"/>
      <p:bldP spid="13"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8508">
            <a:alpha val="40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249624" y="285828"/>
            <a:ext cx="677476" cy="67747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defTabSz="609630">
                <a:lnSpc>
                  <a:spcPts val="1570"/>
                </a:lnSpc>
              </a:pPr>
              <a:endParaRPr sz="1200">
                <a:solidFill>
                  <a:prstClr val="black"/>
                </a:solidFill>
                <a:latin typeface="Calibri"/>
              </a:endParaRPr>
            </a:p>
          </p:txBody>
        </p:sp>
      </p:grpSp>
      <p:sp>
        <p:nvSpPr>
          <p:cNvPr id="5" name="AutoShape 5"/>
          <p:cNvSpPr/>
          <p:nvPr/>
        </p:nvSpPr>
        <p:spPr>
          <a:xfrm>
            <a:off x="219860" y="6039797"/>
            <a:ext cx="2664554" cy="0"/>
          </a:xfrm>
          <a:prstGeom prst="line">
            <a:avLst/>
          </a:prstGeom>
          <a:ln w="25400" cap="flat">
            <a:solidFill>
              <a:schemeClr val="tx1">
                <a:lumMod val="50000"/>
                <a:lumOff val="50000"/>
              </a:schemeClr>
            </a:solidFill>
            <a:prstDash val="solid"/>
            <a:headEnd type="none" w="sm" len="sm"/>
            <a:tailEnd type="none" w="sm" len="sm"/>
          </a:ln>
        </p:spPr>
        <p:txBody>
          <a:bodyPr/>
          <a:lstStyle/>
          <a:p>
            <a:endParaRPr lang="en-US"/>
          </a:p>
        </p:txBody>
      </p:sp>
      <p:sp>
        <p:nvSpPr>
          <p:cNvPr id="7" name="Freeform 7"/>
          <p:cNvSpPr/>
          <p:nvPr/>
        </p:nvSpPr>
        <p:spPr>
          <a:xfrm rot="4326401">
            <a:off x="5608379" y="-2977235"/>
            <a:ext cx="9983620" cy="8630407"/>
          </a:xfrm>
          <a:custGeom>
            <a:avLst/>
            <a:gdLst/>
            <a:ahLst/>
            <a:cxnLst/>
            <a:rect l="l" t="t" r="r" b="b"/>
            <a:pathLst>
              <a:path w="14975430" h="12945611">
                <a:moveTo>
                  <a:pt x="0" y="0"/>
                </a:moveTo>
                <a:lnTo>
                  <a:pt x="14975430" y="0"/>
                </a:lnTo>
                <a:lnTo>
                  <a:pt x="14975430" y="12945611"/>
                </a:lnTo>
                <a:lnTo>
                  <a:pt x="0" y="12945611"/>
                </a:lnTo>
                <a:lnTo>
                  <a:pt x="0" y="0"/>
                </a:lnTo>
                <a:close/>
              </a:path>
            </a:pathLst>
          </a:custGeom>
          <a:blipFill>
            <a:blip r:embed="rId4">
              <a:alphaModFix amt="19999"/>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8" name="Group 8"/>
          <p:cNvGrpSpPr/>
          <p:nvPr/>
        </p:nvGrpSpPr>
        <p:grpSpPr>
          <a:xfrm rot="-1187103">
            <a:off x="10056717" y="2096934"/>
            <a:ext cx="555597" cy="555597"/>
            <a:chOff x="0" y="0"/>
            <a:chExt cx="812800" cy="812800"/>
          </a:xfrm>
        </p:grpSpPr>
        <p:sp>
          <p:nvSpPr>
            <p:cNvPr id="9" name="Freeform 9"/>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FFFFFF"/>
            </a:solidFill>
          </p:spPr>
          <p:txBody>
            <a:bodyPr/>
            <a:lstStyle/>
            <a:p>
              <a:endParaRPr lang="en-US"/>
            </a:p>
          </p:txBody>
        </p:sp>
        <p:sp>
          <p:nvSpPr>
            <p:cNvPr id="10" name="TextBox 10"/>
            <p:cNvSpPr txBox="1"/>
            <p:nvPr/>
          </p:nvSpPr>
          <p:spPr>
            <a:xfrm>
              <a:off x="190500" y="152400"/>
              <a:ext cx="431800" cy="469900"/>
            </a:xfrm>
            <a:prstGeom prst="rect">
              <a:avLst/>
            </a:prstGeom>
          </p:spPr>
          <p:txBody>
            <a:bodyPr lIns="33867" tIns="33867" rIns="33867" bIns="33867" rtlCol="0" anchor="ctr"/>
            <a:lstStyle/>
            <a:p>
              <a:pPr algn="ctr" defTabSz="609630">
                <a:lnSpc>
                  <a:spcPts val="1820"/>
                </a:lnSpc>
              </a:pPr>
              <a:endParaRPr sz="1200">
                <a:solidFill>
                  <a:prstClr val="black"/>
                </a:solidFill>
                <a:latin typeface="Calibri"/>
              </a:endParaRPr>
            </a:p>
          </p:txBody>
        </p:sp>
      </p:grpSp>
      <p:sp>
        <p:nvSpPr>
          <p:cNvPr id="11" name="Hộp Văn bản 10">
            <a:extLst>
              <a:ext uri="{FF2B5EF4-FFF2-40B4-BE49-F238E27FC236}">
                <a16:creationId xmlns:a16="http://schemas.microsoft.com/office/drawing/2014/main" id="{F0DD8A58-2022-5991-D583-39FE94291F23}"/>
              </a:ext>
            </a:extLst>
          </p:cNvPr>
          <p:cNvSpPr txBox="1"/>
          <p:nvPr/>
        </p:nvSpPr>
        <p:spPr>
          <a:xfrm>
            <a:off x="990613" y="193189"/>
            <a:ext cx="3998210" cy="769441"/>
          </a:xfrm>
          <a:prstGeom prst="rect">
            <a:avLst/>
          </a:prstGeom>
          <a:noFill/>
        </p:spPr>
        <p:txBody>
          <a:bodyPr wrap="none" rtlCol="0">
            <a:spAutoFit/>
          </a:bodyPr>
          <a:lstStyle>
            <a:defPPr>
              <a:defRPr lang="vi-VN"/>
            </a:defPPr>
            <a:lvl1pPr>
              <a:defRPr sz="3200">
                <a:latin typeface="#9Slide04 SFU Bodoni" panose="00000400000000000000" pitchFamily="2" charset="0"/>
              </a:defRPr>
            </a:lvl1pPr>
          </a:lstStyle>
          <a:p>
            <a:r>
              <a:rPr lang="en-US" sz="4400"/>
              <a:t>NỘI DUNG BÀI HỌC</a:t>
            </a:r>
            <a:endParaRPr lang="vi-VN" sz="4400"/>
          </a:p>
        </p:txBody>
      </p:sp>
      <p:sp>
        <p:nvSpPr>
          <p:cNvPr id="12" name="Hộp Văn bản 11">
            <a:extLst>
              <a:ext uri="{FF2B5EF4-FFF2-40B4-BE49-F238E27FC236}">
                <a16:creationId xmlns:a16="http://schemas.microsoft.com/office/drawing/2014/main" id="{7866787C-194C-27D6-1486-1B03EB843CEC}"/>
              </a:ext>
            </a:extLst>
          </p:cNvPr>
          <p:cNvSpPr txBox="1"/>
          <p:nvPr/>
        </p:nvSpPr>
        <p:spPr>
          <a:xfrm>
            <a:off x="1745508" y="2369543"/>
            <a:ext cx="7590539" cy="923330"/>
          </a:xfrm>
          <a:prstGeom prst="rect">
            <a:avLst/>
          </a:prstGeom>
          <a:noFill/>
        </p:spPr>
        <p:txBody>
          <a:bodyPr wrap="none" rtlCol="0">
            <a:spAutoFit/>
          </a:bodyPr>
          <a:lstStyle>
            <a:defPPr>
              <a:defRPr lang="vi-VN"/>
            </a:defPPr>
            <a:lvl1pPr>
              <a:defRPr sz="4400">
                <a:latin typeface="#9Slide04 SFU Bodoni" panose="00000400000000000000" pitchFamily="2" charset="0"/>
              </a:defRPr>
            </a:lvl1pPr>
          </a:lstStyle>
          <a:p>
            <a:r>
              <a:rPr lang="en-US" sz="5400">
                <a:solidFill>
                  <a:schemeClr val="accent5">
                    <a:lumMod val="50000"/>
                  </a:schemeClr>
                </a:solidFill>
              </a:rPr>
              <a:t>1. Phương trình bậc nhất hai ẩn</a:t>
            </a:r>
            <a:endParaRPr lang="vi-VN" sz="5400">
              <a:solidFill>
                <a:schemeClr val="accent5">
                  <a:lumMod val="50000"/>
                </a:schemeClr>
              </a:solidFill>
            </a:endParaRPr>
          </a:p>
        </p:txBody>
      </p:sp>
      <p:sp>
        <p:nvSpPr>
          <p:cNvPr id="6" name="Hộp Văn bản 5">
            <a:extLst>
              <a:ext uri="{FF2B5EF4-FFF2-40B4-BE49-F238E27FC236}">
                <a16:creationId xmlns:a16="http://schemas.microsoft.com/office/drawing/2014/main" id="{32BB0613-FF2B-5A42-3001-080EFA76EE3A}"/>
              </a:ext>
            </a:extLst>
          </p:cNvPr>
          <p:cNvSpPr txBox="1"/>
          <p:nvPr/>
        </p:nvSpPr>
        <p:spPr>
          <a:xfrm>
            <a:off x="1745508" y="3709553"/>
            <a:ext cx="9206366" cy="923330"/>
          </a:xfrm>
          <a:prstGeom prst="rect">
            <a:avLst/>
          </a:prstGeom>
          <a:noFill/>
        </p:spPr>
        <p:txBody>
          <a:bodyPr wrap="none" rtlCol="0">
            <a:spAutoFit/>
          </a:bodyPr>
          <a:lstStyle>
            <a:defPPr>
              <a:defRPr lang="vi-VN"/>
            </a:defPPr>
            <a:lvl1pPr>
              <a:defRPr sz="4400">
                <a:solidFill>
                  <a:schemeClr val="accent5">
                    <a:lumMod val="50000"/>
                  </a:schemeClr>
                </a:solidFill>
                <a:latin typeface="#9Slide04 SFU Bodoni" panose="00000400000000000000" pitchFamily="2" charset="0"/>
              </a:defRPr>
            </a:lvl1pPr>
          </a:lstStyle>
          <a:p>
            <a:r>
              <a:rPr lang="en-US" sz="5400"/>
              <a:t>2. Hệ hai phương trình bậc nhất hai ẩn</a:t>
            </a:r>
            <a:endParaRPr lang="vi-VN" sz="5400"/>
          </a:p>
        </p:txBody>
      </p:sp>
    </p:spTree>
    <p:custDataLst>
      <p:tags r:id="rId1"/>
    </p:custDataLst>
    <p:extLst>
      <p:ext uri="{BB962C8B-B14F-4D97-AF65-F5344CB8AC3E}">
        <p14:creationId xmlns:p14="http://schemas.microsoft.com/office/powerpoint/2010/main" val="594829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5C198221-3A18-2611-B4B7-43BB4B3B2DAA}"/>
              </a:ext>
            </a:extLst>
          </p:cNvPr>
          <p:cNvSpPr/>
          <p:nvPr/>
        </p:nvSpPr>
        <p:spPr>
          <a:xfrm>
            <a:off x="866214" y="4801384"/>
            <a:ext cx="10563785" cy="1417525"/>
          </a:xfrm>
          <a:custGeom>
            <a:avLst/>
            <a:gdLst/>
            <a:ahLst/>
            <a:cxnLst/>
            <a:rect l="l" t="t" r="r" b="b"/>
            <a:pathLst>
              <a:path w="2725251" h="194028">
                <a:moveTo>
                  <a:pt x="38158" y="0"/>
                </a:moveTo>
                <a:lnTo>
                  <a:pt x="2687093" y="0"/>
                </a:lnTo>
                <a:cubicBezTo>
                  <a:pt x="2708167" y="0"/>
                  <a:pt x="2725251" y="17084"/>
                  <a:pt x="2725251" y="38158"/>
                </a:cubicBezTo>
                <a:lnTo>
                  <a:pt x="2725251" y="155870"/>
                </a:lnTo>
                <a:cubicBezTo>
                  <a:pt x="2725251" y="165990"/>
                  <a:pt x="2721230" y="175695"/>
                  <a:pt x="2714074" y="182851"/>
                </a:cubicBezTo>
                <a:cubicBezTo>
                  <a:pt x="2706918" y="190008"/>
                  <a:pt x="2697213" y="194028"/>
                  <a:pt x="2687093" y="194028"/>
                </a:cubicBezTo>
                <a:lnTo>
                  <a:pt x="38158" y="194028"/>
                </a:lnTo>
                <a:cubicBezTo>
                  <a:pt x="17084" y="194028"/>
                  <a:pt x="0" y="176944"/>
                  <a:pt x="0" y="155870"/>
                </a:cubicBezTo>
                <a:lnTo>
                  <a:pt x="0" y="38158"/>
                </a:lnTo>
                <a:cubicBezTo>
                  <a:pt x="0" y="17084"/>
                  <a:pt x="17084" y="0"/>
                  <a:pt x="38158" y="0"/>
                </a:cubicBezTo>
                <a:close/>
              </a:path>
            </a:pathLst>
          </a:custGeom>
          <a:solidFill>
            <a:srgbClr val="EFEFEF"/>
          </a:solidFill>
        </p:spPr>
        <p:txBody>
          <a:bodyPr/>
          <a:lstStyle/>
          <a:p>
            <a:endParaRPr lang="en-US"/>
          </a:p>
        </p:txBody>
      </p:sp>
      <p:sp>
        <p:nvSpPr>
          <p:cNvPr id="13" name="Hình chữ nhật: Góc Tròn 12">
            <a:extLst>
              <a:ext uri="{FF2B5EF4-FFF2-40B4-BE49-F238E27FC236}">
                <a16:creationId xmlns:a16="http://schemas.microsoft.com/office/drawing/2014/main" id="{DC0CA92E-DF28-C91F-C4CD-CE6FFA579801}"/>
              </a:ext>
            </a:extLst>
          </p:cNvPr>
          <p:cNvSpPr/>
          <p:nvPr/>
        </p:nvSpPr>
        <p:spPr>
          <a:xfrm>
            <a:off x="336213" y="246256"/>
            <a:ext cx="23688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grpSp>
        <p:nvGrpSpPr>
          <p:cNvPr id="7" name="Group 11">
            <a:extLst>
              <a:ext uri="{FF2B5EF4-FFF2-40B4-BE49-F238E27FC236}">
                <a16:creationId xmlns:a16="http://schemas.microsoft.com/office/drawing/2014/main" id="{4EECF2F9-9406-FF00-FE32-D7A1C6A173B1}"/>
              </a:ext>
            </a:extLst>
          </p:cNvPr>
          <p:cNvGrpSpPr/>
          <p:nvPr/>
        </p:nvGrpSpPr>
        <p:grpSpPr>
          <a:xfrm rot="527874">
            <a:off x="979665" y="5195254"/>
            <a:ext cx="627017" cy="627017"/>
            <a:chOff x="0" y="0"/>
            <a:chExt cx="812800" cy="812800"/>
          </a:xfrm>
        </p:grpSpPr>
        <p:sp>
          <p:nvSpPr>
            <p:cNvPr id="8" name="Freeform 12">
              <a:extLst>
                <a:ext uri="{FF2B5EF4-FFF2-40B4-BE49-F238E27FC236}">
                  <a16:creationId xmlns:a16="http://schemas.microsoft.com/office/drawing/2014/main" id="{71E813A7-38DC-8605-F1EF-848B2800750E}"/>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4C860BFA-F568-5AAE-0B57-AC68B1FE1298}"/>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5">
            <a:extLst>
              <a:ext uri="{FF2B5EF4-FFF2-40B4-BE49-F238E27FC236}">
                <a16:creationId xmlns:a16="http://schemas.microsoft.com/office/drawing/2014/main" id="{C9486EE2-9717-6E6F-990A-FCFCE964F88E}"/>
              </a:ext>
            </a:extLst>
          </p:cNvPr>
          <p:cNvSpPr txBox="1"/>
          <p:nvPr/>
        </p:nvSpPr>
        <p:spPr>
          <a:xfrm>
            <a:off x="1044370" y="3069501"/>
            <a:ext cx="10189687" cy="1138773"/>
          </a:xfrm>
          <a:prstGeom prst="rect">
            <a:avLst/>
          </a:prstGeom>
          <a:noFill/>
        </p:spPr>
        <p:txBody>
          <a:bodyPr wrap="square">
            <a:spAutoFit/>
          </a:bodyPr>
          <a:lstStyle/>
          <a:p>
            <a:pPr>
              <a:lnSpc>
                <a:spcPct val="150000"/>
              </a:lnSpc>
            </a:pPr>
            <a:r>
              <a:rPr lang="vi-VN" sz="2400">
                <a:latin typeface="#9Slide03 Nanami Rounded Light" pitchFamily="2" charset="0"/>
              </a:rPr>
              <a:t>Một lạng thịt bò chứa 26 g protein, một lạng thịt cá chứa 22 g protein. Bác Đô dự định chỉ bổ sung 70 g protein từ thịt bò và cá trong một ngày.</a:t>
            </a:r>
          </a:p>
        </p:txBody>
      </p:sp>
      <p:pic>
        <p:nvPicPr>
          <p:cNvPr id="1026" name="Picture 2" descr="Thịt bò - Thực phẩm sạch và thuận tự nhiên">
            <a:extLst>
              <a:ext uri="{FF2B5EF4-FFF2-40B4-BE49-F238E27FC236}">
                <a16:creationId xmlns:a16="http://schemas.microsoft.com/office/drawing/2014/main" id="{8B09D9D0-7825-CECB-17B8-35DD7037214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974" l="3809" r="95508">
                        <a14:foregroundMark x1="7422" y1="69661" x2="7422" y2="69661"/>
                        <a14:foregroundMark x1="3809" y1="75260" x2="3809" y2="75260"/>
                        <a14:foregroundMark x1="89551" y1="44010" x2="89551" y2="44010"/>
                        <a14:foregroundMark x1="95508" y1="43359" x2="95508" y2="43359"/>
                        <a14:foregroundMark x1="79883" y1="32422" x2="79883" y2="32422"/>
                        <a14:foregroundMark x1="74414" y1="22005" x2="74414" y2="22005"/>
                        <a14:foregroundMark x1="78125" y1="32422" x2="78125" y2="32422"/>
                        <a14:foregroundMark x1="79492" y1="27474" x2="79492" y2="27474"/>
                        <a14:foregroundMark x1="14355" y1="25130" x2="14355" y2="25130"/>
                        <a14:foregroundMark x1="16602" y1="31771" x2="16602" y2="31771"/>
                        <a14:foregroundMark x1="16211" y1="37240" x2="16211" y2="37240"/>
                        <a14:foregroundMark x1="79004" y1="28776" x2="79004" y2="28776"/>
                      </a14:backgroundRemoval>
                    </a14:imgEffect>
                  </a14:imgLayer>
                </a14:imgProps>
              </a:ext>
              <a:ext uri="{28A0092B-C50C-407E-A947-70E740481C1C}">
                <a14:useLocalDpi xmlns:a14="http://schemas.microsoft.com/office/drawing/2010/main" val="0"/>
              </a:ext>
            </a:extLst>
          </a:blip>
          <a:srcRect/>
          <a:stretch>
            <a:fillRect/>
          </a:stretch>
        </p:blipFill>
        <p:spPr bwMode="auto">
          <a:xfrm>
            <a:off x="3427564" y="1614093"/>
            <a:ext cx="1791707" cy="134378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A81BAB11-DF75-ED10-B8B7-76E270630813}"/>
              </a:ext>
            </a:extLst>
          </p:cNvPr>
          <p:cNvSpPr txBox="1"/>
          <p:nvPr/>
        </p:nvSpPr>
        <p:spPr>
          <a:xfrm>
            <a:off x="1067952" y="329394"/>
            <a:ext cx="1505540" cy="646331"/>
          </a:xfrm>
          <a:prstGeom prst="rect">
            <a:avLst/>
          </a:prstGeom>
          <a:noFill/>
        </p:spPr>
        <p:txBody>
          <a:bodyPr wrap="none" rtlCol="0">
            <a:spAutoFit/>
          </a:bodyPr>
          <a:lstStyle>
            <a:defPPr>
              <a:defRPr lang="vi-VN"/>
            </a:defPPr>
            <a:lvl1pPr>
              <a:defRPr sz="4400">
                <a:latin typeface="#9Slide04 SFU Bodoni" panose="00000400000000000000" pitchFamily="2" charset="0"/>
              </a:defRPr>
            </a:lvl1pPr>
          </a:lstStyle>
          <a:p>
            <a:r>
              <a:rPr lang="en-US" sz="3600">
                <a:solidFill>
                  <a:schemeClr val="bg1"/>
                </a:solidFill>
              </a:rPr>
              <a:t>MỞ ĐẦU</a:t>
            </a:r>
            <a:endParaRPr lang="vi-VN" sz="3600">
              <a:solidFill>
                <a:schemeClr val="bg1"/>
              </a:solidFill>
            </a:endParaRPr>
          </a:p>
        </p:txBody>
      </p:sp>
      <p:pic>
        <p:nvPicPr>
          <p:cNvPr id="1028" name="Picture 4" descr="Cá hồi cắt khúc đông lạnh">
            <a:extLst>
              <a:ext uri="{FF2B5EF4-FFF2-40B4-BE49-F238E27FC236}">
                <a16:creationId xmlns:a16="http://schemas.microsoft.com/office/drawing/2014/main" id="{AF87BCDC-4949-318F-5B6B-5E21B65D096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000" b="90000" l="7167" r="90667">
                        <a14:foregroundMark x1="7333" y1="47833" x2="7333" y2="47833"/>
                        <a14:foregroundMark x1="90167" y1="29333" x2="90833" y2="30167"/>
                        <a14:foregroundMark x1="67500" y1="9000" x2="67500" y2="9000"/>
                        <a14:backgroundMark x1="16167" y1="60167" x2="16167" y2="60167"/>
                      </a14:backgroundRemoval>
                    </a14:imgEffect>
                  </a14:imgLayer>
                </a14:imgProps>
              </a:ext>
              <a:ext uri="{28A0092B-C50C-407E-A947-70E740481C1C}">
                <a14:useLocalDpi xmlns:a14="http://schemas.microsoft.com/office/drawing/2010/main" val="0"/>
              </a:ext>
            </a:extLst>
          </a:blip>
          <a:srcRect b="28984"/>
          <a:stretch/>
        </p:blipFill>
        <p:spPr bwMode="auto">
          <a:xfrm>
            <a:off x="7200900" y="1759356"/>
            <a:ext cx="1603547" cy="1138773"/>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8182FB6B-DABE-F80B-F7FC-8D59A75409DF}"/>
              </a:ext>
            </a:extLst>
          </p:cNvPr>
          <p:cNvSpPr txBox="1"/>
          <p:nvPr/>
        </p:nvSpPr>
        <p:spPr>
          <a:xfrm>
            <a:off x="992617" y="1637247"/>
            <a:ext cx="2551621" cy="461665"/>
          </a:xfrm>
          <a:prstGeom prst="rect">
            <a:avLst/>
          </a:prstGeom>
          <a:noFill/>
        </p:spPr>
        <p:txBody>
          <a:bodyPr wrap="square">
            <a:spAutoFit/>
          </a:bodyPr>
          <a:lstStyle/>
          <a:p>
            <a:r>
              <a:rPr lang="vi-VN" sz="2400">
                <a:solidFill>
                  <a:srgbClr val="C00000"/>
                </a:solidFill>
                <a:latin typeface="#9Slide03 Nanami Rounded Light" pitchFamily="2" charset="0"/>
              </a:rPr>
              <a:t>26 g protein/lạng</a:t>
            </a:r>
          </a:p>
        </p:txBody>
      </p:sp>
      <p:sp>
        <p:nvSpPr>
          <p:cNvPr id="21" name="Hộp Văn bản 20">
            <a:extLst>
              <a:ext uri="{FF2B5EF4-FFF2-40B4-BE49-F238E27FC236}">
                <a16:creationId xmlns:a16="http://schemas.microsoft.com/office/drawing/2014/main" id="{0D52C451-33E3-A55F-93AD-39B07769D49D}"/>
              </a:ext>
            </a:extLst>
          </p:cNvPr>
          <p:cNvSpPr txBox="1"/>
          <p:nvPr/>
        </p:nvSpPr>
        <p:spPr>
          <a:xfrm>
            <a:off x="8572347" y="1637247"/>
            <a:ext cx="2551621" cy="461665"/>
          </a:xfrm>
          <a:prstGeom prst="rect">
            <a:avLst/>
          </a:prstGeom>
          <a:noFill/>
        </p:spPr>
        <p:txBody>
          <a:bodyPr wrap="square">
            <a:spAutoFit/>
          </a:bodyPr>
          <a:lstStyle/>
          <a:p>
            <a:r>
              <a:rPr lang="vi-VN" sz="2400">
                <a:solidFill>
                  <a:schemeClr val="accent2">
                    <a:lumMod val="75000"/>
                  </a:schemeClr>
                </a:solidFill>
                <a:latin typeface="#9Slide03 Nanami Rounded Light" pitchFamily="2" charset="0"/>
              </a:rPr>
              <a:t>22 g protein/lạng</a:t>
            </a:r>
          </a:p>
        </p:txBody>
      </p:sp>
      <p:sp>
        <p:nvSpPr>
          <p:cNvPr id="22" name="Hộp Văn bản 21">
            <a:extLst>
              <a:ext uri="{FF2B5EF4-FFF2-40B4-BE49-F238E27FC236}">
                <a16:creationId xmlns:a16="http://schemas.microsoft.com/office/drawing/2014/main" id="{3D50E741-BB5F-D371-5065-CB47A9A9FEE7}"/>
              </a:ext>
            </a:extLst>
          </p:cNvPr>
          <p:cNvSpPr txBox="1"/>
          <p:nvPr/>
        </p:nvSpPr>
        <p:spPr>
          <a:xfrm>
            <a:off x="1605788" y="4824600"/>
            <a:ext cx="9033638" cy="1368323"/>
          </a:xfrm>
          <a:prstGeom prst="rect">
            <a:avLst/>
          </a:prstGeom>
          <a:noFill/>
        </p:spPr>
        <p:txBody>
          <a:bodyPr wrap="square">
            <a:spAutoFit/>
          </a:bodyPr>
          <a:lstStyle/>
          <a:p>
            <a:pPr algn="just">
              <a:lnSpc>
                <a:spcPts val="3400"/>
              </a:lnSpc>
            </a:pPr>
            <a:r>
              <a:rPr lang="vi-VN" sz="2400">
                <a:solidFill>
                  <a:srgbClr val="002060"/>
                </a:solidFill>
                <a:latin typeface="#9Slide03 Nanami Rounded Light" pitchFamily="2" charset="0"/>
              </a:rPr>
              <a:t>Số lạng thịt bò và số lạng thịt cá mà bác Đô ăn trong một ngày cần thỏa mãn điều kiện ràng buộc gì để đáp ứng nhu cầu bổ sung protein của bác?</a:t>
            </a:r>
          </a:p>
        </p:txBody>
      </p:sp>
      <p:pic>
        <p:nvPicPr>
          <p:cNvPr id="24" name="Picture 10">
            <a:extLst>
              <a:ext uri="{FF2B5EF4-FFF2-40B4-BE49-F238E27FC236}">
                <a16:creationId xmlns:a16="http://schemas.microsoft.com/office/drawing/2014/main" id="{52282723-505A-3A18-BA70-E6DE74C1701A}"/>
              </a:ext>
            </a:extLst>
          </p:cNvPr>
          <p:cNvPicPr>
            <a:picLocks noChangeAspect="1"/>
          </p:cNvPicPr>
          <p:nvPr/>
        </p:nvPicPr>
        <p:blipFill>
          <a:blip r:embed="rId10"/>
          <a:stretch>
            <a:fillRect/>
          </a:stretch>
        </p:blipFill>
        <p:spPr>
          <a:xfrm rot="-5400000">
            <a:off x="10404065" y="5335619"/>
            <a:ext cx="1093524" cy="346283"/>
          </a:xfrm>
          <a:prstGeom prst="rect">
            <a:avLst/>
          </a:prstGeom>
        </p:spPr>
      </p:pic>
      <p:pic>
        <p:nvPicPr>
          <p:cNvPr id="10" name="Hình ảnh 9" descr="Ảnh có chứa Tác phẩm nghệ thuật của trẻ con, phim hoạt hình, hình vẽ, màu vàng&#10;&#10;Mô tả được tạo tự động">
            <a:extLst>
              <a:ext uri="{FF2B5EF4-FFF2-40B4-BE49-F238E27FC236}">
                <a16:creationId xmlns:a16="http://schemas.microsoft.com/office/drawing/2014/main" id="{40097963-0448-8884-A346-A86474B54AC5}"/>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50243" y="3188258"/>
            <a:ext cx="374352" cy="481482"/>
          </a:xfrm>
          <a:prstGeom prst="rect">
            <a:avLst/>
          </a:prstGeom>
        </p:spPr>
      </p:pic>
    </p:spTree>
    <p:custDataLst>
      <p:tags r:id="rId1"/>
    </p:custDataLst>
    <p:extLst>
      <p:ext uri="{BB962C8B-B14F-4D97-AF65-F5344CB8AC3E}">
        <p14:creationId xmlns:p14="http://schemas.microsoft.com/office/powerpoint/2010/main" val="2964271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ình chữ nhật: Góc Tròn 17">
            <a:extLst>
              <a:ext uri="{FF2B5EF4-FFF2-40B4-BE49-F238E27FC236}">
                <a16:creationId xmlns:a16="http://schemas.microsoft.com/office/drawing/2014/main" id="{E4FA139A-10B4-27E3-693B-2DA7C6C5F893}"/>
              </a:ext>
            </a:extLst>
          </p:cNvPr>
          <p:cNvSpPr/>
          <p:nvPr/>
        </p:nvSpPr>
        <p:spPr>
          <a:xfrm>
            <a:off x="1438275" y="5426543"/>
            <a:ext cx="2165403" cy="490527"/>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ình chữ nhật: Góc Tròn 13">
            <a:extLst>
              <a:ext uri="{FF2B5EF4-FFF2-40B4-BE49-F238E27FC236}">
                <a16:creationId xmlns:a16="http://schemas.microsoft.com/office/drawing/2014/main" id="{381A7B0F-DF70-C330-98CF-C686F91EDCA3}"/>
              </a:ext>
            </a:extLst>
          </p:cNvPr>
          <p:cNvSpPr/>
          <p:nvPr/>
        </p:nvSpPr>
        <p:spPr>
          <a:xfrm>
            <a:off x="4400455" y="5811522"/>
            <a:ext cx="4833656" cy="647700"/>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ình chữ nhật: Góc Tròn 12">
            <a:extLst>
              <a:ext uri="{FF2B5EF4-FFF2-40B4-BE49-F238E27FC236}">
                <a16:creationId xmlns:a16="http://schemas.microsoft.com/office/drawing/2014/main" id="{DC0CA92E-DF28-C91F-C4CD-CE6FFA579801}"/>
              </a:ext>
            </a:extLst>
          </p:cNvPr>
          <p:cNvSpPr/>
          <p:nvPr/>
        </p:nvSpPr>
        <p:spPr>
          <a:xfrm>
            <a:off x="336213" y="246256"/>
            <a:ext cx="23688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grpSp>
        <p:nvGrpSpPr>
          <p:cNvPr id="7" name="Group 11">
            <a:extLst>
              <a:ext uri="{FF2B5EF4-FFF2-40B4-BE49-F238E27FC236}">
                <a16:creationId xmlns:a16="http://schemas.microsoft.com/office/drawing/2014/main" id="{4EECF2F9-9406-FF00-FE32-D7A1C6A173B1}"/>
              </a:ext>
            </a:extLst>
          </p:cNvPr>
          <p:cNvGrpSpPr/>
          <p:nvPr/>
        </p:nvGrpSpPr>
        <p:grpSpPr>
          <a:xfrm rot="527874">
            <a:off x="768819" y="4522836"/>
            <a:ext cx="257381" cy="257381"/>
            <a:chOff x="0" y="0"/>
            <a:chExt cx="812800" cy="812800"/>
          </a:xfrm>
        </p:grpSpPr>
        <p:sp>
          <p:nvSpPr>
            <p:cNvPr id="8" name="Freeform 12">
              <a:extLst>
                <a:ext uri="{FF2B5EF4-FFF2-40B4-BE49-F238E27FC236}">
                  <a16:creationId xmlns:a16="http://schemas.microsoft.com/office/drawing/2014/main" id="{71E813A7-38DC-8605-F1EF-848B2800750E}"/>
                </a:ext>
              </a:extLst>
            </p:cNvPr>
            <p:cNvSpPr/>
            <p:nvPr/>
          </p:nvSpPr>
          <p:spPr>
            <a:xfrm>
              <a:off x="59160" y="59160"/>
              <a:ext cx="694479" cy="694479"/>
            </a:xfrm>
            <a:custGeom>
              <a:avLst/>
              <a:gdLst/>
              <a:ahLst/>
              <a:cxnLst/>
              <a:rect l="l" t="t" r="r" b="b"/>
              <a:pathLst>
                <a:path w="694479" h="694479">
                  <a:moveTo>
                    <a:pt x="386527" y="25020"/>
                  </a:moveTo>
                  <a:lnTo>
                    <a:pt x="437269" y="133745"/>
                  </a:lnTo>
                  <a:cubicBezTo>
                    <a:pt x="462647" y="188123"/>
                    <a:pt x="506357" y="231833"/>
                    <a:pt x="560735" y="257211"/>
                  </a:cubicBezTo>
                  <a:lnTo>
                    <a:pt x="669460" y="307953"/>
                  </a:lnTo>
                  <a:cubicBezTo>
                    <a:pt x="684724" y="315077"/>
                    <a:pt x="694480" y="330396"/>
                    <a:pt x="694480" y="347240"/>
                  </a:cubicBezTo>
                  <a:cubicBezTo>
                    <a:pt x="694480" y="364084"/>
                    <a:pt x="684724" y="379403"/>
                    <a:pt x="669460" y="386527"/>
                  </a:cubicBezTo>
                  <a:lnTo>
                    <a:pt x="560735" y="437269"/>
                  </a:lnTo>
                  <a:cubicBezTo>
                    <a:pt x="506357" y="462647"/>
                    <a:pt x="462647" y="506357"/>
                    <a:pt x="437269" y="560735"/>
                  </a:cubicBezTo>
                  <a:lnTo>
                    <a:pt x="386527" y="669460"/>
                  </a:lnTo>
                  <a:cubicBezTo>
                    <a:pt x="379403" y="684724"/>
                    <a:pt x="364084" y="694480"/>
                    <a:pt x="347240" y="694480"/>
                  </a:cubicBezTo>
                  <a:cubicBezTo>
                    <a:pt x="330396" y="694480"/>
                    <a:pt x="315077" y="684724"/>
                    <a:pt x="307953" y="669460"/>
                  </a:cubicBezTo>
                  <a:lnTo>
                    <a:pt x="257211" y="560735"/>
                  </a:lnTo>
                  <a:cubicBezTo>
                    <a:pt x="231833" y="506357"/>
                    <a:pt x="188123" y="462647"/>
                    <a:pt x="133745" y="437269"/>
                  </a:cubicBezTo>
                  <a:lnTo>
                    <a:pt x="25020" y="386527"/>
                  </a:lnTo>
                  <a:cubicBezTo>
                    <a:pt x="9756" y="379403"/>
                    <a:pt x="0" y="364084"/>
                    <a:pt x="0" y="347240"/>
                  </a:cubicBezTo>
                  <a:cubicBezTo>
                    <a:pt x="0" y="330396"/>
                    <a:pt x="9756" y="315077"/>
                    <a:pt x="25020" y="307953"/>
                  </a:cubicBezTo>
                  <a:lnTo>
                    <a:pt x="133745" y="257211"/>
                  </a:lnTo>
                  <a:cubicBezTo>
                    <a:pt x="188123" y="231833"/>
                    <a:pt x="231833" y="188123"/>
                    <a:pt x="257211" y="133745"/>
                  </a:cubicBezTo>
                  <a:lnTo>
                    <a:pt x="307953" y="25020"/>
                  </a:lnTo>
                  <a:cubicBezTo>
                    <a:pt x="315077" y="9756"/>
                    <a:pt x="330396" y="0"/>
                    <a:pt x="347240" y="0"/>
                  </a:cubicBezTo>
                  <a:cubicBezTo>
                    <a:pt x="364084" y="0"/>
                    <a:pt x="379403" y="9756"/>
                    <a:pt x="386527" y="25020"/>
                  </a:cubicBezTo>
                  <a:close/>
                </a:path>
              </a:pathLst>
            </a:custGeom>
            <a:solidFill>
              <a:srgbClr val="002060"/>
            </a:solidFill>
          </p:spPr>
          <p:txBody>
            <a:bodyPr/>
            <a:lstStyle/>
            <a:p>
              <a:endParaRPr lang="en-US"/>
            </a:p>
          </p:txBody>
        </p:sp>
        <p:sp>
          <p:nvSpPr>
            <p:cNvPr id="9" name="TextBox 13">
              <a:extLst>
                <a:ext uri="{FF2B5EF4-FFF2-40B4-BE49-F238E27FC236}">
                  <a16:creationId xmlns:a16="http://schemas.microsoft.com/office/drawing/2014/main" id="{4C860BFA-F568-5AAE-0B57-AC68B1FE1298}"/>
                </a:ext>
              </a:extLst>
            </p:cNvPr>
            <p:cNvSpPr txBox="1"/>
            <p:nvPr/>
          </p:nvSpPr>
          <p:spPr>
            <a:xfrm>
              <a:off x="190500" y="152400"/>
              <a:ext cx="431800" cy="469900"/>
            </a:xfrm>
            <a:prstGeom prst="rect">
              <a:avLst/>
            </a:prstGeom>
          </p:spPr>
          <p:txBody>
            <a:bodyPr lIns="50800" tIns="50800" rIns="50800" bIns="50800" rtlCol="0" anchor="ctr"/>
            <a:lstStyle/>
            <a:p>
              <a:pPr algn="ctr">
                <a:lnSpc>
                  <a:spcPts val="2730"/>
                </a:lnSpc>
              </a:pPr>
              <a:endParaRPr/>
            </a:p>
          </p:txBody>
        </p:sp>
      </p:gr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5">
            <a:extLst>
              <a:ext uri="{FF2B5EF4-FFF2-40B4-BE49-F238E27FC236}">
                <a16:creationId xmlns:a16="http://schemas.microsoft.com/office/drawing/2014/main" id="{C9486EE2-9717-6E6F-990A-FCFCE964F88E}"/>
              </a:ext>
            </a:extLst>
          </p:cNvPr>
          <p:cNvSpPr txBox="1"/>
          <p:nvPr/>
        </p:nvSpPr>
        <p:spPr>
          <a:xfrm>
            <a:off x="1044370" y="2812326"/>
            <a:ext cx="10189687" cy="1138773"/>
          </a:xfrm>
          <a:prstGeom prst="rect">
            <a:avLst/>
          </a:prstGeom>
          <a:noFill/>
        </p:spPr>
        <p:txBody>
          <a:bodyPr wrap="square">
            <a:spAutoFit/>
          </a:bodyPr>
          <a:lstStyle/>
          <a:p>
            <a:pPr>
              <a:lnSpc>
                <a:spcPct val="150000"/>
              </a:lnSpc>
            </a:pPr>
            <a:r>
              <a:rPr lang="vi-VN" sz="2400">
                <a:latin typeface="#9Slide03 Nanami Rounded Light" pitchFamily="2" charset="0"/>
              </a:rPr>
              <a:t>Một lạng thịt bò chứa 26 g protein, một lạng thịt cá chứa 22 g protein. Bác Đô dự định chỉ bổ sung 70 g protein từ thịt bò và cá trong một ngày.</a:t>
            </a:r>
          </a:p>
        </p:txBody>
      </p:sp>
      <p:pic>
        <p:nvPicPr>
          <p:cNvPr id="1026" name="Picture 2" descr="Thịt bò - Thực phẩm sạch và thuận tự nhiên">
            <a:extLst>
              <a:ext uri="{FF2B5EF4-FFF2-40B4-BE49-F238E27FC236}">
                <a16:creationId xmlns:a16="http://schemas.microsoft.com/office/drawing/2014/main" id="{8B09D9D0-7825-CECB-17B8-35DD703721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89974" l="3809" r="95508">
                        <a14:foregroundMark x1="7422" y1="69661" x2="7422" y2="69661"/>
                        <a14:foregroundMark x1="3809" y1="75260" x2="3809" y2="75260"/>
                        <a14:foregroundMark x1="89551" y1="44010" x2="89551" y2="44010"/>
                        <a14:foregroundMark x1="95508" y1="43359" x2="95508" y2="43359"/>
                        <a14:foregroundMark x1="79883" y1="32422" x2="79883" y2="32422"/>
                        <a14:foregroundMark x1="74414" y1="22005" x2="74414" y2="22005"/>
                        <a14:foregroundMark x1="78125" y1="32422" x2="78125" y2="32422"/>
                        <a14:foregroundMark x1="79492" y1="27474" x2="79492" y2="27474"/>
                        <a14:foregroundMark x1="14355" y1="25130" x2="14355" y2="25130"/>
                        <a14:foregroundMark x1="16602" y1="31771" x2="16602" y2="31771"/>
                        <a14:foregroundMark x1="16211" y1="37240" x2="16211" y2="37240"/>
                        <a14:foregroundMark x1="79004" y1="28776" x2="79004" y2="28776"/>
                      </a14:backgroundRemoval>
                    </a14:imgEffect>
                  </a14:imgLayer>
                </a14:imgProps>
              </a:ext>
              <a:ext uri="{28A0092B-C50C-407E-A947-70E740481C1C}">
                <a14:useLocalDpi xmlns:a14="http://schemas.microsoft.com/office/drawing/2010/main" val="0"/>
              </a:ext>
            </a:extLst>
          </a:blip>
          <a:srcRect/>
          <a:stretch>
            <a:fillRect/>
          </a:stretch>
        </p:blipFill>
        <p:spPr bwMode="auto">
          <a:xfrm>
            <a:off x="3427564" y="1356918"/>
            <a:ext cx="1791707" cy="1343780"/>
          </a:xfrm>
          <a:prstGeom prst="rect">
            <a:avLst/>
          </a:prstGeom>
          <a:noFill/>
          <a:extLst>
            <a:ext uri="{909E8E84-426E-40DD-AFC4-6F175D3DCCD1}">
              <a14:hiddenFill xmlns:a14="http://schemas.microsoft.com/office/drawing/2010/main">
                <a:solidFill>
                  <a:srgbClr val="FFFFFF"/>
                </a:solidFill>
              </a14:hiddenFill>
            </a:ext>
          </a:extLst>
        </p:spPr>
      </p:pic>
      <p:sp>
        <p:nvSpPr>
          <p:cNvPr id="17" name="Hộp Văn bản 16">
            <a:extLst>
              <a:ext uri="{FF2B5EF4-FFF2-40B4-BE49-F238E27FC236}">
                <a16:creationId xmlns:a16="http://schemas.microsoft.com/office/drawing/2014/main" id="{A81BAB11-DF75-ED10-B8B7-76E270630813}"/>
              </a:ext>
            </a:extLst>
          </p:cNvPr>
          <p:cNvSpPr txBox="1"/>
          <p:nvPr/>
        </p:nvSpPr>
        <p:spPr>
          <a:xfrm>
            <a:off x="1094872" y="332301"/>
            <a:ext cx="1505540"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t>MỞ ĐẦU</a:t>
            </a:r>
            <a:endParaRPr lang="vi-VN"/>
          </a:p>
        </p:txBody>
      </p:sp>
      <p:pic>
        <p:nvPicPr>
          <p:cNvPr id="1028" name="Picture 4" descr="Cá hồi cắt khúc đông lạnh">
            <a:extLst>
              <a:ext uri="{FF2B5EF4-FFF2-40B4-BE49-F238E27FC236}">
                <a16:creationId xmlns:a16="http://schemas.microsoft.com/office/drawing/2014/main" id="{AF87BCDC-4949-318F-5B6B-5E21B65D09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000" b="90000" l="7167" r="90667">
                        <a14:foregroundMark x1="7333" y1="47833" x2="7333" y2="47833"/>
                        <a14:foregroundMark x1="90167" y1="29333" x2="90833" y2="30167"/>
                        <a14:foregroundMark x1="67500" y1="9000" x2="67500" y2="9000"/>
                        <a14:backgroundMark x1="16167" y1="60167" x2="16167" y2="60167"/>
                      </a14:backgroundRemoval>
                    </a14:imgEffect>
                  </a14:imgLayer>
                </a14:imgProps>
              </a:ext>
              <a:ext uri="{28A0092B-C50C-407E-A947-70E740481C1C}">
                <a14:useLocalDpi xmlns:a14="http://schemas.microsoft.com/office/drawing/2010/main" val="0"/>
              </a:ext>
            </a:extLst>
          </a:blip>
          <a:srcRect b="28984"/>
          <a:stretch/>
        </p:blipFill>
        <p:spPr bwMode="auto">
          <a:xfrm>
            <a:off x="7200900" y="1502181"/>
            <a:ext cx="1603547" cy="1138773"/>
          </a:xfrm>
          <a:prstGeom prst="rect">
            <a:avLst/>
          </a:prstGeom>
          <a:noFill/>
          <a:extLst>
            <a:ext uri="{909E8E84-426E-40DD-AFC4-6F175D3DCCD1}">
              <a14:hiddenFill xmlns:a14="http://schemas.microsoft.com/office/drawing/2010/main">
                <a:solidFill>
                  <a:srgbClr val="FFFFFF"/>
                </a:solidFill>
              </a14:hiddenFill>
            </a:ext>
          </a:extLst>
        </p:spPr>
      </p:pic>
      <p:sp>
        <p:nvSpPr>
          <p:cNvPr id="20" name="Hộp Văn bản 19">
            <a:extLst>
              <a:ext uri="{FF2B5EF4-FFF2-40B4-BE49-F238E27FC236}">
                <a16:creationId xmlns:a16="http://schemas.microsoft.com/office/drawing/2014/main" id="{8182FB6B-DABE-F80B-F7FC-8D59A75409DF}"/>
              </a:ext>
            </a:extLst>
          </p:cNvPr>
          <p:cNvSpPr txBox="1"/>
          <p:nvPr/>
        </p:nvSpPr>
        <p:spPr>
          <a:xfrm>
            <a:off x="992617" y="1380072"/>
            <a:ext cx="2551621" cy="461665"/>
          </a:xfrm>
          <a:prstGeom prst="rect">
            <a:avLst/>
          </a:prstGeom>
          <a:noFill/>
        </p:spPr>
        <p:txBody>
          <a:bodyPr wrap="square">
            <a:spAutoFit/>
          </a:bodyPr>
          <a:lstStyle/>
          <a:p>
            <a:r>
              <a:rPr lang="vi-VN" sz="2400">
                <a:solidFill>
                  <a:srgbClr val="C00000"/>
                </a:solidFill>
                <a:latin typeface="#9Slide03 Nanami Rounded Light" pitchFamily="2" charset="0"/>
              </a:rPr>
              <a:t>26 g protein/lạng</a:t>
            </a:r>
          </a:p>
        </p:txBody>
      </p:sp>
      <p:sp>
        <p:nvSpPr>
          <p:cNvPr id="21" name="Hộp Văn bản 20">
            <a:extLst>
              <a:ext uri="{FF2B5EF4-FFF2-40B4-BE49-F238E27FC236}">
                <a16:creationId xmlns:a16="http://schemas.microsoft.com/office/drawing/2014/main" id="{0D52C451-33E3-A55F-93AD-39B07769D49D}"/>
              </a:ext>
            </a:extLst>
          </p:cNvPr>
          <p:cNvSpPr txBox="1"/>
          <p:nvPr/>
        </p:nvSpPr>
        <p:spPr>
          <a:xfrm>
            <a:off x="8572347" y="1380072"/>
            <a:ext cx="2551621" cy="461665"/>
          </a:xfrm>
          <a:prstGeom prst="rect">
            <a:avLst/>
          </a:prstGeom>
          <a:noFill/>
        </p:spPr>
        <p:txBody>
          <a:bodyPr wrap="square">
            <a:spAutoFit/>
          </a:bodyPr>
          <a:lstStyle/>
          <a:p>
            <a:r>
              <a:rPr lang="vi-VN" sz="2400">
                <a:solidFill>
                  <a:schemeClr val="accent2">
                    <a:lumMod val="75000"/>
                  </a:schemeClr>
                </a:solidFill>
                <a:latin typeface="#9Slide03 Nanami Rounded Light" pitchFamily="2" charset="0"/>
              </a:rPr>
              <a:t>22 g protein/lạng</a:t>
            </a:r>
          </a:p>
        </p:txBody>
      </p:sp>
      <p:sp>
        <p:nvSpPr>
          <p:cNvPr id="3" name="Hộp Văn bản 2">
            <a:extLst>
              <a:ext uri="{FF2B5EF4-FFF2-40B4-BE49-F238E27FC236}">
                <a16:creationId xmlns:a16="http://schemas.microsoft.com/office/drawing/2014/main" id="{EC02EFD4-7C83-6F6C-833D-60D448F723D1}"/>
              </a:ext>
            </a:extLst>
          </p:cNvPr>
          <p:cNvSpPr txBox="1"/>
          <p:nvPr/>
        </p:nvSpPr>
        <p:spPr>
          <a:xfrm>
            <a:off x="1040706" y="4414732"/>
            <a:ext cx="9938723" cy="461665"/>
          </a:xfrm>
          <a:prstGeom prst="rect">
            <a:avLst/>
          </a:prstGeom>
          <a:noFill/>
        </p:spPr>
        <p:txBody>
          <a:bodyPr wrap="square">
            <a:spAutoFit/>
          </a:bodyPr>
          <a:lstStyle/>
          <a:p>
            <a:r>
              <a:rPr lang="vi-VN" sz="2400">
                <a:solidFill>
                  <a:srgbClr val="002060"/>
                </a:solidFill>
                <a:latin typeface="#9Slide03 Nanami Rounded Light" pitchFamily="2" charset="0"/>
              </a:rPr>
              <a:t>Gọi x, y lần lượt là số lạng thịt bò, thịt cá mà bác Đô ăn trong một ngày.</a:t>
            </a:r>
          </a:p>
        </p:txBody>
      </p:sp>
      <p:sp>
        <p:nvSpPr>
          <p:cNvPr id="4" name="Hộp Văn bản 3">
            <a:extLst>
              <a:ext uri="{FF2B5EF4-FFF2-40B4-BE49-F238E27FC236}">
                <a16:creationId xmlns:a16="http://schemas.microsoft.com/office/drawing/2014/main" id="{3BD35911-9037-4DCF-1F8A-4D86AE0AA2FA}"/>
              </a:ext>
            </a:extLst>
          </p:cNvPr>
          <p:cNvSpPr txBox="1"/>
          <p:nvPr/>
        </p:nvSpPr>
        <p:spPr>
          <a:xfrm>
            <a:off x="1040706" y="4936370"/>
            <a:ext cx="10322619" cy="977191"/>
          </a:xfrm>
          <a:prstGeom prst="rect">
            <a:avLst/>
          </a:prstGeom>
          <a:noFill/>
        </p:spPr>
        <p:txBody>
          <a:bodyPr wrap="square">
            <a:spAutoFit/>
          </a:bodyPr>
          <a:lstStyle/>
          <a:p>
            <a:pPr>
              <a:lnSpc>
                <a:spcPts val="3600"/>
              </a:lnSpc>
            </a:pPr>
            <a:r>
              <a:rPr lang="vi-VN" sz="2400">
                <a:solidFill>
                  <a:srgbClr val="002060"/>
                </a:solidFill>
                <a:latin typeface="#9Slide03 Nanami Rounded Light" pitchFamily="2" charset="0"/>
              </a:rPr>
              <a:t>Hệ thức liên hệ giữa x và y để đáp ứng nhu cầu bổ sung protein của bác Đô là: 26x + 22y = 70 .</a:t>
            </a:r>
          </a:p>
        </p:txBody>
      </p:sp>
      <p:sp>
        <p:nvSpPr>
          <p:cNvPr id="10" name="Hộp Văn bản 9">
            <a:extLst>
              <a:ext uri="{FF2B5EF4-FFF2-40B4-BE49-F238E27FC236}">
                <a16:creationId xmlns:a16="http://schemas.microsoft.com/office/drawing/2014/main" id="{7E74CDDD-B9BE-49B6-016C-53110683B404}"/>
              </a:ext>
            </a:extLst>
          </p:cNvPr>
          <p:cNvSpPr txBox="1"/>
          <p:nvPr/>
        </p:nvSpPr>
        <p:spPr>
          <a:xfrm>
            <a:off x="4529699" y="5914337"/>
            <a:ext cx="4704412" cy="461665"/>
          </a:xfrm>
          <a:prstGeom prst="rect">
            <a:avLst/>
          </a:prstGeom>
          <a:noFill/>
        </p:spPr>
        <p:txBody>
          <a:bodyPr wrap="square">
            <a:spAutoFit/>
          </a:bodyPr>
          <a:lstStyle>
            <a:defPPr>
              <a:defRPr lang="vi-VN"/>
            </a:defPPr>
            <a:lvl1pPr>
              <a:defRPr sz="2400">
                <a:solidFill>
                  <a:srgbClr val="002060"/>
                </a:solidFill>
                <a:latin typeface="#9Slide03 Nanami Rounded Light" pitchFamily="2" charset="0"/>
              </a:defRPr>
            </a:lvl1pPr>
          </a:lstStyle>
          <a:p>
            <a:r>
              <a:rPr lang="vi-VN"/>
              <a:t>Phương trình bậc nhất hai ẩn x, y</a:t>
            </a:r>
          </a:p>
        </p:txBody>
      </p:sp>
      <p:sp>
        <p:nvSpPr>
          <p:cNvPr id="15" name="Cung 14">
            <a:extLst>
              <a:ext uri="{FF2B5EF4-FFF2-40B4-BE49-F238E27FC236}">
                <a16:creationId xmlns:a16="http://schemas.microsoft.com/office/drawing/2014/main" id="{0C4DE31E-7991-04F2-9100-E62A2B735020}"/>
              </a:ext>
            </a:extLst>
          </p:cNvPr>
          <p:cNvSpPr/>
          <p:nvPr/>
        </p:nvSpPr>
        <p:spPr>
          <a:xfrm rot="11229813">
            <a:off x="3367689" y="5565710"/>
            <a:ext cx="1000125" cy="833832"/>
          </a:xfrm>
          <a:prstGeom prst="arc">
            <a:avLst>
              <a:gd name="adj1" fmla="val 11490363"/>
              <a:gd name="adj2" fmla="val 0"/>
            </a:avLst>
          </a:prstGeom>
          <a:ln w="1270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pic>
        <p:nvPicPr>
          <p:cNvPr id="2" name="Hình ảnh 1">
            <a:extLst>
              <a:ext uri="{FF2B5EF4-FFF2-40B4-BE49-F238E27FC236}">
                <a16:creationId xmlns:a16="http://schemas.microsoft.com/office/drawing/2014/main" id="{F346EA48-D351-EFDB-0D57-75EB793F55D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86714" y="425317"/>
            <a:ext cx="442525" cy="454486"/>
          </a:xfrm>
          <a:prstGeom prst="rect">
            <a:avLst/>
          </a:prstGeom>
        </p:spPr>
      </p:pic>
      <p:pic>
        <p:nvPicPr>
          <p:cNvPr id="12" name="Hình ảnh 11" descr="Ảnh có chứa Tác phẩm nghệ thuật của trẻ con, phim hoạt hình, hình vẽ, màu vàng&#10;&#10;Mô tả được tạo tự động">
            <a:extLst>
              <a:ext uri="{FF2B5EF4-FFF2-40B4-BE49-F238E27FC236}">
                <a16:creationId xmlns:a16="http://schemas.microsoft.com/office/drawing/2014/main" id="{180511D9-AEB1-BA8A-2303-38DCA16237BC}"/>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4097" t="24157" r="23685" b="8682"/>
          <a:stretch/>
        </p:blipFill>
        <p:spPr>
          <a:xfrm rot="20235521">
            <a:off x="650242" y="2943150"/>
            <a:ext cx="374352" cy="481482"/>
          </a:xfrm>
          <a:prstGeom prst="rect">
            <a:avLst/>
          </a:prstGeom>
        </p:spPr>
      </p:pic>
    </p:spTree>
    <p:custDataLst>
      <p:tags r:id="rId1"/>
    </p:custDataLst>
    <p:extLst>
      <p:ext uri="{BB962C8B-B14F-4D97-AF65-F5344CB8AC3E}">
        <p14:creationId xmlns:p14="http://schemas.microsoft.com/office/powerpoint/2010/main" val="1556583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3" grpId="0"/>
      <p:bldP spid="4" grpId="0"/>
      <p:bldP spid="10"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DC0CA92E-DF28-C91F-C4CD-CE6FFA579801}"/>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A81BAB11-DF75-ED10-B8B7-76E270630813}"/>
              </a:ext>
            </a:extLst>
          </p:cNvPr>
          <p:cNvSpPr txBox="1"/>
          <p:nvPr/>
        </p:nvSpPr>
        <p:spPr>
          <a:xfrm>
            <a:off x="1044371" y="361754"/>
            <a:ext cx="4899098" cy="553998"/>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3000"/>
              <a:t>PHƯƠNG TRÌNH BẬC NHẤT HAI ẨN</a:t>
            </a:r>
            <a:endParaRPr lang="vi-VN" sz="3000"/>
          </a:p>
        </p:txBody>
      </p:sp>
      <p:sp>
        <p:nvSpPr>
          <p:cNvPr id="18" name="Hộp Văn bản 17">
            <a:extLst>
              <a:ext uri="{FF2B5EF4-FFF2-40B4-BE49-F238E27FC236}">
                <a16:creationId xmlns:a16="http://schemas.microsoft.com/office/drawing/2014/main" id="{3DACC6AE-C399-AAD8-87FA-D81DA28E27EF}"/>
              </a:ext>
            </a:extLst>
          </p:cNvPr>
          <p:cNvSpPr txBox="1"/>
          <p:nvPr/>
        </p:nvSpPr>
        <p:spPr>
          <a:xfrm>
            <a:off x="443632" y="306709"/>
            <a:ext cx="364202" cy="646331"/>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26" name="Hình chữ nhật 25">
            <a:extLst>
              <a:ext uri="{FF2B5EF4-FFF2-40B4-BE49-F238E27FC236}">
                <a16:creationId xmlns:a16="http://schemas.microsoft.com/office/drawing/2014/main" id="{E055C379-D475-876C-3A46-2C11C078196D}"/>
              </a:ext>
            </a:extLst>
          </p:cNvPr>
          <p:cNvSpPr/>
          <p:nvPr/>
        </p:nvSpPr>
        <p:spPr>
          <a:xfrm>
            <a:off x="607977" y="21685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ình chữ nhật: Góc Tròn 27">
            <a:extLst>
              <a:ext uri="{FF2B5EF4-FFF2-40B4-BE49-F238E27FC236}">
                <a16:creationId xmlns:a16="http://schemas.microsoft.com/office/drawing/2014/main" id="{50C292F8-712E-EEE3-552E-E0C37E7F6D89}"/>
              </a:ext>
            </a:extLst>
          </p:cNvPr>
          <p:cNvSpPr/>
          <p:nvPr/>
        </p:nvSpPr>
        <p:spPr>
          <a:xfrm>
            <a:off x="822801" y="25439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D8BFA78A-0B22-77CF-1D59-0B3A2018FCEE}"/>
                  </a:ext>
                </a:extLst>
              </p:cNvPr>
              <p:cNvSpPr txBox="1"/>
              <p:nvPr/>
            </p:nvSpPr>
            <p:spPr>
              <a:xfrm>
                <a:off x="1044371" y="22651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30" name="Hộp Văn bản 29">
                <a:extLst>
                  <a:ext uri="{FF2B5EF4-FFF2-40B4-BE49-F238E27FC236}">
                    <a16:creationId xmlns:a16="http://schemas.microsoft.com/office/drawing/2014/main" id="{D8BFA78A-0B22-77CF-1D59-0B3A2018FCEE}"/>
                  </a:ext>
                </a:extLst>
              </p:cNvPr>
              <p:cNvSpPr txBox="1">
                <a:spLocks noRot="1" noChangeAspect="1" noMove="1" noResize="1" noEditPoints="1" noAdjustHandles="1" noChangeArrowheads="1" noChangeShapeType="1" noTextEdit="1"/>
              </p:cNvSpPr>
              <p:nvPr/>
            </p:nvSpPr>
            <p:spPr>
              <a:xfrm>
                <a:off x="1044371" y="2265147"/>
                <a:ext cx="10538029" cy="1225977"/>
              </a:xfrm>
              <a:prstGeom prst="rect">
                <a:avLst/>
              </a:prstGeom>
              <a:blipFill>
                <a:blip r:embed="rId6"/>
                <a:stretch>
                  <a:fillRect l="-1041" r="-983" b="-11443"/>
                </a:stretch>
              </a:blipFill>
            </p:spPr>
            <p:txBody>
              <a:bodyPr/>
              <a:lstStyle/>
              <a:p>
                <a:r>
                  <a:rPr lang="vi-VN">
                    <a:noFill/>
                  </a:rPr>
                  <a:t> </a:t>
                </a:r>
              </a:p>
            </p:txBody>
          </p:sp>
        </mc:Fallback>
      </mc:AlternateContent>
      <p:sp>
        <p:nvSpPr>
          <p:cNvPr id="31" name="Hộp Văn bản 30">
            <a:extLst>
              <a:ext uri="{FF2B5EF4-FFF2-40B4-BE49-F238E27FC236}">
                <a16:creationId xmlns:a16="http://schemas.microsoft.com/office/drawing/2014/main" id="{6BA64AD5-B4CA-6891-54E1-F6DAB1183F57}"/>
              </a:ext>
            </a:extLst>
          </p:cNvPr>
          <p:cNvSpPr txBox="1"/>
          <p:nvPr/>
        </p:nvSpPr>
        <p:spPr>
          <a:xfrm>
            <a:off x="1044371" y="1530817"/>
            <a:ext cx="1752403" cy="523220"/>
          </a:xfrm>
          <a:prstGeom prst="rect">
            <a:avLst/>
          </a:prstGeom>
          <a:noFill/>
        </p:spPr>
        <p:txBody>
          <a:bodyPr wrap="none" rtlCol="0">
            <a:spAutoFit/>
          </a:bodyPr>
          <a:lstStyle>
            <a:defPPr>
              <a:defRPr lang="vi-VN"/>
            </a:defPPr>
            <a:lvl1pPr>
              <a:defRPr sz="3600">
                <a:solidFill>
                  <a:schemeClr val="bg1"/>
                </a:solidFill>
                <a:latin typeface="#9Slide04 SFU Bodoni" panose="00000400000000000000" pitchFamily="2" charset="0"/>
              </a:defRPr>
            </a:lvl1pPr>
          </a:lstStyle>
          <a:p>
            <a:r>
              <a:rPr lang="en-US" sz="2800">
                <a:solidFill>
                  <a:srgbClr val="002060"/>
                </a:solidFill>
              </a:rPr>
              <a:t>ĐỊNH NGHĨA</a:t>
            </a:r>
            <a:endParaRPr lang="vi-VN" sz="2800">
              <a:solidFill>
                <a:srgbClr val="002060"/>
              </a:solidFill>
            </a:endParaRPr>
          </a:p>
        </p:txBody>
      </p:sp>
      <p:sp>
        <p:nvSpPr>
          <p:cNvPr id="1024" name="Hộp Văn bản 1023">
            <a:extLst>
              <a:ext uri="{FF2B5EF4-FFF2-40B4-BE49-F238E27FC236}">
                <a16:creationId xmlns:a16="http://schemas.microsoft.com/office/drawing/2014/main" id="{3137D1C3-9799-08A0-8D14-EC1EF9DA967E}"/>
              </a:ext>
            </a:extLst>
          </p:cNvPr>
          <p:cNvSpPr txBox="1"/>
          <p:nvPr/>
        </p:nvSpPr>
        <p:spPr>
          <a:xfrm>
            <a:off x="1044371" y="4234796"/>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025" name="Hộp Văn bản 1024">
            <a:extLst>
              <a:ext uri="{FF2B5EF4-FFF2-40B4-BE49-F238E27FC236}">
                <a16:creationId xmlns:a16="http://schemas.microsoft.com/office/drawing/2014/main" id="{4C2FB935-B81B-EEA5-1D31-CFA5AA616C57}"/>
              </a:ext>
            </a:extLst>
          </p:cNvPr>
          <p:cNvSpPr txBox="1"/>
          <p:nvPr/>
        </p:nvSpPr>
        <p:spPr>
          <a:xfrm>
            <a:off x="2098471" y="4270717"/>
            <a:ext cx="9256475" cy="492443"/>
          </a:xfrm>
          <a:prstGeom prst="rect">
            <a:avLst/>
          </a:prstGeom>
          <a:noFill/>
        </p:spPr>
        <p:txBody>
          <a:bodyPr wrap="square">
            <a:spAutoFit/>
          </a:bodyPr>
          <a:lstStyle/>
          <a:p>
            <a:r>
              <a:rPr lang="vi-VN" sz="2600">
                <a:latin typeface="#9Slide03 Nanami Rounded Light" pitchFamily="2" charset="0"/>
              </a:rPr>
              <a:t>Phương trình nào sau đây là phương trình bậc nhất hai ẩn x, y?</a:t>
            </a:r>
          </a:p>
        </p:txBody>
      </p:sp>
      <p:grpSp>
        <p:nvGrpSpPr>
          <p:cNvPr id="1037" name="Nhóm 1036">
            <a:extLst>
              <a:ext uri="{FF2B5EF4-FFF2-40B4-BE49-F238E27FC236}">
                <a16:creationId xmlns:a16="http://schemas.microsoft.com/office/drawing/2014/main" id="{FEA88F3E-A380-D518-6576-BD776ACB5FA6}"/>
              </a:ext>
            </a:extLst>
          </p:cNvPr>
          <p:cNvGrpSpPr/>
          <p:nvPr/>
        </p:nvGrpSpPr>
        <p:grpSpPr>
          <a:xfrm>
            <a:off x="1800250" y="5123483"/>
            <a:ext cx="1784657" cy="625812"/>
            <a:chOff x="2176412" y="4829960"/>
            <a:chExt cx="1784657" cy="625812"/>
          </a:xfrm>
        </p:grpSpPr>
        <p:sp>
          <p:nvSpPr>
            <p:cNvPr id="1027" name="Hình chữ nhật: Góc Tròn 1026">
              <a:extLst>
                <a:ext uri="{FF2B5EF4-FFF2-40B4-BE49-F238E27FC236}">
                  <a16:creationId xmlns:a16="http://schemas.microsoft.com/office/drawing/2014/main" id="{0057EE06-729A-DD6E-FC9B-355947EA0CFC}"/>
                </a:ext>
              </a:extLst>
            </p:cNvPr>
            <p:cNvSpPr/>
            <p:nvPr/>
          </p:nvSpPr>
          <p:spPr>
            <a:xfrm>
              <a:off x="2176412" y="4829960"/>
              <a:ext cx="17846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Hộp Văn bản 1029">
              <a:extLst>
                <a:ext uri="{FF2B5EF4-FFF2-40B4-BE49-F238E27FC236}">
                  <a16:creationId xmlns:a16="http://schemas.microsoft.com/office/drawing/2014/main" id="{6CBD8AB4-ED2D-C3E9-4972-6E2C645D637F}"/>
                </a:ext>
              </a:extLst>
            </p:cNvPr>
            <p:cNvSpPr txBox="1"/>
            <p:nvPr/>
          </p:nvSpPr>
          <p:spPr>
            <a:xfrm>
              <a:off x="2246286" y="4896644"/>
              <a:ext cx="1644907" cy="492443"/>
            </a:xfrm>
            <a:prstGeom prst="rect">
              <a:avLst/>
            </a:prstGeom>
            <a:noFill/>
          </p:spPr>
          <p:txBody>
            <a:bodyPr wrap="square">
              <a:spAutoFit/>
            </a:bodyPr>
            <a:lstStyle/>
            <a:p>
              <a:r>
                <a:rPr lang="vi-VN" sz="2600">
                  <a:latin typeface="#9Slide03 Nanami Rounded Light" pitchFamily="2" charset="0"/>
                </a:rPr>
                <a:t>2x – y = 1</a:t>
              </a:r>
            </a:p>
          </p:txBody>
        </p:sp>
      </p:grpSp>
      <p:grpSp>
        <p:nvGrpSpPr>
          <p:cNvPr id="1038" name="Nhóm 1037">
            <a:extLst>
              <a:ext uri="{FF2B5EF4-FFF2-40B4-BE49-F238E27FC236}">
                <a16:creationId xmlns:a16="http://schemas.microsoft.com/office/drawing/2014/main" id="{CCAB87BC-A4A1-CBC0-F4A1-1BD34C791516}"/>
              </a:ext>
            </a:extLst>
          </p:cNvPr>
          <p:cNvGrpSpPr/>
          <p:nvPr/>
        </p:nvGrpSpPr>
        <p:grpSpPr>
          <a:xfrm>
            <a:off x="4032078" y="5123483"/>
            <a:ext cx="1953128" cy="625812"/>
            <a:chOff x="4381501" y="4829960"/>
            <a:chExt cx="1953128" cy="625812"/>
          </a:xfrm>
        </p:grpSpPr>
        <p:sp>
          <p:nvSpPr>
            <p:cNvPr id="1031" name="Hình chữ nhật: Góc Tròn 1030">
              <a:extLst>
                <a:ext uri="{FF2B5EF4-FFF2-40B4-BE49-F238E27FC236}">
                  <a16:creationId xmlns:a16="http://schemas.microsoft.com/office/drawing/2014/main" id="{53BFA6C6-608F-0E82-79F1-01E500008674}"/>
                </a:ext>
              </a:extLst>
            </p:cNvPr>
            <p:cNvSpPr/>
            <p:nvPr/>
          </p:nvSpPr>
          <p:spPr>
            <a:xfrm>
              <a:off x="4381501" y="4829960"/>
              <a:ext cx="1953128"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2" name="Hộp Văn bản 1031">
              <a:extLst>
                <a:ext uri="{FF2B5EF4-FFF2-40B4-BE49-F238E27FC236}">
                  <a16:creationId xmlns:a16="http://schemas.microsoft.com/office/drawing/2014/main" id="{5E60D4A9-72C7-AFDB-47CA-213388EE4DCC}"/>
                </a:ext>
              </a:extLst>
            </p:cNvPr>
            <p:cNvSpPr txBox="1"/>
            <p:nvPr/>
          </p:nvSpPr>
          <p:spPr>
            <a:xfrm>
              <a:off x="4449615" y="4896644"/>
              <a:ext cx="1854533" cy="492443"/>
            </a:xfrm>
            <a:prstGeom prst="rect">
              <a:avLst/>
            </a:prstGeom>
            <a:noFill/>
          </p:spPr>
          <p:txBody>
            <a:bodyPr wrap="square">
              <a:spAutoFit/>
            </a:bodyPr>
            <a:lstStyle/>
            <a:p>
              <a:r>
                <a:rPr lang="vi-VN" sz="2600">
                  <a:latin typeface="#9Slide03 Nanami Rounded Light" pitchFamily="2" charset="0"/>
                </a:rPr>
                <a:t>0x + 3y = 9</a:t>
              </a:r>
            </a:p>
          </p:txBody>
        </p:sp>
      </p:grpSp>
      <p:grpSp>
        <p:nvGrpSpPr>
          <p:cNvPr id="1039" name="Nhóm 1038">
            <a:extLst>
              <a:ext uri="{FF2B5EF4-FFF2-40B4-BE49-F238E27FC236}">
                <a16:creationId xmlns:a16="http://schemas.microsoft.com/office/drawing/2014/main" id="{44929A8C-F697-ABF4-2D43-F66CF351DBEB}"/>
              </a:ext>
            </a:extLst>
          </p:cNvPr>
          <p:cNvGrpSpPr/>
          <p:nvPr/>
        </p:nvGrpSpPr>
        <p:grpSpPr>
          <a:xfrm>
            <a:off x="6432377" y="5123483"/>
            <a:ext cx="2023002" cy="625812"/>
            <a:chOff x="6785645" y="4829960"/>
            <a:chExt cx="2023002" cy="625812"/>
          </a:xfrm>
        </p:grpSpPr>
        <p:sp>
          <p:nvSpPr>
            <p:cNvPr id="1033" name="Hình chữ nhật: Góc Tròn 1032">
              <a:extLst>
                <a:ext uri="{FF2B5EF4-FFF2-40B4-BE49-F238E27FC236}">
                  <a16:creationId xmlns:a16="http://schemas.microsoft.com/office/drawing/2014/main" id="{FF387F3B-6754-92CC-2CF5-FB0524097A06}"/>
                </a:ext>
              </a:extLst>
            </p:cNvPr>
            <p:cNvSpPr/>
            <p:nvPr/>
          </p:nvSpPr>
          <p:spPr>
            <a:xfrm>
              <a:off x="6785645"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4" name="Hộp Văn bản 1033">
              <a:extLst>
                <a:ext uri="{FF2B5EF4-FFF2-40B4-BE49-F238E27FC236}">
                  <a16:creationId xmlns:a16="http://schemas.microsoft.com/office/drawing/2014/main" id="{91E0211A-A9F4-5B9B-3665-E86044DBD1DB}"/>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5x + 0y = -2</a:t>
              </a:r>
            </a:p>
          </p:txBody>
        </p:sp>
      </p:grpSp>
      <p:grpSp>
        <p:nvGrpSpPr>
          <p:cNvPr id="1040" name="Nhóm 1039">
            <a:extLst>
              <a:ext uri="{FF2B5EF4-FFF2-40B4-BE49-F238E27FC236}">
                <a16:creationId xmlns:a16="http://schemas.microsoft.com/office/drawing/2014/main" id="{CB7FD117-A551-659E-6A10-6E6D96F13DFE}"/>
              </a:ext>
            </a:extLst>
          </p:cNvPr>
          <p:cNvGrpSpPr/>
          <p:nvPr/>
        </p:nvGrpSpPr>
        <p:grpSpPr>
          <a:xfrm>
            <a:off x="8902551" y="5123483"/>
            <a:ext cx="1788701" cy="625812"/>
            <a:chOff x="9278713" y="4829960"/>
            <a:chExt cx="1788701" cy="625812"/>
          </a:xfrm>
        </p:grpSpPr>
        <p:sp>
          <p:nvSpPr>
            <p:cNvPr id="1035" name="Hình chữ nhật: Góc Tròn 1034">
              <a:extLst>
                <a:ext uri="{FF2B5EF4-FFF2-40B4-BE49-F238E27FC236}">
                  <a16:creationId xmlns:a16="http://schemas.microsoft.com/office/drawing/2014/main" id="{2165D454-9B78-361B-8AF6-9C051D365752}"/>
                </a:ext>
              </a:extLst>
            </p:cNvPr>
            <p:cNvSpPr/>
            <p:nvPr/>
          </p:nvSpPr>
          <p:spPr>
            <a:xfrm>
              <a:off x="9282757" y="4829960"/>
              <a:ext cx="1784657"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Hộp Văn bản 1035">
              <a:extLst>
                <a:ext uri="{FF2B5EF4-FFF2-40B4-BE49-F238E27FC236}">
                  <a16:creationId xmlns:a16="http://schemas.microsoft.com/office/drawing/2014/main" id="{30C42EB4-112E-6596-AA9B-87D3A37EAB8F}"/>
                </a:ext>
              </a:extLst>
            </p:cNvPr>
            <p:cNvSpPr txBox="1"/>
            <p:nvPr/>
          </p:nvSpPr>
          <p:spPr>
            <a:xfrm>
              <a:off x="9278713" y="4913839"/>
              <a:ext cx="1784657" cy="492443"/>
            </a:xfrm>
            <a:prstGeom prst="rect">
              <a:avLst/>
            </a:prstGeom>
            <a:noFill/>
          </p:spPr>
          <p:txBody>
            <a:bodyPr wrap="square">
              <a:spAutoFit/>
            </a:bodyPr>
            <a:lstStyle/>
            <a:p>
              <a:r>
                <a:rPr lang="vi-VN" sz="2600">
                  <a:latin typeface="#9Slide03 Nanami Rounded Light" pitchFamily="2" charset="0"/>
                </a:rPr>
                <a:t>3x</a:t>
              </a:r>
              <a:r>
                <a:rPr lang="vi-VN" sz="2600" baseline="30000">
                  <a:latin typeface="#9Slide03 Nanami Rounded Light" pitchFamily="2" charset="0"/>
                </a:rPr>
                <a:t>2</a:t>
              </a:r>
              <a:r>
                <a:rPr lang="vi-VN" sz="2600">
                  <a:latin typeface="#9Slide03 Nanami Rounded Light" pitchFamily="2" charset="0"/>
                </a:rPr>
                <a:t> – y = 7</a:t>
              </a:r>
            </a:p>
          </p:txBody>
        </p:sp>
      </p:grpSp>
    </p:spTree>
    <p:custDataLst>
      <p:tags r:id="rId1"/>
    </p:custDataLst>
    <p:extLst>
      <p:ext uri="{BB962C8B-B14F-4D97-AF65-F5344CB8AC3E}">
        <p14:creationId xmlns:p14="http://schemas.microsoft.com/office/powerpoint/2010/main" val="3720045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
                                        </p:tgtEl>
                                        <p:attrNameLst>
                                          <p:attrName>style.visibility</p:attrName>
                                        </p:attrNameLst>
                                      </p:cBhvr>
                                      <p:to>
                                        <p:strVal val="visible"/>
                                      </p:to>
                                    </p:set>
                                    <p:animEffect transition="in" filter="wipe(left)">
                                      <p:cBhvr>
                                        <p:cTn id="26" dur="500"/>
                                        <p:tgtEl>
                                          <p:spTgt spid="10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5"/>
                                        </p:tgtEl>
                                        <p:attrNameLst>
                                          <p:attrName>style.visibility</p:attrName>
                                        </p:attrNameLst>
                                      </p:cBhvr>
                                      <p:to>
                                        <p:strVal val="visible"/>
                                      </p:to>
                                    </p:set>
                                    <p:animEffect transition="in" filter="wipe(left)">
                                      <p:cBhvr>
                                        <p:cTn id="31" dur="500"/>
                                        <p:tgtEl>
                                          <p:spTgt spid="10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37"/>
                                        </p:tgtEl>
                                        <p:attrNameLst>
                                          <p:attrName>style.visibility</p:attrName>
                                        </p:attrNameLst>
                                      </p:cBhvr>
                                      <p:to>
                                        <p:strVal val="visible"/>
                                      </p:to>
                                    </p:set>
                                    <p:animEffect transition="in" filter="barn(inVertical)">
                                      <p:cBhvr>
                                        <p:cTn id="36" dur="500"/>
                                        <p:tgtEl>
                                          <p:spTgt spid="1037"/>
                                        </p:tgtEl>
                                      </p:cBhvr>
                                    </p:animEffect>
                                  </p:childTnLst>
                                </p:cTn>
                              </p:par>
                              <p:par>
                                <p:cTn id="37" presetID="16" presetClass="entr" presetSubtype="21" fill="hold" nodeType="withEffect">
                                  <p:stCondLst>
                                    <p:cond delay="0"/>
                                  </p:stCondLst>
                                  <p:childTnLst>
                                    <p:set>
                                      <p:cBhvr>
                                        <p:cTn id="38" dur="1" fill="hold">
                                          <p:stCondLst>
                                            <p:cond delay="0"/>
                                          </p:stCondLst>
                                        </p:cTn>
                                        <p:tgtEl>
                                          <p:spTgt spid="1038"/>
                                        </p:tgtEl>
                                        <p:attrNameLst>
                                          <p:attrName>style.visibility</p:attrName>
                                        </p:attrNameLst>
                                      </p:cBhvr>
                                      <p:to>
                                        <p:strVal val="visible"/>
                                      </p:to>
                                    </p:set>
                                    <p:animEffect transition="in" filter="barn(inVertical)">
                                      <p:cBhvr>
                                        <p:cTn id="39" dur="500"/>
                                        <p:tgtEl>
                                          <p:spTgt spid="1038"/>
                                        </p:tgtEl>
                                      </p:cBhvr>
                                    </p:animEffect>
                                  </p:childTnLst>
                                </p:cTn>
                              </p:par>
                              <p:par>
                                <p:cTn id="40" presetID="16" presetClass="entr" presetSubtype="21" fill="hold" nodeType="withEffect">
                                  <p:stCondLst>
                                    <p:cond delay="0"/>
                                  </p:stCondLst>
                                  <p:childTnLst>
                                    <p:set>
                                      <p:cBhvr>
                                        <p:cTn id="41" dur="1" fill="hold">
                                          <p:stCondLst>
                                            <p:cond delay="0"/>
                                          </p:stCondLst>
                                        </p:cTn>
                                        <p:tgtEl>
                                          <p:spTgt spid="1039"/>
                                        </p:tgtEl>
                                        <p:attrNameLst>
                                          <p:attrName>style.visibility</p:attrName>
                                        </p:attrNameLst>
                                      </p:cBhvr>
                                      <p:to>
                                        <p:strVal val="visible"/>
                                      </p:to>
                                    </p:set>
                                    <p:animEffect transition="in" filter="barn(inVertical)">
                                      <p:cBhvr>
                                        <p:cTn id="42" dur="500"/>
                                        <p:tgtEl>
                                          <p:spTgt spid="1039"/>
                                        </p:tgtEl>
                                      </p:cBhvr>
                                    </p:animEffect>
                                  </p:childTnLst>
                                </p:cTn>
                              </p:par>
                              <p:par>
                                <p:cTn id="43" presetID="16" presetClass="entr" presetSubtype="21" fill="hold" nodeType="withEffect">
                                  <p:stCondLst>
                                    <p:cond delay="0"/>
                                  </p:stCondLst>
                                  <p:childTnLst>
                                    <p:set>
                                      <p:cBhvr>
                                        <p:cTn id="44" dur="1" fill="hold">
                                          <p:stCondLst>
                                            <p:cond delay="0"/>
                                          </p:stCondLst>
                                        </p:cTn>
                                        <p:tgtEl>
                                          <p:spTgt spid="1040"/>
                                        </p:tgtEl>
                                        <p:attrNameLst>
                                          <p:attrName>style.visibility</p:attrName>
                                        </p:attrNameLst>
                                      </p:cBhvr>
                                      <p:to>
                                        <p:strVal val="visible"/>
                                      </p:to>
                                    </p:set>
                                    <p:animEffect transition="in" filter="barn(inVertical)">
                                      <p:cBhvr>
                                        <p:cTn id="45"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P spid="28" grpId="0" animBg="1"/>
      <p:bldP spid="30" grpId="0"/>
      <p:bldP spid="31" grpId="0"/>
      <p:bldP spid="1024" grpId="0"/>
      <p:bldP spid="10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DC0CA92E-DF28-C91F-C4CD-CE6FFA579801}"/>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Freeform 2">
            <a:extLst>
              <a:ext uri="{FF2B5EF4-FFF2-40B4-BE49-F238E27FC236}">
                <a16:creationId xmlns:a16="http://schemas.microsoft.com/office/drawing/2014/main" id="{F1979607-3AA2-8EB4-26D7-0A9E1953716D}"/>
              </a:ext>
            </a:extLst>
          </p:cNvPr>
          <p:cNvSpPr/>
          <p:nvPr/>
        </p:nvSpPr>
        <p:spPr>
          <a:xfrm rot="3748131">
            <a:off x="-3890381" y="3125640"/>
            <a:ext cx="8596857" cy="7431611"/>
          </a:xfrm>
          <a:custGeom>
            <a:avLst/>
            <a:gdLst/>
            <a:ahLst/>
            <a:cxnLst/>
            <a:rect l="l" t="t" r="r" b="b"/>
            <a:pathLst>
              <a:path w="13649784" h="11799648">
                <a:moveTo>
                  <a:pt x="0" y="0"/>
                </a:moveTo>
                <a:lnTo>
                  <a:pt x="13649785" y="0"/>
                </a:lnTo>
                <a:lnTo>
                  <a:pt x="13649785" y="11799648"/>
                </a:lnTo>
                <a:lnTo>
                  <a:pt x="0" y="11799648"/>
                </a:lnTo>
                <a:lnTo>
                  <a:pt x="0" y="0"/>
                </a:lnTo>
                <a:close/>
              </a:path>
            </a:pathLst>
          </a:custGeom>
          <a:blipFill>
            <a:blip r:embed="rId4">
              <a:alphaModFix amt="35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ED714E77-DDF2-520D-B29D-F27B7E4C3FB2}"/>
              </a:ext>
            </a:extLst>
          </p:cNvPr>
          <p:cNvSpPr txBox="1"/>
          <p:nvPr/>
        </p:nvSpPr>
        <p:spPr>
          <a:xfrm>
            <a:off x="10744630" y="1792427"/>
            <a:ext cx="6111589" cy="7828589"/>
          </a:xfrm>
          <a:prstGeom prst="rect">
            <a:avLst/>
          </a:prstGeom>
        </p:spPr>
        <p:txBody>
          <a:bodyPr lIns="50800" tIns="50800" rIns="50800" bIns="50800" rtlCol="0" anchor="ctr"/>
          <a:lstStyle/>
          <a:p>
            <a:pPr algn="ctr">
              <a:lnSpc>
                <a:spcPts val="2355"/>
              </a:lnSpc>
            </a:pPr>
            <a:endParaRPr/>
          </a:p>
        </p:txBody>
      </p:sp>
      <p:sp>
        <p:nvSpPr>
          <p:cNvPr id="11" name="Freeform 30">
            <a:extLst>
              <a:ext uri="{FF2B5EF4-FFF2-40B4-BE49-F238E27FC236}">
                <a16:creationId xmlns:a16="http://schemas.microsoft.com/office/drawing/2014/main" id="{5B79A8C8-A53A-E719-5792-2A37675DF088}"/>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7" name="Hộp Văn bản 16">
            <a:extLst>
              <a:ext uri="{FF2B5EF4-FFF2-40B4-BE49-F238E27FC236}">
                <a16:creationId xmlns:a16="http://schemas.microsoft.com/office/drawing/2014/main" id="{A81BAB11-DF75-ED10-B8B7-76E270630813}"/>
              </a:ext>
            </a:extLst>
          </p:cNvPr>
          <p:cNvSpPr txBox="1"/>
          <p:nvPr/>
        </p:nvSpPr>
        <p:spPr>
          <a:xfrm>
            <a:off x="1044371" y="360173"/>
            <a:ext cx="4822154" cy="584775"/>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8" name="Hộp Văn bản 17">
            <a:extLst>
              <a:ext uri="{FF2B5EF4-FFF2-40B4-BE49-F238E27FC236}">
                <a16:creationId xmlns:a16="http://schemas.microsoft.com/office/drawing/2014/main" id="{3DACC6AE-C399-AAD8-87FA-D81DA28E27EF}"/>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26" name="Hình chữ nhật 25">
            <a:extLst>
              <a:ext uri="{FF2B5EF4-FFF2-40B4-BE49-F238E27FC236}">
                <a16:creationId xmlns:a16="http://schemas.microsoft.com/office/drawing/2014/main" id="{E055C379-D475-876C-3A46-2C11C078196D}"/>
              </a:ext>
            </a:extLst>
          </p:cNvPr>
          <p:cNvSpPr/>
          <p:nvPr/>
        </p:nvSpPr>
        <p:spPr>
          <a:xfrm>
            <a:off x="607977" y="21685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ình chữ nhật: Góc Tròn 27">
            <a:extLst>
              <a:ext uri="{FF2B5EF4-FFF2-40B4-BE49-F238E27FC236}">
                <a16:creationId xmlns:a16="http://schemas.microsoft.com/office/drawing/2014/main" id="{50C292F8-712E-EEE3-552E-E0C37E7F6D89}"/>
              </a:ext>
            </a:extLst>
          </p:cNvPr>
          <p:cNvSpPr/>
          <p:nvPr/>
        </p:nvSpPr>
        <p:spPr>
          <a:xfrm>
            <a:off x="822801" y="25439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D8BFA78A-0B22-77CF-1D59-0B3A2018FCEE}"/>
                  </a:ext>
                </a:extLst>
              </p:cNvPr>
              <p:cNvSpPr txBox="1"/>
              <p:nvPr/>
            </p:nvSpPr>
            <p:spPr>
              <a:xfrm>
                <a:off x="1044371" y="22651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30" name="Hộp Văn bản 29">
                <a:extLst>
                  <a:ext uri="{FF2B5EF4-FFF2-40B4-BE49-F238E27FC236}">
                    <a16:creationId xmlns:a16="http://schemas.microsoft.com/office/drawing/2014/main" id="{D8BFA78A-0B22-77CF-1D59-0B3A2018FCEE}"/>
                  </a:ext>
                </a:extLst>
              </p:cNvPr>
              <p:cNvSpPr txBox="1">
                <a:spLocks noRot="1" noChangeAspect="1" noMove="1" noResize="1" noEditPoints="1" noAdjustHandles="1" noChangeArrowheads="1" noChangeShapeType="1" noTextEdit="1"/>
              </p:cNvSpPr>
              <p:nvPr/>
            </p:nvSpPr>
            <p:spPr>
              <a:xfrm>
                <a:off x="1044371" y="2265147"/>
                <a:ext cx="10538029" cy="1225977"/>
              </a:xfrm>
              <a:prstGeom prst="rect">
                <a:avLst/>
              </a:prstGeom>
              <a:blipFill>
                <a:blip r:embed="rId6"/>
                <a:stretch>
                  <a:fillRect l="-1041" r="-983" b="-11443"/>
                </a:stretch>
              </a:blipFill>
            </p:spPr>
            <p:txBody>
              <a:bodyPr/>
              <a:lstStyle/>
              <a:p>
                <a:r>
                  <a:rPr lang="vi-VN">
                    <a:noFill/>
                  </a:rPr>
                  <a:t> </a:t>
                </a:r>
              </a:p>
            </p:txBody>
          </p:sp>
        </mc:Fallback>
      </mc:AlternateContent>
      <p:sp>
        <p:nvSpPr>
          <p:cNvPr id="31" name="Hộp Văn bản 30">
            <a:extLst>
              <a:ext uri="{FF2B5EF4-FFF2-40B4-BE49-F238E27FC236}">
                <a16:creationId xmlns:a16="http://schemas.microsoft.com/office/drawing/2014/main" id="{6BA64AD5-B4CA-6891-54E1-F6DAB1183F57}"/>
              </a:ext>
            </a:extLst>
          </p:cNvPr>
          <p:cNvSpPr txBox="1"/>
          <p:nvPr/>
        </p:nvSpPr>
        <p:spPr>
          <a:xfrm>
            <a:off x="1044371" y="1530817"/>
            <a:ext cx="1648208"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ĐỊNH NGHĨA</a:t>
            </a:r>
            <a:endParaRPr lang="vi-VN"/>
          </a:p>
        </p:txBody>
      </p:sp>
      <p:sp>
        <p:nvSpPr>
          <p:cNvPr id="1024" name="Hộp Văn bản 1023">
            <a:extLst>
              <a:ext uri="{FF2B5EF4-FFF2-40B4-BE49-F238E27FC236}">
                <a16:creationId xmlns:a16="http://schemas.microsoft.com/office/drawing/2014/main" id="{3137D1C3-9799-08A0-8D14-EC1EF9DA967E}"/>
              </a:ext>
            </a:extLst>
          </p:cNvPr>
          <p:cNvSpPr txBox="1"/>
          <p:nvPr/>
        </p:nvSpPr>
        <p:spPr>
          <a:xfrm>
            <a:off x="1044371" y="4234796"/>
            <a:ext cx="1132041" cy="523220"/>
          </a:xfrm>
          <a:prstGeom prst="rect">
            <a:avLst/>
          </a:prstGeom>
          <a:noFill/>
        </p:spPr>
        <p:txBody>
          <a:bodyPr wrap="none" rtlCol="0">
            <a:spAutoFit/>
          </a:bodyPr>
          <a:lstStyle>
            <a:defPPr>
              <a:defRPr lang="vi-VN"/>
            </a:defPPr>
            <a:lvl1pPr>
              <a:defRPr sz="2800">
                <a:solidFill>
                  <a:srgbClr val="002060"/>
                </a:solidFill>
                <a:latin typeface="#9Slide04 SFU Bodoni" panose="00000400000000000000" pitchFamily="2" charset="0"/>
              </a:defRPr>
            </a:lvl1pPr>
          </a:lstStyle>
          <a:p>
            <a:r>
              <a:rPr lang="en-US"/>
              <a:t>VÍ DỤ 1.</a:t>
            </a:r>
            <a:endParaRPr lang="vi-VN"/>
          </a:p>
        </p:txBody>
      </p:sp>
      <p:sp>
        <p:nvSpPr>
          <p:cNvPr id="1025" name="Hộp Văn bản 1024">
            <a:extLst>
              <a:ext uri="{FF2B5EF4-FFF2-40B4-BE49-F238E27FC236}">
                <a16:creationId xmlns:a16="http://schemas.microsoft.com/office/drawing/2014/main" id="{4C2FB935-B81B-EEA5-1D31-CFA5AA616C57}"/>
              </a:ext>
            </a:extLst>
          </p:cNvPr>
          <p:cNvSpPr txBox="1"/>
          <p:nvPr/>
        </p:nvSpPr>
        <p:spPr>
          <a:xfrm>
            <a:off x="2098471" y="4270717"/>
            <a:ext cx="9256475" cy="492443"/>
          </a:xfrm>
          <a:prstGeom prst="rect">
            <a:avLst/>
          </a:prstGeom>
          <a:noFill/>
        </p:spPr>
        <p:txBody>
          <a:bodyPr wrap="square">
            <a:spAutoFit/>
          </a:bodyPr>
          <a:lstStyle/>
          <a:p>
            <a:r>
              <a:rPr lang="vi-VN" sz="2600">
                <a:latin typeface="#9Slide03 Nanami Rounded Light" pitchFamily="2" charset="0"/>
              </a:rPr>
              <a:t>Phương trình nào sau đây là phương trình bậc nhất hai ẩn x, y?</a:t>
            </a:r>
          </a:p>
        </p:txBody>
      </p:sp>
      <p:grpSp>
        <p:nvGrpSpPr>
          <p:cNvPr id="1037" name="Nhóm 1036">
            <a:extLst>
              <a:ext uri="{FF2B5EF4-FFF2-40B4-BE49-F238E27FC236}">
                <a16:creationId xmlns:a16="http://schemas.microsoft.com/office/drawing/2014/main" id="{FEA88F3E-A380-D518-6576-BD776ACB5FA6}"/>
              </a:ext>
            </a:extLst>
          </p:cNvPr>
          <p:cNvGrpSpPr/>
          <p:nvPr/>
        </p:nvGrpSpPr>
        <p:grpSpPr>
          <a:xfrm>
            <a:off x="1800250" y="5123483"/>
            <a:ext cx="1784657" cy="625812"/>
            <a:chOff x="2176412" y="4829960"/>
            <a:chExt cx="1784657" cy="625812"/>
          </a:xfrm>
        </p:grpSpPr>
        <p:sp>
          <p:nvSpPr>
            <p:cNvPr id="1027" name="Hình chữ nhật: Góc Tròn 1026">
              <a:extLst>
                <a:ext uri="{FF2B5EF4-FFF2-40B4-BE49-F238E27FC236}">
                  <a16:creationId xmlns:a16="http://schemas.microsoft.com/office/drawing/2014/main" id="{0057EE06-729A-DD6E-FC9B-355947EA0CFC}"/>
                </a:ext>
              </a:extLst>
            </p:cNvPr>
            <p:cNvSpPr/>
            <p:nvPr/>
          </p:nvSpPr>
          <p:spPr>
            <a:xfrm>
              <a:off x="2176412" y="4829960"/>
              <a:ext cx="1784657"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0" name="Hộp Văn bản 1029">
              <a:extLst>
                <a:ext uri="{FF2B5EF4-FFF2-40B4-BE49-F238E27FC236}">
                  <a16:creationId xmlns:a16="http://schemas.microsoft.com/office/drawing/2014/main" id="{6CBD8AB4-ED2D-C3E9-4972-6E2C645D637F}"/>
                </a:ext>
              </a:extLst>
            </p:cNvPr>
            <p:cNvSpPr txBox="1"/>
            <p:nvPr/>
          </p:nvSpPr>
          <p:spPr>
            <a:xfrm>
              <a:off x="2246286" y="4896644"/>
              <a:ext cx="1644907" cy="492443"/>
            </a:xfrm>
            <a:prstGeom prst="rect">
              <a:avLst/>
            </a:prstGeom>
            <a:noFill/>
          </p:spPr>
          <p:txBody>
            <a:bodyPr wrap="square">
              <a:spAutoFit/>
            </a:bodyPr>
            <a:lstStyle/>
            <a:p>
              <a:r>
                <a:rPr lang="vi-VN" sz="2600">
                  <a:latin typeface="#9Slide03 Nanami Rounded Light" pitchFamily="2" charset="0"/>
                </a:rPr>
                <a:t>2x – y = 1</a:t>
              </a:r>
            </a:p>
          </p:txBody>
        </p:sp>
      </p:grpSp>
      <p:grpSp>
        <p:nvGrpSpPr>
          <p:cNvPr id="1038" name="Nhóm 1037">
            <a:extLst>
              <a:ext uri="{FF2B5EF4-FFF2-40B4-BE49-F238E27FC236}">
                <a16:creationId xmlns:a16="http://schemas.microsoft.com/office/drawing/2014/main" id="{CCAB87BC-A4A1-CBC0-F4A1-1BD34C791516}"/>
              </a:ext>
            </a:extLst>
          </p:cNvPr>
          <p:cNvGrpSpPr/>
          <p:nvPr/>
        </p:nvGrpSpPr>
        <p:grpSpPr>
          <a:xfrm>
            <a:off x="4032078" y="5123483"/>
            <a:ext cx="1953128" cy="625812"/>
            <a:chOff x="4381501" y="4829960"/>
            <a:chExt cx="1953128" cy="625812"/>
          </a:xfrm>
        </p:grpSpPr>
        <p:sp>
          <p:nvSpPr>
            <p:cNvPr id="1031" name="Hình chữ nhật: Góc Tròn 1030">
              <a:extLst>
                <a:ext uri="{FF2B5EF4-FFF2-40B4-BE49-F238E27FC236}">
                  <a16:creationId xmlns:a16="http://schemas.microsoft.com/office/drawing/2014/main" id="{53BFA6C6-608F-0E82-79F1-01E500008674}"/>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2" name="Hộp Văn bản 1031">
              <a:extLst>
                <a:ext uri="{FF2B5EF4-FFF2-40B4-BE49-F238E27FC236}">
                  <a16:creationId xmlns:a16="http://schemas.microsoft.com/office/drawing/2014/main" id="{5E60D4A9-72C7-AFDB-47CA-213388EE4DCC}"/>
                </a:ext>
              </a:extLst>
            </p:cNvPr>
            <p:cNvSpPr txBox="1"/>
            <p:nvPr/>
          </p:nvSpPr>
          <p:spPr>
            <a:xfrm>
              <a:off x="4449615" y="4896644"/>
              <a:ext cx="1854533" cy="492443"/>
            </a:xfrm>
            <a:prstGeom prst="rect">
              <a:avLst/>
            </a:prstGeom>
            <a:noFill/>
          </p:spPr>
          <p:txBody>
            <a:bodyPr wrap="square">
              <a:spAutoFit/>
            </a:bodyPr>
            <a:lstStyle/>
            <a:p>
              <a:r>
                <a:rPr lang="vi-VN" sz="2600">
                  <a:latin typeface="#9Slide03 Nanami Rounded Light" pitchFamily="2" charset="0"/>
                </a:rPr>
                <a:t>0x + 3y = 9</a:t>
              </a:r>
            </a:p>
          </p:txBody>
        </p:sp>
      </p:grpSp>
      <p:grpSp>
        <p:nvGrpSpPr>
          <p:cNvPr id="1039" name="Nhóm 1038">
            <a:extLst>
              <a:ext uri="{FF2B5EF4-FFF2-40B4-BE49-F238E27FC236}">
                <a16:creationId xmlns:a16="http://schemas.microsoft.com/office/drawing/2014/main" id="{44929A8C-F697-ABF4-2D43-F66CF351DBEB}"/>
              </a:ext>
            </a:extLst>
          </p:cNvPr>
          <p:cNvGrpSpPr/>
          <p:nvPr/>
        </p:nvGrpSpPr>
        <p:grpSpPr>
          <a:xfrm>
            <a:off x="6432377" y="5123483"/>
            <a:ext cx="2023002" cy="625812"/>
            <a:chOff x="6785645" y="4829960"/>
            <a:chExt cx="2023002" cy="625812"/>
          </a:xfrm>
        </p:grpSpPr>
        <p:sp>
          <p:nvSpPr>
            <p:cNvPr id="1033" name="Hình chữ nhật: Góc Tròn 1032">
              <a:extLst>
                <a:ext uri="{FF2B5EF4-FFF2-40B4-BE49-F238E27FC236}">
                  <a16:creationId xmlns:a16="http://schemas.microsoft.com/office/drawing/2014/main" id="{FF387F3B-6754-92CC-2CF5-FB0524097A06}"/>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4" name="Hộp Văn bản 1033">
              <a:extLst>
                <a:ext uri="{FF2B5EF4-FFF2-40B4-BE49-F238E27FC236}">
                  <a16:creationId xmlns:a16="http://schemas.microsoft.com/office/drawing/2014/main" id="{91E0211A-A9F4-5B9B-3665-E86044DBD1DB}"/>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5x + 0y = -2</a:t>
              </a:r>
            </a:p>
          </p:txBody>
        </p:sp>
      </p:grpSp>
      <p:grpSp>
        <p:nvGrpSpPr>
          <p:cNvPr id="1040" name="Nhóm 1039">
            <a:extLst>
              <a:ext uri="{FF2B5EF4-FFF2-40B4-BE49-F238E27FC236}">
                <a16:creationId xmlns:a16="http://schemas.microsoft.com/office/drawing/2014/main" id="{CB7FD117-A551-659E-6A10-6E6D96F13DFE}"/>
              </a:ext>
            </a:extLst>
          </p:cNvPr>
          <p:cNvGrpSpPr/>
          <p:nvPr/>
        </p:nvGrpSpPr>
        <p:grpSpPr>
          <a:xfrm>
            <a:off x="8902551" y="5123483"/>
            <a:ext cx="1788701" cy="625812"/>
            <a:chOff x="9278713" y="4829960"/>
            <a:chExt cx="1788701" cy="625812"/>
          </a:xfrm>
        </p:grpSpPr>
        <p:sp>
          <p:nvSpPr>
            <p:cNvPr id="1035" name="Hình chữ nhật: Góc Tròn 1034">
              <a:extLst>
                <a:ext uri="{FF2B5EF4-FFF2-40B4-BE49-F238E27FC236}">
                  <a16:creationId xmlns:a16="http://schemas.microsoft.com/office/drawing/2014/main" id="{2165D454-9B78-361B-8AF6-9C051D365752}"/>
                </a:ext>
              </a:extLst>
            </p:cNvPr>
            <p:cNvSpPr/>
            <p:nvPr/>
          </p:nvSpPr>
          <p:spPr>
            <a:xfrm>
              <a:off x="9282757" y="4829960"/>
              <a:ext cx="1784657" cy="625812"/>
            </a:xfrm>
            <a:prstGeom prst="roundRect">
              <a:avLst/>
            </a:prstGeom>
            <a:solidFill>
              <a:srgbClr val="EFEFEF"/>
            </a:solidFill>
            <a:ln w="15875">
              <a:solidFill>
                <a:srgbClr val="C0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6" name="Hộp Văn bản 1035">
              <a:extLst>
                <a:ext uri="{FF2B5EF4-FFF2-40B4-BE49-F238E27FC236}">
                  <a16:creationId xmlns:a16="http://schemas.microsoft.com/office/drawing/2014/main" id="{30C42EB4-112E-6596-AA9B-87D3A37EAB8F}"/>
                </a:ext>
              </a:extLst>
            </p:cNvPr>
            <p:cNvSpPr txBox="1"/>
            <p:nvPr/>
          </p:nvSpPr>
          <p:spPr>
            <a:xfrm>
              <a:off x="9278713" y="4913839"/>
              <a:ext cx="1784657" cy="492443"/>
            </a:xfrm>
            <a:prstGeom prst="rect">
              <a:avLst/>
            </a:prstGeom>
            <a:noFill/>
          </p:spPr>
          <p:txBody>
            <a:bodyPr wrap="square">
              <a:spAutoFit/>
            </a:bodyPr>
            <a:lstStyle/>
            <a:p>
              <a:r>
                <a:rPr lang="vi-VN" sz="2600">
                  <a:solidFill>
                    <a:schemeClr val="tx1">
                      <a:lumMod val="50000"/>
                      <a:lumOff val="50000"/>
                    </a:schemeClr>
                  </a:solidFill>
                  <a:latin typeface="#9Slide03 Nanami Rounded Light" pitchFamily="2" charset="0"/>
                </a:rPr>
                <a:t>3x</a:t>
              </a:r>
              <a:r>
                <a:rPr lang="vi-VN" sz="2600" baseline="30000">
                  <a:solidFill>
                    <a:schemeClr val="tx1">
                      <a:lumMod val="50000"/>
                      <a:lumOff val="50000"/>
                    </a:schemeClr>
                  </a:solidFill>
                  <a:latin typeface="#9Slide03 Nanami Rounded Light" pitchFamily="2" charset="0"/>
                </a:rPr>
                <a:t>2</a:t>
              </a:r>
              <a:r>
                <a:rPr lang="vi-VN" sz="2600">
                  <a:solidFill>
                    <a:schemeClr val="tx1">
                      <a:lumMod val="50000"/>
                      <a:lumOff val="50000"/>
                    </a:schemeClr>
                  </a:solidFill>
                  <a:latin typeface="#9Slide03 Nanami Rounded Light" pitchFamily="2" charset="0"/>
                </a:rPr>
                <a:t> – y = 7</a:t>
              </a:r>
            </a:p>
          </p:txBody>
        </p:sp>
      </p:grpSp>
      <p:pic>
        <p:nvPicPr>
          <p:cNvPr id="3" name="Hình ảnh 2" descr="Ảnh có chứa Đồ họa, biểu tượng, Phông chữ, thiết kế đồ họa&#10;&#10;Mô tả được tạo tự động">
            <a:extLst>
              <a:ext uri="{FF2B5EF4-FFF2-40B4-BE49-F238E27FC236}">
                <a16:creationId xmlns:a16="http://schemas.microsoft.com/office/drawing/2014/main" id="{C56BF14D-1E68-BAC2-A068-8AE685FF61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5591" y="196167"/>
            <a:ext cx="860440" cy="317869"/>
          </a:xfrm>
          <a:prstGeom prst="rect">
            <a:avLst/>
          </a:prstGeom>
        </p:spPr>
      </p:pic>
    </p:spTree>
    <p:custDataLst>
      <p:tags r:id="rId1"/>
    </p:custDataLst>
    <p:extLst>
      <p:ext uri="{BB962C8B-B14F-4D97-AF65-F5344CB8AC3E}">
        <p14:creationId xmlns:p14="http://schemas.microsoft.com/office/powerpoint/2010/main" val="3304488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sp>
        <p:nvSpPr>
          <p:cNvPr id="12" name="Hộp Văn bản 11">
            <a:extLst>
              <a:ext uri="{FF2B5EF4-FFF2-40B4-BE49-F238E27FC236}">
                <a16:creationId xmlns:a16="http://schemas.microsoft.com/office/drawing/2014/main" id="{ED2B2FC4-B162-2D43-C8BF-66DD36EB80A8}"/>
              </a:ext>
            </a:extLst>
          </p:cNvPr>
          <p:cNvSpPr txBox="1"/>
          <p:nvPr/>
        </p:nvSpPr>
        <p:spPr>
          <a:xfrm>
            <a:off x="1044371" y="3495838"/>
            <a:ext cx="537327" cy="553998"/>
          </a:xfrm>
          <a:prstGeom prst="rect">
            <a:avLst/>
          </a:prstGeom>
          <a:noFill/>
        </p:spPr>
        <p:txBody>
          <a:bodyPr wrap="none" rtlCol="0">
            <a:spAutoFit/>
          </a:bodyPr>
          <a:lstStyle>
            <a:defPPr>
              <a:defRPr lang="vi-VN"/>
            </a:defPPr>
            <a:lvl1pPr>
              <a:defRPr sz="3000">
                <a:latin typeface="#9Slide04 SFU Bodoni" panose="00000400000000000000" pitchFamily="2" charset="0"/>
              </a:defRPr>
            </a:lvl1pPr>
          </a:lstStyle>
          <a:p>
            <a:r>
              <a:rPr lang="en-US">
                <a:solidFill>
                  <a:srgbClr val="002060"/>
                </a:solidFill>
              </a:rPr>
              <a:t>?1.</a:t>
            </a:r>
            <a:endParaRPr lang="vi-VN">
              <a:solidFill>
                <a:srgbClr val="002060"/>
              </a:solidFill>
            </a:endParaRPr>
          </a:p>
        </p:txBody>
      </p:sp>
      <p:sp>
        <p:nvSpPr>
          <p:cNvPr id="13" name="Hộp Văn bản 12">
            <a:extLst>
              <a:ext uri="{FF2B5EF4-FFF2-40B4-BE49-F238E27FC236}">
                <a16:creationId xmlns:a16="http://schemas.microsoft.com/office/drawing/2014/main" id="{1968E8CF-8269-9B50-5223-FA85A653B82E}"/>
              </a:ext>
            </a:extLst>
          </p:cNvPr>
          <p:cNvSpPr txBox="1"/>
          <p:nvPr/>
        </p:nvSpPr>
        <p:spPr>
          <a:xfrm>
            <a:off x="1466950" y="3555190"/>
            <a:ext cx="10538029" cy="492443"/>
          </a:xfrm>
          <a:prstGeom prst="rect">
            <a:avLst/>
          </a:prstGeom>
          <a:noFill/>
        </p:spPr>
        <p:txBody>
          <a:bodyPr wrap="square">
            <a:spAutoFit/>
          </a:bodyPr>
          <a:lstStyle/>
          <a:p>
            <a:r>
              <a:rPr lang="vi-VN" sz="2600">
                <a:solidFill>
                  <a:srgbClr val="002060"/>
                </a:solidFill>
                <a:latin typeface="#9Slide03 Nanami Rounded Light" pitchFamily="2" charset="0"/>
              </a:rPr>
              <a:t>Phương trình nào sau đây là phương trình bậc nhất hai ẩn x, y? </a:t>
            </a:r>
          </a:p>
        </p:txBody>
      </p:sp>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C3B50ADF-B983-DB8A-6106-1A3506AA899E}"/>
              </a:ext>
            </a:extLst>
          </p:cNvPr>
          <p:cNvGrpSpPr/>
          <p:nvPr/>
        </p:nvGrpSpPr>
        <p:grpSpPr>
          <a:xfrm>
            <a:off x="1557653" y="4458729"/>
            <a:ext cx="2023002" cy="625812"/>
            <a:chOff x="2176412" y="4829960"/>
            <a:chExt cx="2023002" cy="625812"/>
          </a:xfrm>
        </p:grpSpPr>
        <p:sp>
          <p:nvSpPr>
            <p:cNvPr id="18" name="Hình chữ nhật: Góc Tròn 17">
              <a:extLst>
                <a:ext uri="{FF2B5EF4-FFF2-40B4-BE49-F238E27FC236}">
                  <a16:creationId xmlns:a16="http://schemas.microsoft.com/office/drawing/2014/main" id="{75A57360-BE4A-E527-5FFA-8D8DF953A142}"/>
                </a:ext>
              </a:extLst>
            </p:cNvPr>
            <p:cNvSpPr/>
            <p:nvPr/>
          </p:nvSpPr>
          <p:spPr>
            <a:xfrm>
              <a:off x="2176412"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1CD44A54-DA06-5BE1-75B3-6B9D94AE50E1}"/>
                </a:ext>
              </a:extLst>
            </p:cNvPr>
            <p:cNvSpPr txBox="1"/>
            <p:nvPr/>
          </p:nvSpPr>
          <p:spPr>
            <a:xfrm>
              <a:off x="2246286" y="4896644"/>
              <a:ext cx="1953128" cy="492443"/>
            </a:xfrm>
            <a:prstGeom prst="rect">
              <a:avLst/>
            </a:prstGeom>
            <a:noFill/>
          </p:spPr>
          <p:txBody>
            <a:bodyPr wrap="square">
              <a:spAutoFit/>
            </a:bodyPr>
            <a:lstStyle/>
            <a:p>
              <a:r>
                <a:rPr lang="vi-VN" sz="2600">
                  <a:latin typeface="#9Slide03 Nanami Rounded Light" pitchFamily="2" charset="0"/>
                </a:rPr>
                <a:t>3x + 5y = -3</a:t>
              </a:r>
            </a:p>
          </p:txBody>
        </p:sp>
      </p:grpSp>
      <p:grpSp>
        <p:nvGrpSpPr>
          <p:cNvPr id="20" name="Nhóm 19">
            <a:extLst>
              <a:ext uri="{FF2B5EF4-FFF2-40B4-BE49-F238E27FC236}">
                <a16:creationId xmlns:a16="http://schemas.microsoft.com/office/drawing/2014/main" id="{FD239969-2876-D9A4-A6B8-DC5A67607592}"/>
              </a:ext>
            </a:extLst>
          </p:cNvPr>
          <p:cNvGrpSpPr/>
          <p:nvPr/>
        </p:nvGrpSpPr>
        <p:grpSpPr>
          <a:xfrm>
            <a:off x="3974608" y="4458729"/>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6321689" y="4458729"/>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grpSp>
        <p:nvGrpSpPr>
          <p:cNvPr id="26" name="Nhóm 25">
            <a:extLst>
              <a:ext uri="{FF2B5EF4-FFF2-40B4-BE49-F238E27FC236}">
                <a16:creationId xmlns:a16="http://schemas.microsoft.com/office/drawing/2014/main" id="{AD4955FE-C22C-82EF-FAA9-3D48BCC8DE87}"/>
              </a:ext>
            </a:extLst>
          </p:cNvPr>
          <p:cNvGrpSpPr/>
          <p:nvPr/>
        </p:nvGrpSpPr>
        <p:grpSpPr>
          <a:xfrm>
            <a:off x="8738644" y="4458729"/>
            <a:ext cx="1919137" cy="625812"/>
            <a:chOff x="9264095" y="4829960"/>
            <a:chExt cx="1919137" cy="625812"/>
          </a:xfrm>
        </p:grpSpPr>
        <p:sp>
          <p:nvSpPr>
            <p:cNvPr id="27" name="Hình chữ nhật: Góc Tròn 26">
              <a:extLst>
                <a:ext uri="{FF2B5EF4-FFF2-40B4-BE49-F238E27FC236}">
                  <a16:creationId xmlns:a16="http://schemas.microsoft.com/office/drawing/2014/main" id="{4DA5BFCC-50A2-627B-DF9E-7CA748849DC3}"/>
                </a:ext>
              </a:extLst>
            </p:cNvPr>
            <p:cNvSpPr/>
            <p:nvPr/>
          </p:nvSpPr>
          <p:spPr>
            <a:xfrm>
              <a:off x="9264095" y="4829960"/>
              <a:ext cx="1814280" cy="625812"/>
            </a:xfrm>
            <a:prstGeom prst="roundRect">
              <a:avLst/>
            </a:prstGeom>
            <a:solidFill>
              <a:srgbClr val="EFEF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B37EABFD-A7DB-AE3F-FAE6-0CDAD800B14E}"/>
                </a:ext>
              </a:extLst>
            </p:cNvPr>
            <p:cNvSpPr txBox="1"/>
            <p:nvPr/>
          </p:nvSpPr>
          <p:spPr>
            <a:xfrm>
              <a:off x="9278713" y="4913839"/>
              <a:ext cx="1904519" cy="492443"/>
            </a:xfrm>
            <a:prstGeom prst="rect">
              <a:avLst/>
            </a:prstGeom>
            <a:noFill/>
          </p:spPr>
          <p:txBody>
            <a:bodyPr wrap="square">
              <a:spAutoFit/>
            </a:bodyPr>
            <a:lstStyle/>
            <a:p>
              <a:r>
                <a:rPr lang="vi-VN" sz="2600">
                  <a:latin typeface="#9Slide03 Nanami Rounded Light" pitchFamily="2" charset="0"/>
                </a:rPr>
                <a:t>0x + 0y = 8</a:t>
              </a:r>
            </a:p>
          </p:txBody>
        </p:sp>
      </p:grpSp>
      <p:sp>
        <p:nvSpPr>
          <p:cNvPr id="2" name="Hình chữ nhật: Góc Tròn 12">
            <a:extLst>
              <a:ext uri="{FF2B5EF4-FFF2-40B4-BE49-F238E27FC236}">
                <a16:creationId xmlns:a16="http://schemas.microsoft.com/office/drawing/2014/main" id="{F3113523-724B-C404-433C-99768EAEA9CC}"/>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E5C78BCA-5E41-08D4-C058-00659720D06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5" name="Hộp Văn bản 16">
            <a:extLst>
              <a:ext uri="{FF2B5EF4-FFF2-40B4-BE49-F238E27FC236}">
                <a16:creationId xmlns:a16="http://schemas.microsoft.com/office/drawing/2014/main" id="{3AB14A20-71B2-1674-65A5-8D7BAFD07A56}"/>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6" name="Hộp Văn bản 17">
            <a:extLst>
              <a:ext uri="{FF2B5EF4-FFF2-40B4-BE49-F238E27FC236}">
                <a16:creationId xmlns:a16="http://schemas.microsoft.com/office/drawing/2014/main" id="{BA013804-F074-B290-9607-9AA35595D14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185400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par>
                                <p:cTn id="11" presetID="22" presetClass="entr" presetSubtype="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sp>
        <p:nvSpPr>
          <p:cNvPr id="12" name="Hộp Văn bản 11">
            <a:extLst>
              <a:ext uri="{FF2B5EF4-FFF2-40B4-BE49-F238E27FC236}">
                <a16:creationId xmlns:a16="http://schemas.microsoft.com/office/drawing/2014/main" id="{ED2B2FC4-B162-2D43-C8BF-66DD36EB80A8}"/>
              </a:ext>
            </a:extLst>
          </p:cNvPr>
          <p:cNvSpPr txBox="1"/>
          <p:nvPr/>
        </p:nvSpPr>
        <p:spPr>
          <a:xfrm>
            <a:off x="1044371" y="350536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?1.</a:t>
            </a:r>
            <a:endParaRPr lang="vi-VN"/>
          </a:p>
        </p:txBody>
      </p:sp>
      <p:sp>
        <p:nvSpPr>
          <p:cNvPr id="13" name="Hộp Văn bản 12">
            <a:extLst>
              <a:ext uri="{FF2B5EF4-FFF2-40B4-BE49-F238E27FC236}">
                <a16:creationId xmlns:a16="http://schemas.microsoft.com/office/drawing/2014/main" id="{1968E8CF-8269-9B50-5223-FA85A653B82E}"/>
              </a:ext>
            </a:extLst>
          </p:cNvPr>
          <p:cNvSpPr txBox="1"/>
          <p:nvPr/>
        </p:nvSpPr>
        <p:spPr>
          <a:xfrm>
            <a:off x="1466950" y="3555190"/>
            <a:ext cx="10538029" cy="492443"/>
          </a:xfrm>
          <a:prstGeom prst="rect">
            <a:avLst/>
          </a:prstGeom>
          <a:noFill/>
        </p:spPr>
        <p:txBody>
          <a:bodyPr wrap="square">
            <a:spAutoFit/>
          </a:bodyPr>
          <a:lstStyle/>
          <a:p>
            <a:r>
              <a:rPr lang="vi-VN" sz="2600">
                <a:solidFill>
                  <a:srgbClr val="002060"/>
                </a:solidFill>
                <a:latin typeface="#9Slide03 Nanami Rounded Light" pitchFamily="2" charset="0"/>
              </a:rPr>
              <a:t>Phương trình nào sau đây là phương trình bậc nhất hai ẩn x, y? </a:t>
            </a:r>
          </a:p>
        </p:txBody>
      </p:sp>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C3B50ADF-B983-DB8A-6106-1A3506AA899E}"/>
              </a:ext>
            </a:extLst>
          </p:cNvPr>
          <p:cNvGrpSpPr/>
          <p:nvPr/>
        </p:nvGrpSpPr>
        <p:grpSpPr>
          <a:xfrm>
            <a:off x="1557653" y="4281446"/>
            <a:ext cx="2023002" cy="625812"/>
            <a:chOff x="2176412" y="4829960"/>
            <a:chExt cx="2023002" cy="625812"/>
          </a:xfrm>
        </p:grpSpPr>
        <p:sp>
          <p:nvSpPr>
            <p:cNvPr id="18" name="Hình chữ nhật: Góc Tròn 17">
              <a:extLst>
                <a:ext uri="{FF2B5EF4-FFF2-40B4-BE49-F238E27FC236}">
                  <a16:creationId xmlns:a16="http://schemas.microsoft.com/office/drawing/2014/main" id="{75A57360-BE4A-E527-5FFA-8D8DF953A142}"/>
                </a:ext>
              </a:extLst>
            </p:cNvPr>
            <p:cNvSpPr/>
            <p:nvPr/>
          </p:nvSpPr>
          <p:spPr>
            <a:xfrm>
              <a:off x="2176412"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Hộp Văn bản 18">
              <a:extLst>
                <a:ext uri="{FF2B5EF4-FFF2-40B4-BE49-F238E27FC236}">
                  <a16:creationId xmlns:a16="http://schemas.microsoft.com/office/drawing/2014/main" id="{1CD44A54-DA06-5BE1-75B3-6B9D94AE50E1}"/>
                </a:ext>
              </a:extLst>
            </p:cNvPr>
            <p:cNvSpPr txBox="1"/>
            <p:nvPr/>
          </p:nvSpPr>
          <p:spPr>
            <a:xfrm>
              <a:off x="2246286" y="4896644"/>
              <a:ext cx="1953128" cy="492443"/>
            </a:xfrm>
            <a:prstGeom prst="rect">
              <a:avLst/>
            </a:prstGeom>
            <a:noFill/>
          </p:spPr>
          <p:txBody>
            <a:bodyPr wrap="square">
              <a:spAutoFit/>
            </a:bodyPr>
            <a:lstStyle/>
            <a:p>
              <a:r>
                <a:rPr lang="vi-VN" sz="2600">
                  <a:latin typeface="#9Slide03 Nanami Rounded Light" pitchFamily="2" charset="0"/>
                </a:rPr>
                <a:t>3x + 5y = -3</a:t>
              </a:r>
            </a:p>
          </p:txBody>
        </p:sp>
      </p:grpSp>
      <p:grpSp>
        <p:nvGrpSpPr>
          <p:cNvPr id="20" name="Nhóm 19">
            <a:extLst>
              <a:ext uri="{FF2B5EF4-FFF2-40B4-BE49-F238E27FC236}">
                <a16:creationId xmlns:a16="http://schemas.microsoft.com/office/drawing/2014/main" id="{FD239969-2876-D9A4-A6B8-DC5A67607592}"/>
              </a:ext>
            </a:extLst>
          </p:cNvPr>
          <p:cNvGrpSpPr/>
          <p:nvPr/>
        </p:nvGrpSpPr>
        <p:grpSpPr>
          <a:xfrm>
            <a:off x="3974608" y="4281446"/>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6321689" y="4281446"/>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grpSp>
        <p:nvGrpSpPr>
          <p:cNvPr id="26" name="Nhóm 25">
            <a:extLst>
              <a:ext uri="{FF2B5EF4-FFF2-40B4-BE49-F238E27FC236}">
                <a16:creationId xmlns:a16="http://schemas.microsoft.com/office/drawing/2014/main" id="{AD4955FE-C22C-82EF-FAA9-3D48BCC8DE87}"/>
              </a:ext>
            </a:extLst>
          </p:cNvPr>
          <p:cNvGrpSpPr/>
          <p:nvPr/>
        </p:nvGrpSpPr>
        <p:grpSpPr>
          <a:xfrm>
            <a:off x="8738644" y="4281446"/>
            <a:ext cx="1919137" cy="625812"/>
            <a:chOff x="9264095" y="4829960"/>
            <a:chExt cx="1919137" cy="625812"/>
          </a:xfrm>
        </p:grpSpPr>
        <p:sp>
          <p:nvSpPr>
            <p:cNvPr id="27" name="Hình chữ nhật: Góc Tròn 26">
              <a:extLst>
                <a:ext uri="{FF2B5EF4-FFF2-40B4-BE49-F238E27FC236}">
                  <a16:creationId xmlns:a16="http://schemas.microsoft.com/office/drawing/2014/main" id="{4DA5BFCC-50A2-627B-DF9E-7CA748849DC3}"/>
                </a:ext>
              </a:extLst>
            </p:cNvPr>
            <p:cNvSpPr/>
            <p:nvPr/>
          </p:nvSpPr>
          <p:spPr>
            <a:xfrm>
              <a:off x="9264095" y="4829960"/>
              <a:ext cx="1814280" cy="625812"/>
            </a:xfrm>
            <a:prstGeom prst="roundRect">
              <a:avLst/>
            </a:prstGeom>
            <a:solidFill>
              <a:srgbClr val="EFEFE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ộp Văn bản 27">
              <a:extLst>
                <a:ext uri="{FF2B5EF4-FFF2-40B4-BE49-F238E27FC236}">
                  <a16:creationId xmlns:a16="http://schemas.microsoft.com/office/drawing/2014/main" id="{B37EABFD-A7DB-AE3F-FAE6-0CDAD800B14E}"/>
                </a:ext>
              </a:extLst>
            </p:cNvPr>
            <p:cNvSpPr txBox="1"/>
            <p:nvPr/>
          </p:nvSpPr>
          <p:spPr>
            <a:xfrm>
              <a:off x="9278713" y="4913839"/>
              <a:ext cx="1904519" cy="492443"/>
            </a:xfrm>
            <a:prstGeom prst="rect">
              <a:avLst/>
            </a:prstGeom>
            <a:noFill/>
          </p:spPr>
          <p:txBody>
            <a:bodyPr wrap="square">
              <a:spAutoFit/>
            </a:bodyPr>
            <a:lstStyle/>
            <a:p>
              <a:r>
                <a:rPr lang="vi-VN" sz="2600">
                  <a:solidFill>
                    <a:schemeClr val="bg1">
                      <a:lumMod val="65000"/>
                    </a:schemeClr>
                  </a:solidFill>
                  <a:latin typeface="#9Slide03 Nanami Rounded Light" pitchFamily="2" charset="0"/>
                </a:rPr>
                <a:t>0x + 0y = 8</a:t>
              </a:r>
            </a:p>
          </p:txBody>
        </p:sp>
      </p:grpSp>
      <p:sp>
        <p:nvSpPr>
          <p:cNvPr id="29" name="Hộp Văn bản 28">
            <a:extLst>
              <a:ext uri="{FF2B5EF4-FFF2-40B4-BE49-F238E27FC236}">
                <a16:creationId xmlns:a16="http://schemas.microsoft.com/office/drawing/2014/main" id="{A3F956BE-F63D-BE58-6803-62CF0C5B0D66}"/>
              </a:ext>
            </a:extLst>
          </p:cNvPr>
          <p:cNvSpPr txBox="1"/>
          <p:nvPr/>
        </p:nvSpPr>
        <p:spPr>
          <a:xfrm>
            <a:off x="1466022" y="5798482"/>
            <a:ext cx="9447516" cy="492443"/>
          </a:xfrm>
          <a:prstGeom prst="rect">
            <a:avLst/>
          </a:prstGeom>
          <a:noFill/>
        </p:spPr>
        <p:txBody>
          <a:bodyPr wrap="square">
            <a:spAutoFit/>
          </a:bodyPr>
          <a:lstStyle/>
          <a:p>
            <a:r>
              <a:rPr lang="vi-VN" sz="2600">
                <a:solidFill>
                  <a:srgbClr val="002060"/>
                </a:solidFill>
                <a:latin typeface="#9Slide03 Nanami Rounded Light" pitchFamily="2" charset="0"/>
              </a:rPr>
              <a:t>Xác định hệ số a, b, c của các phương trình bậc nhất hai ẩn đó.</a:t>
            </a:r>
          </a:p>
        </p:txBody>
      </p:sp>
      <p:cxnSp>
        <p:nvCxnSpPr>
          <p:cNvPr id="15" name="Đường kết nối Mũi tên Thẳng 14">
            <a:extLst>
              <a:ext uri="{FF2B5EF4-FFF2-40B4-BE49-F238E27FC236}">
                <a16:creationId xmlns:a16="http://schemas.microsoft.com/office/drawing/2014/main" id="{D547C8FC-80A1-0B4F-8EC9-FC70EFF362D7}"/>
              </a:ext>
            </a:extLst>
          </p:cNvPr>
          <p:cNvCxnSpPr>
            <a:cxnSpLocks/>
          </p:cNvCxnSpPr>
          <p:nvPr/>
        </p:nvCxnSpPr>
        <p:spPr>
          <a:xfrm flipV="1">
            <a:off x="1829967"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961A9ABD-0841-76F0-F581-D23C388835B6}"/>
              </a:ext>
            </a:extLst>
          </p:cNvPr>
          <p:cNvCxnSpPr>
            <a:cxnSpLocks/>
          </p:cNvCxnSpPr>
          <p:nvPr/>
        </p:nvCxnSpPr>
        <p:spPr>
          <a:xfrm flipV="1">
            <a:off x="2515767"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Đường kết nối Mũi tên Thẳng 29">
            <a:extLst>
              <a:ext uri="{FF2B5EF4-FFF2-40B4-BE49-F238E27FC236}">
                <a16:creationId xmlns:a16="http://schemas.microsoft.com/office/drawing/2014/main" id="{26977224-947B-B4F3-91BE-4DEF3295BD38}"/>
              </a:ext>
            </a:extLst>
          </p:cNvPr>
          <p:cNvCxnSpPr>
            <a:cxnSpLocks/>
          </p:cNvCxnSpPr>
          <p:nvPr/>
        </p:nvCxnSpPr>
        <p:spPr>
          <a:xfrm flipV="1">
            <a:off x="3338092" y="4787918"/>
            <a:ext cx="0" cy="442261"/>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31" name="Hộp Văn bản 30">
            <a:extLst>
              <a:ext uri="{FF2B5EF4-FFF2-40B4-BE49-F238E27FC236}">
                <a16:creationId xmlns:a16="http://schemas.microsoft.com/office/drawing/2014/main" id="{1D9B910B-072D-02D8-00A0-DE1BBA880591}"/>
              </a:ext>
            </a:extLst>
          </p:cNvPr>
          <p:cNvSpPr txBox="1"/>
          <p:nvPr/>
        </p:nvSpPr>
        <p:spPr>
          <a:xfrm>
            <a:off x="1633745"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a</a:t>
            </a:r>
          </a:p>
        </p:txBody>
      </p:sp>
      <p:sp>
        <p:nvSpPr>
          <p:cNvPr id="32" name="Hộp Văn bản 31">
            <a:extLst>
              <a:ext uri="{FF2B5EF4-FFF2-40B4-BE49-F238E27FC236}">
                <a16:creationId xmlns:a16="http://schemas.microsoft.com/office/drawing/2014/main" id="{E54359E1-8D7A-4F9F-5A4B-C5A9063F3664}"/>
              </a:ext>
            </a:extLst>
          </p:cNvPr>
          <p:cNvSpPr txBox="1"/>
          <p:nvPr/>
        </p:nvSpPr>
        <p:spPr>
          <a:xfrm>
            <a:off x="2338264"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b</a:t>
            </a:r>
          </a:p>
        </p:txBody>
      </p:sp>
      <p:sp>
        <p:nvSpPr>
          <p:cNvPr id="33" name="Hộp Văn bản 32">
            <a:extLst>
              <a:ext uri="{FF2B5EF4-FFF2-40B4-BE49-F238E27FC236}">
                <a16:creationId xmlns:a16="http://schemas.microsoft.com/office/drawing/2014/main" id="{CFEEF153-83B1-5197-4817-15DCBD7D73BB}"/>
              </a:ext>
            </a:extLst>
          </p:cNvPr>
          <p:cNvSpPr txBox="1"/>
          <p:nvPr/>
        </p:nvSpPr>
        <p:spPr>
          <a:xfrm>
            <a:off x="3156159" y="5191727"/>
            <a:ext cx="392444" cy="492443"/>
          </a:xfrm>
          <a:prstGeom prst="rect">
            <a:avLst/>
          </a:prstGeom>
          <a:noFill/>
        </p:spPr>
        <p:txBody>
          <a:bodyPr wrap="square">
            <a:spAutoFit/>
          </a:bodyPr>
          <a:lstStyle/>
          <a:p>
            <a:r>
              <a:rPr lang="vi-VN" sz="2600">
                <a:solidFill>
                  <a:srgbClr val="002060"/>
                </a:solidFill>
                <a:latin typeface="#9Slide03 Nanami Rounded Light" pitchFamily="2" charset="0"/>
              </a:rPr>
              <a:t>c</a:t>
            </a:r>
          </a:p>
        </p:txBody>
      </p:sp>
      <p:sp>
        <p:nvSpPr>
          <p:cNvPr id="2" name="Hình chữ nhật: Góc Tròn 12">
            <a:extLst>
              <a:ext uri="{FF2B5EF4-FFF2-40B4-BE49-F238E27FC236}">
                <a16:creationId xmlns:a16="http://schemas.microsoft.com/office/drawing/2014/main" id="{7E68BFAC-3E86-EDFD-0F76-D9425768D98F}"/>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30">
            <a:extLst>
              <a:ext uri="{FF2B5EF4-FFF2-40B4-BE49-F238E27FC236}">
                <a16:creationId xmlns:a16="http://schemas.microsoft.com/office/drawing/2014/main" id="{0BDABD8B-8A06-E6ED-FB05-E864C45E478F}"/>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34" name="Hộp Văn bản 16">
            <a:extLst>
              <a:ext uri="{FF2B5EF4-FFF2-40B4-BE49-F238E27FC236}">
                <a16:creationId xmlns:a16="http://schemas.microsoft.com/office/drawing/2014/main" id="{C8EB95BB-D8A0-C9C3-85FC-D092AF85F4BF}"/>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35" name="Hộp Văn bản 17">
            <a:extLst>
              <a:ext uri="{FF2B5EF4-FFF2-40B4-BE49-F238E27FC236}">
                <a16:creationId xmlns:a16="http://schemas.microsoft.com/office/drawing/2014/main" id="{B724BE63-3BDF-7C1C-B9DD-F22BD73F6D07}"/>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Tree>
    <p:custDataLst>
      <p:tags r:id="rId1"/>
    </p:custDataLst>
    <p:extLst>
      <p:ext uri="{BB962C8B-B14F-4D97-AF65-F5344CB8AC3E}">
        <p14:creationId xmlns:p14="http://schemas.microsoft.com/office/powerpoint/2010/main" val="871726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ình chữ nhật 6">
            <a:extLst>
              <a:ext uri="{FF2B5EF4-FFF2-40B4-BE49-F238E27FC236}">
                <a16:creationId xmlns:a16="http://schemas.microsoft.com/office/drawing/2014/main" id="{D6C83373-B9A4-BAB0-8689-4AC8294B122B}"/>
              </a:ext>
            </a:extLst>
          </p:cNvPr>
          <p:cNvSpPr/>
          <p:nvPr/>
        </p:nvSpPr>
        <p:spPr>
          <a:xfrm>
            <a:off x="607977" y="1508125"/>
            <a:ext cx="10974423" cy="1495425"/>
          </a:xfrm>
          <a:prstGeom prst="rect">
            <a:avLst/>
          </a:prstGeom>
          <a:solidFill>
            <a:srgbClr val="561C24">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Góc Tròn 7">
            <a:extLst>
              <a:ext uri="{FF2B5EF4-FFF2-40B4-BE49-F238E27FC236}">
                <a16:creationId xmlns:a16="http://schemas.microsoft.com/office/drawing/2014/main" id="{09B2793F-70DA-F2FE-4C6C-763CC79E5ABA}"/>
              </a:ext>
            </a:extLst>
          </p:cNvPr>
          <p:cNvSpPr/>
          <p:nvPr/>
        </p:nvSpPr>
        <p:spPr>
          <a:xfrm>
            <a:off x="822801" y="1883568"/>
            <a:ext cx="75744" cy="7953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D8DBF1AA-54DF-1985-00B0-9692E58D37B0}"/>
                  </a:ext>
                </a:extLst>
              </p:cNvPr>
              <p:cNvSpPr txBox="1"/>
              <p:nvPr/>
            </p:nvSpPr>
            <p:spPr>
              <a:xfrm>
                <a:off x="1044371" y="1604747"/>
                <a:ext cx="10538029" cy="1225977"/>
              </a:xfrm>
              <a:prstGeom prst="rect">
                <a:avLst/>
              </a:prstGeom>
              <a:noFill/>
            </p:spPr>
            <p:txBody>
              <a:bodyPr wrap="square">
                <a:spAutoFit/>
              </a:bodyPr>
              <a:lstStyle/>
              <a:p>
                <a:pPr>
                  <a:lnSpc>
                    <a:spcPct val="150000"/>
                  </a:lnSpc>
                </a:pPr>
                <a:r>
                  <a:rPr lang="vi-VN" sz="2600">
                    <a:solidFill>
                      <a:schemeClr val="bg1"/>
                    </a:solidFill>
                    <a:latin typeface="#9Slide03 Nanami Rounded Light" pitchFamily="2" charset="0"/>
                  </a:rPr>
                  <a:t>Phương trình bậc nhất hai ẩn x, y là hệ thức dạng: ax + by = c, trong đó a, b, c là những số cho trước, a </a:t>
                </a:r>
                <a14:m>
                  <m:oMath xmlns:m="http://schemas.openxmlformats.org/officeDocument/2006/math">
                    <m:r>
                      <a:rPr lang="vi-VN" sz="2600" i="1" smtClean="0">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 hoặc b </a:t>
                </a:r>
                <a14:m>
                  <m:oMath xmlns:m="http://schemas.openxmlformats.org/officeDocument/2006/math">
                    <m:r>
                      <a:rPr lang="vi-VN" sz="2600" i="1">
                        <a:solidFill>
                          <a:schemeClr val="bg1"/>
                        </a:solidFill>
                        <a:latin typeface="Cambria Math" panose="02040503050406030204" pitchFamily="18" charset="0"/>
                        <a:ea typeface="Cambria Math" panose="02040503050406030204" pitchFamily="18" charset="0"/>
                      </a:rPr>
                      <m:t>≠</m:t>
                    </m:r>
                  </m:oMath>
                </a14:m>
                <a:r>
                  <a:rPr lang="vi-VN" sz="2600">
                    <a:solidFill>
                      <a:schemeClr val="bg1"/>
                    </a:solidFill>
                    <a:latin typeface="#9Slide03 Nanami Rounded Light" pitchFamily="2" charset="0"/>
                  </a:rPr>
                  <a:t> 0.</a:t>
                </a:r>
              </a:p>
            </p:txBody>
          </p:sp>
        </mc:Choice>
        <mc:Fallback xmlns="">
          <p:sp>
            <p:nvSpPr>
              <p:cNvPr id="9" name="Hộp Văn bản 8">
                <a:extLst>
                  <a:ext uri="{FF2B5EF4-FFF2-40B4-BE49-F238E27FC236}">
                    <a16:creationId xmlns:a16="http://schemas.microsoft.com/office/drawing/2014/main" id="{D8DBF1AA-54DF-1985-00B0-9692E58D37B0}"/>
                  </a:ext>
                </a:extLst>
              </p:cNvPr>
              <p:cNvSpPr txBox="1">
                <a:spLocks noRot="1" noChangeAspect="1" noMove="1" noResize="1" noEditPoints="1" noAdjustHandles="1" noChangeArrowheads="1" noChangeShapeType="1" noTextEdit="1"/>
              </p:cNvSpPr>
              <p:nvPr/>
            </p:nvSpPr>
            <p:spPr>
              <a:xfrm>
                <a:off x="1044371" y="1604747"/>
                <a:ext cx="10538029" cy="1225977"/>
              </a:xfrm>
              <a:prstGeom prst="rect">
                <a:avLst/>
              </a:prstGeom>
              <a:blipFill>
                <a:blip r:embed="rId4"/>
                <a:stretch>
                  <a:fillRect l="-1041" r="-983" b="-11940"/>
                </a:stretch>
              </a:blipFill>
            </p:spPr>
            <p:txBody>
              <a:bodyPr/>
              <a:lstStyle/>
              <a:p>
                <a:r>
                  <a:rPr lang="vi-VN">
                    <a:noFill/>
                  </a:rPr>
                  <a:t> </a:t>
                </a:r>
              </a:p>
            </p:txBody>
          </p:sp>
        </mc:Fallback>
      </mc:AlternateContent>
      <p:sp>
        <p:nvSpPr>
          <p:cNvPr id="14" name="Hình chữ nhật: Góc Tròn 13">
            <a:extLst>
              <a:ext uri="{FF2B5EF4-FFF2-40B4-BE49-F238E27FC236}">
                <a16:creationId xmlns:a16="http://schemas.microsoft.com/office/drawing/2014/main" id="{85596A89-5F33-634B-7ACE-F8721DA17E8A}"/>
              </a:ext>
            </a:extLst>
          </p:cNvPr>
          <p:cNvSpPr/>
          <p:nvPr/>
        </p:nvSpPr>
        <p:spPr>
          <a:xfrm>
            <a:off x="822801" y="3555206"/>
            <a:ext cx="75744" cy="461635"/>
          </a:xfrm>
          <a:prstGeom prst="roundRect">
            <a:avLst>
              <a:gd name="adj" fmla="val 50000"/>
            </a:avLst>
          </a:prstGeom>
          <a:solidFill>
            <a:srgbClr val="622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0" name="Nhóm 19">
            <a:extLst>
              <a:ext uri="{FF2B5EF4-FFF2-40B4-BE49-F238E27FC236}">
                <a16:creationId xmlns:a16="http://schemas.microsoft.com/office/drawing/2014/main" id="{FD239969-2876-D9A4-A6B8-DC5A67607592}"/>
              </a:ext>
            </a:extLst>
          </p:cNvPr>
          <p:cNvGrpSpPr/>
          <p:nvPr/>
        </p:nvGrpSpPr>
        <p:grpSpPr>
          <a:xfrm>
            <a:off x="2253629" y="4513815"/>
            <a:ext cx="1953128" cy="625812"/>
            <a:chOff x="4381501" y="4829960"/>
            <a:chExt cx="1953128" cy="625812"/>
          </a:xfrm>
        </p:grpSpPr>
        <p:sp>
          <p:nvSpPr>
            <p:cNvPr id="21" name="Hình chữ nhật: Góc Tròn 20">
              <a:extLst>
                <a:ext uri="{FF2B5EF4-FFF2-40B4-BE49-F238E27FC236}">
                  <a16:creationId xmlns:a16="http://schemas.microsoft.com/office/drawing/2014/main" id="{9D102C94-3FCC-BECF-CE45-79CE9F609E15}"/>
                </a:ext>
              </a:extLst>
            </p:cNvPr>
            <p:cNvSpPr/>
            <p:nvPr/>
          </p:nvSpPr>
          <p:spPr>
            <a:xfrm>
              <a:off x="4381501" y="4829960"/>
              <a:ext cx="1953128"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ộp Văn bản 21">
              <a:extLst>
                <a:ext uri="{FF2B5EF4-FFF2-40B4-BE49-F238E27FC236}">
                  <a16:creationId xmlns:a16="http://schemas.microsoft.com/office/drawing/2014/main" id="{886CF52C-877C-330F-084D-3C2C64A8E0E4}"/>
                </a:ext>
              </a:extLst>
            </p:cNvPr>
            <p:cNvSpPr txBox="1"/>
            <p:nvPr/>
          </p:nvSpPr>
          <p:spPr>
            <a:xfrm>
              <a:off x="4458946" y="4896644"/>
              <a:ext cx="1854533" cy="492443"/>
            </a:xfrm>
            <a:prstGeom prst="rect">
              <a:avLst/>
            </a:prstGeom>
            <a:noFill/>
          </p:spPr>
          <p:txBody>
            <a:bodyPr wrap="square">
              <a:spAutoFit/>
            </a:bodyPr>
            <a:lstStyle/>
            <a:p>
              <a:r>
                <a:rPr lang="vi-VN" sz="2600">
                  <a:latin typeface="#9Slide03 Nanami Rounded Light" pitchFamily="2" charset="0"/>
                </a:rPr>
                <a:t>0x – 2y = 7</a:t>
              </a:r>
            </a:p>
          </p:txBody>
        </p:sp>
      </p:grpSp>
      <p:grpSp>
        <p:nvGrpSpPr>
          <p:cNvPr id="23" name="Nhóm 22">
            <a:extLst>
              <a:ext uri="{FF2B5EF4-FFF2-40B4-BE49-F238E27FC236}">
                <a16:creationId xmlns:a16="http://schemas.microsoft.com/office/drawing/2014/main" id="{28EE4548-FE41-B4B4-D852-3073DA6312D4}"/>
              </a:ext>
            </a:extLst>
          </p:cNvPr>
          <p:cNvGrpSpPr/>
          <p:nvPr/>
        </p:nvGrpSpPr>
        <p:grpSpPr>
          <a:xfrm>
            <a:off x="2218692" y="5577504"/>
            <a:ext cx="2023002" cy="625812"/>
            <a:chOff x="6785645" y="4829960"/>
            <a:chExt cx="2023002" cy="625812"/>
          </a:xfrm>
        </p:grpSpPr>
        <p:sp>
          <p:nvSpPr>
            <p:cNvPr id="24" name="Hình chữ nhật: Góc Tròn 23">
              <a:extLst>
                <a:ext uri="{FF2B5EF4-FFF2-40B4-BE49-F238E27FC236}">
                  <a16:creationId xmlns:a16="http://schemas.microsoft.com/office/drawing/2014/main" id="{E966EF18-19C4-A52F-D7F8-2F346638993F}"/>
                </a:ext>
              </a:extLst>
            </p:cNvPr>
            <p:cNvSpPr/>
            <p:nvPr/>
          </p:nvSpPr>
          <p:spPr>
            <a:xfrm>
              <a:off x="6785645" y="4829960"/>
              <a:ext cx="2023002" cy="625812"/>
            </a:xfrm>
            <a:prstGeom prst="roundRect">
              <a:avLst/>
            </a:prstGeom>
            <a:solidFill>
              <a:srgbClr val="EFEFEF"/>
            </a:solidFill>
            <a:ln>
              <a:solidFill>
                <a:schemeClr val="tx1"/>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Hộp Văn bản 24">
              <a:extLst>
                <a:ext uri="{FF2B5EF4-FFF2-40B4-BE49-F238E27FC236}">
                  <a16:creationId xmlns:a16="http://schemas.microsoft.com/office/drawing/2014/main" id="{F8E21A5C-6E45-A189-AFF0-CDA996B09E5C}"/>
                </a:ext>
              </a:extLst>
            </p:cNvPr>
            <p:cNvSpPr txBox="1"/>
            <p:nvPr/>
          </p:nvSpPr>
          <p:spPr>
            <a:xfrm>
              <a:off x="6855519" y="4896644"/>
              <a:ext cx="1953128" cy="492443"/>
            </a:xfrm>
            <a:prstGeom prst="rect">
              <a:avLst/>
            </a:prstGeom>
            <a:noFill/>
          </p:spPr>
          <p:txBody>
            <a:bodyPr wrap="square">
              <a:spAutoFit/>
            </a:bodyPr>
            <a:lstStyle/>
            <a:p>
              <a:r>
                <a:rPr lang="vi-VN" sz="2600">
                  <a:latin typeface="#9Slide03 Nanami Rounded Light" pitchFamily="2" charset="0"/>
                </a:rPr>
                <a:t>-4x + 0y = 5</a:t>
              </a:r>
            </a:p>
          </p:txBody>
        </p:sp>
      </p:grpSp>
      <p:sp>
        <p:nvSpPr>
          <p:cNvPr id="29" name="Hộp Văn bản 28">
            <a:extLst>
              <a:ext uri="{FF2B5EF4-FFF2-40B4-BE49-F238E27FC236}">
                <a16:creationId xmlns:a16="http://schemas.microsoft.com/office/drawing/2014/main" id="{A3F956BE-F63D-BE58-6803-62CF0C5B0D66}"/>
              </a:ext>
            </a:extLst>
          </p:cNvPr>
          <p:cNvSpPr txBox="1"/>
          <p:nvPr/>
        </p:nvSpPr>
        <p:spPr>
          <a:xfrm>
            <a:off x="1456692" y="3568886"/>
            <a:ext cx="9447516" cy="492443"/>
          </a:xfrm>
          <a:prstGeom prst="rect">
            <a:avLst/>
          </a:prstGeom>
          <a:noFill/>
        </p:spPr>
        <p:txBody>
          <a:bodyPr wrap="square">
            <a:spAutoFit/>
          </a:bodyPr>
          <a:lstStyle/>
          <a:p>
            <a:r>
              <a:rPr lang="vi-VN" sz="2600">
                <a:solidFill>
                  <a:srgbClr val="002060"/>
                </a:solidFill>
                <a:latin typeface="#9Slide03 Nanami Rounded Light" pitchFamily="2" charset="0"/>
              </a:rPr>
              <a:t>Xác định hệ số a, b, c của các phương trình bậc nhất hai ẩn </a:t>
            </a:r>
            <a:r>
              <a:rPr lang="vi-VN" sz="2600">
                <a:solidFill>
                  <a:schemeClr val="bg1"/>
                </a:solidFill>
                <a:latin typeface="#9Slide03 Nanami Rounded Light" pitchFamily="2" charset="0"/>
              </a:rPr>
              <a:t>đó.</a:t>
            </a:r>
          </a:p>
        </p:txBody>
      </p:sp>
      <p:sp>
        <p:nvSpPr>
          <p:cNvPr id="2" name="Hộp Văn bản 1">
            <a:extLst>
              <a:ext uri="{FF2B5EF4-FFF2-40B4-BE49-F238E27FC236}">
                <a16:creationId xmlns:a16="http://schemas.microsoft.com/office/drawing/2014/main" id="{A459307C-7D3C-8445-4F88-1652EFDC040F}"/>
              </a:ext>
            </a:extLst>
          </p:cNvPr>
          <p:cNvSpPr txBox="1"/>
          <p:nvPr/>
        </p:nvSpPr>
        <p:spPr>
          <a:xfrm>
            <a:off x="4542015" y="4426610"/>
            <a:ext cx="1149174" cy="400110"/>
          </a:xfrm>
          <a:prstGeom prst="rect">
            <a:avLst/>
          </a:prstGeom>
          <a:noFill/>
        </p:spPr>
        <p:txBody>
          <a:bodyPr wrap="square">
            <a:spAutoFit/>
          </a:bodyPr>
          <a:lstStyle/>
          <a:p>
            <a:r>
              <a:rPr lang="vi-VN" sz="2000">
                <a:solidFill>
                  <a:schemeClr val="tx1">
                    <a:lumMod val="65000"/>
                    <a:lumOff val="35000"/>
                  </a:schemeClr>
                </a:solidFill>
                <a:latin typeface="#9Slide03 Nanami Rounded Light" pitchFamily="2" charset="0"/>
              </a:rPr>
              <a:t>có hệ số</a:t>
            </a:r>
          </a:p>
        </p:txBody>
      </p:sp>
      <p:sp>
        <p:nvSpPr>
          <p:cNvPr id="10" name="Hộp Văn bản 9">
            <a:extLst>
              <a:ext uri="{FF2B5EF4-FFF2-40B4-BE49-F238E27FC236}">
                <a16:creationId xmlns:a16="http://schemas.microsoft.com/office/drawing/2014/main" id="{05F9DCC5-B8C0-8B59-5DB4-6D3B7D5F443A}"/>
              </a:ext>
            </a:extLst>
          </p:cNvPr>
          <p:cNvSpPr txBox="1"/>
          <p:nvPr/>
        </p:nvSpPr>
        <p:spPr>
          <a:xfrm>
            <a:off x="4542013" y="5489715"/>
            <a:ext cx="1149175" cy="400110"/>
          </a:xfrm>
          <a:prstGeom prst="rect">
            <a:avLst/>
          </a:prstGeom>
          <a:noFill/>
        </p:spPr>
        <p:txBody>
          <a:bodyPr wrap="square">
            <a:spAutoFit/>
          </a:bodyPr>
          <a:lstStyle/>
          <a:p>
            <a:r>
              <a:rPr lang="vi-VN" sz="2000">
                <a:solidFill>
                  <a:schemeClr val="tx1">
                    <a:lumMod val="65000"/>
                    <a:lumOff val="35000"/>
                  </a:schemeClr>
                </a:solidFill>
                <a:latin typeface="#9Slide03 Nanami Rounded Light" pitchFamily="2" charset="0"/>
              </a:rPr>
              <a:t>có hệ số</a:t>
            </a:r>
          </a:p>
        </p:txBody>
      </p:sp>
      <p:cxnSp>
        <p:nvCxnSpPr>
          <p:cNvPr id="35" name="Đường kết nối Mũi tên Thẳng 34">
            <a:extLst>
              <a:ext uri="{FF2B5EF4-FFF2-40B4-BE49-F238E27FC236}">
                <a16:creationId xmlns:a16="http://schemas.microsoft.com/office/drawing/2014/main" id="{E7C87284-F0EB-1325-F7FC-C149A2B5EBF7}"/>
              </a:ext>
            </a:extLst>
          </p:cNvPr>
          <p:cNvCxnSpPr>
            <a:cxnSpLocks/>
          </p:cNvCxnSpPr>
          <p:nvPr/>
        </p:nvCxnSpPr>
        <p:spPr>
          <a:xfrm>
            <a:off x="4206757" y="4833471"/>
            <a:ext cx="1817806"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Đường kết nối Mũi tên Thẳng 36">
            <a:extLst>
              <a:ext uri="{FF2B5EF4-FFF2-40B4-BE49-F238E27FC236}">
                <a16:creationId xmlns:a16="http://schemas.microsoft.com/office/drawing/2014/main" id="{31F45F32-BC9F-F420-8DE7-489996965821}"/>
              </a:ext>
            </a:extLst>
          </p:cNvPr>
          <p:cNvCxnSpPr>
            <a:cxnSpLocks/>
          </p:cNvCxnSpPr>
          <p:nvPr/>
        </p:nvCxnSpPr>
        <p:spPr>
          <a:xfrm>
            <a:off x="4241694" y="5896767"/>
            <a:ext cx="1817806" cy="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Hộp Văn bản 37">
            <a:extLst>
              <a:ext uri="{FF2B5EF4-FFF2-40B4-BE49-F238E27FC236}">
                <a16:creationId xmlns:a16="http://schemas.microsoft.com/office/drawing/2014/main" id="{2E5F4C5F-0B74-6F61-6135-1725170185B8}"/>
              </a:ext>
            </a:extLst>
          </p:cNvPr>
          <p:cNvSpPr txBox="1"/>
          <p:nvPr/>
        </p:nvSpPr>
        <p:spPr>
          <a:xfrm>
            <a:off x="6045713" y="4580498"/>
            <a:ext cx="3256977" cy="492443"/>
          </a:xfrm>
          <a:prstGeom prst="rect">
            <a:avLst/>
          </a:prstGeom>
          <a:noFill/>
        </p:spPr>
        <p:txBody>
          <a:bodyPr wrap="square">
            <a:spAutoFit/>
          </a:bodyPr>
          <a:lstStyle/>
          <a:p>
            <a:r>
              <a:rPr lang="vi-VN" sz="2600">
                <a:latin typeface="#9Slide03 Nanami Rounded Light" pitchFamily="2" charset="0"/>
              </a:rPr>
              <a:t>a = 0; b = -2 và c = 7</a:t>
            </a:r>
          </a:p>
        </p:txBody>
      </p:sp>
      <p:sp>
        <p:nvSpPr>
          <p:cNvPr id="39" name="Hộp Văn bản 38">
            <a:extLst>
              <a:ext uri="{FF2B5EF4-FFF2-40B4-BE49-F238E27FC236}">
                <a16:creationId xmlns:a16="http://schemas.microsoft.com/office/drawing/2014/main" id="{3F2C2299-906C-9173-3E32-93D1E311956B}"/>
              </a:ext>
            </a:extLst>
          </p:cNvPr>
          <p:cNvSpPr txBox="1"/>
          <p:nvPr/>
        </p:nvSpPr>
        <p:spPr>
          <a:xfrm>
            <a:off x="6045712" y="5643603"/>
            <a:ext cx="3256977" cy="492443"/>
          </a:xfrm>
          <a:prstGeom prst="rect">
            <a:avLst/>
          </a:prstGeom>
          <a:noFill/>
        </p:spPr>
        <p:txBody>
          <a:bodyPr wrap="square">
            <a:spAutoFit/>
          </a:bodyPr>
          <a:lstStyle/>
          <a:p>
            <a:r>
              <a:rPr lang="vi-VN" sz="2600">
                <a:latin typeface="#9Slide03 Nanami Rounded Light" pitchFamily="2" charset="0"/>
              </a:rPr>
              <a:t>a = -4; b = 0 và c = 5</a:t>
            </a:r>
          </a:p>
        </p:txBody>
      </p:sp>
      <p:sp>
        <p:nvSpPr>
          <p:cNvPr id="13" name="Hình chữ nhật: Góc Tròn 12">
            <a:extLst>
              <a:ext uri="{FF2B5EF4-FFF2-40B4-BE49-F238E27FC236}">
                <a16:creationId xmlns:a16="http://schemas.microsoft.com/office/drawing/2014/main" id="{697C3296-4161-5652-9A34-046862814166}"/>
              </a:ext>
            </a:extLst>
          </p:cNvPr>
          <p:cNvSpPr/>
          <p:nvPr/>
        </p:nvSpPr>
        <p:spPr>
          <a:xfrm>
            <a:off x="336212" y="246256"/>
            <a:ext cx="5759788" cy="812610"/>
          </a:xfrm>
          <a:prstGeom prst="roundRect">
            <a:avLst>
              <a:gd name="adj" fmla="val 50000"/>
            </a:avLst>
          </a:prstGeom>
          <a:solidFill>
            <a:srgbClr val="3232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30">
            <a:extLst>
              <a:ext uri="{FF2B5EF4-FFF2-40B4-BE49-F238E27FC236}">
                <a16:creationId xmlns:a16="http://schemas.microsoft.com/office/drawing/2014/main" id="{049061B9-956B-B586-F3A7-A8FD7A1E32A1}"/>
              </a:ext>
            </a:extLst>
          </p:cNvPr>
          <p:cNvSpPr/>
          <p:nvPr/>
        </p:nvSpPr>
        <p:spPr>
          <a:xfrm>
            <a:off x="171583" y="216167"/>
            <a:ext cx="872788" cy="87278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508"/>
          </a:solidFill>
        </p:spPr>
        <p:txBody>
          <a:bodyPr/>
          <a:lstStyle/>
          <a:p>
            <a:endParaRPr lang="vi-VN"/>
          </a:p>
        </p:txBody>
      </p:sp>
      <p:sp>
        <p:nvSpPr>
          <p:cNvPr id="16" name="Hộp Văn bản 16">
            <a:extLst>
              <a:ext uri="{FF2B5EF4-FFF2-40B4-BE49-F238E27FC236}">
                <a16:creationId xmlns:a16="http://schemas.microsoft.com/office/drawing/2014/main" id="{98B294BD-3F5F-2140-4068-D55E1FE13A1C}"/>
              </a:ext>
            </a:extLst>
          </p:cNvPr>
          <p:cNvSpPr txBox="1"/>
          <p:nvPr/>
        </p:nvSpPr>
        <p:spPr>
          <a:xfrm>
            <a:off x="1044371" y="360173"/>
            <a:ext cx="4899098"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t>PHƯƠNG TRÌNH BẬC NHẤT HAI ẨN</a:t>
            </a:r>
            <a:endParaRPr lang="vi-VN"/>
          </a:p>
        </p:txBody>
      </p:sp>
      <p:sp>
        <p:nvSpPr>
          <p:cNvPr id="17" name="Hộp Văn bản 17">
            <a:extLst>
              <a:ext uri="{FF2B5EF4-FFF2-40B4-BE49-F238E27FC236}">
                <a16:creationId xmlns:a16="http://schemas.microsoft.com/office/drawing/2014/main" id="{0FFC1077-85D5-7DF5-ED5B-7BD24DD2F3C4}"/>
              </a:ext>
            </a:extLst>
          </p:cNvPr>
          <p:cNvSpPr txBox="1"/>
          <p:nvPr/>
        </p:nvSpPr>
        <p:spPr>
          <a:xfrm>
            <a:off x="461438" y="360173"/>
            <a:ext cx="333746" cy="553998"/>
          </a:xfrm>
          <a:prstGeom prst="rect">
            <a:avLst/>
          </a:prstGeom>
          <a:noFill/>
        </p:spPr>
        <p:txBody>
          <a:bodyPr wrap="none" rtlCol="0">
            <a:spAutoFit/>
          </a:bodyPr>
          <a:lstStyle>
            <a:defPPr>
              <a:defRPr lang="vi-VN"/>
            </a:defPPr>
            <a:lvl1pPr>
              <a:defRPr sz="3000">
                <a:solidFill>
                  <a:schemeClr val="bg1"/>
                </a:solidFill>
                <a:latin typeface="#9Slide04 SFU Bodoni" panose="00000400000000000000" pitchFamily="2" charset="0"/>
              </a:defRPr>
            </a:lvl1pPr>
          </a:lstStyle>
          <a:p>
            <a:r>
              <a:rPr lang="en-US">
                <a:solidFill>
                  <a:schemeClr val="tx1"/>
                </a:solidFill>
              </a:rPr>
              <a:t>1</a:t>
            </a:r>
            <a:endParaRPr lang="vi-VN">
              <a:solidFill>
                <a:schemeClr val="tx1"/>
              </a:solidFill>
            </a:endParaRPr>
          </a:p>
        </p:txBody>
      </p:sp>
      <p:sp>
        <p:nvSpPr>
          <p:cNvPr id="18" name="Hộp Văn bản 11">
            <a:extLst>
              <a:ext uri="{FF2B5EF4-FFF2-40B4-BE49-F238E27FC236}">
                <a16:creationId xmlns:a16="http://schemas.microsoft.com/office/drawing/2014/main" id="{35D419A1-145E-1D2B-2333-30348474C823}"/>
              </a:ext>
            </a:extLst>
          </p:cNvPr>
          <p:cNvSpPr txBox="1"/>
          <p:nvPr/>
        </p:nvSpPr>
        <p:spPr>
          <a:xfrm>
            <a:off x="1044371" y="3505363"/>
            <a:ext cx="537327" cy="553998"/>
          </a:xfrm>
          <a:prstGeom prst="rect">
            <a:avLst/>
          </a:prstGeom>
          <a:noFill/>
        </p:spPr>
        <p:txBody>
          <a:bodyPr wrap="none" rtlCol="0">
            <a:spAutoFit/>
          </a:bodyPr>
          <a:lstStyle>
            <a:defPPr>
              <a:defRPr lang="vi-VN"/>
            </a:defPPr>
            <a:lvl1pPr>
              <a:defRPr sz="3000">
                <a:solidFill>
                  <a:srgbClr val="002060"/>
                </a:solidFill>
                <a:latin typeface="#9Slide04 SFU Bodoni" panose="00000400000000000000" pitchFamily="2" charset="0"/>
              </a:defRPr>
            </a:lvl1pPr>
          </a:lstStyle>
          <a:p>
            <a:r>
              <a:rPr lang="en-US"/>
              <a:t>?1.</a:t>
            </a:r>
            <a:endParaRPr lang="vi-VN"/>
          </a:p>
        </p:txBody>
      </p:sp>
    </p:spTree>
    <p:custDataLst>
      <p:tags r:id="rId1"/>
    </p:custDataLst>
    <p:extLst>
      <p:ext uri="{BB962C8B-B14F-4D97-AF65-F5344CB8AC3E}">
        <p14:creationId xmlns:p14="http://schemas.microsoft.com/office/powerpoint/2010/main" val="2845372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down)">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Khái niệm PT và hệ hai PT bậc nhất hai ẩn 1"/>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PsZ5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I+xn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j7Ge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I+xnl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I+xnl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j7Ge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I+xnlgBIvFpfQAAAH0AAAAcAAAAdW5pdmVyc2FsL2xvY2FsX3NldHRpbmdzLnhtbLOxr8jNUShLLSrOzM+zVTLUM1BSSM1Lzk/JzEu3VQoNcdO1UFIoLknMS0nMyc9LtVXKy1dSsLfjssnJT07MCU4tKQEqLFYoyEmsTC0KSc0FMkpS/RJzgSrDMh/ubi9RyDi8OVFH4eGulXkKyQ93zyxRyC/NycxLVdK34wIAUEsDBBQAAgAIAJCxnl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JCxnliRdQmITAAAAGsAAAAbAAAAdW5pdmVyc2FsL3VuaXZlcnNhbC5wbmcueG1ss7GvyM1RKEstKs7Mz7NVMtQzULK34+WyKShKLctMLVeoAIoBBSFASaHSVsnECMEtz0wpyQCqMDAxQAhmpGamZ5TYKplbIAT1gWYCAFBLAQIAABQAAgAIAHldz1I2YVgCRwMAAOEJAAAUAAAAAAAAAAEAAAAAAAAAAAB1bml2ZXJzYWwvcGxheWVyLnhtbFBLAQIAABQAAgAIAI+xnlgR9SNj9gYAAIAZAAAdAAAAAAAAAAEAAAAAAHkDAAB1bml2ZXJzYWwvY29tbW9uX21lc3NhZ2VzLmxuZ1BLAQIAABQAAgAIAI+xnlgVHmAbowAAAH8BAAAuAAAAAAAAAAEAAAAAAKoKAAB1bml2ZXJzYWwvcGxheWJhY2tfYW5kX25hdmlnYXRpb25fc2V0dGluZ3MueG1sUEsBAgAAFAACAAgAj7GeWA08H+QCBQAAFxkAACcAAAAAAAAAAQAAAAAAmQsAAHVuaXZlcnNhbC9mbGFzaF9wdWJsaXNoaW5nX3NldHRpbmdzLnhtbFBLAQIAABQAAgAIAI+xnli0UPcKkwMAALQMAAAhAAAAAAAAAAEAAAAAAOAQAAB1bml2ZXJzYWwvZmxhc2hfc2tpbl9zZXR0aW5ncy54bWxQSwECAAAUAAIACACPsZ5YkshP9f4EAAChGAAAJgAAAAAAAAABAAAAAACyFAAAdW5pdmVyc2FsL2h0bWxfcHVibGlzaGluZ19zZXR0aW5ncy54bWxQSwECAAAUAAIACACPsZ5YN0ns4LwBAAB/BgAAHwAAAAAAAAABAAAAAAD0GQAAdW5pdmVyc2FsL2h0bWxfc2tpbl9zZXR0aW5ncy5qc1BLAQIAABQAAgAIAI+xnlgBIvFpfQAAAH0AAAAcAAAAAAAAAAEAAAAAAO0bAAB1bml2ZXJzYWwvbG9jYWxfc2V0dGluZ3MueG1sUEsBAgAAFAACAAgAkLGeWMExaj8eGQAAoS4AABcAAAAAAAAAAAAAAAAApBwAAHVuaXZlcnNhbC91bml2ZXJzYWwucG5nUEsBAgAAFAACAAgAkLGeWJF1CYhMAAAAawAAABsAAAAAAAAAAQAAAAAA9zUAAHVuaXZlcnNhbC91bml2ZXJzYWwucG5nLnhtbFBLBQYAAAAACgAKAAYDAAB8NgAAAAA="/>
  <p:tag name="ISPRING_LMS_API_VERSION" val="SCORM 2004 (4th edition)"/>
  <p:tag name="ISPRING_ULTRA_SCORM_COURSE_ID" val="C5F8B9F8-7F95-4ACC-B575-8AD1119028C8"/>
  <p:tag name="ISPRING_CMI5_LAUNCH_METHOD" val="any window"/>
  <p:tag name="ISPRINGCLOUDFOLDERID" val="1"/>
  <p:tag name="ISPRINGONLINEFOLDERID" val="1"/>
  <p:tag name="ISPRING_SCORM_RATE_SLIDES" val="0"/>
  <p:tag name="ISPRING_SCORM_PASSING_SCORE" val="0.000000"/>
  <p:tag name="ISPRING_CURRENT_PLAYER_ID" val="universal"/>
  <p:tag name="ISPRING_PRESENTATION_TITLE" val="Khái niệm PT và hệ hai PT bậc nhất hai ẩn 1"/>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18\uFFFD{F3558BC5-3075-45E6-A7D9-7BB9C018EF27}&quot;,&quot;G:\\PowerPoint&quot;],[&quot;n\uFFFD\uFFFDF{532D8254-983C-4E3B-B0A4-AAF7FD1CF8B9}&quot;,&quot;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C910A799-5648-4B8A-AE3A-A5929FEFEB66}: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1C41F252-8DCF-4C44-B776-1AE684005541}: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DAF3EB3B-4E25-4542-9B19-6EFF093AE6D4}: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5F1EDA79-5D63-4158-8107-7F4AD1035659}: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3D52315D-7AF3-487F-9B6C-231DC0551C75}:286"/>
</p:tagLst>
</file>

<file path=ppt/tags/tag15.xml><?xml version="1.0" encoding="utf-8"?>
<p:tagLst xmlns:a="http://schemas.openxmlformats.org/drawingml/2006/main" xmlns:r="http://schemas.openxmlformats.org/officeDocument/2006/relationships" xmlns:p="http://schemas.openxmlformats.org/presentationml/2006/main">
  <p:tag name="GENSWF_SLIDE_UID" val="{09581FCF-5549-4520-BD8D-A5F2FB040C30}:285"/>
</p:tagLst>
</file>

<file path=ppt/tags/tag16.xml><?xml version="1.0" encoding="utf-8"?>
<p:tagLst xmlns:a="http://schemas.openxmlformats.org/drawingml/2006/main" xmlns:r="http://schemas.openxmlformats.org/officeDocument/2006/relationships" xmlns:p="http://schemas.openxmlformats.org/presentationml/2006/main">
  <p:tag name="GENSWF_SLIDE_UID" val="{810DC4E9-D59E-45A7-8A1B-DB127E47B772}:287"/>
</p:tagLst>
</file>

<file path=ppt/tags/tag17.xml><?xml version="1.0" encoding="utf-8"?>
<p:tagLst xmlns:a="http://schemas.openxmlformats.org/drawingml/2006/main" xmlns:r="http://schemas.openxmlformats.org/officeDocument/2006/relationships" xmlns:p="http://schemas.openxmlformats.org/presentationml/2006/main">
  <p:tag name="GENSWF_SLIDE_UID" val="{23B773B2-CCD0-4B68-9A1C-FABC9DAE8D52}:288"/>
</p:tagLst>
</file>

<file path=ppt/tags/tag18.xml><?xml version="1.0" encoding="utf-8"?>
<p:tagLst xmlns:a="http://schemas.openxmlformats.org/drawingml/2006/main" xmlns:r="http://schemas.openxmlformats.org/officeDocument/2006/relationships" xmlns:p="http://schemas.openxmlformats.org/presentationml/2006/main">
  <p:tag name="GENSWF_SLIDE_UID" val="{F8E25CF1-7168-4B94-949B-C725B88B4474}:289"/>
</p:tagLst>
</file>

<file path=ppt/tags/tag19.xml><?xml version="1.0" encoding="utf-8"?>
<p:tagLst xmlns:a="http://schemas.openxmlformats.org/drawingml/2006/main" xmlns:r="http://schemas.openxmlformats.org/officeDocument/2006/relationships" xmlns:p="http://schemas.openxmlformats.org/presentationml/2006/main">
  <p:tag name="GENSWF_SLIDE_UID" val="{EB960747-51A4-4BA7-8262-5C94678CD148}:290"/>
</p:tagLst>
</file>

<file path=ppt/tags/tag2.xml><?xml version="1.0" encoding="utf-8"?>
<p:tagLst xmlns:a="http://schemas.openxmlformats.org/drawingml/2006/main" xmlns:r="http://schemas.openxmlformats.org/officeDocument/2006/relationships" xmlns:p="http://schemas.openxmlformats.org/presentationml/2006/main">
  <p:tag name="GENSWF_SLIDE_UID" val="{C94F061F-2EE2-4031-A822-9F43F987DFE0}:276"/>
</p:tagLst>
</file>

<file path=ppt/tags/tag3.xml><?xml version="1.0" encoding="utf-8"?>
<p:tagLst xmlns:a="http://schemas.openxmlformats.org/drawingml/2006/main" xmlns:r="http://schemas.openxmlformats.org/officeDocument/2006/relationships" xmlns:p="http://schemas.openxmlformats.org/presentationml/2006/main">
  <p:tag name="GENSWF_SLIDE_UID" val="{FDFF6134-0164-45D0-8A96-EAAE1BCDA7DD}:327"/>
</p:tagLst>
</file>

<file path=ppt/tags/tag4.xml><?xml version="1.0" encoding="utf-8"?>
<p:tagLst xmlns:a="http://schemas.openxmlformats.org/drawingml/2006/main" xmlns:r="http://schemas.openxmlformats.org/officeDocument/2006/relationships" xmlns:p="http://schemas.openxmlformats.org/presentationml/2006/main">
  <p:tag name="GENSWF_SLIDE_UID" val="{768A4518-472B-4A67-8B9E-C34445E9B19B}:277"/>
</p:tagLst>
</file>

<file path=ppt/tags/tag5.xml><?xml version="1.0" encoding="utf-8"?>
<p:tagLst xmlns:a="http://schemas.openxmlformats.org/drawingml/2006/main" xmlns:r="http://schemas.openxmlformats.org/officeDocument/2006/relationships" xmlns:p="http://schemas.openxmlformats.org/presentationml/2006/main">
  <p:tag name="GENSWF_SLIDE_UID" val="{45958710-36E9-450B-93A3-842A5600412E}:278"/>
</p:tagLst>
</file>

<file path=ppt/tags/tag6.xml><?xml version="1.0" encoding="utf-8"?>
<p:tagLst xmlns:a="http://schemas.openxmlformats.org/drawingml/2006/main" xmlns:r="http://schemas.openxmlformats.org/officeDocument/2006/relationships" xmlns:p="http://schemas.openxmlformats.org/presentationml/2006/main">
  <p:tag name="GENSWF_SLIDE_UID" val="{62E9E284-0AAC-482A-B2C6-CFC483BA2E7D}:256"/>
</p:tagLst>
</file>

<file path=ppt/tags/tag7.xml><?xml version="1.0" encoding="utf-8"?>
<p:tagLst xmlns:a="http://schemas.openxmlformats.org/drawingml/2006/main" xmlns:r="http://schemas.openxmlformats.org/officeDocument/2006/relationships" xmlns:p="http://schemas.openxmlformats.org/presentationml/2006/main">
  <p:tag name="GENSWF_SLIDE_UID" val="{5C34FED2-3497-43A1-9861-F336594EF10F}:279"/>
</p:tagLst>
</file>

<file path=ppt/tags/tag8.xml><?xml version="1.0" encoding="utf-8"?>
<p:tagLst xmlns:a="http://schemas.openxmlformats.org/drawingml/2006/main" xmlns:r="http://schemas.openxmlformats.org/officeDocument/2006/relationships" xmlns:p="http://schemas.openxmlformats.org/presentationml/2006/main">
  <p:tag name="GENSWF_SLIDE_UID" val="{CDD4AEBA-B406-4233-AF75-996A02E381CA}:260"/>
</p:tagLst>
</file>

<file path=ppt/tags/tag9.xml><?xml version="1.0" encoding="utf-8"?>
<p:tagLst xmlns:a="http://schemas.openxmlformats.org/drawingml/2006/main" xmlns:r="http://schemas.openxmlformats.org/officeDocument/2006/relationships" xmlns:p="http://schemas.openxmlformats.org/presentationml/2006/main">
  <p:tag name="GENSWF_SLIDE_UID" val="{92FC1783-4818-45BD-9209-2BE5320DFDB5}:280"/>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21B474-6D7E-4E83-BD8C-3A0928F34899}">
  <we:reference id="wa104380907" version="3.1.0.0" store="en-US" storeType="OMEX"/>
  <we:alternateReferences>
    <we:reference id="wa104380907" version="3.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845</TotalTime>
  <Words>1692</Words>
  <Application>Microsoft Office PowerPoint</Application>
  <PresentationFormat>Màn hình rộng</PresentationFormat>
  <Paragraphs>196</Paragraphs>
  <Slides>18</Slides>
  <Notes>18</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18</vt:i4>
      </vt:variant>
    </vt:vector>
  </HeadingPairs>
  <TitlesOfParts>
    <vt:vector size="27" baseType="lpstr">
      <vt:lpstr>#9Slide04 SFU Bodoni</vt:lpstr>
      <vt:lpstr>Calibri</vt:lpstr>
      <vt:lpstr>#9Slide03 Arima Madurai Thin</vt:lpstr>
      <vt:lpstr>#9Slide03 Nanami Rounded Light</vt:lpstr>
      <vt:lpstr>Arial</vt:lpstr>
      <vt:lpstr>Cambria Math</vt:lpstr>
      <vt:lpstr>Times New Roman</vt:lpstr>
      <vt:lpstr>Chủ đề Office</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Khái niệm PT và hệ hai PT bậc nhất hai ẩn 1</dc:title>
  <dc:creator>Cao Đô</dc:creator>
  <cp:lastModifiedBy>Cẩm Vân</cp:lastModifiedBy>
  <cp:revision>57</cp:revision>
  <dcterms:created xsi:type="dcterms:W3CDTF">2024-04-27T16:48:52Z</dcterms:created>
  <dcterms:modified xsi:type="dcterms:W3CDTF">2025-08-10T04:04:31Z</dcterms:modified>
</cp:coreProperties>
</file>