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276"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5" r:id="rId22"/>
    <p:sldId id="324" r:id="rId23"/>
    <p:sldId id="326" r:id="rId24"/>
    <p:sldId id="273" r:id="rId25"/>
    <p:sldId id="327" r:id="rId26"/>
    <p:sldId id="328" r:id="rId27"/>
    <p:sldId id="329" r:id="rId28"/>
    <p:sldId id="330" r:id="rId29"/>
    <p:sldId id="331" r:id="rId30"/>
  </p:sldIdLst>
  <p:sldSz cx="12192000" cy="6858000"/>
  <p:notesSz cx="6858000" cy="9144000"/>
  <p:embeddedFontLst>
    <p:embeddedFont>
      <p:font typeface="#9Slide03 Arima Madurai Thin" panose="00000300000000000000" pitchFamily="2" charset="0"/>
      <p:regular r:id="rId32"/>
    </p:embeddedFont>
    <p:embeddedFont>
      <p:font typeface="#9Slide03 Maven Pro" panose="00000500000000000000" pitchFamily="2" charset="0"/>
      <p:regular r:id="rId33"/>
    </p:embeddedFont>
    <p:embeddedFont>
      <p:font typeface="#9Slide03 Modulus" panose="02000500000000000000" pitchFamily="2" charset="0"/>
      <p:regular r:id="rId34"/>
    </p:embeddedFont>
    <p:embeddedFont>
      <p:font typeface="#9Slide03 Nanami Rounded Light" pitchFamily="2" charset="0"/>
      <p:regular r:id="rId35"/>
    </p:embeddedFont>
    <p:embeddedFont>
      <p:font typeface="#9Slide04 SFU CenturySchoolbook" panose="00000400000000000000" pitchFamily="2" charset="0"/>
      <p:regular r:id="rId36"/>
      <p:bold r:id="rId37"/>
      <p:italic r:id="rId38"/>
    </p:embeddedFont>
    <p:embeddedFont>
      <p:font typeface="Cambria Math" panose="02040503050406030204" pitchFamily="18" charset="0"/>
      <p:regular r:id="rId39"/>
    </p:embeddedFont>
  </p:embeddedFontLst>
  <p:custDataLst>
    <p:tags r:id="rId4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22"/>
    <a:srgbClr val="FD841B"/>
    <a:srgbClr val="3750A2"/>
    <a:srgbClr val="0A894A"/>
    <a:srgbClr val="323232"/>
    <a:srgbClr val="EF8508"/>
    <a:srgbClr val="622C33"/>
    <a:srgbClr val="561C24"/>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D68E7-2DC0-46B7-B09D-671060A62CB1}" v="2" dt="2025-09-08T09:45:4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192" autoAdjust="0"/>
  </p:normalViewPr>
  <p:slideViewPr>
    <p:cSldViewPr snapToGrid="0">
      <p:cViewPr varScale="1">
        <p:scale>
          <a:sx n="59" d="100"/>
          <a:sy n="59" d="100"/>
        </p:scale>
        <p:origin x="1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537F6972-7537-4783-88A6-D2AEF6FAA106}"/>
    <pc:docChg chg="custSel modSld">
      <pc:chgData name="Vân Cẩm" userId="9319acf799cdbbb4" providerId="LiveId" clId="{537F6972-7537-4783-88A6-D2AEF6FAA106}" dt="2025-09-08T09:45:41.555" v="32"/>
      <pc:docMkLst>
        <pc:docMk/>
      </pc:docMkLst>
      <pc:sldChg chg="delSp mod">
        <pc:chgData name="Vân Cẩm" userId="9319acf799cdbbb4" providerId="LiveId" clId="{537F6972-7537-4783-88A6-D2AEF6FAA106}" dt="2025-09-07T15:59:53.939" v="22" actId="478"/>
        <pc:sldMkLst>
          <pc:docMk/>
          <pc:sldMk cId="866423118" sldId="273"/>
        </pc:sldMkLst>
        <pc:picChg chg="del">
          <ac:chgData name="Vân Cẩm" userId="9319acf799cdbbb4" providerId="LiveId" clId="{537F6972-7537-4783-88A6-D2AEF6FAA106}" dt="2025-09-07T15:59:53.939" v="22" actId="478"/>
          <ac:picMkLst>
            <pc:docMk/>
            <pc:sldMk cId="866423118" sldId="273"/>
            <ac:picMk id="7" creationId="{8EA6E575-349B-0D71-1CB9-0FFCB8CB9F62}"/>
          </ac:picMkLst>
        </pc:picChg>
      </pc:sldChg>
      <pc:sldChg chg="delSp modSp mod">
        <pc:chgData name="Vân Cẩm" userId="9319acf799cdbbb4" providerId="LiveId" clId="{537F6972-7537-4783-88A6-D2AEF6FAA106}" dt="2025-09-08T09:45:41.555" v="32"/>
        <pc:sldMkLst>
          <pc:docMk/>
          <pc:sldMk cId="0" sldId="276"/>
        </pc:sldMkLst>
        <pc:spChg chg="mod">
          <ac:chgData name="Vân Cẩm" userId="9319acf799cdbbb4" providerId="LiveId" clId="{537F6972-7537-4783-88A6-D2AEF6FAA106}" dt="2025-09-08T09:45:41.555" v="32"/>
          <ac:spMkLst>
            <pc:docMk/>
            <pc:sldMk cId="0" sldId="276"/>
            <ac:spMk id="13" creationId="{D1DF9649-BCA1-F967-C591-9E31FCC156EF}"/>
          </ac:spMkLst>
        </pc:spChg>
        <pc:picChg chg="del">
          <ac:chgData name="Vân Cẩm" userId="9319acf799cdbbb4" providerId="LiveId" clId="{537F6972-7537-4783-88A6-D2AEF6FAA106}" dt="2025-09-07T15:59:14.258" v="0" actId="478"/>
          <ac:picMkLst>
            <pc:docMk/>
            <pc:sldMk cId="0" sldId="276"/>
            <ac:picMk id="14" creationId="{D54548B9-04F8-B099-AC4E-9D838F7F400B}"/>
          </ac:picMkLst>
        </pc:picChg>
      </pc:sldChg>
      <pc:sldChg chg="delSp mod">
        <pc:chgData name="Vân Cẩm" userId="9319acf799cdbbb4" providerId="LiveId" clId="{537F6972-7537-4783-88A6-D2AEF6FAA106}" dt="2025-09-07T15:59:16.689" v="1" actId="478"/>
        <pc:sldMkLst>
          <pc:docMk/>
          <pc:sldMk cId="733918196" sldId="306"/>
        </pc:sldMkLst>
        <pc:picChg chg="del">
          <ac:chgData name="Vân Cẩm" userId="9319acf799cdbbb4" providerId="LiveId" clId="{537F6972-7537-4783-88A6-D2AEF6FAA106}" dt="2025-09-07T15:59:16.689" v="1" actId="478"/>
          <ac:picMkLst>
            <pc:docMk/>
            <pc:sldMk cId="733918196" sldId="306"/>
            <ac:picMk id="11" creationId="{599DAD75-7B4D-4F17-C77D-F880CA0D3E1E}"/>
          </ac:picMkLst>
        </pc:picChg>
      </pc:sldChg>
      <pc:sldChg chg="delSp mod">
        <pc:chgData name="Vân Cẩm" userId="9319acf799cdbbb4" providerId="LiveId" clId="{537F6972-7537-4783-88A6-D2AEF6FAA106}" dt="2025-09-07T15:59:18.597" v="2" actId="478"/>
        <pc:sldMkLst>
          <pc:docMk/>
          <pc:sldMk cId="1803001817" sldId="307"/>
        </pc:sldMkLst>
        <pc:picChg chg="del">
          <ac:chgData name="Vân Cẩm" userId="9319acf799cdbbb4" providerId="LiveId" clId="{537F6972-7537-4783-88A6-D2AEF6FAA106}" dt="2025-09-07T15:59:18.597" v="2" actId="478"/>
          <ac:picMkLst>
            <pc:docMk/>
            <pc:sldMk cId="1803001817" sldId="307"/>
            <ac:picMk id="11" creationId="{599DAD75-7B4D-4F17-C77D-F880CA0D3E1E}"/>
          </ac:picMkLst>
        </pc:picChg>
      </pc:sldChg>
      <pc:sldChg chg="delSp mod">
        <pc:chgData name="Vân Cẩm" userId="9319acf799cdbbb4" providerId="LiveId" clId="{537F6972-7537-4783-88A6-D2AEF6FAA106}" dt="2025-09-07T15:59:20.728" v="3" actId="478"/>
        <pc:sldMkLst>
          <pc:docMk/>
          <pc:sldMk cId="3517902105" sldId="308"/>
        </pc:sldMkLst>
        <pc:picChg chg="del">
          <ac:chgData name="Vân Cẩm" userId="9319acf799cdbbb4" providerId="LiveId" clId="{537F6972-7537-4783-88A6-D2AEF6FAA106}" dt="2025-09-07T15:59:20.728" v="3" actId="478"/>
          <ac:picMkLst>
            <pc:docMk/>
            <pc:sldMk cId="3517902105" sldId="308"/>
            <ac:picMk id="11" creationId="{599DAD75-7B4D-4F17-C77D-F880CA0D3E1E}"/>
          </ac:picMkLst>
        </pc:picChg>
      </pc:sldChg>
      <pc:sldChg chg="delSp mod">
        <pc:chgData name="Vân Cẩm" userId="9319acf799cdbbb4" providerId="LiveId" clId="{537F6972-7537-4783-88A6-D2AEF6FAA106}" dt="2025-09-07T15:59:23.157" v="4" actId="478"/>
        <pc:sldMkLst>
          <pc:docMk/>
          <pc:sldMk cId="1993095507" sldId="309"/>
        </pc:sldMkLst>
        <pc:picChg chg="del">
          <ac:chgData name="Vân Cẩm" userId="9319acf799cdbbb4" providerId="LiveId" clId="{537F6972-7537-4783-88A6-D2AEF6FAA106}" dt="2025-09-07T15:59:23.157" v="4" actId="478"/>
          <ac:picMkLst>
            <pc:docMk/>
            <pc:sldMk cId="1993095507" sldId="309"/>
            <ac:picMk id="11" creationId="{599DAD75-7B4D-4F17-C77D-F880CA0D3E1E}"/>
          </ac:picMkLst>
        </pc:picChg>
      </pc:sldChg>
      <pc:sldChg chg="delSp mod">
        <pc:chgData name="Vân Cẩm" userId="9319acf799cdbbb4" providerId="LiveId" clId="{537F6972-7537-4783-88A6-D2AEF6FAA106}" dt="2025-09-07T15:59:25.094" v="5" actId="478"/>
        <pc:sldMkLst>
          <pc:docMk/>
          <pc:sldMk cId="1731072858" sldId="310"/>
        </pc:sldMkLst>
        <pc:picChg chg="del">
          <ac:chgData name="Vân Cẩm" userId="9319acf799cdbbb4" providerId="LiveId" clId="{537F6972-7537-4783-88A6-D2AEF6FAA106}" dt="2025-09-07T15:59:25.094" v="5" actId="478"/>
          <ac:picMkLst>
            <pc:docMk/>
            <pc:sldMk cId="1731072858" sldId="310"/>
            <ac:picMk id="11" creationId="{599DAD75-7B4D-4F17-C77D-F880CA0D3E1E}"/>
          </ac:picMkLst>
        </pc:picChg>
      </pc:sldChg>
      <pc:sldChg chg="delSp mod">
        <pc:chgData name="Vân Cẩm" userId="9319acf799cdbbb4" providerId="LiveId" clId="{537F6972-7537-4783-88A6-D2AEF6FAA106}" dt="2025-09-07T15:59:27.790" v="6" actId="478"/>
        <pc:sldMkLst>
          <pc:docMk/>
          <pc:sldMk cId="3010543795" sldId="311"/>
        </pc:sldMkLst>
        <pc:picChg chg="del">
          <ac:chgData name="Vân Cẩm" userId="9319acf799cdbbb4" providerId="LiveId" clId="{537F6972-7537-4783-88A6-D2AEF6FAA106}" dt="2025-09-07T15:59:27.790" v="6" actId="478"/>
          <ac:picMkLst>
            <pc:docMk/>
            <pc:sldMk cId="3010543795" sldId="311"/>
            <ac:picMk id="11" creationId="{599DAD75-7B4D-4F17-C77D-F880CA0D3E1E}"/>
          </ac:picMkLst>
        </pc:picChg>
      </pc:sldChg>
      <pc:sldChg chg="delSp mod">
        <pc:chgData name="Vân Cẩm" userId="9319acf799cdbbb4" providerId="LiveId" clId="{537F6972-7537-4783-88A6-D2AEF6FAA106}" dt="2025-09-07T15:59:29.557" v="7" actId="478"/>
        <pc:sldMkLst>
          <pc:docMk/>
          <pc:sldMk cId="918719111" sldId="312"/>
        </pc:sldMkLst>
        <pc:picChg chg="del">
          <ac:chgData name="Vân Cẩm" userId="9319acf799cdbbb4" providerId="LiveId" clId="{537F6972-7537-4783-88A6-D2AEF6FAA106}" dt="2025-09-07T15:59:29.557" v="7" actId="478"/>
          <ac:picMkLst>
            <pc:docMk/>
            <pc:sldMk cId="918719111" sldId="312"/>
            <ac:picMk id="11" creationId="{599DAD75-7B4D-4F17-C77D-F880CA0D3E1E}"/>
          </ac:picMkLst>
        </pc:picChg>
      </pc:sldChg>
      <pc:sldChg chg="delSp mod">
        <pc:chgData name="Vân Cẩm" userId="9319acf799cdbbb4" providerId="LiveId" clId="{537F6972-7537-4783-88A6-D2AEF6FAA106}" dt="2025-09-07T15:59:31.401" v="8" actId="478"/>
        <pc:sldMkLst>
          <pc:docMk/>
          <pc:sldMk cId="887749401" sldId="313"/>
        </pc:sldMkLst>
        <pc:picChg chg="del">
          <ac:chgData name="Vân Cẩm" userId="9319acf799cdbbb4" providerId="LiveId" clId="{537F6972-7537-4783-88A6-D2AEF6FAA106}" dt="2025-09-07T15:59:31.401" v="8" actId="478"/>
          <ac:picMkLst>
            <pc:docMk/>
            <pc:sldMk cId="887749401" sldId="313"/>
            <ac:picMk id="11" creationId="{599DAD75-7B4D-4F17-C77D-F880CA0D3E1E}"/>
          </ac:picMkLst>
        </pc:picChg>
      </pc:sldChg>
      <pc:sldChg chg="delSp mod">
        <pc:chgData name="Vân Cẩm" userId="9319acf799cdbbb4" providerId="LiveId" clId="{537F6972-7537-4783-88A6-D2AEF6FAA106}" dt="2025-09-07T15:59:33.496" v="9" actId="478"/>
        <pc:sldMkLst>
          <pc:docMk/>
          <pc:sldMk cId="3841747153" sldId="314"/>
        </pc:sldMkLst>
        <pc:picChg chg="del">
          <ac:chgData name="Vân Cẩm" userId="9319acf799cdbbb4" providerId="LiveId" clId="{537F6972-7537-4783-88A6-D2AEF6FAA106}" dt="2025-09-07T15:59:33.496" v="9" actId="478"/>
          <ac:picMkLst>
            <pc:docMk/>
            <pc:sldMk cId="3841747153" sldId="314"/>
            <ac:picMk id="11" creationId="{599DAD75-7B4D-4F17-C77D-F880CA0D3E1E}"/>
          </ac:picMkLst>
        </pc:picChg>
      </pc:sldChg>
      <pc:sldChg chg="delSp mod">
        <pc:chgData name="Vân Cẩm" userId="9319acf799cdbbb4" providerId="LiveId" clId="{537F6972-7537-4783-88A6-D2AEF6FAA106}" dt="2025-09-07T15:59:35.035" v="10" actId="478"/>
        <pc:sldMkLst>
          <pc:docMk/>
          <pc:sldMk cId="2339287702" sldId="315"/>
        </pc:sldMkLst>
        <pc:picChg chg="del">
          <ac:chgData name="Vân Cẩm" userId="9319acf799cdbbb4" providerId="LiveId" clId="{537F6972-7537-4783-88A6-D2AEF6FAA106}" dt="2025-09-07T15:59:35.035" v="10" actId="478"/>
          <ac:picMkLst>
            <pc:docMk/>
            <pc:sldMk cId="2339287702" sldId="315"/>
            <ac:picMk id="11" creationId="{599DAD75-7B4D-4F17-C77D-F880CA0D3E1E}"/>
          </ac:picMkLst>
        </pc:picChg>
      </pc:sldChg>
      <pc:sldChg chg="delSp mod">
        <pc:chgData name="Vân Cẩm" userId="9319acf799cdbbb4" providerId="LiveId" clId="{537F6972-7537-4783-88A6-D2AEF6FAA106}" dt="2025-09-07T15:59:36.609" v="11" actId="478"/>
        <pc:sldMkLst>
          <pc:docMk/>
          <pc:sldMk cId="1104061416" sldId="316"/>
        </pc:sldMkLst>
        <pc:picChg chg="del">
          <ac:chgData name="Vân Cẩm" userId="9319acf799cdbbb4" providerId="LiveId" clId="{537F6972-7537-4783-88A6-D2AEF6FAA106}" dt="2025-09-07T15:59:36.609" v="11" actId="478"/>
          <ac:picMkLst>
            <pc:docMk/>
            <pc:sldMk cId="1104061416" sldId="316"/>
            <ac:picMk id="11" creationId="{599DAD75-7B4D-4F17-C77D-F880CA0D3E1E}"/>
          </ac:picMkLst>
        </pc:picChg>
      </pc:sldChg>
      <pc:sldChg chg="delSp mod">
        <pc:chgData name="Vân Cẩm" userId="9319acf799cdbbb4" providerId="LiveId" clId="{537F6972-7537-4783-88A6-D2AEF6FAA106}" dt="2025-09-07T15:59:38.354" v="12" actId="478"/>
        <pc:sldMkLst>
          <pc:docMk/>
          <pc:sldMk cId="2298205541" sldId="317"/>
        </pc:sldMkLst>
        <pc:picChg chg="del">
          <ac:chgData name="Vân Cẩm" userId="9319acf799cdbbb4" providerId="LiveId" clId="{537F6972-7537-4783-88A6-D2AEF6FAA106}" dt="2025-09-07T15:59:38.354" v="12" actId="478"/>
          <ac:picMkLst>
            <pc:docMk/>
            <pc:sldMk cId="2298205541" sldId="317"/>
            <ac:picMk id="11" creationId="{599DAD75-7B4D-4F17-C77D-F880CA0D3E1E}"/>
          </ac:picMkLst>
        </pc:picChg>
      </pc:sldChg>
      <pc:sldChg chg="delSp mod">
        <pc:chgData name="Vân Cẩm" userId="9319acf799cdbbb4" providerId="LiveId" clId="{537F6972-7537-4783-88A6-D2AEF6FAA106}" dt="2025-09-07T15:59:39.813" v="13" actId="478"/>
        <pc:sldMkLst>
          <pc:docMk/>
          <pc:sldMk cId="3856894705" sldId="318"/>
        </pc:sldMkLst>
        <pc:picChg chg="del">
          <ac:chgData name="Vân Cẩm" userId="9319acf799cdbbb4" providerId="LiveId" clId="{537F6972-7537-4783-88A6-D2AEF6FAA106}" dt="2025-09-07T15:59:39.813" v="13" actId="478"/>
          <ac:picMkLst>
            <pc:docMk/>
            <pc:sldMk cId="3856894705" sldId="318"/>
            <ac:picMk id="11" creationId="{599DAD75-7B4D-4F17-C77D-F880CA0D3E1E}"/>
          </ac:picMkLst>
        </pc:picChg>
      </pc:sldChg>
      <pc:sldChg chg="delSp mod">
        <pc:chgData name="Vân Cẩm" userId="9319acf799cdbbb4" providerId="LiveId" clId="{537F6972-7537-4783-88A6-D2AEF6FAA106}" dt="2025-09-07T15:59:41.249" v="14" actId="478"/>
        <pc:sldMkLst>
          <pc:docMk/>
          <pc:sldMk cId="286207667" sldId="319"/>
        </pc:sldMkLst>
        <pc:picChg chg="del">
          <ac:chgData name="Vân Cẩm" userId="9319acf799cdbbb4" providerId="LiveId" clId="{537F6972-7537-4783-88A6-D2AEF6FAA106}" dt="2025-09-07T15:59:41.249" v="14" actId="478"/>
          <ac:picMkLst>
            <pc:docMk/>
            <pc:sldMk cId="286207667" sldId="319"/>
            <ac:picMk id="11" creationId="{599DAD75-7B4D-4F17-C77D-F880CA0D3E1E}"/>
          </ac:picMkLst>
        </pc:picChg>
      </pc:sldChg>
      <pc:sldChg chg="delSp mod">
        <pc:chgData name="Vân Cẩm" userId="9319acf799cdbbb4" providerId="LiveId" clId="{537F6972-7537-4783-88A6-D2AEF6FAA106}" dt="2025-09-07T15:59:43.056" v="15" actId="478"/>
        <pc:sldMkLst>
          <pc:docMk/>
          <pc:sldMk cId="638081140" sldId="320"/>
        </pc:sldMkLst>
        <pc:picChg chg="del">
          <ac:chgData name="Vân Cẩm" userId="9319acf799cdbbb4" providerId="LiveId" clId="{537F6972-7537-4783-88A6-D2AEF6FAA106}" dt="2025-09-07T15:59:43.056" v="15" actId="478"/>
          <ac:picMkLst>
            <pc:docMk/>
            <pc:sldMk cId="638081140" sldId="320"/>
            <ac:picMk id="11" creationId="{599DAD75-7B4D-4F17-C77D-F880CA0D3E1E}"/>
          </ac:picMkLst>
        </pc:picChg>
      </pc:sldChg>
      <pc:sldChg chg="delSp mod">
        <pc:chgData name="Vân Cẩm" userId="9319acf799cdbbb4" providerId="LiveId" clId="{537F6972-7537-4783-88A6-D2AEF6FAA106}" dt="2025-09-07T15:59:44.684" v="16" actId="478"/>
        <pc:sldMkLst>
          <pc:docMk/>
          <pc:sldMk cId="326914443" sldId="321"/>
        </pc:sldMkLst>
        <pc:picChg chg="del">
          <ac:chgData name="Vân Cẩm" userId="9319acf799cdbbb4" providerId="LiveId" clId="{537F6972-7537-4783-88A6-D2AEF6FAA106}" dt="2025-09-07T15:59:44.684" v="16" actId="478"/>
          <ac:picMkLst>
            <pc:docMk/>
            <pc:sldMk cId="326914443" sldId="321"/>
            <ac:picMk id="11" creationId="{599DAD75-7B4D-4F17-C77D-F880CA0D3E1E}"/>
          </ac:picMkLst>
        </pc:picChg>
      </pc:sldChg>
      <pc:sldChg chg="delSp mod">
        <pc:chgData name="Vân Cẩm" userId="9319acf799cdbbb4" providerId="LiveId" clId="{537F6972-7537-4783-88A6-D2AEF6FAA106}" dt="2025-09-07T15:59:46.180" v="17" actId="478"/>
        <pc:sldMkLst>
          <pc:docMk/>
          <pc:sldMk cId="3896953133" sldId="322"/>
        </pc:sldMkLst>
        <pc:picChg chg="del">
          <ac:chgData name="Vân Cẩm" userId="9319acf799cdbbb4" providerId="LiveId" clId="{537F6972-7537-4783-88A6-D2AEF6FAA106}" dt="2025-09-07T15:59:46.180" v="17" actId="478"/>
          <ac:picMkLst>
            <pc:docMk/>
            <pc:sldMk cId="3896953133" sldId="322"/>
            <ac:picMk id="11" creationId="{599DAD75-7B4D-4F17-C77D-F880CA0D3E1E}"/>
          </ac:picMkLst>
        </pc:picChg>
      </pc:sldChg>
      <pc:sldChg chg="delSp mod">
        <pc:chgData name="Vân Cẩm" userId="9319acf799cdbbb4" providerId="LiveId" clId="{537F6972-7537-4783-88A6-D2AEF6FAA106}" dt="2025-09-07T15:59:47.605" v="18" actId="478"/>
        <pc:sldMkLst>
          <pc:docMk/>
          <pc:sldMk cId="1337568838" sldId="323"/>
        </pc:sldMkLst>
        <pc:picChg chg="del">
          <ac:chgData name="Vân Cẩm" userId="9319acf799cdbbb4" providerId="LiveId" clId="{537F6972-7537-4783-88A6-D2AEF6FAA106}" dt="2025-09-07T15:59:47.605" v="18" actId="478"/>
          <ac:picMkLst>
            <pc:docMk/>
            <pc:sldMk cId="1337568838" sldId="323"/>
            <ac:picMk id="11" creationId="{599DAD75-7B4D-4F17-C77D-F880CA0D3E1E}"/>
          </ac:picMkLst>
        </pc:picChg>
      </pc:sldChg>
      <pc:sldChg chg="delSp mod">
        <pc:chgData name="Vân Cẩm" userId="9319acf799cdbbb4" providerId="LiveId" clId="{537F6972-7537-4783-88A6-D2AEF6FAA106}" dt="2025-09-07T15:59:50.725" v="20" actId="478"/>
        <pc:sldMkLst>
          <pc:docMk/>
          <pc:sldMk cId="3804208039" sldId="324"/>
        </pc:sldMkLst>
        <pc:picChg chg="del">
          <ac:chgData name="Vân Cẩm" userId="9319acf799cdbbb4" providerId="LiveId" clId="{537F6972-7537-4783-88A6-D2AEF6FAA106}" dt="2025-09-07T15:59:50.725" v="20" actId="478"/>
          <ac:picMkLst>
            <pc:docMk/>
            <pc:sldMk cId="3804208039" sldId="324"/>
            <ac:picMk id="11" creationId="{599DAD75-7B4D-4F17-C77D-F880CA0D3E1E}"/>
          </ac:picMkLst>
        </pc:picChg>
      </pc:sldChg>
      <pc:sldChg chg="delSp mod">
        <pc:chgData name="Vân Cẩm" userId="9319acf799cdbbb4" providerId="LiveId" clId="{537F6972-7537-4783-88A6-D2AEF6FAA106}" dt="2025-09-07T15:59:49.088" v="19" actId="478"/>
        <pc:sldMkLst>
          <pc:docMk/>
          <pc:sldMk cId="1780096610" sldId="325"/>
        </pc:sldMkLst>
        <pc:picChg chg="del">
          <ac:chgData name="Vân Cẩm" userId="9319acf799cdbbb4" providerId="LiveId" clId="{537F6972-7537-4783-88A6-D2AEF6FAA106}" dt="2025-09-07T15:59:49.088" v="19" actId="478"/>
          <ac:picMkLst>
            <pc:docMk/>
            <pc:sldMk cId="1780096610" sldId="325"/>
            <ac:picMk id="11" creationId="{599DAD75-7B4D-4F17-C77D-F880CA0D3E1E}"/>
          </ac:picMkLst>
        </pc:picChg>
      </pc:sldChg>
      <pc:sldChg chg="delSp mod">
        <pc:chgData name="Vân Cẩm" userId="9319acf799cdbbb4" providerId="LiveId" clId="{537F6972-7537-4783-88A6-D2AEF6FAA106}" dt="2025-09-07T15:59:52.430" v="21" actId="478"/>
        <pc:sldMkLst>
          <pc:docMk/>
          <pc:sldMk cId="247056588" sldId="326"/>
        </pc:sldMkLst>
        <pc:picChg chg="del">
          <ac:chgData name="Vân Cẩm" userId="9319acf799cdbbb4" providerId="LiveId" clId="{537F6972-7537-4783-88A6-D2AEF6FAA106}" dt="2025-09-07T15:59:52.430" v="21" actId="478"/>
          <ac:picMkLst>
            <pc:docMk/>
            <pc:sldMk cId="247056588" sldId="326"/>
            <ac:picMk id="11" creationId="{599DAD75-7B4D-4F17-C77D-F880CA0D3E1E}"/>
          </ac:picMkLst>
        </pc:picChg>
      </pc:sldChg>
      <pc:sldChg chg="delSp mod">
        <pc:chgData name="Vân Cẩm" userId="9319acf799cdbbb4" providerId="LiveId" clId="{537F6972-7537-4783-88A6-D2AEF6FAA106}" dt="2025-09-07T15:59:56.114" v="23" actId="478"/>
        <pc:sldMkLst>
          <pc:docMk/>
          <pc:sldMk cId="4127130633" sldId="327"/>
        </pc:sldMkLst>
        <pc:picChg chg="del">
          <ac:chgData name="Vân Cẩm" userId="9319acf799cdbbb4" providerId="LiveId" clId="{537F6972-7537-4783-88A6-D2AEF6FAA106}" dt="2025-09-07T15:59:56.114" v="23" actId="478"/>
          <ac:picMkLst>
            <pc:docMk/>
            <pc:sldMk cId="4127130633" sldId="327"/>
            <ac:picMk id="7" creationId="{8EA6E575-349B-0D71-1CB9-0FFCB8CB9F62}"/>
          </ac:picMkLst>
        </pc:picChg>
      </pc:sldChg>
      <pc:sldChg chg="delSp mod">
        <pc:chgData name="Vân Cẩm" userId="9319acf799cdbbb4" providerId="LiveId" clId="{537F6972-7537-4783-88A6-D2AEF6FAA106}" dt="2025-09-07T15:59:57.907" v="24" actId="478"/>
        <pc:sldMkLst>
          <pc:docMk/>
          <pc:sldMk cId="2987277201" sldId="328"/>
        </pc:sldMkLst>
        <pc:picChg chg="del">
          <ac:chgData name="Vân Cẩm" userId="9319acf799cdbbb4" providerId="LiveId" clId="{537F6972-7537-4783-88A6-D2AEF6FAA106}" dt="2025-09-07T15:59:57.907" v="24" actId="478"/>
          <ac:picMkLst>
            <pc:docMk/>
            <pc:sldMk cId="2987277201" sldId="328"/>
            <ac:picMk id="7" creationId="{8EA6E575-349B-0D71-1CB9-0FFCB8CB9F62}"/>
          </ac:picMkLst>
        </pc:picChg>
      </pc:sldChg>
      <pc:sldChg chg="delSp mod">
        <pc:chgData name="Vân Cẩm" userId="9319acf799cdbbb4" providerId="LiveId" clId="{537F6972-7537-4783-88A6-D2AEF6FAA106}" dt="2025-09-07T15:59:59.689" v="25" actId="478"/>
        <pc:sldMkLst>
          <pc:docMk/>
          <pc:sldMk cId="602650855" sldId="329"/>
        </pc:sldMkLst>
        <pc:picChg chg="del">
          <ac:chgData name="Vân Cẩm" userId="9319acf799cdbbb4" providerId="LiveId" clId="{537F6972-7537-4783-88A6-D2AEF6FAA106}" dt="2025-09-07T15:59:59.689" v="25" actId="478"/>
          <ac:picMkLst>
            <pc:docMk/>
            <pc:sldMk cId="602650855" sldId="329"/>
            <ac:picMk id="7" creationId="{8EA6E575-349B-0D71-1CB9-0FFCB8CB9F62}"/>
          </ac:picMkLst>
        </pc:picChg>
      </pc:sldChg>
      <pc:sldChg chg="delSp mod">
        <pc:chgData name="Vân Cẩm" userId="9319acf799cdbbb4" providerId="LiveId" clId="{537F6972-7537-4783-88A6-D2AEF6FAA106}" dt="2025-09-07T16:00:01.182" v="26" actId="478"/>
        <pc:sldMkLst>
          <pc:docMk/>
          <pc:sldMk cId="3019470749" sldId="330"/>
        </pc:sldMkLst>
        <pc:picChg chg="del">
          <ac:chgData name="Vân Cẩm" userId="9319acf799cdbbb4" providerId="LiveId" clId="{537F6972-7537-4783-88A6-D2AEF6FAA106}" dt="2025-09-07T16:00:01.182" v="26" actId="478"/>
          <ac:picMkLst>
            <pc:docMk/>
            <pc:sldMk cId="3019470749" sldId="330"/>
            <ac:picMk id="11" creationId="{599DAD75-7B4D-4F17-C77D-F880CA0D3E1E}"/>
          </ac:picMkLst>
        </pc:picChg>
      </pc:sldChg>
      <pc:sldChg chg="delSp mod">
        <pc:chgData name="Vân Cẩm" userId="9319acf799cdbbb4" providerId="LiveId" clId="{537F6972-7537-4783-88A6-D2AEF6FAA106}" dt="2025-09-07T16:00:03.932" v="27" actId="478"/>
        <pc:sldMkLst>
          <pc:docMk/>
          <pc:sldMk cId="2969082226" sldId="331"/>
        </pc:sldMkLst>
        <pc:picChg chg="del">
          <ac:chgData name="Vân Cẩm" userId="9319acf799cdbbb4" providerId="LiveId" clId="{537F6972-7537-4783-88A6-D2AEF6FAA106}" dt="2025-09-07T16:00:03.932" v="27" actId="478"/>
          <ac:picMkLst>
            <pc:docMk/>
            <pc:sldMk cId="2969082226" sldId="331"/>
            <ac:picMk id="14" creationId="{D54548B9-04F8-B099-AC4E-9D838F7F40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1777-3962-4F7B-BFE8-7CE45BB7C897}" type="datetimeFigureOut">
              <a:rPr lang="vi-VN" smtClean="0"/>
              <a:t>08/09/2025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959B6-2D1C-4DEB-93E5-6BA1DB84C29D}" type="slidenum">
              <a:rPr lang="vi-VN" smtClean="0"/>
              <a:t>‹#›</a:t>
            </a:fld>
            <a:endParaRPr lang="vi-VN"/>
          </a:p>
        </p:txBody>
      </p:sp>
    </p:spTree>
    <p:extLst>
      <p:ext uri="{BB962C8B-B14F-4D97-AF65-F5344CB8AC3E}">
        <p14:creationId xmlns:p14="http://schemas.microsoft.com/office/powerpoint/2010/main" val="40330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a:t>
            </a:fld>
            <a:endParaRPr lang="vi-VN"/>
          </a:p>
        </p:txBody>
      </p:sp>
    </p:spTree>
    <p:extLst>
      <p:ext uri="{BB962C8B-B14F-4D97-AF65-F5344CB8AC3E}">
        <p14:creationId xmlns:p14="http://schemas.microsoft.com/office/powerpoint/2010/main" val="193635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10</a:t>
            </a:fld>
            <a:endParaRPr lang="vi-VN"/>
          </a:p>
        </p:txBody>
      </p:sp>
    </p:spTree>
    <p:extLst>
      <p:ext uri="{BB962C8B-B14F-4D97-AF65-F5344CB8AC3E}">
        <p14:creationId xmlns:p14="http://schemas.microsoft.com/office/powerpoint/2010/main" val="60029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11</a:t>
            </a:fld>
            <a:endParaRPr lang="vi-VN"/>
          </a:p>
        </p:txBody>
      </p:sp>
    </p:spTree>
    <p:extLst>
      <p:ext uri="{BB962C8B-B14F-4D97-AF65-F5344CB8AC3E}">
        <p14:creationId xmlns:p14="http://schemas.microsoft.com/office/powerpoint/2010/main" val="18046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12</a:t>
            </a:fld>
            <a:endParaRPr lang="vi-VN"/>
          </a:p>
        </p:txBody>
      </p:sp>
    </p:spTree>
    <p:extLst>
      <p:ext uri="{BB962C8B-B14F-4D97-AF65-F5344CB8AC3E}">
        <p14:creationId xmlns:p14="http://schemas.microsoft.com/office/powerpoint/2010/main" val="2391975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13</a:t>
            </a:fld>
            <a:endParaRPr lang="vi-VN"/>
          </a:p>
        </p:txBody>
      </p:sp>
    </p:spTree>
    <p:extLst>
      <p:ext uri="{BB962C8B-B14F-4D97-AF65-F5344CB8AC3E}">
        <p14:creationId xmlns:p14="http://schemas.microsoft.com/office/powerpoint/2010/main" val="350893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14</a:t>
            </a:fld>
            <a:endParaRPr lang="vi-VN"/>
          </a:p>
        </p:txBody>
      </p:sp>
    </p:spTree>
    <p:extLst>
      <p:ext uri="{BB962C8B-B14F-4D97-AF65-F5344CB8AC3E}">
        <p14:creationId xmlns:p14="http://schemas.microsoft.com/office/powerpoint/2010/main" val="38714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15</a:t>
            </a:fld>
            <a:endParaRPr lang="vi-VN"/>
          </a:p>
        </p:txBody>
      </p:sp>
    </p:spTree>
    <p:extLst>
      <p:ext uri="{BB962C8B-B14F-4D97-AF65-F5344CB8AC3E}">
        <p14:creationId xmlns:p14="http://schemas.microsoft.com/office/powerpoint/2010/main" val="345749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16</a:t>
            </a:fld>
            <a:endParaRPr lang="vi-VN"/>
          </a:p>
        </p:txBody>
      </p:sp>
    </p:spTree>
    <p:extLst>
      <p:ext uri="{BB962C8B-B14F-4D97-AF65-F5344CB8AC3E}">
        <p14:creationId xmlns:p14="http://schemas.microsoft.com/office/powerpoint/2010/main" val="426474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17</a:t>
            </a:fld>
            <a:endParaRPr lang="vi-VN"/>
          </a:p>
        </p:txBody>
      </p:sp>
    </p:spTree>
    <p:extLst>
      <p:ext uri="{BB962C8B-B14F-4D97-AF65-F5344CB8AC3E}">
        <p14:creationId xmlns:p14="http://schemas.microsoft.com/office/powerpoint/2010/main" val="388788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18</a:t>
            </a:fld>
            <a:endParaRPr lang="vi-VN"/>
          </a:p>
        </p:txBody>
      </p:sp>
    </p:spTree>
    <p:extLst>
      <p:ext uri="{BB962C8B-B14F-4D97-AF65-F5344CB8AC3E}">
        <p14:creationId xmlns:p14="http://schemas.microsoft.com/office/powerpoint/2010/main" val="387393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19</a:t>
            </a:fld>
            <a:endParaRPr lang="vi-VN"/>
          </a:p>
        </p:txBody>
      </p:sp>
    </p:spTree>
    <p:extLst>
      <p:ext uri="{BB962C8B-B14F-4D97-AF65-F5344CB8AC3E}">
        <p14:creationId xmlns:p14="http://schemas.microsoft.com/office/powerpoint/2010/main" val="232389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a:t>
            </a:fld>
            <a:endParaRPr lang="vi-VN"/>
          </a:p>
        </p:txBody>
      </p:sp>
    </p:spTree>
    <p:extLst>
      <p:ext uri="{BB962C8B-B14F-4D97-AF65-F5344CB8AC3E}">
        <p14:creationId xmlns:p14="http://schemas.microsoft.com/office/powerpoint/2010/main" val="1731941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20</a:t>
            </a:fld>
            <a:endParaRPr lang="vi-VN"/>
          </a:p>
        </p:txBody>
      </p:sp>
    </p:spTree>
    <p:extLst>
      <p:ext uri="{BB962C8B-B14F-4D97-AF65-F5344CB8AC3E}">
        <p14:creationId xmlns:p14="http://schemas.microsoft.com/office/powerpoint/2010/main" val="427722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21</a:t>
            </a:fld>
            <a:endParaRPr lang="vi-VN"/>
          </a:p>
        </p:txBody>
      </p:sp>
    </p:spTree>
    <p:extLst>
      <p:ext uri="{BB962C8B-B14F-4D97-AF65-F5344CB8AC3E}">
        <p14:creationId xmlns:p14="http://schemas.microsoft.com/office/powerpoint/2010/main" val="355340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22</a:t>
            </a:fld>
            <a:endParaRPr lang="vi-VN"/>
          </a:p>
        </p:txBody>
      </p:sp>
    </p:spTree>
    <p:extLst>
      <p:ext uri="{BB962C8B-B14F-4D97-AF65-F5344CB8AC3E}">
        <p14:creationId xmlns:p14="http://schemas.microsoft.com/office/powerpoint/2010/main" val="78064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23</a:t>
            </a:fld>
            <a:endParaRPr lang="vi-VN"/>
          </a:p>
        </p:txBody>
      </p:sp>
    </p:spTree>
    <p:extLst>
      <p:ext uri="{BB962C8B-B14F-4D97-AF65-F5344CB8AC3E}">
        <p14:creationId xmlns:p14="http://schemas.microsoft.com/office/powerpoint/2010/main" val="196779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24</a:t>
            </a:fld>
            <a:endParaRPr lang="vi-VN"/>
          </a:p>
        </p:txBody>
      </p:sp>
    </p:spTree>
    <p:extLst>
      <p:ext uri="{BB962C8B-B14F-4D97-AF65-F5344CB8AC3E}">
        <p14:creationId xmlns:p14="http://schemas.microsoft.com/office/powerpoint/2010/main" val="63197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25</a:t>
            </a:fld>
            <a:endParaRPr lang="vi-VN"/>
          </a:p>
        </p:txBody>
      </p:sp>
    </p:spTree>
    <p:extLst>
      <p:ext uri="{BB962C8B-B14F-4D97-AF65-F5344CB8AC3E}">
        <p14:creationId xmlns:p14="http://schemas.microsoft.com/office/powerpoint/2010/main" val="161609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26</a:t>
            </a:fld>
            <a:endParaRPr lang="vi-VN"/>
          </a:p>
        </p:txBody>
      </p:sp>
    </p:spTree>
    <p:extLst>
      <p:ext uri="{BB962C8B-B14F-4D97-AF65-F5344CB8AC3E}">
        <p14:creationId xmlns:p14="http://schemas.microsoft.com/office/powerpoint/2010/main" val="120358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27</a:t>
            </a:fld>
            <a:endParaRPr lang="vi-VN"/>
          </a:p>
        </p:txBody>
      </p:sp>
    </p:spTree>
    <p:extLst>
      <p:ext uri="{BB962C8B-B14F-4D97-AF65-F5344CB8AC3E}">
        <p14:creationId xmlns:p14="http://schemas.microsoft.com/office/powerpoint/2010/main" val="269603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28</a:t>
            </a:fld>
            <a:endParaRPr lang="vi-VN"/>
          </a:p>
        </p:txBody>
      </p:sp>
    </p:spTree>
    <p:extLst>
      <p:ext uri="{BB962C8B-B14F-4D97-AF65-F5344CB8AC3E}">
        <p14:creationId xmlns:p14="http://schemas.microsoft.com/office/powerpoint/2010/main" val="187303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3</a:t>
            </a:fld>
            <a:endParaRPr lang="vi-VN"/>
          </a:p>
        </p:txBody>
      </p:sp>
    </p:spTree>
    <p:extLst>
      <p:ext uri="{BB962C8B-B14F-4D97-AF65-F5344CB8AC3E}">
        <p14:creationId xmlns:p14="http://schemas.microsoft.com/office/powerpoint/2010/main" val="59906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4</a:t>
            </a:fld>
            <a:endParaRPr lang="vi-VN"/>
          </a:p>
        </p:txBody>
      </p:sp>
    </p:spTree>
    <p:extLst>
      <p:ext uri="{BB962C8B-B14F-4D97-AF65-F5344CB8AC3E}">
        <p14:creationId xmlns:p14="http://schemas.microsoft.com/office/powerpoint/2010/main" val="199870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5</a:t>
            </a:fld>
            <a:endParaRPr lang="vi-VN"/>
          </a:p>
        </p:txBody>
      </p:sp>
    </p:spTree>
    <p:extLst>
      <p:ext uri="{BB962C8B-B14F-4D97-AF65-F5344CB8AC3E}">
        <p14:creationId xmlns:p14="http://schemas.microsoft.com/office/powerpoint/2010/main" val="278600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6</a:t>
            </a:fld>
            <a:endParaRPr lang="vi-VN"/>
          </a:p>
        </p:txBody>
      </p:sp>
    </p:spTree>
    <p:extLst>
      <p:ext uri="{BB962C8B-B14F-4D97-AF65-F5344CB8AC3E}">
        <p14:creationId xmlns:p14="http://schemas.microsoft.com/office/powerpoint/2010/main" val="388776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7</a:t>
            </a:fld>
            <a:endParaRPr lang="vi-VN"/>
          </a:p>
        </p:txBody>
      </p:sp>
    </p:spTree>
    <p:extLst>
      <p:ext uri="{BB962C8B-B14F-4D97-AF65-F5344CB8AC3E}">
        <p14:creationId xmlns:p14="http://schemas.microsoft.com/office/powerpoint/2010/main" val="350454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8</a:t>
            </a:fld>
            <a:endParaRPr lang="vi-VN"/>
          </a:p>
        </p:txBody>
      </p:sp>
    </p:spTree>
    <p:extLst>
      <p:ext uri="{BB962C8B-B14F-4D97-AF65-F5344CB8AC3E}">
        <p14:creationId xmlns:p14="http://schemas.microsoft.com/office/powerpoint/2010/main" val="416757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9</a:t>
            </a:fld>
            <a:endParaRPr lang="vi-VN"/>
          </a:p>
        </p:txBody>
      </p:sp>
    </p:spTree>
    <p:extLst>
      <p:ext uri="{BB962C8B-B14F-4D97-AF65-F5344CB8AC3E}">
        <p14:creationId xmlns:p14="http://schemas.microsoft.com/office/powerpoint/2010/main" val="188859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503A1B-586B-EE19-164D-475490CD411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E0464C8-FC7A-F3A2-B17F-16C544019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5C2CDB2-35EF-F51C-A46A-126027C49FD2}"/>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2B1D8EF3-1B45-97EE-6710-3AFFB22FD6A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9D64FEB-A078-01C5-3829-A90879F4C0F8}"/>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41005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378C8A-B609-C5C2-D489-DF48D4B6B5D9}"/>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0F661EE0-681A-7725-52DB-51A175B2A1B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D2896A5-E9C2-B194-D57C-92255AE6EF85}"/>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3ED29C53-9798-5E4D-4ADA-F4D6AF64ED5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B55831-8042-AB00-F0A8-5F06B436F76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6648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65AADBD-2ECA-B13E-F715-CF7AEFBF665D}"/>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305EF42-ABA7-536B-C131-29B17FA0D1A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20DF25-A974-A9DF-5A28-B6B302D556A4}"/>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8706F3A9-76BB-C5DF-7867-222C25EC7C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6910B1F-9B9D-DB51-9247-96E9FCD6DC8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81113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9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9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26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3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24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927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5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34FC06-C288-8185-82EC-D44BD39E0B3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B7852D0-3B1E-E66D-DCB2-CC6CA002586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00FA5-A2C4-2F6E-BD62-FE3F97B95E34}"/>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33C2C428-5BBA-2BA9-83D6-9D8BFB3E478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38409B5-3426-61F3-C1F0-5D0130A9C451}"/>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712041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667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02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1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9A29A0-5C83-2936-616E-942675E153D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727B011-A290-3097-6839-A9F18B46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2C9383E-3DD8-6744-42EC-7A381082140E}"/>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5E92548C-08D2-D560-65AA-655B603CCD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309A7D1-081C-B0E6-A249-A3BB3C39DC1F}"/>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5290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E60F4-9AE3-851A-59CC-58CDF63A3DB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E0A0D30-9BDB-33D2-B84C-FEA2586D335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D4CA7CC-D11C-B0A5-2CFC-CC9174C09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F9591BD-C8B2-E03D-F3BE-86049F834A43}"/>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6" name="Chỗ dành sẵn cho Chân trang 5">
            <a:extLst>
              <a:ext uri="{FF2B5EF4-FFF2-40B4-BE49-F238E27FC236}">
                <a16:creationId xmlns:a16="http://schemas.microsoft.com/office/drawing/2014/main" id="{E3C5FBF9-3981-8826-83A7-063FE6DE4AE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851BB0-E70B-E510-429A-AE8F0716A8D5}"/>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86515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BD5BB3-295E-D093-4B3A-BF8813ABEBF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8CB7BCC-0450-8D1C-6421-BE180A42D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8712E74-F27E-8104-48ED-8852441C1D8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9312E8A-1284-93A8-83C8-12D447B0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60D7B22-A422-21F9-967D-94740E8E973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C48A948-81AF-D976-65FE-59A77E0EAF0D}"/>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8" name="Chỗ dành sẵn cho Chân trang 7">
            <a:extLst>
              <a:ext uri="{FF2B5EF4-FFF2-40B4-BE49-F238E27FC236}">
                <a16:creationId xmlns:a16="http://schemas.microsoft.com/office/drawing/2014/main" id="{D22093DC-03DA-437A-CB5B-72F06B76C326}"/>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11189281-11B3-D7D0-650D-2E1832939A3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8977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471512-C238-8854-90ED-01811134DE0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031A1A7-EDD5-7F68-ED37-210AE66F91EF}"/>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4" name="Chỗ dành sẵn cho Chân trang 3">
            <a:extLst>
              <a:ext uri="{FF2B5EF4-FFF2-40B4-BE49-F238E27FC236}">
                <a16:creationId xmlns:a16="http://schemas.microsoft.com/office/drawing/2014/main" id="{4AE06567-29EC-DA2E-FD90-74AC02ACC60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6C2903D-EBF5-7DDC-9FC2-E95F107C6A87}"/>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4845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41780DC-7686-6A84-2E0E-4324B9A99100}"/>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3" name="Chỗ dành sẵn cho Chân trang 2">
            <a:extLst>
              <a:ext uri="{FF2B5EF4-FFF2-40B4-BE49-F238E27FC236}">
                <a16:creationId xmlns:a16="http://schemas.microsoft.com/office/drawing/2014/main" id="{DDE573B5-20A9-D0A4-B7D7-07D62880530F}"/>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9C75BBE2-3380-41F0-26AD-CFCD27F2CDB4}"/>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187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F5F9F0-6DF6-8A5D-2F91-186D3850DB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463050-B476-8F68-5235-0E3E4A97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C672140-75AE-8552-9E8C-93C0FEFEF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F74FB5B-85F4-46DF-934A-84552990F3F4}"/>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6" name="Chỗ dành sẵn cho Chân trang 5">
            <a:extLst>
              <a:ext uri="{FF2B5EF4-FFF2-40B4-BE49-F238E27FC236}">
                <a16:creationId xmlns:a16="http://schemas.microsoft.com/office/drawing/2014/main" id="{8C0C2EAB-E95F-A144-95F1-2185BD5F006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A75EB28-4B78-C619-7AC7-F510DCFED6C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493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C06B96-0C48-3884-A187-1408E9B53BB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FA7A68CA-8511-F207-C2D3-40913C8C1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6562EF9-C097-E4BD-C862-461AB52E7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ACA504A-ACE1-5F38-7FF4-D4595E6B22E1}"/>
              </a:ext>
            </a:extLst>
          </p:cNvPr>
          <p:cNvSpPr>
            <a:spLocks noGrp="1"/>
          </p:cNvSpPr>
          <p:nvPr>
            <p:ph type="dt" sz="half" idx="10"/>
          </p:nvPr>
        </p:nvSpPr>
        <p:spPr/>
        <p:txBody>
          <a:bodyPr/>
          <a:lstStyle/>
          <a:p>
            <a:fld id="{13140C12-878A-4426-B34D-2FF322B30318}" type="datetimeFigureOut">
              <a:rPr lang="vi-VN" smtClean="0"/>
              <a:t>08/09/2025</a:t>
            </a:fld>
            <a:endParaRPr lang="vi-VN"/>
          </a:p>
        </p:txBody>
      </p:sp>
      <p:sp>
        <p:nvSpPr>
          <p:cNvPr id="6" name="Chỗ dành sẵn cho Chân trang 5">
            <a:extLst>
              <a:ext uri="{FF2B5EF4-FFF2-40B4-BE49-F238E27FC236}">
                <a16:creationId xmlns:a16="http://schemas.microsoft.com/office/drawing/2014/main" id="{4DF494B6-A627-948C-EF99-59616229DD9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1E314D0-8579-DFE2-6BBC-16C27CD44FD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77478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79E01D0-F8F1-468C-A05B-6D0BA1CB0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2C57BA9-ADA2-D720-0D3D-3F3509FAD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D3E0D3-C208-9349-5C15-2E160904F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0C12-878A-4426-B34D-2FF322B30318}" type="datetimeFigureOut">
              <a:rPr lang="vi-VN" smtClean="0"/>
              <a:t>08/09/2025</a:t>
            </a:fld>
            <a:endParaRPr lang="vi-VN"/>
          </a:p>
        </p:txBody>
      </p:sp>
      <p:sp>
        <p:nvSpPr>
          <p:cNvPr id="5" name="Chỗ dành sẵn cho Chân trang 4">
            <a:extLst>
              <a:ext uri="{FF2B5EF4-FFF2-40B4-BE49-F238E27FC236}">
                <a16:creationId xmlns:a16="http://schemas.microsoft.com/office/drawing/2014/main" id="{04845136-BED5-CF9C-87F0-B204760E7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62CF250B-AB27-E0D8-1750-D236EB1A5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7EDCB-578C-4B72-B924-DC676F18E2E6}" type="slidenum">
              <a:rPr lang="vi-VN" smtClean="0"/>
              <a:t>‹#›</a:t>
            </a:fld>
            <a:endParaRPr lang="vi-VN"/>
          </a:p>
        </p:txBody>
      </p:sp>
    </p:spTree>
    <p:extLst>
      <p:ext uri="{BB962C8B-B14F-4D97-AF65-F5344CB8AC3E}">
        <p14:creationId xmlns:p14="http://schemas.microsoft.com/office/powerpoint/2010/main" val="28433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112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microsoft.com/office/2007/relationships/hdphoto" Target="../media/hdphoto3.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5" Type="http://schemas.microsoft.com/office/2007/relationships/hdphoto" Target="../media/hdphoto3.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89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1296520" cy="0"/>
          </a:xfrm>
          <a:prstGeom prst="line">
            <a:avLst/>
          </a:prstGeom>
          <a:ln w="25400" cap="flat">
            <a:solidFill>
              <a:schemeClr val="bg1">
                <a:lumMod val="85000"/>
              </a:schemeClr>
            </a:solidFill>
            <a:prstDash val="solid"/>
            <a:headEnd type="none" w="sm" len="sm"/>
            <a:tailEnd type="none" w="sm" len="sm"/>
          </a:ln>
        </p:spPr>
        <p:txBody>
          <a:bodyPr/>
          <a:lstStyle/>
          <a:p>
            <a:endParaRPr lang="en-US"/>
          </a:p>
        </p:txBody>
      </p:sp>
      <p:sp>
        <p:nvSpPr>
          <p:cNvPr id="7" name="Freeform 7"/>
          <p:cNvSpPr/>
          <p:nvPr/>
        </p:nvSpPr>
        <p:spPr>
          <a:xfrm rot="4326401">
            <a:off x="5719463" y="-30153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sp>
        <p:nvSpPr>
          <p:cNvPr id="11" name="Hộp Văn bản 10">
            <a:extLst>
              <a:ext uri="{FF2B5EF4-FFF2-40B4-BE49-F238E27FC236}">
                <a16:creationId xmlns:a16="http://schemas.microsoft.com/office/drawing/2014/main" id="{F0DD8A58-2022-5991-D583-39FE94291F23}"/>
              </a:ext>
            </a:extLst>
          </p:cNvPr>
          <p:cNvSpPr txBox="1"/>
          <p:nvPr/>
        </p:nvSpPr>
        <p:spPr>
          <a:xfrm>
            <a:off x="2319898" y="2563557"/>
            <a:ext cx="7733207" cy="830997"/>
          </a:xfrm>
          <a:prstGeom prst="rect">
            <a:avLst/>
          </a:prstGeom>
          <a:noFill/>
        </p:spPr>
        <p:txBody>
          <a:bodyPr wrap="none" rtlCol="0">
            <a:spAutoFit/>
          </a:bodyPr>
          <a:lstStyle>
            <a:defPPr>
              <a:defRPr lang="vi-VN"/>
            </a:defPPr>
            <a:lvl1pPr>
              <a:defRPr sz="4800">
                <a:latin typeface="#9Slide04 SFU Bodoni" panose="00000400000000000000" pitchFamily="2" charset="0"/>
              </a:defRPr>
            </a:lvl1pPr>
          </a:lstStyle>
          <a:p>
            <a:r>
              <a:rPr lang="en-US">
                <a:solidFill>
                  <a:schemeClr val="tx1">
                    <a:lumMod val="85000"/>
                    <a:lumOff val="15000"/>
                  </a:schemeClr>
                </a:solidFill>
              </a:rPr>
              <a:t>PHƯƠNG TRÌNH BẬC NHẤT HAI ẨN</a:t>
            </a:r>
            <a:endParaRPr lang="vi-VN">
              <a:solidFill>
                <a:schemeClr val="tx1">
                  <a:lumMod val="85000"/>
                  <a:lumOff val="15000"/>
                </a:schemeClr>
              </a:solidFill>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480727" y="3428247"/>
            <a:ext cx="9411551" cy="830997"/>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a:t>HỆ HAI PHƯƠNG TRÌNH BẬC NHẤT HAI ẨN</a:t>
            </a:r>
            <a:endParaRPr lang="vi-VN"/>
          </a:p>
        </p:txBody>
      </p:sp>
      <p:sp>
        <p:nvSpPr>
          <p:cNvPr id="13" name="Hộp Văn bản 12">
            <a:extLst>
              <a:ext uri="{FF2B5EF4-FFF2-40B4-BE49-F238E27FC236}">
                <a16:creationId xmlns:a16="http://schemas.microsoft.com/office/drawing/2014/main" id="{D1DF9649-BCA1-F967-C591-9E31FCC156EF}"/>
              </a:ext>
            </a:extLst>
          </p:cNvPr>
          <p:cNvSpPr txBox="1"/>
          <p:nvPr/>
        </p:nvSpPr>
        <p:spPr>
          <a:xfrm>
            <a:off x="380103" y="6100506"/>
            <a:ext cx="954107" cy="584775"/>
          </a:xfrm>
          <a:prstGeom prst="rect">
            <a:avLst/>
          </a:prstGeom>
          <a:noFill/>
        </p:spPr>
        <p:txBody>
          <a:bodyPr wrap="none" rtlCol="0">
            <a:spAutoFit/>
          </a:bodyPr>
          <a:lstStyle/>
          <a:p>
            <a:r>
              <a:rPr lang="en-US" sz="3200">
                <a:solidFill>
                  <a:schemeClr val="bg1"/>
                </a:solidFill>
                <a:latin typeface="#9Slide04 SFU CenturySchoolbook" panose="00000400000000000000" pitchFamily="2" charset="0"/>
              </a:rPr>
              <a:t>Tiết </a:t>
            </a:r>
            <a:r>
              <a:rPr lang="vi-VN" sz="3200">
                <a:solidFill>
                  <a:schemeClr val="bg1"/>
                </a:solidFill>
                <a:latin typeface="#9Slide04 SFU CenturySchoolbook" panose="00000400000000000000" pitchFamily="2" charset="0"/>
              </a:rPr>
              <a:t>2</a:t>
            </a:r>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899476" y="1155138"/>
            <a:ext cx="1644907" cy="461665"/>
          </a:xfrm>
          <a:prstGeom prst="rect">
            <a:avLst/>
          </a:prstGeom>
          <a:noFill/>
        </p:spPr>
        <p:txBody>
          <a:bodyPr wrap="square">
            <a:spAutoFit/>
          </a:bodyPr>
          <a:lstStyle/>
          <a:p>
            <a:r>
              <a:rPr lang="vi-VN" sz="2400">
                <a:solidFill>
                  <a:schemeClr val="bg1">
                    <a:lumMod val="65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rot="20570349">
            <a:off x="9670290" y="518566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rot="20570349">
            <a:off x="9899819" y="571921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rot="20570349">
            <a:off x="9650703" y="5574810"/>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chemeClr val="bg2">
                    <a:lumMod val="50000"/>
                  </a:schemeClr>
                </a:solidFill>
                <a:latin typeface="#9Slide03 Nanami Rounded Light" pitchFamily="2" charset="0"/>
              </a:rPr>
              <a:t>x</a:t>
            </a:r>
            <a:r>
              <a:rPr lang="vi-VN" sz="2400" baseline="30000">
                <a:solidFill>
                  <a:schemeClr val="bg2">
                    <a:lumMod val="50000"/>
                  </a:schemeClr>
                </a:solidFill>
                <a:latin typeface="#9Slide03 Nanami Rounded Light" pitchFamily="2" charset="0"/>
              </a:rPr>
              <a:t>2</a:t>
            </a:r>
            <a:r>
              <a:rPr lang="vi-VN" sz="2400">
                <a:solidFill>
                  <a:schemeClr val="bg2">
                    <a:lumMod val="50000"/>
                  </a:schemeClr>
                </a:solidFill>
                <a:latin typeface="#9Slide03 Nanami Rounded Light" pitchFamily="2" charset="0"/>
              </a:rPr>
              <a:t> + y</a:t>
            </a:r>
            <a:r>
              <a:rPr lang="vi-VN" sz="2400" baseline="30000">
                <a:solidFill>
                  <a:schemeClr val="bg2">
                    <a:lumMod val="50000"/>
                  </a:schemeClr>
                </a:solidFill>
                <a:latin typeface="#9Slide03 Nanami Rounded Light" pitchFamily="2" charset="0"/>
              </a:rPr>
              <a:t>2</a:t>
            </a:r>
            <a:r>
              <a:rPr lang="vi-VN" sz="2400">
                <a:solidFill>
                  <a:schemeClr val="bg2">
                    <a:lumMod val="50000"/>
                  </a:schemeClr>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chemeClr val="bg2">
                    <a:lumMod val="50000"/>
                  </a:schemeClr>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2">
                  <a:lumMod val="50000"/>
                </a:schemeClr>
              </a:solidFill>
            </a:endParaRPr>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163051" y="5833575"/>
            <a:ext cx="171764" cy="171764"/>
          </a:xfrm>
          <a:prstGeom prst="round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09F9FABE-4B99-AB5F-FBED-39C2CF4265F4}"/>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8CB787A4-96CE-2AD6-0233-A1701C176E72}"/>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196C577B-6073-6034-1A91-C699ED5A106A}"/>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0759DAFA-3D0B-DA6F-AE8B-2C42FBCA5AB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7" name="Hộp Văn bản 1">
            <a:extLst>
              <a:ext uri="{FF2B5EF4-FFF2-40B4-BE49-F238E27FC236}">
                <a16:creationId xmlns:a16="http://schemas.microsoft.com/office/drawing/2014/main" id="{31A0A3E7-DF0D-7F9D-1D09-B2AE085D394C}"/>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384174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16775A5-46F3-27D7-F5A3-F367DA7E2855}"/>
              </a:ext>
            </a:extLst>
          </p:cNvPr>
          <p:cNvSpPr txBox="1"/>
          <p:nvPr/>
        </p:nvSpPr>
        <p:spPr>
          <a:xfrm>
            <a:off x="1032631" y="1453901"/>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?2.</a:t>
            </a:r>
            <a:endParaRPr lang="vi-VN"/>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85237" y="1488849"/>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498338" y="1481989"/>
            <a:ext cx="10179312" cy="492443"/>
          </a:xfrm>
          <a:prstGeom prst="rect">
            <a:avLst/>
          </a:prstGeom>
          <a:noFill/>
        </p:spPr>
        <p:txBody>
          <a:bodyPr wrap="square">
            <a:spAutoFit/>
          </a:bodyPr>
          <a:lstStyle/>
          <a:p>
            <a:r>
              <a:rPr lang="es-ES" sz="2600">
                <a:solidFill>
                  <a:srgbClr val="002060"/>
                </a:solidFill>
                <a:latin typeface="#9Slide03 Nanami Rounded Light" pitchFamily="2" charset="0"/>
              </a:rPr>
              <a:t>Hệ phương trình nào sau đây là hệ hai phương trình bậc nhất hai ẩn?</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2008853" y="2191536"/>
            <a:ext cx="1704975" cy="461665"/>
          </a:xfrm>
          <a:prstGeom prst="rect">
            <a:avLst/>
          </a:prstGeom>
          <a:noFill/>
        </p:spPr>
        <p:txBody>
          <a:bodyPr wrap="square">
            <a:spAutoFit/>
          </a:bodyPr>
          <a:lstStyle/>
          <a:p>
            <a:r>
              <a:rPr lang="vi-VN" sz="2400">
                <a:solidFill>
                  <a:srgbClr val="002060"/>
                </a:solidFill>
                <a:latin typeface="#9Slide03 Nanami Rounded Light" pitchFamily="2" charset="0"/>
              </a:rPr>
              <a:t>x + 3y = 3</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2008854" y="2870206"/>
            <a:ext cx="1885950" cy="461665"/>
          </a:xfrm>
          <a:prstGeom prst="rect">
            <a:avLst/>
          </a:prstGeom>
          <a:noFill/>
        </p:spPr>
        <p:txBody>
          <a:bodyPr wrap="square">
            <a:spAutoFit/>
          </a:bodyPr>
          <a:lstStyle/>
          <a:p>
            <a:r>
              <a:rPr lang="vi-VN" sz="2400">
                <a:solidFill>
                  <a:srgbClr val="002060"/>
                </a:solidFill>
                <a:latin typeface="#9Slide03 Nanami Rounded Light" pitchFamily="2" charset="0"/>
              </a:rPr>
              <a:t>2x + y = -4</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878416" y="2343578"/>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575226" y="2677911"/>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2008852" y="377980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+ 0y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2008853" y="4458477"/>
            <a:ext cx="1704973" cy="461665"/>
          </a:xfrm>
          <a:prstGeom prst="rect">
            <a:avLst/>
          </a:prstGeom>
          <a:noFill/>
        </p:spPr>
        <p:txBody>
          <a:bodyPr wrap="square">
            <a:spAutoFit/>
          </a:bodyPr>
          <a:lstStyle/>
          <a:p>
            <a:r>
              <a:rPr lang="vi-VN" sz="2400">
                <a:solidFill>
                  <a:srgbClr val="002060"/>
                </a:solidFill>
                <a:latin typeface="#9Slide03 Nanami Rounded Light" pitchFamily="2" charset="0"/>
              </a:rPr>
              <a:t>2x + 7y = 3</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1878415" y="393184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1575225" y="4266182"/>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2008851" y="535661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+ 0y = 0</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2008852"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- 3y = 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1878414"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1575224" y="5842987"/>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ộp Văn bản 25">
            <a:extLst>
              <a:ext uri="{FF2B5EF4-FFF2-40B4-BE49-F238E27FC236}">
                <a16:creationId xmlns:a16="http://schemas.microsoft.com/office/drawing/2014/main" id="{7A8C8DAE-02A5-0B70-5887-638719644AB8}"/>
              </a:ext>
            </a:extLst>
          </p:cNvPr>
          <p:cNvSpPr txBox="1"/>
          <p:nvPr/>
        </p:nvSpPr>
        <p:spPr>
          <a:xfrm>
            <a:off x="3976424" y="2330766"/>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1; b = 3; c = 3 và a’ = 2; b’ = 1; c’ = -4.</a:t>
            </a:r>
          </a:p>
        </p:txBody>
      </p:sp>
      <p:sp>
        <p:nvSpPr>
          <p:cNvPr id="27" name="Hộp Văn bản 26">
            <a:extLst>
              <a:ext uri="{FF2B5EF4-FFF2-40B4-BE49-F238E27FC236}">
                <a16:creationId xmlns:a16="http://schemas.microsoft.com/office/drawing/2014/main" id="{093168FD-4DDA-52A1-379C-7908F98D54CD}"/>
              </a:ext>
            </a:extLst>
          </p:cNvPr>
          <p:cNvSpPr txBox="1"/>
          <p:nvPr/>
        </p:nvSpPr>
        <p:spPr>
          <a:xfrm>
            <a:off x="3976424" y="3912535"/>
            <a:ext cx="6640351" cy="830997"/>
          </a:xfrm>
          <a:prstGeom prst="rect">
            <a:avLst/>
          </a:prstGeom>
          <a:noFill/>
        </p:spPr>
        <p:txBody>
          <a:bodyPr wrap="square">
            <a:spAutoFit/>
          </a:bodyPr>
          <a:lstStyle/>
          <a:p>
            <a:r>
              <a:rPr lang="vi-VN" sz="2400">
                <a:latin typeface="#9Slide03 Nanami Rounded Light" pitchFamily="2" charset="0"/>
              </a:rPr>
              <a:t>không phải hệ hai phương trình bậc nhất hai ẩn vì a = b = 0.</a:t>
            </a:r>
          </a:p>
        </p:txBody>
      </p:sp>
      <p:sp>
        <p:nvSpPr>
          <p:cNvPr id="28" name="Hộp Văn bản 27">
            <a:extLst>
              <a:ext uri="{FF2B5EF4-FFF2-40B4-BE49-F238E27FC236}">
                <a16:creationId xmlns:a16="http://schemas.microsoft.com/office/drawing/2014/main" id="{E13EE9AA-F526-C0F7-FA15-EA7000EC6A87}"/>
              </a:ext>
            </a:extLst>
          </p:cNvPr>
          <p:cNvSpPr txBox="1"/>
          <p:nvPr/>
        </p:nvSpPr>
        <p:spPr>
          <a:xfrm>
            <a:off x="3976423" y="5499263"/>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2; b = 0; c = 0 và a’ = 0; b’ =  -3; c’ = 1.</a:t>
            </a:r>
          </a:p>
        </p:txBody>
      </p:sp>
      <p:sp>
        <p:nvSpPr>
          <p:cNvPr id="9" name="Hình chữ nhật: Góc Tròn 2">
            <a:extLst>
              <a:ext uri="{FF2B5EF4-FFF2-40B4-BE49-F238E27FC236}">
                <a16:creationId xmlns:a16="http://schemas.microsoft.com/office/drawing/2014/main" id="{C9D3E9C1-6E23-DB80-B8C8-6781EF0FC186}"/>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266076B1-42DD-D0D8-BF3B-B184F250CE0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4">
            <a:extLst>
              <a:ext uri="{FF2B5EF4-FFF2-40B4-BE49-F238E27FC236}">
                <a16:creationId xmlns:a16="http://schemas.microsoft.com/office/drawing/2014/main" id="{A16C5B5D-EAFD-7791-C810-21F9A6625E2D}"/>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5" name="Hộp Văn bản 19">
            <a:extLst>
              <a:ext uri="{FF2B5EF4-FFF2-40B4-BE49-F238E27FC236}">
                <a16:creationId xmlns:a16="http://schemas.microsoft.com/office/drawing/2014/main" id="{F0765E14-0E53-3D82-62DC-997206A484F1}"/>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233928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animBg="1"/>
      <p:bldP spid="17" grpId="0" animBg="1"/>
      <p:bldP spid="19" grpId="0"/>
      <p:bldP spid="21" grpId="0"/>
      <p:bldP spid="30" grpId="0" animBg="1"/>
      <p:bldP spid="31" grpId="0" animBg="1"/>
      <p:bldP spid="32" grpId="0"/>
      <p:bldP spid="33" grpId="0"/>
      <p:bldP spid="34" grpId="0" animBg="1"/>
      <p:bldP spid="35" grpId="0" animBg="1"/>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6">
            <a:extLst>
              <a:ext uri="{FF2B5EF4-FFF2-40B4-BE49-F238E27FC236}">
                <a16:creationId xmlns:a16="http://schemas.microsoft.com/office/drawing/2014/main" id="{33D641E3-EC49-853C-930D-EC4E334E216A}"/>
              </a:ext>
            </a:extLst>
          </p:cNvPr>
          <p:cNvSpPr/>
          <p:nvPr/>
        </p:nvSpPr>
        <p:spPr>
          <a:xfrm>
            <a:off x="885237" y="1488849"/>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498338" y="1481989"/>
            <a:ext cx="10179312" cy="492443"/>
          </a:xfrm>
          <a:prstGeom prst="rect">
            <a:avLst/>
          </a:prstGeom>
          <a:noFill/>
        </p:spPr>
        <p:txBody>
          <a:bodyPr wrap="square">
            <a:spAutoFit/>
          </a:bodyPr>
          <a:lstStyle/>
          <a:p>
            <a:r>
              <a:rPr lang="es-ES" sz="2600">
                <a:solidFill>
                  <a:srgbClr val="002060"/>
                </a:solidFill>
                <a:latin typeface="#9Slide03 Nanami Rounded Light" pitchFamily="2" charset="0"/>
              </a:rPr>
              <a:t>Hệ phương trình nào sau đây là hệ hai phương trình bậc nhất hai ẩn?</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2008853" y="2191536"/>
            <a:ext cx="1704975" cy="461665"/>
          </a:xfrm>
          <a:prstGeom prst="rect">
            <a:avLst/>
          </a:prstGeom>
          <a:noFill/>
        </p:spPr>
        <p:txBody>
          <a:bodyPr wrap="square">
            <a:spAutoFit/>
          </a:bodyPr>
          <a:lstStyle/>
          <a:p>
            <a:r>
              <a:rPr lang="vi-VN" sz="2400">
                <a:solidFill>
                  <a:srgbClr val="002060"/>
                </a:solidFill>
                <a:latin typeface="#9Slide03 Nanami Rounded Light" pitchFamily="2" charset="0"/>
              </a:rPr>
              <a:t>x + 3y = 3</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2008854" y="2870206"/>
            <a:ext cx="1885950" cy="461665"/>
          </a:xfrm>
          <a:prstGeom prst="rect">
            <a:avLst/>
          </a:prstGeom>
          <a:noFill/>
        </p:spPr>
        <p:txBody>
          <a:bodyPr wrap="square">
            <a:spAutoFit/>
          </a:bodyPr>
          <a:lstStyle/>
          <a:p>
            <a:r>
              <a:rPr lang="vi-VN" sz="2400">
                <a:solidFill>
                  <a:srgbClr val="002060"/>
                </a:solidFill>
                <a:latin typeface="#9Slide03 Nanami Rounded Light" pitchFamily="2" charset="0"/>
              </a:rPr>
              <a:t>2x + y = -4</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878416" y="2343578"/>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575226" y="2677911"/>
            <a:ext cx="158647" cy="158647"/>
          </a:xfrm>
          <a:prstGeom prst="roundRect">
            <a:avLst/>
          </a:prstGeom>
          <a:solidFill>
            <a:srgbClr val="0A894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2008852" y="377980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+ 0y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2008853" y="4458477"/>
            <a:ext cx="1704973" cy="461665"/>
          </a:xfrm>
          <a:prstGeom prst="rect">
            <a:avLst/>
          </a:prstGeom>
          <a:noFill/>
        </p:spPr>
        <p:txBody>
          <a:bodyPr wrap="square">
            <a:spAutoFit/>
          </a:bodyPr>
          <a:lstStyle/>
          <a:p>
            <a:r>
              <a:rPr lang="vi-VN" sz="2400">
                <a:solidFill>
                  <a:srgbClr val="002060"/>
                </a:solidFill>
                <a:latin typeface="#9Slide03 Nanami Rounded Light" pitchFamily="2" charset="0"/>
              </a:rPr>
              <a:t>2x + 7y = 3</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1878415" y="393184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1575225" y="4266182"/>
            <a:ext cx="158647" cy="158647"/>
          </a:xfrm>
          <a:prstGeom prst="round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2008851" y="535661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+ 0y = 0</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2008852"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- 3y = 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1878414"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1575224" y="5842987"/>
            <a:ext cx="158647" cy="158647"/>
          </a:xfrm>
          <a:prstGeom prst="roundRect">
            <a:avLst/>
          </a:prstGeom>
          <a:solidFill>
            <a:srgbClr val="0A894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ộp Văn bản 25">
            <a:extLst>
              <a:ext uri="{FF2B5EF4-FFF2-40B4-BE49-F238E27FC236}">
                <a16:creationId xmlns:a16="http://schemas.microsoft.com/office/drawing/2014/main" id="{7A8C8DAE-02A5-0B70-5887-638719644AB8}"/>
              </a:ext>
            </a:extLst>
          </p:cNvPr>
          <p:cNvSpPr txBox="1"/>
          <p:nvPr/>
        </p:nvSpPr>
        <p:spPr>
          <a:xfrm>
            <a:off x="3976424" y="2330766"/>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1; b = 3; c = 3 và a’ = 2; b’ = 1; c’ = -4.</a:t>
            </a:r>
          </a:p>
        </p:txBody>
      </p:sp>
      <p:sp>
        <p:nvSpPr>
          <p:cNvPr id="27" name="Hộp Văn bản 26">
            <a:extLst>
              <a:ext uri="{FF2B5EF4-FFF2-40B4-BE49-F238E27FC236}">
                <a16:creationId xmlns:a16="http://schemas.microsoft.com/office/drawing/2014/main" id="{093168FD-4DDA-52A1-379C-7908F98D54CD}"/>
              </a:ext>
            </a:extLst>
          </p:cNvPr>
          <p:cNvSpPr txBox="1"/>
          <p:nvPr/>
        </p:nvSpPr>
        <p:spPr>
          <a:xfrm>
            <a:off x="3976424" y="3912535"/>
            <a:ext cx="6640351" cy="830997"/>
          </a:xfrm>
          <a:prstGeom prst="rect">
            <a:avLst/>
          </a:prstGeom>
          <a:noFill/>
        </p:spPr>
        <p:txBody>
          <a:bodyPr wrap="square">
            <a:spAutoFit/>
          </a:bodyPr>
          <a:lstStyle/>
          <a:p>
            <a:r>
              <a:rPr lang="vi-VN" sz="2400">
                <a:latin typeface="#9Slide03 Nanami Rounded Light" pitchFamily="2" charset="0"/>
              </a:rPr>
              <a:t>không phải hệ hai phương trình bậc nhất hai ẩn vì a = b = 0.</a:t>
            </a:r>
          </a:p>
        </p:txBody>
      </p:sp>
      <p:sp>
        <p:nvSpPr>
          <p:cNvPr id="28" name="Hộp Văn bản 27">
            <a:extLst>
              <a:ext uri="{FF2B5EF4-FFF2-40B4-BE49-F238E27FC236}">
                <a16:creationId xmlns:a16="http://schemas.microsoft.com/office/drawing/2014/main" id="{E13EE9AA-F526-C0F7-FA15-EA7000EC6A87}"/>
              </a:ext>
            </a:extLst>
          </p:cNvPr>
          <p:cNvSpPr txBox="1"/>
          <p:nvPr/>
        </p:nvSpPr>
        <p:spPr>
          <a:xfrm>
            <a:off x="3976423" y="5499263"/>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2; b = 0; c = 0 và a’ = 0; b’ =  -3; c’ = 1.</a:t>
            </a:r>
          </a:p>
        </p:txBody>
      </p:sp>
      <p:sp>
        <p:nvSpPr>
          <p:cNvPr id="9" name="Hình chữ nhật: Góc Tròn 2">
            <a:extLst>
              <a:ext uri="{FF2B5EF4-FFF2-40B4-BE49-F238E27FC236}">
                <a16:creationId xmlns:a16="http://schemas.microsoft.com/office/drawing/2014/main" id="{9FC34DA2-884D-8F5E-A2D0-83738CC4C73B}"/>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0BE1F0A6-54A3-D073-54B6-1CA22227DFB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4">
            <a:extLst>
              <a:ext uri="{FF2B5EF4-FFF2-40B4-BE49-F238E27FC236}">
                <a16:creationId xmlns:a16="http://schemas.microsoft.com/office/drawing/2014/main" id="{7B6B4072-BEB8-E763-C5B0-97D2759F71F9}"/>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5" name="Hộp Văn bản 19">
            <a:extLst>
              <a:ext uri="{FF2B5EF4-FFF2-40B4-BE49-F238E27FC236}">
                <a16:creationId xmlns:a16="http://schemas.microsoft.com/office/drawing/2014/main" id="{A71871AA-28AF-FB72-3135-81E48531CE50}"/>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8" name="Hộp Văn bản 1">
            <a:extLst>
              <a:ext uri="{FF2B5EF4-FFF2-40B4-BE49-F238E27FC236}">
                <a16:creationId xmlns:a16="http://schemas.microsoft.com/office/drawing/2014/main" id="{0FA38461-C5D6-FD8B-3EA7-5FDAE3745F13}"/>
              </a:ext>
            </a:extLst>
          </p:cNvPr>
          <p:cNvSpPr txBox="1"/>
          <p:nvPr/>
        </p:nvSpPr>
        <p:spPr>
          <a:xfrm>
            <a:off x="1032631" y="1453901"/>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10406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ộp Văn bản 24">
            <a:extLst>
              <a:ext uri="{FF2B5EF4-FFF2-40B4-BE49-F238E27FC236}">
                <a16:creationId xmlns:a16="http://schemas.microsoft.com/office/drawing/2014/main" id="{3FD1E5E4-C98B-95B1-2189-199E441E55BD}"/>
              </a:ext>
            </a:extLst>
          </p:cNvPr>
          <p:cNvSpPr txBox="1"/>
          <p:nvPr/>
        </p:nvSpPr>
        <p:spPr>
          <a:xfrm>
            <a:off x="1044371" y="1789349"/>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26" name="Hộp Văn bản 25">
            <a:extLst>
              <a:ext uri="{FF2B5EF4-FFF2-40B4-BE49-F238E27FC236}">
                <a16:creationId xmlns:a16="http://schemas.microsoft.com/office/drawing/2014/main" id="{4C0DEAA8-C724-3600-E86B-D73009D97B05}"/>
              </a:ext>
            </a:extLst>
          </p:cNvPr>
          <p:cNvSpPr txBox="1"/>
          <p:nvPr/>
        </p:nvSpPr>
        <p:spPr>
          <a:xfrm>
            <a:off x="2098471" y="1825270"/>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154211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222078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1694161"/>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3880ADD1-F9E8-9C98-841B-862921D5ADB7}"/>
              </a:ext>
            </a:extLst>
          </p:cNvPr>
          <p:cNvSpPr txBox="1"/>
          <p:nvPr/>
        </p:nvSpPr>
        <p:spPr>
          <a:xfrm>
            <a:off x="1044371" y="2892656"/>
            <a:ext cx="9969704" cy="892552"/>
          </a:xfrm>
          <a:prstGeom prst="rect">
            <a:avLst/>
          </a:prstGeom>
          <a:noFill/>
        </p:spPr>
        <p:txBody>
          <a:bodyPr wrap="square">
            <a:spAutoFit/>
          </a:bodyPr>
          <a:lstStyle/>
          <a:p>
            <a:r>
              <a:rPr lang="vi-VN" sz="2600">
                <a:solidFill>
                  <a:srgbClr val="002060"/>
                </a:solidFill>
                <a:latin typeface="#9Slide03 Nanami Rounded Light" pitchFamily="2" charset="0"/>
              </a:rPr>
              <a:t>Cặp số (x ; y) = (6 000 ; 3 000) có là nghiệm của từng phương trình bậc nhất trong hệ phương trình trên hay không?</a:t>
            </a:r>
          </a:p>
        </p:txBody>
      </p:sp>
      <p:sp>
        <p:nvSpPr>
          <p:cNvPr id="9" name="Hộp Văn bản 8">
            <a:extLst>
              <a:ext uri="{FF2B5EF4-FFF2-40B4-BE49-F238E27FC236}">
                <a16:creationId xmlns:a16="http://schemas.microsoft.com/office/drawing/2014/main" id="{C206B415-DE86-1AA0-1613-2BD163611AE1}"/>
              </a:ext>
            </a:extLst>
          </p:cNvPr>
          <p:cNvSpPr txBox="1"/>
          <p:nvPr/>
        </p:nvSpPr>
        <p:spPr>
          <a:xfrm>
            <a:off x="1044371" y="4325574"/>
            <a:ext cx="9873300" cy="1045158"/>
          </a:xfrm>
          <a:prstGeom prst="rect">
            <a:avLst/>
          </a:prstGeom>
          <a:noFill/>
        </p:spPr>
        <p:txBody>
          <a:bodyPr wrap="square">
            <a:spAutoFit/>
          </a:bodyPr>
          <a:lstStyle/>
          <a:p>
            <a:pPr>
              <a:lnSpc>
                <a:spcPts val="3800"/>
              </a:lnSpc>
            </a:pPr>
            <a:r>
              <a:rPr lang="vi-VN" sz="2600">
                <a:latin typeface="#9Slide03 Nanami Rounded Light" pitchFamily="2" charset="0"/>
              </a:rPr>
              <a:t>Do 5 . 6 000 + 3 . 3 000 = 39 000 là khẳng định đúng nên cặp số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6 000 ; 3 000</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là nghiệm của phương trình (1). </a:t>
            </a:r>
          </a:p>
        </p:txBody>
      </p:sp>
      <p:pic>
        <p:nvPicPr>
          <p:cNvPr id="10" name="Hình ảnh 9">
            <a:extLst>
              <a:ext uri="{FF2B5EF4-FFF2-40B4-BE49-F238E27FC236}">
                <a16:creationId xmlns:a16="http://schemas.microsoft.com/office/drawing/2014/main" id="{3D498F49-B988-48B5-480D-8ECD4F488149}"/>
              </a:ext>
            </a:extLst>
          </p:cNvPr>
          <p:cNvPicPr>
            <a:picLocks noChangeAspect="1"/>
          </p:cNvPicPr>
          <p:nvPr/>
        </p:nvPicPr>
        <p:blipFill>
          <a:blip r:embed="rId4"/>
          <a:stretch>
            <a:fillRect/>
          </a:stretch>
        </p:blipFill>
        <p:spPr>
          <a:xfrm>
            <a:off x="751885" y="4474628"/>
            <a:ext cx="257175" cy="257175"/>
          </a:xfrm>
          <a:prstGeom prst="rect">
            <a:avLst/>
          </a:prstGeom>
        </p:spPr>
      </p:pic>
      <p:sp>
        <p:nvSpPr>
          <p:cNvPr id="17" name="Hộp Văn bản 16">
            <a:extLst>
              <a:ext uri="{FF2B5EF4-FFF2-40B4-BE49-F238E27FC236}">
                <a16:creationId xmlns:a16="http://schemas.microsoft.com/office/drawing/2014/main" id="{3E4E298F-795E-5A3B-1E5C-52D1423033D6}"/>
              </a:ext>
            </a:extLst>
          </p:cNvPr>
          <p:cNvSpPr txBox="1"/>
          <p:nvPr/>
        </p:nvSpPr>
        <p:spPr>
          <a:xfrm>
            <a:off x="10656526" y="1542118"/>
            <a:ext cx="518247" cy="461665"/>
          </a:xfrm>
          <a:prstGeom prst="rect">
            <a:avLst/>
          </a:prstGeom>
          <a:noFill/>
        </p:spPr>
        <p:txBody>
          <a:bodyPr wrap="square">
            <a:spAutoFit/>
          </a:bodyPr>
          <a:lstStyle/>
          <a:p>
            <a:r>
              <a:rPr lang="vi-VN" sz="2400">
                <a:latin typeface="#9Slide03 Nanami Rounded Light" pitchFamily="2" charset="0"/>
              </a:rPr>
              <a:t>(1)</a:t>
            </a:r>
          </a:p>
        </p:txBody>
      </p:sp>
      <p:sp>
        <p:nvSpPr>
          <p:cNvPr id="19" name="Hộp Văn bản 18">
            <a:extLst>
              <a:ext uri="{FF2B5EF4-FFF2-40B4-BE49-F238E27FC236}">
                <a16:creationId xmlns:a16="http://schemas.microsoft.com/office/drawing/2014/main" id="{164F91C1-8631-1D9A-E104-C38DF9109D97}"/>
              </a:ext>
            </a:extLst>
          </p:cNvPr>
          <p:cNvSpPr txBox="1"/>
          <p:nvPr/>
        </p:nvSpPr>
        <p:spPr>
          <a:xfrm>
            <a:off x="10656526" y="2220789"/>
            <a:ext cx="518247" cy="461665"/>
          </a:xfrm>
          <a:prstGeom prst="rect">
            <a:avLst/>
          </a:prstGeom>
          <a:noFill/>
        </p:spPr>
        <p:txBody>
          <a:bodyPr wrap="square">
            <a:spAutoFit/>
          </a:bodyPr>
          <a:lstStyle/>
          <a:p>
            <a:r>
              <a:rPr lang="vi-VN" sz="2400">
                <a:latin typeface="#9Slide03 Nanami Rounded Light" pitchFamily="2" charset="0"/>
              </a:rPr>
              <a:t>(2)</a:t>
            </a:r>
          </a:p>
        </p:txBody>
      </p:sp>
      <p:sp>
        <p:nvSpPr>
          <p:cNvPr id="21" name="Hộp Văn bản 20">
            <a:extLst>
              <a:ext uri="{FF2B5EF4-FFF2-40B4-BE49-F238E27FC236}">
                <a16:creationId xmlns:a16="http://schemas.microsoft.com/office/drawing/2014/main" id="{ADB01EAD-1BAA-CC75-472E-AA3764303552}"/>
              </a:ext>
            </a:extLst>
          </p:cNvPr>
          <p:cNvSpPr txBox="1"/>
          <p:nvPr/>
        </p:nvSpPr>
        <p:spPr>
          <a:xfrm>
            <a:off x="1044371" y="5489108"/>
            <a:ext cx="9873300" cy="1045158"/>
          </a:xfrm>
          <a:prstGeom prst="rect">
            <a:avLst/>
          </a:prstGeom>
          <a:noFill/>
        </p:spPr>
        <p:txBody>
          <a:bodyPr wrap="square">
            <a:spAutoFit/>
          </a:bodyPr>
          <a:lstStyle/>
          <a:p>
            <a:pPr>
              <a:lnSpc>
                <a:spcPts val="3800"/>
              </a:lnSpc>
            </a:pPr>
            <a:r>
              <a:rPr lang="vi-VN" sz="2600">
                <a:latin typeface="#9Slide03 Nanami Rounded Light" pitchFamily="2" charset="0"/>
              </a:rPr>
              <a:t>Do 6 . 6 000 + 2 . 3 000 = 42 000 là khẳng định đúng nên cặp số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6 000 ; 3 000</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là nghiệm của phương trình (2). </a:t>
            </a:r>
          </a:p>
        </p:txBody>
      </p:sp>
      <p:sp>
        <p:nvSpPr>
          <p:cNvPr id="2" name="Hình chữ nhật: Góc Tròn 2">
            <a:extLst>
              <a:ext uri="{FF2B5EF4-FFF2-40B4-BE49-F238E27FC236}">
                <a16:creationId xmlns:a16="http://schemas.microsoft.com/office/drawing/2014/main" id="{B74EF083-156D-A9E4-8133-C7310045D51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reeform 30">
            <a:extLst>
              <a:ext uri="{FF2B5EF4-FFF2-40B4-BE49-F238E27FC236}">
                <a16:creationId xmlns:a16="http://schemas.microsoft.com/office/drawing/2014/main" id="{45E22225-02EB-AC17-CD71-47E8B898FC5B}"/>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2" name="Hộp Văn bản 4">
            <a:extLst>
              <a:ext uri="{FF2B5EF4-FFF2-40B4-BE49-F238E27FC236}">
                <a16:creationId xmlns:a16="http://schemas.microsoft.com/office/drawing/2014/main" id="{8006A6C9-4188-2D2E-4B9F-BA8265F7A568}"/>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3" name="Hộp Văn bản 19">
            <a:extLst>
              <a:ext uri="{FF2B5EF4-FFF2-40B4-BE49-F238E27FC236}">
                <a16:creationId xmlns:a16="http://schemas.microsoft.com/office/drawing/2014/main" id="{6D0A7939-FFB4-E302-909C-F7D163BA4B8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4" name="Hình chữ nhật: Góc Tròn 6">
            <a:extLst>
              <a:ext uri="{FF2B5EF4-FFF2-40B4-BE49-F238E27FC236}">
                <a16:creationId xmlns:a16="http://schemas.microsoft.com/office/drawing/2014/main" id="{AE009BAB-6B71-8DE6-03D5-3FCA2070F59A}"/>
              </a:ext>
            </a:extLst>
          </p:cNvPr>
          <p:cNvSpPr/>
          <p:nvPr/>
        </p:nvSpPr>
        <p:spPr>
          <a:xfrm>
            <a:off x="933316" y="1831265"/>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29820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ộp Văn bản 25">
            <a:extLst>
              <a:ext uri="{FF2B5EF4-FFF2-40B4-BE49-F238E27FC236}">
                <a16:creationId xmlns:a16="http://schemas.microsoft.com/office/drawing/2014/main" id="{4C0DEAA8-C724-3600-E86B-D73009D97B05}"/>
              </a:ext>
            </a:extLst>
          </p:cNvPr>
          <p:cNvSpPr txBox="1"/>
          <p:nvPr/>
        </p:nvSpPr>
        <p:spPr>
          <a:xfrm>
            <a:off x="2098471" y="1825270"/>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154211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222078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1694161"/>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3880ADD1-F9E8-9C98-841B-862921D5ADB7}"/>
              </a:ext>
            </a:extLst>
          </p:cNvPr>
          <p:cNvSpPr txBox="1"/>
          <p:nvPr/>
        </p:nvSpPr>
        <p:spPr>
          <a:xfrm>
            <a:off x="1044371" y="2892656"/>
            <a:ext cx="9969704" cy="892552"/>
          </a:xfrm>
          <a:prstGeom prst="rect">
            <a:avLst/>
          </a:prstGeom>
          <a:noFill/>
        </p:spPr>
        <p:txBody>
          <a:bodyPr wrap="square">
            <a:spAutoFit/>
          </a:bodyPr>
          <a:lstStyle/>
          <a:p>
            <a:r>
              <a:rPr lang="vi-VN" sz="2600">
                <a:solidFill>
                  <a:srgbClr val="002060"/>
                </a:solidFill>
                <a:latin typeface="#9Slide03 Nanami Rounded Light" pitchFamily="2" charset="0"/>
              </a:rPr>
              <a:t>Cặp số (x ; y) = (6 000 ; 3 000) có là nghiệm của từng phương trình bậc nhất trong hệ phương trình trên </a:t>
            </a:r>
            <a:r>
              <a:rPr lang="vi-VN" sz="2600">
                <a:solidFill>
                  <a:schemeClr val="bg1"/>
                </a:solidFill>
                <a:latin typeface="#9Slide03 Nanami Rounded Light" pitchFamily="2" charset="0"/>
              </a:rPr>
              <a:t>hay không</a:t>
            </a:r>
          </a:p>
        </p:txBody>
      </p:sp>
      <p:sp>
        <p:nvSpPr>
          <p:cNvPr id="17" name="Hộp Văn bản 16">
            <a:extLst>
              <a:ext uri="{FF2B5EF4-FFF2-40B4-BE49-F238E27FC236}">
                <a16:creationId xmlns:a16="http://schemas.microsoft.com/office/drawing/2014/main" id="{3E4E298F-795E-5A3B-1E5C-52D1423033D6}"/>
              </a:ext>
            </a:extLst>
          </p:cNvPr>
          <p:cNvSpPr txBox="1"/>
          <p:nvPr/>
        </p:nvSpPr>
        <p:spPr>
          <a:xfrm>
            <a:off x="10656526" y="1542118"/>
            <a:ext cx="518247" cy="461665"/>
          </a:xfrm>
          <a:prstGeom prst="rect">
            <a:avLst/>
          </a:prstGeom>
          <a:noFill/>
        </p:spPr>
        <p:txBody>
          <a:bodyPr wrap="square">
            <a:spAutoFit/>
          </a:bodyPr>
          <a:lstStyle/>
          <a:p>
            <a:r>
              <a:rPr lang="vi-VN" sz="2400">
                <a:latin typeface="#9Slide03 Nanami Rounded Light" pitchFamily="2" charset="0"/>
              </a:rPr>
              <a:t>(1)</a:t>
            </a:r>
          </a:p>
        </p:txBody>
      </p:sp>
      <p:sp>
        <p:nvSpPr>
          <p:cNvPr id="19" name="Hộp Văn bản 18">
            <a:extLst>
              <a:ext uri="{FF2B5EF4-FFF2-40B4-BE49-F238E27FC236}">
                <a16:creationId xmlns:a16="http://schemas.microsoft.com/office/drawing/2014/main" id="{164F91C1-8631-1D9A-E104-C38DF9109D97}"/>
              </a:ext>
            </a:extLst>
          </p:cNvPr>
          <p:cNvSpPr txBox="1"/>
          <p:nvPr/>
        </p:nvSpPr>
        <p:spPr>
          <a:xfrm>
            <a:off x="10656526" y="2220789"/>
            <a:ext cx="518247" cy="461665"/>
          </a:xfrm>
          <a:prstGeom prst="rect">
            <a:avLst/>
          </a:prstGeom>
          <a:noFill/>
        </p:spPr>
        <p:txBody>
          <a:bodyPr wrap="square">
            <a:spAutoFit/>
          </a:bodyPr>
          <a:lstStyle/>
          <a:p>
            <a:r>
              <a:rPr lang="vi-VN" sz="2400">
                <a:latin typeface="#9Slide03 Nanami Rounded Light" pitchFamily="2" charset="0"/>
              </a:rPr>
              <a:t>(2)</a:t>
            </a:r>
          </a:p>
        </p:txBody>
      </p:sp>
      <p:sp>
        <p:nvSpPr>
          <p:cNvPr id="2" name="Hộp Văn bản 1">
            <a:extLst>
              <a:ext uri="{FF2B5EF4-FFF2-40B4-BE49-F238E27FC236}">
                <a16:creationId xmlns:a16="http://schemas.microsoft.com/office/drawing/2014/main" id="{98F0C474-5411-B71A-20D8-32B38A4A8F07}"/>
              </a:ext>
            </a:extLst>
          </p:cNvPr>
          <p:cNvSpPr txBox="1"/>
          <p:nvPr/>
        </p:nvSpPr>
        <p:spPr>
          <a:xfrm>
            <a:off x="1996871" y="4967597"/>
            <a:ext cx="8585404" cy="892552"/>
          </a:xfrm>
          <a:prstGeom prst="rect">
            <a:avLst/>
          </a:prstGeom>
          <a:noFill/>
        </p:spPr>
        <p:txBody>
          <a:bodyPr wrap="square">
            <a:spAutoFit/>
          </a:bodyPr>
          <a:lstStyle/>
          <a:p>
            <a:pPr algn="ctr"/>
            <a:r>
              <a:rPr lang="vi-VN" sz="2600">
                <a:latin typeface="#9Slide03 Nanami Rounded Light" pitchFamily="2" charset="0"/>
              </a:rPr>
              <a:t>(x ; y) = (6 000 ; 3 000) là nghiệm của hệ hai phương trình bậc nhất hai ẩn đã cho.</a:t>
            </a:r>
          </a:p>
        </p:txBody>
      </p:sp>
      <p:sp>
        <p:nvSpPr>
          <p:cNvPr id="8" name="Mũi tên: Xuống 7">
            <a:extLst>
              <a:ext uri="{FF2B5EF4-FFF2-40B4-BE49-F238E27FC236}">
                <a16:creationId xmlns:a16="http://schemas.microsoft.com/office/drawing/2014/main" id="{AA763265-C5D3-61C1-FBCB-CAC7C44CAFD6}"/>
              </a:ext>
            </a:extLst>
          </p:cNvPr>
          <p:cNvSpPr/>
          <p:nvPr/>
        </p:nvSpPr>
        <p:spPr>
          <a:xfrm>
            <a:off x="6194323" y="3970097"/>
            <a:ext cx="190500" cy="81261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4A378E7E-FD6D-776A-60B3-FC84FA2392B8}"/>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C27FA0B2-05E5-6E1C-699B-C069DBD9D639}"/>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2" name="Hộp Văn bản 4">
            <a:extLst>
              <a:ext uri="{FF2B5EF4-FFF2-40B4-BE49-F238E27FC236}">
                <a16:creationId xmlns:a16="http://schemas.microsoft.com/office/drawing/2014/main" id="{E999C167-30A9-DD96-C43D-33A0A67E0174}"/>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3" name="Hộp Văn bản 19">
            <a:extLst>
              <a:ext uri="{FF2B5EF4-FFF2-40B4-BE49-F238E27FC236}">
                <a16:creationId xmlns:a16="http://schemas.microsoft.com/office/drawing/2014/main" id="{6A758556-834C-462D-6892-37C2FF2A1AEE}"/>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4" name="Hộp Văn bản 24">
            <a:extLst>
              <a:ext uri="{FF2B5EF4-FFF2-40B4-BE49-F238E27FC236}">
                <a16:creationId xmlns:a16="http://schemas.microsoft.com/office/drawing/2014/main" id="{DFB5C616-1463-F515-BA8D-7B428FB6EBFC}"/>
              </a:ext>
            </a:extLst>
          </p:cNvPr>
          <p:cNvSpPr txBox="1"/>
          <p:nvPr/>
        </p:nvSpPr>
        <p:spPr>
          <a:xfrm>
            <a:off x="1044371" y="1789349"/>
            <a:ext cx="1173719"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5" name="Hình chữ nhật: Góc Tròn 6">
            <a:extLst>
              <a:ext uri="{FF2B5EF4-FFF2-40B4-BE49-F238E27FC236}">
                <a16:creationId xmlns:a16="http://schemas.microsoft.com/office/drawing/2014/main" id="{BC59E617-497E-9746-0EF7-C7AF02EFAA76}"/>
              </a:ext>
            </a:extLst>
          </p:cNvPr>
          <p:cNvSpPr/>
          <p:nvPr/>
        </p:nvSpPr>
        <p:spPr>
          <a:xfrm>
            <a:off x="933316" y="1831265"/>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8568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2871754"/>
            <a:ext cx="10974423" cy="232889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3150752"/>
            <a:ext cx="55524" cy="17647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3016062"/>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9" name="Hộp Văn bản 8">
            <a:extLst>
              <a:ext uri="{FF2B5EF4-FFF2-40B4-BE49-F238E27FC236}">
                <a16:creationId xmlns:a16="http://schemas.microsoft.com/office/drawing/2014/main" id="{155ADC61-B562-5F65-2083-F513CF9E3DCC}"/>
              </a:ext>
            </a:extLst>
          </p:cNvPr>
          <p:cNvSpPr txBox="1"/>
          <p:nvPr/>
        </p:nvSpPr>
        <p:spPr>
          <a:xfrm>
            <a:off x="6796014" y="1417069"/>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8" name="Hộp Văn bản 17">
            <a:extLst>
              <a:ext uri="{FF2B5EF4-FFF2-40B4-BE49-F238E27FC236}">
                <a16:creationId xmlns:a16="http://schemas.microsoft.com/office/drawing/2014/main" id="{B2035233-4E13-7B89-523B-289C798929B0}"/>
              </a:ext>
            </a:extLst>
          </p:cNvPr>
          <p:cNvSpPr txBox="1"/>
          <p:nvPr/>
        </p:nvSpPr>
        <p:spPr>
          <a:xfrm>
            <a:off x="6796014" y="2095739"/>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5" name="Ngoặc móc Trái 24">
            <a:extLst>
              <a:ext uri="{FF2B5EF4-FFF2-40B4-BE49-F238E27FC236}">
                <a16:creationId xmlns:a16="http://schemas.microsoft.com/office/drawing/2014/main" id="{68C93D90-3669-F0B7-EF28-ED875EEDEC8C}"/>
              </a:ext>
            </a:extLst>
          </p:cNvPr>
          <p:cNvSpPr/>
          <p:nvPr/>
        </p:nvSpPr>
        <p:spPr>
          <a:xfrm>
            <a:off x="6646527" y="1569111"/>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Hộp Văn bản 25">
            <a:extLst>
              <a:ext uri="{FF2B5EF4-FFF2-40B4-BE49-F238E27FC236}">
                <a16:creationId xmlns:a16="http://schemas.microsoft.com/office/drawing/2014/main" id="{EE9D1837-B22A-BAD9-12E5-F211F15DD3FA}"/>
              </a:ext>
            </a:extLst>
          </p:cNvPr>
          <p:cNvSpPr txBox="1"/>
          <p:nvPr/>
        </p:nvSpPr>
        <p:spPr>
          <a:xfrm>
            <a:off x="8778836" y="1756404"/>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7" name="Hộp Văn bản 26">
            <a:extLst>
              <a:ext uri="{FF2B5EF4-FFF2-40B4-BE49-F238E27FC236}">
                <a16:creationId xmlns:a16="http://schemas.microsoft.com/office/drawing/2014/main" id="{2E95415C-D907-EFA4-4F09-D5C01B7E3EFE}"/>
              </a:ext>
            </a:extLst>
          </p:cNvPr>
          <p:cNvSpPr txBox="1"/>
          <p:nvPr/>
        </p:nvSpPr>
        <p:spPr>
          <a:xfrm>
            <a:off x="1044371" y="1749081"/>
            <a:ext cx="5667374" cy="461665"/>
          </a:xfrm>
          <a:prstGeom prst="rect">
            <a:avLst/>
          </a:prstGeom>
          <a:noFill/>
        </p:spPr>
        <p:txBody>
          <a:bodyPr wrap="square">
            <a:spAutoFit/>
          </a:bodyPr>
          <a:lstStyle/>
          <a:p>
            <a:r>
              <a:rPr lang="vi-VN" sz="2400">
                <a:latin typeface="#9Slide03 Nanami Rounded Light" pitchFamily="2" charset="0"/>
              </a:rPr>
              <a:t>Xét hệ hai phương trình bậc nhất hai ẩn:</a:t>
            </a:r>
          </a:p>
        </p:txBody>
      </p:sp>
      <p:sp>
        <p:nvSpPr>
          <p:cNvPr id="2" name="Hình chữ nhật: Góc Tròn 2">
            <a:extLst>
              <a:ext uri="{FF2B5EF4-FFF2-40B4-BE49-F238E27FC236}">
                <a16:creationId xmlns:a16="http://schemas.microsoft.com/office/drawing/2014/main" id="{8D6E0B9D-0E63-CEC8-D82A-48DB5A0791A3}"/>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30">
            <a:extLst>
              <a:ext uri="{FF2B5EF4-FFF2-40B4-BE49-F238E27FC236}">
                <a16:creationId xmlns:a16="http://schemas.microsoft.com/office/drawing/2014/main" id="{6AA041FB-4716-4386-5188-542CC1753F1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8" name="Hộp Văn bản 4">
            <a:extLst>
              <a:ext uri="{FF2B5EF4-FFF2-40B4-BE49-F238E27FC236}">
                <a16:creationId xmlns:a16="http://schemas.microsoft.com/office/drawing/2014/main" id="{63CDF965-6821-B9A2-0883-C508F09E2912}"/>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0" name="Hộp Văn bản 19">
            <a:extLst>
              <a:ext uri="{FF2B5EF4-FFF2-40B4-BE49-F238E27FC236}">
                <a16:creationId xmlns:a16="http://schemas.microsoft.com/office/drawing/2014/main" id="{1AE054D0-B29F-B5E4-B832-F8BA3DD1D5C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286207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1604929"/>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1883927"/>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11137"/>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9" name="Hộp Văn bản 8">
            <a:extLst>
              <a:ext uri="{FF2B5EF4-FFF2-40B4-BE49-F238E27FC236}">
                <a16:creationId xmlns:a16="http://schemas.microsoft.com/office/drawing/2014/main" id="{155ADC61-B562-5F65-2083-F513CF9E3DCC}"/>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8" name="Hộp Văn bản 17">
            <a:extLst>
              <a:ext uri="{FF2B5EF4-FFF2-40B4-BE49-F238E27FC236}">
                <a16:creationId xmlns:a16="http://schemas.microsoft.com/office/drawing/2014/main" id="{B2035233-4E13-7B89-523B-289C798929B0}"/>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5" name="Ngoặc móc Trái 24">
            <a:extLst>
              <a:ext uri="{FF2B5EF4-FFF2-40B4-BE49-F238E27FC236}">
                <a16:creationId xmlns:a16="http://schemas.microsoft.com/office/drawing/2014/main" id="{68C93D90-3669-F0B7-EF28-ED875EEDEC8C}"/>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Hộp Văn bản 25">
            <a:extLst>
              <a:ext uri="{FF2B5EF4-FFF2-40B4-BE49-F238E27FC236}">
                <a16:creationId xmlns:a16="http://schemas.microsoft.com/office/drawing/2014/main" id="{EE9D1837-B22A-BAD9-12E5-F211F15DD3FA}"/>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7" name="Hộp Văn bản 6">
            <a:extLst>
              <a:ext uri="{FF2B5EF4-FFF2-40B4-BE49-F238E27FC236}">
                <a16:creationId xmlns:a16="http://schemas.microsoft.com/office/drawing/2014/main" id="{D51A26F4-0883-AF5E-6D07-EC9D3C559BAA}"/>
              </a:ext>
            </a:extLst>
          </p:cNvPr>
          <p:cNvSpPr txBox="1"/>
          <p:nvPr/>
        </p:nvSpPr>
        <p:spPr>
          <a:xfrm>
            <a:off x="1010789" y="37301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37651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375827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345757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413624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360961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3757680"/>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4714120"/>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3128176" y="54903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p>
          </p:txBody>
        </p:sp>
      </p:grpSp>
      <p:grpSp>
        <p:nvGrpSpPr>
          <p:cNvPr id="28" name="Nhóm 27">
            <a:extLst>
              <a:ext uri="{FF2B5EF4-FFF2-40B4-BE49-F238E27FC236}">
                <a16:creationId xmlns:a16="http://schemas.microsoft.com/office/drawing/2014/main" id="{8EAF0EA1-6D9D-563E-295E-D94D6685306B}"/>
              </a:ext>
            </a:extLst>
          </p:cNvPr>
          <p:cNvGrpSpPr/>
          <p:nvPr/>
        </p:nvGrpSpPr>
        <p:grpSpPr>
          <a:xfrm>
            <a:off x="8433844" y="5490366"/>
            <a:ext cx="1426931" cy="625812"/>
            <a:chOff x="9264095" y="4829960"/>
            <a:chExt cx="1426931" cy="625812"/>
          </a:xfrm>
        </p:grpSpPr>
        <p:sp>
          <p:nvSpPr>
            <p:cNvPr id="29" name="Hình chữ nhật: Góc Tròn 28">
              <a:extLst>
                <a:ext uri="{FF2B5EF4-FFF2-40B4-BE49-F238E27FC236}">
                  <a16:creationId xmlns:a16="http://schemas.microsoft.com/office/drawing/2014/main" id="{E31A18B6-60C5-044E-E852-FF4FEF483983}"/>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ộp Văn bản 29">
              <a:extLst>
                <a:ext uri="{FF2B5EF4-FFF2-40B4-BE49-F238E27FC236}">
                  <a16:creationId xmlns:a16="http://schemas.microsoft.com/office/drawing/2014/main" id="{303A6DBD-89B4-0D2A-D492-071EC1A9B7BA}"/>
                </a:ext>
              </a:extLst>
            </p:cNvPr>
            <p:cNvSpPr txBox="1"/>
            <p:nvPr/>
          </p:nvSpPr>
          <p:spPr>
            <a:xfrm>
              <a:off x="9338263" y="4918963"/>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 name="Hình chữ nhật: Góc Tròn 2">
            <a:extLst>
              <a:ext uri="{FF2B5EF4-FFF2-40B4-BE49-F238E27FC236}">
                <a16:creationId xmlns:a16="http://schemas.microsoft.com/office/drawing/2014/main" id="{1900D930-A534-618D-6638-7C122F206C48}"/>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30">
            <a:extLst>
              <a:ext uri="{FF2B5EF4-FFF2-40B4-BE49-F238E27FC236}">
                <a16:creationId xmlns:a16="http://schemas.microsoft.com/office/drawing/2014/main" id="{9DFE0DDD-F296-A0D0-0B73-6ECCEA0B765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7" name="Hộp Văn bản 4">
            <a:extLst>
              <a:ext uri="{FF2B5EF4-FFF2-40B4-BE49-F238E27FC236}">
                <a16:creationId xmlns:a16="http://schemas.microsoft.com/office/drawing/2014/main" id="{0F797EBE-4938-7591-067E-0A8E174ADB0C}"/>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1" name="Hộp Văn bản 19">
            <a:extLst>
              <a:ext uri="{FF2B5EF4-FFF2-40B4-BE49-F238E27FC236}">
                <a16:creationId xmlns:a16="http://schemas.microsoft.com/office/drawing/2014/main" id="{54627DB7-89CA-739D-50E0-75F0B39EC17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638081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3" grpId="0"/>
      <p:bldP spid="16" grpId="0"/>
      <p:bldP spid="17"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D51A26F4-0883-AF5E-6D07-EC9D3C559BAA}"/>
              </a:ext>
            </a:extLst>
          </p:cNvPr>
          <p:cNvSpPr txBox="1"/>
          <p:nvPr/>
        </p:nvSpPr>
        <p:spPr>
          <a:xfrm>
            <a:off x="1010789" y="17775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8125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805646"/>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504950"/>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183620"/>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656992"/>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1805055"/>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666245"/>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1651801" y="34329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p>
          </p:txBody>
        </p:sp>
      </p:grpSp>
      <p:sp>
        <p:nvSpPr>
          <p:cNvPr id="2" name="Hộp Văn bản 1">
            <a:extLst>
              <a:ext uri="{FF2B5EF4-FFF2-40B4-BE49-F238E27FC236}">
                <a16:creationId xmlns:a16="http://schemas.microsoft.com/office/drawing/2014/main" id="{BD638368-1972-C485-008E-BB814B137C7C}"/>
              </a:ext>
            </a:extLst>
          </p:cNvPr>
          <p:cNvSpPr txBox="1"/>
          <p:nvPr/>
        </p:nvSpPr>
        <p:spPr>
          <a:xfrm>
            <a:off x="3412113" y="3527833"/>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-2, y = -3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322620"/>
            <a:ext cx="901196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rPr>
              <a:t>2 ; -3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là nghiệm của từng phương trình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873288"/>
            <a:ext cx="8680853"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rPr>
              <a:t>2 ; -3</a:t>
            </a:r>
            <a:r>
              <a:rPr lang="vi-VN" sz="2400" b="1">
                <a:latin typeface="#9Slide03 Arima Madurai Thin" panose="00000300000000000000" pitchFamily="2" charset="0"/>
                <a:cs typeface="#9Slide03 Arima Madurai Thin" panose="00000300000000000000" pitchFamily="2" charset="0"/>
              </a:rPr>
              <a:t>)</a:t>
            </a:r>
            <a:r>
              <a:rPr lang="vi-VN" sz="2400"/>
              <a:t>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142248"/>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5</a:t>
            </a:r>
          </a:p>
        </p:txBody>
      </p:sp>
      <p:sp>
        <p:nvSpPr>
          <p:cNvPr id="33" name="Hộp Văn bản 32">
            <a:extLst>
              <a:ext uri="{FF2B5EF4-FFF2-40B4-BE49-F238E27FC236}">
                <a16:creationId xmlns:a16="http://schemas.microsoft.com/office/drawing/2014/main" id="{694C8B00-C809-E2C4-36E4-08F4A7174A5E}"/>
              </a:ext>
            </a:extLst>
          </p:cNvPr>
          <p:cNvSpPr txBox="1"/>
          <p:nvPr/>
        </p:nvSpPr>
        <p:spPr>
          <a:xfrm>
            <a:off x="5413984" y="4655206"/>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-11</a:t>
            </a:r>
          </a:p>
        </p:txBody>
      </p:sp>
      <p:sp>
        <p:nvSpPr>
          <p:cNvPr id="12" name="Hộp Văn bản 8">
            <a:extLst>
              <a:ext uri="{FF2B5EF4-FFF2-40B4-BE49-F238E27FC236}">
                <a16:creationId xmlns:a16="http://schemas.microsoft.com/office/drawing/2014/main" id="{FA39B270-4609-D8B1-3EEE-1D3141A60028}"/>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4" name="Hộp Văn bản 17">
            <a:extLst>
              <a:ext uri="{FF2B5EF4-FFF2-40B4-BE49-F238E27FC236}">
                <a16:creationId xmlns:a16="http://schemas.microsoft.com/office/drawing/2014/main" id="{B4BA25CB-1AB8-5B35-4A6B-EBE435FDC39B}"/>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15" name="Ngoặc móc Trái 24">
            <a:extLst>
              <a:ext uri="{FF2B5EF4-FFF2-40B4-BE49-F238E27FC236}">
                <a16:creationId xmlns:a16="http://schemas.microsoft.com/office/drawing/2014/main" id="{5EF98042-FA56-712C-4C08-DA1467A023D7}"/>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Hộp Văn bản 25">
            <a:extLst>
              <a:ext uri="{FF2B5EF4-FFF2-40B4-BE49-F238E27FC236}">
                <a16:creationId xmlns:a16="http://schemas.microsoft.com/office/drawing/2014/main" id="{885A9999-2B7D-FDCC-1C7D-953DB911FA64}"/>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8" name="Hình chữ nhật: Góc Tròn 2">
            <a:extLst>
              <a:ext uri="{FF2B5EF4-FFF2-40B4-BE49-F238E27FC236}">
                <a16:creationId xmlns:a16="http://schemas.microsoft.com/office/drawing/2014/main" id="{0CA72B75-20B3-F358-2C56-78CABC48636F}"/>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30">
            <a:extLst>
              <a:ext uri="{FF2B5EF4-FFF2-40B4-BE49-F238E27FC236}">
                <a16:creationId xmlns:a16="http://schemas.microsoft.com/office/drawing/2014/main" id="{70971E4C-2C25-D245-86BD-DCED6DB15AE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0" name="Hộp Văn bản 4">
            <a:extLst>
              <a:ext uri="{FF2B5EF4-FFF2-40B4-BE49-F238E27FC236}">
                <a16:creationId xmlns:a16="http://schemas.microsoft.com/office/drawing/2014/main" id="{573E22EB-D634-CB5F-AD1C-B72C4896D89B}"/>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4" name="Hộp Văn bản 19">
            <a:extLst>
              <a:ext uri="{FF2B5EF4-FFF2-40B4-BE49-F238E27FC236}">
                <a16:creationId xmlns:a16="http://schemas.microsoft.com/office/drawing/2014/main" id="{26A083F1-83F6-3E48-DC29-294AAB54CAA4}"/>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26914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8891985D-D6E8-C318-0FAE-1FF5837E0124}"/>
              </a:ext>
            </a:extLst>
          </p:cNvPr>
          <p:cNvSpPr/>
          <p:nvPr/>
        </p:nvSpPr>
        <p:spPr>
          <a:xfrm>
            <a:off x="863395" y="18125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805646"/>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504950"/>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183620"/>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656992"/>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1805055"/>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666245"/>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527833"/>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1, y = -1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322620"/>
            <a:ext cx="998875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1</a:t>
            </a:r>
            <a:r>
              <a:rPr lang="vi-VN" sz="2400">
                <a:solidFill>
                  <a:schemeClr val="tx1"/>
                </a:solidFill>
                <a:latin typeface="#9Slide03 Nanami Rounded Light" pitchFamily="2" charset="0"/>
              </a:rPr>
              <a:t> ; -1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không là nghiệm của phương trình thứ hai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2" y="5873288"/>
            <a:ext cx="9369627"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-1</a:t>
            </a:r>
            <a:r>
              <a:rPr lang="vi-VN" sz="2400" b="1">
                <a:latin typeface="#9Slide03 Arima Madurai Thin" panose="00000300000000000000" pitchFamily="2" charset="0"/>
                <a:cs typeface="#9Slide03 Arima Madurai Thin" panose="00000300000000000000" pitchFamily="2" charset="0"/>
              </a:rPr>
              <a:t>)</a:t>
            </a:r>
            <a:r>
              <a:rPr lang="vi-VN" sz="2400"/>
              <a:t> không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142248"/>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5</a:t>
            </a:r>
          </a:p>
        </p:txBody>
      </p:sp>
      <mc:AlternateContent xmlns:mc="http://schemas.openxmlformats.org/markup-compatibility/2006" xmlns:a14="http://schemas.microsoft.com/office/drawing/2010/main">
        <mc:Choice Requires="a14">
          <p:sp>
            <p:nvSpPr>
              <p:cNvPr id="33" name="Hộp Văn bản 32">
                <a:extLst>
                  <a:ext uri="{FF2B5EF4-FFF2-40B4-BE49-F238E27FC236}">
                    <a16:creationId xmlns:a16="http://schemas.microsoft.com/office/drawing/2014/main" id="{694C8B00-C809-E2C4-36E4-08F4A7174A5E}"/>
                  </a:ext>
                </a:extLst>
              </p:cNvPr>
              <p:cNvSpPr txBox="1"/>
              <p:nvPr/>
            </p:nvSpPr>
            <p:spPr>
              <a:xfrm>
                <a:off x="5413983" y="4655206"/>
                <a:ext cx="3225191"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1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-2 </a:t>
                </a:r>
                <a14:m>
                  <m:oMath xmlns:m="http://schemas.openxmlformats.org/officeDocument/2006/math">
                    <m:r>
                      <a:rPr lang="vi-VN" sz="2400" i="1" smtClean="0">
                        <a:solidFill>
                          <a:schemeClr val="tx1"/>
                        </a:solidFill>
                        <a:latin typeface="Cambria Math" panose="02040503050406030204" pitchFamily="18" charset="0"/>
                        <a:ea typeface="Cambria Math" panose="02040503050406030204" pitchFamily="18" charset="0"/>
                      </a:rPr>
                      <m:t>≠</m:t>
                    </m:r>
                  </m:oMath>
                </a14:m>
                <a:r>
                  <a:rPr lang="vi-VN" sz="2400">
                    <a:solidFill>
                      <a:schemeClr val="tx1"/>
                    </a:solidFill>
                  </a:rPr>
                  <a:t> -11</a:t>
                </a:r>
              </a:p>
            </p:txBody>
          </p:sp>
        </mc:Choice>
        <mc:Fallback xmlns="">
          <p:sp>
            <p:nvSpPr>
              <p:cNvPr id="33" name="Hộp Văn bản 32">
                <a:extLst>
                  <a:ext uri="{FF2B5EF4-FFF2-40B4-BE49-F238E27FC236}">
                    <a16:creationId xmlns:a16="http://schemas.microsoft.com/office/drawing/2014/main" id="{694C8B00-C809-E2C4-36E4-08F4A7174A5E}"/>
                  </a:ext>
                </a:extLst>
              </p:cNvPr>
              <p:cNvSpPr txBox="1">
                <a:spLocks noRot="1" noChangeAspect="1" noMove="1" noResize="1" noEditPoints="1" noAdjustHandles="1" noChangeArrowheads="1" noChangeShapeType="1" noTextEdit="1"/>
              </p:cNvSpPr>
              <p:nvPr/>
            </p:nvSpPr>
            <p:spPr>
              <a:xfrm>
                <a:off x="5413983" y="4655206"/>
                <a:ext cx="3225191" cy="461665"/>
              </a:xfrm>
              <a:prstGeom prst="rect">
                <a:avLst/>
              </a:prstGeom>
              <a:blipFill>
                <a:blip r:embed="rId5"/>
                <a:stretch>
                  <a:fillRect l="-2836" t="-18667" b="-33333"/>
                </a:stretch>
              </a:blipFill>
            </p:spPr>
            <p:txBody>
              <a:bodyPr/>
              <a:lstStyle/>
              <a:p>
                <a:r>
                  <a:rPr lang="vi-VN">
                    <a:noFill/>
                  </a:rPr>
                  <a:t> </a:t>
                </a:r>
              </a:p>
            </p:txBody>
          </p:sp>
        </mc:Fallback>
      </mc:AlternateContent>
      <p:grpSp>
        <p:nvGrpSpPr>
          <p:cNvPr id="12" name="Nhóm 11">
            <a:extLst>
              <a:ext uri="{FF2B5EF4-FFF2-40B4-BE49-F238E27FC236}">
                <a16:creationId xmlns:a16="http://schemas.microsoft.com/office/drawing/2014/main" id="{E992C2A6-7F4E-BF14-8DC4-BEC5321430C2}"/>
              </a:ext>
            </a:extLst>
          </p:cNvPr>
          <p:cNvGrpSpPr/>
          <p:nvPr/>
        </p:nvGrpSpPr>
        <p:grpSpPr>
          <a:xfrm>
            <a:off x="1594894" y="3445759"/>
            <a:ext cx="1426931" cy="625812"/>
            <a:chOff x="9264095" y="4829960"/>
            <a:chExt cx="1426931"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38263" y="4918963"/>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2" name="Hộp Văn bản 8">
            <a:extLst>
              <a:ext uri="{FF2B5EF4-FFF2-40B4-BE49-F238E27FC236}">
                <a16:creationId xmlns:a16="http://schemas.microsoft.com/office/drawing/2014/main" id="{B5C50217-9280-AEE1-C5BA-4077D2AB6D30}"/>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23" name="Hộp Văn bản 17">
            <a:extLst>
              <a:ext uri="{FF2B5EF4-FFF2-40B4-BE49-F238E27FC236}">
                <a16:creationId xmlns:a16="http://schemas.microsoft.com/office/drawing/2014/main" id="{735EA760-ABDD-0103-6BF3-6D10CBF46D33}"/>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4" name="Ngoặc móc Trái 24">
            <a:extLst>
              <a:ext uri="{FF2B5EF4-FFF2-40B4-BE49-F238E27FC236}">
                <a16:creationId xmlns:a16="http://schemas.microsoft.com/office/drawing/2014/main" id="{A0B05545-747C-74AA-AE71-D5205A48E28B}"/>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Hộp Văn bản 25">
            <a:extLst>
              <a:ext uri="{FF2B5EF4-FFF2-40B4-BE49-F238E27FC236}">
                <a16:creationId xmlns:a16="http://schemas.microsoft.com/office/drawing/2014/main" id="{895B567C-91D3-C056-D7AD-6238C19F9752}"/>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8" name="Hình chữ nhật: Góc Tròn 2">
            <a:extLst>
              <a:ext uri="{FF2B5EF4-FFF2-40B4-BE49-F238E27FC236}">
                <a16:creationId xmlns:a16="http://schemas.microsoft.com/office/drawing/2014/main" id="{544BEB55-6450-9489-913F-FB43EE4EE7BD}"/>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30">
            <a:extLst>
              <a:ext uri="{FF2B5EF4-FFF2-40B4-BE49-F238E27FC236}">
                <a16:creationId xmlns:a16="http://schemas.microsoft.com/office/drawing/2014/main" id="{FE21CCDC-C484-B3CA-994E-6CEDBA653B1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0" name="Hộp Văn bản 4">
            <a:extLst>
              <a:ext uri="{FF2B5EF4-FFF2-40B4-BE49-F238E27FC236}">
                <a16:creationId xmlns:a16="http://schemas.microsoft.com/office/drawing/2014/main" id="{80514135-6825-A561-AA22-C0200873B717}"/>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4" name="Hộp Văn bản 19">
            <a:extLst>
              <a:ext uri="{FF2B5EF4-FFF2-40B4-BE49-F238E27FC236}">
                <a16:creationId xmlns:a16="http://schemas.microsoft.com/office/drawing/2014/main" id="{AF5B70FA-445F-37DF-311A-0E4A28465DD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35" name="Hộp Văn bản 6">
            <a:extLst>
              <a:ext uri="{FF2B5EF4-FFF2-40B4-BE49-F238E27FC236}">
                <a16:creationId xmlns:a16="http://schemas.microsoft.com/office/drawing/2014/main" id="{965D676F-C8EB-8327-FAA1-99AC822C3FEB}"/>
              </a:ext>
            </a:extLst>
          </p:cNvPr>
          <p:cNvSpPr txBox="1"/>
          <p:nvPr/>
        </p:nvSpPr>
        <p:spPr>
          <a:xfrm>
            <a:off x="1010789" y="17775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389695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1604929"/>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1883927"/>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11137"/>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37651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375827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345757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413624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360961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3757680"/>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4714120"/>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3128176" y="54903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0A89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2 ; -3</a:t>
              </a:r>
              <a:r>
                <a:rPr lang="vi-VN" sz="2600" b="1">
                  <a:solidFill>
                    <a:schemeClr val="bg1"/>
                  </a:solidFill>
                  <a:latin typeface="#9Slide03 Arima Madurai Thin" panose="00000300000000000000" pitchFamily="2" charset="0"/>
                  <a:cs typeface="#9Slide03 Arima Madurai Thin" panose="00000300000000000000" pitchFamily="2" charset="0"/>
                </a:rPr>
                <a:t>)</a:t>
              </a:r>
            </a:p>
          </p:txBody>
        </p:sp>
      </p:grpSp>
      <p:grpSp>
        <p:nvGrpSpPr>
          <p:cNvPr id="28" name="Nhóm 27">
            <a:extLst>
              <a:ext uri="{FF2B5EF4-FFF2-40B4-BE49-F238E27FC236}">
                <a16:creationId xmlns:a16="http://schemas.microsoft.com/office/drawing/2014/main" id="{8EAF0EA1-6D9D-563E-295E-D94D6685306B}"/>
              </a:ext>
            </a:extLst>
          </p:cNvPr>
          <p:cNvGrpSpPr/>
          <p:nvPr/>
        </p:nvGrpSpPr>
        <p:grpSpPr>
          <a:xfrm>
            <a:off x="8433844" y="5490366"/>
            <a:ext cx="1426931" cy="625812"/>
            <a:chOff x="9264095" y="4829960"/>
            <a:chExt cx="1426931" cy="625812"/>
          </a:xfrm>
        </p:grpSpPr>
        <p:sp>
          <p:nvSpPr>
            <p:cNvPr id="29" name="Hình chữ nhật: Góc Tròn 28">
              <a:extLst>
                <a:ext uri="{FF2B5EF4-FFF2-40B4-BE49-F238E27FC236}">
                  <a16:creationId xmlns:a16="http://schemas.microsoft.com/office/drawing/2014/main" id="{E31A18B6-60C5-044E-E852-FF4FEF483983}"/>
                </a:ext>
              </a:extLst>
            </p:cNvPr>
            <p:cNvSpPr/>
            <p:nvPr/>
          </p:nvSpPr>
          <p:spPr>
            <a:xfrm>
              <a:off x="9264095" y="4829960"/>
              <a:ext cx="1367381" cy="625812"/>
            </a:xfrm>
            <a:prstGeom prst="roundRect">
              <a:avLst/>
            </a:prstGeom>
            <a:solidFill>
              <a:srgbClr val="AE1F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ộp Văn bản 29">
              <a:extLst>
                <a:ext uri="{FF2B5EF4-FFF2-40B4-BE49-F238E27FC236}">
                  <a16:creationId xmlns:a16="http://schemas.microsoft.com/office/drawing/2014/main" id="{303A6DBD-89B4-0D2A-D492-071EC1A9B7BA}"/>
                </a:ext>
              </a:extLst>
            </p:cNvPr>
            <p:cNvSpPr txBox="1"/>
            <p:nvPr/>
          </p:nvSpPr>
          <p:spPr>
            <a:xfrm>
              <a:off x="9338263" y="4918963"/>
              <a:ext cx="1352763" cy="492443"/>
            </a:xfrm>
            <a:prstGeom prst="rect">
              <a:avLst/>
            </a:prstGeom>
            <a:noFill/>
          </p:spPr>
          <p:txBody>
            <a:bodyPr wrap="square">
              <a:spAutoFit/>
            </a:bodyPr>
            <a:lstStyle/>
            <a:p>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cs typeface="#9Slide03 Arima Madurai Thin" panose="00000300000000000000" pitchFamily="2" charset="0"/>
                </a:rPr>
                <a:t>1</a:t>
              </a:r>
              <a:r>
                <a:rPr lang="vi-VN" sz="2600">
                  <a:solidFill>
                    <a:schemeClr val="bg1"/>
                  </a:solidFill>
                  <a:latin typeface="#9Slide03 Nanami Rounded Light" pitchFamily="2" charset="0"/>
                </a:rPr>
                <a:t> ; -1</a:t>
              </a:r>
              <a:r>
                <a:rPr lang="vi-VN" sz="2600" b="1">
                  <a:solidFill>
                    <a:schemeClr val="bg1"/>
                  </a:solidFill>
                  <a:latin typeface="#9Slide03 Arima Madurai Thin" panose="00000300000000000000" pitchFamily="2" charset="0"/>
                  <a:cs typeface="#9Slide03 Arima Madurai Thin" panose="00000300000000000000" pitchFamily="2" charset="0"/>
                </a:rPr>
                <a:t>)</a:t>
              </a:r>
              <a:endParaRPr lang="vi-VN" sz="2600">
                <a:solidFill>
                  <a:schemeClr val="bg1"/>
                </a:solidFill>
                <a:latin typeface="#9Slide03 Nanami Rounded Light" pitchFamily="2" charset="0"/>
              </a:endParaRPr>
            </a:p>
          </p:txBody>
        </p:sp>
      </p:grpSp>
      <p:sp>
        <p:nvSpPr>
          <p:cNvPr id="2" name="Hộp Văn bản 8">
            <a:extLst>
              <a:ext uri="{FF2B5EF4-FFF2-40B4-BE49-F238E27FC236}">
                <a16:creationId xmlns:a16="http://schemas.microsoft.com/office/drawing/2014/main" id="{F6A103C7-79E7-DFDE-DD73-A079E2358B28}"/>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20" name="Hộp Văn bản 17">
            <a:extLst>
              <a:ext uri="{FF2B5EF4-FFF2-40B4-BE49-F238E27FC236}">
                <a16:creationId xmlns:a16="http://schemas.microsoft.com/office/drawing/2014/main" id="{17577238-423C-03B2-D450-C612B8C3329B}"/>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7" name="Ngoặc móc Trái 24">
            <a:extLst>
              <a:ext uri="{FF2B5EF4-FFF2-40B4-BE49-F238E27FC236}">
                <a16:creationId xmlns:a16="http://schemas.microsoft.com/office/drawing/2014/main" id="{46FBACA3-D94A-7241-C3ED-CA12B6F9FD14}"/>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ộp Văn bản 25">
            <a:extLst>
              <a:ext uri="{FF2B5EF4-FFF2-40B4-BE49-F238E27FC236}">
                <a16:creationId xmlns:a16="http://schemas.microsoft.com/office/drawing/2014/main" id="{909A003F-3074-2D51-62F7-A3F49244E669}"/>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32" name="Hình chữ nhật: Góc Tròn 2">
            <a:extLst>
              <a:ext uri="{FF2B5EF4-FFF2-40B4-BE49-F238E27FC236}">
                <a16:creationId xmlns:a16="http://schemas.microsoft.com/office/drawing/2014/main" id="{8F50D469-C724-9F60-46DE-38E24876EF2E}"/>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Freeform 30">
            <a:extLst>
              <a:ext uri="{FF2B5EF4-FFF2-40B4-BE49-F238E27FC236}">
                <a16:creationId xmlns:a16="http://schemas.microsoft.com/office/drawing/2014/main" id="{491B6B66-20AA-FA11-20E5-10E039CBB665}"/>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4" name="Hộp Văn bản 4">
            <a:extLst>
              <a:ext uri="{FF2B5EF4-FFF2-40B4-BE49-F238E27FC236}">
                <a16:creationId xmlns:a16="http://schemas.microsoft.com/office/drawing/2014/main" id="{9DF66EE2-FEF1-1A80-3AEC-28357ED7B44E}"/>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5" name="Hộp Văn bản 19">
            <a:extLst>
              <a:ext uri="{FF2B5EF4-FFF2-40B4-BE49-F238E27FC236}">
                <a16:creationId xmlns:a16="http://schemas.microsoft.com/office/drawing/2014/main" id="{0863C36F-D0C7-E5C8-EB54-522512FC0A7D}"/>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36" name="Hộp Văn bản 6">
            <a:extLst>
              <a:ext uri="{FF2B5EF4-FFF2-40B4-BE49-F238E27FC236}">
                <a16:creationId xmlns:a16="http://schemas.microsoft.com/office/drawing/2014/main" id="{B7D91405-BDF1-9F1E-91BE-16D019D0F589}"/>
              </a:ext>
            </a:extLst>
          </p:cNvPr>
          <p:cNvSpPr txBox="1"/>
          <p:nvPr/>
        </p:nvSpPr>
        <p:spPr>
          <a:xfrm>
            <a:off x="1010789" y="37206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1337568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0706" y="329393"/>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6" name="Hộp Văn bản 5">
            <a:extLst>
              <a:ext uri="{FF2B5EF4-FFF2-40B4-BE49-F238E27FC236}">
                <a16:creationId xmlns:a16="http://schemas.microsoft.com/office/drawing/2014/main" id="{28F019A8-611C-C8CD-C67A-1CF4A498791E}"/>
              </a:ext>
            </a:extLst>
          </p:cNvPr>
          <p:cNvSpPr txBox="1"/>
          <p:nvPr/>
        </p:nvSpPr>
        <p:spPr>
          <a:xfrm>
            <a:off x="424900" y="329177"/>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grpSp>
        <p:nvGrpSpPr>
          <p:cNvPr id="7" name="Group 11">
            <a:extLst>
              <a:ext uri="{FF2B5EF4-FFF2-40B4-BE49-F238E27FC236}">
                <a16:creationId xmlns:a16="http://schemas.microsoft.com/office/drawing/2014/main" id="{69BF4467-7A39-A507-B468-512C00D0F4B7}"/>
              </a:ext>
            </a:extLst>
          </p:cNvPr>
          <p:cNvGrpSpPr/>
          <p:nvPr/>
        </p:nvGrpSpPr>
        <p:grpSpPr>
          <a:xfrm rot="527874">
            <a:off x="768819" y="533563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897510" y="1295804"/>
            <a:ext cx="10646790"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39 000 đồng. Bạn Huy mua 6 quyển vở, 2 chiếc bút bi với tổng số tiền phải trả là 42 000 đồng.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1040706" y="5132282"/>
            <a:ext cx="10845325" cy="1138773"/>
          </a:xfrm>
          <a:prstGeom prst="rect">
            <a:avLst/>
          </a:prstGeom>
          <a:noFill/>
        </p:spPr>
        <p:txBody>
          <a:bodyPr wrap="square">
            <a:spAutoFit/>
          </a:bodyPr>
          <a:lstStyle/>
          <a:p>
            <a:pPr>
              <a:lnSpc>
                <a:spcPct val="150000"/>
              </a:lnSpc>
            </a:pPr>
            <a:r>
              <a:rPr lang="vi-VN" sz="2400">
                <a:solidFill>
                  <a:srgbClr val="002060"/>
                </a:solidFill>
                <a:latin typeface="#9Slide03 Nanami Rounded Light" pitchFamily="2" charset="0"/>
              </a:rPr>
              <a:t>Viết hai phương trình bậc nhất hai ẩn x, y lần lượt biểu thị tổng số tiền phải trả của bạn Dũng, 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444646" y="1400471"/>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9731375" y="3666254"/>
            <a:ext cx="1952625" cy="14660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391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D51A26F4-0883-AF5E-6D07-EC9D3C559BAA}"/>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404008"/>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2, y = 1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198795"/>
            <a:ext cx="1033165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2</a:t>
            </a:r>
            <a:r>
              <a:rPr lang="vi-VN" sz="2400">
                <a:solidFill>
                  <a:schemeClr val="tx1"/>
                </a:solidFill>
                <a:latin typeface="#9Slide03 Nanami Rounded Light" pitchFamily="2" charset="0"/>
              </a:rPr>
              <a:t> ; 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không là nghiệm của phương trình thứ nhất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749463"/>
            <a:ext cx="9074352"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2</a:t>
            </a:r>
            <a:r>
              <a:rPr lang="vi-VN" sz="2400">
                <a:latin typeface="#9Slide03 Nanami Rounded Light" pitchFamily="2" charset="0"/>
              </a:rPr>
              <a:t> ; </a:t>
            </a:r>
            <a:r>
              <a:rPr lang="vi-VN"/>
              <a:t>1</a:t>
            </a:r>
            <a:r>
              <a:rPr lang="vi-VN" sz="2400" b="1">
                <a:latin typeface="#9Slide03 Arima Madurai Thin" panose="00000300000000000000" pitchFamily="2" charset="0"/>
                <a:cs typeface="#9Slide03 Arima Madurai Thin" panose="00000300000000000000" pitchFamily="2" charset="0"/>
              </a:rPr>
              <a:t>)</a:t>
            </a:r>
            <a:r>
              <a:rPr lang="vi-VN" sz="2400"/>
              <a:t> không </a:t>
            </a:r>
            <a:r>
              <a:rPr lang="vi-VN"/>
              <a:t>là nghiệm của hệ phương trình đã cho.</a:t>
            </a:r>
          </a:p>
        </p:txBody>
      </p:sp>
      <mc:AlternateContent xmlns:mc="http://schemas.openxmlformats.org/markup-compatibility/2006" xmlns:a14="http://schemas.microsoft.com/office/drawing/2010/main">
        <mc:Choice Requires="a14">
          <p:sp>
            <p:nvSpPr>
              <p:cNvPr id="32" name="Hộp Văn bản 31">
                <a:extLst>
                  <a:ext uri="{FF2B5EF4-FFF2-40B4-BE49-F238E27FC236}">
                    <a16:creationId xmlns:a16="http://schemas.microsoft.com/office/drawing/2014/main" id="{6F9E34CE-1DF8-82BA-D05B-2C6ED0779602}"/>
                  </a:ext>
                </a:extLst>
              </p:cNvPr>
              <p:cNvSpPr txBox="1"/>
              <p:nvPr/>
            </p:nvSpPr>
            <p:spPr>
              <a:xfrm>
                <a:off x="5413984" y="4018423"/>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2 – 1 = 3 </a:t>
                </a:r>
                <a14:m>
                  <m:oMath xmlns:m="http://schemas.openxmlformats.org/officeDocument/2006/math">
                    <m:r>
                      <a:rPr lang="vi-VN" sz="2400" i="1" smtClean="0">
                        <a:solidFill>
                          <a:schemeClr val="tx1"/>
                        </a:solidFill>
                        <a:latin typeface="Cambria Math" panose="02040503050406030204" pitchFamily="18" charset="0"/>
                        <a:ea typeface="Cambria Math" panose="02040503050406030204" pitchFamily="18" charset="0"/>
                      </a:rPr>
                      <m:t>≠</m:t>
                    </m:r>
                    <m:r>
                      <a:rPr lang="vi-VN" sz="2400" b="0" i="1" smtClean="0">
                        <a:solidFill>
                          <a:schemeClr val="tx1"/>
                        </a:solidFill>
                        <a:latin typeface="Cambria Math" panose="02040503050406030204" pitchFamily="18" charset="0"/>
                        <a:ea typeface="Cambria Math" panose="02040503050406030204" pitchFamily="18" charset="0"/>
                      </a:rPr>
                      <m:t> </m:t>
                    </m:r>
                  </m:oMath>
                </a14:m>
                <a:r>
                  <a:rPr lang="vi-VN" sz="2400">
                    <a:solidFill>
                      <a:schemeClr val="tx1"/>
                    </a:solidFill>
                  </a:rPr>
                  <a:t>0</a:t>
                </a:r>
              </a:p>
            </p:txBody>
          </p:sp>
        </mc:Choice>
        <mc:Fallback xmlns="">
          <p:sp>
            <p:nvSpPr>
              <p:cNvPr id="32" name="Hộp Văn bản 31">
                <a:extLst>
                  <a:ext uri="{FF2B5EF4-FFF2-40B4-BE49-F238E27FC236}">
                    <a16:creationId xmlns:a16="http://schemas.microsoft.com/office/drawing/2014/main" id="{6F9E34CE-1DF8-82BA-D05B-2C6ED0779602}"/>
                  </a:ext>
                </a:extLst>
              </p:cNvPr>
              <p:cNvSpPr txBox="1">
                <a:spLocks noRot="1" noChangeAspect="1" noMove="1" noResize="1" noEditPoints="1" noAdjustHandles="1" noChangeArrowheads="1" noChangeShapeType="1" noTextEdit="1"/>
              </p:cNvSpPr>
              <p:nvPr/>
            </p:nvSpPr>
            <p:spPr>
              <a:xfrm>
                <a:off x="5413984" y="4018423"/>
                <a:ext cx="2824432" cy="461665"/>
              </a:xfrm>
              <a:prstGeom prst="rect">
                <a:avLst/>
              </a:prstGeom>
              <a:blipFill>
                <a:blip r:embed="rId5"/>
                <a:stretch>
                  <a:fillRect l="-3240" t="-18421" b="-31579"/>
                </a:stretch>
              </a:blipFill>
            </p:spPr>
            <p:txBody>
              <a:bodyPr/>
              <a:lstStyle/>
              <a:p>
                <a:r>
                  <a:rPr lang="vi-VN">
                    <a:noFill/>
                  </a:rPr>
                  <a:t> </a:t>
                </a:r>
              </a:p>
            </p:txBody>
          </p:sp>
        </mc:Fallback>
      </mc:AlternateContent>
      <p:sp>
        <p:nvSpPr>
          <p:cNvPr id="33" name="Hộp Văn bản 32">
            <a:extLst>
              <a:ext uri="{FF2B5EF4-FFF2-40B4-BE49-F238E27FC236}">
                <a16:creationId xmlns:a16="http://schemas.microsoft.com/office/drawing/2014/main" id="{694C8B00-C809-E2C4-36E4-08F4A7174A5E}"/>
              </a:ext>
            </a:extLst>
          </p:cNvPr>
          <p:cNvSpPr txBox="1"/>
          <p:nvPr/>
        </p:nvSpPr>
        <p:spPr>
          <a:xfrm>
            <a:off x="5413984" y="4531381"/>
            <a:ext cx="1494494"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 + 1 = 3</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1594894" y="3321934"/>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2</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4" name="Hình chữ nhật: Góc Tròn 2">
            <a:extLst>
              <a:ext uri="{FF2B5EF4-FFF2-40B4-BE49-F238E27FC236}">
                <a16:creationId xmlns:a16="http://schemas.microsoft.com/office/drawing/2014/main" id="{40D09CDB-FFC7-1335-C35E-9E643724D5F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Freeform 30">
            <a:extLst>
              <a:ext uri="{FF2B5EF4-FFF2-40B4-BE49-F238E27FC236}">
                <a16:creationId xmlns:a16="http://schemas.microsoft.com/office/drawing/2014/main" id="{F576B3F9-7833-8F94-0E05-E2E6180686C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6" name="Hộp Văn bản 4">
            <a:extLst>
              <a:ext uri="{FF2B5EF4-FFF2-40B4-BE49-F238E27FC236}">
                <a16:creationId xmlns:a16="http://schemas.microsoft.com/office/drawing/2014/main" id="{40846775-8835-983A-F7D6-9C9BC4687C31}"/>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7" name="Hộp Văn bản 19">
            <a:extLst>
              <a:ext uri="{FF2B5EF4-FFF2-40B4-BE49-F238E27FC236}">
                <a16:creationId xmlns:a16="http://schemas.microsoft.com/office/drawing/2014/main" id="{064F3497-8D8F-DC32-5E17-391FC23B50B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78009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animBg="1"/>
      <p:bldP spid="19" grpId="0"/>
      <p:bldP spid="21" grpId="0"/>
      <p:bldP spid="2" grpId="0"/>
      <p:bldP spid="2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D51A26F4-0883-AF5E-6D07-EC9D3C559BAA}"/>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404008"/>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1, y = 2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198795"/>
            <a:ext cx="8817177"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1</a:t>
            </a:r>
            <a:r>
              <a:rPr lang="vi-VN" sz="2400">
                <a:solidFill>
                  <a:schemeClr val="tx1"/>
                </a:solidFill>
                <a:latin typeface="#9Slide03 Nanami Rounded Light" pitchFamily="2" charset="0"/>
              </a:rPr>
              <a:t> ; 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là nghiệm của từng phương trình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749463"/>
            <a:ext cx="8226628"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a:t>
            </a:r>
            <a:r>
              <a:rPr lang="vi-VN"/>
              <a:t>2</a:t>
            </a:r>
            <a:r>
              <a:rPr lang="vi-VN" sz="2400" b="1">
                <a:latin typeface="#9Slide03 Arima Madurai Thin" panose="00000300000000000000" pitchFamily="2" charset="0"/>
                <a:cs typeface="#9Slide03 Arima Madurai Thin" panose="00000300000000000000" pitchFamily="2" charset="0"/>
              </a:rPr>
              <a:t>)</a:t>
            </a:r>
            <a:r>
              <a:rPr lang="vi-VN" sz="2400"/>
              <a:t>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018423"/>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 – 2 = 0</a:t>
            </a:r>
          </a:p>
        </p:txBody>
      </p:sp>
      <p:sp>
        <p:nvSpPr>
          <p:cNvPr id="33" name="Hộp Văn bản 32">
            <a:extLst>
              <a:ext uri="{FF2B5EF4-FFF2-40B4-BE49-F238E27FC236}">
                <a16:creationId xmlns:a16="http://schemas.microsoft.com/office/drawing/2014/main" id="{694C8B00-C809-E2C4-36E4-08F4A7174A5E}"/>
              </a:ext>
            </a:extLst>
          </p:cNvPr>
          <p:cNvSpPr txBox="1"/>
          <p:nvPr/>
        </p:nvSpPr>
        <p:spPr>
          <a:xfrm>
            <a:off x="5413984" y="4531381"/>
            <a:ext cx="1494494"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1 + 2 = 3</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1594894" y="3321934"/>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2</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9" name="Hình chữ nhật: Góc Tròn 2">
            <a:extLst>
              <a:ext uri="{FF2B5EF4-FFF2-40B4-BE49-F238E27FC236}">
                <a16:creationId xmlns:a16="http://schemas.microsoft.com/office/drawing/2014/main" id="{536CAA29-9A42-3E63-D83F-5BE5CF3C89E9}"/>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4D1D25F1-7A57-8C08-CB68-24D759024C6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2" name="Hộp Văn bản 4">
            <a:extLst>
              <a:ext uri="{FF2B5EF4-FFF2-40B4-BE49-F238E27FC236}">
                <a16:creationId xmlns:a16="http://schemas.microsoft.com/office/drawing/2014/main" id="{B815EE51-3FA6-E431-4A81-151E20681C9B}"/>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3" name="Hộp Văn bản 19">
            <a:extLst>
              <a:ext uri="{FF2B5EF4-FFF2-40B4-BE49-F238E27FC236}">
                <a16:creationId xmlns:a16="http://schemas.microsoft.com/office/drawing/2014/main" id="{25156167-B8C8-2596-AA28-4F25DC5D8ED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80420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654253" y="3626653"/>
            <a:ext cx="8226628"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solidFill>
                  <a:schemeClr val="bg1"/>
                </a:solidFill>
              </a:rPr>
              <a:t>Do đó cặp số </a:t>
            </a:r>
            <a:r>
              <a:rPr lang="vi-VN" sz="2400" b="1">
                <a:solidFill>
                  <a:schemeClr val="bg1"/>
                </a:solidFill>
                <a:latin typeface="#9Slide03 Arima Madurai Thin" panose="00000300000000000000" pitchFamily="2" charset="0"/>
                <a:cs typeface="#9Slide03 Arima Madurai Thin" panose="00000300000000000000" pitchFamily="2" charset="0"/>
              </a:rPr>
              <a:t>(</a:t>
            </a:r>
            <a:r>
              <a:rPr lang="vi-VN" sz="2400">
                <a:solidFill>
                  <a:schemeClr val="bg1"/>
                </a:solidFill>
                <a:latin typeface="#9Slide03 Nanami Rounded Light" pitchFamily="2" charset="0"/>
                <a:cs typeface="#9Slide03 Arima Madurai Thin" panose="00000300000000000000" pitchFamily="2" charset="0"/>
              </a:rPr>
              <a:t>1</a:t>
            </a:r>
            <a:r>
              <a:rPr lang="vi-VN" sz="2400">
                <a:solidFill>
                  <a:schemeClr val="bg1"/>
                </a:solidFill>
                <a:latin typeface="#9Slide03 Nanami Rounded Light" pitchFamily="2" charset="0"/>
              </a:rPr>
              <a:t> ; </a:t>
            </a:r>
            <a:r>
              <a:rPr lang="vi-VN">
                <a:solidFill>
                  <a:schemeClr val="bg1"/>
                </a:solidFill>
              </a:rPr>
              <a:t>2</a:t>
            </a:r>
            <a:r>
              <a:rPr lang="vi-VN" sz="2400" b="1">
                <a:solidFill>
                  <a:schemeClr val="bg1"/>
                </a:solidFill>
                <a:latin typeface="#9Slide03 Arima Madurai Thin" panose="00000300000000000000" pitchFamily="2" charset="0"/>
                <a:cs typeface="#9Slide03 Arima Madurai Thin" panose="00000300000000000000" pitchFamily="2" charset="0"/>
              </a:rPr>
              <a:t>)</a:t>
            </a:r>
            <a:r>
              <a:rPr lang="vi-VN" sz="2400">
                <a:solidFill>
                  <a:schemeClr val="bg1"/>
                </a:solidFill>
              </a:rPr>
              <a:t> </a:t>
            </a:r>
            <a:r>
              <a:rPr lang="vi-VN"/>
              <a:t>là nghiệm của hệ phương trình đã cho.</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851943" y="3512737"/>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2</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18" name="Hộp Văn bản 17">
            <a:extLst>
              <a:ext uri="{FF2B5EF4-FFF2-40B4-BE49-F238E27FC236}">
                <a16:creationId xmlns:a16="http://schemas.microsoft.com/office/drawing/2014/main" id="{8E69E137-F107-2286-9782-9A23E5AB853B}"/>
              </a:ext>
            </a:extLst>
          </p:cNvPr>
          <p:cNvSpPr txBox="1"/>
          <p:nvPr/>
        </p:nvSpPr>
        <p:spPr>
          <a:xfrm>
            <a:off x="781119" y="4398194"/>
            <a:ext cx="7324655" cy="1200329"/>
          </a:xfrm>
          <a:prstGeom prst="rect">
            <a:avLst/>
          </a:prstGeom>
          <a:noFill/>
        </p:spPr>
        <p:txBody>
          <a:bodyPr wrap="square">
            <a:spAutoFit/>
          </a:bodyPr>
          <a:lstStyle>
            <a:defPPr>
              <a:defRPr lang="vi-VN"/>
            </a:defPPr>
            <a:lvl1pPr>
              <a:defRPr sz="2400">
                <a:latin typeface="#9Slide03 Nanami Rounded Light" pitchFamily="2" charset="0"/>
              </a:defRPr>
            </a:lvl1pPr>
          </a:lstStyle>
          <a:p>
            <a:pPr algn="just"/>
            <a:r>
              <a:rPr lang="vi-VN"/>
              <a:t>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2</a:t>
            </a:r>
            <a:r>
              <a:rPr lang="vi-VN" sz="2400" b="1">
                <a:latin typeface="#9Slide03 Arima Madurai Thin" panose="00000300000000000000" pitchFamily="2" charset="0"/>
                <a:cs typeface="#9Slide03 Arima Madurai Thin" panose="00000300000000000000" pitchFamily="2" charset="0"/>
              </a:rPr>
              <a:t>)</a:t>
            </a:r>
            <a:r>
              <a:rPr lang="vi-VN"/>
              <a:t> là nghiệm của hệ phương trình đã cho có nghĩa là điểm M</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2</a:t>
            </a:r>
            <a:r>
              <a:rPr lang="vi-VN" sz="2400" b="1">
                <a:latin typeface="#9Slide03 Arima Madurai Thin" panose="00000300000000000000" pitchFamily="2" charset="0"/>
                <a:cs typeface="#9Slide03 Arima Madurai Thin" panose="00000300000000000000" pitchFamily="2" charset="0"/>
              </a:rPr>
              <a:t>)</a:t>
            </a:r>
            <a:r>
              <a:rPr lang="vi-VN" b="1">
                <a:cs typeface="#9Slide03 Arima Madurai Thin" panose="00000300000000000000" pitchFamily="2" charset="0"/>
              </a:rPr>
              <a:t> </a:t>
            </a:r>
            <a:r>
              <a:rPr lang="vi-VN"/>
              <a:t>vừa thuộc đường thẳng d</a:t>
            </a:r>
            <a:r>
              <a:rPr lang="vi-VN" baseline="-25000"/>
              <a:t>1</a:t>
            </a:r>
            <a:r>
              <a:rPr lang="vi-VN"/>
              <a:t>: 2x – y = 0, vừa thuộc đường thẳng d</a:t>
            </a:r>
            <a:r>
              <a:rPr lang="vi-VN" baseline="-25000"/>
              <a:t>2</a:t>
            </a:r>
            <a:r>
              <a:rPr lang="vi-VN"/>
              <a:t>: x + y = 3. </a:t>
            </a:r>
          </a:p>
        </p:txBody>
      </p:sp>
      <p:sp>
        <p:nvSpPr>
          <p:cNvPr id="23" name="Hộp Văn bản 22">
            <a:extLst>
              <a:ext uri="{FF2B5EF4-FFF2-40B4-BE49-F238E27FC236}">
                <a16:creationId xmlns:a16="http://schemas.microsoft.com/office/drawing/2014/main" id="{ECE25D94-5A32-0EE8-0541-E2495CE81635}"/>
              </a:ext>
            </a:extLst>
          </p:cNvPr>
          <p:cNvSpPr txBox="1"/>
          <p:nvPr/>
        </p:nvSpPr>
        <p:spPr>
          <a:xfrm>
            <a:off x="781119" y="5858168"/>
            <a:ext cx="6962705" cy="461665"/>
          </a:xfrm>
          <a:prstGeom prst="rect">
            <a:avLst/>
          </a:prstGeom>
          <a:noFill/>
        </p:spPr>
        <p:txBody>
          <a:bodyPr wrap="square">
            <a:spAutoFit/>
          </a:bodyPr>
          <a:lstStyle>
            <a:defPPr>
              <a:defRPr lang="vi-VN"/>
            </a:defPPr>
            <a:lvl1pPr algn="just">
              <a:defRPr sz="2400">
                <a:latin typeface="#9Slide03 Nanami Rounded Light" pitchFamily="2" charset="0"/>
              </a:defRPr>
            </a:lvl1pPr>
          </a:lstStyle>
          <a:p>
            <a:r>
              <a:rPr lang="vi-VN"/>
              <a:t>Vậy M là giao điểm của hai đường thẳng d</a:t>
            </a:r>
            <a:r>
              <a:rPr lang="vi-VN" baseline="-25000"/>
              <a:t>1</a:t>
            </a:r>
            <a:r>
              <a:rPr lang="vi-VN"/>
              <a:t> và d</a:t>
            </a:r>
            <a:r>
              <a:rPr lang="vi-VN" baseline="-25000"/>
              <a:t>2</a:t>
            </a:r>
            <a:r>
              <a:rPr lang="vi-VN"/>
              <a:t>.</a:t>
            </a:r>
          </a:p>
        </p:txBody>
      </p:sp>
      <p:cxnSp>
        <p:nvCxnSpPr>
          <p:cNvPr id="24" name="Đường kết nối Mũi tên Thẳng 23">
            <a:extLst>
              <a:ext uri="{FF2B5EF4-FFF2-40B4-BE49-F238E27FC236}">
                <a16:creationId xmlns:a16="http://schemas.microsoft.com/office/drawing/2014/main" id="{5BBC1AC7-06B0-6029-8211-5EBE9F17607E}"/>
              </a:ext>
            </a:extLst>
          </p:cNvPr>
          <p:cNvCxnSpPr>
            <a:cxnSpLocks/>
          </p:cNvCxnSpPr>
          <p:nvPr/>
        </p:nvCxnSpPr>
        <p:spPr>
          <a:xfrm>
            <a:off x="8708518" y="5651831"/>
            <a:ext cx="310241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a:extLst>
              <a:ext uri="{FF2B5EF4-FFF2-40B4-BE49-F238E27FC236}">
                <a16:creationId xmlns:a16="http://schemas.microsoft.com/office/drawing/2014/main" id="{4B72D8AA-F65A-CC12-388A-2072FC11912B}"/>
              </a:ext>
            </a:extLst>
          </p:cNvPr>
          <p:cNvCxnSpPr>
            <a:cxnSpLocks/>
          </p:cNvCxnSpPr>
          <p:nvPr/>
        </p:nvCxnSpPr>
        <p:spPr>
          <a:xfrm flipV="1">
            <a:off x="9480870" y="3457388"/>
            <a:ext cx="0" cy="272799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Hộp Văn bản 28">
            <a:extLst>
              <a:ext uri="{FF2B5EF4-FFF2-40B4-BE49-F238E27FC236}">
                <a16:creationId xmlns:a16="http://schemas.microsoft.com/office/drawing/2014/main" id="{6607D43C-6373-3077-4F9F-1A65E4C64398}"/>
              </a:ext>
            </a:extLst>
          </p:cNvPr>
          <p:cNvSpPr txBox="1"/>
          <p:nvPr/>
        </p:nvSpPr>
        <p:spPr>
          <a:xfrm>
            <a:off x="9521749" y="3349654"/>
            <a:ext cx="352833" cy="492443"/>
          </a:xfrm>
          <a:prstGeom prst="rect">
            <a:avLst/>
          </a:prstGeom>
          <a:noFill/>
        </p:spPr>
        <p:txBody>
          <a:bodyPr wrap="square">
            <a:spAutoFit/>
          </a:bodyPr>
          <a:lstStyle/>
          <a:p>
            <a:r>
              <a:rPr lang="vi-VN" sz="2600">
                <a:latin typeface="#9Slide03 Nanami Rounded Light" pitchFamily="2" charset="0"/>
              </a:rPr>
              <a:t>y</a:t>
            </a:r>
          </a:p>
        </p:txBody>
      </p:sp>
      <p:sp>
        <p:nvSpPr>
          <p:cNvPr id="30" name="Hộp Văn bản 29">
            <a:extLst>
              <a:ext uri="{FF2B5EF4-FFF2-40B4-BE49-F238E27FC236}">
                <a16:creationId xmlns:a16="http://schemas.microsoft.com/office/drawing/2014/main" id="{9CE63483-93B0-7944-3564-AD8842F5F774}"/>
              </a:ext>
            </a:extLst>
          </p:cNvPr>
          <p:cNvSpPr txBox="1"/>
          <p:nvPr/>
        </p:nvSpPr>
        <p:spPr>
          <a:xfrm>
            <a:off x="11452059" y="5613106"/>
            <a:ext cx="352833" cy="492443"/>
          </a:xfrm>
          <a:prstGeom prst="rect">
            <a:avLst/>
          </a:prstGeom>
          <a:noFill/>
        </p:spPr>
        <p:txBody>
          <a:bodyPr wrap="square">
            <a:spAutoFit/>
          </a:bodyPr>
          <a:lstStyle/>
          <a:p>
            <a:r>
              <a:rPr lang="vi-VN" sz="2600">
                <a:latin typeface="#9Slide03 Nanami Rounded Light" pitchFamily="2" charset="0"/>
              </a:rPr>
              <a:t>x</a:t>
            </a:r>
          </a:p>
        </p:txBody>
      </p:sp>
      <p:sp>
        <p:nvSpPr>
          <p:cNvPr id="36" name="Hộp Văn bản 35">
            <a:extLst>
              <a:ext uri="{FF2B5EF4-FFF2-40B4-BE49-F238E27FC236}">
                <a16:creationId xmlns:a16="http://schemas.microsoft.com/office/drawing/2014/main" id="{390AEB25-0040-54E8-F91D-6BD3D8DC4F48}"/>
              </a:ext>
            </a:extLst>
          </p:cNvPr>
          <p:cNvSpPr txBox="1"/>
          <p:nvPr/>
        </p:nvSpPr>
        <p:spPr>
          <a:xfrm>
            <a:off x="9134387" y="4029387"/>
            <a:ext cx="352833" cy="400110"/>
          </a:xfrm>
          <a:prstGeom prst="rect">
            <a:avLst/>
          </a:prstGeom>
          <a:noFill/>
        </p:spPr>
        <p:txBody>
          <a:bodyPr wrap="square">
            <a:spAutoFit/>
          </a:bodyPr>
          <a:lstStyle/>
          <a:p>
            <a:r>
              <a:rPr lang="vi-VN" sz="2000">
                <a:latin typeface="#9Slide03 Nanami Rounded Light" pitchFamily="2" charset="0"/>
              </a:rPr>
              <a:t>3</a:t>
            </a:r>
          </a:p>
        </p:txBody>
      </p:sp>
      <p:sp>
        <p:nvSpPr>
          <p:cNvPr id="37" name="Hộp Văn bản 36">
            <a:extLst>
              <a:ext uri="{FF2B5EF4-FFF2-40B4-BE49-F238E27FC236}">
                <a16:creationId xmlns:a16="http://schemas.microsoft.com/office/drawing/2014/main" id="{55F1BE7D-29AF-7BB1-5F6B-CE431475B28C}"/>
              </a:ext>
            </a:extLst>
          </p:cNvPr>
          <p:cNvSpPr txBox="1"/>
          <p:nvPr/>
        </p:nvSpPr>
        <p:spPr>
          <a:xfrm>
            <a:off x="9134387" y="4982908"/>
            <a:ext cx="352833" cy="400110"/>
          </a:xfrm>
          <a:prstGeom prst="rect">
            <a:avLst/>
          </a:prstGeom>
          <a:noFill/>
        </p:spPr>
        <p:txBody>
          <a:bodyPr wrap="square">
            <a:spAutoFit/>
          </a:bodyPr>
          <a:lstStyle/>
          <a:p>
            <a:r>
              <a:rPr lang="vi-VN" sz="2000">
                <a:latin typeface="#9Slide03 Nanami Rounded Light" pitchFamily="2" charset="0"/>
              </a:rPr>
              <a:t>1</a:t>
            </a:r>
          </a:p>
        </p:txBody>
      </p:sp>
      <p:sp>
        <p:nvSpPr>
          <p:cNvPr id="38" name="Hộp Văn bản 37">
            <a:extLst>
              <a:ext uri="{FF2B5EF4-FFF2-40B4-BE49-F238E27FC236}">
                <a16:creationId xmlns:a16="http://schemas.microsoft.com/office/drawing/2014/main" id="{4FF7DABD-4E8C-E5E8-65A6-3D4FC6DDE055}"/>
              </a:ext>
            </a:extLst>
          </p:cNvPr>
          <p:cNvSpPr txBox="1"/>
          <p:nvPr/>
        </p:nvSpPr>
        <p:spPr>
          <a:xfrm>
            <a:off x="9429485" y="5693055"/>
            <a:ext cx="352833" cy="400110"/>
          </a:xfrm>
          <a:prstGeom prst="rect">
            <a:avLst/>
          </a:prstGeom>
          <a:noFill/>
        </p:spPr>
        <p:txBody>
          <a:bodyPr wrap="square">
            <a:spAutoFit/>
          </a:bodyPr>
          <a:lstStyle/>
          <a:p>
            <a:r>
              <a:rPr lang="vi-VN" sz="2000">
                <a:latin typeface="#9Slide03 Nanami Rounded Light" pitchFamily="2" charset="0"/>
              </a:rPr>
              <a:t>O</a:t>
            </a:r>
          </a:p>
        </p:txBody>
      </p:sp>
      <p:cxnSp>
        <p:nvCxnSpPr>
          <p:cNvPr id="41" name="Đường nối Thẳng 40">
            <a:extLst>
              <a:ext uri="{FF2B5EF4-FFF2-40B4-BE49-F238E27FC236}">
                <a16:creationId xmlns:a16="http://schemas.microsoft.com/office/drawing/2014/main" id="{377A8521-50DA-E2E3-85B2-5AF45D387F53}"/>
              </a:ext>
            </a:extLst>
          </p:cNvPr>
          <p:cNvCxnSpPr/>
          <p:nvPr/>
        </p:nvCxnSpPr>
        <p:spPr>
          <a:xfrm>
            <a:off x="9431261" y="470357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Đường nối Thẳng 41">
            <a:extLst>
              <a:ext uri="{FF2B5EF4-FFF2-40B4-BE49-F238E27FC236}">
                <a16:creationId xmlns:a16="http://schemas.microsoft.com/office/drawing/2014/main" id="{7A9C81AE-C80B-05F3-5DCD-35454EA8E946}"/>
              </a:ext>
            </a:extLst>
          </p:cNvPr>
          <p:cNvCxnSpPr/>
          <p:nvPr/>
        </p:nvCxnSpPr>
        <p:spPr>
          <a:xfrm>
            <a:off x="9431261" y="422944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B1BBAAE8-A594-2D90-DFC0-8A4E6B5E21BC}"/>
              </a:ext>
            </a:extLst>
          </p:cNvPr>
          <p:cNvCxnSpPr/>
          <p:nvPr/>
        </p:nvCxnSpPr>
        <p:spPr>
          <a:xfrm>
            <a:off x="9434531" y="517770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Nhóm 56">
            <a:extLst>
              <a:ext uri="{FF2B5EF4-FFF2-40B4-BE49-F238E27FC236}">
                <a16:creationId xmlns:a16="http://schemas.microsoft.com/office/drawing/2014/main" id="{B501BAE3-73D1-478C-5331-81823BE9C625}"/>
              </a:ext>
            </a:extLst>
          </p:cNvPr>
          <p:cNvGrpSpPr/>
          <p:nvPr/>
        </p:nvGrpSpPr>
        <p:grpSpPr>
          <a:xfrm rot="5400000">
            <a:off x="10412576" y="5177701"/>
            <a:ext cx="93758" cy="948260"/>
            <a:chOff x="9764708" y="4397230"/>
            <a:chExt cx="93758" cy="948260"/>
          </a:xfrm>
        </p:grpSpPr>
        <p:cxnSp>
          <p:nvCxnSpPr>
            <p:cNvPr id="54" name="Đường nối Thẳng 53">
              <a:extLst>
                <a:ext uri="{FF2B5EF4-FFF2-40B4-BE49-F238E27FC236}">
                  <a16:creationId xmlns:a16="http://schemas.microsoft.com/office/drawing/2014/main" id="{555F5350-9EA6-F23C-3569-EBBC89988F8B}"/>
                </a:ext>
              </a:extLst>
            </p:cNvPr>
            <p:cNvCxnSpPr/>
            <p:nvPr/>
          </p:nvCxnSpPr>
          <p:spPr>
            <a:xfrm>
              <a:off x="9764708" y="487136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06BF5748-0681-0DA5-FA45-ECCDD159407A}"/>
                </a:ext>
              </a:extLst>
            </p:cNvPr>
            <p:cNvCxnSpPr/>
            <p:nvPr/>
          </p:nvCxnSpPr>
          <p:spPr>
            <a:xfrm>
              <a:off x="9764708" y="439723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Đường nối Thẳng 55">
              <a:extLst>
                <a:ext uri="{FF2B5EF4-FFF2-40B4-BE49-F238E27FC236}">
                  <a16:creationId xmlns:a16="http://schemas.microsoft.com/office/drawing/2014/main" id="{4EC06995-65F7-2502-470D-15A19DA1DF26}"/>
                </a:ext>
              </a:extLst>
            </p:cNvPr>
            <p:cNvCxnSpPr/>
            <p:nvPr/>
          </p:nvCxnSpPr>
          <p:spPr>
            <a:xfrm>
              <a:off x="9767978" y="534549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Hộp Văn bản 57">
            <a:extLst>
              <a:ext uri="{FF2B5EF4-FFF2-40B4-BE49-F238E27FC236}">
                <a16:creationId xmlns:a16="http://schemas.microsoft.com/office/drawing/2014/main" id="{04B483EE-505B-05B5-745D-999F4E8F84F1}"/>
              </a:ext>
            </a:extLst>
          </p:cNvPr>
          <p:cNvSpPr txBox="1"/>
          <p:nvPr/>
        </p:nvSpPr>
        <p:spPr>
          <a:xfrm>
            <a:off x="9132592" y="4506695"/>
            <a:ext cx="352833" cy="400110"/>
          </a:xfrm>
          <a:prstGeom prst="rect">
            <a:avLst/>
          </a:prstGeom>
          <a:noFill/>
        </p:spPr>
        <p:txBody>
          <a:bodyPr wrap="square">
            <a:spAutoFit/>
          </a:bodyPr>
          <a:lstStyle/>
          <a:p>
            <a:r>
              <a:rPr lang="vi-VN" sz="2000">
                <a:latin typeface="#9Slide03 Nanami Rounded Light" pitchFamily="2" charset="0"/>
              </a:rPr>
              <a:t>2</a:t>
            </a:r>
          </a:p>
        </p:txBody>
      </p:sp>
      <p:sp>
        <p:nvSpPr>
          <p:cNvPr id="59" name="Hộp Văn bản 58">
            <a:extLst>
              <a:ext uri="{FF2B5EF4-FFF2-40B4-BE49-F238E27FC236}">
                <a16:creationId xmlns:a16="http://schemas.microsoft.com/office/drawing/2014/main" id="{CFE8CEDA-0002-DE3E-944E-2ACCF446026A}"/>
              </a:ext>
            </a:extLst>
          </p:cNvPr>
          <p:cNvSpPr txBox="1"/>
          <p:nvPr/>
        </p:nvSpPr>
        <p:spPr>
          <a:xfrm>
            <a:off x="9808908" y="5695440"/>
            <a:ext cx="352833" cy="400110"/>
          </a:xfrm>
          <a:prstGeom prst="rect">
            <a:avLst/>
          </a:prstGeom>
          <a:noFill/>
        </p:spPr>
        <p:txBody>
          <a:bodyPr wrap="square">
            <a:spAutoFit/>
          </a:bodyPr>
          <a:lstStyle/>
          <a:p>
            <a:r>
              <a:rPr lang="vi-VN" sz="2000">
                <a:latin typeface="#9Slide03 Nanami Rounded Light" pitchFamily="2" charset="0"/>
              </a:rPr>
              <a:t>1</a:t>
            </a:r>
          </a:p>
        </p:txBody>
      </p:sp>
      <p:sp>
        <p:nvSpPr>
          <p:cNvPr id="60" name="Hộp Văn bản 59">
            <a:extLst>
              <a:ext uri="{FF2B5EF4-FFF2-40B4-BE49-F238E27FC236}">
                <a16:creationId xmlns:a16="http://schemas.microsoft.com/office/drawing/2014/main" id="{A1BBBC35-15FC-2C65-995B-1E0C52B323C8}"/>
              </a:ext>
            </a:extLst>
          </p:cNvPr>
          <p:cNvSpPr txBox="1"/>
          <p:nvPr/>
        </p:nvSpPr>
        <p:spPr>
          <a:xfrm>
            <a:off x="10286319" y="5695440"/>
            <a:ext cx="352833" cy="400110"/>
          </a:xfrm>
          <a:prstGeom prst="rect">
            <a:avLst/>
          </a:prstGeom>
          <a:noFill/>
        </p:spPr>
        <p:txBody>
          <a:bodyPr wrap="square">
            <a:spAutoFit/>
          </a:bodyPr>
          <a:lstStyle/>
          <a:p>
            <a:r>
              <a:rPr lang="vi-VN" sz="2000">
                <a:latin typeface="#9Slide03 Nanami Rounded Light" pitchFamily="2" charset="0"/>
              </a:rPr>
              <a:t>2</a:t>
            </a:r>
          </a:p>
        </p:txBody>
      </p:sp>
      <p:sp>
        <p:nvSpPr>
          <p:cNvPr id="61" name="Hộp Văn bản 60">
            <a:extLst>
              <a:ext uri="{FF2B5EF4-FFF2-40B4-BE49-F238E27FC236}">
                <a16:creationId xmlns:a16="http://schemas.microsoft.com/office/drawing/2014/main" id="{DDDC589C-63C2-97A4-DEA1-0DB51902F20E}"/>
              </a:ext>
            </a:extLst>
          </p:cNvPr>
          <p:cNvSpPr txBox="1"/>
          <p:nvPr/>
        </p:nvSpPr>
        <p:spPr>
          <a:xfrm>
            <a:off x="10757168" y="5695440"/>
            <a:ext cx="352833" cy="400110"/>
          </a:xfrm>
          <a:prstGeom prst="rect">
            <a:avLst/>
          </a:prstGeom>
          <a:noFill/>
        </p:spPr>
        <p:txBody>
          <a:bodyPr wrap="square">
            <a:spAutoFit/>
          </a:bodyPr>
          <a:lstStyle/>
          <a:p>
            <a:r>
              <a:rPr lang="vi-VN" sz="2000">
                <a:latin typeface="#9Slide03 Nanami Rounded Light" pitchFamily="2" charset="0"/>
              </a:rPr>
              <a:t>3</a:t>
            </a:r>
          </a:p>
        </p:txBody>
      </p:sp>
      <p:cxnSp>
        <p:nvCxnSpPr>
          <p:cNvPr id="48" name="Đường nối Thẳng 47">
            <a:extLst>
              <a:ext uri="{FF2B5EF4-FFF2-40B4-BE49-F238E27FC236}">
                <a16:creationId xmlns:a16="http://schemas.microsoft.com/office/drawing/2014/main" id="{D0491397-5634-1527-2909-59047A64D2EB}"/>
              </a:ext>
            </a:extLst>
          </p:cNvPr>
          <p:cNvCxnSpPr>
            <a:cxnSpLocks/>
          </p:cNvCxnSpPr>
          <p:nvPr/>
        </p:nvCxnSpPr>
        <p:spPr>
          <a:xfrm>
            <a:off x="8843823" y="3611265"/>
            <a:ext cx="2567058" cy="249428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Đường nối Thẳng 67">
            <a:extLst>
              <a:ext uri="{FF2B5EF4-FFF2-40B4-BE49-F238E27FC236}">
                <a16:creationId xmlns:a16="http://schemas.microsoft.com/office/drawing/2014/main" id="{01A6257E-4079-9A6C-3FAA-A30878C9EEAA}"/>
              </a:ext>
            </a:extLst>
          </p:cNvPr>
          <p:cNvCxnSpPr>
            <a:cxnSpLocks/>
          </p:cNvCxnSpPr>
          <p:nvPr/>
        </p:nvCxnSpPr>
        <p:spPr>
          <a:xfrm flipH="1">
            <a:off x="9223816" y="3611265"/>
            <a:ext cx="1330346" cy="25245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E1A45728-1484-22CA-460F-F5940F33D566}"/>
              </a:ext>
            </a:extLst>
          </p:cNvPr>
          <p:cNvCxnSpPr>
            <a:cxnSpLocks/>
          </p:cNvCxnSpPr>
          <p:nvPr/>
        </p:nvCxnSpPr>
        <p:spPr>
          <a:xfrm>
            <a:off x="9546914" y="4703572"/>
            <a:ext cx="4399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Đường nối Thẳng 71">
            <a:extLst>
              <a:ext uri="{FF2B5EF4-FFF2-40B4-BE49-F238E27FC236}">
                <a16:creationId xmlns:a16="http://schemas.microsoft.com/office/drawing/2014/main" id="{F924A9FE-3F8F-D8A6-9AFE-B391DF5F21F2}"/>
              </a:ext>
            </a:extLst>
          </p:cNvPr>
          <p:cNvCxnSpPr>
            <a:cxnSpLocks/>
          </p:cNvCxnSpPr>
          <p:nvPr/>
        </p:nvCxnSpPr>
        <p:spPr>
          <a:xfrm>
            <a:off x="9984053" y="4702436"/>
            <a:ext cx="0" cy="9277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Hộp Văn bản 77">
            <a:extLst>
              <a:ext uri="{FF2B5EF4-FFF2-40B4-BE49-F238E27FC236}">
                <a16:creationId xmlns:a16="http://schemas.microsoft.com/office/drawing/2014/main" id="{F2734E5C-B8DB-551D-05C2-818FE658D577}"/>
              </a:ext>
            </a:extLst>
          </p:cNvPr>
          <p:cNvSpPr txBox="1"/>
          <p:nvPr/>
        </p:nvSpPr>
        <p:spPr>
          <a:xfrm>
            <a:off x="8559926" y="3611637"/>
            <a:ext cx="449281" cy="400110"/>
          </a:xfrm>
          <a:prstGeom prst="rect">
            <a:avLst/>
          </a:prstGeom>
          <a:noFill/>
        </p:spPr>
        <p:txBody>
          <a:bodyPr wrap="square">
            <a:spAutoFit/>
          </a:bodyPr>
          <a:lstStyle/>
          <a:p>
            <a:r>
              <a:rPr lang="vi-VN" sz="2000">
                <a:solidFill>
                  <a:srgbClr val="7030A0"/>
                </a:solidFill>
                <a:latin typeface="#9Slide03 Nanami Rounded Light" pitchFamily="2" charset="0"/>
              </a:rPr>
              <a:t>d</a:t>
            </a:r>
            <a:r>
              <a:rPr lang="vi-VN" sz="2000" baseline="-25000">
                <a:solidFill>
                  <a:srgbClr val="7030A0"/>
                </a:solidFill>
                <a:latin typeface="#9Slide03 Nanami Rounded Light" pitchFamily="2" charset="0"/>
              </a:rPr>
              <a:t>2</a:t>
            </a:r>
            <a:endParaRPr lang="vi-VN" sz="2000">
              <a:solidFill>
                <a:srgbClr val="7030A0"/>
              </a:solidFill>
              <a:latin typeface="#9Slide03 Nanami Rounded Light" pitchFamily="2" charset="0"/>
            </a:endParaRPr>
          </a:p>
        </p:txBody>
      </p:sp>
      <p:sp>
        <p:nvSpPr>
          <p:cNvPr id="79" name="Hộp Văn bản 78">
            <a:extLst>
              <a:ext uri="{FF2B5EF4-FFF2-40B4-BE49-F238E27FC236}">
                <a16:creationId xmlns:a16="http://schemas.microsoft.com/office/drawing/2014/main" id="{D04C47ED-6926-0644-EC83-1D3C2B30EF4C}"/>
              </a:ext>
            </a:extLst>
          </p:cNvPr>
          <p:cNvSpPr txBox="1"/>
          <p:nvPr/>
        </p:nvSpPr>
        <p:spPr>
          <a:xfrm>
            <a:off x="10444670" y="3611979"/>
            <a:ext cx="449281" cy="400110"/>
          </a:xfrm>
          <a:prstGeom prst="rect">
            <a:avLst/>
          </a:prstGeom>
          <a:noFill/>
        </p:spPr>
        <p:txBody>
          <a:bodyPr wrap="square">
            <a:spAutoFit/>
          </a:bodyPr>
          <a:lstStyle/>
          <a:p>
            <a:r>
              <a:rPr lang="vi-VN" sz="2000">
                <a:solidFill>
                  <a:srgbClr val="C00000"/>
                </a:solidFill>
                <a:latin typeface="#9Slide03 Nanami Rounded Light" pitchFamily="2" charset="0"/>
              </a:rPr>
              <a:t>d</a:t>
            </a:r>
            <a:r>
              <a:rPr lang="vi-VN" sz="2000" baseline="-25000">
                <a:solidFill>
                  <a:srgbClr val="C00000"/>
                </a:solidFill>
                <a:latin typeface="#9Slide03 Nanami Rounded Light" pitchFamily="2" charset="0"/>
              </a:rPr>
              <a:t>1</a:t>
            </a:r>
            <a:endParaRPr lang="vi-VN" sz="2000">
              <a:solidFill>
                <a:srgbClr val="C00000"/>
              </a:solidFill>
              <a:latin typeface="#9Slide03 Nanami Rounded Light" pitchFamily="2" charset="0"/>
            </a:endParaRPr>
          </a:p>
        </p:txBody>
      </p:sp>
      <p:sp>
        <p:nvSpPr>
          <p:cNvPr id="80" name="Hộp Văn bản 79">
            <a:extLst>
              <a:ext uri="{FF2B5EF4-FFF2-40B4-BE49-F238E27FC236}">
                <a16:creationId xmlns:a16="http://schemas.microsoft.com/office/drawing/2014/main" id="{C7064A91-10DB-1B06-7941-654CF1AF7FAB}"/>
              </a:ext>
            </a:extLst>
          </p:cNvPr>
          <p:cNvSpPr txBox="1"/>
          <p:nvPr/>
        </p:nvSpPr>
        <p:spPr>
          <a:xfrm>
            <a:off x="10034681" y="4445140"/>
            <a:ext cx="352833" cy="461665"/>
          </a:xfrm>
          <a:prstGeom prst="rect">
            <a:avLst/>
          </a:prstGeom>
          <a:noFill/>
        </p:spPr>
        <p:txBody>
          <a:bodyPr wrap="square">
            <a:spAutoFit/>
          </a:bodyPr>
          <a:lstStyle/>
          <a:p>
            <a:r>
              <a:rPr lang="vi-VN" sz="2400">
                <a:latin typeface="#9Slide03 Nanami Rounded Light" pitchFamily="2" charset="0"/>
              </a:rPr>
              <a:t>M</a:t>
            </a:r>
          </a:p>
        </p:txBody>
      </p:sp>
      <p:sp>
        <p:nvSpPr>
          <p:cNvPr id="2" name="Hình chữ nhật: Góc Tròn 2">
            <a:extLst>
              <a:ext uri="{FF2B5EF4-FFF2-40B4-BE49-F238E27FC236}">
                <a16:creationId xmlns:a16="http://schemas.microsoft.com/office/drawing/2014/main" id="{064A3662-217F-7E62-1C3A-50CE2568FCE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30">
            <a:extLst>
              <a:ext uri="{FF2B5EF4-FFF2-40B4-BE49-F238E27FC236}">
                <a16:creationId xmlns:a16="http://schemas.microsoft.com/office/drawing/2014/main" id="{4F5D296C-DB6F-6BCB-3C09-166E5068060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0" name="Hộp Văn bản 4">
            <a:extLst>
              <a:ext uri="{FF2B5EF4-FFF2-40B4-BE49-F238E27FC236}">
                <a16:creationId xmlns:a16="http://schemas.microsoft.com/office/drawing/2014/main" id="{DCC56BA6-82A1-ED52-F9A7-864C6E64FF14}"/>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2" name="Hộp Văn bản 19">
            <a:extLst>
              <a:ext uri="{FF2B5EF4-FFF2-40B4-BE49-F238E27FC236}">
                <a16:creationId xmlns:a16="http://schemas.microsoft.com/office/drawing/2014/main" id="{1C5DDFDF-D9A6-516D-A3D7-6C41C1A7B3B9}"/>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6" name="Hộp Văn bản 6">
            <a:extLst>
              <a:ext uri="{FF2B5EF4-FFF2-40B4-BE49-F238E27FC236}">
                <a16:creationId xmlns:a16="http://schemas.microsoft.com/office/drawing/2014/main" id="{A1A1270E-06A3-1ECC-F595-D58DE11EFD6E}"/>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Tree>
    <p:custDataLst>
      <p:tags r:id="rId1"/>
    </p:custDataLst>
    <p:extLst>
      <p:ext uri="{BB962C8B-B14F-4D97-AF65-F5344CB8AC3E}">
        <p14:creationId xmlns:p14="http://schemas.microsoft.com/office/powerpoint/2010/main" val="247056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par>
                                <p:cTn id="31" presetID="2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par>
                                <p:cTn id="37" presetID="2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par>
                                <p:cTn id="40" presetID="22" presetClass="entr" presetSubtype="4"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par>
                                <p:cTn id="55" presetID="22" presetClass="entr" presetSubtype="4"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par>
                                <p:cTn id="58" presetID="22" presetClass="entr" presetSubtype="4" fill="hold"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down)">
                                      <p:cBhvr>
                                        <p:cTn id="60" dur="500"/>
                                        <p:tgtEl>
                                          <p:spTgt spid="68"/>
                                        </p:tgtEl>
                                      </p:cBhvr>
                                    </p:animEffect>
                                  </p:childTnLst>
                                </p:cTn>
                              </p:par>
                              <p:par>
                                <p:cTn id="61" presetID="22" presetClass="entr" presetSubtype="4"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down)">
                                      <p:cBhvr>
                                        <p:cTn id="63" dur="500"/>
                                        <p:tgtEl>
                                          <p:spTgt spid="70"/>
                                        </p:tgtEl>
                                      </p:cBhvr>
                                    </p:animEffect>
                                  </p:childTnLst>
                                </p:cTn>
                              </p:par>
                              <p:par>
                                <p:cTn id="64" presetID="22" presetClass="entr" presetSubtype="4"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down)">
                                      <p:cBhvr>
                                        <p:cTn id="69" dur="500"/>
                                        <p:tgtEl>
                                          <p:spTgt spid="7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down)">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down)">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9" grpId="0"/>
      <p:bldP spid="30" grpId="0"/>
      <p:bldP spid="36" grpId="0"/>
      <p:bldP spid="37" grpId="0"/>
      <p:bldP spid="38" grpId="0"/>
      <p:bldP spid="58" grpId="0"/>
      <p:bldP spid="59" grpId="0"/>
      <p:bldP spid="60" grpId="0"/>
      <p:bldP spid="61" grpId="0"/>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B18DC28D-453E-EE5B-D199-39969AD9F5B2}"/>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5D1894C8-057A-DA6E-DDB1-99D40D4A813D}"/>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5" name="Hộp Văn bản 4">
            <a:extLst>
              <a:ext uri="{FF2B5EF4-FFF2-40B4-BE49-F238E27FC236}">
                <a16:creationId xmlns:a16="http://schemas.microsoft.com/office/drawing/2014/main" id="{385A4B5C-8817-8399-5726-5222B464D791}"/>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6" name="Hộp Văn bản 5">
            <a:extLst>
              <a:ext uri="{FF2B5EF4-FFF2-40B4-BE49-F238E27FC236}">
                <a16:creationId xmlns:a16="http://schemas.microsoft.com/office/drawing/2014/main" id="{26768772-474F-4F27-0D7C-41A949BA4178}"/>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
        <p:nvSpPr>
          <p:cNvPr id="8" name="Hộp Văn bản 7">
            <a:extLst>
              <a:ext uri="{FF2B5EF4-FFF2-40B4-BE49-F238E27FC236}">
                <a16:creationId xmlns:a16="http://schemas.microsoft.com/office/drawing/2014/main" id="{5149D0FE-8C2E-FEE7-FB93-C75F6E895732}"/>
              </a:ext>
            </a:extLst>
          </p:cNvPr>
          <p:cNvSpPr txBox="1"/>
          <p:nvPr/>
        </p:nvSpPr>
        <p:spPr>
          <a:xfrm>
            <a:off x="1010789"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?5.</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863395"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476497" y="1443696"/>
            <a:ext cx="9934454" cy="1692771"/>
          </a:xfrm>
          <a:prstGeom prst="rect">
            <a:avLst/>
          </a:prstGeom>
          <a:noFill/>
        </p:spPr>
        <p:txBody>
          <a:bodyPr wrap="square">
            <a:spAutoFit/>
          </a:bodyPr>
          <a:lstStyle/>
          <a:p>
            <a:pPr algn="just"/>
            <a:r>
              <a:rPr lang="vi-VN" sz="2600">
                <a:solidFill>
                  <a:srgbClr val="002060"/>
                </a:solidFill>
                <a:latin typeface="#9Slide03 Nanami Rounded Light" pitchFamily="2" charset="0"/>
              </a:rPr>
              <a:t>Cô Hạnh có hai khoản đầu tư với lãi suất là 8% và 10% mỗi năm. Cô Hạnh thu được tiền lãi từ hai khoản đầu tư đó là 160 triệu đồng mỗi năm. Viết phương trình bậc nhất hai ẩn cho hai khoản đầu tư của cô Hạnh.</a:t>
            </a:r>
            <a:endParaRPr lang="vi-VN" sz="26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12" name="Hộp Văn bản 11">
            <a:extLst>
              <a:ext uri="{FF2B5EF4-FFF2-40B4-BE49-F238E27FC236}">
                <a16:creationId xmlns:a16="http://schemas.microsoft.com/office/drawing/2014/main" id="{0FEFF6C4-1977-AC36-FCC7-061950219AA5}"/>
              </a:ext>
            </a:extLst>
          </p:cNvPr>
          <p:cNvSpPr txBox="1"/>
          <p:nvPr/>
        </p:nvSpPr>
        <p:spPr>
          <a:xfrm>
            <a:off x="1044371" y="3305466"/>
            <a:ext cx="10366580" cy="892552"/>
          </a:xfrm>
          <a:prstGeom prst="rect">
            <a:avLst/>
          </a:prstGeom>
          <a:noFill/>
        </p:spPr>
        <p:txBody>
          <a:bodyPr wrap="square">
            <a:spAutoFit/>
          </a:bodyPr>
          <a:lstStyle/>
          <a:p>
            <a:pPr algn="just"/>
            <a:r>
              <a:rPr lang="vi-VN" sz="2600">
                <a:latin typeface="#9Slide03 Nanami Rounded Light" pitchFamily="2" charset="0"/>
              </a:rPr>
              <a:t>Gọi x (triệu đồng) là khoản đầu tư với lãi suất là 8% mỗi năm (x &gt; 0). Khi đó, tiền lãi thu được mỗi năm từ khoản đầu tư này là:</a:t>
            </a:r>
          </a:p>
        </p:txBody>
      </p:sp>
      <p:sp>
        <p:nvSpPr>
          <p:cNvPr id="13" name="Hộp Văn bản 12">
            <a:extLst>
              <a:ext uri="{FF2B5EF4-FFF2-40B4-BE49-F238E27FC236}">
                <a16:creationId xmlns:a16="http://schemas.microsoft.com/office/drawing/2014/main" id="{39985922-5892-0936-BFE6-D20F86CDDD54}"/>
              </a:ext>
            </a:extLst>
          </p:cNvPr>
          <p:cNvSpPr txBox="1"/>
          <p:nvPr/>
        </p:nvSpPr>
        <p:spPr>
          <a:xfrm>
            <a:off x="4183165" y="4228308"/>
            <a:ext cx="3825669" cy="492443"/>
          </a:xfrm>
          <a:prstGeom prst="rect">
            <a:avLst/>
          </a:prstGeom>
          <a:noFill/>
        </p:spPr>
        <p:txBody>
          <a:bodyPr wrap="square">
            <a:spAutoFit/>
          </a:bodyPr>
          <a:lstStyle/>
          <a:p>
            <a:pPr algn="just"/>
            <a:r>
              <a:rPr lang="vi-VN" sz="2600">
                <a:latin typeface="#9Slide03 Nanami Rounded Light" pitchFamily="2" charset="0"/>
              </a:rPr>
              <a:t>8%x = 0,08x (triệu đồng)</a:t>
            </a:r>
          </a:p>
        </p:txBody>
      </p:sp>
      <p:pic>
        <p:nvPicPr>
          <p:cNvPr id="1026" name="Picture 2" descr="Trở lại trên đầu tư Tài chính các Biểu tượng Máy tính Tiền - những người  khác png tải về - Miễn phí trong suốt Máy Tính Biểu Tượng png Tải về.">
            <a:extLst>
              <a:ext uri="{FF2B5EF4-FFF2-40B4-BE49-F238E27FC236}">
                <a16:creationId xmlns:a16="http://schemas.microsoft.com/office/drawing/2014/main" id="{86E140BA-1617-92A7-3E4A-EBFFA79C35F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500" b="90000" l="10000" r="90000">
                        <a14:foregroundMark x1="27667" y1="31538" x2="26222" y2="62115"/>
                        <a14:foregroundMark x1="26222" y1="62115" x2="34222" y2="81154"/>
                        <a14:foregroundMark x1="34222" y1="81154" x2="45556" y2="89423"/>
                        <a14:foregroundMark x1="45556" y1="89423" x2="55222" y2="91538"/>
                        <a14:foregroundMark x1="55222" y1="91538" x2="68111" y2="76538"/>
                        <a14:foregroundMark x1="68111" y1="76538" x2="73667" y2="57308"/>
                        <a14:foregroundMark x1="73667" y1="57308" x2="72000" y2="32308"/>
                        <a14:foregroundMark x1="72000" y1="32308" x2="67778" y2="20385"/>
                        <a14:foregroundMark x1="67778" y1="20385" x2="58444" y2="10385"/>
                        <a14:foregroundMark x1="58444" y1="10385" x2="42000" y2="8462"/>
                        <a14:foregroundMark x1="42000" y1="8462" x2="36444" y2="12115"/>
                        <a14:foregroundMark x1="36444" y1="12115" x2="27556" y2="31923"/>
                        <a14:foregroundMark x1="49333" y1="7500" x2="57667" y2="7500"/>
                      </a14:backgroundRemoval>
                    </a14:imgEffect>
                  </a14:imgLayer>
                </a14:imgProps>
              </a:ext>
              <a:ext uri="{28A0092B-C50C-407E-A947-70E740481C1C}">
                <a14:useLocalDpi xmlns:a14="http://schemas.microsoft.com/office/drawing/2010/main" val="0"/>
              </a:ext>
            </a:extLst>
          </a:blip>
          <a:srcRect l="23000" t="2756" r="22889" b="4038"/>
          <a:stretch/>
        </p:blipFill>
        <p:spPr bwMode="auto">
          <a:xfrm>
            <a:off x="10602696" y="5383681"/>
            <a:ext cx="1350010" cy="134356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860D5A21-DD96-6F3E-E59B-F3B6B6BC9818}"/>
              </a:ext>
            </a:extLst>
          </p:cNvPr>
          <p:cNvSpPr txBox="1"/>
          <p:nvPr/>
        </p:nvSpPr>
        <p:spPr>
          <a:xfrm>
            <a:off x="1010789" y="4874768"/>
            <a:ext cx="10366580" cy="892552"/>
          </a:xfrm>
          <a:prstGeom prst="rect">
            <a:avLst/>
          </a:prstGeom>
          <a:noFill/>
        </p:spPr>
        <p:txBody>
          <a:bodyPr wrap="square">
            <a:spAutoFit/>
          </a:bodyPr>
          <a:lstStyle/>
          <a:p>
            <a:pPr algn="just"/>
            <a:r>
              <a:rPr lang="vi-VN" sz="2600">
                <a:latin typeface="#9Slide03 Nanami Rounded Light" pitchFamily="2" charset="0"/>
              </a:rPr>
              <a:t>Gọi y (triệu đồng) là khoản đầu tư với lãi suất là 10% mỗi năm (y &gt; 0). Khi đó, tiền lãi thu được mỗi năm từ khoản đầu tư này là:</a:t>
            </a:r>
          </a:p>
        </p:txBody>
      </p:sp>
      <p:sp>
        <p:nvSpPr>
          <p:cNvPr id="15" name="Hộp Văn bản 14">
            <a:extLst>
              <a:ext uri="{FF2B5EF4-FFF2-40B4-BE49-F238E27FC236}">
                <a16:creationId xmlns:a16="http://schemas.microsoft.com/office/drawing/2014/main" id="{6285E537-EE3E-CB54-4A1E-B3082B82D24C}"/>
              </a:ext>
            </a:extLst>
          </p:cNvPr>
          <p:cNvSpPr txBox="1"/>
          <p:nvPr/>
        </p:nvSpPr>
        <p:spPr>
          <a:xfrm>
            <a:off x="4183164" y="5873712"/>
            <a:ext cx="3825669" cy="492443"/>
          </a:xfrm>
          <a:prstGeom prst="rect">
            <a:avLst/>
          </a:prstGeom>
          <a:noFill/>
        </p:spPr>
        <p:txBody>
          <a:bodyPr wrap="square">
            <a:spAutoFit/>
          </a:bodyPr>
          <a:lstStyle/>
          <a:p>
            <a:pPr algn="just"/>
            <a:r>
              <a:rPr lang="vi-VN" sz="2600">
                <a:latin typeface="#9Slide03 Nanami Rounded Light" pitchFamily="2" charset="0"/>
              </a:rPr>
              <a:t>10%y = 0,1y (triệu đồng)</a:t>
            </a:r>
          </a:p>
        </p:txBody>
      </p:sp>
    </p:spTree>
    <p:custDataLst>
      <p:tags r:id="rId1"/>
    </p:custDataLst>
    <p:extLst>
      <p:ext uri="{BB962C8B-B14F-4D97-AF65-F5344CB8AC3E}">
        <p14:creationId xmlns:p14="http://schemas.microsoft.com/office/powerpoint/2010/main" val="86642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5149D0FE-8C2E-FEE7-FB93-C75F6E895732}"/>
              </a:ext>
            </a:extLst>
          </p:cNvPr>
          <p:cNvSpPr txBox="1"/>
          <p:nvPr/>
        </p:nvSpPr>
        <p:spPr>
          <a:xfrm>
            <a:off x="1010789"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?5.</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863395"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476497" y="1443696"/>
            <a:ext cx="10115428" cy="1200329"/>
          </a:xfrm>
          <a:prstGeom prst="rect">
            <a:avLst/>
          </a:prstGeom>
          <a:noFill/>
        </p:spPr>
        <p:txBody>
          <a:bodyPr wrap="square">
            <a:spAutoFit/>
          </a:bodyPr>
          <a:lstStyle/>
          <a:p>
            <a:pPr algn="just"/>
            <a:r>
              <a:rPr lang="vi-VN" sz="2400">
                <a:solidFill>
                  <a:srgbClr val="002060"/>
                </a:solidFill>
                <a:latin typeface="#9Slide03 Nanami Rounded Light" pitchFamily="2" charset="0"/>
              </a:rPr>
              <a:t>Cô Hạnh có hai khoản đầu tư với lãi suất là 8% và 10% mỗi năm. Cô Hạnh thu được tiền lãi từ hai khoản đầu tư đó là 160 triệu đồng mỗi năm. Viết phương trình bậc nhất hai ẩn cho hai khoản đầu tư của cô Hạnh.</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12" name="Hộp Văn bản 11">
            <a:extLst>
              <a:ext uri="{FF2B5EF4-FFF2-40B4-BE49-F238E27FC236}">
                <a16:creationId xmlns:a16="http://schemas.microsoft.com/office/drawing/2014/main" id="{0FEFF6C4-1977-AC36-FCC7-061950219AA5}"/>
              </a:ext>
            </a:extLst>
          </p:cNvPr>
          <p:cNvSpPr txBox="1"/>
          <p:nvPr/>
        </p:nvSpPr>
        <p:spPr>
          <a:xfrm>
            <a:off x="1044371" y="3048291"/>
            <a:ext cx="10366580" cy="830997"/>
          </a:xfrm>
          <a:prstGeom prst="rect">
            <a:avLst/>
          </a:prstGeom>
          <a:noFill/>
        </p:spPr>
        <p:txBody>
          <a:bodyPr wrap="square">
            <a:spAutoFit/>
          </a:bodyPr>
          <a:lstStyle/>
          <a:p>
            <a:pPr algn="just"/>
            <a:r>
              <a:rPr lang="vi-VN" sz="2400">
                <a:latin typeface="#9Slide03 Nanami Rounded Light" pitchFamily="2" charset="0"/>
              </a:rPr>
              <a:t>Gọi x (triệu đồng) là khoản đầu tư với lãi suất là 8% mỗi năm (x &gt; 0). Khi đó, tiền lãi thu được mỗi năm từ khoản đầu tư này là:</a:t>
            </a:r>
          </a:p>
        </p:txBody>
      </p:sp>
      <p:sp>
        <p:nvSpPr>
          <p:cNvPr id="13" name="Hộp Văn bản 12">
            <a:extLst>
              <a:ext uri="{FF2B5EF4-FFF2-40B4-BE49-F238E27FC236}">
                <a16:creationId xmlns:a16="http://schemas.microsoft.com/office/drawing/2014/main" id="{39985922-5892-0936-BFE6-D20F86CDDD54}"/>
              </a:ext>
            </a:extLst>
          </p:cNvPr>
          <p:cNvSpPr txBox="1"/>
          <p:nvPr/>
        </p:nvSpPr>
        <p:spPr>
          <a:xfrm>
            <a:off x="7926490" y="3621270"/>
            <a:ext cx="3825669" cy="461665"/>
          </a:xfrm>
          <a:prstGeom prst="rect">
            <a:avLst/>
          </a:prstGeom>
          <a:noFill/>
        </p:spPr>
        <p:txBody>
          <a:bodyPr wrap="square">
            <a:spAutoFit/>
          </a:bodyPr>
          <a:lstStyle/>
          <a:p>
            <a:pPr algn="just"/>
            <a:r>
              <a:rPr lang="vi-VN" sz="2400">
                <a:solidFill>
                  <a:srgbClr val="0070C0"/>
                </a:solidFill>
                <a:latin typeface="#9Slide03 Nanami Rounded Light" pitchFamily="2" charset="0"/>
              </a:rPr>
              <a:t>8%x = 0,08x (triệu đồng)</a:t>
            </a:r>
          </a:p>
        </p:txBody>
      </p:sp>
      <p:pic>
        <p:nvPicPr>
          <p:cNvPr id="1026" name="Picture 2" descr="Trở lại trên đầu tư Tài chính các Biểu tượng Máy tính Tiền - những người  khác png tải về - Miễn phí trong suốt Máy Tính Biểu Tượng png Tải về.">
            <a:extLst>
              <a:ext uri="{FF2B5EF4-FFF2-40B4-BE49-F238E27FC236}">
                <a16:creationId xmlns:a16="http://schemas.microsoft.com/office/drawing/2014/main" id="{86E140BA-1617-92A7-3E4A-EBFFA79C35F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500" b="90000" l="10000" r="90000">
                        <a14:foregroundMark x1="27667" y1="31538" x2="26222" y2="62115"/>
                        <a14:foregroundMark x1="26222" y1="62115" x2="34222" y2="81154"/>
                        <a14:foregroundMark x1="34222" y1="81154" x2="45556" y2="89423"/>
                        <a14:foregroundMark x1="45556" y1="89423" x2="55222" y2="91538"/>
                        <a14:foregroundMark x1="55222" y1="91538" x2="68111" y2="76538"/>
                        <a14:foregroundMark x1="68111" y1="76538" x2="73667" y2="57308"/>
                        <a14:foregroundMark x1="73667" y1="57308" x2="72000" y2="32308"/>
                        <a14:foregroundMark x1="72000" y1="32308" x2="67778" y2="20385"/>
                        <a14:foregroundMark x1="67778" y1="20385" x2="58444" y2="10385"/>
                        <a14:foregroundMark x1="58444" y1="10385" x2="42000" y2="8462"/>
                        <a14:foregroundMark x1="42000" y1="8462" x2="36444" y2="12115"/>
                        <a14:foregroundMark x1="36444" y1="12115" x2="27556" y2="31923"/>
                        <a14:foregroundMark x1="49333" y1="7500" x2="57667" y2="7500"/>
                      </a14:backgroundRemoval>
                    </a14:imgEffect>
                  </a14:imgLayer>
                </a14:imgProps>
              </a:ext>
              <a:ext uri="{28A0092B-C50C-407E-A947-70E740481C1C}">
                <a14:useLocalDpi xmlns:a14="http://schemas.microsoft.com/office/drawing/2010/main" val="0"/>
              </a:ext>
            </a:extLst>
          </a:blip>
          <a:srcRect l="23000" t="2756" r="22889" b="4038"/>
          <a:stretch/>
        </p:blipFill>
        <p:spPr bwMode="auto">
          <a:xfrm>
            <a:off x="10602696" y="5345581"/>
            <a:ext cx="1350010" cy="134356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860D5A21-DD96-6F3E-E59B-F3B6B6BC9818}"/>
              </a:ext>
            </a:extLst>
          </p:cNvPr>
          <p:cNvSpPr txBox="1"/>
          <p:nvPr/>
        </p:nvSpPr>
        <p:spPr>
          <a:xfrm>
            <a:off x="1010789" y="4169918"/>
            <a:ext cx="10366580" cy="830997"/>
          </a:xfrm>
          <a:prstGeom prst="rect">
            <a:avLst/>
          </a:prstGeom>
          <a:noFill/>
        </p:spPr>
        <p:txBody>
          <a:bodyPr wrap="square">
            <a:spAutoFit/>
          </a:bodyPr>
          <a:lstStyle/>
          <a:p>
            <a:pPr algn="just"/>
            <a:r>
              <a:rPr lang="vi-VN" sz="2400">
                <a:latin typeface="#9Slide03 Nanami Rounded Light" pitchFamily="2" charset="0"/>
              </a:rPr>
              <a:t>Gọi y (triệu đồng) là khoản đầu tư với lãi suất là 10% mỗi năm (y &gt; 0). Khi đó, tiền lãi thu được mỗi năm từ khoản đầu tư này là:</a:t>
            </a:r>
          </a:p>
        </p:txBody>
      </p:sp>
      <p:sp>
        <p:nvSpPr>
          <p:cNvPr id="15" name="Hộp Văn bản 14">
            <a:extLst>
              <a:ext uri="{FF2B5EF4-FFF2-40B4-BE49-F238E27FC236}">
                <a16:creationId xmlns:a16="http://schemas.microsoft.com/office/drawing/2014/main" id="{6285E537-EE3E-CB54-4A1E-B3082B82D24C}"/>
              </a:ext>
            </a:extLst>
          </p:cNvPr>
          <p:cNvSpPr txBox="1"/>
          <p:nvPr/>
        </p:nvSpPr>
        <p:spPr>
          <a:xfrm>
            <a:off x="7926490" y="4680879"/>
            <a:ext cx="3825669" cy="461665"/>
          </a:xfrm>
          <a:prstGeom prst="rect">
            <a:avLst/>
          </a:prstGeom>
          <a:noFill/>
        </p:spPr>
        <p:txBody>
          <a:bodyPr wrap="square">
            <a:spAutoFit/>
          </a:bodyPr>
          <a:lstStyle/>
          <a:p>
            <a:pPr algn="just"/>
            <a:r>
              <a:rPr lang="vi-VN" sz="2400">
                <a:solidFill>
                  <a:srgbClr val="0070C0"/>
                </a:solidFill>
                <a:latin typeface="#9Slide03 Nanami Rounded Light" pitchFamily="2" charset="0"/>
              </a:rPr>
              <a:t>10%y = 0,1y (triệu đồng)</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1044371" y="5318812"/>
            <a:ext cx="8994979" cy="830997"/>
          </a:xfrm>
          <a:prstGeom prst="rect">
            <a:avLst/>
          </a:prstGeom>
          <a:noFill/>
        </p:spPr>
        <p:txBody>
          <a:bodyPr wrap="square">
            <a:spAutoFit/>
          </a:bodyPr>
          <a:lstStyle/>
          <a:p>
            <a:pPr algn="just"/>
            <a:r>
              <a:rPr lang="vi-VN" sz="2400">
                <a:latin typeface="#9Slide03 Nanami Rounded Light" pitchFamily="2" charset="0"/>
              </a:rPr>
              <a:t>Ta có phương trình bậc nhất hai ẩn x, y cho hai khoản đầu tư của cô Hạnh là:</a:t>
            </a:r>
          </a:p>
        </p:txBody>
      </p:sp>
      <p:sp>
        <p:nvSpPr>
          <p:cNvPr id="16" name="Hộp Văn bản 15">
            <a:extLst>
              <a:ext uri="{FF2B5EF4-FFF2-40B4-BE49-F238E27FC236}">
                <a16:creationId xmlns:a16="http://schemas.microsoft.com/office/drawing/2014/main" id="{67FFCFDC-4DA4-F562-414E-DF176DDFB2E2}"/>
              </a:ext>
            </a:extLst>
          </p:cNvPr>
          <p:cNvSpPr txBox="1"/>
          <p:nvPr/>
        </p:nvSpPr>
        <p:spPr>
          <a:xfrm>
            <a:off x="3627581" y="5857480"/>
            <a:ext cx="5632286" cy="461665"/>
          </a:xfrm>
          <a:prstGeom prst="rect">
            <a:avLst/>
          </a:prstGeom>
          <a:noFill/>
        </p:spPr>
        <p:txBody>
          <a:bodyPr wrap="square">
            <a:spAutoFit/>
          </a:bodyPr>
          <a:lstStyle/>
          <a:p>
            <a:pPr algn="just"/>
            <a:r>
              <a:rPr lang="vi-VN" sz="2400">
                <a:solidFill>
                  <a:srgbClr val="0070C0"/>
                </a:solidFill>
                <a:latin typeface="#9Slide03 Nanami Rounded Light" pitchFamily="2" charset="0"/>
              </a:rPr>
              <a:t>0,08x + 0,1y = 160 hay </a:t>
            </a:r>
            <a:r>
              <a:rPr lang="es-ES" sz="2400">
                <a:solidFill>
                  <a:srgbClr val="0070C0"/>
                </a:solidFill>
                <a:latin typeface="#9Slide03 Nanami Rounded Light" pitchFamily="2" charset="0"/>
              </a:rPr>
              <a:t>4x</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5y</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8</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000</a:t>
            </a:r>
            <a:r>
              <a:rPr lang="vi-VN" sz="2400">
                <a:solidFill>
                  <a:srgbClr val="0070C0"/>
                </a:solidFill>
                <a:latin typeface="#9Slide03 Nanami Rounded Light" pitchFamily="2" charset="0"/>
              </a:rPr>
              <a:t> </a:t>
            </a:r>
          </a:p>
        </p:txBody>
      </p:sp>
      <p:sp>
        <p:nvSpPr>
          <p:cNvPr id="17" name="Hình chữ nhật: Góc Tròn 2">
            <a:extLst>
              <a:ext uri="{FF2B5EF4-FFF2-40B4-BE49-F238E27FC236}">
                <a16:creationId xmlns:a16="http://schemas.microsoft.com/office/drawing/2014/main" id="{1DED3FE3-206D-A4A0-485F-A9575EAE5398}"/>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1602DBE2-EA5A-D0A1-3861-B5E03B35F7D9}"/>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9" name="Hộp Văn bản 4">
            <a:extLst>
              <a:ext uri="{FF2B5EF4-FFF2-40B4-BE49-F238E27FC236}">
                <a16:creationId xmlns:a16="http://schemas.microsoft.com/office/drawing/2014/main" id="{17406D50-184F-DBCD-BEDA-14C2AA3E466F}"/>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20" name="Hộp Văn bản 5">
            <a:extLst>
              <a:ext uri="{FF2B5EF4-FFF2-40B4-BE49-F238E27FC236}">
                <a16:creationId xmlns:a16="http://schemas.microsoft.com/office/drawing/2014/main" id="{CC8428F6-E5DE-99F9-2695-2A376DDCD328}"/>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4127130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5149D0FE-8C2E-FEE7-FB93-C75F6E895732}"/>
              </a:ext>
            </a:extLst>
          </p:cNvPr>
          <p:cNvSpPr txBox="1"/>
          <p:nvPr/>
        </p:nvSpPr>
        <p:spPr>
          <a:xfrm>
            <a:off x="715514"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?6.</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568120"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149216" y="1431204"/>
            <a:ext cx="10614159" cy="2676374"/>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Chị Lan và chị Thu đi mua áo sơ mi và quần tây tại một cửa hàng thời trang. Chị Lan mua 3 chiếc áo sơ mi và 2 chiếc quần tây với giá tiền tổng cộng là 2,25 triệu đồng. Chị Thu mua 2 chiếc áo sơ mi và 1 chiếc quần tây với giá tiền tổng cộng là 1,25 triệu đồng. Giả sử giá mỗi áo sơ mi là x triệu đồng (x &gt; 0), giá của mỗi quần tây là y triệu đồng (y &gt; 0). Lập hệ phương trình biểu diễn số tiền phải trả của chị Lan và chị Thu.</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780460" y="4641841"/>
            <a:ext cx="10078040" cy="830997"/>
          </a:xfrm>
          <a:prstGeom prst="rect">
            <a:avLst/>
          </a:prstGeom>
          <a:noFill/>
        </p:spPr>
        <p:txBody>
          <a:bodyPr wrap="square">
            <a:spAutoFit/>
          </a:bodyPr>
          <a:lstStyle/>
          <a:p>
            <a:pPr algn="just"/>
            <a:r>
              <a:rPr lang="vi-VN" sz="2400">
                <a:latin typeface="#9Slide03 Nanami Rounded Light" pitchFamily="2" charset="0"/>
              </a:rPr>
              <a:t>Chị Lan mua 3 áo sơ mi và 2 quần tây với tổng tiền 2,25 triệu đồng nên</a:t>
            </a:r>
          </a:p>
          <a:p>
            <a:pPr algn="ctr"/>
            <a:r>
              <a:rPr lang="vi-VN" sz="2400">
                <a:latin typeface="#9Slide03 Nanami Rounded Light" pitchFamily="2" charset="0"/>
              </a:rPr>
              <a:t> 3x + 2y = 2,25</a:t>
            </a:r>
          </a:p>
        </p:txBody>
      </p:sp>
      <p:sp>
        <p:nvSpPr>
          <p:cNvPr id="17" name="Hộp Văn bản 16">
            <a:extLst>
              <a:ext uri="{FF2B5EF4-FFF2-40B4-BE49-F238E27FC236}">
                <a16:creationId xmlns:a16="http://schemas.microsoft.com/office/drawing/2014/main" id="{4F32CD89-FE36-E956-06E1-DDB24BCD158E}"/>
              </a:ext>
            </a:extLst>
          </p:cNvPr>
          <p:cNvSpPr txBox="1"/>
          <p:nvPr/>
        </p:nvSpPr>
        <p:spPr>
          <a:xfrm>
            <a:off x="780460" y="5639932"/>
            <a:ext cx="10078040" cy="830997"/>
          </a:xfrm>
          <a:prstGeom prst="rect">
            <a:avLst/>
          </a:prstGeom>
          <a:noFill/>
        </p:spPr>
        <p:txBody>
          <a:bodyPr wrap="square">
            <a:spAutoFit/>
          </a:bodyPr>
          <a:lstStyle/>
          <a:p>
            <a:pPr algn="just"/>
            <a:r>
              <a:rPr lang="vi-VN" sz="2400">
                <a:latin typeface="#9Slide03 Nanami Rounded Light" pitchFamily="2" charset="0"/>
              </a:rPr>
              <a:t>Chị Thu mua 2 áo sơ mi và 1 quần tây với tổng tiền là 1,25 triệu đồng nên</a:t>
            </a:r>
          </a:p>
          <a:p>
            <a:pPr algn="ctr"/>
            <a:r>
              <a:rPr lang="vi-VN" sz="2400">
                <a:latin typeface="#9Slide03 Nanami Rounded Light" pitchFamily="2" charset="0"/>
              </a:rPr>
              <a:t> 2x + y = 1,25</a:t>
            </a:r>
          </a:p>
        </p:txBody>
      </p:sp>
      <p:pic>
        <p:nvPicPr>
          <p:cNvPr id="2050" name="Picture 2" descr="Hàng Có Sẵn] Quần Jeans Denim Lưng Cao Dáng Ôm Siêu Co Giãn Màu Trơn Phong  Cách Hàn Quốc Cổ Điển Dành Cho Nữ | Shopee Việt Nam">
            <a:extLst>
              <a:ext uri="{FF2B5EF4-FFF2-40B4-BE49-F238E27FC236}">
                <a16:creationId xmlns:a16="http://schemas.microsoft.com/office/drawing/2014/main" id="{5BD93414-FC89-1E17-C2BB-89C84A3CC3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8500" r="90000">
                        <a14:foregroundMark x1="8500" y1="48375" x2="8500" y2="48375"/>
                      </a14:backgroundRemoval>
                    </a14:imgEffect>
                  </a14:imgLayer>
                </a14:imgProps>
              </a:ext>
              <a:ext uri="{28A0092B-C50C-407E-A947-70E740481C1C}">
                <a14:useLocalDpi xmlns:a14="http://schemas.microsoft.com/office/drawing/2010/main" val="0"/>
              </a:ext>
            </a:extLst>
          </a:blip>
          <a:srcRect/>
          <a:stretch>
            <a:fillRect/>
          </a:stretch>
        </p:blipFill>
        <p:spPr bwMode="auto">
          <a:xfrm rot="422825">
            <a:off x="10315576" y="3556000"/>
            <a:ext cx="1743066" cy="1743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Áo Nữ đáy PNG , áo Sơ Mi, áo Sơ Mi, Áo Sơ Mi PNG miễn phí tải tập  tin PSDComment và Vector">
            <a:extLst>
              <a:ext uri="{FF2B5EF4-FFF2-40B4-BE49-F238E27FC236}">
                <a16:creationId xmlns:a16="http://schemas.microsoft.com/office/drawing/2014/main" id="{69B273AD-C66C-F9C9-45DC-0F1B7C3720C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312" t="8193" r="19349" b="13034"/>
          <a:stretch/>
        </p:blipFill>
        <p:spPr bwMode="auto">
          <a:xfrm rot="20735400">
            <a:off x="97229" y="5762415"/>
            <a:ext cx="800745" cy="995840"/>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Góc Tròn 2">
            <a:extLst>
              <a:ext uri="{FF2B5EF4-FFF2-40B4-BE49-F238E27FC236}">
                <a16:creationId xmlns:a16="http://schemas.microsoft.com/office/drawing/2014/main" id="{2A97B87C-D4CD-9A40-0394-4759AF97DBAA}"/>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30">
            <a:extLst>
              <a:ext uri="{FF2B5EF4-FFF2-40B4-BE49-F238E27FC236}">
                <a16:creationId xmlns:a16="http://schemas.microsoft.com/office/drawing/2014/main" id="{C684BE71-9E81-8305-9A64-363F02E4BB3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4" name="Hộp Văn bản 4">
            <a:extLst>
              <a:ext uri="{FF2B5EF4-FFF2-40B4-BE49-F238E27FC236}">
                <a16:creationId xmlns:a16="http://schemas.microsoft.com/office/drawing/2014/main" id="{D83B73FF-9EC9-F75E-0395-0A7988DF0D91}"/>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15" name="Hộp Văn bản 5">
            <a:extLst>
              <a:ext uri="{FF2B5EF4-FFF2-40B4-BE49-F238E27FC236}">
                <a16:creationId xmlns:a16="http://schemas.microsoft.com/office/drawing/2014/main" id="{A36E00F6-2351-A33F-14A9-C73AB9BD5F44}"/>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2987277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5149D0FE-8C2E-FEE7-FB93-C75F6E895732}"/>
              </a:ext>
            </a:extLst>
          </p:cNvPr>
          <p:cNvSpPr txBox="1"/>
          <p:nvPr/>
        </p:nvSpPr>
        <p:spPr>
          <a:xfrm>
            <a:off x="715514"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?6.</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568120"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149216" y="1431204"/>
            <a:ext cx="10614159" cy="2676374"/>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Chị Lan và chị Thu đi mua áo sơ mi và quần tây tại một cửa hàng thời trang. Chị Lan mua 3 chiếc áo sơ mi và 2 chiếc quần tây với giá tiền tổng cộng là 2,25 triệu đồng. Chị Thu mua 2 chiếc áo sơ mi và 1 chiếc quần tây với giá tiền tổng cộng là 1,25 triệu đồng. Giả sử giá mỗi áo sơ mi là x triệu đồng (x &gt; 0), giá của mỗi quần tây là y triệu đồng (y &gt; 0). Lập hệ phương trình biểu diễn số tiền phải trả của chị Lan và chị Thu.</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1149216" y="4538662"/>
            <a:ext cx="3258140" cy="461665"/>
          </a:xfrm>
          <a:prstGeom prst="rect">
            <a:avLst/>
          </a:prstGeom>
          <a:noFill/>
        </p:spPr>
        <p:txBody>
          <a:bodyPr wrap="square">
            <a:spAutoFit/>
          </a:bodyPr>
          <a:lstStyle/>
          <a:p>
            <a:pPr algn="just"/>
            <a:r>
              <a:rPr lang="vi-VN" sz="2400">
                <a:latin typeface="#9Slide03 Nanami Rounded Light" pitchFamily="2" charset="0"/>
              </a:rPr>
              <a:t>Ta có hệ phương trình:</a:t>
            </a:r>
          </a:p>
        </p:txBody>
      </p:sp>
      <p:sp>
        <p:nvSpPr>
          <p:cNvPr id="17" name="Hộp Văn bản 16">
            <a:extLst>
              <a:ext uri="{FF2B5EF4-FFF2-40B4-BE49-F238E27FC236}">
                <a16:creationId xmlns:a16="http://schemas.microsoft.com/office/drawing/2014/main" id="{4F32CD89-FE36-E956-06E1-DDB24BCD158E}"/>
              </a:ext>
            </a:extLst>
          </p:cNvPr>
          <p:cNvSpPr txBox="1"/>
          <p:nvPr/>
        </p:nvSpPr>
        <p:spPr>
          <a:xfrm>
            <a:off x="5695360" y="5083556"/>
            <a:ext cx="2381840" cy="1138773"/>
          </a:xfrm>
          <a:prstGeom prst="rect">
            <a:avLst/>
          </a:prstGeom>
          <a:noFill/>
        </p:spPr>
        <p:txBody>
          <a:bodyPr wrap="square">
            <a:spAutoFit/>
          </a:bodyPr>
          <a:lstStyle/>
          <a:p>
            <a:pPr algn="just">
              <a:lnSpc>
                <a:spcPct val="150000"/>
              </a:lnSpc>
            </a:pPr>
            <a:r>
              <a:rPr lang="vi-VN" sz="2400">
                <a:latin typeface="#9Slide03 Nanami Rounded Light" pitchFamily="2" charset="0"/>
              </a:rPr>
              <a:t>3x + 2y = 2,25</a:t>
            </a:r>
          </a:p>
          <a:p>
            <a:pPr algn="just">
              <a:lnSpc>
                <a:spcPct val="150000"/>
              </a:lnSpc>
            </a:pPr>
            <a:r>
              <a:rPr lang="vi-VN" sz="2400">
                <a:latin typeface="#9Slide03 Nanami Rounded Light" pitchFamily="2" charset="0"/>
              </a:rPr>
              <a:t>2x + y = 1,25</a:t>
            </a:r>
          </a:p>
        </p:txBody>
      </p:sp>
      <p:pic>
        <p:nvPicPr>
          <p:cNvPr id="2050" name="Picture 2" descr="Hàng Có Sẵn] Quần Jeans Denim Lưng Cao Dáng Ôm Siêu Co Giãn Màu Trơn Phong  Cách Hàn Quốc Cổ Điển Dành Cho Nữ | Shopee Việt Nam">
            <a:extLst>
              <a:ext uri="{FF2B5EF4-FFF2-40B4-BE49-F238E27FC236}">
                <a16:creationId xmlns:a16="http://schemas.microsoft.com/office/drawing/2014/main" id="{5BD93414-FC89-1E17-C2BB-89C84A3CC3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8500" r="90000">
                        <a14:foregroundMark x1="8500" y1="48375" x2="8500" y2="48375"/>
                      </a14:backgroundRemoval>
                    </a14:imgEffect>
                  </a14:imgLayer>
                </a14:imgProps>
              </a:ext>
              <a:ext uri="{28A0092B-C50C-407E-A947-70E740481C1C}">
                <a14:useLocalDpi xmlns:a14="http://schemas.microsoft.com/office/drawing/2010/main" val="0"/>
              </a:ext>
            </a:extLst>
          </a:blip>
          <a:srcRect/>
          <a:stretch>
            <a:fillRect/>
          </a:stretch>
        </p:blipFill>
        <p:spPr bwMode="auto">
          <a:xfrm rot="422825">
            <a:off x="10348594" y="5183897"/>
            <a:ext cx="1743066" cy="1743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Áo Nữ đáy PNG , áo Sơ Mi, áo Sơ Mi, Áo Sơ Mi PNG miễn phí tải tập  tin PSDComment và Vector">
            <a:extLst>
              <a:ext uri="{FF2B5EF4-FFF2-40B4-BE49-F238E27FC236}">
                <a16:creationId xmlns:a16="http://schemas.microsoft.com/office/drawing/2014/main" id="{69B273AD-C66C-F9C9-45DC-0F1B7C3720C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312" t="8193" r="19349" b="13034"/>
          <a:stretch/>
        </p:blipFill>
        <p:spPr bwMode="auto">
          <a:xfrm rot="611572">
            <a:off x="11011167" y="4393027"/>
            <a:ext cx="800745" cy="995840"/>
          </a:xfrm>
          <a:prstGeom prst="rect">
            <a:avLst/>
          </a:prstGeom>
          <a:noFill/>
          <a:extLst>
            <a:ext uri="{909E8E84-426E-40DD-AFC4-6F175D3DCCD1}">
              <a14:hiddenFill xmlns:a14="http://schemas.microsoft.com/office/drawing/2010/main">
                <a:solidFill>
                  <a:srgbClr val="FFFFFF"/>
                </a:solidFill>
              </a14:hiddenFill>
            </a:ext>
          </a:extLst>
        </p:spPr>
      </p:pic>
      <p:sp>
        <p:nvSpPr>
          <p:cNvPr id="12" name="Ngoặc móc Trái 11">
            <a:extLst>
              <a:ext uri="{FF2B5EF4-FFF2-40B4-BE49-F238E27FC236}">
                <a16:creationId xmlns:a16="http://schemas.microsoft.com/office/drawing/2014/main" id="{EACDC16D-7A10-A611-CB21-23542EAF8326}"/>
              </a:ext>
            </a:extLst>
          </p:cNvPr>
          <p:cNvSpPr/>
          <p:nvPr/>
        </p:nvSpPr>
        <p:spPr>
          <a:xfrm>
            <a:off x="5564923" y="5287532"/>
            <a:ext cx="130437" cy="821606"/>
          </a:xfrm>
          <a:prstGeom prst="leftBrace">
            <a:avLst>
              <a:gd name="adj1" fmla="val 102704"/>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Hình chữ nhật: Góc Tròn 2">
            <a:extLst>
              <a:ext uri="{FF2B5EF4-FFF2-40B4-BE49-F238E27FC236}">
                <a16:creationId xmlns:a16="http://schemas.microsoft.com/office/drawing/2014/main" id="{8FA04105-773C-7DC1-1C49-7411AEDBE77D}"/>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30">
            <a:extLst>
              <a:ext uri="{FF2B5EF4-FFF2-40B4-BE49-F238E27FC236}">
                <a16:creationId xmlns:a16="http://schemas.microsoft.com/office/drawing/2014/main" id="{1FBBEE0B-8B29-3978-ACB9-B2C6F6C843F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5" name="Hộp Văn bản 4">
            <a:extLst>
              <a:ext uri="{FF2B5EF4-FFF2-40B4-BE49-F238E27FC236}">
                <a16:creationId xmlns:a16="http://schemas.microsoft.com/office/drawing/2014/main" id="{F8137760-7418-5112-416A-A3648613C720}"/>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16" name="Hộp Văn bản 5">
            <a:extLst>
              <a:ext uri="{FF2B5EF4-FFF2-40B4-BE49-F238E27FC236}">
                <a16:creationId xmlns:a16="http://schemas.microsoft.com/office/drawing/2014/main" id="{F77CC808-5876-AC04-1C47-BBBDB9F02424}"/>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60265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273083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3"/>
            <a:ext cx="1577676"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TỔNG KẾT</a:t>
            </a:r>
            <a:endParaRPr lang="vi-VN"/>
          </a:p>
        </p:txBody>
      </p:sp>
      <p:sp>
        <p:nvSpPr>
          <p:cNvPr id="12" name="Hình chữ nhật 11">
            <a:extLst>
              <a:ext uri="{FF2B5EF4-FFF2-40B4-BE49-F238E27FC236}">
                <a16:creationId xmlns:a16="http://schemas.microsoft.com/office/drawing/2014/main" id="{9D47251E-E518-9257-8B44-C8D808D5C3CD}"/>
              </a:ext>
            </a:extLst>
          </p:cNvPr>
          <p:cNvSpPr/>
          <p:nvPr/>
        </p:nvSpPr>
        <p:spPr>
          <a:xfrm>
            <a:off x="607977" y="1550047"/>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771309"/>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875269"/>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722930"/>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401600"/>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874972"/>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2109572"/>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5" name="Hình chữ nhật 24">
            <a:extLst>
              <a:ext uri="{FF2B5EF4-FFF2-40B4-BE49-F238E27FC236}">
                <a16:creationId xmlns:a16="http://schemas.microsoft.com/office/drawing/2014/main" id="{223BC2F2-B091-FD14-2500-9FE2E90578FB}"/>
              </a:ext>
            </a:extLst>
          </p:cNvPr>
          <p:cNvSpPr/>
          <p:nvPr/>
        </p:nvSpPr>
        <p:spPr>
          <a:xfrm>
            <a:off x="607977" y="4682762"/>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Góc Tròn 25">
            <a:extLst>
              <a:ext uri="{FF2B5EF4-FFF2-40B4-BE49-F238E27FC236}">
                <a16:creationId xmlns:a16="http://schemas.microsoft.com/office/drawing/2014/main" id="{C733CE30-987D-2F64-8E44-1A7F925E87E6}"/>
              </a:ext>
            </a:extLst>
          </p:cNvPr>
          <p:cNvSpPr/>
          <p:nvPr/>
        </p:nvSpPr>
        <p:spPr>
          <a:xfrm>
            <a:off x="863395" y="4961760"/>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43897CB2-A6BF-1F61-C386-F10A21EB9C6C}"/>
              </a:ext>
            </a:extLst>
          </p:cNvPr>
          <p:cNvSpPr txBox="1"/>
          <p:nvPr/>
        </p:nvSpPr>
        <p:spPr>
          <a:xfrm>
            <a:off x="1044371" y="4788970"/>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Tree>
    <p:custDataLst>
      <p:tags r:id="rId1"/>
    </p:custDataLst>
    <p:extLst>
      <p:ext uri="{BB962C8B-B14F-4D97-AF65-F5344CB8AC3E}">
        <p14:creationId xmlns:p14="http://schemas.microsoft.com/office/powerpoint/2010/main" val="30194707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E1F22">
            <a:alpha val="36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sp>
        <p:nvSpPr>
          <p:cNvPr id="11" name="Hộp Văn bản 10">
            <a:extLst>
              <a:ext uri="{FF2B5EF4-FFF2-40B4-BE49-F238E27FC236}">
                <a16:creationId xmlns:a16="http://schemas.microsoft.com/office/drawing/2014/main" id="{F0DD8A58-2022-5991-D583-39FE94291F23}"/>
              </a:ext>
            </a:extLst>
          </p:cNvPr>
          <p:cNvSpPr txBox="1"/>
          <p:nvPr/>
        </p:nvSpPr>
        <p:spPr>
          <a:xfrm>
            <a:off x="2346969" y="2791667"/>
            <a:ext cx="7659469" cy="830997"/>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4800">
                <a:solidFill>
                  <a:srgbClr val="002060"/>
                </a:solidFill>
              </a:rPr>
              <a:t>CẢM ƠN SỰ THEO DÕI CỦA CÁC EM</a:t>
            </a:r>
            <a:endParaRPr lang="vi-VN" sz="4800">
              <a:solidFill>
                <a:srgbClr val="002060"/>
              </a:solidFill>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721928" y="3825802"/>
            <a:ext cx="903324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HẸN GẶP LẠI CÁC EM TRONG CÁC BÀI HỌC TIẾP THEO</a:t>
            </a:r>
            <a:endParaRPr lang="vi-VN"/>
          </a:p>
        </p:txBody>
      </p:sp>
      <p:sp>
        <p:nvSpPr>
          <p:cNvPr id="13" name="Hộp Văn bản 12">
            <a:extLst>
              <a:ext uri="{FF2B5EF4-FFF2-40B4-BE49-F238E27FC236}">
                <a16:creationId xmlns:a16="http://schemas.microsoft.com/office/drawing/2014/main" id="{D1DF9649-BCA1-F967-C591-9E31FCC156EF}"/>
              </a:ext>
            </a:extLst>
          </p:cNvPr>
          <p:cNvSpPr txBox="1"/>
          <p:nvPr/>
        </p:nvSpPr>
        <p:spPr>
          <a:xfrm>
            <a:off x="174280" y="6152424"/>
            <a:ext cx="3595856" cy="523220"/>
          </a:xfrm>
          <a:prstGeom prst="rect">
            <a:avLst/>
          </a:prstGeom>
          <a:noFill/>
        </p:spPr>
        <p:txBody>
          <a:bodyPr wrap="none" rtlCol="0">
            <a:spAutoFit/>
          </a:bodyPr>
          <a:lstStyle>
            <a:defPPr>
              <a:defRPr lang="vi-VN"/>
            </a:defPPr>
            <a:lvl1pPr>
              <a:defRPr sz="4800">
                <a:solidFill>
                  <a:srgbClr val="002060"/>
                </a:solidFill>
                <a:latin typeface="#9Slide04 SFU Bodoni" panose="00000400000000000000" pitchFamily="2" charset="0"/>
              </a:defRPr>
            </a:lvl1pPr>
          </a:lstStyle>
          <a:p>
            <a:r>
              <a:rPr lang="en-US" sz="2800">
                <a:solidFill>
                  <a:schemeClr val="tx1"/>
                </a:solidFill>
              </a:rPr>
              <a:t>Toán lớp 9 (Kết nối tri thức)</a:t>
            </a:r>
            <a:endParaRPr lang="vi-VN" sz="2800">
              <a:solidFill>
                <a:schemeClr val="tx1"/>
              </a:solidFill>
            </a:endParaRPr>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1105352" y="1058160"/>
            <a:ext cx="1644907" cy="492443"/>
          </a:xfrm>
          <a:prstGeom prst="rect">
            <a:avLst/>
          </a:prstGeom>
          <a:noFill/>
        </p:spPr>
        <p:txBody>
          <a:bodyPr wrap="square">
            <a:spAutoFit/>
          </a:bodyPr>
          <a:lstStyle/>
          <a:p>
            <a:r>
              <a:rPr lang="vi-VN" sz="2600">
                <a:solidFill>
                  <a:schemeClr val="bg1">
                    <a:lumMod val="50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a:off x="10136875" y="5361127"/>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a:off x="10136876" y="603979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a:off x="10006438" y="551316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9690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69BF4467-7A39-A507-B468-512C00D0F4B7}"/>
              </a:ext>
            </a:extLst>
          </p:cNvPr>
          <p:cNvGrpSpPr/>
          <p:nvPr/>
        </p:nvGrpSpPr>
        <p:grpSpPr>
          <a:xfrm rot="527874">
            <a:off x="503131" y="464685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39 000 đồng. Bạn Huy mua 6 quyển vở, 2 chiếc bút bi với tổng số tiền phải trả là 42 000 đồng.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3729058" y="5165977"/>
            <a:ext cx="5145490" cy="461665"/>
          </a:xfrm>
          <a:prstGeom prst="rect">
            <a:avLst/>
          </a:prstGeom>
          <a:noFill/>
        </p:spPr>
        <p:txBody>
          <a:bodyPr wrap="square">
            <a:spAutoFit/>
          </a:bodyPr>
          <a:lstStyle/>
          <a:p>
            <a:r>
              <a:rPr lang="vi-VN" sz="2400">
                <a:solidFill>
                  <a:srgbClr val="0A894A"/>
                </a:solidFill>
                <a:latin typeface="#9Slide03 Nanami Rounded Light" pitchFamily="2" charset="0"/>
              </a:rPr>
              <a:t>:bạn Dũng                            </a:t>
            </a:r>
            <a:r>
              <a:rPr lang="vi-VN" sz="2400">
                <a:solidFill>
                  <a:srgbClr val="AE1F22"/>
                </a:solidFill>
                <a:latin typeface="#9Slide03 Nanami Rounded Light" pitchFamily="2" charset="0"/>
              </a:rPr>
              <a:t>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5225931" y="4479409"/>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0E6CCF9A-F70B-5092-DF4F-F36827E37836}"/>
              </a:ext>
            </a:extLst>
          </p:cNvPr>
          <p:cNvSpPr txBox="1"/>
          <p:nvPr/>
        </p:nvSpPr>
        <p:spPr>
          <a:xfrm>
            <a:off x="2326280"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5.x + 3.y</a:t>
            </a:r>
          </a:p>
        </p:txBody>
      </p:sp>
      <p:sp>
        <p:nvSpPr>
          <p:cNvPr id="10" name="Hộp Văn bản 9">
            <a:extLst>
              <a:ext uri="{FF2B5EF4-FFF2-40B4-BE49-F238E27FC236}">
                <a16:creationId xmlns:a16="http://schemas.microsoft.com/office/drawing/2014/main" id="{7034DC9B-88C0-CB11-060D-335E744B0047}"/>
              </a:ext>
            </a:extLst>
          </p:cNvPr>
          <p:cNvSpPr txBox="1"/>
          <p:nvPr/>
        </p:nvSpPr>
        <p:spPr>
          <a:xfrm>
            <a:off x="2446226"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2" name="Hộp Văn bản 11">
            <a:extLst>
              <a:ext uri="{FF2B5EF4-FFF2-40B4-BE49-F238E27FC236}">
                <a16:creationId xmlns:a16="http://schemas.microsoft.com/office/drawing/2014/main" id="{871D35BE-7D10-839B-C813-BAB7A3BDA169}"/>
              </a:ext>
            </a:extLst>
          </p:cNvPr>
          <p:cNvSpPr txBox="1"/>
          <p:nvPr/>
        </p:nvSpPr>
        <p:spPr>
          <a:xfrm>
            <a:off x="8968643"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6.x + 2.y</a:t>
            </a:r>
          </a:p>
        </p:txBody>
      </p:sp>
      <p:sp>
        <p:nvSpPr>
          <p:cNvPr id="14" name="Hộp Văn bản 13">
            <a:extLst>
              <a:ext uri="{FF2B5EF4-FFF2-40B4-BE49-F238E27FC236}">
                <a16:creationId xmlns:a16="http://schemas.microsoft.com/office/drawing/2014/main" id="{A9BBED1D-D84C-21FF-37A2-DDCBC81D032B}"/>
              </a:ext>
            </a:extLst>
          </p:cNvPr>
          <p:cNvSpPr txBox="1"/>
          <p:nvPr/>
        </p:nvSpPr>
        <p:spPr>
          <a:xfrm>
            <a:off x="9088589"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7" name="Hình chữ nhật: Góc Tròn 16">
            <a:extLst>
              <a:ext uri="{FF2B5EF4-FFF2-40B4-BE49-F238E27FC236}">
                <a16:creationId xmlns:a16="http://schemas.microsoft.com/office/drawing/2014/main" id="{1CBC64C2-1C21-31BE-C4EC-D090DCB3E1D7}"/>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5E353F1D-2CEB-3065-5739-25FACF23D6B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9" name="Hộp Văn bản 18">
            <a:extLst>
              <a:ext uri="{FF2B5EF4-FFF2-40B4-BE49-F238E27FC236}">
                <a16:creationId xmlns:a16="http://schemas.microsoft.com/office/drawing/2014/main" id="{E5AC4C02-5AA4-0871-617A-0F3DCED0BF4E}"/>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20" name="Hộp Văn bản 19">
            <a:extLst>
              <a:ext uri="{FF2B5EF4-FFF2-40B4-BE49-F238E27FC236}">
                <a16:creationId xmlns:a16="http://schemas.microsoft.com/office/drawing/2014/main" id="{6A2ACA4C-F3A6-0A10-7B97-9783897CA3CB}"/>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803001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69BF4467-7A39-A507-B468-512C00D0F4B7}"/>
              </a:ext>
            </a:extLst>
          </p:cNvPr>
          <p:cNvGrpSpPr/>
          <p:nvPr/>
        </p:nvGrpSpPr>
        <p:grpSpPr>
          <a:xfrm rot="527874">
            <a:off x="503131" y="464685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3729058" y="5165977"/>
            <a:ext cx="5145490" cy="461665"/>
          </a:xfrm>
          <a:prstGeom prst="rect">
            <a:avLst/>
          </a:prstGeom>
          <a:noFill/>
        </p:spPr>
        <p:txBody>
          <a:bodyPr wrap="square">
            <a:spAutoFit/>
          </a:bodyPr>
          <a:lstStyle/>
          <a:p>
            <a:r>
              <a:rPr lang="vi-VN" sz="2400">
                <a:solidFill>
                  <a:srgbClr val="0A894A"/>
                </a:solidFill>
                <a:latin typeface="#9Slide03 Nanami Rounded Light" pitchFamily="2" charset="0"/>
              </a:rPr>
              <a:t>:bạn Dũng                            </a:t>
            </a:r>
            <a:r>
              <a:rPr lang="vi-VN" sz="2400">
                <a:solidFill>
                  <a:srgbClr val="AE1F22"/>
                </a:solidFill>
                <a:latin typeface="#9Slide03 Nanami Rounded Light" pitchFamily="2" charset="0"/>
              </a:rPr>
              <a:t>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5225931" y="4479409"/>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0E6CCF9A-F70B-5092-DF4F-F36827E37836}"/>
              </a:ext>
            </a:extLst>
          </p:cNvPr>
          <p:cNvSpPr txBox="1"/>
          <p:nvPr/>
        </p:nvSpPr>
        <p:spPr>
          <a:xfrm>
            <a:off x="2326280"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5.x + 3.y</a:t>
            </a:r>
          </a:p>
        </p:txBody>
      </p:sp>
      <p:sp>
        <p:nvSpPr>
          <p:cNvPr id="10" name="Hộp Văn bản 9">
            <a:extLst>
              <a:ext uri="{FF2B5EF4-FFF2-40B4-BE49-F238E27FC236}">
                <a16:creationId xmlns:a16="http://schemas.microsoft.com/office/drawing/2014/main" id="{7034DC9B-88C0-CB11-060D-335E744B0047}"/>
              </a:ext>
            </a:extLst>
          </p:cNvPr>
          <p:cNvSpPr txBox="1"/>
          <p:nvPr/>
        </p:nvSpPr>
        <p:spPr>
          <a:xfrm>
            <a:off x="2446226"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2" name="Hộp Văn bản 11">
            <a:extLst>
              <a:ext uri="{FF2B5EF4-FFF2-40B4-BE49-F238E27FC236}">
                <a16:creationId xmlns:a16="http://schemas.microsoft.com/office/drawing/2014/main" id="{871D35BE-7D10-839B-C813-BAB7A3BDA169}"/>
              </a:ext>
            </a:extLst>
          </p:cNvPr>
          <p:cNvSpPr txBox="1"/>
          <p:nvPr/>
        </p:nvSpPr>
        <p:spPr>
          <a:xfrm>
            <a:off x="8968643"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6.x + 2.y</a:t>
            </a:r>
          </a:p>
        </p:txBody>
      </p:sp>
      <p:sp>
        <p:nvSpPr>
          <p:cNvPr id="14" name="Hộp Văn bản 13">
            <a:extLst>
              <a:ext uri="{FF2B5EF4-FFF2-40B4-BE49-F238E27FC236}">
                <a16:creationId xmlns:a16="http://schemas.microsoft.com/office/drawing/2014/main" id="{A9BBED1D-D84C-21FF-37A2-DDCBC81D032B}"/>
              </a:ext>
            </a:extLst>
          </p:cNvPr>
          <p:cNvSpPr txBox="1"/>
          <p:nvPr/>
        </p:nvSpPr>
        <p:spPr>
          <a:xfrm>
            <a:off x="9088589"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3" name="Hình chữ nhật: Góc Tròn 16">
            <a:extLst>
              <a:ext uri="{FF2B5EF4-FFF2-40B4-BE49-F238E27FC236}">
                <a16:creationId xmlns:a16="http://schemas.microsoft.com/office/drawing/2014/main" id="{2AA024B1-ABDE-5A55-4AAA-535CF7B75851}"/>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C539CE43-8EAC-32DE-0DB2-4F75E15D5C7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18">
            <a:extLst>
              <a:ext uri="{FF2B5EF4-FFF2-40B4-BE49-F238E27FC236}">
                <a16:creationId xmlns:a16="http://schemas.microsoft.com/office/drawing/2014/main" id="{F89F6202-305E-037B-65ED-FDDF7857B5D4}"/>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6" name="Hộp Văn bản 19">
            <a:extLst>
              <a:ext uri="{FF2B5EF4-FFF2-40B4-BE49-F238E27FC236}">
                <a16:creationId xmlns:a16="http://schemas.microsoft.com/office/drawing/2014/main" id="{67081977-1609-08EB-54A4-0F8BEDE26733}"/>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51790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69BF4467-7A39-A507-B468-512C00D0F4B7}"/>
              </a:ext>
            </a:extLst>
          </p:cNvPr>
          <p:cNvGrpSpPr/>
          <p:nvPr/>
        </p:nvGrpSpPr>
        <p:grpSpPr>
          <a:xfrm rot="527874">
            <a:off x="453663" y="5061635"/>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9460860" y="4841018"/>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286D3C84-B0C3-238F-C445-C1AF564A696F}"/>
              </a:ext>
            </a:extLst>
          </p:cNvPr>
          <p:cNvSpPr txBox="1"/>
          <p:nvPr/>
        </p:nvSpPr>
        <p:spPr>
          <a:xfrm>
            <a:off x="819491" y="4957447"/>
            <a:ext cx="1293436" cy="461665"/>
          </a:xfrm>
          <a:prstGeom prst="rect">
            <a:avLst/>
          </a:prstGeom>
          <a:noFill/>
        </p:spPr>
        <p:txBody>
          <a:bodyPr wrap="square">
            <a:spAutoFit/>
          </a:bodyPr>
          <a:lstStyle/>
          <a:p>
            <a:pPr algn="just"/>
            <a:r>
              <a:rPr lang="vi-VN" sz="2400">
                <a:latin typeface="#9Slide03 Nanami Rounded Light" pitchFamily="2" charset="0"/>
              </a:rPr>
              <a:t>Ta có:</a:t>
            </a:r>
          </a:p>
        </p:txBody>
      </p:sp>
      <p:sp>
        <p:nvSpPr>
          <p:cNvPr id="18" name="Hộp Văn bản 17">
            <a:extLst>
              <a:ext uri="{FF2B5EF4-FFF2-40B4-BE49-F238E27FC236}">
                <a16:creationId xmlns:a16="http://schemas.microsoft.com/office/drawing/2014/main" id="{3BD042A5-B6DE-2A32-C824-2DCB37C4ECA8}"/>
              </a:ext>
            </a:extLst>
          </p:cNvPr>
          <p:cNvSpPr txBox="1"/>
          <p:nvPr/>
        </p:nvSpPr>
        <p:spPr>
          <a:xfrm>
            <a:off x="1624085" y="5503678"/>
            <a:ext cx="613384" cy="461665"/>
          </a:xfrm>
          <a:prstGeom prst="rect">
            <a:avLst/>
          </a:prstGeom>
          <a:noFill/>
        </p:spPr>
        <p:txBody>
          <a:bodyPr wrap="square">
            <a:spAutoFit/>
          </a:bodyPr>
          <a:lstStyle/>
          <a:p>
            <a:pPr algn="just"/>
            <a:r>
              <a:rPr lang="vi-VN" sz="2400">
                <a:latin typeface="#9Slide03 Maven Pro" panose="00000500000000000000" pitchFamily="2" charset="0"/>
              </a:rPr>
              <a:t>(1)</a:t>
            </a:r>
          </a:p>
        </p:txBody>
      </p:sp>
      <p:sp>
        <p:nvSpPr>
          <p:cNvPr id="19" name="Hộp Văn bản 18">
            <a:extLst>
              <a:ext uri="{FF2B5EF4-FFF2-40B4-BE49-F238E27FC236}">
                <a16:creationId xmlns:a16="http://schemas.microsoft.com/office/drawing/2014/main" id="{2939517B-5291-EFC1-3230-EE16A61B1FF4}"/>
              </a:ext>
            </a:extLst>
          </p:cNvPr>
          <p:cNvSpPr txBox="1"/>
          <p:nvPr/>
        </p:nvSpPr>
        <p:spPr>
          <a:xfrm>
            <a:off x="2112927" y="5524768"/>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0" name="Hộp Văn bản 19">
            <a:extLst>
              <a:ext uri="{FF2B5EF4-FFF2-40B4-BE49-F238E27FC236}">
                <a16:creationId xmlns:a16="http://schemas.microsoft.com/office/drawing/2014/main" id="{E7BBA59C-06D5-4467-01B6-7E6D92485E79}"/>
              </a:ext>
            </a:extLst>
          </p:cNvPr>
          <p:cNvSpPr txBox="1"/>
          <p:nvPr/>
        </p:nvSpPr>
        <p:spPr>
          <a:xfrm>
            <a:off x="5215134" y="5503678"/>
            <a:ext cx="613384" cy="461665"/>
          </a:xfrm>
          <a:prstGeom prst="rect">
            <a:avLst/>
          </a:prstGeom>
          <a:noFill/>
        </p:spPr>
        <p:txBody>
          <a:bodyPr wrap="square">
            <a:spAutoFit/>
          </a:bodyPr>
          <a:lstStyle/>
          <a:p>
            <a:pPr algn="just"/>
            <a:r>
              <a:rPr lang="vi-VN" sz="2400">
                <a:latin typeface="#9Slide03 Maven Pro" panose="00000500000000000000" pitchFamily="2" charset="0"/>
              </a:rPr>
              <a:t>(2)</a:t>
            </a:r>
          </a:p>
        </p:txBody>
      </p:sp>
      <p:sp>
        <p:nvSpPr>
          <p:cNvPr id="21" name="Hộp Văn bản 20">
            <a:extLst>
              <a:ext uri="{FF2B5EF4-FFF2-40B4-BE49-F238E27FC236}">
                <a16:creationId xmlns:a16="http://schemas.microsoft.com/office/drawing/2014/main" id="{96893654-6CD7-C7A8-7FD0-500D164D83DA}"/>
              </a:ext>
            </a:extLst>
          </p:cNvPr>
          <p:cNvSpPr txBox="1"/>
          <p:nvPr/>
        </p:nvSpPr>
        <p:spPr>
          <a:xfrm>
            <a:off x="5703976" y="5524768"/>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 name="Hình chữ nhật: Góc Tròn 16">
            <a:extLst>
              <a:ext uri="{FF2B5EF4-FFF2-40B4-BE49-F238E27FC236}">
                <a16:creationId xmlns:a16="http://schemas.microsoft.com/office/drawing/2014/main" id="{B0B56B63-A8ED-75CE-AEAD-B45BDB687BEC}"/>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Freeform 30">
            <a:extLst>
              <a:ext uri="{FF2B5EF4-FFF2-40B4-BE49-F238E27FC236}">
                <a16:creationId xmlns:a16="http://schemas.microsoft.com/office/drawing/2014/main" id="{86E6CB52-C6F8-BCCA-F49E-CFEC532DA58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4" name="Hộp Văn bản 18">
            <a:extLst>
              <a:ext uri="{FF2B5EF4-FFF2-40B4-BE49-F238E27FC236}">
                <a16:creationId xmlns:a16="http://schemas.microsoft.com/office/drawing/2014/main" id="{35FBAD9F-2383-B718-D167-35A12BAE3F5E}"/>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5" name="Hộp Văn bản 19">
            <a:extLst>
              <a:ext uri="{FF2B5EF4-FFF2-40B4-BE49-F238E27FC236}">
                <a16:creationId xmlns:a16="http://schemas.microsoft.com/office/drawing/2014/main" id="{051C1D53-B5A6-C0C6-3D4D-782732F837CF}"/>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99309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7159964"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2"/>
            <a:ext cx="6328977" cy="584775"/>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3200"/>
              <a:t>HỆ HAI PHƯƠNG TRÌNH BẬC NHẤT HAI ẨN</a:t>
            </a:r>
            <a:endParaRPr lang="vi-VN" sz="3200"/>
          </a:p>
        </p:txBody>
      </p:sp>
      <p:grpSp>
        <p:nvGrpSpPr>
          <p:cNvPr id="7" name="Group 11">
            <a:extLst>
              <a:ext uri="{FF2B5EF4-FFF2-40B4-BE49-F238E27FC236}">
                <a16:creationId xmlns:a16="http://schemas.microsoft.com/office/drawing/2014/main" id="{69BF4467-7A39-A507-B468-512C00D0F4B7}"/>
              </a:ext>
            </a:extLst>
          </p:cNvPr>
          <p:cNvGrpSpPr/>
          <p:nvPr/>
        </p:nvGrpSpPr>
        <p:grpSpPr>
          <a:xfrm rot="527874">
            <a:off x="453663" y="5276240"/>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8982519" y="4659659"/>
            <a:ext cx="2193107" cy="1646582"/>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286D3C84-B0C3-238F-C445-C1AF564A696F}"/>
              </a:ext>
            </a:extLst>
          </p:cNvPr>
          <p:cNvSpPr txBox="1"/>
          <p:nvPr/>
        </p:nvSpPr>
        <p:spPr>
          <a:xfrm>
            <a:off x="819491" y="5172052"/>
            <a:ext cx="1293436" cy="461665"/>
          </a:xfrm>
          <a:prstGeom prst="rect">
            <a:avLst/>
          </a:prstGeom>
          <a:noFill/>
        </p:spPr>
        <p:txBody>
          <a:bodyPr wrap="square">
            <a:spAutoFit/>
          </a:bodyPr>
          <a:lstStyle/>
          <a:p>
            <a:pPr algn="just"/>
            <a:r>
              <a:rPr lang="vi-VN" sz="2400">
                <a:latin typeface="#9Slide03 Nanami Rounded Light" pitchFamily="2" charset="0"/>
              </a:rPr>
              <a:t>Ta có:</a:t>
            </a:r>
          </a:p>
        </p:txBody>
      </p:sp>
      <p:sp>
        <p:nvSpPr>
          <p:cNvPr id="19" name="Hộp Văn bản 18">
            <a:extLst>
              <a:ext uri="{FF2B5EF4-FFF2-40B4-BE49-F238E27FC236}">
                <a16:creationId xmlns:a16="http://schemas.microsoft.com/office/drawing/2014/main" id="{2939517B-5291-EFC1-3230-EE16A61B1FF4}"/>
              </a:ext>
            </a:extLst>
          </p:cNvPr>
          <p:cNvSpPr txBox="1"/>
          <p:nvPr/>
        </p:nvSpPr>
        <p:spPr>
          <a:xfrm>
            <a:off x="2112927" y="4853323"/>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1" name="Hộp Văn bản 20">
            <a:extLst>
              <a:ext uri="{FF2B5EF4-FFF2-40B4-BE49-F238E27FC236}">
                <a16:creationId xmlns:a16="http://schemas.microsoft.com/office/drawing/2014/main" id="{96893654-6CD7-C7A8-7FD0-500D164D83DA}"/>
              </a:ext>
            </a:extLst>
          </p:cNvPr>
          <p:cNvSpPr txBox="1"/>
          <p:nvPr/>
        </p:nvSpPr>
        <p:spPr>
          <a:xfrm>
            <a:off x="2112927" y="5531993"/>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 name="Ngoặc móc Trái 1">
            <a:extLst>
              <a:ext uri="{FF2B5EF4-FFF2-40B4-BE49-F238E27FC236}">
                <a16:creationId xmlns:a16="http://schemas.microsoft.com/office/drawing/2014/main" id="{A817F049-EEE3-B6FC-7017-84B32C226450}"/>
              </a:ext>
            </a:extLst>
          </p:cNvPr>
          <p:cNvSpPr/>
          <p:nvPr/>
        </p:nvSpPr>
        <p:spPr>
          <a:xfrm>
            <a:off x="1982490" y="5005365"/>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 name="Hộp Văn bản 9">
            <a:extLst>
              <a:ext uri="{FF2B5EF4-FFF2-40B4-BE49-F238E27FC236}">
                <a16:creationId xmlns:a16="http://schemas.microsoft.com/office/drawing/2014/main" id="{DEB2FB56-1615-A491-9E73-2C46B148AB03}"/>
              </a:ext>
            </a:extLst>
          </p:cNvPr>
          <p:cNvSpPr txBox="1"/>
          <p:nvPr/>
        </p:nvSpPr>
        <p:spPr>
          <a:xfrm>
            <a:off x="5221156" y="5123780"/>
            <a:ext cx="3374642" cy="584775"/>
          </a:xfrm>
          <a:prstGeom prst="rect">
            <a:avLst/>
          </a:prstGeom>
          <a:noFill/>
        </p:spPr>
        <p:txBody>
          <a:bodyPr wrap="none" rtlCol="0">
            <a:spAutoFit/>
          </a:bodyPr>
          <a:lstStyle/>
          <a:p>
            <a:r>
              <a:rPr lang="en-US" sz="3200">
                <a:solidFill>
                  <a:srgbClr val="AE1F22"/>
                </a:solidFill>
                <a:latin typeface="#9Slide04 SFU CenturySchoolbook" panose="00000400000000000000" pitchFamily="2" charset="0"/>
              </a:rPr>
              <a:t>HỆ HAI PHƯƠNG TRÌNH</a:t>
            </a:r>
            <a:endParaRPr lang="vi-VN" sz="3200">
              <a:solidFill>
                <a:srgbClr val="AE1F22"/>
              </a:solidFill>
              <a:latin typeface="#9Slide04 SFU CenturySchoolbook" panose="00000400000000000000" pitchFamily="2" charset="0"/>
            </a:endParaRPr>
          </a:p>
        </p:txBody>
      </p:sp>
      <p:sp>
        <p:nvSpPr>
          <p:cNvPr id="14" name="Hộp Văn bản 19">
            <a:extLst>
              <a:ext uri="{FF2B5EF4-FFF2-40B4-BE49-F238E27FC236}">
                <a16:creationId xmlns:a16="http://schemas.microsoft.com/office/drawing/2014/main" id="{7033321C-E56B-92BA-A7D5-30402F9AA7F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73107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2" name="Hình chữ nhật 11">
            <a:extLst>
              <a:ext uri="{FF2B5EF4-FFF2-40B4-BE49-F238E27FC236}">
                <a16:creationId xmlns:a16="http://schemas.microsoft.com/office/drawing/2014/main" id="{9D47251E-E518-9257-8B44-C8D808D5C3CD}"/>
              </a:ext>
            </a:extLst>
          </p:cNvPr>
          <p:cNvSpPr/>
          <p:nvPr/>
        </p:nvSpPr>
        <p:spPr>
          <a:xfrm>
            <a:off x="607977" y="195735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217861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228257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18" name="Hộp Văn bản 17">
            <a:extLst>
              <a:ext uri="{FF2B5EF4-FFF2-40B4-BE49-F238E27FC236}">
                <a16:creationId xmlns:a16="http://schemas.microsoft.com/office/drawing/2014/main" id="{1EB61AF4-7734-02CB-6281-B89185065C64}"/>
              </a:ext>
            </a:extLst>
          </p:cNvPr>
          <p:cNvSpPr txBox="1"/>
          <p:nvPr/>
        </p:nvSpPr>
        <p:spPr>
          <a:xfrm>
            <a:off x="1044371" y="1311742"/>
            <a:ext cx="1592103" cy="523220"/>
          </a:xfrm>
          <a:prstGeom prst="rect">
            <a:avLst/>
          </a:prstGeom>
          <a:noFill/>
        </p:spPr>
        <p:txBody>
          <a:bodyPr wrap="none" rtlCol="0">
            <a:spAutoFit/>
          </a:bodyPr>
          <a:lstStyle>
            <a:defPPr>
              <a:defRPr lang="vi-VN"/>
            </a:defPPr>
            <a:lvl1pPr>
              <a:defRPr sz="3200">
                <a:solidFill>
                  <a:schemeClr val="tx1">
                    <a:lumMod val="85000"/>
                    <a:lumOff val="15000"/>
                  </a:schemeClr>
                </a:solidFill>
                <a:latin typeface="#9Slide04 SFU Bodoni" panose="00000400000000000000" pitchFamily="2" charset="0"/>
              </a:defRPr>
            </a:lvl1pPr>
          </a:lstStyle>
          <a:p>
            <a:r>
              <a:rPr lang="en-US" sz="2800">
                <a:solidFill>
                  <a:srgbClr val="002060"/>
                </a:solidFill>
              </a:rPr>
              <a:t>KHÁI NIỆM</a:t>
            </a:r>
            <a:endParaRPr lang="vi-VN" sz="2800">
              <a:solidFill>
                <a:srgbClr val="002060"/>
              </a:solidFill>
            </a:endParaRP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213023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80890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228227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251687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5" name="Hộp Văn bản 24">
            <a:extLst>
              <a:ext uri="{FF2B5EF4-FFF2-40B4-BE49-F238E27FC236}">
                <a16:creationId xmlns:a16="http://schemas.microsoft.com/office/drawing/2014/main" id="{3FD1E5E4-C98B-95B1-2189-199E441E55BD}"/>
              </a:ext>
            </a:extLst>
          </p:cNvPr>
          <p:cNvSpPr txBox="1"/>
          <p:nvPr/>
        </p:nvSpPr>
        <p:spPr>
          <a:xfrm>
            <a:off x="1044371" y="5475524"/>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26" name="Hộp Văn bản 25">
            <a:extLst>
              <a:ext uri="{FF2B5EF4-FFF2-40B4-BE49-F238E27FC236}">
                <a16:creationId xmlns:a16="http://schemas.microsoft.com/office/drawing/2014/main" id="{4C0DEAA8-C724-3600-E86B-D73009D97B05}"/>
              </a:ext>
            </a:extLst>
          </p:cNvPr>
          <p:cNvSpPr txBox="1"/>
          <p:nvPr/>
        </p:nvSpPr>
        <p:spPr>
          <a:xfrm>
            <a:off x="2098471" y="5511445"/>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5228294"/>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5906964"/>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5380336"/>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Hộp Văn bản 19">
            <a:extLst>
              <a:ext uri="{FF2B5EF4-FFF2-40B4-BE49-F238E27FC236}">
                <a16:creationId xmlns:a16="http://schemas.microsoft.com/office/drawing/2014/main" id="{4BAB50EE-52B3-BF6C-99E8-96F3EECE7EC0}"/>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01054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500"/>
                                        <p:tgtEl>
                                          <p:spTgt spid="28"/>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8" grpId="0"/>
      <p:bldP spid="20" grpId="0"/>
      <p:bldP spid="22" grpId="0"/>
      <p:bldP spid="23" grpId="0" animBg="1"/>
      <p:bldP spid="24" grpId="0"/>
      <p:bldP spid="25" grpId="0"/>
      <p:bldP spid="26" grpId="0"/>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 name="Hộp Văn bản 1">
            <a:extLst>
              <a:ext uri="{FF2B5EF4-FFF2-40B4-BE49-F238E27FC236}">
                <a16:creationId xmlns:a16="http://schemas.microsoft.com/office/drawing/2014/main" id="{616775A5-46F3-27D7-F5A3-F367DA7E2855}"/>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rgbClr val="002060"/>
                </a:solidFill>
                <a:latin typeface="#9Slide03 Nanami Rounded Light" pitchFamily="2" charset="0"/>
              </a:rPr>
              <a:t>x</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y</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071586" y="580451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16FD6671-83B0-1369-C15B-ECE368DB35CC}"/>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8844131C-FB8A-98EE-C0AB-7A340DB7F967}"/>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EEE41883-AD08-537B-047E-AE857B42E0D7}"/>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7E51B70C-326B-FB3C-0FD7-EFAA8BF7E42D}"/>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918719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0" grpId="0"/>
      <p:bldP spid="13" grpId="0"/>
      <p:bldP spid="16" grpId="0" animBg="1"/>
      <p:bldP spid="17" grpId="0" animBg="1"/>
      <p:bldP spid="19" grpId="0"/>
      <p:bldP spid="21" grpId="0"/>
      <p:bldP spid="30" grpId="0" animBg="1"/>
      <p:bldP spid="31" grpId="0" animBg="1"/>
      <p:bldP spid="32" grpId="0"/>
      <p:bldP spid="33" grpId="0"/>
      <p:bldP spid="34" grpId="0" animBg="1"/>
      <p:bldP spid="35" grpId="0" animBg="1"/>
      <p:bldP spid="36" grpId="0"/>
      <p:bldP spid="37" grpId="0"/>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rgbClr val="002060"/>
                </a:solidFill>
                <a:latin typeface="#9Slide03 Nanami Rounded Light" pitchFamily="2" charset="0"/>
              </a:rPr>
              <a:t>x</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y</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071586" y="580451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DA3E5E67-2B8E-D75F-A270-28428E77FED4}"/>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AB06FC6F-ACBB-C7ED-1A57-EC3E54ED9C9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C6AF2D85-9E0C-2F47-DC78-CDBD8083376F}"/>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921717CE-9241-9F4F-06F4-89667909892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7" name="Hộp Văn bản 1">
            <a:extLst>
              <a:ext uri="{FF2B5EF4-FFF2-40B4-BE49-F238E27FC236}">
                <a16:creationId xmlns:a16="http://schemas.microsoft.com/office/drawing/2014/main" id="{A99B79A4-E594-3A10-AE5A-A15D2E16A97F}"/>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88774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Khái niệm PT và hệ hai PT bậc nhất hai ẩn"/>
  <p:tag name="ISPRING_LMS_API_VERSION" val="SCORM 2004 (4th edition)"/>
  <p:tag name="ISPRING_ULTRA_SCORM_COURSE_ID" val="CC14C90A-7E9A-4B47-8362-04B64CD07EFF"/>
  <p:tag name="ISPRING_CMI5_LAUNCH_METHOD" val="any window"/>
  <p:tag name="ISPRINGCLOUDFOLDERID" val="1"/>
  <p:tag name="ISPRINGONLINEFOLDERID" val="1"/>
  <p:tag name="ISPRING_SCORM_RATE_SLIDES" val="0"/>
  <p:tag name="ISPRING_SCORM_PASSING_SCORE" val="0.000000"/>
  <p:tag name="ISPRING_CURRENT_PLAYER_ID" val="universal"/>
  <p:tag name="ISPRING_FIRST_PUBLISH" val="1"/>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kSuV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GRK5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ZErl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GRK5V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GRK5V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ZErl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GRK5VgBIvFpfQAAAH0AAAAcAAAAdW5pdmVyc2FsL2xvY2FsX3NldHRpbmdzLnhtbLOxr8jNUShLLSrOzM+zVTLUM1BSSM1Lzk/JzEu3VQoNcdO1UFIoLknMS0nMyc9LtVXKy1dSsLfjssnJT07MCU4tKQEqLFYoyEmsTC0KSc0FMkpS/RJzgSrDMh/ubi9RyDi8OVFH4eGulXkKyQ93zyxRyC/NycxLVdK34wIAUEsDBBQAAgAIAGRK5V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GRK5ViRdQmITAAAAGsAAAAbAAAAdW5pdmVyc2FsL3VuaXZlcnNhbC5wbmcueG1ss7GvyM1RKEstKs7Mz7NVMtQzULK34+WyKShKLctMLVeoAIoBBSFASaHSVsnECMEtz0wpyQCqMDAxQAhmpGamZ5TYKplbIAT1gWYCAFBLAQIAABQAAgAIAOULIVE2YVgCRwMAAOEJAAAUAAAAAAAAAAEAAAAAAAAAAAB1bml2ZXJzYWwvcGxheWVyLnhtbFBLAQIAABQAAgAIAGRK5VgR9SNj9gYAAIAZAAAdAAAAAAAAAAEAAAAAAHkDAAB1bml2ZXJzYWwvY29tbW9uX21lc3NhZ2VzLmxuZ1BLAQIAABQAAgAIAGRK5VgVHmAbowAAAH8BAAAuAAAAAAAAAAEAAAAAAKoKAAB1bml2ZXJzYWwvcGxheWJhY2tfYW5kX25hdmlnYXRpb25fc2V0dGluZ3MueG1sUEsBAgAAFAACAAgAZErlWA08H+QCBQAAFxkAACcAAAAAAAAAAQAAAAAAmQsAAHVuaXZlcnNhbC9mbGFzaF9wdWJsaXNoaW5nX3NldHRpbmdzLnhtbFBLAQIAABQAAgAIAGRK5Vi0UPcKkwMAALQMAAAhAAAAAAAAAAEAAAAAAOAQAAB1bml2ZXJzYWwvZmxhc2hfc2tpbl9zZXR0aW5ncy54bWxQSwECAAAUAAIACABkSuVYkshP9f4EAAChGAAAJgAAAAAAAAABAAAAAACyFAAAdW5pdmVyc2FsL2h0bWxfcHVibGlzaGluZ19zZXR0aW5ncy54bWxQSwECAAAUAAIACABkSuVYN0ns4LwBAAB/BgAAHwAAAAAAAAABAAAAAAD0GQAAdW5pdmVyc2FsL2h0bWxfc2tpbl9zZXR0aW5ncy5qc1BLAQIAABQAAgAIAGRK5VgBIvFpfQAAAH0AAAAcAAAAAAAAAAEAAAAAAO0bAAB1bml2ZXJzYWwvbG9jYWxfc2V0dGluZ3MueG1sUEsBAgAAFAACAAgAZErlWMExaj8eGQAAoS4AABcAAAAAAAAAAAAAAAAApBwAAHVuaXZlcnNhbC91bml2ZXJzYWwucG5nUEsBAgAAFAACAAgAZErlWJF1CYhMAAAAawAAABsAAAAAAAAAAQAAAAAA9zUAAHVuaXZlcnNhbC91bml2ZXJzYWwucG5nLnhtbFBLBQYAAAAACgAKAAYDAAB8NgAAAAA="/>
  <p:tag name="ISPRING_ULTRA_SCORM_COURCE_TITLE" val="Khái niệm PT và hệ hai PT bậc nhất hai ẩn 2"/>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G:\\PowerPoint&quot;],[&quot;n\uFFFD\uFFFDF{532D8254-983C-4E3B-B0A4-AAF7FD1CF8B9}&quot;,&quot;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 name="ISPRING_PRESENTATION_TITLE" val="Khái niệm PT và hệ hai PT bậc nhất hai ẩn 2"/>
</p:tagLst>
</file>

<file path=ppt/tags/tag10.xml><?xml version="1.0" encoding="utf-8"?>
<p:tagLst xmlns:a="http://schemas.openxmlformats.org/drawingml/2006/main" xmlns:r="http://schemas.openxmlformats.org/officeDocument/2006/relationships" xmlns:p="http://schemas.openxmlformats.org/presentationml/2006/main">
  <p:tag name="GENSWF_SLIDE_UID" val="{EC2B88E7-7DA1-48D3-B6EA-FE6B9F716B0C}:313"/>
</p:tagLst>
</file>

<file path=ppt/tags/tag11.xml><?xml version="1.0" encoding="utf-8"?>
<p:tagLst xmlns:a="http://schemas.openxmlformats.org/drawingml/2006/main" xmlns:r="http://schemas.openxmlformats.org/officeDocument/2006/relationships" xmlns:p="http://schemas.openxmlformats.org/presentationml/2006/main">
  <p:tag name="GENSWF_SLIDE_UID" val="{2C18110E-8A21-449C-BBFE-7FE4978AE9EE}:314"/>
</p:tagLst>
</file>

<file path=ppt/tags/tag12.xml><?xml version="1.0" encoding="utf-8"?>
<p:tagLst xmlns:a="http://schemas.openxmlformats.org/drawingml/2006/main" xmlns:r="http://schemas.openxmlformats.org/officeDocument/2006/relationships" xmlns:p="http://schemas.openxmlformats.org/presentationml/2006/main">
  <p:tag name="GENSWF_SLIDE_UID" val="{7E7765F5-0A3A-4F2E-AE0B-7DB858ACAA85}:315"/>
</p:tagLst>
</file>

<file path=ppt/tags/tag13.xml><?xml version="1.0" encoding="utf-8"?>
<p:tagLst xmlns:a="http://schemas.openxmlformats.org/drawingml/2006/main" xmlns:r="http://schemas.openxmlformats.org/officeDocument/2006/relationships" xmlns:p="http://schemas.openxmlformats.org/presentationml/2006/main">
  <p:tag name="GENSWF_SLIDE_UID" val="{E19C321D-139B-471B-B132-327C5DAAED6B}:316"/>
</p:tagLst>
</file>

<file path=ppt/tags/tag14.xml><?xml version="1.0" encoding="utf-8"?>
<p:tagLst xmlns:a="http://schemas.openxmlformats.org/drawingml/2006/main" xmlns:r="http://schemas.openxmlformats.org/officeDocument/2006/relationships" xmlns:p="http://schemas.openxmlformats.org/presentationml/2006/main">
  <p:tag name="GENSWF_SLIDE_UID" val="{B186A98C-85E4-4FAB-A3B0-2FA0F5D83AFF}:317"/>
</p:tagLst>
</file>

<file path=ppt/tags/tag15.xml><?xml version="1.0" encoding="utf-8"?>
<p:tagLst xmlns:a="http://schemas.openxmlformats.org/drawingml/2006/main" xmlns:r="http://schemas.openxmlformats.org/officeDocument/2006/relationships" xmlns:p="http://schemas.openxmlformats.org/presentationml/2006/main">
  <p:tag name="GENSWF_SLIDE_UID" val="{C0E8904E-E7B1-4C15-A86B-25B7BC95F74E}:318"/>
</p:tagLst>
</file>

<file path=ppt/tags/tag16.xml><?xml version="1.0" encoding="utf-8"?>
<p:tagLst xmlns:a="http://schemas.openxmlformats.org/drawingml/2006/main" xmlns:r="http://schemas.openxmlformats.org/officeDocument/2006/relationships" xmlns:p="http://schemas.openxmlformats.org/presentationml/2006/main">
  <p:tag name="GENSWF_SLIDE_UID" val="{D40122DC-AD32-42ED-A7D0-F560463EB853}:319"/>
</p:tagLst>
</file>

<file path=ppt/tags/tag17.xml><?xml version="1.0" encoding="utf-8"?>
<p:tagLst xmlns:a="http://schemas.openxmlformats.org/drawingml/2006/main" xmlns:r="http://schemas.openxmlformats.org/officeDocument/2006/relationships" xmlns:p="http://schemas.openxmlformats.org/presentationml/2006/main">
  <p:tag name="GENSWF_SLIDE_UID" val="{1DA467B6-CAA1-487F-BD28-E24BC07FCB6F}:320"/>
</p:tagLst>
</file>

<file path=ppt/tags/tag18.xml><?xml version="1.0" encoding="utf-8"?>
<p:tagLst xmlns:a="http://schemas.openxmlformats.org/drawingml/2006/main" xmlns:r="http://schemas.openxmlformats.org/officeDocument/2006/relationships" xmlns:p="http://schemas.openxmlformats.org/presentationml/2006/main">
  <p:tag name="GENSWF_SLIDE_UID" val="{979A9F01-1F0F-450B-9FB7-525CC8D01646}:321"/>
</p:tagLst>
</file>

<file path=ppt/tags/tag19.xml><?xml version="1.0" encoding="utf-8"?>
<p:tagLst xmlns:a="http://schemas.openxmlformats.org/drawingml/2006/main" xmlns:r="http://schemas.openxmlformats.org/officeDocument/2006/relationships" xmlns:p="http://schemas.openxmlformats.org/presentationml/2006/main">
  <p:tag name="GENSWF_SLIDE_UID" val="{900301BA-09BE-411C-A661-5646E4BCBE2C}:322"/>
</p:tagLst>
</file>

<file path=ppt/tags/tag2.xml><?xml version="1.0" encoding="utf-8"?>
<p:tagLst xmlns:a="http://schemas.openxmlformats.org/drawingml/2006/main" xmlns:r="http://schemas.openxmlformats.org/officeDocument/2006/relationships" xmlns:p="http://schemas.openxmlformats.org/presentationml/2006/main">
  <p:tag name="GENSWF_SLIDE_UID" val="{E4FDE3A5-467E-4C54-B2A5-40B3F8E7E6D6}:276"/>
</p:tagLst>
</file>

<file path=ppt/tags/tag20.xml><?xml version="1.0" encoding="utf-8"?>
<p:tagLst xmlns:a="http://schemas.openxmlformats.org/drawingml/2006/main" xmlns:r="http://schemas.openxmlformats.org/officeDocument/2006/relationships" xmlns:p="http://schemas.openxmlformats.org/presentationml/2006/main">
  <p:tag name="GENSWF_SLIDE_UID" val="{F83307CA-2BCF-4372-9597-10D4FE99EB11}:323"/>
</p:tagLst>
</file>

<file path=ppt/tags/tag21.xml><?xml version="1.0" encoding="utf-8"?>
<p:tagLst xmlns:a="http://schemas.openxmlformats.org/drawingml/2006/main" xmlns:r="http://schemas.openxmlformats.org/officeDocument/2006/relationships" xmlns:p="http://schemas.openxmlformats.org/presentationml/2006/main">
  <p:tag name="GENSWF_SLIDE_UID" val="{B3D52EA2-ACA1-4CF1-9097-63329A7C83EA}:325"/>
</p:tagLst>
</file>

<file path=ppt/tags/tag22.xml><?xml version="1.0" encoding="utf-8"?>
<p:tagLst xmlns:a="http://schemas.openxmlformats.org/drawingml/2006/main" xmlns:r="http://schemas.openxmlformats.org/officeDocument/2006/relationships" xmlns:p="http://schemas.openxmlformats.org/presentationml/2006/main">
  <p:tag name="GENSWF_SLIDE_UID" val="{4606B487-0DB7-4FA1-A471-93E7539ED8F1}:324"/>
</p:tagLst>
</file>

<file path=ppt/tags/tag23.xml><?xml version="1.0" encoding="utf-8"?>
<p:tagLst xmlns:a="http://schemas.openxmlformats.org/drawingml/2006/main" xmlns:r="http://schemas.openxmlformats.org/officeDocument/2006/relationships" xmlns:p="http://schemas.openxmlformats.org/presentationml/2006/main">
  <p:tag name="GENSWF_SLIDE_UID" val="{21BE74B4-F7A6-41FB-9F89-922E7B046253}:326"/>
</p:tagLst>
</file>

<file path=ppt/tags/tag24.xml><?xml version="1.0" encoding="utf-8"?>
<p:tagLst xmlns:a="http://schemas.openxmlformats.org/drawingml/2006/main" xmlns:r="http://schemas.openxmlformats.org/officeDocument/2006/relationships" xmlns:p="http://schemas.openxmlformats.org/presentationml/2006/main">
  <p:tag name="GENSWF_SLIDE_UID" val="{A721922D-26C9-4F41-9BB5-B2BA983817DC}:273"/>
</p:tagLst>
</file>

<file path=ppt/tags/tag25.xml><?xml version="1.0" encoding="utf-8"?>
<p:tagLst xmlns:a="http://schemas.openxmlformats.org/drawingml/2006/main" xmlns:r="http://schemas.openxmlformats.org/officeDocument/2006/relationships" xmlns:p="http://schemas.openxmlformats.org/presentationml/2006/main">
  <p:tag name="GENSWF_SLIDE_UID" val="{AFFA9938-0BB7-469B-92B0-0E323B96DBB3}:327"/>
</p:tagLst>
</file>

<file path=ppt/tags/tag26.xml><?xml version="1.0" encoding="utf-8"?>
<p:tagLst xmlns:a="http://schemas.openxmlformats.org/drawingml/2006/main" xmlns:r="http://schemas.openxmlformats.org/officeDocument/2006/relationships" xmlns:p="http://schemas.openxmlformats.org/presentationml/2006/main">
  <p:tag name="GENSWF_SLIDE_UID" val="{404F0FED-59CD-4927-BE5C-3924EE10150B}:328"/>
</p:tagLst>
</file>

<file path=ppt/tags/tag27.xml><?xml version="1.0" encoding="utf-8"?>
<p:tagLst xmlns:a="http://schemas.openxmlformats.org/drawingml/2006/main" xmlns:r="http://schemas.openxmlformats.org/officeDocument/2006/relationships" xmlns:p="http://schemas.openxmlformats.org/presentationml/2006/main">
  <p:tag name="GENSWF_SLIDE_UID" val="{DF3CEB7D-4277-40CF-9438-FF1C6AF89A6C}:329"/>
</p:tagLst>
</file>

<file path=ppt/tags/tag28.xml><?xml version="1.0" encoding="utf-8"?>
<p:tagLst xmlns:a="http://schemas.openxmlformats.org/drawingml/2006/main" xmlns:r="http://schemas.openxmlformats.org/officeDocument/2006/relationships" xmlns:p="http://schemas.openxmlformats.org/presentationml/2006/main">
  <p:tag name="GENSWF_SLIDE_UID" val="{CDF9E9AD-A8E5-4F36-A970-E15D26F10CDD}:330"/>
</p:tagLst>
</file>

<file path=ppt/tags/tag29.xml><?xml version="1.0" encoding="utf-8"?>
<p:tagLst xmlns:a="http://schemas.openxmlformats.org/drawingml/2006/main" xmlns:r="http://schemas.openxmlformats.org/officeDocument/2006/relationships" xmlns:p="http://schemas.openxmlformats.org/presentationml/2006/main">
  <p:tag name="GENSWF_SLIDE_UID" val="{FD2BD397-A70B-4FF2-AEC1-BF396AB41C6E}:331"/>
</p:tagLst>
</file>

<file path=ppt/tags/tag3.xml><?xml version="1.0" encoding="utf-8"?>
<p:tagLst xmlns:a="http://schemas.openxmlformats.org/drawingml/2006/main" xmlns:r="http://schemas.openxmlformats.org/officeDocument/2006/relationships" xmlns:p="http://schemas.openxmlformats.org/presentationml/2006/main">
  <p:tag name="GENSWF_SLIDE_UID" val="{CEED182C-0E44-4C9D-B7FB-F606D9ADAB64}:306"/>
</p:tagLst>
</file>

<file path=ppt/tags/tag4.xml><?xml version="1.0" encoding="utf-8"?>
<p:tagLst xmlns:a="http://schemas.openxmlformats.org/drawingml/2006/main" xmlns:r="http://schemas.openxmlformats.org/officeDocument/2006/relationships" xmlns:p="http://schemas.openxmlformats.org/presentationml/2006/main">
  <p:tag name="GENSWF_SLIDE_UID" val="{54085099-1BE8-4EC6-B971-2A1A7514B267}:307"/>
</p:tagLst>
</file>

<file path=ppt/tags/tag5.xml><?xml version="1.0" encoding="utf-8"?>
<p:tagLst xmlns:a="http://schemas.openxmlformats.org/drawingml/2006/main" xmlns:r="http://schemas.openxmlformats.org/officeDocument/2006/relationships" xmlns:p="http://schemas.openxmlformats.org/presentationml/2006/main">
  <p:tag name="GENSWF_SLIDE_UID" val="{3731FBD4-E5F8-4C45-8F44-227C5D9D5642}:308"/>
</p:tagLst>
</file>

<file path=ppt/tags/tag6.xml><?xml version="1.0" encoding="utf-8"?>
<p:tagLst xmlns:a="http://schemas.openxmlformats.org/drawingml/2006/main" xmlns:r="http://schemas.openxmlformats.org/officeDocument/2006/relationships" xmlns:p="http://schemas.openxmlformats.org/presentationml/2006/main">
  <p:tag name="GENSWF_SLIDE_UID" val="{E8971412-18B0-41A6-9622-03BF689BCB04}:309"/>
</p:tagLst>
</file>

<file path=ppt/tags/tag7.xml><?xml version="1.0" encoding="utf-8"?>
<p:tagLst xmlns:a="http://schemas.openxmlformats.org/drawingml/2006/main" xmlns:r="http://schemas.openxmlformats.org/officeDocument/2006/relationships" xmlns:p="http://schemas.openxmlformats.org/presentationml/2006/main">
  <p:tag name="GENSWF_SLIDE_UID" val="{81713401-334A-4C30-8534-E4CB77507C40}:310"/>
</p:tagLst>
</file>

<file path=ppt/tags/tag8.xml><?xml version="1.0" encoding="utf-8"?>
<p:tagLst xmlns:a="http://schemas.openxmlformats.org/drawingml/2006/main" xmlns:r="http://schemas.openxmlformats.org/officeDocument/2006/relationships" xmlns:p="http://schemas.openxmlformats.org/presentationml/2006/main">
  <p:tag name="GENSWF_SLIDE_UID" val="{3A96852A-DF8E-4A25-A58D-BED1857ADB28}:311"/>
</p:tagLst>
</file>

<file path=ppt/tags/tag9.xml><?xml version="1.0" encoding="utf-8"?>
<p:tagLst xmlns:a="http://schemas.openxmlformats.org/drawingml/2006/main" xmlns:r="http://schemas.openxmlformats.org/officeDocument/2006/relationships" xmlns:p="http://schemas.openxmlformats.org/presentationml/2006/main">
  <p:tag name="GENSWF_SLIDE_UID" val="{12C4F2BA-8B5D-4B17-8E00-12E2208ABC6A}:312"/>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21B474-6D7E-4E83-BD8C-3A0928F34899}">
  <we:reference id="wa104380907" version="3.1.0.0" store="en-US" storeType="OMEX"/>
  <we:alternateReferences>
    <we:reference id="wa104380907" version="3.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880</TotalTime>
  <Words>3600</Words>
  <Application>Microsoft Office PowerPoint</Application>
  <PresentationFormat>Màn hình rộng</PresentationFormat>
  <Paragraphs>359</Paragraphs>
  <Slides>28</Slides>
  <Notes>28</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28</vt:i4>
      </vt:variant>
    </vt:vector>
  </HeadingPairs>
  <TitlesOfParts>
    <vt:vector size="39" baseType="lpstr">
      <vt:lpstr>#9Slide04 SFU CenturySchoolbook</vt:lpstr>
      <vt:lpstr>#9Slide03 Modulus</vt:lpstr>
      <vt:lpstr>Times New Roman</vt:lpstr>
      <vt:lpstr>Calibri</vt:lpstr>
      <vt:lpstr>#9Slide03 Maven Pro</vt:lpstr>
      <vt:lpstr>#9Slide03 Nanami Rounded Light</vt:lpstr>
      <vt:lpstr>Arial</vt:lpstr>
      <vt:lpstr>Cambria Math</vt:lpstr>
      <vt:lpstr>#9Slide03 Arima Madurai Thin</vt:lpstr>
      <vt:lpstr>Chủ đề Office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 PT và hệ hai PT bậc nhất hai ẩn 2</dc:title>
  <dc:creator>Cao Đô</dc:creator>
  <cp:lastModifiedBy>Cẩm Vân</cp:lastModifiedBy>
  <cp:revision>62</cp:revision>
  <dcterms:created xsi:type="dcterms:W3CDTF">2024-04-27T16:48:52Z</dcterms:created>
  <dcterms:modified xsi:type="dcterms:W3CDTF">2025-09-08T09:45:42Z</dcterms:modified>
</cp:coreProperties>
</file>